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70"/>
  </p:notesMasterIdLst>
  <p:sldIdLst>
    <p:sldId id="441" r:id="rId3"/>
    <p:sldId id="789" r:id="rId4"/>
    <p:sldId id="790" r:id="rId5"/>
    <p:sldId id="264" r:id="rId6"/>
    <p:sldId id="791" r:id="rId7"/>
    <p:sldId id="792" r:id="rId8"/>
    <p:sldId id="793" r:id="rId9"/>
    <p:sldId id="794" r:id="rId10"/>
    <p:sldId id="795" r:id="rId11"/>
    <p:sldId id="796" r:id="rId12"/>
    <p:sldId id="797" r:id="rId13"/>
    <p:sldId id="396" r:id="rId14"/>
    <p:sldId id="443" r:id="rId15"/>
    <p:sldId id="447" r:id="rId16"/>
    <p:sldId id="446" r:id="rId17"/>
    <p:sldId id="476" r:id="rId18"/>
    <p:sldId id="474" r:id="rId19"/>
    <p:sldId id="470" r:id="rId20"/>
    <p:sldId id="528" r:id="rId21"/>
    <p:sldId id="432" r:id="rId22"/>
    <p:sldId id="529" r:id="rId23"/>
    <p:sldId id="530" r:id="rId24"/>
    <p:sldId id="456" r:id="rId25"/>
    <p:sldId id="531" r:id="rId26"/>
    <p:sldId id="478" r:id="rId27"/>
    <p:sldId id="532" r:id="rId28"/>
    <p:sldId id="445" r:id="rId29"/>
    <p:sldId id="479" r:id="rId30"/>
    <p:sldId id="480" r:id="rId31"/>
    <p:sldId id="496" r:id="rId32"/>
    <p:sldId id="533" r:id="rId33"/>
    <p:sldId id="534" r:id="rId34"/>
    <p:sldId id="535" r:id="rId35"/>
    <p:sldId id="751" r:id="rId36"/>
    <p:sldId id="444" r:id="rId37"/>
    <p:sldId id="504" r:id="rId38"/>
    <p:sldId id="505" r:id="rId39"/>
    <p:sldId id="752" r:id="rId40"/>
    <p:sldId id="753" r:id="rId41"/>
    <p:sldId id="754" r:id="rId42"/>
    <p:sldId id="515" r:id="rId43"/>
    <p:sldId id="511" r:id="rId44"/>
    <p:sldId id="513" r:id="rId45"/>
    <p:sldId id="512" r:id="rId46"/>
    <p:sldId id="755" r:id="rId47"/>
    <p:sldId id="756" r:id="rId48"/>
    <p:sldId id="658" r:id="rId49"/>
    <p:sldId id="285" r:id="rId50"/>
    <p:sldId id="782" r:id="rId51"/>
    <p:sldId id="783" r:id="rId52"/>
    <p:sldId id="784" r:id="rId53"/>
    <p:sldId id="785" r:id="rId54"/>
    <p:sldId id="787" r:id="rId55"/>
    <p:sldId id="788" r:id="rId56"/>
    <p:sldId id="786" r:id="rId57"/>
    <p:sldId id="518" r:id="rId58"/>
    <p:sldId id="519" r:id="rId59"/>
    <p:sldId id="391" r:id="rId60"/>
    <p:sldId id="520" r:id="rId61"/>
    <p:sldId id="523" r:id="rId62"/>
    <p:sldId id="527" r:id="rId63"/>
    <p:sldId id="522" r:id="rId64"/>
    <p:sldId id="526" r:id="rId65"/>
    <p:sldId id="521" r:id="rId66"/>
    <p:sldId id="524" r:id="rId67"/>
    <p:sldId id="525" r:id="rId68"/>
    <p:sldId id="442"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80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C1ACC-2558-4F32-8C74-5567A5EEDA4F}" type="datetimeFigureOut">
              <a:rPr lang="en-US" smtClean="0"/>
              <a:t>9/9/2023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442CED-CD96-4EE4-9D4C-98644D2D4C69}" type="slidenum">
              <a:rPr lang="en-US" smtClean="0"/>
              <a:t>‹#›</a:t>
            </a:fld>
            <a:endParaRPr lang="en-US"/>
          </a:p>
        </p:txBody>
      </p:sp>
    </p:spTree>
    <p:extLst>
      <p:ext uri="{BB962C8B-B14F-4D97-AF65-F5344CB8AC3E}">
        <p14:creationId xmlns:p14="http://schemas.microsoft.com/office/powerpoint/2010/main" val="322118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3</a:t>
            </a:fld>
            <a:endParaRPr lang="en-US"/>
          </a:p>
        </p:txBody>
      </p:sp>
    </p:spTree>
    <p:extLst>
      <p:ext uri="{BB962C8B-B14F-4D97-AF65-F5344CB8AC3E}">
        <p14:creationId xmlns:p14="http://schemas.microsoft.com/office/powerpoint/2010/main" val="4076334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CFA826-E658-4CB5-A9AD-3C9DEA137DE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20933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CFA826-E658-4CB5-A9AD-3C9DEA137DE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01826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11</a:t>
            </a:fld>
            <a:endParaRPr lang="en-US"/>
          </a:p>
        </p:txBody>
      </p:sp>
    </p:spTree>
    <p:extLst>
      <p:ext uri="{BB962C8B-B14F-4D97-AF65-F5344CB8AC3E}">
        <p14:creationId xmlns:p14="http://schemas.microsoft.com/office/powerpoint/2010/main" val="2456455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5E78E2-18C1-4EEB-BA27-78770F185C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68514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CFA826-E658-4CB5-A9AD-3C9DEA137DE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160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CFA826-E658-4CB5-A9AD-3C9DEA137DE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8949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CFA826-E658-4CB5-A9AD-3C9DEA137DE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01706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CFA826-E658-4CB5-A9AD-3C9DEA137DE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17549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CFA826-E658-4CB5-A9AD-3C9DEA137DE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72887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CFA826-E658-4CB5-A9AD-3C9DEA137DE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27112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3FFB1-615D-6931-626A-D91F750E7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771AC4-313F-392B-E3D4-82A4CE3CCC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353B0B-FE56-B6F8-A380-C25115659E8B}"/>
              </a:ext>
            </a:extLst>
          </p:cNvPr>
          <p:cNvSpPr>
            <a:spLocks noGrp="1"/>
          </p:cNvSpPr>
          <p:nvPr>
            <p:ph type="dt" sz="half" idx="10"/>
          </p:nvPr>
        </p:nvSpPr>
        <p:spPr/>
        <p:txBody>
          <a:bodyPr/>
          <a:lstStyle/>
          <a:p>
            <a:fld id="{4E2345EE-29DF-4B4D-A21B-E670E0F27AB1}" type="datetimeFigureOut">
              <a:rPr lang="en-US" smtClean="0"/>
              <a:t>9/9/2023</a:t>
            </a:fld>
            <a:endParaRPr lang="en-US"/>
          </a:p>
        </p:txBody>
      </p:sp>
      <p:sp>
        <p:nvSpPr>
          <p:cNvPr id="5" name="Footer Placeholder 4">
            <a:extLst>
              <a:ext uri="{FF2B5EF4-FFF2-40B4-BE49-F238E27FC236}">
                <a16:creationId xmlns:a16="http://schemas.microsoft.com/office/drawing/2014/main" id="{FE927D12-EC2B-DD37-9A57-AAFCBEAE42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A0C87-344B-2B47-1996-97F073B00468}"/>
              </a:ext>
            </a:extLst>
          </p:cNvPr>
          <p:cNvSpPr>
            <a:spLocks noGrp="1"/>
          </p:cNvSpPr>
          <p:nvPr>
            <p:ph type="sldNum" sz="quarter" idx="12"/>
          </p:nvPr>
        </p:nvSpPr>
        <p:spPr/>
        <p:txBody>
          <a:bodyPr/>
          <a:lstStyle/>
          <a:p>
            <a:fld id="{6622CD96-232D-46B1-8F84-0AB4CEF9E631}" type="slidenum">
              <a:rPr lang="en-US" smtClean="0"/>
              <a:t>‹#›</a:t>
            </a:fld>
            <a:endParaRPr lang="en-US"/>
          </a:p>
        </p:txBody>
      </p:sp>
    </p:spTree>
    <p:extLst>
      <p:ext uri="{BB962C8B-B14F-4D97-AF65-F5344CB8AC3E}">
        <p14:creationId xmlns:p14="http://schemas.microsoft.com/office/powerpoint/2010/main" val="809904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5B07E-ED68-8EC4-A306-70374B5AE9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9416A5-FA41-01A1-8938-D7BC5E078A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86C130-8938-F2BA-BB6B-5D725DF0E390}"/>
              </a:ext>
            </a:extLst>
          </p:cNvPr>
          <p:cNvSpPr>
            <a:spLocks noGrp="1"/>
          </p:cNvSpPr>
          <p:nvPr>
            <p:ph type="dt" sz="half" idx="10"/>
          </p:nvPr>
        </p:nvSpPr>
        <p:spPr/>
        <p:txBody>
          <a:bodyPr/>
          <a:lstStyle/>
          <a:p>
            <a:fld id="{4E2345EE-29DF-4B4D-A21B-E670E0F27AB1}" type="datetimeFigureOut">
              <a:rPr lang="en-US" smtClean="0"/>
              <a:t>9/9/2023</a:t>
            </a:fld>
            <a:endParaRPr lang="en-US"/>
          </a:p>
        </p:txBody>
      </p:sp>
      <p:sp>
        <p:nvSpPr>
          <p:cNvPr id="5" name="Footer Placeholder 4">
            <a:extLst>
              <a:ext uri="{FF2B5EF4-FFF2-40B4-BE49-F238E27FC236}">
                <a16:creationId xmlns:a16="http://schemas.microsoft.com/office/drawing/2014/main" id="{F7D1C1C2-C5D2-8DA8-1AFC-21E5DB312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4A80FF-97FF-74BC-FE1B-E07437D6E6AE}"/>
              </a:ext>
            </a:extLst>
          </p:cNvPr>
          <p:cNvSpPr>
            <a:spLocks noGrp="1"/>
          </p:cNvSpPr>
          <p:nvPr>
            <p:ph type="sldNum" sz="quarter" idx="12"/>
          </p:nvPr>
        </p:nvSpPr>
        <p:spPr/>
        <p:txBody>
          <a:bodyPr/>
          <a:lstStyle/>
          <a:p>
            <a:fld id="{6622CD96-232D-46B1-8F84-0AB4CEF9E631}" type="slidenum">
              <a:rPr lang="en-US" smtClean="0"/>
              <a:t>‹#›</a:t>
            </a:fld>
            <a:endParaRPr lang="en-US"/>
          </a:p>
        </p:txBody>
      </p:sp>
    </p:spTree>
    <p:extLst>
      <p:ext uri="{BB962C8B-B14F-4D97-AF65-F5344CB8AC3E}">
        <p14:creationId xmlns:p14="http://schemas.microsoft.com/office/powerpoint/2010/main" val="3661864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C82E06-586C-D742-B9AE-CF0FF0F5FD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7A8306-5099-2D65-741A-E92C37910C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C641C5-5950-EF56-D9D7-3F3EBB3A161F}"/>
              </a:ext>
            </a:extLst>
          </p:cNvPr>
          <p:cNvSpPr>
            <a:spLocks noGrp="1"/>
          </p:cNvSpPr>
          <p:nvPr>
            <p:ph type="dt" sz="half" idx="10"/>
          </p:nvPr>
        </p:nvSpPr>
        <p:spPr/>
        <p:txBody>
          <a:bodyPr/>
          <a:lstStyle/>
          <a:p>
            <a:fld id="{4E2345EE-29DF-4B4D-A21B-E670E0F27AB1}" type="datetimeFigureOut">
              <a:rPr lang="en-US" smtClean="0"/>
              <a:t>9/9/2023</a:t>
            </a:fld>
            <a:endParaRPr lang="en-US"/>
          </a:p>
        </p:txBody>
      </p:sp>
      <p:sp>
        <p:nvSpPr>
          <p:cNvPr id="5" name="Footer Placeholder 4">
            <a:extLst>
              <a:ext uri="{FF2B5EF4-FFF2-40B4-BE49-F238E27FC236}">
                <a16:creationId xmlns:a16="http://schemas.microsoft.com/office/drawing/2014/main" id="{57C6AAE1-3C50-FBEF-A2E1-3FA6C825D0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D3E520-8B9F-828B-82C9-151861A66AA9}"/>
              </a:ext>
            </a:extLst>
          </p:cNvPr>
          <p:cNvSpPr>
            <a:spLocks noGrp="1"/>
          </p:cNvSpPr>
          <p:nvPr>
            <p:ph type="sldNum" sz="quarter" idx="12"/>
          </p:nvPr>
        </p:nvSpPr>
        <p:spPr/>
        <p:txBody>
          <a:bodyPr/>
          <a:lstStyle/>
          <a:p>
            <a:fld id="{6622CD96-232D-46B1-8F84-0AB4CEF9E631}" type="slidenum">
              <a:rPr lang="en-US" smtClean="0"/>
              <a:t>‹#›</a:t>
            </a:fld>
            <a:endParaRPr lang="en-US"/>
          </a:p>
        </p:txBody>
      </p:sp>
    </p:spTree>
    <p:extLst>
      <p:ext uri="{BB962C8B-B14F-4D97-AF65-F5344CB8AC3E}">
        <p14:creationId xmlns:p14="http://schemas.microsoft.com/office/powerpoint/2010/main" val="4035249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9/9/2023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0099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1"/>
            <a:ext cx="10515600" cy="632403"/>
          </a:xfrm>
        </p:spPr>
        <p:txBody>
          <a:bodyPr>
            <a:normAutofit/>
          </a:bodyPr>
          <a:lstStyle>
            <a:lvl1pPr>
              <a:defRPr sz="316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2023/9/9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0982859"/>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469055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4"/>
            <a:ext cx="9144001" cy="2387600"/>
          </a:xfrm>
        </p:spPr>
        <p:txBody>
          <a:bodyPr anchor="b"/>
          <a:lstStyle>
            <a:lvl1pPr algn="ctr">
              <a:defRPr sz="5926"/>
            </a:lvl1pPr>
          </a:lstStyle>
          <a:p>
            <a:r>
              <a:rPr lang="zh-CN" altLang="en-US"/>
              <a:t>单击此处编辑母版标题样式</a:t>
            </a:r>
          </a:p>
        </p:txBody>
      </p:sp>
      <p:sp>
        <p:nvSpPr>
          <p:cNvPr id="3" name="副标题 2"/>
          <p:cNvSpPr>
            <a:spLocks noGrp="1"/>
          </p:cNvSpPr>
          <p:nvPr>
            <p:ph type="subTitle" idx="1"/>
          </p:nvPr>
        </p:nvSpPr>
        <p:spPr>
          <a:xfrm>
            <a:off x="1524000" y="3602039"/>
            <a:ext cx="9144001" cy="1655763"/>
          </a:xfrm>
        </p:spPr>
        <p:txBody>
          <a:bodyPr/>
          <a:lstStyle>
            <a:lvl1pPr marL="0" indent="0" algn="ctr">
              <a:buNone/>
              <a:defRPr sz="2370"/>
            </a:lvl1pPr>
            <a:lvl2pPr marL="451532" indent="0" algn="ctr">
              <a:buNone/>
              <a:defRPr sz="1975"/>
            </a:lvl2pPr>
            <a:lvl3pPr marL="903065" indent="0" algn="ctr">
              <a:buNone/>
              <a:defRPr sz="1778"/>
            </a:lvl3pPr>
            <a:lvl4pPr marL="1354597" indent="0" algn="ctr">
              <a:buNone/>
              <a:defRPr sz="1580"/>
            </a:lvl4pPr>
            <a:lvl5pPr marL="1806130" indent="0" algn="ctr">
              <a:buNone/>
              <a:defRPr sz="1580"/>
            </a:lvl5pPr>
            <a:lvl6pPr marL="2257662" indent="0" algn="ctr">
              <a:buNone/>
              <a:defRPr sz="1580"/>
            </a:lvl6pPr>
            <a:lvl7pPr marL="2709195" indent="0" algn="ctr">
              <a:buNone/>
              <a:defRPr sz="1580"/>
            </a:lvl7pPr>
            <a:lvl8pPr marL="3160727" indent="0" algn="ctr">
              <a:buNone/>
              <a:defRPr sz="1580"/>
            </a:lvl8pPr>
            <a:lvl9pPr marL="3612259" indent="0" algn="ctr">
              <a:buNone/>
              <a:defRPr sz="158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8D704D7-397A-45FE-92B3-F6D800518A5D}" type="datetimeFigureOut">
              <a:rPr lang="zh-CN" altLang="en-US" smtClean="0">
                <a:solidFill>
                  <a:prstClr val="black">
                    <a:tint val="75000"/>
                  </a:prstClr>
                </a:solidFill>
              </a:rPr>
              <a:pPr/>
              <a:t>2023/9/9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A3E6462-F78B-4796-AFEC-59C32A5F5FA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1444405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180C721-00F0-49A5-8986-DFDB39C600B4}" type="datetimeFigureOut">
              <a:rPr lang="zh-CN" altLang="en-US" smtClean="0"/>
              <a:t>2023/9/9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C8E5C5-05D3-4171-9F3F-370131363719}" type="slidenum">
              <a:rPr lang="zh-CN" altLang="en-US" smtClean="0"/>
              <a:t>‹#›</a:t>
            </a:fld>
            <a:endParaRPr lang="zh-CN" altLang="en-US"/>
          </a:p>
        </p:txBody>
      </p:sp>
    </p:spTree>
    <p:extLst>
      <p:ext uri="{BB962C8B-B14F-4D97-AF65-F5344CB8AC3E}">
        <p14:creationId xmlns:p14="http://schemas.microsoft.com/office/powerpoint/2010/main" val="109798020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20232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0AECB-DB71-3D19-5B94-CB4AA23782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7A3E7C-0014-9D69-90B7-1531E3EA51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264F44-E5C3-88E2-F18B-4D1A9DA8D3C5}"/>
              </a:ext>
            </a:extLst>
          </p:cNvPr>
          <p:cNvSpPr>
            <a:spLocks noGrp="1"/>
          </p:cNvSpPr>
          <p:nvPr>
            <p:ph type="dt" sz="half" idx="10"/>
          </p:nvPr>
        </p:nvSpPr>
        <p:spPr/>
        <p:txBody>
          <a:bodyPr/>
          <a:lstStyle/>
          <a:p>
            <a:fld id="{4E2345EE-29DF-4B4D-A21B-E670E0F27AB1}" type="datetimeFigureOut">
              <a:rPr lang="en-US" smtClean="0"/>
              <a:t>9/9/2023</a:t>
            </a:fld>
            <a:endParaRPr lang="en-US"/>
          </a:p>
        </p:txBody>
      </p:sp>
      <p:sp>
        <p:nvSpPr>
          <p:cNvPr id="5" name="Footer Placeholder 4">
            <a:extLst>
              <a:ext uri="{FF2B5EF4-FFF2-40B4-BE49-F238E27FC236}">
                <a16:creationId xmlns:a16="http://schemas.microsoft.com/office/drawing/2014/main" id="{944FC3B0-ABD2-8280-0DBE-034F97C9D5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2A5B94-F2CD-5AB9-AB76-6B3C07C41136}"/>
              </a:ext>
            </a:extLst>
          </p:cNvPr>
          <p:cNvSpPr>
            <a:spLocks noGrp="1"/>
          </p:cNvSpPr>
          <p:nvPr>
            <p:ph type="sldNum" sz="quarter" idx="12"/>
          </p:nvPr>
        </p:nvSpPr>
        <p:spPr/>
        <p:txBody>
          <a:bodyPr/>
          <a:lstStyle/>
          <a:p>
            <a:fld id="{6622CD96-232D-46B1-8F84-0AB4CEF9E631}" type="slidenum">
              <a:rPr lang="en-US" smtClean="0"/>
              <a:t>‹#›</a:t>
            </a:fld>
            <a:endParaRPr lang="en-US"/>
          </a:p>
        </p:txBody>
      </p:sp>
    </p:spTree>
    <p:extLst>
      <p:ext uri="{BB962C8B-B14F-4D97-AF65-F5344CB8AC3E}">
        <p14:creationId xmlns:p14="http://schemas.microsoft.com/office/powerpoint/2010/main" val="2852023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367E3-9648-BCFB-6308-51A1AE0A04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5A8CB7-25C6-9EA9-93D9-CD701C6ADD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84DB22-16A8-F3BE-F8A6-514DD6BED8BB}"/>
              </a:ext>
            </a:extLst>
          </p:cNvPr>
          <p:cNvSpPr>
            <a:spLocks noGrp="1"/>
          </p:cNvSpPr>
          <p:nvPr>
            <p:ph type="dt" sz="half" idx="10"/>
          </p:nvPr>
        </p:nvSpPr>
        <p:spPr/>
        <p:txBody>
          <a:bodyPr/>
          <a:lstStyle/>
          <a:p>
            <a:fld id="{4E2345EE-29DF-4B4D-A21B-E670E0F27AB1}" type="datetimeFigureOut">
              <a:rPr lang="en-US" smtClean="0"/>
              <a:t>9/9/2023</a:t>
            </a:fld>
            <a:endParaRPr lang="en-US"/>
          </a:p>
        </p:txBody>
      </p:sp>
      <p:sp>
        <p:nvSpPr>
          <p:cNvPr id="5" name="Footer Placeholder 4">
            <a:extLst>
              <a:ext uri="{FF2B5EF4-FFF2-40B4-BE49-F238E27FC236}">
                <a16:creationId xmlns:a16="http://schemas.microsoft.com/office/drawing/2014/main" id="{58CECA8F-F767-314D-6DEE-F3AC47E02F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66EBF5-059A-5ADA-F7FA-86E1B4A5A102}"/>
              </a:ext>
            </a:extLst>
          </p:cNvPr>
          <p:cNvSpPr>
            <a:spLocks noGrp="1"/>
          </p:cNvSpPr>
          <p:nvPr>
            <p:ph type="sldNum" sz="quarter" idx="12"/>
          </p:nvPr>
        </p:nvSpPr>
        <p:spPr/>
        <p:txBody>
          <a:bodyPr/>
          <a:lstStyle/>
          <a:p>
            <a:fld id="{6622CD96-232D-46B1-8F84-0AB4CEF9E631}" type="slidenum">
              <a:rPr lang="en-US" smtClean="0"/>
              <a:t>‹#›</a:t>
            </a:fld>
            <a:endParaRPr lang="en-US"/>
          </a:p>
        </p:txBody>
      </p:sp>
    </p:spTree>
    <p:extLst>
      <p:ext uri="{BB962C8B-B14F-4D97-AF65-F5344CB8AC3E}">
        <p14:creationId xmlns:p14="http://schemas.microsoft.com/office/powerpoint/2010/main" val="111730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00783-CE78-DE3A-0FFF-E007CED886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45AA49-D0FB-DD6D-3F9D-A1AD7C7C3B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AC7268-9411-5D88-B67C-A0BEF96547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B6754F-EE2B-470C-C679-EA5AC9A05F3B}"/>
              </a:ext>
            </a:extLst>
          </p:cNvPr>
          <p:cNvSpPr>
            <a:spLocks noGrp="1"/>
          </p:cNvSpPr>
          <p:nvPr>
            <p:ph type="dt" sz="half" idx="10"/>
          </p:nvPr>
        </p:nvSpPr>
        <p:spPr/>
        <p:txBody>
          <a:bodyPr/>
          <a:lstStyle/>
          <a:p>
            <a:fld id="{4E2345EE-29DF-4B4D-A21B-E670E0F27AB1}" type="datetimeFigureOut">
              <a:rPr lang="en-US" smtClean="0"/>
              <a:t>9/9/2023</a:t>
            </a:fld>
            <a:endParaRPr lang="en-US"/>
          </a:p>
        </p:txBody>
      </p:sp>
      <p:sp>
        <p:nvSpPr>
          <p:cNvPr id="6" name="Footer Placeholder 5">
            <a:extLst>
              <a:ext uri="{FF2B5EF4-FFF2-40B4-BE49-F238E27FC236}">
                <a16:creationId xmlns:a16="http://schemas.microsoft.com/office/drawing/2014/main" id="{39EDD045-3F1A-EE6E-8603-C3AFC3879A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2B90CB-6FC7-AFAF-4B6A-D4C195F0DFC4}"/>
              </a:ext>
            </a:extLst>
          </p:cNvPr>
          <p:cNvSpPr>
            <a:spLocks noGrp="1"/>
          </p:cNvSpPr>
          <p:nvPr>
            <p:ph type="sldNum" sz="quarter" idx="12"/>
          </p:nvPr>
        </p:nvSpPr>
        <p:spPr/>
        <p:txBody>
          <a:bodyPr/>
          <a:lstStyle/>
          <a:p>
            <a:fld id="{6622CD96-232D-46B1-8F84-0AB4CEF9E631}" type="slidenum">
              <a:rPr lang="en-US" smtClean="0"/>
              <a:t>‹#›</a:t>
            </a:fld>
            <a:endParaRPr lang="en-US"/>
          </a:p>
        </p:txBody>
      </p:sp>
    </p:spTree>
    <p:extLst>
      <p:ext uri="{BB962C8B-B14F-4D97-AF65-F5344CB8AC3E}">
        <p14:creationId xmlns:p14="http://schemas.microsoft.com/office/powerpoint/2010/main" val="2424788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59245-D636-61F9-D30C-FF16C62637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4151E9-84E3-57C5-988A-548D62CF2B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4E1140-614A-062E-2D4C-A6D765B300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F8DF49-61AF-47DA-4468-9F87656144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BF7306-410F-C8AC-8ABD-42863123DA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AD6066-5226-6D4E-CDA1-CB19DB998728}"/>
              </a:ext>
            </a:extLst>
          </p:cNvPr>
          <p:cNvSpPr>
            <a:spLocks noGrp="1"/>
          </p:cNvSpPr>
          <p:nvPr>
            <p:ph type="dt" sz="half" idx="10"/>
          </p:nvPr>
        </p:nvSpPr>
        <p:spPr/>
        <p:txBody>
          <a:bodyPr/>
          <a:lstStyle/>
          <a:p>
            <a:fld id="{4E2345EE-29DF-4B4D-A21B-E670E0F27AB1}" type="datetimeFigureOut">
              <a:rPr lang="en-US" smtClean="0"/>
              <a:t>9/9/2023</a:t>
            </a:fld>
            <a:endParaRPr lang="en-US"/>
          </a:p>
        </p:txBody>
      </p:sp>
      <p:sp>
        <p:nvSpPr>
          <p:cNvPr id="8" name="Footer Placeholder 7">
            <a:extLst>
              <a:ext uri="{FF2B5EF4-FFF2-40B4-BE49-F238E27FC236}">
                <a16:creationId xmlns:a16="http://schemas.microsoft.com/office/drawing/2014/main" id="{7C0A1E4D-3ACC-6080-23D9-E4A5AF522D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CE41CB-2B71-D7E4-E167-890824D82CFF}"/>
              </a:ext>
            </a:extLst>
          </p:cNvPr>
          <p:cNvSpPr>
            <a:spLocks noGrp="1"/>
          </p:cNvSpPr>
          <p:nvPr>
            <p:ph type="sldNum" sz="quarter" idx="12"/>
          </p:nvPr>
        </p:nvSpPr>
        <p:spPr/>
        <p:txBody>
          <a:bodyPr/>
          <a:lstStyle/>
          <a:p>
            <a:fld id="{6622CD96-232D-46B1-8F84-0AB4CEF9E631}" type="slidenum">
              <a:rPr lang="en-US" smtClean="0"/>
              <a:t>‹#›</a:t>
            </a:fld>
            <a:endParaRPr lang="en-US"/>
          </a:p>
        </p:txBody>
      </p:sp>
    </p:spTree>
    <p:extLst>
      <p:ext uri="{BB962C8B-B14F-4D97-AF65-F5344CB8AC3E}">
        <p14:creationId xmlns:p14="http://schemas.microsoft.com/office/powerpoint/2010/main" val="1397366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B7FA2-4D23-BCC9-8145-BC73E49811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B41F3B-6293-0F50-9110-C019286F7129}"/>
              </a:ext>
            </a:extLst>
          </p:cNvPr>
          <p:cNvSpPr>
            <a:spLocks noGrp="1"/>
          </p:cNvSpPr>
          <p:nvPr>
            <p:ph type="dt" sz="half" idx="10"/>
          </p:nvPr>
        </p:nvSpPr>
        <p:spPr/>
        <p:txBody>
          <a:bodyPr/>
          <a:lstStyle/>
          <a:p>
            <a:fld id="{4E2345EE-29DF-4B4D-A21B-E670E0F27AB1}" type="datetimeFigureOut">
              <a:rPr lang="en-US" smtClean="0"/>
              <a:t>9/9/2023</a:t>
            </a:fld>
            <a:endParaRPr lang="en-US"/>
          </a:p>
        </p:txBody>
      </p:sp>
      <p:sp>
        <p:nvSpPr>
          <p:cNvPr id="4" name="Footer Placeholder 3">
            <a:extLst>
              <a:ext uri="{FF2B5EF4-FFF2-40B4-BE49-F238E27FC236}">
                <a16:creationId xmlns:a16="http://schemas.microsoft.com/office/drawing/2014/main" id="{74FDE9AC-B92C-ADE5-C97E-0360274C43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663F1D-7E8D-EF42-ED37-2F164B684316}"/>
              </a:ext>
            </a:extLst>
          </p:cNvPr>
          <p:cNvSpPr>
            <a:spLocks noGrp="1"/>
          </p:cNvSpPr>
          <p:nvPr>
            <p:ph type="sldNum" sz="quarter" idx="12"/>
          </p:nvPr>
        </p:nvSpPr>
        <p:spPr/>
        <p:txBody>
          <a:bodyPr/>
          <a:lstStyle/>
          <a:p>
            <a:fld id="{6622CD96-232D-46B1-8F84-0AB4CEF9E631}" type="slidenum">
              <a:rPr lang="en-US" smtClean="0"/>
              <a:t>‹#›</a:t>
            </a:fld>
            <a:endParaRPr lang="en-US"/>
          </a:p>
        </p:txBody>
      </p:sp>
    </p:spTree>
    <p:extLst>
      <p:ext uri="{BB962C8B-B14F-4D97-AF65-F5344CB8AC3E}">
        <p14:creationId xmlns:p14="http://schemas.microsoft.com/office/powerpoint/2010/main" val="587801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0CD226-111C-B67F-8466-590F7841F033}"/>
              </a:ext>
            </a:extLst>
          </p:cNvPr>
          <p:cNvSpPr>
            <a:spLocks noGrp="1"/>
          </p:cNvSpPr>
          <p:nvPr>
            <p:ph type="dt" sz="half" idx="10"/>
          </p:nvPr>
        </p:nvSpPr>
        <p:spPr/>
        <p:txBody>
          <a:bodyPr/>
          <a:lstStyle/>
          <a:p>
            <a:fld id="{4E2345EE-29DF-4B4D-A21B-E670E0F27AB1}" type="datetimeFigureOut">
              <a:rPr lang="en-US" smtClean="0"/>
              <a:t>9/9/2023</a:t>
            </a:fld>
            <a:endParaRPr lang="en-US"/>
          </a:p>
        </p:txBody>
      </p:sp>
      <p:sp>
        <p:nvSpPr>
          <p:cNvPr id="3" name="Footer Placeholder 2">
            <a:extLst>
              <a:ext uri="{FF2B5EF4-FFF2-40B4-BE49-F238E27FC236}">
                <a16:creationId xmlns:a16="http://schemas.microsoft.com/office/drawing/2014/main" id="{258880F7-5400-FCFD-2A8F-1FF8A00F00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F9A66E-3C39-8D69-37C1-50FB0B04BA45}"/>
              </a:ext>
            </a:extLst>
          </p:cNvPr>
          <p:cNvSpPr>
            <a:spLocks noGrp="1"/>
          </p:cNvSpPr>
          <p:nvPr>
            <p:ph type="sldNum" sz="quarter" idx="12"/>
          </p:nvPr>
        </p:nvSpPr>
        <p:spPr/>
        <p:txBody>
          <a:bodyPr/>
          <a:lstStyle/>
          <a:p>
            <a:fld id="{6622CD96-232D-46B1-8F84-0AB4CEF9E631}" type="slidenum">
              <a:rPr lang="en-US" smtClean="0"/>
              <a:t>‹#›</a:t>
            </a:fld>
            <a:endParaRPr lang="en-US"/>
          </a:p>
        </p:txBody>
      </p:sp>
    </p:spTree>
    <p:extLst>
      <p:ext uri="{BB962C8B-B14F-4D97-AF65-F5344CB8AC3E}">
        <p14:creationId xmlns:p14="http://schemas.microsoft.com/office/powerpoint/2010/main" val="3175774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EE0C2-06AA-7F14-3ECB-21200B4F2A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1605F6-1E5D-C748-7128-958100391A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3B8BF6-BAE8-99FD-C75F-E7D3CE194B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556351-B6FA-E419-026C-2EB0D48D8E2A}"/>
              </a:ext>
            </a:extLst>
          </p:cNvPr>
          <p:cNvSpPr>
            <a:spLocks noGrp="1"/>
          </p:cNvSpPr>
          <p:nvPr>
            <p:ph type="dt" sz="half" idx="10"/>
          </p:nvPr>
        </p:nvSpPr>
        <p:spPr/>
        <p:txBody>
          <a:bodyPr/>
          <a:lstStyle/>
          <a:p>
            <a:fld id="{4E2345EE-29DF-4B4D-A21B-E670E0F27AB1}" type="datetimeFigureOut">
              <a:rPr lang="en-US" smtClean="0"/>
              <a:t>9/9/2023</a:t>
            </a:fld>
            <a:endParaRPr lang="en-US"/>
          </a:p>
        </p:txBody>
      </p:sp>
      <p:sp>
        <p:nvSpPr>
          <p:cNvPr id="6" name="Footer Placeholder 5">
            <a:extLst>
              <a:ext uri="{FF2B5EF4-FFF2-40B4-BE49-F238E27FC236}">
                <a16:creationId xmlns:a16="http://schemas.microsoft.com/office/drawing/2014/main" id="{EE1D568E-0EC6-CB63-75CB-F926BEDD78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CA0BC5-B88A-F586-F0C6-91E373344385}"/>
              </a:ext>
            </a:extLst>
          </p:cNvPr>
          <p:cNvSpPr>
            <a:spLocks noGrp="1"/>
          </p:cNvSpPr>
          <p:nvPr>
            <p:ph type="sldNum" sz="quarter" idx="12"/>
          </p:nvPr>
        </p:nvSpPr>
        <p:spPr/>
        <p:txBody>
          <a:bodyPr/>
          <a:lstStyle/>
          <a:p>
            <a:fld id="{6622CD96-232D-46B1-8F84-0AB4CEF9E631}" type="slidenum">
              <a:rPr lang="en-US" smtClean="0"/>
              <a:t>‹#›</a:t>
            </a:fld>
            <a:endParaRPr lang="en-US"/>
          </a:p>
        </p:txBody>
      </p:sp>
    </p:spTree>
    <p:extLst>
      <p:ext uri="{BB962C8B-B14F-4D97-AF65-F5344CB8AC3E}">
        <p14:creationId xmlns:p14="http://schemas.microsoft.com/office/powerpoint/2010/main" val="4223529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49EB8-8F68-5DBA-2C12-C8D7BD623E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D6F316-EA6F-9AD0-460C-800A08CA89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9D2262-C1FC-CC3F-2579-7C5B803B6C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49B763-91C1-12A3-A1F6-BF6ED56921E7}"/>
              </a:ext>
            </a:extLst>
          </p:cNvPr>
          <p:cNvSpPr>
            <a:spLocks noGrp="1"/>
          </p:cNvSpPr>
          <p:nvPr>
            <p:ph type="dt" sz="half" idx="10"/>
          </p:nvPr>
        </p:nvSpPr>
        <p:spPr/>
        <p:txBody>
          <a:bodyPr/>
          <a:lstStyle/>
          <a:p>
            <a:fld id="{4E2345EE-29DF-4B4D-A21B-E670E0F27AB1}" type="datetimeFigureOut">
              <a:rPr lang="en-US" smtClean="0"/>
              <a:t>9/9/2023</a:t>
            </a:fld>
            <a:endParaRPr lang="en-US"/>
          </a:p>
        </p:txBody>
      </p:sp>
      <p:sp>
        <p:nvSpPr>
          <p:cNvPr id="6" name="Footer Placeholder 5">
            <a:extLst>
              <a:ext uri="{FF2B5EF4-FFF2-40B4-BE49-F238E27FC236}">
                <a16:creationId xmlns:a16="http://schemas.microsoft.com/office/drawing/2014/main" id="{D9A67A79-B523-4C18-EEA2-DB5CFF7DCC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E5619E-443A-0C79-FD51-02841A8B0F1F}"/>
              </a:ext>
            </a:extLst>
          </p:cNvPr>
          <p:cNvSpPr>
            <a:spLocks noGrp="1"/>
          </p:cNvSpPr>
          <p:nvPr>
            <p:ph type="sldNum" sz="quarter" idx="12"/>
          </p:nvPr>
        </p:nvSpPr>
        <p:spPr/>
        <p:txBody>
          <a:bodyPr/>
          <a:lstStyle/>
          <a:p>
            <a:fld id="{6622CD96-232D-46B1-8F84-0AB4CEF9E631}" type="slidenum">
              <a:rPr lang="en-US" smtClean="0"/>
              <a:t>‹#›</a:t>
            </a:fld>
            <a:endParaRPr lang="en-US"/>
          </a:p>
        </p:txBody>
      </p:sp>
    </p:spTree>
    <p:extLst>
      <p:ext uri="{BB962C8B-B14F-4D97-AF65-F5344CB8AC3E}">
        <p14:creationId xmlns:p14="http://schemas.microsoft.com/office/powerpoint/2010/main" val="3010088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jp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50EE57-6C33-15FA-434E-D9AA6BF969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DB02B8-7E54-34BB-3EB4-3A78C486CF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98AAC5-3781-05E9-096B-12875A4AB4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2345EE-29DF-4B4D-A21B-E670E0F27AB1}" type="datetimeFigureOut">
              <a:rPr lang="en-US" smtClean="0"/>
              <a:t>9/9/2023</a:t>
            </a:fld>
            <a:endParaRPr lang="en-US"/>
          </a:p>
        </p:txBody>
      </p:sp>
      <p:sp>
        <p:nvSpPr>
          <p:cNvPr id="5" name="Footer Placeholder 4">
            <a:extLst>
              <a:ext uri="{FF2B5EF4-FFF2-40B4-BE49-F238E27FC236}">
                <a16:creationId xmlns:a16="http://schemas.microsoft.com/office/drawing/2014/main" id="{B0439358-B18A-5106-481D-A810D7F006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AE81AC-BA5F-794D-D3C1-6BA22248BA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22CD96-232D-46B1-8F84-0AB4CEF9E631}" type="slidenum">
              <a:rPr lang="en-US" smtClean="0"/>
              <a:t>‹#›</a:t>
            </a:fld>
            <a:endParaRPr lang="en-US"/>
          </a:p>
        </p:txBody>
      </p:sp>
    </p:spTree>
    <p:extLst>
      <p:ext uri="{BB962C8B-B14F-4D97-AF65-F5344CB8AC3E}">
        <p14:creationId xmlns:p14="http://schemas.microsoft.com/office/powerpoint/2010/main" val="15330457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85">
                <a:solidFill>
                  <a:schemeClr val="tx1">
                    <a:tint val="75000"/>
                  </a:schemeClr>
                </a:solidFill>
              </a:defRPr>
            </a:lvl1pPr>
          </a:lstStyle>
          <a:p>
            <a:fld id="{D997B5FA-0921-464F-AAE1-844C04324D75}" type="datetimeFigureOut">
              <a:rPr lang="zh-CN" altLang="en-US" smtClean="0"/>
              <a:t>2023/9/9</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85">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85">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20625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l" defTabSz="903065" rtl="0" eaLnBrk="1" latinLnBrk="0" hangingPunct="1">
        <a:lnSpc>
          <a:spcPct val="90000"/>
        </a:lnSpc>
        <a:spcBef>
          <a:spcPct val="0"/>
        </a:spcBef>
        <a:buNone/>
        <a:defRPr sz="4345" kern="1200">
          <a:solidFill>
            <a:schemeClr val="tx1"/>
          </a:solidFill>
          <a:latin typeface="+mj-lt"/>
          <a:ea typeface="+mj-ea"/>
          <a:cs typeface="+mj-cs"/>
        </a:defRPr>
      </a:lvl1pPr>
    </p:titleStyle>
    <p:bodyStyle>
      <a:lvl1pPr marL="225767" indent="-225767" algn="l" defTabSz="903065" rtl="0" eaLnBrk="1" latinLnBrk="0" hangingPunct="1">
        <a:lnSpc>
          <a:spcPct val="90000"/>
        </a:lnSpc>
        <a:spcBef>
          <a:spcPts val="988"/>
        </a:spcBef>
        <a:buFont typeface="Arial" panose="020B0604020202020204" pitchFamily="34" charset="0"/>
        <a:buChar char="•"/>
        <a:defRPr sz="2765" kern="1200">
          <a:solidFill>
            <a:schemeClr val="tx1"/>
          </a:solidFill>
          <a:latin typeface="+mn-lt"/>
          <a:ea typeface="+mn-ea"/>
          <a:cs typeface="+mn-cs"/>
        </a:defRPr>
      </a:lvl1pPr>
      <a:lvl2pPr marL="677299" indent="-225767" algn="l" defTabSz="903065" rtl="0" eaLnBrk="1" latinLnBrk="0" hangingPunct="1">
        <a:lnSpc>
          <a:spcPct val="90000"/>
        </a:lnSpc>
        <a:spcBef>
          <a:spcPts val="494"/>
        </a:spcBef>
        <a:buFont typeface="Arial" panose="020B0604020202020204" pitchFamily="34" charset="0"/>
        <a:buChar char="•"/>
        <a:defRPr sz="2370" kern="1200">
          <a:solidFill>
            <a:schemeClr val="tx1"/>
          </a:solidFill>
          <a:latin typeface="+mn-lt"/>
          <a:ea typeface="+mn-ea"/>
          <a:cs typeface="+mn-cs"/>
        </a:defRPr>
      </a:lvl2pPr>
      <a:lvl3pPr marL="1128832" indent="-225767" algn="l" defTabSz="903065" rtl="0" eaLnBrk="1" latinLnBrk="0" hangingPunct="1">
        <a:lnSpc>
          <a:spcPct val="90000"/>
        </a:lnSpc>
        <a:spcBef>
          <a:spcPts val="494"/>
        </a:spcBef>
        <a:buFont typeface="Arial" panose="020B0604020202020204" pitchFamily="34" charset="0"/>
        <a:buChar char="•"/>
        <a:defRPr sz="1975" kern="1200">
          <a:solidFill>
            <a:schemeClr val="tx1"/>
          </a:solidFill>
          <a:latin typeface="+mn-lt"/>
          <a:ea typeface="+mn-ea"/>
          <a:cs typeface="+mn-cs"/>
        </a:defRPr>
      </a:lvl3pPr>
      <a:lvl4pPr marL="1580364" indent="-225767" algn="l" defTabSz="903065"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4pPr>
      <a:lvl5pPr marL="2031897" indent="-225767" algn="l" defTabSz="903065"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5pPr>
      <a:lvl6pPr marL="2483429" indent="-225767" algn="l" defTabSz="903065"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6pPr>
      <a:lvl7pPr marL="2934961" indent="-225767" algn="l" defTabSz="903065"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7pPr>
      <a:lvl8pPr marL="3386494" indent="-225767" algn="l" defTabSz="903065"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8pPr>
      <a:lvl9pPr marL="3838026" indent="-225767" algn="l" defTabSz="903065"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9pPr>
    </p:bodyStyle>
    <p:otherStyle>
      <a:defPPr>
        <a:defRPr lang="zh-CN"/>
      </a:defPPr>
      <a:lvl1pPr marL="0" algn="l" defTabSz="903065" rtl="0" eaLnBrk="1" latinLnBrk="0" hangingPunct="1">
        <a:defRPr sz="1778" kern="1200">
          <a:solidFill>
            <a:schemeClr val="tx1"/>
          </a:solidFill>
          <a:latin typeface="+mn-lt"/>
          <a:ea typeface="+mn-ea"/>
          <a:cs typeface="+mn-cs"/>
        </a:defRPr>
      </a:lvl1pPr>
      <a:lvl2pPr marL="451532" algn="l" defTabSz="903065" rtl="0" eaLnBrk="1" latinLnBrk="0" hangingPunct="1">
        <a:defRPr sz="1778" kern="1200">
          <a:solidFill>
            <a:schemeClr val="tx1"/>
          </a:solidFill>
          <a:latin typeface="+mn-lt"/>
          <a:ea typeface="+mn-ea"/>
          <a:cs typeface="+mn-cs"/>
        </a:defRPr>
      </a:lvl2pPr>
      <a:lvl3pPr marL="903065" algn="l" defTabSz="903065" rtl="0" eaLnBrk="1" latinLnBrk="0" hangingPunct="1">
        <a:defRPr sz="1778" kern="1200">
          <a:solidFill>
            <a:schemeClr val="tx1"/>
          </a:solidFill>
          <a:latin typeface="+mn-lt"/>
          <a:ea typeface="+mn-ea"/>
          <a:cs typeface="+mn-cs"/>
        </a:defRPr>
      </a:lvl3pPr>
      <a:lvl4pPr marL="1354597" algn="l" defTabSz="903065" rtl="0" eaLnBrk="1" latinLnBrk="0" hangingPunct="1">
        <a:defRPr sz="1778" kern="1200">
          <a:solidFill>
            <a:schemeClr val="tx1"/>
          </a:solidFill>
          <a:latin typeface="+mn-lt"/>
          <a:ea typeface="+mn-ea"/>
          <a:cs typeface="+mn-cs"/>
        </a:defRPr>
      </a:lvl4pPr>
      <a:lvl5pPr marL="1806130" algn="l" defTabSz="903065" rtl="0" eaLnBrk="1" latinLnBrk="0" hangingPunct="1">
        <a:defRPr sz="1778" kern="1200">
          <a:solidFill>
            <a:schemeClr val="tx1"/>
          </a:solidFill>
          <a:latin typeface="+mn-lt"/>
          <a:ea typeface="+mn-ea"/>
          <a:cs typeface="+mn-cs"/>
        </a:defRPr>
      </a:lvl5pPr>
      <a:lvl6pPr marL="2257662" algn="l" defTabSz="903065" rtl="0" eaLnBrk="1" latinLnBrk="0" hangingPunct="1">
        <a:defRPr sz="1778" kern="1200">
          <a:solidFill>
            <a:schemeClr val="tx1"/>
          </a:solidFill>
          <a:latin typeface="+mn-lt"/>
          <a:ea typeface="+mn-ea"/>
          <a:cs typeface="+mn-cs"/>
        </a:defRPr>
      </a:lvl6pPr>
      <a:lvl7pPr marL="2709195" algn="l" defTabSz="903065" rtl="0" eaLnBrk="1" latinLnBrk="0" hangingPunct="1">
        <a:defRPr sz="1778" kern="1200">
          <a:solidFill>
            <a:schemeClr val="tx1"/>
          </a:solidFill>
          <a:latin typeface="+mn-lt"/>
          <a:ea typeface="+mn-ea"/>
          <a:cs typeface="+mn-cs"/>
        </a:defRPr>
      </a:lvl7pPr>
      <a:lvl8pPr marL="3160727" algn="l" defTabSz="903065" rtl="0" eaLnBrk="1" latinLnBrk="0" hangingPunct="1">
        <a:defRPr sz="1778" kern="1200">
          <a:solidFill>
            <a:schemeClr val="tx1"/>
          </a:solidFill>
          <a:latin typeface="+mn-lt"/>
          <a:ea typeface="+mn-ea"/>
          <a:cs typeface="+mn-cs"/>
        </a:defRPr>
      </a:lvl8pPr>
      <a:lvl9pPr marL="3612259" algn="l" defTabSz="903065" rtl="0" eaLnBrk="1" latinLnBrk="0" hangingPunct="1">
        <a:defRPr sz="177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33.png"/><Relationship Id="rId3" Type="http://schemas.openxmlformats.org/officeDocument/2006/relationships/image" Target="../media/image13.png"/><Relationship Id="rId7" Type="http://schemas.openxmlformats.org/officeDocument/2006/relationships/image" Target="../media/image16.sv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audio" Target="../media/audio1.wav"/><Relationship Id="rId16"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slide" Target="slide3.xml"/><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4.svg"/><Relationship Id="rId9" Type="http://schemas.openxmlformats.org/officeDocument/2006/relationships/image" Target="../media/image18.png"/><Relationship Id="rId1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2.xml"/><Relationship Id="rId16"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19.png"/><Relationship Id="rId5" Type="http://schemas.openxmlformats.org/officeDocument/2006/relationships/image" Target="../media/image14.svg"/><Relationship Id="rId15" Type="http://schemas.openxmlformats.org/officeDocument/2006/relationships/image" Target="../media/image23.png"/><Relationship Id="rId10" Type="http://schemas.openxmlformats.org/officeDocument/2006/relationships/image" Target="../media/image18.png"/><Relationship Id="rId19" Type="http://schemas.openxmlformats.org/officeDocument/2006/relationships/image" Target="../media/image34.png"/><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1.jpe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7.svg"/><Relationship Id="rId7" Type="http://schemas.openxmlformats.org/officeDocument/2006/relationships/image" Target="../media/image42.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6.png"/><Relationship Id="rId5" Type="http://schemas.openxmlformats.org/officeDocument/2006/relationships/image" Target="../media/image39.svg"/><Relationship Id="rId10" Type="http://schemas.openxmlformats.org/officeDocument/2006/relationships/image" Target="../media/image45.jpeg"/><Relationship Id="rId4" Type="http://schemas.openxmlformats.org/officeDocument/2006/relationships/image" Target="../media/image38.png"/><Relationship Id="rId9"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48.gif"/><Relationship Id="rId4" Type="http://schemas.openxmlformats.org/officeDocument/2006/relationships/image" Target="../media/image37.svg"/></Relationships>
</file>

<file path=ppt/slides/_rels/slide1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8.gif"/></Relationships>
</file>

<file path=ppt/slides/_rels/slide1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36.png"/><Relationship Id="rId7"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37.sv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9.svg"/><Relationship Id="rId7" Type="http://schemas.openxmlformats.org/officeDocument/2006/relationships/image" Target="../media/image51.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8.gif"/><Relationship Id="rId4" Type="http://schemas.openxmlformats.org/officeDocument/2006/relationships/image" Target="../media/image7.gif"/></Relationships>
</file>

<file path=ppt/slides/_rels/slide20.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54.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9.sv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54.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9.sv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54.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9.sv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37.svg"/><Relationship Id="rId7" Type="http://schemas.openxmlformats.org/officeDocument/2006/relationships/image" Target="../media/image56.jpe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39.sv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58.jpe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39.sv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59.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39.sv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60.jpe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39.sv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37.svg"/></Relationships>
</file>

<file path=ppt/slides/_rels/slide2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slide" Target="slide9.xml"/><Relationship Id="rId3" Type="http://schemas.openxmlformats.org/officeDocument/2006/relationships/audio" Target="../media/audio1.wav"/><Relationship Id="rId7" Type="http://schemas.openxmlformats.org/officeDocument/2006/relationships/image" Target="../media/image5.png"/><Relationship Id="rId12" Type="http://schemas.openxmlformats.org/officeDocument/2006/relationships/slide" Target="slide10.xml"/><Relationship Id="rId17" Type="http://schemas.openxmlformats.org/officeDocument/2006/relationships/slide" Target="slide5.xml"/><Relationship Id="rId2" Type="http://schemas.openxmlformats.org/officeDocument/2006/relationships/notesSlide" Target="../notesSlides/notesSlide1.xml"/><Relationship Id="rId16" Type="http://schemas.openxmlformats.org/officeDocument/2006/relationships/slide" Target="slide4.xml"/><Relationship Id="rId1" Type="http://schemas.openxmlformats.org/officeDocument/2006/relationships/slideLayout" Target="../slideLayouts/slideLayout12.xml"/><Relationship Id="rId6" Type="http://schemas.openxmlformats.org/officeDocument/2006/relationships/image" Target="../media/image10.svg"/><Relationship Id="rId11" Type="http://schemas.openxmlformats.org/officeDocument/2006/relationships/image" Target="../media/image12.svg"/><Relationship Id="rId5" Type="http://schemas.openxmlformats.org/officeDocument/2006/relationships/image" Target="../media/image9.png"/><Relationship Id="rId15" Type="http://schemas.openxmlformats.org/officeDocument/2006/relationships/slide" Target="slide11.xml"/><Relationship Id="rId10" Type="http://schemas.openxmlformats.org/officeDocument/2006/relationships/image" Target="../media/image11.png"/><Relationship Id="rId4" Type="http://schemas.openxmlformats.org/officeDocument/2006/relationships/slide" Target="slide6.xml"/><Relationship Id="rId9" Type="http://schemas.openxmlformats.org/officeDocument/2006/relationships/slide" Target="slide7.xml"/><Relationship Id="rId14" Type="http://schemas.openxmlformats.org/officeDocument/2006/relationships/slide" Target="slide8.xml"/></Relationships>
</file>

<file path=ppt/slides/_rels/slide3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37.svg"/><Relationship Id="rId7" Type="http://schemas.openxmlformats.org/officeDocument/2006/relationships/image" Target="../media/image62.jpeg"/><Relationship Id="rId2" Type="http://schemas.openxmlformats.org/officeDocument/2006/relationships/image" Target="../media/image36.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9.svg"/><Relationship Id="rId7" Type="http://schemas.openxmlformats.org/officeDocument/2006/relationships/image" Target="../media/image51.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54.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9.sv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37.svg"/></Relationships>
</file>

<file path=ppt/slides/_rels/slide3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54.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9.sv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3.png"/><Relationship Id="rId7" Type="http://schemas.openxmlformats.org/officeDocument/2006/relationships/image" Target="../media/image16.sv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audio" Target="../media/audio1.wav"/><Relationship Id="rId16"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slide" Target="slide3.xml"/><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4.svg"/><Relationship Id="rId9" Type="http://schemas.openxmlformats.org/officeDocument/2006/relationships/image" Target="../media/image18.png"/><Relationship Id="rId14"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37.sv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37.svg"/></Relationships>
</file>

<file path=ppt/slides/_rels/slide4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37.svg"/></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37.svg"/></Relationships>
</file>

<file path=ppt/slides/_rels/slide46.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54.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9.svg"/><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8.png"/><Relationship Id="rId3" Type="http://schemas.openxmlformats.org/officeDocument/2006/relationships/image" Target="../media/image13.png"/><Relationship Id="rId7" Type="http://schemas.openxmlformats.org/officeDocument/2006/relationships/image" Target="../media/image16.sv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audio" Target="../media/audio1.wav"/><Relationship Id="rId16"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slide" Target="slide3.xml"/><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4.svg"/><Relationship Id="rId9" Type="http://schemas.openxmlformats.org/officeDocument/2006/relationships/image" Target="../media/image18.png"/><Relationship Id="rId14"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79.jpeg"/></Relationships>
</file>

<file path=ppt/slides/_rels/slide5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9.png"/><Relationship Id="rId3" Type="http://schemas.openxmlformats.org/officeDocument/2006/relationships/image" Target="../media/image13.png"/><Relationship Id="rId7" Type="http://schemas.openxmlformats.org/officeDocument/2006/relationships/image" Target="../media/image16.sv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audio" Target="../media/audio1.wav"/><Relationship Id="rId16"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slide" Target="slide3.xml"/><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4.svg"/><Relationship Id="rId9" Type="http://schemas.openxmlformats.org/officeDocument/2006/relationships/image" Target="../media/image18.png"/><Relationship Id="rId14" Type="http://schemas.openxmlformats.org/officeDocument/2006/relationships/image" Target="../media/image23.png"/></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30.jpeg"/><Relationship Id="rId3" Type="http://schemas.openxmlformats.org/officeDocument/2006/relationships/image" Target="../media/image13.png"/><Relationship Id="rId7" Type="http://schemas.openxmlformats.org/officeDocument/2006/relationships/image" Target="../media/image16.sv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audio" Target="../media/audio1.wav"/><Relationship Id="rId16"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slide" Target="slide3.xml"/><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4.svg"/><Relationship Id="rId9" Type="http://schemas.openxmlformats.org/officeDocument/2006/relationships/image" Target="../media/image18.png"/><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31.jpeg"/><Relationship Id="rId3" Type="http://schemas.openxmlformats.org/officeDocument/2006/relationships/image" Target="../media/image13.png"/><Relationship Id="rId7" Type="http://schemas.openxmlformats.org/officeDocument/2006/relationships/image" Target="../media/image16.sv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audio" Target="../media/audio1.wav"/><Relationship Id="rId16"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slide" Target="slide3.xml"/><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4.svg"/><Relationship Id="rId9" Type="http://schemas.openxmlformats.org/officeDocument/2006/relationships/image" Target="../media/image18.png"/><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32.png"/><Relationship Id="rId3" Type="http://schemas.openxmlformats.org/officeDocument/2006/relationships/image" Target="../media/image13.png"/><Relationship Id="rId7" Type="http://schemas.openxmlformats.org/officeDocument/2006/relationships/image" Target="../media/image16.sv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audio" Target="../media/audio1.wav"/><Relationship Id="rId16"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slide" Target="slide3.xml"/><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4.svg"/><Relationship Id="rId9" Type="http://schemas.openxmlformats.org/officeDocument/2006/relationships/image" Target="../media/image18.png"/><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A29770-4956-A189-B788-106D9A175C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9" name="Rectangle: Rounded Corners 8">
            <a:extLst>
              <a:ext uri="{FF2B5EF4-FFF2-40B4-BE49-F238E27FC236}">
                <a16:creationId xmlns:a16="http://schemas.microsoft.com/office/drawing/2014/main" id="{596D000C-A3A1-5D75-72BC-8CCE91B64E04}"/>
              </a:ext>
            </a:extLst>
          </p:cNvPr>
          <p:cNvSpPr/>
          <p:nvPr/>
        </p:nvSpPr>
        <p:spPr>
          <a:xfrm>
            <a:off x="554993" y="657386"/>
            <a:ext cx="8168093" cy="215849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annel URL">
            <a:extLst>
              <a:ext uri="{FF2B5EF4-FFF2-40B4-BE49-F238E27FC236}">
                <a16:creationId xmlns:a16="http://schemas.microsoft.com/office/drawing/2014/main" id="{246980B6-C4D4-5DFF-3D48-1250D6FE330B}"/>
              </a:ext>
            </a:extLst>
          </p:cNvPr>
          <p:cNvSpPr txBox="1"/>
          <p:nvPr/>
        </p:nvSpPr>
        <p:spPr>
          <a:xfrm>
            <a:off x="799436" y="844816"/>
            <a:ext cx="7749478" cy="1783630"/>
          </a:xfrm>
          <a:prstGeom prst="rect">
            <a:avLst/>
          </a:prstGeom>
          <a:noFill/>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sz="4800" b="1">
                <a:solidFill>
                  <a:schemeClr val="bg2">
                    <a:lumMod val="25000"/>
                  </a:schemeClr>
                </a:solidFill>
                <a:latin typeface="Arial" panose="020B0604020202020204" pitchFamily="34" charset="0"/>
                <a:ea typeface="Tahoma" panose="020B0604030504040204" pitchFamily="34" charset="0"/>
                <a:cs typeface="Arial" panose="020B0604020202020204" pitchFamily="34" charset="0"/>
              </a:rPr>
              <a:t>KÍNH CHÀO THẦY CÔ</a:t>
            </a:r>
            <a:br>
              <a:rPr lang="en-US" sz="4800" b="1">
                <a:solidFill>
                  <a:schemeClr val="bg2">
                    <a:lumMod val="25000"/>
                  </a:schemeClr>
                </a:solidFill>
                <a:latin typeface="Arial" panose="020B0604020202020204" pitchFamily="34" charset="0"/>
                <a:ea typeface="Tahoma" panose="020B0604030504040204" pitchFamily="34" charset="0"/>
                <a:cs typeface="Arial" panose="020B0604020202020204" pitchFamily="34" charset="0"/>
              </a:rPr>
            </a:br>
            <a:r>
              <a:rPr lang="en-US" sz="4800" b="1">
                <a:solidFill>
                  <a:schemeClr val="bg2">
                    <a:lumMod val="25000"/>
                  </a:schemeClr>
                </a:solidFill>
                <a:latin typeface="Arial" panose="020B0604020202020204" pitchFamily="34" charset="0"/>
                <a:ea typeface="Tahoma" panose="020B0604030504040204" pitchFamily="34" charset="0"/>
                <a:cs typeface="Arial" panose="020B0604020202020204" pitchFamily="34" charset="0"/>
              </a:rPr>
              <a:t>CÙNG CÁC EM HỌC SINH</a:t>
            </a:r>
            <a:endParaRPr kumimoji="0" lang="vi-VN" sz="4800" b="1" i="0" u="none" strike="noStrike" kern="1200" cap="none" spc="0" normalizeH="0" baseline="0" noProof="0" dirty="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11" name="Channel URL">
            <a:extLst>
              <a:ext uri="{FF2B5EF4-FFF2-40B4-BE49-F238E27FC236}">
                <a16:creationId xmlns:a16="http://schemas.microsoft.com/office/drawing/2014/main" id="{BFFC2007-A46C-7E69-E920-8C2B2FA9C4E3}"/>
              </a:ext>
            </a:extLst>
          </p:cNvPr>
          <p:cNvSpPr txBox="1"/>
          <p:nvPr/>
        </p:nvSpPr>
        <p:spPr>
          <a:xfrm>
            <a:off x="554993" y="3094374"/>
            <a:ext cx="6392432" cy="1350498"/>
          </a:xfrm>
          <a:prstGeom prst="rect">
            <a:avLst/>
          </a:prstGeom>
          <a:noFill/>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rPr>
              <a:t>HOÁ HỌC 11 – CTST</a:t>
            </a:r>
          </a:p>
          <a:p>
            <a:pPr marL="0" marR="0" lvl="0" indent="0"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rPr>
              <a:t>Năm</a:t>
            </a: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3600" b="1" i="0" u="none" strike="noStrike" kern="1200" cap="none" spc="0" normalizeH="0" baseline="0" noProof="0" dirty="0" err="1">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rPr>
              <a:t>học</a:t>
            </a: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rPr>
              <a:t>: 2023 – 2024 </a:t>
            </a:r>
            <a:endParaRPr kumimoji="0" lang="vi-VN" sz="3600" b="1" i="0" u="none" strike="noStrike" kern="1200" cap="none" spc="0" normalizeH="0" baseline="0" noProof="0" dirty="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13" name="Hexagon 12">
            <a:extLst>
              <a:ext uri="{FF2B5EF4-FFF2-40B4-BE49-F238E27FC236}">
                <a16:creationId xmlns:a16="http://schemas.microsoft.com/office/drawing/2014/main" id="{40626D99-CB25-944A-D608-6A558AEB6ECA}"/>
              </a:ext>
            </a:extLst>
          </p:cNvPr>
          <p:cNvSpPr/>
          <p:nvPr/>
        </p:nvSpPr>
        <p:spPr>
          <a:xfrm>
            <a:off x="554993" y="4603468"/>
            <a:ext cx="2286000" cy="1970686"/>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Bộ Sách Giáo Khoa Lớp 6 - Phần Bài Học - Bộ Sách Chân Trời Sáng Tạo |  Lazada.vn">
            <a:extLst>
              <a:ext uri="{FF2B5EF4-FFF2-40B4-BE49-F238E27FC236}">
                <a16:creationId xmlns:a16="http://schemas.microsoft.com/office/drawing/2014/main" id="{570D2054-D0AA-377B-19E5-FE986EEDC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076" y="5102059"/>
            <a:ext cx="1647833" cy="1098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573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621190" y="256058"/>
              <a:ext cx="2477609"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hỏi</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vi-VN"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7</a:t>
              </a:r>
              <a:endPar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234302" y="967705"/>
            <a:ext cx="10345407" cy="3011149"/>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426205" y="4228836"/>
            <a:ext cx="3288936" cy="880471"/>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700" b="0" i="0">
                  <a:solidFill>
                    <a:srgbClr val="EE4036"/>
                  </a:solidFill>
                  <a:effectLst/>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234302" y="1802752"/>
            <a:ext cx="6244566" cy="1384995"/>
          </a:xfrm>
          <a:prstGeom prst="rect">
            <a:avLst/>
          </a:prstGeom>
          <a:noFill/>
          <a:ln>
            <a:noFill/>
          </a:ln>
        </p:spPr>
        <p:txBody>
          <a:bodyPr wrap="square">
            <a:spAutoFit/>
          </a:bodyPr>
          <a:lstStyle/>
          <a:p>
            <a:pPr algn="ctr"/>
            <a:r>
              <a:rPr lang="en-US" sz="2800">
                <a:solidFill>
                  <a:srgbClr val="EE4036"/>
                </a:solidFill>
                <a:latin typeface="Averta Std ExtraBold" panose="00000900000000000000" pitchFamily="50" charset="0"/>
              </a:rPr>
              <a:t>Độ truyền qua (%) của sóng hồng ngoại khi đi qua hợp chất hữu cơ được biểu diễn trên trục</a:t>
            </a:r>
            <a:endParaRPr lang="en-US" sz="2800" dirty="0">
              <a:solidFill>
                <a:srgbClr val="EE4036"/>
              </a:solidFill>
              <a:latin typeface="Averta Std ExtraBold" panose="00000900000000000000" pitchFamily="50" charset="0"/>
            </a:endParaRPr>
          </a:p>
        </p:txBody>
      </p:sp>
      <p:sp>
        <p:nvSpPr>
          <p:cNvPr id="37" name="!!o4b">
            <a:extLst>
              <a:ext uri="{FF2B5EF4-FFF2-40B4-BE49-F238E27FC236}">
                <a16:creationId xmlns:a16="http://schemas.microsoft.com/office/drawing/2014/main" id="{6F40FFA8-451A-4BC0-BD18-CD55C51FC9A2}"/>
              </a:ext>
            </a:extLst>
          </p:cNvPr>
          <p:cNvSpPr/>
          <p:nvPr/>
        </p:nvSpPr>
        <p:spPr>
          <a:xfrm>
            <a:off x="4889900" y="5538429"/>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8" name="!!o4a">
            <a:extLst>
              <a:ext uri="{FF2B5EF4-FFF2-40B4-BE49-F238E27FC236}">
                <a16:creationId xmlns:a16="http://schemas.microsoft.com/office/drawing/2014/main" id="{03CD02AD-A0B0-4461-82E4-ADE45F3505A9}"/>
              </a:ext>
            </a:extLst>
          </p:cNvPr>
          <p:cNvSpPr/>
          <p:nvPr/>
        </p:nvSpPr>
        <p:spPr>
          <a:xfrm>
            <a:off x="3742883" y="5538429"/>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1" name="!!o4d">
            <a:extLst>
              <a:ext uri="{FF2B5EF4-FFF2-40B4-BE49-F238E27FC236}">
                <a16:creationId xmlns:a16="http://schemas.microsoft.com/office/drawing/2014/main" id="{4F25EBDF-CBF5-41AC-B842-A65F65CAC58C}"/>
              </a:ext>
            </a:extLst>
          </p:cNvPr>
          <p:cNvSpPr/>
          <p:nvPr/>
        </p:nvSpPr>
        <p:spPr>
          <a:xfrm>
            <a:off x="6070673" y="5538429"/>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9" name="!!4a">
            <a:extLst>
              <a:ext uri="{FF2B5EF4-FFF2-40B4-BE49-F238E27FC236}">
                <a16:creationId xmlns:a16="http://schemas.microsoft.com/office/drawing/2014/main" id="{7D7392F9-B328-40CF-A436-C3974F476E3C}"/>
              </a:ext>
            </a:extLst>
          </p:cNvPr>
          <p:cNvSpPr txBox="1"/>
          <p:nvPr/>
        </p:nvSpPr>
        <p:spPr>
          <a:xfrm>
            <a:off x="3918227" y="5588957"/>
            <a:ext cx="692164"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t</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50" name="!!4b">
            <a:extLst>
              <a:ext uri="{FF2B5EF4-FFF2-40B4-BE49-F238E27FC236}">
                <a16:creationId xmlns:a16="http://schemas.microsoft.com/office/drawing/2014/main" id="{FF091EC5-DEE3-4725-BA96-0C98047169DD}"/>
              </a:ext>
            </a:extLst>
          </p:cNvPr>
          <p:cNvSpPr txBox="1"/>
          <p:nvPr/>
        </p:nvSpPr>
        <p:spPr>
          <a:xfrm>
            <a:off x="5063537" y="5588957"/>
            <a:ext cx="692164"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u</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53" name="!!4d">
            <a:extLst>
              <a:ext uri="{FF2B5EF4-FFF2-40B4-BE49-F238E27FC236}">
                <a16:creationId xmlns:a16="http://schemas.microsoft.com/office/drawing/2014/main" id="{F1D91E72-6B13-4F75-B80B-E69921871F06}"/>
              </a:ext>
            </a:extLst>
          </p:cNvPr>
          <p:cNvSpPr txBox="1"/>
          <p:nvPr/>
        </p:nvSpPr>
        <p:spPr>
          <a:xfrm>
            <a:off x="6236784" y="5617258"/>
            <a:ext cx="692164"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n</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8"/>
          <a:stretch>
            <a:fillRect/>
          </a:stretch>
        </p:blipFill>
        <p:spPr>
          <a:xfrm>
            <a:off x="4297585" y="-631254"/>
            <a:ext cx="360000" cy="214615"/>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9"/>
          <a:stretch>
            <a:fillRect/>
          </a:stretch>
        </p:blipFill>
        <p:spPr>
          <a:xfrm>
            <a:off x="2022889" y="-680390"/>
            <a:ext cx="360000" cy="214615"/>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0"/>
          <a:stretch>
            <a:fillRect/>
          </a:stretch>
        </p:blipFill>
        <p:spPr>
          <a:xfrm>
            <a:off x="3562404" y="-1010893"/>
            <a:ext cx="360000" cy="218075"/>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1"/>
          <a:stretch>
            <a:fillRect/>
          </a:stretch>
        </p:blipFill>
        <p:spPr>
          <a:xfrm>
            <a:off x="5329696" y="-719246"/>
            <a:ext cx="360000" cy="218075"/>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2"/>
          <a:stretch>
            <a:fillRect/>
          </a:stretch>
        </p:blipFill>
        <p:spPr>
          <a:xfrm>
            <a:off x="10151615" y="-649523"/>
            <a:ext cx="360000" cy="214615"/>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3"/>
          <a:stretch>
            <a:fillRect/>
          </a:stretch>
        </p:blipFill>
        <p:spPr>
          <a:xfrm>
            <a:off x="7478868" y="-1101340"/>
            <a:ext cx="360000" cy="218075"/>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4"/>
          <a:stretch>
            <a:fillRect/>
          </a:stretch>
        </p:blipFill>
        <p:spPr>
          <a:xfrm>
            <a:off x="8383689" y="-593030"/>
            <a:ext cx="360000" cy="214615"/>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5"/>
          <a:stretch>
            <a:fillRect/>
          </a:stretch>
        </p:blipFill>
        <p:spPr>
          <a:xfrm>
            <a:off x="9159089" y="-634714"/>
            <a:ext cx="360000" cy="218075"/>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6"/>
          <a:stretch>
            <a:fillRect/>
          </a:stretch>
        </p:blipFill>
        <p:spPr>
          <a:xfrm>
            <a:off x="6914365" y="-556196"/>
            <a:ext cx="360000" cy="218075"/>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7"/>
          <a:stretch>
            <a:fillRect/>
          </a:stretch>
        </p:blipFill>
        <p:spPr>
          <a:xfrm>
            <a:off x="2749874" y="-705644"/>
            <a:ext cx="360000" cy="218075"/>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9"/>
          <a:stretch>
            <a:fillRect/>
          </a:stretch>
        </p:blipFill>
        <p:spPr>
          <a:xfrm>
            <a:off x="6872692" y="-853478"/>
            <a:ext cx="360000" cy="214615"/>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0"/>
          <a:stretch>
            <a:fillRect/>
          </a:stretch>
        </p:blipFill>
        <p:spPr>
          <a:xfrm>
            <a:off x="8412207" y="-1183981"/>
            <a:ext cx="360000" cy="218075"/>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7"/>
          <a:stretch>
            <a:fillRect/>
          </a:stretch>
        </p:blipFill>
        <p:spPr>
          <a:xfrm>
            <a:off x="7599677" y="-878732"/>
            <a:ext cx="360000" cy="218075"/>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1"/>
          <a:stretch>
            <a:fillRect/>
          </a:stretch>
        </p:blipFill>
        <p:spPr>
          <a:xfrm>
            <a:off x="700335" y="-564778"/>
            <a:ext cx="360000" cy="218075"/>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2"/>
          <a:stretch>
            <a:fillRect/>
          </a:stretch>
        </p:blipFill>
        <p:spPr>
          <a:xfrm>
            <a:off x="1631260" y="-980072"/>
            <a:ext cx="360000" cy="214615"/>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3"/>
          <a:stretch>
            <a:fillRect/>
          </a:stretch>
        </p:blipFill>
        <p:spPr>
          <a:xfrm>
            <a:off x="2849507" y="-946872"/>
            <a:ext cx="360000" cy="218075"/>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9"/>
          <a:stretch>
            <a:fillRect/>
          </a:stretch>
        </p:blipFill>
        <p:spPr>
          <a:xfrm>
            <a:off x="2243331" y="-699010"/>
            <a:ext cx="360000" cy="214615"/>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0"/>
          <a:stretch>
            <a:fillRect/>
          </a:stretch>
        </p:blipFill>
        <p:spPr>
          <a:xfrm>
            <a:off x="3782846" y="-1029513"/>
            <a:ext cx="360000" cy="218075"/>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7"/>
          <a:stretch>
            <a:fillRect/>
          </a:stretch>
        </p:blipFill>
        <p:spPr>
          <a:xfrm>
            <a:off x="2970316" y="-724264"/>
            <a:ext cx="360000" cy="218075"/>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0"/>
          <a:stretch>
            <a:fillRect/>
          </a:stretch>
        </p:blipFill>
        <p:spPr>
          <a:xfrm>
            <a:off x="5981106" y="-1009277"/>
            <a:ext cx="360000" cy="218075"/>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2"/>
          <a:stretch>
            <a:fillRect/>
          </a:stretch>
        </p:blipFill>
        <p:spPr>
          <a:xfrm>
            <a:off x="4049962" y="-978456"/>
            <a:ext cx="360000" cy="214615"/>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3"/>
          <a:stretch>
            <a:fillRect/>
          </a:stretch>
        </p:blipFill>
        <p:spPr>
          <a:xfrm>
            <a:off x="5268209" y="-945256"/>
            <a:ext cx="360000" cy="218075"/>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0"/>
          <a:stretch>
            <a:fillRect/>
          </a:stretch>
        </p:blipFill>
        <p:spPr>
          <a:xfrm>
            <a:off x="6201548" y="-1027897"/>
            <a:ext cx="360000" cy="218075"/>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3"/>
          <a:stretch>
            <a:fillRect/>
          </a:stretch>
        </p:blipFill>
        <p:spPr>
          <a:xfrm>
            <a:off x="5160333" y="-577531"/>
            <a:ext cx="360000" cy="218075"/>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9"/>
          <a:stretch>
            <a:fillRect/>
          </a:stretch>
        </p:blipFill>
        <p:spPr>
          <a:xfrm>
            <a:off x="4554157" y="-329669"/>
            <a:ext cx="360000" cy="214615"/>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0"/>
          <a:stretch>
            <a:fillRect/>
          </a:stretch>
        </p:blipFill>
        <p:spPr>
          <a:xfrm>
            <a:off x="6093672" y="-660172"/>
            <a:ext cx="360000" cy="218075"/>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7"/>
          <a:stretch>
            <a:fillRect/>
          </a:stretch>
        </p:blipFill>
        <p:spPr>
          <a:xfrm>
            <a:off x="5281142" y="-354923"/>
            <a:ext cx="360000" cy="218075"/>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0"/>
          <a:stretch>
            <a:fillRect/>
          </a:stretch>
        </p:blipFill>
        <p:spPr>
          <a:xfrm>
            <a:off x="3662571" y="-485468"/>
            <a:ext cx="360000" cy="218075"/>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0"/>
          <a:stretch>
            <a:fillRect/>
          </a:stretch>
        </p:blipFill>
        <p:spPr>
          <a:xfrm>
            <a:off x="3883013" y="-504088"/>
            <a:ext cx="360000" cy="218075"/>
          </a:xfrm>
          <a:prstGeom prst="rect">
            <a:avLst/>
          </a:prstGeom>
        </p:spPr>
      </p:pic>
      <p:sp>
        <p:nvSpPr>
          <p:cNvPr id="97" name="!!o4a">
            <a:extLst>
              <a:ext uri="{FF2B5EF4-FFF2-40B4-BE49-F238E27FC236}">
                <a16:creationId xmlns:a16="http://schemas.microsoft.com/office/drawing/2014/main" id="{03CD02AD-A0B0-4461-82E4-ADE45F3505A9}"/>
              </a:ext>
            </a:extLst>
          </p:cNvPr>
          <p:cNvSpPr/>
          <p:nvPr/>
        </p:nvSpPr>
        <p:spPr>
          <a:xfrm>
            <a:off x="7232692" y="5538429"/>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9" name="!!4a">
            <a:extLst>
              <a:ext uri="{FF2B5EF4-FFF2-40B4-BE49-F238E27FC236}">
                <a16:creationId xmlns:a16="http://schemas.microsoft.com/office/drawing/2014/main" id="{7D7392F9-B328-40CF-A436-C3974F476E3C}"/>
              </a:ext>
            </a:extLst>
          </p:cNvPr>
          <p:cNvSpPr txBox="1"/>
          <p:nvPr/>
        </p:nvSpPr>
        <p:spPr>
          <a:xfrm>
            <a:off x="7398803" y="5588957"/>
            <a:ext cx="692164"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g</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pic>
        <p:nvPicPr>
          <p:cNvPr id="2052" name="Picture 4" descr="Cơ bản về quang phổ trong Hóa phân tích kiểm nghiệm"/>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5059" y="1135146"/>
            <a:ext cx="4484650" cy="2882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21822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9"/>
                                        </p:tgtEl>
                                      </p:cBhvr>
                                    </p:animEffect>
                                    <p:animScale>
                                      <p:cBhvr>
                                        <p:cTn id="12" dur="250" autoRev="1" fill="hold"/>
                                        <p:tgtEl>
                                          <p:spTgt spid="49"/>
                                        </p:tgtEl>
                                      </p:cBhvr>
                                      <p:by x="105000" y="105000"/>
                                    </p:animScale>
                                  </p:childTnLst>
                                </p:cTn>
                              </p:par>
                            </p:childTnLst>
                          </p:cTn>
                        </p:par>
                      </p:childTnLst>
                    </p:cTn>
                  </p:par>
                </p:childTnLst>
              </p:cTn>
              <p:nextCondLst>
                <p:cond evt="onClick" delay="0">
                  <p:tgtEl>
                    <p:spTgt spid="38"/>
                  </p:tgtEl>
                </p:cond>
              </p:nextCondLst>
            </p:seq>
            <p:seq concurrent="1" nextAc="seek">
              <p:cTn id="13" restart="whenNotActive" fill="hold" evtFilter="cancelBubble" nodeType="interactiveSeq">
                <p:stCondLst>
                  <p:cond evt="onClick" delay="0">
                    <p:tgtEl>
                      <p:spTgt spid="37"/>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 calcmode="lin" valueType="num">
                                      <p:cBhvr>
                                        <p:cTn id="18" dur="500" fill="hold"/>
                                        <p:tgtEl>
                                          <p:spTgt spid="50"/>
                                        </p:tgtEl>
                                        <p:attrNameLst>
                                          <p:attrName>ppt_w</p:attrName>
                                        </p:attrNameLst>
                                      </p:cBhvr>
                                      <p:tavLst>
                                        <p:tav tm="0">
                                          <p:val>
                                            <p:fltVal val="0"/>
                                          </p:val>
                                        </p:tav>
                                        <p:tav tm="100000">
                                          <p:val>
                                            <p:strVal val="#ppt_w"/>
                                          </p:val>
                                        </p:tav>
                                      </p:tavLst>
                                    </p:anim>
                                    <p:anim calcmode="lin" valueType="num">
                                      <p:cBhvr>
                                        <p:cTn id="19" dur="500" fill="hold"/>
                                        <p:tgtEl>
                                          <p:spTgt spid="50"/>
                                        </p:tgtEl>
                                        <p:attrNameLst>
                                          <p:attrName>ppt_h</p:attrName>
                                        </p:attrNameLst>
                                      </p:cBhvr>
                                      <p:tavLst>
                                        <p:tav tm="0">
                                          <p:val>
                                            <p:fltVal val="0"/>
                                          </p:val>
                                        </p:tav>
                                        <p:tav tm="100000">
                                          <p:val>
                                            <p:strVal val="#ppt_h"/>
                                          </p:val>
                                        </p:tav>
                                      </p:tavLst>
                                    </p:anim>
                                    <p:animEffect transition="in" filter="fade">
                                      <p:cBhvr>
                                        <p:cTn id="20" dur="500"/>
                                        <p:tgtEl>
                                          <p:spTgt spid="50"/>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50"/>
                                        </p:tgtEl>
                                      </p:cBhvr>
                                    </p:animEffect>
                                    <p:animScale>
                                      <p:cBhvr>
                                        <p:cTn id="23" dur="250" autoRev="1" fill="hold"/>
                                        <p:tgtEl>
                                          <p:spTgt spid="50"/>
                                        </p:tgtEl>
                                      </p:cBhvr>
                                      <p:by x="105000" y="105000"/>
                                    </p:animScale>
                                  </p:childTnLst>
                                </p:cTn>
                              </p:par>
                            </p:childTnLst>
                          </p:cTn>
                        </p:par>
                      </p:childTnLst>
                    </p:cTn>
                  </p:par>
                </p:childTnLst>
              </p:cTn>
              <p:nextCondLst>
                <p:cond evt="onClick" delay="0">
                  <p:tgtEl>
                    <p:spTgt spid="37"/>
                  </p:tgtEl>
                </p:cond>
              </p:nextCondLst>
            </p:seq>
            <p:seq concurrent="1" nextAc="seek">
              <p:cTn id="24" restart="whenNotActive" fill="hold" evtFilter="cancelBubble" nodeType="interactiveSeq">
                <p:stCondLst>
                  <p:cond evt="onClick" delay="0">
                    <p:tgtEl>
                      <p:spTgt spid="41"/>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anim calcmode="lin" valueType="num">
                                      <p:cBhvr>
                                        <p:cTn id="29" dur="500" fill="hold"/>
                                        <p:tgtEl>
                                          <p:spTgt spid="53"/>
                                        </p:tgtEl>
                                        <p:attrNameLst>
                                          <p:attrName>ppt_w</p:attrName>
                                        </p:attrNameLst>
                                      </p:cBhvr>
                                      <p:tavLst>
                                        <p:tav tm="0">
                                          <p:val>
                                            <p:fltVal val="0"/>
                                          </p:val>
                                        </p:tav>
                                        <p:tav tm="100000">
                                          <p:val>
                                            <p:strVal val="#ppt_w"/>
                                          </p:val>
                                        </p:tav>
                                      </p:tavLst>
                                    </p:anim>
                                    <p:anim calcmode="lin" valueType="num">
                                      <p:cBhvr>
                                        <p:cTn id="30" dur="500" fill="hold"/>
                                        <p:tgtEl>
                                          <p:spTgt spid="53"/>
                                        </p:tgtEl>
                                        <p:attrNameLst>
                                          <p:attrName>ppt_h</p:attrName>
                                        </p:attrNameLst>
                                      </p:cBhvr>
                                      <p:tavLst>
                                        <p:tav tm="0">
                                          <p:val>
                                            <p:fltVal val="0"/>
                                          </p:val>
                                        </p:tav>
                                        <p:tav tm="100000">
                                          <p:val>
                                            <p:strVal val="#ppt_h"/>
                                          </p:val>
                                        </p:tav>
                                      </p:tavLst>
                                    </p:anim>
                                    <p:animEffect transition="in" filter="fade">
                                      <p:cBhvr>
                                        <p:cTn id="31" dur="500"/>
                                        <p:tgtEl>
                                          <p:spTgt spid="53"/>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53"/>
                                        </p:tgtEl>
                                      </p:cBhvr>
                                    </p:animEffect>
                                    <p:animScale>
                                      <p:cBhvr>
                                        <p:cTn id="34" dur="250" autoRev="1" fill="hold"/>
                                        <p:tgtEl>
                                          <p:spTgt spid="53"/>
                                        </p:tgtEl>
                                      </p:cBhvr>
                                      <p:by x="105000" y="105000"/>
                                    </p:animScale>
                                  </p:childTnLst>
                                </p:cTn>
                              </p:par>
                            </p:childTnLst>
                          </p:cTn>
                        </p:par>
                      </p:childTnLst>
                    </p:cTn>
                  </p:par>
                </p:childTnLst>
              </p:cTn>
              <p:nextCondLst>
                <p:cond evt="onClick" delay="0">
                  <p:tgtEl>
                    <p:spTgt spid="41"/>
                  </p:tgtEl>
                </p:cond>
              </p:nextCondLst>
            </p:seq>
            <p:seq concurrent="1" nextAc="seek">
              <p:cTn id="35" restart="whenNotActive" fill="hold" evtFilter="cancelBubble" nodeType="interactiveSeq">
                <p:stCondLst>
                  <p:cond evt="onClick" delay="0">
                    <p:tgtEl>
                      <p:spTgt spid="97"/>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99"/>
                                        </p:tgtEl>
                                        <p:attrNameLst>
                                          <p:attrName>style.visibility</p:attrName>
                                        </p:attrNameLst>
                                      </p:cBhvr>
                                      <p:to>
                                        <p:strVal val="visible"/>
                                      </p:to>
                                    </p:set>
                                    <p:anim calcmode="lin" valueType="num">
                                      <p:cBhvr>
                                        <p:cTn id="40" dur="500" fill="hold"/>
                                        <p:tgtEl>
                                          <p:spTgt spid="99"/>
                                        </p:tgtEl>
                                        <p:attrNameLst>
                                          <p:attrName>ppt_w</p:attrName>
                                        </p:attrNameLst>
                                      </p:cBhvr>
                                      <p:tavLst>
                                        <p:tav tm="0">
                                          <p:val>
                                            <p:fltVal val="0"/>
                                          </p:val>
                                        </p:tav>
                                        <p:tav tm="100000">
                                          <p:val>
                                            <p:strVal val="#ppt_w"/>
                                          </p:val>
                                        </p:tav>
                                      </p:tavLst>
                                    </p:anim>
                                    <p:anim calcmode="lin" valueType="num">
                                      <p:cBhvr>
                                        <p:cTn id="41" dur="500" fill="hold"/>
                                        <p:tgtEl>
                                          <p:spTgt spid="99"/>
                                        </p:tgtEl>
                                        <p:attrNameLst>
                                          <p:attrName>ppt_h</p:attrName>
                                        </p:attrNameLst>
                                      </p:cBhvr>
                                      <p:tavLst>
                                        <p:tav tm="0">
                                          <p:val>
                                            <p:fltVal val="0"/>
                                          </p:val>
                                        </p:tav>
                                        <p:tav tm="100000">
                                          <p:val>
                                            <p:strVal val="#ppt_h"/>
                                          </p:val>
                                        </p:tav>
                                      </p:tavLst>
                                    </p:anim>
                                    <p:animEffect transition="in" filter="fade">
                                      <p:cBhvr>
                                        <p:cTn id="42" dur="500"/>
                                        <p:tgtEl>
                                          <p:spTgt spid="99"/>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99"/>
                                        </p:tgtEl>
                                      </p:cBhvr>
                                    </p:animEffect>
                                    <p:animScale>
                                      <p:cBhvr>
                                        <p:cTn id="45" dur="250" autoRev="1" fill="hold"/>
                                        <p:tgtEl>
                                          <p:spTgt spid="99"/>
                                        </p:tgtEl>
                                      </p:cBhvr>
                                      <p:by x="105000" y="105000"/>
                                    </p:animScale>
                                  </p:childTnLst>
                                </p:cTn>
                              </p:par>
                              <p:par>
                                <p:cTn id="4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7" dur="2000" fill="hold"/>
                                        <p:tgtEl>
                                          <p:spTgt spid="56"/>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9" dur="2000" fill="hold"/>
                                        <p:tgtEl>
                                          <p:spTgt spid="67"/>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1" dur="2000" fill="hold"/>
                                        <p:tgtEl>
                                          <p:spTgt spid="57"/>
                                        </p:tgtEl>
                                        <p:attrNameLst>
                                          <p:attrName>ppt_x</p:attrName>
                                          <p:attrName>ppt_y</p:attrName>
                                        </p:attrNameLst>
                                      </p:cBhvr>
                                    </p:animMotion>
                                  </p:childTnLst>
                                </p:cTn>
                              </p:par>
                              <p:par>
                                <p:cTn id="52"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53" dur="2000" fill="hold"/>
                                        <p:tgtEl>
                                          <p:spTgt spid="55"/>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55" dur="2000" fill="hold"/>
                                        <p:tgtEl>
                                          <p:spTgt spid="58"/>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57" dur="2000" fill="hold"/>
                                        <p:tgtEl>
                                          <p:spTgt spid="59"/>
                                        </p:tgtEl>
                                        <p:attrNameLst>
                                          <p:attrName>ppt_x</p:attrName>
                                          <p:attrName>ppt_y</p:attrName>
                                        </p:attrNameLst>
                                      </p:cBhvr>
                                      <p:rCtr x="-4792" y="65810"/>
                                    </p:animMotion>
                                  </p:childTnLst>
                                </p:cTn>
                              </p:par>
                              <p:par>
                                <p:cTn id="58"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59" dur="2000" fill="hold"/>
                                        <p:tgtEl>
                                          <p:spTgt spid="66"/>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1" dur="2000" fill="hold"/>
                                        <p:tgtEl>
                                          <p:spTgt spid="60"/>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63" dur="2000" fill="hold"/>
                                        <p:tgtEl>
                                          <p:spTgt spid="62"/>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65" dur="2000" fill="hold"/>
                                        <p:tgtEl>
                                          <p:spTgt spid="65"/>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7" dur="2000" fill="hold"/>
                                        <p:tgtEl>
                                          <p:spTgt spid="76"/>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9" dur="2000" fill="hold"/>
                                        <p:tgtEl>
                                          <p:spTgt spid="79"/>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2000" fill="hold"/>
                                        <p:tgtEl>
                                          <p:spTgt spid="77"/>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73" dur="2000" fill="hold"/>
                                        <p:tgtEl>
                                          <p:spTgt spid="80"/>
                                        </p:tgtEl>
                                        <p:attrNameLst>
                                          <p:attrName>ppt_x</p:attrName>
                                          <p:attrName>ppt_y</p:attrName>
                                        </p:attrNameLst>
                                      </p:cBhvr>
                                      <p:rCtr x="18750" y="58287"/>
                                    </p:animMotion>
                                  </p:childTnLst>
                                </p:cTn>
                              </p:par>
                              <p:par>
                                <p:cTn id="7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5" dur="2000" fill="hold"/>
                                        <p:tgtEl>
                                          <p:spTgt spid="81"/>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7" dur="2000" fill="hold"/>
                                        <p:tgtEl>
                                          <p:spTgt spid="82"/>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9" dur="2000" fill="hold"/>
                                        <p:tgtEl>
                                          <p:spTgt spid="83"/>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1" dur="2000" fill="hold"/>
                                        <p:tgtEl>
                                          <p:spTgt spid="85"/>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3" dur="2000" fill="hold"/>
                                        <p:tgtEl>
                                          <p:spTgt spid="84"/>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5" dur="2000" fill="hold"/>
                                        <p:tgtEl>
                                          <p:spTgt spid="86"/>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7" dur="2000" fill="hold"/>
                                        <p:tgtEl>
                                          <p:spTgt spid="87"/>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9" dur="2000" fill="hold"/>
                                        <p:tgtEl>
                                          <p:spTgt spid="88"/>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1" dur="2000" fill="hold"/>
                                        <p:tgtEl>
                                          <p:spTgt spid="89"/>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3" dur="2000" fill="hold"/>
                                        <p:tgtEl>
                                          <p:spTgt spid="90"/>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5" dur="2000" fill="hold"/>
                                        <p:tgtEl>
                                          <p:spTgt spid="91"/>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7" dur="2000" fill="hold"/>
                                        <p:tgtEl>
                                          <p:spTgt spid="93"/>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9" dur="2000" fill="hold"/>
                                        <p:tgtEl>
                                          <p:spTgt spid="92"/>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1" dur="2000" fill="hold"/>
                                        <p:tgtEl>
                                          <p:spTgt spid="94"/>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3" dur="2000" fill="hold"/>
                                        <p:tgtEl>
                                          <p:spTgt spid="95"/>
                                        </p:tgtEl>
                                        <p:attrNameLst>
                                          <p:attrName>ppt_x</p:attrName>
                                          <p:attrName>ppt_y</p:attrName>
                                        </p:attrNameLst>
                                      </p:cBhvr>
                                    </p:animMotion>
                                  </p:childTnLst>
                                </p:cTn>
                              </p:par>
                            </p:childTnLst>
                          </p:cTn>
                        </p:par>
                      </p:childTnLst>
                    </p:cTn>
                  </p:par>
                </p:childTnLst>
              </p:cTn>
              <p:nextCondLst>
                <p:cond evt="onClick" delay="0">
                  <p:tgtEl>
                    <p:spTgt spid="97"/>
                  </p:tgtEl>
                </p:cond>
              </p:nextCondLst>
            </p:seq>
          </p:childTnLst>
        </p:cTn>
      </p:par>
    </p:tnLst>
    <p:bldLst>
      <p:bldP spid="49" grpId="0"/>
      <p:bldP spid="49" grpId="1"/>
      <p:bldP spid="50" grpId="0"/>
      <p:bldP spid="50" grpId="1"/>
      <p:bldP spid="53" grpId="0"/>
      <p:bldP spid="53" grpId="1"/>
      <p:bldP spid="99" grpId="0"/>
      <p:bldP spid="99"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hỏi</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8 </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6972" y="358564"/>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681458" y="1121817"/>
            <a:ext cx="11079618" cy="2925448"/>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369932" y="4302764"/>
            <a:ext cx="3288936" cy="880471"/>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700" b="0" i="0">
                  <a:solidFill>
                    <a:srgbClr val="EE4036"/>
                  </a:solidFill>
                  <a:effectLst/>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4477585" y="1818202"/>
            <a:ext cx="7549014" cy="1446550"/>
          </a:xfrm>
          <a:prstGeom prst="rect">
            <a:avLst/>
          </a:prstGeom>
          <a:noFill/>
          <a:ln>
            <a:noFill/>
          </a:ln>
        </p:spPr>
        <p:txBody>
          <a:bodyPr wrap="square">
            <a:spAutoFit/>
          </a:bodyPr>
          <a:lstStyle/>
          <a:p>
            <a:pPr algn="ctr"/>
            <a:r>
              <a:rPr lang="en-US" sz="4400">
                <a:solidFill>
                  <a:srgbClr val="EE4036"/>
                </a:solidFill>
                <a:latin typeface="Averta Std ExtraBold" panose="00000900000000000000" pitchFamily="50" charset="0"/>
              </a:rPr>
              <a:t>Trục hoành của phổ hồng ngoại biểu diễn</a:t>
            </a:r>
            <a:endParaRPr lang="en-US" sz="4400" dirty="0">
              <a:solidFill>
                <a:srgbClr val="EE4036"/>
              </a:solidFill>
              <a:latin typeface="Averta Std ExtraBold" panose="00000900000000000000" pitchFamily="50" charset="0"/>
            </a:endParaRPr>
          </a:p>
        </p:txBody>
      </p:sp>
      <p:sp>
        <p:nvSpPr>
          <p:cNvPr id="32" name="!!o5a">
            <a:extLst>
              <a:ext uri="{FF2B5EF4-FFF2-40B4-BE49-F238E27FC236}">
                <a16:creationId xmlns:a16="http://schemas.microsoft.com/office/drawing/2014/main" id="{833194F5-FAA3-473A-80F3-5F6B4998B12A}"/>
              </a:ext>
            </a:extLst>
          </p:cNvPr>
          <p:cNvSpPr/>
          <p:nvPr/>
        </p:nvSpPr>
        <p:spPr>
          <a:xfrm>
            <a:off x="2678028" y="5483977"/>
            <a:ext cx="1007364" cy="101666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3" name="!!o5c">
            <a:extLst>
              <a:ext uri="{FF2B5EF4-FFF2-40B4-BE49-F238E27FC236}">
                <a16:creationId xmlns:a16="http://schemas.microsoft.com/office/drawing/2014/main" id="{673CAFDE-B68D-47CB-8AA3-41E1A1C1E46D}"/>
              </a:ext>
            </a:extLst>
          </p:cNvPr>
          <p:cNvSpPr/>
          <p:nvPr/>
        </p:nvSpPr>
        <p:spPr>
          <a:xfrm>
            <a:off x="4894220" y="5493281"/>
            <a:ext cx="1007364" cy="100736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4" name="!!o5d">
            <a:extLst>
              <a:ext uri="{FF2B5EF4-FFF2-40B4-BE49-F238E27FC236}">
                <a16:creationId xmlns:a16="http://schemas.microsoft.com/office/drawing/2014/main" id="{121FEF90-E000-4BAD-8000-AD589BDE7A8A}"/>
              </a:ext>
            </a:extLst>
          </p:cNvPr>
          <p:cNvSpPr/>
          <p:nvPr/>
        </p:nvSpPr>
        <p:spPr>
          <a:xfrm>
            <a:off x="5995950" y="5493281"/>
            <a:ext cx="1007364" cy="100736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5" name="!!o5b">
            <a:extLst>
              <a:ext uri="{FF2B5EF4-FFF2-40B4-BE49-F238E27FC236}">
                <a16:creationId xmlns:a16="http://schemas.microsoft.com/office/drawing/2014/main" id="{4022DC57-682F-48C9-B455-BC2F47B2A7CD}"/>
              </a:ext>
            </a:extLst>
          </p:cNvPr>
          <p:cNvSpPr/>
          <p:nvPr/>
        </p:nvSpPr>
        <p:spPr>
          <a:xfrm>
            <a:off x="3792454" y="5493281"/>
            <a:ext cx="1007364" cy="100736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6" name="!!5a">
            <a:extLst>
              <a:ext uri="{FF2B5EF4-FFF2-40B4-BE49-F238E27FC236}">
                <a16:creationId xmlns:a16="http://schemas.microsoft.com/office/drawing/2014/main" id="{B3001B51-02D0-44D7-9324-BE8EE43E5F35}"/>
              </a:ext>
            </a:extLst>
          </p:cNvPr>
          <p:cNvSpPr txBox="1"/>
          <p:nvPr/>
        </p:nvSpPr>
        <p:spPr>
          <a:xfrm>
            <a:off x="2822959" y="5516598"/>
            <a:ext cx="680663"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s</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43" name="!!5b">
            <a:extLst>
              <a:ext uri="{FF2B5EF4-FFF2-40B4-BE49-F238E27FC236}">
                <a16:creationId xmlns:a16="http://schemas.microsoft.com/office/drawing/2014/main" id="{3A552431-BB66-4B10-8A03-6BFCCA0B77CF}"/>
              </a:ext>
            </a:extLst>
          </p:cNvPr>
          <p:cNvSpPr txBox="1"/>
          <p:nvPr/>
        </p:nvSpPr>
        <p:spPr>
          <a:xfrm>
            <a:off x="3918870" y="5548130"/>
            <a:ext cx="680663"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ố</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44" name="!!5c">
            <a:extLst>
              <a:ext uri="{FF2B5EF4-FFF2-40B4-BE49-F238E27FC236}">
                <a16:creationId xmlns:a16="http://schemas.microsoft.com/office/drawing/2014/main" id="{7F5B694B-2479-4CD2-9CE8-23E3C0878E32}"/>
              </a:ext>
            </a:extLst>
          </p:cNvPr>
          <p:cNvSpPr txBox="1"/>
          <p:nvPr/>
        </p:nvSpPr>
        <p:spPr>
          <a:xfrm>
            <a:off x="5045415" y="5528675"/>
            <a:ext cx="680663"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s</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45" name="!!5d">
            <a:extLst>
              <a:ext uri="{FF2B5EF4-FFF2-40B4-BE49-F238E27FC236}">
                <a16:creationId xmlns:a16="http://schemas.microsoft.com/office/drawing/2014/main" id="{37AF6AB1-3E28-402A-A071-89E9E2974DE0}"/>
              </a:ext>
            </a:extLst>
          </p:cNvPr>
          <p:cNvSpPr txBox="1"/>
          <p:nvPr/>
        </p:nvSpPr>
        <p:spPr>
          <a:xfrm>
            <a:off x="6149572" y="5555003"/>
            <a:ext cx="680663"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ó</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pic>
        <p:nvPicPr>
          <p:cNvPr id="46" name="Picture 45">
            <a:extLst>
              <a:ext uri="{FF2B5EF4-FFF2-40B4-BE49-F238E27FC236}">
                <a16:creationId xmlns:a16="http://schemas.microsoft.com/office/drawing/2014/main" id="{23104AC1-4DD7-4703-821A-AF37CE269952}"/>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47" name="Picture 46">
            <a:extLst>
              <a:ext uri="{FF2B5EF4-FFF2-40B4-BE49-F238E27FC236}">
                <a16:creationId xmlns:a16="http://schemas.microsoft.com/office/drawing/2014/main" id="{F8948557-C6A4-490D-8792-FBBC50FB7387}"/>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48" name="Picture 47">
            <a:extLst>
              <a:ext uri="{FF2B5EF4-FFF2-40B4-BE49-F238E27FC236}">
                <a16:creationId xmlns:a16="http://schemas.microsoft.com/office/drawing/2014/main" id="{5A696FA9-1C4E-4D23-9F9C-6929777A6FE1}"/>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55" name="Picture 54">
            <a:extLst>
              <a:ext uri="{FF2B5EF4-FFF2-40B4-BE49-F238E27FC236}">
                <a16:creationId xmlns:a16="http://schemas.microsoft.com/office/drawing/2014/main" id="{8DC349B9-04F9-4A79-8150-776CC0AEB043}"/>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56" name="Picture 55">
            <a:extLst>
              <a:ext uri="{FF2B5EF4-FFF2-40B4-BE49-F238E27FC236}">
                <a16:creationId xmlns:a16="http://schemas.microsoft.com/office/drawing/2014/main" id="{6EE27CDF-668F-4AE9-8136-B009934C3DB9}"/>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57" name="Picture 56">
            <a:extLst>
              <a:ext uri="{FF2B5EF4-FFF2-40B4-BE49-F238E27FC236}">
                <a16:creationId xmlns:a16="http://schemas.microsoft.com/office/drawing/2014/main" id="{317DFE88-6217-4B33-AD5C-45D692F55B5A}"/>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58" name="Picture 57">
            <a:extLst>
              <a:ext uri="{FF2B5EF4-FFF2-40B4-BE49-F238E27FC236}">
                <a16:creationId xmlns:a16="http://schemas.microsoft.com/office/drawing/2014/main" id="{6CDB765B-52D1-4EEE-884E-D6318077F9D6}"/>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59" name="Picture 58">
            <a:extLst>
              <a:ext uri="{FF2B5EF4-FFF2-40B4-BE49-F238E27FC236}">
                <a16:creationId xmlns:a16="http://schemas.microsoft.com/office/drawing/2014/main" id="{B40732CB-B63E-4852-A8BF-B7EC441C3D02}"/>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60" name="Picture 59">
            <a:extLst>
              <a:ext uri="{FF2B5EF4-FFF2-40B4-BE49-F238E27FC236}">
                <a16:creationId xmlns:a16="http://schemas.microsoft.com/office/drawing/2014/main" id="{A385E709-8E53-401E-A088-3C1244D679DA}"/>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62" name="Picture 61">
            <a:extLst>
              <a:ext uri="{FF2B5EF4-FFF2-40B4-BE49-F238E27FC236}">
                <a16:creationId xmlns:a16="http://schemas.microsoft.com/office/drawing/2014/main" id="{55D45EBB-8971-408B-8053-00B55FBCE8EA}"/>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65" name="Picture 64">
            <a:extLst>
              <a:ext uri="{FF2B5EF4-FFF2-40B4-BE49-F238E27FC236}">
                <a16:creationId xmlns:a16="http://schemas.microsoft.com/office/drawing/2014/main" id="{BAA86FC9-2CD1-4CA5-ABE7-28D6C3DC102C}"/>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66" name="Picture 65">
            <a:extLst>
              <a:ext uri="{FF2B5EF4-FFF2-40B4-BE49-F238E27FC236}">
                <a16:creationId xmlns:a16="http://schemas.microsoft.com/office/drawing/2014/main" id="{CDD77D6C-D602-4920-96B3-BDAF9F632E4C}"/>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67" name="Picture 66">
            <a:extLst>
              <a:ext uri="{FF2B5EF4-FFF2-40B4-BE49-F238E27FC236}">
                <a16:creationId xmlns:a16="http://schemas.microsoft.com/office/drawing/2014/main" id="{3A045BEB-19DD-4C55-B444-8F27948E27E7}"/>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76" name="Picture 75">
            <a:extLst>
              <a:ext uri="{FF2B5EF4-FFF2-40B4-BE49-F238E27FC236}">
                <a16:creationId xmlns:a16="http://schemas.microsoft.com/office/drawing/2014/main" id="{DC093378-E9AA-4262-9CE9-7FD57B748569}"/>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77" name="Picture 76">
            <a:extLst>
              <a:ext uri="{FF2B5EF4-FFF2-40B4-BE49-F238E27FC236}">
                <a16:creationId xmlns:a16="http://schemas.microsoft.com/office/drawing/2014/main" id="{EB97D8F0-95C0-4F61-A4FA-2B5655B7481B}"/>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79" name="Picture 78">
            <a:extLst>
              <a:ext uri="{FF2B5EF4-FFF2-40B4-BE49-F238E27FC236}">
                <a16:creationId xmlns:a16="http://schemas.microsoft.com/office/drawing/2014/main" id="{4491E904-7744-4929-BB9C-9A0EE20189F8}"/>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80" name="Picture 79">
            <a:extLst>
              <a:ext uri="{FF2B5EF4-FFF2-40B4-BE49-F238E27FC236}">
                <a16:creationId xmlns:a16="http://schemas.microsoft.com/office/drawing/2014/main" id="{3DAF7F57-5990-447A-90FB-1A245B1945CB}"/>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81" name="Picture 80">
            <a:extLst>
              <a:ext uri="{FF2B5EF4-FFF2-40B4-BE49-F238E27FC236}">
                <a16:creationId xmlns:a16="http://schemas.microsoft.com/office/drawing/2014/main" id="{9BB7237D-8828-4DF4-B42D-4F81DBAB401A}"/>
              </a:ext>
            </a:extLst>
          </p:cNvPr>
          <p:cNvPicPr>
            <a:picLocks noChangeAspect="1"/>
          </p:cNvPicPr>
          <p:nvPr/>
        </p:nvPicPr>
        <p:blipFill>
          <a:blip r:embed="rId11"/>
          <a:stretch>
            <a:fillRect/>
          </a:stretch>
        </p:blipFill>
        <p:spPr>
          <a:xfrm>
            <a:off x="3782846" y="-1029513"/>
            <a:ext cx="360000" cy="218075"/>
          </a:xfrm>
          <a:prstGeom prst="rect">
            <a:avLst/>
          </a:prstGeom>
        </p:spPr>
      </p:pic>
      <p:pic>
        <p:nvPicPr>
          <p:cNvPr id="82" name="Picture 81">
            <a:extLst>
              <a:ext uri="{FF2B5EF4-FFF2-40B4-BE49-F238E27FC236}">
                <a16:creationId xmlns:a16="http://schemas.microsoft.com/office/drawing/2014/main" id="{16EE5164-0E82-4559-8882-B85056CD4D51}"/>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83" name="Picture 82">
            <a:extLst>
              <a:ext uri="{FF2B5EF4-FFF2-40B4-BE49-F238E27FC236}">
                <a16:creationId xmlns:a16="http://schemas.microsoft.com/office/drawing/2014/main" id="{B91A96DF-5039-4CA0-9827-34A2DE74BB10}"/>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84" name="Picture 83">
            <a:extLst>
              <a:ext uri="{FF2B5EF4-FFF2-40B4-BE49-F238E27FC236}">
                <a16:creationId xmlns:a16="http://schemas.microsoft.com/office/drawing/2014/main" id="{6D9107B0-5E0B-48DA-BF56-18987A4824AD}"/>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85" name="Picture 84">
            <a:extLst>
              <a:ext uri="{FF2B5EF4-FFF2-40B4-BE49-F238E27FC236}">
                <a16:creationId xmlns:a16="http://schemas.microsoft.com/office/drawing/2014/main" id="{D3C7DDC3-2B02-4709-956D-B1606AE9C926}"/>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86" name="Picture 85">
            <a:extLst>
              <a:ext uri="{FF2B5EF4-FFF2-40B4-BE49-F238E27FC236}">
                <a16:creationId xmlns:a16="http://schemas.microsoft.com/office/drawing/2014/main" id="{3B8B71A2-ED97-4A71-9E01-69E43BAB527F}"/>
              </a:ext>
            </a:extLst>
          </p:cNvPr>
          <p:cNvPicPr>
            <a:picLocks noChangeAspect="1"/>
          </p:cNvPicPr>
          <p:nvPr/>
        </p:nvPicPr>
        <p:blipFill>
          <a:blip r:embed="rId11"/>
          <a:stretch>
            <a:fillRect/>
          </a:stretch>
        </p:blipFill>
        <p:spPr>
          <a:xfrm>
            <a:off x="6201548" y="-1027897"/>
            <a:ext cx="360000" cy="218075"/>
          </a:xfrm>
          <a:prstGeom prst="rect">
            <a:avLst/>
          </a:prstGeom>
        </p:spPr>
      </p:pic>
      <p:pic>
        <p:nvPicPr>
          <p:cNvPr id="87" name="Picture 86">
            <a:extLst>
              <a:ext uri="{FF2B5EF4-FFF2-40B4-BE49-F238E27FC236}">
                <a16:creationId xmlns:a16="http://schemas.microsoft.com/office/drawing/2014/main" id="{ED99D13F-7F20-4C8A-9922-2C105B44F6AD}"/>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88" name="Picture 87">
            <a:extLst>
              <a:ext uri="{FF2B5EF4-FFF2-40B4-BE49-F238E27FC236}">
                <a16:creationId xmlns:a16="http://schemas.microsoft.com/office/drawing/2014/main" id="{A55C8C07-D841-40A4-BD74-1B859B5608E6}"/>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89" name="Picture 88">
            <a:extLst>
              <a:ext uri="{FF2B5EF4-FFF2-40B4-BE49-F238E27FC236}">
                <a16:creationId xmlns:a16="http://schemas.microsoft.com/office/drawing/2014/main" id="{55769337-913D-41DF-BE91-0AF2802513A2}"/>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90" name="Picture 89">
            <a:extLst>
              <a:ext uri="{FF2B5EF4-FFF2-40B4-BE49-F238E27FC236}">
                <a16:creationId xmlns:a16="http://schemas.microsoft.com/office/drawing/2014/main" id="{E98C0D1C-9304-470F-8B57-020D70B3DDFA}"/>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91" name="Picture 90">
            <a:extLst>
              <a:ext uri="{FF2B5EF4-FFF2-40B4-BE49-F238E27FC236}">
                <a16:creationId xmlns:a16="http://schemas.microsoft.com/office/drawing/2014/main" id="{0E3A9F78-AE31-4DDE-BFC6-34FB67FC635F}"/>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92" name="Picture 91">
            <a:extLst>
              <a:ext uri="{FF2B5EF4-FFF2-40B4-BE49-F238E27FC236}">
                <a16:creationId xmlns:a16="http://schemas.microsoft.com/office/drawing/2014/main" id="{8BC03C8B-E81B-4183-848B-BE560D8E45B5}"/>
              </a:ext>
            </a:extLst>
          </p:cNvPr>
          <p:cNvPicPr>
            <a:picLocks noChangeAspect="1"/>
          </p:cNvPicPr>
          <p:nvPr/>
        </p:nvPicPr>
        <p:blipFill>
          <a:blip r:embed="rId11"/>
          <a:stretch>
            <a:fillRect/>
          </a:stretch>
        </p:blipFill>
        <p:spPr>
          <a:xfrm>
            <a:off x="3883013" y="-504088"/>
            <a:ext cx="360000" cy="218075"/>
          </a:xfrm>
          <a:prstGeom prst="rect">
            <a:avLst/>
          </a:prstGeom>
        </p:spPr>
      </p:pic>
      <p:sp>
        <p:nvSpPr>
          <p:cNvPr id="93" name="!!o5a">
            <a:extLst>
              <a:ext uri="{FF2B5EF4-FFF2-40B4-BE49-F238E27FC236}">
                <a16:creationId xmlns:a16="http://schemas.microsoft.com/office/drawing/2014/main" id="{833194F5-FAA3-473A-80F3-5F6B4998B12A}"/>
              </a:ext>
            </a:extLst>
          </p:cNvPr>
          <p:cNvSpPr/>
          <p:nvPr/>
        </p:nvSpPr>
        <p:spPr>
          <a:xfrm>
            <a:off x="7131777" y="5490439"/>
            <a:ext cx="1007364" cy="101666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6" name="!!o5b">
            <a:extLst>
              <a:ext uri="{FF2B5EF4-FFF2-40B4-BE49-F238E27FC236}">
                <a16:creationId xmlns:a16="http://schemas.microsoft.com/office/drawing/2014/main" id="{4022DC57-682F-48C9-B455-BC2F47B2A7CD}"/>
              </a:ext>
            </a:extLst>
          </p:cNvPr>
          <p:cNvSpPr/>
          <p:nvPr/>
        </p:nvSpPr>
        <p:spPr>
          <a:xfrm>
            <a:off x="8246203" y="5499743"/>
            <a:ext cx="1007364" cy="100736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7" name="!!5a">
            <a:extLst>
              <a:ext uri="{FF2B5EF4-FFF2-40B4-BE49-F238E27FC236}">
                <a16:creationId xmlns:a16="http://schemas.microsoft.com/office/drawing/2014/main" id="{B3001B51-02D0-44D7-9324-BE8EE43E5F35}"/>
              </a:ext>
            </a:extLst>
          </p:cNvPr>
          <p:cNvSpPr txBox="1"/>
          <p:nvPr/>
        </p:nvSpPr>
        <p:spPr>
          <a:xfrm>
            <a:off x="7293952" y="5548130"/>
            <a:ext cx="680663"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n</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98" name="!!5b">
            <a:extLst>
              <a:ext uri="{FF2B5EF4-FFF2-40B4-BE49-F238E27FC236}">
                <a16:creationId xmlns:a16="http://schemas.microsoft.com/office/drawing/2014/main" id="{3A552431-BB66-4B10-8A03-6BFCCA0B77CF}"/>
              </a:ext>
            </a:extLst>
          </p:cNvPr>
          <p:cNvSpPr txBox="1"/>
          <p:nvPr/>
        </p:nvSpPr>
        <p:spPr>
          <a:xfrm>
            <a:off x="8383689" y="5508303"/>
            <a:ext cx="680663"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g</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pic>
        <p:nvPicPr>
          <p:cNvPr id="5122" name="Picture 2" descr="Phổ hấp thụ hồng ngoại - TRƯỜng đẠi học khoa học tự nhiên kiều bá chiến  nghiên cứu phổ HẤp thụ HỒng ngoạI"/>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63706" y="1198908"/>
            <a:ext cx="3766228" cy="2708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50210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36"/>
                                        </p:tgtEl>
                                      </p:cBhvr>
                                    </p:animEffect>
                                    <p:animScale>
                                      <p:cBhvr>
                                        <p:cTn id="12" dur="250" autoRev="1" fill="hold"/>
                                        <p:tgtEl>
                                          <p:spTgt spid="36"/>
                                        </p:tgtEl>
                                      </p:cBhvr>
                                      <p:by x="105000" y="105000"/>
                                    </p:animScale>
                                  </p:childTnLst>
                                </p:cTn>
                              </p:par>
                            </p:childTnLst>
                          </p:cTn>
                        </p:par>
                      </p:childTnLst>
                    </p:cTn>
                  </p:par>
                </p:childTnLst>
              </p:cTn>
              <p:nextCondLst>
                <p:cond evt="onClick" delay="0">
                  <p:tgtEl>
                    <p:spTgt spid="32"/>
                  </p:tgtEl>
                </p:cond>
              </p:nextCondLst>
            </p:seq>
            <p:seq concurrent="1" nextAc="seek">
              <p:cTn id="13" restart="whenNotActive" fill="hold" evtFilter="cancelBubble" nodeType="interactiveSeq">
                <p:stCondLst>
                  <p:cond evt="onClick" delay="0">
                    <p:tgtEl>
                      <p:spTgt spid="35"/>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 calcmode="lin" valueType="num">
                                      <p:cBhvr>
                                        <p:cTn id="18" dur="500" fill="hold"/>
                                        <p:tgtEl>
                                          <p:spTgt spid="43"/>
                                        </p:tgtEl>
                                        <p:attrNameLst>
                                          <p:attrName>ppt_w</p:attrName>
                                        </p:attrNameLst>
                                      </p:cBhvr>
                                      <p:tavLst>
                                        <p:tav tm="0">
                                          <p:val>
                                            <p:fltVal val="0"/>
                                          </p:val>
                                        </p:tav>
                                        <p:tav tm="100000">
                                          <p:val>
                                            <p:strVal val="#ppt_w"/>
                                          </p:val>
                                        </p:tav>
                                      </p:tavLst>
                                    </p:anim>
                                    <p:anim calcmode="lin" valueType="num">
                                      <p:cBhvr>
                                        <p:cTn id="19" dur="500" fill="hold"/>
                                        <p:tgtEl>
                                          <p:spTgt spid="43"/>
                                        </p:tgtEl>
                                        <p:attrNameLst>
                                          <p:attrName>ppt_h</p:attrName>
                                        </p:attrNameLst>
                                      </p:cBhvr>
                                      <p:tavLst>
                                        <p:tav tm="0">
                                          <p:val>
                                            <p:fltVal val="0"/>
                                          </p:val>
                                        </p:tav>
                                        <p:tav tm="100000">
                                          <p:val>
                                            <p:strVal val="#ppt_h"/>
                                          </p:val>
                                        </p:tav>
                                      </p:tavLst>
                                    </p:anim>
                                    <p:animEffect transition="in" filter="fade">
                                      <p:cBhvr>
                                        <p:cTn id="20" dur="500"/>
                                        <p:tgtEl>
                                          <p:spTgt spid="43"/>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43"/>
                                        </p:tgtEl>
                                      </p:cBhvr>
                                    </p:animEffect>
                                    <p:animScale>
                                      <p:cBhvr>
                                        <p:cTn id="23" dur="250" autoRev="1" fill="hold"/>
                                        <p:tgtEl>
                                          <p:spTgt spid="43"/>
                                        </p:tgtEl>
                                      </p:cBhvr>
                                      <p:by x="105000" y="105000"/>
                                    </p:animScale>
                                  </p:childTnLst>
                                </p:cTn>
                              </p:par>
                            </p:childTnLst>
                          </p:cTn>
                        </p:par>
                      </p:childTnLst>
                    </p:cTn>
                  </p:par>
                </p:childTnLst>
              </p:cTn>
              <p:nextCondLst>
                <p:cond evt="onClick" delay="0">
                  <p:tgtEl>
                    <p:spTgt spid="35"/>
                  </p:tgtEl>
                </p:cond>
              </p:nextCondLst>
            </p:seq>
            <p:seq concurrent="1" nextAc="seek">
              <p:cTn id="24" restart="whenNotActive" fill="hold" evtFilter="cancelBubble" nodeType="interactiveSeq">
                <p:stCondLst>
                  <p:cond evt="onClick" delay="0">
                    <p:tgtEl>
                      <p:spTgt spid="33"/>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p:cTn id="29" dur="500" fill="hold"/>
                                        <p:tgtEl>
                                          <p:spTgt spid="44"/>
                                        </p:tgtEl>
                                        <p:attrNameLst>
                                          <p:attrName>ppt_w</p:attrName>
                                        </p:attrNameLst>
                                      </p:cBhvr>
                                      <p:tavLst>
                                        <p:tav tm="0">
                                          <p:val>
                                            <p:fltVal val="0"/>
                                          </p:val>
                                        </p:tav>
                                        <p:tav tm="100000">
                                          <p:val>
                                            <p:strVal val="#ppt_w"/>
                                          </p:val>
                                        </p:tav>
                                      </p:tavLst>
                                    </p:anim>
                                    <p:anim calcmode="lin" valueType="num">
                                      <p:cBhvr>
                                        <p:cTn id="30" dur="500" fill="hold"/>
                                        <p:tgtEl>
                                          <p:spTgt spid="44"/>
                                        </p:tgtEl>
                                        <p:attrNameLst>
                                          <p:attrName>ppt_h</p:attrName>
                                        </p:attrNameLst>
                                      </p:cBhvr>
                                      <p:tavLst>
                                        <p:tav tm="0">
                                          <p:val>
                                            <p:fltVal val="0"/>
                                          </p:val>
                                        </p:tav>
                                        <p:tav tm="100000">
                                          <p:val>
                                            <p:strVal val="#ppt_h"/>
                                          </p:val>
                                        </p:tav>
                                      </p:tavLst>
                                    </p:anim>
                                    <p:animEffect transition="in" filter="fade">
                                      <p:cBhvr>
                                        <p:cTn id="31" dur="500"/>
                                        <p:tgtEl>
                                          <p:spTgt spid="44"/>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44"/>
                                        </p:tgtEl>
                                      </p:cBhvr>
                                    </p:animEffect>
                                    <p:animScale>
                                      <p:cBhvr>
                                        <p:cTn id="34" dur="250" autoRev="1" fill="hold"/>
                                        <p:tgtEl>
                                          <p:spTgt spid="44"/>
                                        </p:tgtEl>
                                      </p:cBhvr>
                                      <p:by x="105000" y="105000"/>
                                    </p:animScale>
                                  </p:childTnLst>
                                </p:cTn>
                              </p:par>
                            </p:childTnLst>
                          </p:cTn>
                        </p:par>
                      </p:childTnLst>
                    </p:cTn>
                  </p:par>
                </p:childTnLst>
              </p:cTn>
              <p:nextCondLst>
                <p:cond evt="onClick" delay="0">
                  <p:tgtEl>
                    <p:spTgt spid="33"/>
                  </p:tgtEl>
                </p:cond>
              </p:nextCondLst>
            </p:seq>
            <p:seq concurrent="1" nextAc="seek">
              <p:cTn id="35" restart="whenNotActive" fill="hold" evtFilter="cancelBubble" nodeType="interactiveSeq">
                <p:stCondLst>
                  <p:cond evt="onClick" delay="0">
                    <p:tgtEl>
                      <p:spTgt spid="34"/>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p:cTn id="40" dur="500" fill="hold"/>
                                        <p:tgtEl>
                                          <p:spTgt spid="45"/>
                                        </p:tgtEl>
                                        <p:attrNameLst>
                                          <p:attrName>ppt_w</p:attrName>
                                        </p:attrNameLst>
                                      </p:cBhvr>
                                      <p:tavLst>
                                        <p:tav tm="0">
                                          <p:val>
                                            <p:fltVal val="0"/>
                                          </p:val>
                                        </p:tav>
                                        <p:tav tm="100000">
                                          <p:val>
                                            <p:strVal val="#ppt_w"/>
                                          </p:val>
                                        </p:tav>
                                      </p:tavLst>
                                    </p:anim>
                                    <p:anim calcmode="lin" valueType="num">
                                      <p:cBhvr>
                                        <p:cTn id="41" dur="500" fill="hold"/>
                                        <p:tgtEl>
                                          <p:spTgt spid="45"/>
                                        </p:tgtEl>
                                        <p:attrNameLst>
                                          <p:attrName>ppt_h</p:attrName>
                                        </p:attrNameLst>
                                      </p:cBhvr>
                                      <p:tavLst>
                                        <p:tav tm="0">
                                          <p:val>
                                            <p:fltVal val="0"/>
                                          </p:val>
                                        </p:tav>
                                        <p:tav tm="100000">
                                          <p:val>
                                            <p:strVal val="#ppt_h"/>
                                          </p:val>
                                        </p:tav>
                                      </p:tavLst>
                                    </p:anim>
                                    <p:animEffect transition="in" filter="fade">
                                      <p:cBhvr>
                                        <p:cTn id="42" dur="500"/>
                                        <p:tgtEl>
                                          <p:spTgt spid="45"/>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45"/>
                                        </p:tgtEl>
                                      </p:cBhvr>
                                    </p:animEffect>
                                    <p:animScale>
                                      <p:cBhvr>
                                        <p:cTn id="45" dur="250" autoRev="1" fill="hold"/>
                                        <p:tgtEl>
                                          <p:spTgt spid="45"/>
                                        </p:tgtEl>
                                      </p:cBhvr>
                                      <p:by x="105000" y="105000"/>
                                    </p:animScale>
                                  </p:childTnLst>
                                </p:cTn>
                              </p:par>
                            </p:childTnLst>
                          </p:cTn>
                        </p:par>
                      </p:childTnLst>
                    </p:cTn>
                  </p:par>
                </p:childTnLst>
              </p:cTn>
              <p:nextCondLst>
                <p:cond evt="onClick" delay="0">
                  <p:tgtEl>
                    <p:spTgt spid="34"/>
                  </p:tgtEl>
                </p:cond>
              </p:nextCondLst>
            </p:seq>
            <p:seq concurrent="1" nextAc="seek">
              <p:cTn id="46" restart="whenNotActive" fill="hold" evtFilter="cancelBubble" nodeType="interactiveSeq">
                <p:stCondLst>
                  <p:cond evt="onClick" delay="0">
                    <p:tgtEl>
                      <p:spTgt spid="93"/>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97"/>
                                        </p:tgtEl>
                                        <p:attrNameLst>
                                          <p:attrName>style.visibility</p:attrName>
                                        </p:attrNameLst>
                                      </p:cBhvr>
                                      <p:to>
                                        <p:strVal val="visible"/>
                                      </p:to>
                                    </p:set>
                                    <p:anim calcmode="lin" valueType="num">
                                      <p:cBhvr>
                                        <p:cTn id="51" dur="500" fill="hold"/>
                                        <p:tgtEl>
                                          <p:spTgt spid="97"/>
                                        </p:tgtEl>
                                        <p:attrNameLst>
                                          <p:attrName>ppt_w</p:attrName>
                                        </p:attrNameLst>
                                      </p:cBhvr>
                                      <p:tavLst>
                                        <p:tav tm="0">
                                          <p:val>
                                            <p:fltVal val="0"/>
                                          </p:val>
                                        </p:tav>
                                        <p:tav tm="100000">
                                          <p:val>
                                            <p:strVal val="#ppt_w"/>
                                          </p:val>
                                        </p:tav>
                                      </p:tavLst>
                                    </p:anim>
                                    <p:anim calcmode="lin" valueType="num">
                                      <p:cBhvr>
                                        <p:cTn id="52" dur="500" fill="hold"/>
                                        <p:tgtEl>
                                          <p:spTgt spid="97"/>
                                        </p:tgtEl>
                                        <p:attrNameLst>
                                          <p:attrName>ppt_h</p:attrName>
                                        </p:attrNameLst>
                                      </p:cBhvr>
                                      <p:tavLst>
                                        <p:tav tm="0">
                                          <p:val>
                                            <p:fltVal val="0"/>
                                          </p:val>
                                        </p:tav>
                                        <p:tav tm="100000">
                                          <p:val>
                                            <p:strVal val="#ppt_h"/>
                                          </p:val>
                                        </p:tav>
                                      </p:tavLst>
                                    </p:anim>
                                    <p:animEffect transition="in" filter="fade">
                                      <p:cBhvr>
                                        <p:cTn id="53" dur="500"/>
                                        <p:tgtEl>
                                          <p:spTgt spid="97"/>
                                        </p:tgtEl>
                                      </p:cBhvr>
                                    </p:animEffect>
                                  </p:childTnLst>
                                  <p:subTnLst>
                                    <p:audio>
                                      <p:cMediaNode>
                                        <p:cTn display="0" masterRel="sameClick">
                                          <p:stCondLst>
                                            <p:cond evt="begin" delay="0">
                                              <p:tn val="49"/>
                                            </p:cond>
                                          </p:stCondLst>
                                          <p:endCondLst>
                                            <p:cond evt="onStopAudio" delay="0">
                                              <p:tgtEl>
                                                <p:sldTgt/>
                                              </p:tgtEl>
                                            </p:cond>
                                          </p:endCondLst>
                                        </p:cTn>
                                        <p:tgtEl>
                                          <p:sndTgt r:embed="rId3"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97"/>
                                        </p:tgtEl>
                                      </p:cBhvr>
                                    </p:animEffect>
                                    <p:animScale>
                                      <p:cBhvr>
                                        <p:cTn id="56" dur="250" autoRev="1" fill="hold"/>
                                        <p:tgtEl>
                                          <p:spTgt spid="97"/>
                                        </p:tgtEl>
                                      </p:cBhvr>
                                      <p:by x="105000" y="105000"/>
                                    </p:animScale>
                                  </p:childTnLst>
                                </p:cTn>
                              </p:par>
                            </p:childTnLst>
                          </p:cTn>
                        </p:par>
                      </p:childTnLst>
                    </p:cTn>
                  </p:par>
                </p:childTnLst>
              </p:cTn>
              <p:nextCondLst>
                <p:cond evt="onClick" delay="0">
                  <p:tgtEl>
                    <p:spTgt spid="93"/>
                  </p:tgtEl>
                </p:cond>
              </p:nextCondLst>
            </p:seq>
            <p:seq concurrent="1" nextAc="seek">
              <p:cTn id="57" restart="whenNotActive" fill="hold" evtFilter="cancelBubble" nodeType="interactiveSeq">
                <p:stCondLst>
                  <p:cond evt="onClick" delay="0">
                    <p:tgtEl>
                      <p:spTgt spid="96"/>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98"/>
                                        </p:tgtEl>
                                        <p:attrNameLst>
                                          <p:attrName>style.visibility</p:attrName>
                                        </p:attrNameLst>
                                      </p:cBhvr>
                                      <p:to>
                                        <p:strVal val="visible"/>
                                      </p:to>
                                    </p:set>
                                    <p:anim calcmode="lin" valueType="num">
                                      <p:cBhvr>
                                        <p:cTn id="62" dur="500" fill="hold"/>
                                        <p:tgtEl>
                                          <p:spTgt spid="98"/>
                                        </p:tgtEl>
                                        <p:attrNameLst>
                                          <p:attrName>ppt_w</p:attrName>
                                        </p:attrNameLst>
                                      </p:cBhvr>
                                      <p:tavLst>
                                        <p:tav tm="0">
                                          <p:val>
                                            <p:fltVal val="0"/>
                                          </p:val>
                                        </p:tav>
                                        <p:tav tm="100000">
                                          <p:val>
                                            <p:strVal val="#ppt_w"/>
                                          </p:val>
                                        </p:tav>
                                      </p:tavLst>
                                    </p:anim>
                                    <p:anim calcmode="lin" valueType="num">
                                      <p:cBhvr>
                                        <p:cTn id="63" dur="500" fill="hold"/>
                                        <p:tgtEl>
                                          <p:spTgt spid="98"/>
                                        </p:tgtEl>
                                        <p:attrNameLst>
                                          <p:attrName>ppt_h</p:attrName>
                                        </p:attrNameLst>
                                      </p:cBhvr>
                                      <p:tavLst>
                                        <p:tav tm="0">
                                          <p:val>
                                            <p:fltVal val="0"/>
                                          </p:val>
                                        </p:tav>
                                        <p:tav tm="100000">
                                          <p:val>
                                            <p:strVal val="#ppt_h"/>
                                          </p:val>
                                        </p:tav>
                                      </p:tavLst>
                                    </p:anim>
                                    <p:animEffect transition="in" filter="fade">
                                      <p:cBhvr>
                                        <p:cTn id="64" dur="500"/>
                                        <p:tgtEl>
                                          <p:spTgt spid="98"/>
                                        </p:tgtEl>
                                      </p:cBhvr>
                                    </p:animEffect>
                                  </p:childTnLst>
                                  <p:subTnLst>
                                    <p:audio>
                                      <p:cMediaNode>
                                        <p:cTn display="0" masterRel="sameClick">
                                          <p:stCondLst>
                                            <p:cond evt="begin" delay="0">
                                              <p:tn val="60"/>
                                            </p:cond>
                                          </p:stCondLst>
                                          <p:endCondLst>
                                            <p:cond evt="onStopAudio" delay="0">
                                              <p:tgtEl>
                                                <p:sldTgt/>
                                              </p:tgtEl>
                                            </p:cond>
                                          </p:endCondLst>
                                        </p:cTn>
                                        <p:tgtEl>
                                          <p:sndTgt r:embed="rId3"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98"/>
                                        </p:tgtEl>
                                      </p:cBhvr>
                                    </p:animEffect>
                                    <p:animScale>
                                      <p:cBhvr>
                                        <p:cTn id="67" dur="250" autoRev="1" fill="hold"/>
                                        <p:tgtEl>
                                          <p:spTgt spid="98"/>
                                        </p:tgtEl>
                                      </p:cBhvr>
                                      <p:by x="105000" y="105000"/>
                                    </p:animScale>
                                  </p:childTnLst>
                                </p:cTn>
                              </p:par>
                              <p:par>
                                <p:cTn id="6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9" dur="2000" fill="hold"/>
                                        <p:tgtEl>
                                          <p:spTgt spid="47"/>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1" dur="2000" fill="hold"/>
                                        <p:tgtEl>
                                          <p:spTgt spid="62"/>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3" dur="2000" fill="hold"/>
                                        <p:tgtEl>
                                          <p:spTgt spid="48"/>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75" dur="2000" fill="hold"/>
                                        <p:tgtEl>
                                          <p:spTgt spid="46"/>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77" dur="2000" fill="hold"/>
                                        <p:tgtEl>
                                          <p:spTgt spid="55"/>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79" dur="2000" fill="hold"/>
                                        <p:tgtEl>
                                          <p:spTgt spid="56"/>
                                        </p:tgtEl>
                                        <p:attrNameLst>
                                          <p:attrName>ppt_x</p:attrName>
                                          <p:attrName>ppt_y</p:attrName>
                                        </p:attrNameLst>
                                      </p:cBhvr>
                                      <p:rCtr x="-4792" y="65810"/>
                                    </p:animMotion>
                                  </p:childTnLst>
                                </p:cTn>
                              </p:par>
                              <p:par>
                                <p:cTn id="80"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81" dur="2000" fill="hold"/>
                                        <p:tgtEl>
                                          <p:spTgt spid="60"/>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3" dur="2000" fill="hold"/>
                                        <p:tgtEl>
                                          <p:spTgt spid="57"/>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85" dur="2000" fill="hold"/>
                                        <p:tgtEl>
                                          <p:spTgt spid="58"/>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87" dur="2000" fill="hold"/>
                                        <p:tgtEl>
                                          <p:spTgt spid="59"/>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9" dur="2000" fill="hold"/>
                                        <p:tgtEl>
                                          <p:spTgt spid="65"/>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1" dur="2000" fill="hold"/>
                                        <p:tgtEl>
                                          <p:spTgt spid="67"/>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3" dur="2000" fill="hold"/>
                                        <p:tgtEl>
                                          <p:spTgt spid="66"/>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95" dur="2000" fill="hold"/>
                                        <p:tgtEl>
                                          <p:spTgt spid="76"/>
                                        </p:tgtEl>
                                        <p:attrNameLst>
                                          <p:attrName>ppt_x</p:attrName>
                                          <p:attrName>ppt_y</p:attrName>
                                        </p:attrNameLst>
                                      </p:cBhvr>
                                      <p:rCtr x="18750" y="58287"/>
                                    </p:animMotion>
                                  </p:childTnLst>
                                </p:cTn>
                              </p:par>
                              <p:par>
                                <p:cTn id="9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97" dur="2000" fill="hold"/>
                                        <p:tgtEl>
                                          <p:spTgt spid="77"/>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9" dur="2000" fill="hold"/>
                                        <p:tgtEl>
                                          <p:spTgt spid="79"/>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1" dur="2000" fill="hold"/>
                                        <p:tgtEl>
                                          <p:spTgt spid="80"/>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3" dur="2000" fill="hold"/>
                                        <p:tgtEl>
                                          <p:spTgt spid="82"/>
                                        </p:tgtEl>
                                        <p:attrNameLst>
                                          <p:attrName>ppt_x</p:attrName>
                                          <p:attrName>ppt_y</p:attrName>
                                        </p:attrNameLst>
                                      </p:cBhvr>
                                    </p:animMotion>
                                  </p:childTnLst>
                                </p:cTn>
                              </p:par>
                              <p:par>
                                <p:cTn id="10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5" dur="2000" fill="hold"/>
                                        <p:tgtEl>
                                          <p:spTgt spid="81"/>
                                        </p:tgtEl>
                                        <p:attrNameLst>
                                          <p:attrName>ppt_x</p:attrName>
                                          <p:attrName>ppt_y</p:attrName>
                                        </p:attrNameLst>
                                      </p:cBhvr>
                                    </p:animMotion>
                                  </p:childTnLst>
                                </p:cTn>
                              </p:par>
                              <p:par>
                                <p:cTn id="10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7" dur="2000" fill="hold"/>
                                        <p:tgtEl>
                                          <p:spTgt spid="83"/>
                                        </p:tgtEl>
                                        <p:attrNameLst>
                                          <p:attrName>ppt_x</p:attrName>
                                          <p:attrName>ppt_y</p:attrName>
                                        </p:attrNameLst>
                                      </p:cBhvr>
                                    </p:animMotion>
                                  </p:childTnLst>
                                </p:cTn>
                              </p:par>
                              <p:par>
                                <p:cTn id="108"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09" dur="2000" fill="hold"/>
                                        <p:tgtEl>
                                          <p:spTgt spid="84"/>
                                        </p:tgtEl>
                                        <p:attrNameLst>
                                          <p:attrName>ppt_x</p:attrName>
                                          <p:attrName>ppt_y</p:attrName>
                                        </p:attrNameLst>
                                      </p:cBhvr>
                                    </p:animMotion>
                                  </p:childTnLst>
                                </p:cTn>
                              </p:par>
                              <p:par>
                                <p:cTn id="11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1" dur="2000" fill="hold"/>
                                        <p:tgtEl>
                                          <p:spTgt spid="85"/>
                                        </p:tgtEl>
                                        <p:attrNameLst>
                                          <p:attrName>ppt_x</p:attrName>
                                          <p:attrName>ppt_y</p:attrName>
                                        </p:attrNameLst>
                                      </p:cBhvr>
                                    </p:animMotion>
                                  </p:childTnLst>
                                </p:cTn>
                              </p:par>
                              <p:par>
                                <p:cTn id="11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3" dur="2000" fill="hold"/>
                                        <p:tgtEl>
                                          <p:spTgt spid="86"/>
                                        </p:tgtEl>
                                        <p:attrNameLst>
                                          <p:attrName>ppt_x</p:attrName>
                                          <p:attrName>ppt_y</p:attrName>
                                        </p:attrNameLst>
                                      </p:cBhvr>
                                    </p:animMotion>
                                  </p:childTnLst>
                                </p:cTn>
                              </p:par>
                              <p:par>
                                <p:cTn id="11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5" dur="2000" fill="hold"/>
                                        <p:tgtEl>
                                          <p:spTgt spid="87"/>
                                        </p:tgtEl>
                                        <p:attrNameLst>
                                          <p:attrName>ppt_x</p:attrName>
                                          <p:attrName>ppt_y</p:attrName>
                                        </p:attrNameLst>
                                      </p:cBhvr>
                                    </p:animMotion>
                                  </p:childTnLst>
                                </p:cTn>
                              </p:par>
                              <p:par>
                                <p:cTn id="11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7" dur="2000" fill="hold"/>
                                        <p:tgtEl>
                                          <p:spTgt spid="88"/>
                                        </p:tgtEl>
                                        <p:attrNameLst>
                                          <p:attrName>ppt_x</p:attrName>
                                          <p:attrName>ppt_y</p:attrName>
                                        </p:attrNameLst>
                                      </p:cBhvr>
                                    </p:animMotion>
                                  </p:childTnLst>
                                </p:cTn>
                              </p:par>
                              <p:par>
                                <p:cTn id="11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9" dur="2000" fill="hold"/>
                                        <p:tgtEl>
                                          <p:spTgt spid="90"/>
                                        </p:tgtEl>
                                        <p:attrNameLst>
                                          <p:attrName>ppt_x</p:attrName>
                                          <p:attrName>ppt_y</p:attrName>
                                        </p:attrNameLst>
                                      </p:cBhvr>
                                    </p:animMotion>
                                  </p:childTnLst>
                                </p:cTn>
                              </p:par>
                              <p:par>
                                <p:cTn id="12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1" dur="2000" fill="hold"/>
                                        <p:tgtEl>
                                          <p:spTgt spid="89"/>
                                        </p:tgtEl>
                                        <p:attrNameLst>
                                          <p:attrName>ppt_x</p:attrName>
                                          <p:attrName>ppt_y</p:attrName>
                                        </p:attrNameLst>
                                      </p:cBhvr>
                                    </p:animMotion>
                                  </p:childTnLst>
                                </p:cTn>
                              </p:par>
                              <p:par>
                                <p:cTn id="12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3" dur="2000" fill="hold"/>
                                        <p:tgtEl>
                                          <p:spTgt spid="91"/>
                                        </p:tgtEl>
                                        <p:attrNameLst>
                                          <p:attrName>ppt_x</p:attrName>
                                          <p:attrName>ppt_y</p:attrName>
                                        </p:attrNameLst>
                                      </p:cBhvr>
                                    </p:animMotion>
                                  </p:childTnLst>
                                </p:cTn>
                              </p:par>
                              <p:par>
                                <p:cTn id="12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5" dur="2000" fill="hold"/>
                                        <p:tgtEl>
                                          <p:spTgt spid="92"/>
                                        </p:tgtEl>
                                        <p:attrNameLst>
                                          <p:attrName>ppt_x</p:attrName>
                                          <p:attrName>ppt_y</p:attrName>
                                        </p:attrNameLst>
                                      </p:cBhvr>
                                    </p:animMotion>
                                  </p:childTnLst>
                                </p:cTn>
                              </p:par>
                            </p:childTnLst>
                          </p:cTn>
                        </p:par>
                      </p:childTnLst>
                    </p:cTn>
                  </p:par>
                </p:childTnLst>
              </p:cTn>
              <p:nextCondLst>
                <p:cond evt="onClick" delay="0">
                  <p:tgtEl>
                    <p:spTgt spid="96"/>
                  </p:tgtEl>
                </p:cond>
              </p:nextCondLst>
            </p:seq>
          </p:childTnLst>
        </p:cTn>
      </p:par>
    </p:tnLst>
    <p:bldLst>
      <p:bldP spid="36" grpId="0"/>
      <p:bldP spid="36" grpId="1"/>
      <p:bldP spid="43" grpId="0"/>
      <p:bldP spid="43" grpId="1"/>
      <p:bldP spid="44" grpId="0"/>
      <p:bldP spid="44" grpId="1"/>
      <p:bldP spid="45" grpId="0"/>
      <p:bldP spid="45" grpId="1"/>
      <p:bldP spid="97" grpId="0"/>
      <p:bldP spid="97" grpId="1"/>
      <p:bldP spid="98" grpId="0"/>
      <p:bldP spid="9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105FC6-3F9C-342D-9CF2-02A6184199A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553"/>
          <a:stretch/>
        </p:blipFill>
        <p:spPr>
          <a:xfrm>
            <a:off x="1083" y="0"/>
            <a:ext cx="12189833" cy="6858000"/>
          </a:xfrm>
          <a:prstGeom prst="rect">
            <a:avLst/>
          </a:prstGeom>
        </p:spPr>
      </p:pic>
      <p:sp>
        <p:nvSpPr>
          <p:cNvPr id="2" name="Rectangle: Rounded Corners 1">
            <a:extLst>
              <a:ext uri="{FF2B5EF4-FFF2-40B4-BE49-F238E27FC236}">
                <a16:creationId xmlns:a16="http://schemas.microsoft.com/office/drawing/2014/main" id="{9BC2A600-4D04-D39C-4DB0-9761C411C235}"/>
              </a:ext>
            </a:extLst>
          </p:cNvPr>
          <p:cNvSpPr/>
          <p:nvPr/>
        </p:nvSpPr>
        <p:spPr>
          <a:xfrm>
            <a:off x="1878012" y="2347686"/>
            <a:ext cx="8435976" cy="28448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hannel URL">
            <a:extLst>
              <a:ext uri="{FF2B5EF4-FFF2-40B4-BE49-F238E27FC236}">
                <a16:creationId xmlns:a16="http://schemas.microsoft.com/office/drawing/2014/main" id="{AAF42533-F65F-5E7A-D94A-3AA63DF82E81}"/>
              </a:ext>
            </a:extLst>
          </p:cNvPr>
          <p:cNvSpPr txBox="1"/>
          <p:nvPr/>
        </p:nvSpPr>
        <p:spPr>
          <a:xfrm>
            <a:off x="2239169" y="2542474"/>
            <a:ext cx="7713662" cy="245522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4400" b="1">
                <a:solidFill>
                  <a:schemeClr val="bg2">
                    <a:lumMod val="25000"/>
                  </a:schemeClr>
                </a:solidFill>
                <a:latin typeface="Arial" panose="020B0604020202020204" pitchFamily="34" charset="0"/>
                <a:ea typeface="Tahoma" panose="020B0604030504040204" pitchFamily="34" charset="0"/>
                <a:cs typeface="Arial" panose="020B0604020202020204" pitchFamily="34" charset="0"/>
              </a:rPr>
              <a:t>PHƯƠNG PHÁP TÁCH BIỆT</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rPr>
              <a:t>V</a:t>
            </a:r>
            <a:r>
              <a:rPr lang="en-US" sz="4400" b="1">
                <a:solidFill>
                  <a:schemeClr val="bg2">
                    <a:lumMod val="25000"/>
                  </a:schemeClr>
                </a:solidFill>
                <a:latin typeface="Arial" panose="020B0604020202020204" pitchFamily="34" charset="0"/>
                <a:ea typeface="Tahoma" panose="020B0604030504040204" pitchFamily="34" charset="0"/>
                <a:cs typeface="Arial" panose="020B0604020202020204" pitchFamily="34" charset="0"/>
              </a:rPr>
              <a:t>À TINH CHẾ</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rPr>
              <a:t>HỢP CHẤT HỮU C</a:t>
            </a:r>
            <a:r>
              <a:rPr lang="en-US" sz="4400" b="1">
                <a:solidFill>
                  <a:schemeClr val="bg2">
                    <a:lumMod val="25000"/>
                  </a:schemeClr>
                </a:solidFill>
                <a:latin typeface="Arial" panose="020B0604020202020204" pitchFamily="34" charset="0"/>
                <a:ea typeface="Tahoma" panose="020B0604030504040204" pitchFamily="34" charset="0"/>
                <a:cs typeface="Arial" panose="020B0604020202020204" pitchFamily="34" charset="0"/>
              </a:rPr>
              <a:t>Ơ</a:t>
            </a:r>
            <a:endParaRPr kumimoji="0" lang="vi-VN" sz="4400" b="1" i="0" u="none" strike="noStrike" kern="1200" cap="none" spc="0" normalizeH="0" baseline="0" noProof="0" dirty="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5" name="Channel URL">
            <a:extLst>
              <a:ext uri="{FF2B5EF4-FFF2-40B4-BE49-F238E27FC236}">
                <a16:creationId xmlns:a16="http://schemas.microsoft.com/office/drawing/2014/main" id="{2A89BFFF-395E-86EF-8DC8-C40609A30032}"/>
              </a:ext>
            </a:extLst>
          </p:cNvPr>
          <p:cNvSpPr txBox="1"/>
          <p:nvPr/>
        </p:nvSpPr>
        <p:spPr>
          <a:xfrm>
            <a:off x="4369249" y="1156127"/>
            <a:ext cx="3453502" cy="109850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rPr>
              <a:t>BÀI </a:t>
            </a:r>
            <a:r>
              <a:rPr lang="en-US" sz="6000" b="1" dirty="0">
                <a:solidFill>
                  <a:srgbClr val="FFFF00"/>
                </a:solidFill>
                <a:latin typeface="Arial" panose="020B0604020202020204" pitchFamily="34" charset="0"/>
                <a:ea typeface="Tahoma" panose="020B0604030504040204" pitchFamily="34" charset="0"/>
                <a:cs typeface="Arial" panose="020B0604020202020204" pitchFamily="34" charset="0"/>
              </a:rPr>
              <a:t>9</a:t>
            </a:r>
            <a:endParaRPr kumimoji="0" lang="vi-VN" sz="6000" b="1" i="0" u="none" strike="noStrike" kern="1200" cap="none" spc="0" normalizeH="0" baseline="0" noProof="0" dirty="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0922731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0B91719-32DE-7BDD-CDBD-34546A783673}"/>
              </a:ext>
            </a:extLst>
          </p:cNvPr>
          <p:cNvGrpSpPr/>
          <p:nvPr/>
        </p:nvGrpSpPr>
        <p:grpSpPr>
          <a:xfrm>
            <a:off x="-188044" y="5490845"/>
            <a:ext cx="1648846" cy="1682791"/>
            <a:chOff x="-188044" y="5490845"/>
            <a:chExt cx="1648846" cy="1682791"/>
          </a:xfrm>
        </p:grpSpPr>
        <p:sp>
          <p:nvSpPr>
            <p:cNvPr id="12" name="Hexagon 11">
              <a:extLst>
                <a:ext uri="{FF2B5EF4-FFF2-40B4-BE49-F238E27FC236}">
                  <a16:creationId xmlns:a16="http://schemas.microsoft.com/office/drawing/2014/main" id="{9EEE7502-BA30-68B7-85E3-CAA56EC1CF5E}"/>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0A8D0746-AFF1-06B6-0894-732D214DDC1C}"/>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EFF0AB9F-EAE1-8A1E-CC0E-07F9CF336721}"/>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2883C65F-DBEB-D8D4-B985-E0F81E74828A}"/>
              </a:ext>
            </a:extLst>
          </p:cNvPr>
          <p:cNvGrpSpPr/>
          <p:nvPr/>
        </p:nvGrpSpPr>
        <p:grpSpPr>
          <a:xfrm flipH="1">
            <a:off x="10750248" y="5490845"/>
            <a:ext cx="1648846" cy="1682791"/>
            <a:chOff x="-188044" y="5490845"/>
            <a:chExt cx="1648846" cy="1682791"/>
          </a:xfrm>
        </p:grpSpPr>
        <p:sp>
          <p:nvSpPr>
            <p:cNvPr id="16" name="Hexagon 15">
              <a:extLst>
                <a:ext uri="{FF2B5EF4-FFF2-40B4-BE49-F238E27FC236}">
                  <a16:creationId xmlns:a16="http://schemas.microsoft.com/office/drawing/2014/main" id="{6C93F9DA-07BF-CF9C-ABFC-FEE3AC1CDEE6}"/>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a:extLst>
                <a:ext uri="{FF2B5EF4-FFF2-40B4-BE49-F238E27FC236}">
                  <a16:creationId xmlns:a16="http://schemas.microsoft.com/office/drawing/2014/main" id="{98DC3424-254F-F717-5F65-89510985A34B}"/>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D4A3490F-788C-BBAB-EF38-42157D1925C9}"/>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Graphic 2">
            <a:extLst>
              <a:ext uri="{FF2B5EF4-FFF2-40B4-BE49-F238E27FC236}">
                <a16:creationId xmlns:a16="http://schemas.microsoft.com/office/drawing/2014/main" id="{751DFAE4-F222-D887-C008-FDD305CB5804}"/>
              </a:ext>
            </a:extLst>
          </p:cNvPr>
          <p:cNvPicPr>
            <a:picLocks noChangeAspect="1"/>
          </p:cNvPicPr>
          <p:nvPr/>
        </p:nvPicPr>
        <p:blipFill>
          <a:blip r:embed="rId2">
            <a:duotone>
              <a:prstClr val="black"/>
              <a:schemeClr val="accent2">
                <a:tint val="45000"/>
                <a:satMod val="400000"/>
              </a:schemeClr>
            </a:duotone>
            <a:extLst>
              <a:ext uri="{96DAC541-7B7A-43D3-8B79-37D633B846F1}">
                <asvg:svgBlip xmlns:asvg="http://schemas.microsoft.com/office/drawing/2016/SVG/main" r:embed="rId3"/>
              </a:ext>
            </a:extLst>
          </a:blip>
          <a:stretch>
            <a:fillRect/>
          </a:stretch>
        </p:blipFill>
        <p:spPr>
          <a:xfrm rot="20347222">
            <a:off x="-312466" y="5498507"/>
            <a:ext cx="948044" cy="1572637"/>
          </a:xfrm>
          <a:prstGeom prst="rect">
            <a:avLst/>
          </a:prstGeom>
        </p:spPr>
      </p:pic>
      <p:pic>
        <p:nvPicPr>
          <p:cNvPr id="9" name="Graphic 8">
            <a:extLst>
              <a:ext uri="{FF2B5EF4-FFF2-40B4-BE49-F238E27FC236}">
                <a16:creationId xmlns:a16="http://schemas.microsoft.com/office/drawing/2014/main" id="{FC537C67-9345-2AF2-7F11-EF1C5454C8DD}"/>
              </a:ext>
            </a:extLst>
          </p:cNvPr>
          <p:cNvPicPr>
            <a:picLocks noChangeAspect="1"/>
          </p:cNvPicPr>
          <p:nvPr/>
        </p:nvPicPr>
        <p:blipFill>
          <a:blip r:embed="rId4">
            <a:duotone>
              <a:prstClr val="black"/>
              <a:schemeClr val="accent2">
                <a:tint val="45000"/>
                <a:satMod val="400000"/>
              </a:schemeClr>
            </a:duotone>
            <a:extLst>
              <a:ext uri="{96DAC541-7B7A-43D3-8B79-37D633B846F1}">
                <asvg:svgBlip xmlns:asvg="http://schemas.microsoft.com/office/drawing/2016/SVG/main" r:embed="rId5"/>
              </a:ext>
            </a:extLst>
          </a:blip>
          <a:stretch>
            <a:fillRect/>
          </a:stretch>
        </p:blipFill>
        <p:spPr>
          <a:xfrm>
            <a:off x="11516008" y="5403466"/>
            <a:ext cx="889186" cy="1640247"/>
          </a:xfrm>
          <a:prstGeom prst="rect">
            <a:avLst/>
          </a:prstGeom>
        </p:spPr>
      </p:pic>
      <p:grpSp>
        <p:nvGrpSpPr>
          <p:cNvPr id="5" name="Group 4">
            <a:extLst>
              <a:ext uri="{FF2B5EF4-FFF2-40B4-BE49-F238E27FC236}">
                <a16:creationId xmlns:a16="http://schemas.microsoft.com/office/drawing/2014/main" id="{BAC252FC-9147-5531-F164-F2C2DC091D14}"/>
              </a:ext>
            </a:extLst>
          </p:cNvPr>
          <p:cNvGrpSpPr/>
          <p:nvPr/>
        </p:nvGrpSpPr>
        <p:grpSpPr>
          <a:xfrm>
            <a:off x="387904" y="342803"/>
            <a:ext cx="3251588" cy="869683"/>
            <a:chOff x="568974" y="433337"/>
            <a:chExt cx="3251588" cy="869683"/>
          </a:xfrm>
        </p:grpSpPr>
        <p:grpSp>
          <p:nvGrpSpPr>
            <p:cNvPr id="6" name="Group 5">
              <a:extLst>
                <a:ext uri="{FF2B5EF4-FFF2-40B4-BE49-F238E27FC236}">
                  <a16:creationId xmlns:a16="http://schemas.microsoft.com/office/drawing/2014/main" id="{7D4255E4-6CC9-C478-80A5-275275528A3C}"/>
                </a:ext>
              </a:extLst>
            </p:cNvPr>
            <p:cNvGrpSpPr/>
            <p:nvPr/>
          </p:nvGrpSpPr>
          <p:grpSpPr>
            <a:xfrm>
              <a:off x="568974" y="433337"/>
              <a:ext cx="702924" cy="869683"/>
              <a:chOff x="665601" y="308500"/>
              <a:chExt cx="787400" cy="974200"/>
            </a:xfrm>
          </p:grpSpPr>
          <p:grpSp>
            <p:nvGrpSpPr>
              <p:cNvPr id="8" name="Google Shape;30510;p89">
                <a:extLst>
                  <a:ext uri="{FF2B5EF4-FFF2-40B4-BE49-F238E27FC236}">
                    <a16:creationId xmlns:a16="http://schemas.microsoft.com/office/drawing/2014/main" id="{389F99FA-13B0-CD89-A314-A5490F4884C9}"/>
                  </a:ext>
                </a:extLst>
              </p:cNvPr>
              <p:cNvGrpSpPr/>
              <p:nvPr/>
            </p:nvGrpSpPr>
            <p:grpSpPr>
              <a:xfrm>
                <a:off x="896971" y="308500"/>
                <a:ext cx="324660" cy="679110"/>
                <a:chOff x="-39205336" y="3220175"/>
                <a:chExt cx="185100" cy="318225"/>
              </a:xfrm>
              <a:solidFill>
                <a:srgbClr val="00B0F0"/>
              </a:solidFill>
            </p:grpSpPr>
            <p:sp>
              <p:nvSpPr>
                <p:cNvPr id="20" name="Google Shape;30511;p89">
                  <a:extLst>
                    <a:ext uri="{FF2B5EF4-FFF2-40B4-BE49-F238E27FC236}">
                      <a16:creationId xmlns:a16="http://schemas.microsoft.com/office/drawing/2014/main" id="{82D1A226-F5F6-FA59-24F8-80588CA4A096}"/>
                    </a:ext>
                  </a:extLst>
                </p:cNvPr>
                <p:cNvSpPr/>
                <p:nvPr/>
              </p:nvSpPr>
              <p:spPr>
                <a:xfrm>
                  <a:off x="-39205336" y="3220175"/>
                  <a:ext cx="185100" cy="111875"/>
                </a:xfrm>
                <a:custGeom>
                  <a:avLst/>
                  <a:gdLst/>
                  <a:ahLst/>
                  <a:cxnLst/>
                  <a:rect l="l" t="t" r="r" b="b"/>
                  <a:pathLst>
                    <a:path w="7404" h="4475" extrusionOk="0">
                      <a:moveTo>
                        <a:pt x="1229" y="1"/>
                      </a:moveTo>
                      <a:cubicBezTo>
                        <a:pt x="567" y="1"/>
                        <a:pt x="0" y="568"/>
                        <a:pt x="0" y="1261"/>
                      </a:cubicBezTo>
                      <a:cubicBezTo>
                        <a:pt x="0" y="1797"/>
                        <a:pt x="315" y="2269"/>
                        <a:pt x="819" y="2458"/>
                      </a:cubicBezTo>
                      <a:lnTo>
                        <a:pt x="819" y="4475"/>
                      </a:lnTo>
                      <a:lnTo>
                        <a:pt x="6616" y="4475"/>
                      </a:lnTo>
                      <a:lnTo>
                        <a:pt x="6616" y="2458"/>
                      </a:lnTo>
                      <a:lnTo>
                        <a:pt x="6585" y="2458"/>
                      </a:lnTo>
                      <a:cubicBezTo>
                        <a:pt x="7057" y="2301"/>
                        <a:pt x="7404" y="1828"/>
                        <a:pt x="7404" y="1261"/>
                      </a:cubicBezTo>
                      <a:cubicBezTo>
                        <a:pt x="7404" y="600"/>
                        <a:pt x="6868" y="64"/>
                        <a:pt x="61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512;p89">
                  <a:extLst>
                    <a:ext uri="{FF2B5EF4-FFF2-40B4-BE49-F238E27FC236}">
                      <a16:creationId xmlns:a16="http://schemas.microsoft.com/office/drawing/2014/main" id="{6878626F-53DD-CA5C-F034-30FA5C3E46DB}"/>
                    </a:ext>
                  </a:extLst>
                </p:cNvPr>
                <p:cNvSpPr/>
                <p:nvPr/>
              </p:nvSpPr>
              <p:spPr>
                <a:xfrm>
                  <a:off x="-39184825" y="3353300"/>
                  <a:ext cx="144950" cy="185100"/>
                </a:xfrm>
                <a:custGeom>
                  <a:avLst/>
                  <a:gdLst/>
                  <a:ahLst/>
                  <a:cxnLst/>
                  <a:rect l="l" t="t" r="r" b="b"/>
                  <a:pathLst>
                    <a:path w="5798" h="7404" extrusionOk="0">
                      <a:moveTo>
                        <a:pt x="0" y="0"/>
                      </a:moveTo>
                      <a:lnTo>
                        <a:pt x="0" y="819"/>
                      </a:lnTo>
                      <a:lnTo>
                        <a:pt x="2111" y="819"/>
                      </a:lnTo>
                      <a:cubicBezTo>
                        <a:pt x="2332" y="819"/>
                        <a:pt x="2489" y="1040"/>
                        <a:pt x="2489" y="1260"/>
                      </a:cubicBezTo>
                      <a:cubicBezTo>
                        <a:pt x="2489" y="1513"/>
                        <a:pt x="2300" y="1702"/>
                        <a:pt x="2111" y="1702"/>
                      </a:cubicBezTo>
                      <a:lnTo>
                        <a:pt x="0" y="1702"/>
                      </a:lnTo>
                      <a:lnTo>
                        <a:pt x="0" y="2521"/>
                      </a:lnTo>
                      <a:lnTo>
                        <a:pt x="2111" y="2521"/>
                      </a:lnTo>
                      <a:cubicBezTo>
                        <a:pt x="2332" y="2521"/>
                        <a:pt x="2489" y="2710"/>
                        <a:pt x="2489" y="2930"/>
                      </a:cubicBezTo>
                      <a:cubicBezTo>
                        <a:pt x="2489" y="3151"/>
                        <a:pt x="2300" y="3340"/>
                        <a:pt x="2111" y="3340"/>
                      </a:cubicBezTo>
                      <a:lnTo>
                        <a:pt x="0" y="3340"/>
                      </a:lnTo>
                      <a:lnTo>
                        <a:pt x="0" y="4190"/>
                      </a:lnTo>
                      <a:lnTo>
                        <a:pt x="2111" y="4190"/>
                      </a:lnTo>
                      <a:cubicBezTo>
                        <a:pt x="2332" y="4190"/>
                        <a:pt x="2489" y="4379"/>
                        <a:pt x="2489" y="4600"/>
                      </a:cubicBezTo>
                      <a:cubicBezTo>
                        <a:pt x="2458" y="4726"/>
                        <a:pt x="2300" y="4915"/>
                        <a:pt x="2048" y="4915"/>
                      </a:cubicBezTo>
                      <a:lnTo>
                        <a:pt x="63" y="4915"/>
                      </a:lnTo>
                      <a:cubicBezTo>
                        <a:pt x="252" y="6427"/>
                        <a:pt x="1512" y="7404"/>
                        <a:pt x="2899" y="7404"/>
                      </a:cubicBezTo>
                      <a:cubicBezTo>
                        <a:pt x="4474" y="7404"/>
                        <a:pt x="5797" y="6112"/>
                        <a:pt x="5797" y="4537"/>
                      </a:cubicBezTo>
                      <a:lnTo>
                        <a:pt x="579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 name="Picture 18">
                <a:extLst>
                  <a:ext uri="{FF2B5EF4-FFF2-40B4-BE49-F238E27FC236}">
                    <a16:creationId xmlns:a16="http://schemas.microsoft.com/office/drawing/2014/main" id="{A39E4FF7-902C-15FD-3F15-650F985D5102}"/>
                  </a:ext>
                </a:extLst>
              </p:cNvPr>
              <p:cNvPicPr>
                <a:picLocks noChangeAspect="1"/>
              </p:cNvPicPr>
              <p:nvPr/>
            </p:nvPicPr>
            <p:blipFill>
              <a:blip r:embed="rId6"/>
              <a:srcRect/>
              <a:stretch>
                <a:fillRect/>
              </a:stretch>
            </p:blipFill>
            <p:spPr>
              <a:xfrm>
                <a:off x="665601" y="495300"/>
                <a:ext cx="787400" cy="787400"/>
              </a:xfrm>
              <a:custGeom>
                <a:avLst/>
                <a:gdLst>
                  <a:gd name="connsiteX0" fmla="*/ 0 w 787400"/>
                  <a:gd name="connsiteY0" fmla="*/ 0 h 787400"/>
                  <a:gd name="connsiteX1" fmla="*/ 217132 w 787400"/>
                  <a:gd name="connsiteY1" fmla="*/ 0 h 787400"/>
                  <a:gd name="connsiteX2" fmla="*/ 217132 w 787400"/>
                  <a:gd name="connsiteY2" fmla="*/ 547689 h 787400"/>
                  <a:gd name="connsiteX3" fmla="*/ 570268 w 787400"/>
                  <a:gd name="connsiteY3" fmla="*/ 547689 h 787400"/>
                  <a:gd name="connsiteX4" fmla="*/ 570268 w 787400"/>
                  <a:gd name="connsiteY4" fmla="*/ 0 h 787400"/>
                  <a:gd name="connsiteX5" fmla="*/ 787400 w 787400"/>
                  <a:gd name="connsiteY5" fmla="*/ 0 h 787400"/>
                  <a:gd name="connsiteX6" fmla="*/ 787400 w 787400"/>
                  <a:gd name="connsiteY6" fmla="*/ 787400 h 787400"/>
                  <a:gd name="connsiteX7" fmla="*/ 0 w 787400"/>
                  <a:gd name="connsiteY7" fmla="*/ 78740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400" h="787400">
                    <a:moveTo>
                      <a:pt x="0" y="0"/>
                    </a:moveTo>
                    <a:lnTo>
                      <a:pt x="217132" y="0"/>
                    </a:lnTo>
                    <a:lnTo>
                      <a:pt x="217132" y="547689"/>
                    </a:lnTo>
                    <a:lnTo>
                      <a:pt x="570268" y="547689"/>
                    </a:lnTo>
                    <a:lnTo>
                      <a:pt x="570268" y="0"/>
                    </a:lnTo>
                    <a:lnTo>
                      <a:pt x="787400" y="0"/>
                    </a:lnTo>
                    <a:lnTo>
                      <a:pt x="787400" y="787400"/>
                    </a:lnTo>
                    <a:lnTo>
                      <a:pt x="0" y="787400"/>
                    </a:lnTo>
                    <a:close/>
                  </a:path>
                </a:pathLst>
              </a:custGeom>
            </p:spPr>
          </p:pic>
        </p:grpSp>
        <p:sp>
          <p:nvSpPr>
            <p:cNvPr id="7" name="Rectangle: Rounded Corners 6">
              <a:extLst>
                <a:ext uri="{FF2B5EF4-FFF2-40B4-BE49-F238E27FC236}">
                  <a16:creationId xmlns:a16="http://schemas.microsoft.com/office/drawing/2014/main" id="{5B6A5172-EED1-003E-B056-7B1D36707E5E}"/>
                </a:ext>
              </a:extLst>
            </p:cNvPr>
            <p:cNvSpPr/>
            <p:nvPr/>
          </p:nvSpPr>
          <p:spPr>
            <a:xfrm>
              <a:off x="1407135" y="583097"/>
              <a:ext cx="2413427" cy="64817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KHỞI ĐỘNG</a:t>
              </a:r>
            </a:p>
          </p:txBody>
        </p:sp>
      </p:grpSp>
      <p:pic>
        <p:nvPicPr>
          <p:cNvPr id="1026" name="Picture 2" descr="Những lợi ích từ việc sử dụng dược liệu tự nhiên - Công ty TNHH Triết Minh">
            <a:extLst>
              <a:ext uri="{FF2B5EF4-FFF2-40B4-BE49-F238E27FC236}">
                <a16:creationId xmlns:a16="http://schemas.microsoft.com/office/drawing/2014/main" id="{F3EA9CF8-0154-7719-D5DA-BF1BDFAB6D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8102" y="1219939"/>
            <a:ext cx="7946670" cy="5324269"/>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4BB294BD-DC4C-2CC6-B7B5-39560EC05673}"/>
              </a:ext>
            </a:extLst>
          </p:cNvPr>
          <p:cNvGrpSpPr/>
          <p:nvPr/>
        </p:nvGrpSpPr>
        <p:grpSpPr>
          <a:xfrm>
            <a:off x="384134" y="1664513"/>
            <a:ext cx="11423732" cy="3253462"/>
            <a:chOff x="384134" y="1471188"/>
            <a:chExt cx="11423732" cy="4150057"/>
          </a:xfrm>
        </p:grpSpPr>
        <p:sp>
          <p:nvSpPr>
            <p:cNvPr id="2" name="Rectangle 1">
              <a:extLst>
                <a:ext uri="{FF2B5EF4-FFF2-40B4-BE49-F238E27FC236}">
                  <a16:creationId xmlns:a16="http://schemas.microsoft.com/office/drawing/2014/main" id="{F04516F2-E350-E037-8A38-8E464AD3B77D}"/>
                </a:ext>
              </a:extLst>
            </p:cNvPr>
            <p:cNvSpPr/>
            <p:nvPr/>
          </p:nvSpPr>
          <p:spPr>
            <a:xfrm>
              <a:off x="384134" y="1471188"/>
              <a:ext cx="11423732" cy="4150057"/>
            </a:xfrm>
            <a:prstGeom prst="rect">
              <a:avLst/>
            </a:prstGeom>
            <a:solidFill>
              <a:srgbClr val="FFFF9F"/>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9670AFD-16B5-A415-457E-9A7BF159CE98}"/>
                </a:ext>
              </a:extLst>
            </p:cNvPr>
            <p:cNvSpPr txBox="1"/>
            <p:nvPr/>
          </p:nvSpPr>
          <p:spPr>
            <a:xfrm>
              <a:off x="463468" y="1642855"/>
              <a:ext cx="11265065" cy="3853803"/>
            </a:xfrm>
            <a:prstGeom prst="rect">
              <a:avLst/>
            </a:prstGeom>
            <a:noFill/>
          </p:spPr>
          <p:txBody>
            <a:bodyPr wrap="square" rtlCol="0">
              <a:spAutoFit/>
            </a:bodyPr>
            <a:lstStyle/>
            <a:p>
              <a:pPr algn="just">
                <a:lnSpc>
                  <a:spcPct val="125000"/>
                </a:lnSpc>
              </a:pPr>
              <a:r>
                <a:rPr lang="vi-VN" sz="2200" dirty="0"/>
                <a:t>Từ nguồn nguyên liệu thiên nhiên hay bằng phương pháp tổng hợp, thông thường người ta không thu được một hợp chất mà được một hỗn hợp các chất hữu cơ với hàm lượng khác nhau. Để nghiên cứu cấu trúc, tính chất hoặc ứng dụng của một hợp chất cần phải tách chúng ra khỏi hỗn hợp, nghĩa là tinh chế các hợp chất này thành các chất tinh khiết hay còn gọi là chất nguyên chất. Để tách và tinh chế hợp chất hữu cơ người ta thường dùng những phương pháp nào? Nguyên tắc và cách thức tiến hành các phương pháp đó như thế nào?</a:t>
              </a:r>
              <a:endParaRPr lang="en-US" sz="2200" dirty="0"/>
            </a:p>
          </p:txBody>
        </p:sp>
      </p:grpSp>
    </p:spTree>
    <p:extLst>
      <p:ext uri="{BB962C8B-B14F-4D97-AF65-F5344CB8AC3E}">
        <p14:creationId xmlns:p14="http://schemas.microsoft.com/office/powerpoint/2010/main" val="6994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0B91719-32DE-7BDD-CDBD-34546A783673}"/>
              </a:ext>
            </a:extLst>
          </p:cNvPr>
          <p:cNvGrpSpPr/>
          <p:nvPr/>
        </p:nvGrpSpPr>
        <p:grpSpPr>
          <a:xfrm>
            <a:off x="-188044" y="5490845"/>
            <a:ext cx="1648846" cy="1682791"/>
            <a:chOff x="-188044" y="5490845"/>
            <a:chExt cx="1648846" cy="1682791"/>
          </a:xfrm>
        </p:grpSpPr>
        <p:sp>
          <p:nvSpPr>
            <p:cNvPr id="12" name="Hexagon 11">
              <a:extLst>
                <a:ext uri="{FF2B5EF4-FFF2-40B4-BE49-F238E27FC236}">
                  <a16:creationId xmlns:a16="http://schemas.microsoft.com/office/drawing/2014/main" id="{9EEE7502-BA30-68B7-85E3-CAA56EC1CF5E}"/>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0A8D0746-AFF1-06B6-0894-732D214DDC1C}"/>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EFF0AB9F-EAE1-8A1E-CC0E-07F9CF336721}"/>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2883C65F-DBEB-D8D4-B985-E0F81E74828A}"/>
              </a:ext>
            </a:extLst>
          </p:cNvPr>
          <p:cNvGrpSpPr/>
          <p:nvPr/>
        </p:nvGrpSpPr>
        <p:grpSpPr>
          <a:xfrm flipH="1">
            <a:off x="10750248" y="5490845"/>
            <a:ext cx="1648846" cy="1682791"/>
            <a:chOff x="-188044" y="5490845"/>
            <a:chExt cx="1648846" cy="1682791"/>
          </a:xfrm>
        </p:grpSpPr>
        <p:sp>
          <p:nvSpPr>
            <p:cNvPr id="16" name="Hexagon 15">
              <a:extLst>
                <a:ext uri="{FF2B5EF4-FFF2-40B4-BE49-F238E27FC236}">
                  <a16:creationId xmlns:a16="http://schemas.microsoft.com/office/drawing/2014/main" id="{6C93F9DA-07BF-CF9C-ABFC-FEE3AC1CDEE6}"/>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a:extLst>
                <a:ext uri="{FF2B5EF4-FFF2-40B4-BE49-F238E27FC236}">
                  <a16:creationId xmlns:a16="http://schemas.microsoft.com/office/drawing/2014/main" id="{98DC3424-254F-F717-5F65-89510985A34B}"/>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D4A3490F-788C-BBAB-EF38-42157D1925C9}"/>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Graphic 2">
            <a:extLst>
              <a:ext uri="{FF2B5EF4-FFF2-40B4-BE49-F238E27FC236}">
                <a16:creationId xmlns:a16="http://schemas.microsoft.com/office/drawing/2014/main" id="{751DFAE4-F222-D887-C008-FDD305CB5804}"/>
              </a:ext>
            </a:extLst>
          </p:cNvPr>
          <p:cNvPicPr>
            <a:picLocks noChangeAspect="1"/>
          </p:cNvPicPr>
          <p:nvPr/>
        </p:nvPicPr>
        <p:blipFill>
          <a:blip r:embed="rId2">
            <a:duotone>
              <a:prstClr val="black"/>
              <a:schemeClr val="accent2">
                <a:tint val="45000"/>
                <a:satMod val="400000"/>
              </a:schemeClr>
            </a:duotone>
            <a:extLst>
              <a:ext uri="{96DAC541-7B7A-43D3-8B79-37D633B846F1}">
                <asvg:svgBlip xmlns:asvg="http://schemas.microsoft.com/office/drawing/2016/SVG/main" r:embed="rId3"/>
              </a:ext>
            </a:extLst>
          </a:blip>
          <a:stretch>
            <a:fillRect/>
          </a:stretch>
        </p:blipFill>
        <p:spPr>
          <a:xfrm rot="20347222">
            <a:off x="-312466" y="5498507"/>
            <a:ext cx="948044" cy="1572637"/>
          </a:xfrm>
          <a:prstGeom prst="rect">
            <a:avLst/>
          </a:prstGeom>
        </p:spPr>
      </p:pic>
      <p:pic>
        <p:nvPicPr>
          <p:cNvPr id="9" name="Graphic 8">
            <a:extLst>
              <a:ext uri="{FF2B5EF4-FFF2-40B4-BE49-F238E27FC236}">
                <a16:creationId xmlns:a16="http://schemas.microsoft.com/office/drawing/2014/main" id="{FC537C67-9345-2AF2-7F11-EF1C5454C8DD}"/>
              </a:ext>
            </a:extLst>
          </p:cNvPr>
          <p:cNvPicPr>
            <a:picLocks noChangeAspect="1"/>
          </p:cNvPicPr>
          <p:nvPr/>
        </p:nvPicPr>
        <p:blipFill>
          <a:blip r:embed="rId4">
            <a:duotone>
              <a:prstClr val="black"/>
              <a:schemeClr val="accent2">
                <a:tint val="45000"/>
                <a:satMod val="400000"/>
              </a:schemeClr>
            </a:duotone>
            <a:extLst>
              <a:ext uri="{96DAC541-7B7A-43D3-8B79-37D633B846F1}">
                <asvg:svgBlip xmlns:asvg="http://schemas.microsoft.com/office/drawing/2016/SVG/main" r:embed="rId5"/>
              </a:ext>
            </a:extLst>
          </a:blip>
          <a:stretch>
            <a:fillRect/>
          </a:stretch>
        </p:blipFill>
        <p:spPr>
          <a:xfrm>
            <a:off x="11516008" y="5403466"/>
            <a:ext cx="889186" cy="1640247"/>
          </a:xfrm>
          <a:prstGeom prst="rect">
            <a:avLst/>
          </a:prstGeom>
        </p:spPr>
      </p:pic>
      <p:grpSp>
        <p:nvGrpSpPr>
          <p:cNvPr id="5" name="Group 4">
            <a:extLst>
              <a:ext uri="{FF2B5EF4-FFF2-40B4-BE49-F238E27FC236}">
                <a16:creationId xmlns:a16="http://schemas.microsoft.com/office/drawing/2014/main" id="{BAC252FC-9147-5531-F164-F2C2DC091D14}"/>
              </a:ext>
            </a:extLst>
          </p:cNvPr>
          <p:cNvGrpSpPr/>
          <p:nvPr/>
        </p:nvGrpSpPr>
        <p:grpSpPr>
          <a:xfrm>
            <a:off x="387904" y="342803"/>
            <a:ext cx="3251588" cy="869683"/>
            <a:chOff x="568974" y="433337"/>
            <a:chExt cx="3251588" cy="869683"/>
          </a:xfrm>
        </p:grpSpPr>
        <p:grpSp>
          <p:nvGrpSpPr>
            <p:cNvPr id="6" name="Group 5">
              <a:extLst>
                <a:ext uri="{FF2B5EF4-FFF2-40B4-BE49-F238E27FC236}">
                  <a16:creationId xmlns:a16="http://schemas.microsoft.com/office/drawing/2014/main" id="{7D4255E4-6CC9-C478-80A5-275275528A3C}"/>
                </a:ext>
              </a:extLst>
            </p:cNvPr>
            <p:cNvGrpSpPr/>
            <p:nvPr/>
          </p:nvGrpSpPr>
          <p:grpSpPr>
            <a:xfrm>
              <a:off x="568974" y="433337"/>
              <a:ext cx="702924" cy="869683"/>
              <a:chOff x="665601" y="308500"/>
              <a:chExt cx="787400" cy="974200"/>
            </a:xfrm>
          </p:grpSpPr>
          <p:grpSp>
            <p:nvGrpSpPr>
              <p:cNvPr id="8" name="Google Shape;30510;p89">
                <a:extLst>
                  <a:ext uri="{FF2B5EF4-FFF2-40B4-BE49-F238E27FC236}">
                    <a16:creationId xmlns:a16="http://schemas.microsoft.com/office/drawing/2014/main" id="{389F99FA-13B0-CD89-A314-A5490F4884C9}"/>
                  </a:ext>
                </a:extLst>
              </p:cNvPr>
              <p:cNvGrpSpPr/>
              <p:nvPr/>
            </p:nvGrpSpPr>
            <p:grpSpPr>
              <a:xfrm>
                <a:off x="896971" y="308500"/>
                <a:ext cx="324660" cy="679110"/>
                <a:chOff x="-39205336" y="3220175"/>
                <a:chExt cx="185100" cy="318225"/>
              </a:xfrm>
              <a:solidFill>
                <a:srgbClr val="00B0F0"/>
              </a:solidFill>
            </p:grpSpPr>
            <p:sp>
              <p:nvSpPr>
                <p:cNvPr id="20" name="Google Shape;30511;p89">
                  <a:extLst>
                    <a:ext uri="{FF2B5EF4-FFF2-40B4-BE49-F238E27FC236}">
                      <a16:creationId xmlns:a16="http://schemas.microsoft.com/office/drawing/2014/main" id="{82D1A226-F5F6-FA59-24F8-80588CA4A096}"/>
                    </a:ext>
                  </a:extLst>
                </p:cNvPr>
                <p:cNvSpPr/>
                <p:nvPr/>
              </p:nvSpPr>
              <p:spPr>
                <a:xfrm>
                  <a:off x="-39205336" y="3220175"/>
                  <a:ext cx="185100" cy="111875"/>
                </a:xfrm>
                <a:custGeom>
                  <a:avLst/>
                  <a:gdLst/>
                  <a:ahLst/>
                  <a:cxnLst/>
                  <a:rect l="l" t="t" r="r" b="b"/>
                  <a:pathLst>
                    <a:path w="7404" h="4475" extrusionOk="0">
                      <a:moveTo>
                        <a:pt x="1229" y="1"/>
                      </a:moveTo>
                      <a:cubicBezTo>
                        <a:pt x="567" y="1"/>
                        <a:pt x="0" y="568"/>
                        <a:pt x="0" y="1261"/>
                      </a:cubicBezTo>
                      <a:cubicBezTo>
                        <a:pt x="0" y="1797"/>
                        <a:pt x="315" y="2269"/>
                        <a:pt x="819" y="2458"/>
                      </a:cubicBezTo>
                      <a:lnTo>
                        <a:pt x="819" y="4475"/>
                      </a:lnTo>
                      <a:lnTo>
                        <a:pt x="6616" y="4475"/>
                      </a:lnTo>
                      <a:lnTo>
                        <a:pt x="6616" y="2458"/>
                      </a:lnTo>
                      <a:lnTo>
                        <a:pt x="6585" y="2458"/>
                      </a:lnTo>
                      <a:cubicBezTo>
                        <a:pt x="7057" y="2301"/>
                        <a:pt x="7404" y="1828"/>
                        <a:pt x="7404" y="1261"/>
                      </a:cubicBezTo>
                      <a:cubicBezTo>
                        <a:pt x="7404" y="600"/>
                        <a:pt x="6868" y="64"/>
                        <a:pt x="61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512;p89">
                  <a:extLst>
                    <a:ext uri="{FF2B5EF4-FFF2-40B4-BE49-F238E27FC236}">
                      <a16:creationId xmlns:a16="http://schemas.microsoft.com/office/drawing/2014/main" id="{6878626F-53DD-CA5C-F034-30FA5C3E46DB}"/>
                    </a:ext>
                  </a:extLst>
                </p:cNvPr>
                <p:cNvSpPr/>
                <p:nvPr/>
              </p:nvSpPr>
              <p:spPr>
                <a:xfrm>
                  <a:off x="-39184825" y="3353300"/>
                  <a:ext cx="144950" cy="185100"/>
                </a:xfrm>
                <a:custGeom>
                  <a:avLst/>
                  <a:gdLst/>
                  <a:ahLst/>
                  <a:cxnLst/>
                  <a:rect l="l" t="t" r="r" b="b"/>
                  <a:pathLst>
                    <a:path w="5798" h="7404" extrusionOk="0">
                      <a:moveTo>
                        <a:pt x="0" y="0"/>
                      </a:moveTo>
                      <a:lnTo>
                        <a:pt x="0" y="819"/>
                      </a:lnTo>
                      <a:lnTo>
                        <a:pt x="2111" y="819"/>
                      </a:lnTo>
                      <a:cubicBezTo>
                        <a:pt x="2332" y="819"/>
                        <a:pt x="2489" y="1040"/>
                        <a:pt x="2489" y="1260"/>
                      </a:cubicBezTo>
                      <a:cubicBezTo>
                        <a:pt x="2489" y="1513"/>
                        <a:pt x="2300" y="1702"/>
                        <a:pt x="2111" y="1702"/>
                      </a:cubicBezTo>
                      <a:lnTo>
                        <a:pt x="0" y="1702"/>
                      </a:lnTo>
                      <a:lnTo>
                        <a:pt x="0" y="2521"/>
                      </a:lnTo>
                      <a:lnTo>
                        <a:pt x="2111" y="2521"/>
                      </a:lnTo>
                      <a:cubicBezTo>
                        <a:pt x="2332" y="2521"/>
                        <a:pt x="2489" y="2710"/>
                        <a:pt x="2489" y="2930"/>
                      </a:cubicBezTo>
                      <a:cubicBezTo>
                        <a:pt x="2489" y="3151"/>
                        <a:pt x="2300" y="3340"/>
                        <a:pt x="2111" y="3340"/>
                      </a:cubicBezTo>
                      <a:lnTo>
                        <a:pt x="0" y="3340"/>
                      </a:lnTo>
                      <a:lnTo>
                        <a:pt x="0" y="4190"/>
                      </a:lnTo>
                      <a:lnTo>
                        <a:pt x="2111" y="4190"/>
                      </a:lnTo>
                      <a:cubicBezTo>
                        <a:pt x="2332" y="4190"/>
                        <a:pt x="2489" y="4379"/>
                        <a:pt x="2489" y="4600"/>
                      </a:cubicBezTo>
                      <a:cubicBezTo>
                        <a:pt x="2458" y="4726"/>
                        <a:pt x="2300" y="4915"/>
                        <a:pt x="2048" y="4915"/>
                      </a:cubicBezTo>
                      <a:lnTo>
                        <a:pt x="63" y="4915"/>
                      </a:lnTo>
                      <a:cubicBezTo>
                        <a:pt x="252" y="6427"/>
                        <a:pt x="1512" y="7404"/>
                        <a:pt x="2899" y="7404"/>
                      </a:cubicBezTo>
                      <a:cubicBezTo>
                        <a:pt x="4474" y="7404"/>
                        <a:pt x="5797" y="6112"/>
                        <a:pt x="5797" y="4537"/>
                      </a:cubicBezTo>
                      <a:lnTo>
                        <a:pt x="579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 name="Picture 18">
                <a:extLst>
                  <a:ext uri="{FF2B5EF4-FFF2-40B4-BE49-F238E27FC236}">
                    <a16:creationId xmlns:a16="http://schemas.microsoft.com/office/drawing/2014/main" id="{A39E4FF7-902C-15FD-3F15-650F985D5102}"/>
                  </a:ext>
                </a:extLst>
              </p:cNvPr>
              <p:cNvPicPr>
                <a:picLocks noChangeAspect="1"/>
              </p:cNvPicPr>
              <p:nvPr/>
            </p:nvPicPr>
            <p:blipFill>
              <a:blip r:embed="rId6"/>
              <a:srcRect/>
              <a:stretch>
                <a:fillRect/>
              </a:stretch>
            </p:blipFill>
            <p:spPr>
              <a:xfrm>
                <a:off x="665601" y="495300"/>
                <a:ext cx="787400" cy="787400"/>
              </a:xfrm>
              <a:custGeom>
                <a:avLst/>
                <a:gdLst>
                  <a:gd name="connsiteX0" fmla="*/ 0 w 787400"/>
                  <a:gd name="connsiteY0" fmla="*/ 0 h 787400"/>
                  <a:gd name="connsiteX1" fmla="*/ 217132 w 787400"/>
                  <a:gd name="connsiteY1" fmla="*/ 0 h 787400"/>
                  <a:gd name="connsiteX2" fmla="*/ 217132 w 787400"/>
                  <a:gd name="connsiteY2" fmla="*/ 547689 h 787400"/>
                  <a:gd name="connsiteX3" fmla="*/ 570268 w 787400"/>
                  <a:gd name="connsiteY3" fmla="*/ 547689 h 787400"/>
                  <a:gd name="connsiteX4" fmla="*/ 570268 w 787400"/>
                  <a:gd name="connsiteY4" fmla="*/ 0 h 787400"/>
                  <a:gd name="connsiteX5" fmla="*/ 787400 w 787400"/>
                  <a:gd name="connsiteY5" fmla="*/ 0 h 787400"/>
                  <a:gd name="connsiteX6" fmla="*/ 787400 w 787400"/>
                  <a:gd name="connsiteY6" fmla="*/ 787400 h 787400"/>
                  <a:gd name="connsiteX7" fmla="*/ 0 w 787400"/>
                  <a:gd name="connsiteY7" fmla="*/ 78740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400" h="787400">
                    <a:moveTo>
                      <a:pt x="0" y="0"/>
                    </a:moveTo>
                    <a:lnTo>
                      <a:pt x="217132" y="0"/>
                    </a:lnTo>
                    <a:lnTo>
                      <a:pt x="217132" y="547689"/>
                    </a:lnTo>
                    <a:lnTo>
                      <a:pt x="570268" y="547689"/>
                    </a:lnTo>
                    <a:lnTo>
                      <a:pt x="570268" y="0"/>
                    </a:lnTo>
                    <a:lnTo>
                      <a:pt x="787400" y="0"/>
                    </a:lnTo>
                    <a:lnTo>
                      <a:pt x="787400" y="787400"/>
                    </a:lnTo>
                    <a:lnTo>
                      <a:pt x="0" y="787400"/>
                    </a:lnTo>
                    <a:close/>
                  </a:path>
                </a:pathLst>
              </a:custGeom>
            </p:spPr>
          </p:pic>
        </p:grpSp>
        <p:sp>
          <p:nvSpPr>
            <p:cNvPr id="7" name="Rectangle: Rounded Corners 6">
              <a:extLst>
                <a:ext uri="{FF2B5EF4-FFF2-40B4-BE49-F238E27FC236}">
                  <a16:creationId xmlns:a16="http://schemas.microsoft.com/office/drawing/2014/main" id="{5B6A5172-EED1-003E-B056-7B1D36707E5E}"/>
                </a:ext>
              </a:extLst>
            </p:cNvPr>
            <p:cNvSpPr/>
            <p:nvPr/>
          </p:nvSpPr>
          <p:spPr>
            <a:xfrm>
              <a:off x="1407135" y="583097"/>
              <a:ext cx="2413427" cy="64817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KHỞI ĐỘNG</a:t>
              </a:r>
            </a:p>
          </p:txBody>
        </p:sp>
      </p:grpSp>
      <p:grpSp>
        <p:nvGrpSpPr>
          <p:cNvPr id="30" name="Group 29">
            <a:extLst>
              <a:ext uri="{FF2B5EF4-FFF2-40B4-BE49-F238E27FC236}">
                <a16:creationId xmlns:a16="http://schemas.microsoft.com/office/drawing/2014/main" id="{4BB294BD-DC4C-2CC6-B7B5-39560EC05673}"/>
              </a:ext>
            </a:extLst>
          </p:cNvPr>
          <p:cNvGrpSpPr/>
          <p:nvPr/>
        </p:nvGrpSpPr>
        <p:grpSpPr>
          <a:xfrm>
            <a:off x="357728" y="1748541"/>
            <a:ext cx="11423732" cy="2014878"/>
            <a:chOff x="384134" y="1471190"/>
            <a:chExt cx="11423732" cy="3454907"/>
          </a:xfrm>
        </p:grpSpPr>
        <p:sp>
          <p:nvSpPr>
            <p:cNvPr id="2" name="Rectangle 1">
              <a:extLst>
                <a:ext uri="{FF2B5EF4-FFF2-40B4-BE49-F238E27FC236}">
                  <a16:creationId xmlns:a16="http://schemas.microsoft.com/office/drawing/2014/main" id="{F04516F2-E350-E037-8A38-8E464AD3B77D}"/>
                </a:ext>
              </a:extLst>
            </p:cNvPr>
            <p:cNvSpPr/>
            <p:nvPr/>
          </p:nvSpPr>
          <p:spPr>
            <a:xfrm>
              <a:off x="384134" y="1471190"/>
              <a:ext cx="11423732" cy="3454907"/>
            </a:xfrm>
            <a:prstGeom prst="rect">
              <a:avLst/>
            </a:prstGeom>
            <a:solidFill>
              <a:srgbClr val="FFFF9F"/>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9670AFD-16B5-A415-457E-9A7BF159CE98}"/>
                </a:ext>
              </a:extLst>
            </p:cNvPr>
            <p:cNvSpPr txBox="1"/>
            <p:nvPr/>
          </p:nvSpPr>
          <p:spPr>
            <a:xfrm>
              <a:off x="463468" y="1642855"/>
              <a:ext cx="11265065" cy="3003521"/>
            </a:xfrm>
            <a:prstGeom prst="rect">
              <a:avLst/>
            </a:prstGeom>
            <a:noFill/>
          </p:spPr>
          <p:txBody>
            <a:bodyPr wrap="square" rtlCol="0">
              <a:spAutoFit/>
            </a:bodyPr>
            <a:lstStyle/>
            <a:p>
              <a:pPr algn="just">
                <a:lnSpc>
                  <a:spcPct val="125000"/>
                </a:lnSpc>
              </a:pPr>
              <a:r>
                <a:rPr lang="vi-VN" sz="2200" dirty="0"/>
                <a:t>Một số phương pháp tách và tinh chế hợp chất hữu cơ: Phương pháp chưng cất, Phương pháp chiết, Phương pháp kết tinh, ...</a:t>
              </a:r>
            </a:p>
            <a:p>
              <a:pPr algn="just">
                <a:lnSpc>
                  <a:spcPct val="125000"/>
                </a:lnSpc>
              </a:pPr>
              <a:r>
                <a:rPr lang="vi-VN" sz="2200" dirty="0"/>
                <a:t>Nguyên tắc và cách thức tiến hành các phương pháp đó sẽ được nghiên cứu cụ thể trong bài học.</a:t>
              </a:r>
              <a:endParaRPr lang="en-US" sz="2200" dirty="0"/>
            </a:p>
          </p:txBody>
        </p:sp>
      </p:grpSp>
      <p:pic>
        <p:nvPicPr>
          <p:cNvPr id="22" name="Picture 8" descr="Lý thuyết phương pháp chiết hóa 8">
            <a:extLst>
              <a:ext uri="{FF2B5EF4-FFF2-40B4-BE49-F238E27FC236}">
                <a16:creationId xmlns:a16="http://schemas.microsoft.com/office/drawing/2014/main" id="{7B49B8B2-51F8-5B9B-D697-A513C399901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590" t="1932" r="16130" b="14056"/>
          <a:stretch/>
        </p:blipFill>
        <p:spPr bwMode="auto">
          <a:xfrm>
            <a:off x="3283604" y="3909287"/>
            <a:ext cx="2708933" cy="236326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Kết tinh là một trong những phương pháp phổ biến đề tách biệt và tinh chế  hợp chất hữu cơ. Hình bên mô tả các bước tiến ?">
            <a:extLst>
              <a:ext uri="{FF2B5EF4-FFF2-40B4-BE49-F238E27FC236}">
                <a16:creationId xmlns:a16="http://schemas.microsoft.com/office/drawing/2014/main" id="{3ABE6CB2-F7D9-B664-179D-DE39FA6BDA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79913" y="4034505"/>
            <a:ext cx="3737409" cy="236326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Phương pháp chưng cất là gì? Thiết bị chưng cất nên dùng năm 2022">
            <a:extLst>
              <a:ext uri="{FF2B5EF4-FFF2-40B4-BE49-F238E27FC236}">
                <a16:creationId xmlns:a16="http://schemas.microsoft.com/office/drawing/2014/main" id="{9C3E83C9-07C0-5779-A107-7C21BF3B08B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4132" r="10845"/>
          <a:stretch/>
        </p:blipFill>
        <p:spPr bwMode="auto">
          <a:xfrm>
            <a:off x="415728" y="3837106"/>
            <a:ext cx="3146258" cy="24346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Kinh nghiệm lựa chọn: Sắc ký cột – Nhồi cột - Phần 2">
            <a:extLst>
              <a:ext uri="{FF2B5EF4-FFF2-40B4-BE49-F238E27FC236}">
                <a16:creationId xmlns:a16="http://schemas.microsoft.com/office/drawing/2014/main" id="{32A137FC-01FF-29DB-F692-2ACBD6D527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32012" y="3957867"/>
            <a:ext cx="1917822" cy="243468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28F6B7D9-4FA2-4AEF-F957-B06B449305A2}"/>
              </a:ext>
            </a:extLst>
          </p:cNvPr>
          <p:cNvGrpSpPr/>
          <p:nvPr/>
        </p:nvGrpSpPr>
        <p:grpSpPr>
          <a:xfrm>
            <a:off x="5045026" y="1001579"/>
            <a:ext cx="1680236" cy="637316"/>
            <a:chOff x="520039" y="3853128"/>
            <a:chExt cx="1680236" cy="637316"/>
          </a:xfrm>
        </p:grpSpPr>
        <p:sp>
          <p:nvSpPr>
            <p:cNvPr id="27" name="Rectangle: Rounded Corners 26">
              <a:extLst>
                <a:ext uri="{FF2B5EF4-FFF2-40B4-BE49-F238E27FC236}">
                  <a16:creationId xmlns:a16="http://schemas.microsoft.com/office/drawing/2014/main" id="{0F3BE870-5484-D923-70A0-22FD362EFE67}"/>
                </a:ext>
              </a:extLst>
            </p:cNvPr>
            <p:cNvSpPr/>
            <p:nvPr/>
          </p:nvSpPr>
          <p:spPr>
            <a:xfrm>
              <a:off x="836315" y="3927029"/>
              <a:ext cx="1363960" cy="4572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1ADCCC3-B5F9-8993-050F-039BD535E902}"/>
                </a:ext>
              </a:extLst>
            </p:cNvPr>
            <p:cNvSpPr txBox="1"/>
            <p:nvPr/>
          </p:nvSpPr>
          <p:spPr>
            <a:xfrm>
              <a:off x="1069677" y="3947328"/>
              <a:ext cx="1118692" cy="430887"/>
            </a:xfrm>
            <a:prstGeom prst="rect">
              <a:avLst/>
            </a:prstGeom>
            <a:noFill/>
          </p:spPr>
          <p:txBody>
            <a:bodyPr wrap="square" rtlCol="0">
              <a:spAutoFit/>
            </a:bodyPr>
            <a:lstStyle/>
            <a:p>
              <a:r>
                <a:rPr lang="en-US" sz="2200" b="1">
                  <a:solidFill>
                    <a:schemeClr val="bg1"/>
                  </a:solidFill>
                </a:rPr>
                <a:t>Đáp án</a:t>
              </a:r>
            </a:p>
          </p:txBody>
        </p:sp>
        <p:pic>
          <p:nvPicPr>
            <p:cNvPr id="29" name="Picture 28">
              <a:extLst>
                <a:ext uri="{FF2B5EF4-FFF2-40B4-BE49-F238E27FC236}">
                  <a16:creationId xmlns:a16="http://schemas.microsoft.com/office/drawing/2014/main" id="{75D1D0BD-121D-7E88-F06F-A173B1651C0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0039" y="3853128"/>
              <a:ext cx="637316" cy="637316"/>
            </a:xfrm>
            <a:prstGeom prst="rect">
              <a:avLst/>
            </a:prstGeom>
          </p:spPr>
        </p:pic>
      </p:grpSp>
    </p:spTree>
    <p:extLst>
      <p:ext uri="{BB962C8B-B14F-4D97-AF65-F5344CB8AC3E}">
        <p14:creationId xmlns:p14="http://schemas.microsoft.com/office/powerpoint/2010/main" val="33981594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105FC6-3F9C-342D-9CF2-02A6184199A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553"/>
          <a:stretch/>
        </p:blipFill>
        <p:spPr>
          <a:xfrm>
            <a:off x="1083" y="0"/>
            <a:ext cx="12189833" cy="6858000"/>
          </a:xfrm>
          <a:prstGeom prst="rect">
            <a:avLst/>
          </a:prstGeom>
        </p:spPr>
      </p:pic>
      <p:sp>
        <p:nvSpPr>
          <p:cNvPr id="2" name="Rectangle: Rounded Corners 1">
            <a:extLst>
              <a:ext uri="{FF2B5EF4-FFF2-40B4-BE49-F238E27FC236}">
                <a16:creationId xmlns:a16="http://schemas.microsoft.com/office/drawing/2014/main" id="{9BC2A600-4D04-D39C-4DB0-9761C411C235}"/>
              </a:ext>
            </a:extLst>
          </p:cNvPr>
          <p:cNvSpPr/>
          <p:nvPr/>
        </p:nvSpPr>
        <p:spPr>
          <a:xfrm>
            <a:off x="2960914" y="2576286"/>
            <a:ext cx="6270172" cy="23876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hannel URL">
            <a:extLst>
              <a:ext uri="{FF2B5EF4-FFF2-40B4-BE49-F238E27FC236}">
                <a16:creationId xmlns:a16="http://schemas.microsoft.com/office/drawing/2014/main" id="{AAF42533-F65F-5E7A-D94A-3AA63DF82E81}"/>
              </a:ext>
            </a:extLst>
          </p:cNvPr>
          <p:cNvSpPr txBox="1"/>
          <p:nvPr/>
        </p:nvSpPr>
        <p:spPr>
          <a:xfrm>
            <a:off x="2239169" y="2772537"/>
            <a:ext cx="7713662" cy="199509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5400" b="1" dirty="0">
                <a:solidFill>
                  <a:schemeClr val="bg2">
                    <a:lumMod val="25000"/>
                  </a:schemeClr>
                </a:solidFill>
                <a:latin typeface="Arial" panose="020B0604020202020204" pitchFamily="34" charset="0"/>
                <a:ea typeface="Tahoma" panose="020B0604030504040204" pitchFamily="34" charset="0"/>
                <a:cs typeface="Arial" panose="020B0604020202020204" pitchFamily="34" charset="0"/>
              </a:rPr>
              <a:t>PHƯƠNG PHÁP</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rPr>
              <a:t>CHƯNG CẤT</a:t>
            </a:r>
            <a:endParaRPr kumimoji="0" lang="vi-VN" sz="5400" b="1" i="0" u="none" strike="noStrike" kern="1200" cap="none" spc="0" normalizeH="0" baseline="0" noProof="0" dirty="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5" name="Channel URL">
            <a:extLst>
              <a:ext uri="{FF2B5EF4-FFF2-40B4-BE49-F238E27FC236}">
                <a16:creationId xmlns:a16="http://schemas.microsoft.com/office/drawing/2014/main" id="{2A89BFFF-395E-86EF-8DC8-C40609A30032}"/>
              </a:ext>
            </a:extLst>
          </p:cNvPr>
          <p:cNvSpPr txBox="1"/>
          <p:nvPr/>
        </p:nvSpPr>
        <p:spPr>
          <a:xfrm>
            <a:off x="4369249" y="1460927"/>
            <a:ext cx="3453502" cy="109850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rPr>
              <a:t>PHẦN I.</a:t>
            </a:r>
            <a:endParaRPr kumimoji="0" lang="vi-VN" sz="6000" b="1" i="0" u="none" strike="noStrike" kern="1200" cap="none" spc="0" normalizeH="0" baseline="0" noProof="0" dirty="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610099095"/>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757F8076-4CC5-5468-83EB-79B9DE92B942}"/>
              </a:ext>
            </a:extLst>
          </p:cNvPr>
          <p:cNvGrpSpPr/>
          <p:nvPr/>
        </p:nvGrpSpPr>
        <p:grpSpPr>
          <a:xfrm>
            <a:off x="609600" y="603250"/>
            <a:ext cx="10972800" cy="742950"/>
            <a:chOff x="609600" y="400050"/>
            <a:chExt cx="10972800" cy="742950"/>
          </a:xfrm>
        </p:grpSpPr>
        <p:sp>
          <p:nvSpPr>
            <p:cNvPr id="2" name="Rectangle: Rounded Corners 1">
              <a:extLst>
                <a:ext uri="{FF2B5EF4-FFF2-40B4-BE49-F238E27FC236}">
                  <a16:creationId xmlns:a16="http://schemas.microsoft.com/office/drawing/2014/main" id="{5A4D852A-DF17-9E2A-47DA-733C9C2B4F2E}"/>
                </a:ext>
              </a:extLst>
            </p:cNvPr>
            <p:cNvSpPr/>
            <p:nvPr/>
          </p:nvSpPr>
          <p:spPr>
            <a:xfrm>
              <a:off x="609600" y="400050"/>
              <a:ext cx="10972800" cy="742950"/>
            </a:xfrm>
            <a:prstGeom prst="roundRect">
              <a:avLst>
                <a:gd name="adj" fmla="val 25641"/>
              </a:avLst>
            </a:prstGeom>
            <a:solidFill>
              <a:srgbClr val="E5FFFA"/>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84DB4AD-D1E4-8428-8803-5FF68F412FA5}"/>
                </a:ext>
              </a:extLst>
            </p:cNvPr>
            <p:cNvSpPr txBox="1"/>
            <p:nvPr/>
          </p:nvSpPr>
          <p:spPr>
            <a:xfrm>
              <a:off x="685800" y="517225"/>
              <a:ext cx="10820400" cy="508601"/>
            </a:xfrm>
            <a:prstGeom prst="rect">
              <a:avLst/>
            </a:prstGeom>
            <a:noFill/>
          </p:spPr>
          <p:txBody>
            <a:bodyPr wrap="square" rtlCol="0">
              <a:spAutoFit/>
            </a:bodyPr>
            <a:lstStyle/>
            <a:p>
              <a:pPr algn="ctr">
                <a:lnSpc>
                  <a:spcPct val="125000"/>
                </a:lnSpc>
              </a:pPr>
              <a:r>
                <a:rPr lang="vi-VN" sz="2400" b="1" dirty="0">
                  <a:solidFill>
                    <a:srgbClr val="C00000"/>
                  </a:solidFill>
                </a:rPr>
                <a:t>Chưng cất </a:t>
              </a:r>
              <a:r>
                <a:rPr lang="vi-VN" sz="2400" dirty="0"/>
                <a:t>là phương pháp tách và tinh chế quan trọng đối với các chất lỏng.</a:t>
              </a:r>
            </a:p>
          </p:txBody>
        </p:sp>
      </p:grpSp>
      <p:grpSp>
        <p:nvGrpSpPr>
          <p:cNvPr id="32" name="Group 31">
            <a:extLst>
              <a:ext uri="{FF2B5EF4-FFF2-40B4-BE49-F238E27FC236}">
                <a16:creationId xmlns:a16="http://schemas.microsoft.com/office/drawing/2014/main" id="{4B8709E0-4A45-6A28-0217-0748E1D3D38E}"/>
              </a:ext>
            </a:extLst>
          </p:cNvPr>
          <p:cNvGrpSpPr/>
          <p:nvPr/>
        </p:nvGrpSpPr>
        <p:grpSpPr>
          <a:xfrm>
            <a:off x="759359" y="2855451"/>
            <a:ext cx="4983684" cy="2364109"/>
            <a:chOff x="731316" y="1721964"/>
            <a:chExt cx="4983684" cy="2364109"/>
          </a:xfrm>
        </p:grpSpPr>
        <p:pic>
          <p:nvPicPr>
            <p:cNvPr id="22" name="Picture 21">
              <a:extLst>
                <a:ext uri="{FF2B5EF4-FFF2-40B4-BE49-F238E27FC236}">
                  <a16:creationId xmlns:a16="http://schemas.microsoft.com/office/drawing/2014/main" id="{0DF1FD2C-80BB-54A9-C27D-2F54A4C2BE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316" y="1838312"/>
              <a:ext cx="774649" cy="774649"/>
            </a:xfrm>
            <a:prstGeom prst="rect">
              <a:avLst/>
            </a:prstGeom>
          </p:spPr>
        </p:pic>
        <p:sp>
          <p:nvSpPr>
            <p:cNvPr id="23" name="TextBox 22">
              <a:extLst>
                <a:ext uri="{FF2B5EF4-FFF2-40B4-BE49-F238E27FC236}">
                  <a16:creationId xmlns:a16="http://schemas.microsoft.com/office/drawing/2014/main" id="{41D722A5-3395-A4D7-818A-1FADA5387DEB}"/>
                </a:ext>
              </a:extLst>
            </p:cNvPr>
            <p:cNvSpPr txBox="1"/>
            <p:nvPr/>
          </p:nvSpPr>
          <p:spPr>
            <a:xfrm>
              <a:off x="1665062" y="1721964"/>
              <a:ext cx="4049938" cy="2364109"/>
            </a:xfrm>
            <a:prstGeom prst="rect">
              <a:avLst/>
            </a:prstGeom>
            <a:noFill/>
          </p:spPr>
          <p:txBody>
            <a:bodyPr wrap="square" rtlCol="0">
              <a:spAutoFit/>
            </a:bodyPr>
            <a:lstStyle/>
            <a:p>
              <a:pPr algn="just">
                <a:lnSpc>
                  <a:spcPct val="125000"/>
                </a:lnSpc>
              </a:pPr>
              <a:r>
                <a:rPr lang="en-US" sz="2400" b="1" dirty="0" err="1">
                  <a:latin typeface="Arial" panose="020B0604020202020204" pitchFamily="34" charset="0"/>
                  <a:cs typeface="Arial" panose="020B0604020202020204" pitchFamily="34" charset="0"/>
                </a:rPr>
                <a:t>Nguyên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tắc</a:t>
              </a:r>
              <a:r>
                <a:rPr lang="en-US" sz="2400" b="1" dirty="0">
                  <a:latin typeface="Arial" panose="020B0604020202020204" pitchFamily="34" charset="0"/>
                  <a:cs typeface="Arial" panose="020B0604020202020204" pitchFamily="34" charset="0"/>
                </a:rPr>
                <a:t>:</a:t>
              </a:r>
            </a:p>
            <a:p>
              <a:pPr algn="just">
                <a:lnSpc>
                  <a:spcPct val="125000"/>
                </a:lnSpc>
              </a:pPr>
              <a:r>
                <a:rPr lang="en-US" sz="2400" dirty="0" err="1">
                  <a:solidFill>
                    <a:srgbClr val="C00000"/>
                  </a:solidFill>
                  <a:latin typeface="Arial" panose="020B0604020202020204" pitchFamily="34" charset="0"/>
                  <a:cs typeface="Arial" panose="020B0604020202020204" pitchFamily="34" charset="0"/>
                </a:rPr>
                <a:t>Tách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dựa</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vào</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sự</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khác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nhau</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về</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nhiệt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độ</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sôi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của</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các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trong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hỗn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hợp</a:t>
              </a:r>
              <a:r>
                <a:rPr lang="en-US" sz="2400" dirty="0">
                  <a:solidFill>
                    <a:srgbClr val="C00000"/>
                  </a:solidFill>
                  <a:latin typeface="Arial" panose="020B0604020202020204" pitchFamily="34" charset="0"/>
                  <a:cs typeface="Arial" panose="020B0604020202020204" pitchFamily="34" charset="0"/>
                </a:rPr>
                <a:t> ở </a:t>
              </a:r>
              <a:r>
                <a:rPr lang="en-US" sz="2400" dirty="0" err="1">
                  <a:solidFill>
                    <a:srgbClr val="C00000"/>
                  </a:solidFill>
                  <a:latin typeface="Arial" panose="020B0604020202020204" pitchFamily="34" charset="0"/>
                  <a:cs typeface="Arial" panose="020B0604020202020204" pitchFamily="34" charset="0"/>
                </a:rPr>
                <a:t>một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áp</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suất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nhất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định</a:t>
              </a:r>
              <a:r>
                <a:rPr lang="en-US" sz="2400" dirty="0">
                  <a:solidFill>
                    <a:srgbClr val="C00000"/>
                  </a:solidFill>
                  <a:latin typeface="Arial" panose="020B0604020202020204" pitchFamily="34" charset="0"/>
                  <a:cs typeface="Arial" panose="020B0604020202020204" pitchFamily="34" charset="0"/>
                </a:rPr>
                <a:t>.</a:t>
              </a:r>
              <a:endParaRPr lang="vi-VN" sz="2400" dirty="0">
                <a:solidFill>
                  <a:srgbClr val="C00000"/>
                </a:solidFill>
                <a:latin typeface="Arial" panose="020B0604020202020204" pitchFamily="34" charset="0"/>
                <a:cs typeface="Arial" panose="020B0604020202020204" pitchFamily="34" charset="0"/>
              </a:endParaRPr>
            </a:p>
          </p:txBody>
        </p:sp>
      </p:grpSp>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FDC8E78-BA7C-989A-2F26-33B1D45C0145}"/>
              </a:ext>
            </a:extLst>
          </p:cNvPr>
          <p:cNvGrpSpPr/>
          <p:nvPr/>
        </p:nvGrpSpPr>
        <p:grpSpPr>
          <a:xfrm>
            <a:off x="-188044" y="5490845"/>
            <a:ext cx="1648846" cy="1682791"/>
            <a:chOff x="-188044" y="5490845"/>
            <a:chExt cx="1648846" cy="1682791"/>
          </a:xfrm>
        </p:grpSpPr>
        <p:sp>
          <p:nvSpPr>
            <p:cNvPr id="4" name="Hexagon 3">
              <a:extLst>
                <a:ext uri="{FF2B5EF4-FFF2-40B4-BE49-F238E27FC236}">
                  <a16:creationId xmlns:a16="http://schemas.microsoft.com/office/drawing/2014/main" id="{96CDDEBB-D224-9CBC-6C26-7015306CD1EA}"/>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076EF6FA-C438-D988-2193-BD3D2AEF8A44}"/>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95DA045D-7A08-EF17-A6DB-18F19EDA212A}"/>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a:extLst>
              <a:ext uri="{FF2B5EF4-FFF2-40B4-BE49-F238E27FC236}">
                <a16:creationId xmlns:a16="http://schemas.microsoft.com/office/drawing/2014/main" id="{276BCC56-52ED-9764-3204-CCDC49FA4AC2}"/>
              </a:ext>
            </a:extLst>
          </p:cNvPr>
          <p:cNvPicPr>
            <a:picLocks noChangeAspect="1"/>
          </p:cNvPicPr>
          <p:nvPr/>
        </p:nvPicPr>
        <p:blipFill>
          <a:blip r:embed="rId3">
            <a:duotone>
              <a:prstClr val="black"/>
              <a:schemeClr val="accent2">
                <a:tint val="45000"/>
                <a:satMod val="400000"/>
              </a:schemeClr>
            </a:duotone>
            <a:extLst>
              <a:ext uri="{96DAC541-7B7A-43D3-8B79-37D633B846F1}">
                <asvg:svgBlip xmlns:asvg="http://schemas.microsoft.com/office/drawing/2016/SVG/main" r:embed="rId4"/>
              </a:ext>
            </a:extLst>
          </a:blip>
          <a:stretch>
            <a:fillRect/>
          </a:stretch>
        </p:blipFill>
        <p:spPr>
          <a:xfrm rot="20347222">
            <a:off x="-312466" y="5498507"/>
            <a:ext cx="948044" cy="1572637"/>
          </a:xfrm>
          <a:prstGeom prst="rect">
            <a:avLst/>
          </a:prstGeom>
        </p:spPr>
      </p:pic>
      <p:grpSp>
        <p:nvGrpSpPr>
          <p:cNvPr id="20" name="Group 19">
            <a:extLst>
              <a:ext uri="{FF2B5EF4-FFF2-40B4-BE49-F238E27FC236}">
                <a16:creationId xmlns:a16="http://schemas.microsoft.com/office/drawing/2014/main" id="{4C90DC51-57C3-BF05-7719-9BDA7CC6E998}"/>
              </a:ext>
            </a:extLst>
          </p:cNvPr>
          <p:cNvGrpSpPr/>
          <p:nvPr/>
        </p:nvGrpSpPr>
        <p:grpSpPr>
          <a:xfrm>
            <a:off x="5892801" y="841257"/>
            <a:ext cx="6146799" cy="5835768"/>
            <a:chOff x="5981701" y="815765"/>
            <a:chExt cx="6146799" cy="5835768"/>
          </a:xfrm>
        </p:grpSpPr>
        <p:pic>
          <p:nvPicPr>
            <p:cNvPr id="24" name="Picture 23">
              <a:extLst>
                <a:ext uri="{FF2B5EF4-FFF2-40B4-BE49-F238E27FC236}">
                  <a16:creationId xmlns:a16="http://schemas.microsoft.com/office/drawing/2014/main" id="{D907CBA4-5BB8-9CF6-4245-05E3D02734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1701" y="815765"/>
              <a:ext cx="6146799" cy="5835768"/>
            </a:xfrm>
            <a:prstGeom prst="rect">
              <a:avLst/>
            </a:prstGeom>
          </p:spPr>
        </p:pic>
        <p:sp>
          <p:nvSpPr>
            <p:cNvPr id="25" name="TextBox 24">
              <a:extLst>
                <a:ext uri="{FF2B5EF4-FFF2-40B4-BE49-F238E27FC236}">
                  <a16:creationId xmlns:a16="http://schemas.microsoft.com/office/drawing/2014/main" id="{A3C63054-D717-C37A-9E2B-E72C7A696F9D}"/>
                </a:ext>
              </a:extLst>
            </p:cNvPr>
            <p:cNvSpPr txBox="1"/>
            <p:nvPr/>
          </p:nvSpPr>
          <p:spPr>
            <a:xfrm>
              <a:off x="7811870" y="1863435"/>
              <a:ext cx="1177883" cy="418029"/>
            </a:xfrm>
            <a:prstGeom prst="rect">
              <a:avLst/>
            </a:prstGeom>
            <a:noFill/>
          </p:spPr>
          <p:txBody>
            <a:bodyPr wrap="none" rtlCol="0">
              <a:spAutoFit/>
            </a:bodyPr>
            <a:lstStyle/>
            <a:p>
              <a:pPr algn="ctr"/>
              <a:r>
                <a:rPr lang="en-US"/>
                <a:t>Nước ra</a:t>
              </a:r>
            </a:p>
          </p:txBody>
        </p:sp>
        <p:sp>
          <p:nvSpPr>
            <p:cNvPr id="26" name="TextBox 25">
              <a:extLst>
                <a:ext uri="{FF2B5EF4-FFF2-40B4-BE49-F238E27FC236}">
                  <a16:creationId xmlns:a16="http://schemas.microsoft.com/office/drawing/2014/main" id="{6FE87971-A454-137A-12F3-8E9D22D1D645}"/>
                </a:ext>
              </a:extLst>
            </p:cNvPr>
            <p:cNvSpPr txBox="1"/>
            <p:nvPr/>
          </p:nvSpPr>
          <p:spPr>
            <a:xfrm>
              <a:off x="9038320" y="4793677"/>
              <a:ext cx="1056701" cy="646331"/>
            </a:xfrm>
            <a:prstGeom prst="rect">
              <a:avLst/>
            </a:prstGeom>
            <a:noFill/>
          </p:spPr>
          <p:txBody>
            <a:bodyPr wrap="none" rtlCol="0">
              <a:spAutoFit/>
            </a:bodyPr>
            <a:lstStyle/>
            <a:p>
              <a:pPr algn="ctr"/>
              <a:r>
                <a:rPr lang="en-US"/>
                <a:t>Nước</a:t>
              </a:r>
            </a:p>
            <a:p>
              <a:pPr algn="ctr"/>
              <a:r>
                <a:rPr lang="en-US"/>
                <a:t>làm lạnh</a:t>
              </a:r>
            </a:p>
          </p:txBody>
        </p:sp>
        <p:sp>
          <p:nvSpPr>
            <p:cNvPr id="27" name="TextBox 26">
              <a:extLst>
                <a:ext uri="{FF2B5EF4-FFF2-40B4-BE49-F238E27FC236}">
                  <a16:creationId xmlns:a16="http://schemas.microsoft.com/office/drawing/2014/main" id="{251F6190-12EA-3ACD-53D6-49DDB55D6870}"/>
                </a:ext>
              </a:extLst>
            </p:cNvPr>
            <p:cNvSpPr txBox="1"/>
            <p:nvPr/>
          </p:nvSpPr>
          <p:spPr>
            <a:xfrm>
              <a:off x="6476766" y="1896338"/>
              <a:ext cx="723275" cy="678134"/>
            </a:xfrm>
            <a:prstGeom prst="rect">
              <a:avLst/>
            </a:prstGeom>
            <a:noFill/>
          </p:spPr>
          <p:txBody>
            <a:bodyPr wrap="none" rtlCol="0">
              <a:spAutoFit/>
            </a:bodyPr>
            <a:lstStyle/>
            <a:p>
              <a:pPr algn="ctr">
                <a:lnSpc>
                  <a:spcPct val="110000"/>
                </a:lnSpc>
              </a:pPr>
              <a:r>
                <a:rPr lang="en-US"/>
                <a:t>Nhiệt</a:t>
              </a:r>
            </a:p>
            <a:p>
              <a:pPr algn="ctr">
                <a:lnSpc>
                  <a:spcPct val="110000"/>
                </a:lnSpc>
              </a:pPr>
              <a:r>
                <a:rPr lang="en-US"/>
                <a:t>kế</a:t>
              </a:r>
            </a:p>
          </p:txBody>
        </p:sp>
        <p:sp>
          <p:nvSpPr>
            <p:cNvPr id="28" name="TextBox 27">
              <a:extLst>
                <a:ext uri="{FF2B5EF4-FFF2-40B4-BE49-F238E27FC236}">
                  <a16:creationId xmlns:a16="http://schemas.microsoft.com/office/drawing/2014/main" id="{CE807AEA-D411-EDAB-3D7B-21417CF65A0B}"/>
                </a:ext>
              </a:extLst>
            </p:cNvPr>
            <p:cNvSpPr txBox="1"/>
            <p:nvPr/>
          </p:nvSpPr>
          <p:spPr>
            <a:xfrm>
              <a:off x="7795516" y="4051500"/>
              <a:ext cx="1210589" cy="678134"/>
            </a:xfrm>
            <a:prstGeom prst="rect">
              <a:avLst/>
            </a:prstGeom>
            <a:noFill/>
          </p:spPr>
          <p:txBody>
            <a:bodyPr wrap="none" rtlCol="0">
              <a:spAutoFit/>
            </a:bodyPr>
            <a:lstStyle/>
            <a:p>
              <a:pPr>
                <a:lnSpc>
                  <a:spcPct val="110000"/>
                </a:lnSpc>
              </a:pPr>
              <a:r>
                <a:rPr lang="en-US"/>
                <a:t>Bình</a:t>
              </a:r>
            </a:p>
            <a:p>
              <a:pPr>
                <a:lnSpc>
                  <a:spcPct val="110000"/>
                </a:lnSpc>
              </a:pPr>
              <a:r>
                <a:rPr lang="en-US"/>
                <a:t>chưng cất</a:t>
              </a:r>
            </a:p>
          </p:txBody>
        </p:sp>
        <p:sp>
          <p:nvSpPr>
            <p:cNvPr id="29" name="TextBox 28">
              <a:extLst>
                <a:ext uri="{FF2B5EF4-FFF2-40B4-BE49-F238E27FC236}">
                  <a16:creationId xmlns:a16="http://schemas.microsoft.com/office/drawing/2014/main" id="{F4CC4FD2-F445-9607-5B2D-463F79E0239F}"/>
                </a:ext>
              </a:extLst>
            </p:cNvPr>
            <p:cNvSpPr txBox="1"/>
            <p:nvPr/>
          </p:nvSpPr>
          <p:spPr>
            <a:xfrm>
              <a:off x="8970599" y="2938993"/>
              <a:ext cx="1556836" cy="373436"/>
            </a:xfrm>
            <a:prstGeom prst="rect">
              <a:avLst/>
            </a:prstGeom>
            <a:noFill/>
          </p:spPr>
          <p:txBody>
            <a:bodyPr wrap="none" rtlCol="0">
              <a:spAutoFit/>
            </a:bodyPr>
            <a:lstStyle/>
            <a:p>
              <a:pPr>
                <a:lnSpc>
                  <a:spcPct val="110000"/>
                </a:lnSpc>
              </a:pPr>
              <a:r>
                <a:rPr lang="en-US"/>
                <a:t>Ống sinh hàn</a:t>
              </a:r>
            </a:p>
          </p:txBody>
        </p:sp>
      </p:grpSp>
    </p:spTree>
    <p:extLst>
      <p:ext uri="{BB962C8B-B14F-4D97-AF65-F5344CB8AC3E}">
        <p14:creationId xmlns:p14="http://schemas.microsoft.com/office/powerpoint/2010/main" val="5689595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757F8076-4CC5-5468-83EB-79B9DE92B942}"/>
              </a:ext>
            </a:extLst>
          </p:cNvPr>
          <p:cNvGrpSpPr/>
          <p:nvPr/>
        </p:nvGrpSpPr>
        <p:grpSpPr>
          <a:xfrm>
            <a:off x="609600" y="603250"/>
            <a:ext cx="10972800" cy="742950"/>
            <a:chOff x="609600" y="400050"/>
            <a:chExt cx="10972800" cy="742950"/>
          </a:xfrm>
        </p:grpSpPr>
        <p:sp>
          <p:nvSpPr>
            <p:cNvPr id="2" name="Rectangle: Rounded Corners 1">
              <a:extLst>
                <a:ext uri="{FF2B5EF4-FFF2-40B4-BE49-F238E27FC236}">
                  <a16:creationId xmlns:a16="http://schemas.microsoft.com/office/drawing/2014/main" id="{5A4D852A-DF17-9E2A-47DA-733C9C2B4F2E}"/>
                </a:ext>
              </a:extLst>
            </p:cNvPr>
            <p:cNvSpPr/>
            <p:nvPr/>
          </p:nvSpPr>
          <p:spPr>
            <a:xfrm>
              <a:off x="609600" y="400050"/>
              <a:ext cx="10972800" cy="742950"/>
            </a:xfrm>
            <a:prstGeom prst="roundRect">
              <a:avLst>
                <a:gd name="adj" fmla="val 25641"/>
              </a:avLst>
            </a:prstGeom>
            <a:solidFill>
              <a:srgbClr val="E5FFFA"/>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84DB4AD-D1E4-8428-8803-5FF68F412FA5}"/>
                </a:ext>
              </a:extLst>
            </p:cNvPr>
            <p:cNvSpPr txBox="1"/>
            <p:nvPr/>
          </p:nvSpPr>
          <p:spPr>
            <a:xfrm>
              <a:off x="685800" y="517225"/>
              <a:ext cx="10820400" cy="508601"/>
            </a:xfrm>
            <a:prstGeom prst="rect">
              <a:avLst/>
            </a:prstGeom>
            <a:noFill/>
          </p:spPr>
          <p:txBody>
            <a:bodyPr wrap="square" rtlCol="0">
              <a:spAutoFit/>
            </a:bodyPr>
            <a:lstStyle/>
            <a:p>
              <a:pPr algn="ctr">
                <a:lnSpc>
                  <a:spcPct val="125000"/>
                </a:lnSpc>
              </a:pPr>
              <a:r>
                <a:rPr lang="vi-VN" sz="2400" b="1" dirty="0">
                  <a:solidFill>
                    <a:srgbClr val="C00000"/>
                  </a:solidFill>
                </a:rPr>
                <a:t>Chưng cất </a:t>
              </a:r>
              <a:r>
                <a:rPr lang="vi-VN" sz="2400" dirty="0"/>
                <a:t>là phương pháp tách và tinh chế quan trọng đối với các chất lỏng.</a:t>
              </a:r>
            </a:p>
          </p:txBody>
        </p:sp>
      </p:grpSp>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FDC8E78-BA7C-989A-2F26-33B1D45C0145}"/>
              </a:ext>
            </a:extLst>
          </p:cNvPr>
          <p:cNvGrpSpPr/>
          <p:nvPr/>
        </p:nvGrpSpPr>
        <p:grpSpPr>
          <a:xfrm>
            <a:off x="-188044" y="5490845"/>
            <a:ext cx="1648846" cy="1682791"/>
            <a:chOff x="-188044" y="5490845"/>
            <a:chExt cx="1648846" cy="1682791"/>
          </a:xfrm>
        </p:grpSpPr>
        <p:sp>
          <p:nvSpPr>
            <p:cNvPr id="4" name="Hexagon 3">
              <a:extLst>
                <a:ext uri="{FF2B5EF4-FFF2-40B4-BE49-F238E27FC236}">
                  <a16:creationId xmlns:a16="http://schemas.microsoft.com/office/drawing/2014/main" id="{96CDDEBB-D224-9CBC-6C26-7015306CD1EA}"/>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076EF6FA-C438-D988-2193-BD3D2AEF8A44}"/>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95DA045D-7A08-EF17-A6DB-18F19EDA212A}"/>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a:extLst>
              <a:ext uri="{FF2B5EF4-FFF2-40B4-BE49-F238E27FC236}">
                <a16:creationId xmlns:a16="http://schemas.microsoft.com/office/drawing/2014/main" id="{276BCC56-52ED-9764-3204-CCDC49FA4AC2}"/>
              </a:ext>
            </a:extLst>
          </p:cNvPr>
          <p:cNvPicPr>
            <a:picLocks noChangeAspect="1"/>
          </p:cNvPicPr>
          <p:nvPr/>
        </p:nvPicPr>
        <p:blipFill>
          <a:blip r:embed="rId2">
            <a:duotone>
              <a:prstClr val="black"/>
              <a:schemeClr val="accent2">
                <a:tint val="45000"/>
                <a:satMod val="400000"/>
              </a:schemeClr>
            </a:duotone>
            <a:extLst>
              <a:ext uri="{96DAC541-7B7A-43D3-8B79-37D633B846F1}">
                <asvg:svgBlip xmlns:asvg="http://schemas.microsoft.com/office/drawing/2016/SVG/main" r:embed="rId3"/>
              </a:ext>
            </a:extLst>
          </a:blip>
          <a:stretch>
            <a:fillRect/>
          </a:stretch>
        </p:blipFill>
        <p:spPr>
          <a:xfrm rot="20347222">
            <a:off x="-312466" y="5498507"/>
            <a:ext cx="948044" cy="1572637"/>
          </a:xfrm>
          <a:prstGeom prst="rect">
            <a:avLst/>
          </a:prstGeom>
        </p:spPr>
      </p:pic>
      <p:grpSp>
        <p:nvGrpSpPr>
          <p:cNvPr id="20" name="Group 19">
            <a:extLst>
              <a:ext uri="{FF2B5EF4-FFF2-40B4-BE49-F238E27FC236}">
                <a16:creationId xmlns:a16="http://schemas.microsoft.com/office/drawing/2014/main" id="{4C90DC51-57C3-BF05-7719-9BDA7CC6E998}"/>
              </a:ext>
            </a:extLst>
          </p:cNvPr>
          <p:cNvGrpSpPr/>
          <p:nvPr/>
        </p:nvGrpSpPr>
        <p:grpSpPr>
          <a:xfrm>
            <a:off x="5892801" y="841257"/>
            <a:ext cx="6146799" cy="5835768"/>
            <a:chOff x="5981701" y="815765"/>
            <a:chExt cx="6146799" cy="5835768"/>
          </a:xfrm>
        </p:grpSpPr>
        <p:pic>
          <p:nvPicPr>
            <p:cNvPr id="24" name="Picture 23">
              <a:extLst>
                <a:ext uri="{FF2B5EF4-FFF2-40B4-BE49-F238E27FC236}">
                  <a16:creationId xmlns:a16="http://schemas.microsoft.com/office/drawing/2014/main" id="{D907CBA4-5BB8-9CF6-4245-05E3D02734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701" y="815765"/>
              <a:ext cx="6146799" cy="5835768"/>
            </a:xfrm>
            <a:prstGeom prst="rect">
              <a:avLst/>
            </a:prstGeom>
          </p:spPr>
        </p:pic>
        <p:sp>
          <p:nvSpPr>
            <p:cNvPr id="25" name="TextBox 24">
              <a:extLst>
                <a:ext uri="{FF2B5EF4-FFF2-40B4-BE49-F238E27FC236}">
                  <a16:creationId xmlns:a16="http://schemas.microsoft.com/office/drawing/2014/main" id="{A3C63054-D717-C37A-9E2B-E72C7A696F9D}"/>
                </a:ext>
              </a:extLst>
            </p:cNvPr>
            <p:cNvSpPr txBox="1"/>
            <p:nvPr/>
          </p:nvSpPr>
          <p:spPr>
            <a:xfrm>
              <a:off x="7811870" y="1863435"/>
              <a:ext cx="1177883" cy="418029"/>
            </a:xfrm>
            <a:prstGeom prst="rect">
              <a:avLst/>
            </a:prstGeom>
            <a:noFill/>
          </p:spPr>
          <p:txBody>
            <a:bodyPr wrap="none" rtlCol="0">
              <a:spAutoFit/>
            </a:bodyPr>
            <a:lstStyle/>
            <a:p>
              <a:pPr algn="ctr"/>
              <a:r>
                <a:rPr lang="en-US"/>
                <a:t>Nước ra</a:t>
              </a:r>
            </a:p>
          </p:txBody>
        </p:sp>
        <p:sp>
          <p:nvSpPr>
            <p:cNvPr id="26" name="TextBox 25">
              <a:extLst>
                <a:ext uri="{FF2B5EF4-FFF2-40B4-BE49-F238E27FC236}">
                  <a16:creationId xmlns:a16="http://schemas.microsoft.com/office/drawing/2014/main" id="{6FE87971-A454-137A-12F3-8E9D22D1D645}"/>
                </a:ext>
              </a:extLst>
            </p:cNvPr>
            <p:cNvSpPr txBox="1"/>
            <p:nvPr/>
          </p:nvSpPr>
          <p:spPr>
            <a:xfrm>
              <a:off x="9038320" y="4793677"/>
              <a:ext cx="1056701" cy="646331"/>
            </a:xfrm>
            <a:prstGeom prst="rect">
              <a:avLst/>
            </a:prstGeom>
            <a:noFill/>
          </p:spPr>
          <p:txBody>
            <a:bodyPr wrap="none" rtlCol="0">
              <a:spAutoFit/>
            </a:bodyPr>
            <a:lstStyle/>
            <a:p>
              <a:pPr algn="ctr"/>
              <a:r>
                <a:rPr lang="en-US"/>
                <a:t>Nước</a:t>
              </a:r>
            </a:p>
            <a:p>
              <a:pPr algn="ctr"/>
              <a:r>
                <a:rPr lang="en-US"/>
                <a:t>làm lạnh</a:t>
              </a:r>
            </a:p>
          </p:txBody>
        </p:sp>
        <p:sp>
          <p:nvSpPr>
            <p:cNvPr id="27" name="TextBox 26">
              <a:extLst>
                <a:ext uri="{FF2B5EF4-FFF2-40B4-BE49-F238E27FC236}">
                  <a16:creationId xmlns:a16="http://schemas.microsoft.com/office/drawing/2014/main" id="{251F6190-12EA-3ACD-53D6-49DDB55D6870}"/>
                </a:ext>
              </a:extLst>
            </p:cNvPr>
            <p:cNvSpPr txBox="1"/>
            <p:nvPr/>
          </p:nvSpPr>
          <p:spPr>
            <a:xfrm>
              <a:off x="6476766" y="1896338"/>
              <a:ext cx="723275" cy="678134"/>
            </a:xfrm>
            <a:prstGeom prst="rect">
              <a:avLst/>
            </a:prstGeom>
            <a:noFill/>
          </p:spPr>
          <p:txBody>
            <a:bodyPr wrap="none" rtlCol="0">
              <a:spAutoFit/>
            </a:bodyPr>
            <a:lstStyle/>
            <a:p>
              <a:pPr algn="ctr">
                <a:lnSpc>
                  <a:spcPct val="110000"/>
                </a:lnSpc>
              </a:pPr>
              <a:r>
                <a:rPr lang="en-US"/>
                <a:t>Nhiệt</a:t>
              </a:r>
            </a:p>
            <a:p>
              <a:pPr algn="ctr">
                <a:lnSpc>
                  <a:spcPct val="110000"/>
                </a:lnSpc>
              </a:pPr>
              <a:r>
                <a:rPr lang="en-US"/>
                <a:t>kế</a:t>
              </a:r>
            </a:p>
          </p:txBody>
        </p:sp>
        <p:sp>
          <p:nvSpPr>
            <p:cNvPr id="28" name="TextBox 27">
              <a:extLst>
                <a:ext uri="{FF2B5EF4-FFF2-40B4-BE49-F238E27FC236}">
                  <a16:creationId xmlns:a16="http://schemas.microsoft.com/office/drawing/2014/main" id="{CE807AEA-D411-EDAB-3D7B-21417CF65A0B}"/>
                </a:ext>
              </a:extLst>
            </p:cNvPr>
            <p:cNvSpPr txBox="1"/>
            <p:nvPr/>
          </p:nvSpPr>
          <p:spPr>
            <a:xfrm>
              <a:off x="7795516" y="4051500"/>
              <a:ext cx="1210589" cy="678134"/>
            </a:xfrm>
            <a:prstGeom prst="rect">
              <a:avLst/>
            </a:prstGeom>
            <a:noFill/>
          </p:spPr>
          <p:txBody>
            <a:bodyPr wrap="none" rtlCol="0">
              <a:spAutoFit/>
            </a:bodyPr>
            <a:lstStyle/>
            <a:p>
              <a:pPr>
                <a:lnSpc>
                  <a:spcPct val="110000"/>
                </a:lnSpc>
              </a:pPr>
              <a:r>
                <a:rPr lang="en-US"/>
                <a:t>Bình</a:t>
              </a:r>
            </a:p>
            <a:p>
              <a:pPr>
                <a:lnSpc>
                  <a:spcPct val="110000"/>
                </a:lnSpc>
              </a:pPr>
              <a:r>
                <a:rPr lang="en-US"/>
                <a:t>chưng cất</a:t>
              </a:r>
            </a:p>
          </p:txBody>
        </p:sp>
        <p:sp>
          <p:nvSpPr>
            <p:cNvPr id="29" name="TextBox 28">
              <a:extLst>
                <a:ext uri="{FF2B5EF4-FFF2-40B4-BE49-F238E27FC236}">
                  <a16:creationId xmlns:a16="http://schemas.microsoft.com/office/drawing/2014/main" id="{F4CC4FD2-F445-9607-5B2D-463F79E0239F}"/>
                </a:ext>
              </a:extLst>
            </p:cNvPr>
            <p:cNvSpPr txBox="1"/>
            <p:nvPr/>
          </p:nvSpPr>
          <p:spPr>
            <a:xfrm>
              <a:off x="8970599" y="2938993"/>
              <a:ext cx="1556836" cy="373436"/>
            </a:xfrm>
            <a:prstGeom prst="rect">
              <a:avLst/>
            </a:prstGeom>
            <a:noFill/>
          </p:spPr>
          <p:txBody>
            <a:bodyPr wrap="none" rtlCol="0">
              <a:spAutoFit/>
            </a:bodyPr>
            <a:lstStyle/>
            <a:p>
              <a:pPr>
                <a:lnSpc>
                  <a:spcPct val="110000"/>
                </a:lnSpc>
              </a:pPr>
              <a:r>
                <a:rPr lang="en-US"/>
                <a:t>Ống sinh hàn</a:t>
              </a:r>
            </a:p>
          </p:txBody>
        </p:sp>
      </p:grpSp>
      <p:grpSp>
        <p:nvGrpSpPr>
          <p:cNvPr id="8" name="Group 7">
            <a:extLst>
              <a:ext uri="{FF2B5EF4-FFF2-40B4-BE49-F238E27FC236}">
                <a16:creationId xmlns:a16="http://schemas.microsoft.com/office/drawing/2014/main" id="{B375C44C-B7C8-8CAD-2454-DAD4D4C3DE3E}"/>
              </a:ext>
            </a:extLst>
          </p:cNvPr>
          <p:cNvGrpSpPr/>
          <p:nvPr/>
        </p:nvGrpSpPr>
        <p:grpSpPr>
          <a:xfrm>
            <a:off x="459946" y="2297734"/>
            <a:ext cx="5578346" cy="3740255"/>
            <a:chOff x="731316" y="1721964"/>
            <a:chExt cx="5578346" cy="3740255"/>
          </a:xfrm>
        </p:grpSpPr>
        <p:pic>
          <p:nvPicPr>
            <p:cNvPr id="9" name="Picture 8">
              <a:extLst>
                <a:ext uri="{FF2B5EF4-FFF2-40B4-BE49-F238E27FC236}">
                  <a16:creationId xmlns:a16="http://schemas.microsoft.com/office/drawing/2014/main" id="{5F7754A8-3822-08D8-25E5-053C41490E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316" y="1838312"/>
              <a:ext cx="774649" cy="774649"/>
            </a:xfrm>
            <a:prstGeom prst="rect">
              <a:avLst/>
            </a:prstGeom>
          </p:spPr>
        </p:pic>
        <p:sp>
          <p:nvSpPr>
            <p:cNvPr id="10" name="TextBox 9">
              <a:extLst>
                <a:ext uri="{FF2B5EF4-FFF2-40B4-BE49-F238E27FC236}">
                  <a16:creationId xmlns:a16="http://schemas.microsoft.com/office/drawing/2014/main" id="{3E8B8922-AE28-D382-8DAC-151B1E29C641}"/>
                </a:ext>
              </a:extLst>
            </p:cNvPr>
            <p:cNvSpPr txBox="1"/>
            <p:nvPr/>
          </p:nvSpPr>
          <p:spPr>
            <a:xfrm>
              <a:off x="1665061" y="1721964"/>
              <a:ext cx="4644601" cy="3740255"/>
            </a:xfrm>
            <a:prstGeom prst="rect">
              <a:avLst/>
            </a:prstGeom>
            <a:noFill/>
          </p:spPr>
          <p:txBody>
            <a:bodyPr wrap="square" rtlCol="0">
              <a:spAutoFit/>
            </a:bodyPr>
            <a:lstStyle/>
            <a:p>
              <a:pPr algn="just">
                <a:lnSpc>
                  <a:spcPct val="125000"/>
                </a:lnSpc>
              </a:pPr>
              <a:r>
                <a:rPr lang="en-US" sz="2400" b="1" dirty="0" err="1">
                  <a:latin typeface="Arial" panose="020B0604020202020204" pitchFamily="34" charset="0"/>
                  <a:cs typeface="Arial" panose="020B0604020202020204" pitchFamily="34" charset="0"/>
                </a:rPr>
                <a:t>Cách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tiến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hành</a:t>
              </a:r>
              <a:r>
                <a:rPr lang="en-US" sz="2400" b="1" dirty="0">
                  <a:latin typeface="Arial" panose="020B0604020202020204" pitchFamily="34" charset="0"/>
                  <a:cs typeface="Arial" panose="020B0604020202020204" pitchFamily="34" charset="0"/>
                </a:rPr>
                <a:t>:</a:t>
              </a:r>
            </a:p>
            <a:p>
              <a:pPr algn="just">
                <a:lnSpc>
                  <a:spcPct val="125000"/>
                </a:lnSpc>
              </a:pPr>
              <a:r>
                <a:rPr lang="en-US" sz="2400" dirty="0" err="1">
                  <a:solidFill>
                    <a:srgbClr val="C00000"/>
                  </a:solidFill>
                  <a:latin typeface="Arial" panose="020B0604020202020204" pitchFamily="34" charset="0"/>
                  <a:cs typeface="Arial" panose="020B0604020202020204" pitchFamily="34" charset="0"/>
                </a:rPr>
                <a:t>Đun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nóng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hỗn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hợp</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lỏng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nào</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có</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nhiệt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độ</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sôi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thấp</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hơn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sẽ</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chuyển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thành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hơi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sớm</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hơn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và</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nhiều</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hơn</a:t>
              </a:r>
              <a:r>
                <a:rPr lang="en-US" sz="2400" dirty="0">
                  <a:solidFill>
                    <a:srgbClr val="C00000"/>
                  </a:solidFill>
                  <a:latin typeface="Arial" panose="020B0604020202020204" pitchFamily="34" charset="0"/>
                  <a:cs typeface="Arial" panose="020B0604020202020204" pitchFamily="34" charset="0"/>
                </a:rPr>
                <a:t>.</a:t>
              </a:r>
            </a:p>
            <a:p>
              <a:pPr algn="just">
                <a:lnSpc>
                  <a:spcPct val="125000"/>
                </a:lnSpc>
              </a:pP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Làm</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lạnh</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hơi</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ngưng</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tụ</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thành</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dạng</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lỏng</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chứa</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chủ</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yếu</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các</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chất</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có</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nhiệt</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độ</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sôi</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thấp</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hơn</a:t>
              </a:r>
              <a:r>
                <a:rPr lang="en-US" sz="2400">
                  <a:solidFill>
                    <a:srgbClr val="C00000"/>
                  </a:solidFill>
                  <a:latin typeface="Arial" panose="020B0604020202020204" pitchFamily="34" charset="0"/>
                  <a:cs typeface="Arial" panose="020B0604020202020204" pitchFamily="34" charset="0"/>
                  <a:sym typeface="Wingdings" panose="05000000000000000000" pitchFamily="2" charset="2"/>
                </a:rPr>
                <a:t>.</a:t>
              </a:r>
              <a:endParaRPr lang="vi-VN" sz="2400" dirty="0">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407800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BDBBDA-E5CD-2BC3-11C3-D61EB21F0B9C}"/>
              </a:ext>
            </a:extLst>
          </p:cNvPr>
          <p:cNvPicPr>
            <a:picLocks noChangeAspect="1"/>
          </p:cNvPicPr>
          <p:nvPr/>
        </p:nvPicPr>
        <p:blipFill>
          <a:blip r:embed="rId2"/>
          <a:stretch>
            <a:fillRect/>
          </a:stretch>
        </p:blipFill>
        <p:spPr>
          <a:xfrm>
            <a:off x="6725285" y="1651000"/>
            <a:ext cx="5275707" cy="4648200"/>
          </a:xfrm>
          <a:prstGeom prst="rect">
            <a:avLst/>
          </a:prstGeom>
        </p:spPr>
      </p:pic>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FDC8E78-BA7C-989A-2F26-33B1D45C0145}"/>
              </a:ext>
            </a:extLst>
          </p:cNvPr>
          <p:cNvGrpSpPr/>
          <p:nvPr/>
        </p:nvGrpSpPr>
        <p:grpSpPr>
          <a:xfrm>
            <a:off x="-188044" y="5490845"/>
            <a:ext cx="1648846" cy="1682791"/>
            <a:chOff x="-188044" y="5490845"/>
            <a:chExt cx="1648846" cy="1682791"/>
          </a:xfrm>
        </p:grpSpPr>
        <p:sp>
          <p:nvSpPr>
            <p:cNvPr id="4" name="Hexagon 3">
              <a:extLst>
                <a:ext uri="{FF2B5EF4-FFF2-40B4-BE49-F238E27FC236}">
                  <a16:creationId xmlns:a16="http://schemas.microsoft.com/office/drawing/2014/main" id="{96CDDEBB-D224-9CBC-6C26-7015306CD1EA}"/>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076EF6FA-C438-D988-2193-BD3D2AEF8A44}"/>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95DA045D-7A08-EF17-A6DB-18F19EDA212A}"/>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a:extLst>
              <a:ext uri="{FF2B5EF4-FFF2-40B4-BE49-F238E27FC236}">
                <a16:creationId xmlns:a16="http://schemas.microsoft.com/office/drawing/2014/main" id="{276BCC56-52ED-9764-3204-CCDC49FA4AC2}"/>
              </a:ext>
            </a:extLst>
          </p:cNvPr>
          <p:cNvPicPr>
            <a:picLocks noChangeAspect="1"/>
          </p:cNvPicPr>
          <p:nvPr/>
        </p:nvPicPr>
        <p:blipFill>
          <a:blip r:embed="rId3">
            <a:duotone>
              <a:prstClr val="black"/>
              <a:schemeClr val="accent2">
                <a:tint val="45000"/>
                <a:satMod val="400000"/>
              </a:schemeClr>
            </a:duotone>
            <a:extLst>
              <a:ext uri="{96DAC541-7B7A-43D3-8B79-37D633B846F1}">
                <asvg:svgBlip xmlns:asvg="http://schemas.microsoft.com/office/drawing/2016/SVG/main" r:embed="rId4"/>
              </a:ext>
            </a:extLst>
          </a:blip>
          <a:stretch>
            <a:fillRect/>
          </a:stretch>
        </p:blipFill>
        <p:spPr>
          <a:xfrm rot="20347222">
            <a:off x="-312466" y="5498507"/>
            <a:ext cx="948044" cy="1572637"/>
          </a:xfrm>
          <a:prstGeom prst="rect">
            <a:avLst/>
          </a:prstGeom>
        </p:spPr>
      </p:pic>
      <p:grpSp>
        <p:nvGrpSpPr>
          <p:cNvPr id="25" name="Group 24">
            <a:extLst>
              <a:ext uri="{FF2B5EF4-FFF2-40B4-BE49-F238E27FC236}">
                <a16:creationId xmlns:a16="http://schemas.microsoft.com/office/drawing/2014/main" id="{4714AC0F-77E6-7A66-2298-CCFF275C4522}"/>
              </a:ext>
            </a:extLst>
          </p:cNvPr>
          <p:cNvGrpSpPr/>
          <p:nvPr/>
        </p:nvGrpSpPr>
        <p:grpSpPr>
          <a:xfrm>
            <a:off x="3964176" y="547516"/>
            <a:ext cx="4263648" cy="902040"/>
            <a:chOff x="3964176" y="728491"/>
            <a:chExt cx="4263648" cy="902040"/>
          </a:xfrm>
        </p:grpSpPr>
        <p:sp>
          <p:nvSpPr>
            <p:cNvPr id="10" name="Rectangle: Rounded Corners 9">
              <a:extLst>
                <a:ext uri="{FF2B5EF4-FFF2-40B4-BE49-F238E27FC236}">
                  <a16:creationId xmlns:a16="http://schemas.microsoft.com/office/drawing/2014/main" id="{B275EEC1-0A60-1CC9-BE70-3CC9482A4261}"/>
                </a:ext>
              </a:extLst>
            </p:cNvPr>
            <p:cNvSpPr/>
            <p:nvPr/>
          </p:nvSpPr>
          <p:spPr>
            <a:xfrm>
              <a:off x="4504146" y="854074"/>
              <a:ext cx="3212880" cy="65087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TextBox 10">
              <a:extLst>
                <a:ext uri="{FF2B5EF4-FFF2-40B4-BE49-F238E27FC236}">
                  <a16:creationId xmlns:a16="http://schemas.microsoft.com/office/drawing/2014/main" id="{F1F4E547-3DEF-AA0C-1DA2-C5D9180BE3D6}"/>
                </a:ext>
              </a:extLst>
            </p:cNvPr>
            <p:cNvSpPr txBox="1"/>
            <p:nvPr/>
          </p:nvSpPr>
          <p:spPr>
            <a:xfrm>
              <a:off x="4854191" y="917901"/>
              <a:ext cx="2512791" cy="523220"/>
            </a:xfrm>
            <a:prstGeom prst="rect">
              <a:avLst/>
            </a:prstGeom>
            <a:noFill/>
          </p:spPr>
          <p:txBody>
            <a:bodyPr wrap="square" rtlCol="0">
              <a:spAutoFit/>
            </a:bodyPr>
            <a:lstStyle/>
            <a:p>
              <a:pPr algn="ctr"/>
              <a:r>
                <a:rPr lang="en-US" sz="2800" b="1" dirty="0" err="1">
                  <a:solidFill>
                    <a:schemeClr val="bg1"/>
                  </a:solidFill>
                  <a:latin typeface="Arial" panose="020B0604020202020204" pitchFamily="34" charset="0"/>
                  <a:cs typeface="Arial" panose="020B0604020202020204" pitchFamily="34" charset="0"/>
                </a:rPr>
                <a:t>Thí</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nghiệm</a:t>
              </a:r>
              <a:r>
                <a:rPr lang="en-US" sz="2800" b="1" dirty="0">
                  <a:solidFill>
                    <a:schemeClr val="bg1"/>
                  </a:solidFill>
                  <a:latin typeface="Arial" panose="020B0604020202020204" pitchFamily="34" charset="0"/>
                  <a:cs typeface="Arial" panose="020B0604020202020204" pitchFamily="34" charset="0"/>
                </a:rPr>
                <a:t> 1</a:t>
              </a:r>
            </a:p>
          </p:txBody>
        </p:sp>
        <p:pic>
          <p:nvPicPr>
            <p:cNvPr id="19" name="Picture 18">
              <a:extLst>
                <a:ext uri="{FF2B5EF4-FFF2-40B4-BE49-F238E27FC236}">
                  <a16:creationId xmlns:a16="http://schemas.microsoft.com/office/drawing/2014/main" id="{F1A8A41F-1988-06D1-C95D-7EF18E62F4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4176" y="728491"/>
              <a:ext cx="902040" cy="902040"/>
            </a:xfrm>
            <a:prstGeom prst="rect">
              <a:avLst/>
            </a:prstGeom>
          </p:spPr>
        </p:pic>
        <p:pic>
          <p:nvPicPr>
            <p:cNvPr id="20" name="Picture 19">
              <a:extLst>
                <a:ext uri="{FF2B5EF4-FFF2-40B4-BE49-F238E27FC236}">
                  <a16:creationId xmlns:a16="http://schemas.microsoft.com/office/drawing/2014/main" id="{3B289448-2F2C-5F29-F0BC-C19D019E32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25784" y="728491"/>
              <a:ext cx="902040" cy="902040"/>
            </a:xfrm>
            <a:prstGeom prst="rect">
              <a:avLst/>
            </a:prstGeom>
          </p:spPr>
        </p:pic>
      </p:grpSp>
      <p:grpSp>
        <p:nvGrpSpPr>
          <p:cNvPr id="8" name="Group 7">
            <a:extLst>
              <a:ext uri="{FF2B5EF4-FFF2-40B4-BE49-F238E27FC236}">
                <a16:creationId xmlns:a16="http://schemas.microsoft.com/office/drawing/2014/main" id="{1460B847-D304-B9AC-9F0B-2A415521A2FC}"/>
              </a:ext>
            </a:extLst>
          </p:cNvPr>
          <p:cNvGrpSpPr/>
          <p:nvPr/>
        </p:nvGrpSpPr>
        <p:grpSpPr>
          <a:xfrm>
            <a:off x="504313" y="1961751"/>
            <a:ext cx="6594987" cy="2355260"/>
            <a:chOff x="504313" y="1961751"/>
            <a:chExt cx="6594987" cy="2355260"/>
          </a:xfrm>
        </p:grpSpPr>
        <p:pic>
          <p:nvPicPr>
            <p:cNvPr id="26" name="Picture 25">
              <a:extLst>
                <a:ext uri="{FF2B5EF4-FFF2-40B4-BE49-F238E27FC236}">
                  <a16:creationId xmlns:a16="http://schemas.microsoft.com/office/drawing/2014/main" id="{6BA79EEC-5107-C38D-B528-5D52B67B70CF}"/>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04313" y="2091844"/>
              <a:ext cx="704545" cy="704545"/>
            </a:xfrm>
            <a:prstGeom prst="rect">
              <a:avLst/>
            </a:prstGeom>
          </p:spPr>
        </p:pic>
        <p:sp>
          <p:nvSpPr>
            <p:cNvPr id="27" name="TextBox 26">
              <a:extLst>
                <a:ext uri="{FF2B5EF4-FFF2-40B4-BE49-F238E27FC236}">
                  <a16:creationId xmlns:a16="http://schemas.microsoft.com/office/drawing/2014/main" id="{5CE253DE-0101-0B52-C7E2-CA6B9DB1FF02}"/>
                </a:ext>
              </a:extLst>
            </p:cNvPr>
            <p:cNvSpPr txBox="1"/>
            <p:nvPr/>
          </p:nvSpPr>
          <p:spPr>
            <a:xfrm>
              <a:off x="1246331" y="1961751"/>
              <a:ext cx="5852969" cy="2355260"/>
            </a:xfrm>
            <a:prstGeom prst="rect">
              <a:avLst/>
            </a:prstGeom>
            <a:noFill/>
          </p:spPr>
          <p:txBody>
            <a:bodyPr wrap="square" rtlCol="0">
              <a:spAutoFit/>
            </a:bodyPr>
            <a:lstStyle/>
            <a:p>
              <a:pPr algn="just">
                <a:lnSpc>
                  <a:spcPct val="125000"/>
                </a:lnSpc>
              </a:pPr>
              <a:r>
                <a:rPr lang="en-US" sz="2200" b="1" dirty="0" err="1">
                  <a:latin typeface="Arial" panose="020B0604020202020204" pitchFamily="34" charset="0"/>
                  <a:cs typeface="Arial" panose="020B0604020202020204" pitchFamily="34" charset="0"/>
                </a:rPr>
                <a:t>Chuẩn</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bị</a:t>
              </a:r>
              <a:r>
                <a:rPr lang="en-US" sz="2200" b="1"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algn="just">
                <a:lnSpc>
                  <a:spcPct val="125000"/>
                </a:lnSpc>
              </a:pPr>
              <a:r>
                <a:rPr lang="en-US" sz="2400" dirty="0" err="1">
                  <a:latin typeface="Arial" panose="020B0604020202020204" pitchFamily="34" charset="0"/>
                  <a:cs typeface="Arial" panose="020B0604020202020204" pitchFamily="34" charset="0"/>
                </a:rPr>
                <a:t>Rượu</a:t>
              </a:r>
              <a:r>
                <a:rPr lang="en-US" sz="2400" dirty="0">
                  <a:latin typeface="Arial" panose="020B0604020202020204" pitchFamily="34" charset="0"/>
                  <a:cs typeface="Arial" panose="020B0604020202020204" pitchFamily="34" charset="0"/>
                </a:rPr>
                <a:t> 25 – 30</a:t>
              </a:r>
              <a:r>
                <a:rPr lang="en-US" sz="2400" baseline="30000" dirty="0">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C, </a:t>
              </a:r>
              <a:r>
                <a:rPr lang="en-US" sz="2400" dirty="0" err="1">
                  <a:latin typeface="Arial" panose="020B0604020202020204" pitchFamily="34" charset="0"/>
                  <a:cs typeface="Arial" panose="020B0604020202020204" pitchFamily="34" charset="0"/>
                </a:rPr>
                <a:t>đá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bọt</a:t>
              </a:r>
              <a:r>
                <a:rPr lang="en-US" sz="2400" dirty="0">
                  <a:latin typeface="Arial" panose="020B0604020202020204" pitchFamily="34" charset="0"/>
                  <a:cs typeface="Arial" panose="020B0604020202020204" pitchFamily="34" charset="0"/>
                </a:rPr>
                <a:t>.</a:t>
              </a:r>
            </a:p>
            <a:p>
              <a:pPr algn="just">
                <a:lnSpc>
                  <a:spcPct val="125000"/>
                </a:lnSpc>
              </a:pPr>
              <a:r>
                <a:rPr lang="en-US" sz="2400" dirty="0" err="1">
                  <a:latin typeface="Arial" panose="020B0604020202020204" pitchFamily="34" charset="0"/>
                  <a:cs typeface="Arial" panose="020B0604020202020204" pitchFamily="34" charset="0"/>
                </a:rPr>
                <a:t>Nhiệt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thiết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đun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nóng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đèn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cồn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bếp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hứng</a:t>
              </a:r>
              <a:r>
                <a:rPr lang="en-US" sz="2400" dirty="0">
                  <a:latin typeface="Arial" panose="020B0604020202020204" pitchFamily="34" charset="0"/>
                  <a:cs typeface="Arial" panose="020B0604020202020204" pitchFamily="34" charset="0"/>
                </a:rPr>
                <a:t>.</a:t>
              </a:r>
            </a:p>
          </p:txBody>
        </p:sp>
      </p:grpSp>
      <p:sp>
        <p:nvSpPr>
          <p:cNvPr id="9" name="TextBox 8">
            <a:extLst>
              <a:ext uri="{FF2B5EF4-FFF2-40B4-BE49-F238E27FC236}">
                <a16:creationId xmlns:a16="http://schemas.microsoft.com/office/drawing/2014/main" id="{1A263389-CF07-8862-972E-D63D31D808AA}"/>
              </a:ext>
            </a:extLst>
          </p:cNvPr>
          <p:cNvSpPr txBox="1"/>
          <p:nvPr/>
        </p:nvSpPr>
        <p:spPr>
          <a:xfrm>
            <a:off x="2801990" y="1464233"/>
            <a:ext cx="6960560" cy="461665"/>
          </a:xfrm>
          <a:prstGeom prst="rect">
            <a:avLst/>
          </a:prstGeom>
          <a:noFill/>
        </p:spPr>
        <p:txBody>
          <a:bodyPr wrap="none" rtlCol="0">
            <a:spAutoFit/>
          </a:bodyPr>
          <a:lstStyle/>
          <a:p>
            <a:r>
              <a:rPr lang="en-US" sz="2400" b="1" dirty="0" err="1">
                <a:solidFill>
                  <a:srgbClr val="C00000"/>
                </a:solidFill>
                <a:latin typeface="Arial" panose="020B0604020202020204" pitchFamily="34" charset="0"/>
                <a:cs typeface="Arial" panose="020B0604020202020204" pitchFamily="34" charset="0"/>
              </a:rPr>
              <a:t>Chưng</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cất</a:t>
            </a:r>
            <a:r>
              <a:rPr lang="en-US" sz="2400" b="1" dirty="0">
                <a:solidFill>
                  <a:srgbClr val="C00000"/>
                </a:solidFill>
                <a:latin typeface="Arial" panose="020B0604020202020204" pitchFamily="34" charset="0"/>
                <a:cs typeface="Arial" panose="020B0604020202020204" pitchFamily="34" charset="0"/>
              </a:rPr>
              <a:t> ethanol </a:t>
            </a:r>
            <a:r>
              <a:rPr lang="en-US" sz="2400" b="1" dirty="0" err="1">
                <a:solidFill>
                  <a:srgbClr val="C00000"/>
                </a:solidFill>
                <a:latin typeface="Arial" panose="020B0604020202020204" pitchFamily="34" charset="0"/>
                <a:cs typeface="Arial" panose="020B0604020202020204" pitchFamily="34" charset="0"/>
              </a:rPr>
              <a:t>từ</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hỗn</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hợp</a:t>
            </a:r>
            <a:r>
              <a:rPr lang="en-US" sz="2400" b="1" dirty="0">
                <a:solidFill>
                  <a:srgbClr val="C00000"/>
                </a:solidFill>
                <a:latin typeface="Arial" panose="020B0604020202020204" pitchFamily="34" charset="0"/>
                <a:cs typeface="Arial" panose="020B0604020202020204" pitchFamily="34" charset="0"/>
              </a:rPr>
              <a:t> ethanol – </a:t>
            </a:r>
            <a:r>
              <a:rPr lang="en-US" sz="2400" b="1" dirty="0" err="1">
                <a:solidFill>
                  <a:srgbClr val="C00000"/>
                </a:solidFill>
                <a:latin typeface="Arial" panose="020B0604020202020204" pitchFamily="34" charset="0"/>
                <a:cs typeface="Arial" panose="020B0604020202020204" pitchFamily="34" charset="0"/>
              </a:rPr>
              <a:t>nước</a:t>
            </a:r>
            <a:endParaRPr lang="en-US" sz="2400" b="1" dirty="0">
              <a:solidFill>
                <a:srgbClr val="C00000"/>
              </a:solidFill>
              <a:latin typeface="Arial" panose="020B0604020202020204" pitchFamily="34" charset="0"/>
              <a:cs typeface="Arial" panose="020B0604020202020204" pitchFamily="34" charset="0"/>
            </a:endParaRPr>
          </a:p>
        </p:txBody>
      </p:sp>
      <p:pic>
        <p:nvPicPr>
          <p:cNvPr id="1026" name="Picture 2" descr="Rượu trắng nguyên chất bao nhiêu tiền 1 lít? Giá bán rượu gạo">
            <a:extLst>
              <a:ext uri="{FF2B5EF4-FFF2-40B4-BE49-F238E27FC236}">
                <a16:creationId xmlns:a16="http://schemas.microsoft.com/office/drawing/2014/main" id="{C6CD465B-762D-A729-FF91-2D1C78ACDD0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6561"/>
          <a:stretch/>
        </p:blipFill>
        <p:spPr bwMode="auto">
          <a:xfrm>
            <a:off x="3103961" y="4270630"/>
            <a:ext cx="3205316" cy="2246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027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0EAA8F4E-8F14-5C97-5B46-A5787971D674}"/>
              </a:ext>
            </a:extLst>
          </p:cNvPr>
          <p:cNvGrpSpPr/>
          <p:nvPr/>
        </p:nvGrpSpPr>
        <p:grpSpPr>
          <a:xfrm>
            <a:off x="10750248" y="5403466"/>
            <a:ext cx="1654946" cy="1770170"/>
            <a:chOff x="10750248" y="5403466"/>
            <a:chExt cx="1654946" cy="1770170"/>
          </a:xfrm>
        </p:grpSpPr>
        <p:grpSp>
          <p:nvGrpSpPr>
            <p:cNvPr id="15" name="Group 14">
              <a:extLst>
                <a:ext uri="{FF2B5EF4-FFF2-40B4-BE49-F238E27FC236}">
                  <a16:creationId xmlns:a16="http://schemas.microsoft.com/office/drawing/2014/main" id="{2883C65F-DBEB-D8D4-B985-E0F81E74828A}"/>
                </a:ext>
              </a:extLst>
            </p:cNvPr>
            <p:cNvGrpSpPr/>
            <p:nvPr/>
          </p:nvGrpSpPr>
          <p:grpSpPr>
            <a:xfrm flipH="1">
              <a:off x="10750248" y="5490845"/>
              <a:ext cx="1648846" cy="1682791"/>
              <a:chOff x="-188044" y="5490845"/>
              <a:chExt cx="1648846" cy="1682791"/>
            </a:xfrm>
          </p:grpSpPr>
          <p:sp>
            <p:nvSpPr>
              <p:cNvPr id="16" name="Hexagon 15">
                <a:extLst>
                  <a:ext uri="{FF2B5EF4-FFF2-40B4-BE49-F238E27FC236}">
                    <a16:creationId xmlns:a16="http://schemas.microsoft.com/office/drawing/2014/main" id="{6C93F9DA-07BF-CF9C-ABFC-FEE3AC1CDEE6}"/>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a:extLst>
                  <a:ext uri="{FF2B5EF4-FFF2-40B4-BE49-F238E27FC236}">
                    <a16:creationId xmlns:a16="http://schemas.microsoft.com/office/drawing/2014/main" id="{98DC3424-254F-F717-5F65-89510985A34B}"/>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D4A3490F-788C-BBAB-EF38-42157D1925C9}"/>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Graphic 8">
              <a:extLst>
                <a:ext uri="{FF2B5EF4-FFF2-40B4-BE49-F238E27FC236}">
                  <a16:creationId xmlns:a16="http://schemas.microsoft.com/office/drawing/2014/main" id="{FC537C67-9345-2AF2-7F11-EF1C5454C8DD}"/>
                </a:ext>
              </a:extLst>
            </p:cNvPr>
            <p:cNvPicPr>
              <a:picLocks noChangeAspect="1"/>
            </p:cNvPicPr>
            <p:nvPr/>
          </p:nvPicPr>
          <p:blipFill>
            <a:blip r:embed="rId2">
              <a:duotone>
                <a:prstClr val="black"/>
                <a:schemeClr val="accent2">
                  <a:tint val="45000"/>
                  <a:satMod val="400000"/>
                </a:schemeClr>
              </a:duotone>
              <a:extLst>
                <a:ext uri="{96DAC541-7B7A-43D3-8B79-37D633B846F1}">
                  <asvg:svgBlip xmlns:asvg="http://schemas.microsoft.com/office/drawing/2016/SVG/main" r:embed="rId3"/>
                </a:ext>
              </a:extLst>
            </a:blip>
            <a:stretch>
              <a:fillRect/>
            </a:stretch>
          </p:blipFill>
          <p:spPr>
            <a:xfrm>
              <a:off x="11516008" y="5403466"/>
              <a:ext cx="889186" cy="1640247"/>
            </a:xfrm>
            <a:prstGeom prst="rect">
              <a:avLst/>
            </a:prstGeom>
          </p:spPr>
        </p:pic>
      </p:grpSp>
      <p:grpSp>
        <p:nvGrpSpPr>
          <p:cNvPr id="3" name="Group 2">
            <a:extLst>
              <a:ext uri="{FF2B5EF4-FFF2-40B4-BE49-F238E27FC236}">
                <a16:creationId xmlns:a16="http://schemas.microsoft.com/office/drawing/2014/main" id="{EFDC8E78-BA7C-989A-2F26-33B1D45C0145}"/>
              </a:ext>
            </a:extLst>
          </p:cNvPr>
          <p:cNvGrpSpPr/>
          <p:nvPr/>
        </p:nvGrpSpPr>
        <p:grpSpPr>
          <a:xfrm>
            <a:off x="-188044" y="5490845"/>
            <a:ext cx="1648846" cy="1682791"/>
            <a:chOff x="-188044" y="5490845"/>
            <a:chExt cx="1648846" cy="1682791"/>
          </a:xfrm>
        </p:grpSpPr>
        <p:sp>
          <p:nvSpPr>
            <p:cNvPr id="4" name="Hexagon 3">
              <a:extLst>
                <a:ext uri="{FF2B5EF4-FFF2-40B4-BE49-F238E27FC236}">
                  <a16:creationId xmlns:a16="http://schemas.microsoft.com/office/drawing/2014/main" id="{96CDDEBB-D224-9CBC-6C26-7015306CD1EA}"/>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076EF6FA-C438-D988-2193-BD3D2AEF8A44}"/>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95DA045D-7A08-EF17-A6DB-18F19EDA212A}"/>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a:extLst>
              <a:ext uri="{FF2B5EF4-FFF2-40B4-BE49-F238E27FC236}">
                <a16:creationId xmlns:a16="http://schemas.microsoft.com/office/drawing/2014/main" id="{276BCC56-52ED-9764-3204-CCDC49FA4AC2}"/>
              </a:ext>
            </a:extLst>
          </p:cNvPr>
          <p:cNvPicPr>
            <a:picLocks noChangeAspect="1"/>
          </p:cNvPicPr>
          <p:nvPr/>
        </p:nvPicPr>
        <p:blipFill>
          <a:blip r:embed="rId4">
            <a:duotone>
              <a:prstClr val="black"/>
              <a:schemeClr val="accent2">
                <a:tint val="45000"/>
                <a:satMod val="400000"/>
              </a:schemeClr>
            </a:duotone>
            <a:extLst>
              <a:ext uri="{96DAC541-7B7A-43D3-8B79-37D633B846F1}">
                <asvg:svgBlip xmlns:asvg="http://schemas.microsoft.com/office/drawing/2016/SVG/main" r:embed="rId5"/>
              </a:ext>
            </a:extLst>
          </a:blip>
          <a:stretch>
            <a:fillRect/>
          </a:stretch>
        </p:blipFill>
        <p:spPr>
          <a:xfrm rot="20347222">
            <a:off x="-312466" y="5498507"/>
            <a:ext cx="948044" cy="1572637"/>
          </a:xfrm>
          <a:prstGeom prst="rect">
            <a:avLst/>
          </a:prstGeom>
        </p:spPr>
      </p:pic>
      <p:grpSp>
        <p:nvGrpSpPr>
          <p:cNvPr id="25" name="Group 24">
            <a:extLst>
              <a:ext uri="{FF2B5EF4-FFF2-40B4-BE49-F238E27FC236}">
                <a16:creationId xmlns:a16="http://schemas.microsoft.com/office/drawing/2014/main" id="{4714AC0F-77E6-7A66-2298-CCFF275C4522}"/>
              </a:ext>
            </a:extLst>
          </p:cNvPr>
          <p:cNvGrpSpPr/>
          <p:nvPr/>
        </p:nvGrpSpPr>
        <p:grpSpPr>
          <a:xfrm>
            <a:off x="3964176" y="547516"/>
            <a:ext cx="4263648" cy="902040"/>
            <a:chOff x="3964176" y="728491"/>
            <a:chExt cx="4263648" cy="902040"/>
          </a:xfrm>
        </p:grpSpPr>
        <p:sp>
          <p:nvSpPr>
            <p:cNvPr id="10" name="Rectangle: Rounded Corners 9">
              <a:extLst>
                <a:ext uri="{FF2B5EF4-FFF2-40B4-BE49-F238E27FC236}">
                  <a16:creationId xmlns:a16="http://schemas.microsoft.com/office/drawing/2014/main" id="{B275EEC1-0A60-1CC9-BE70-3CC9482A4261}"/>
                </a:ext>
              </a:extLst>
            </p:cNvPr>
            <p:cNvSpPr/>
            <p:nvPr/>
          </p:nvSpPr>
          <p:spPr>
            <a:xfrm>
              <a:off x="4504146" y="854074"/>
              <a:ext cx="3212880" cy="65087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TextBox 10">
              <a:extLst>
                <a:ext uri="{FF2B5EF4-FFF2-40B4-BE49-F238E27FC236}">
                  <a16:creationId xmlns:a16="http://schemas.microsoft.com/office/drawing/2014/main" id="{F1F4E547-3DEF-AA0C-1DA2-C5D9180BE3D6}"/>
                </a:ext>
              </a:extLst>
            </p:cNvPr>
            <p:cNvSpPr txBox="1"/>
            <p:nvPr/>
          </p:nvSpPr>
          <p:spPr>
            <a:xfrm>
              <a:off x="4854191" y="917901"/>
              <a:ext cx="2512791" cy="523220"/>
            </a:xfrm>
            <a:prstGeom prst="rect">
              <a:avLst/>
            </a:prstGeom>
            <a:noFill/>
          </p:spPr>
          <p:txBody>
            <a:bodyPr wrap="square" rtlCol="0">
              <a:spAutoFit/>
            </a:bodyPr>
            <a:lstStyle/>
            <a:p>
              <a:pPr algn="ctr"/>
              <a:r>
                <a:rPr lang="en-US" sz="2800" b="1" dirty="0" err="1">
                  <a:solidFill>
                    <a:schemeClr val="bg1"/>
                  </a:solidFill>
                  <a:latin typeface="Arial" panose="020B0604020202020204" pitchFamily="34" charset="0"/>
                  <a:cs typeface="Arial" panose="020B0604020202020204" pitchFamily="34" charset="0"/>
                </a:rPr>
                <a:t>Thí</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nghiệm</a:t>
              </a:r>
              <a:r>
                <a:rPr lang="en-US" sz="2800" b="1" dirty="0">
                  <a:solidFill>
                    <a:schemeClr val="bg1"/>
                  </a:solidFill>
                  <a:latin typeface="Arial" panose="020B0604020202020204" pitchFamily="34" charset="0"/>
                  <a:cs typeface="Arial" panose="020B0604020202020204" pitchFamily="34" charset="0"/>
                </a:rPr>
                <a:t> 1</a:t>
              </a:r>
            </a:p>
          </p:txBody>
        </p:sp>
        <p:pic>
          <p:nvPicPr>
            <p:cNvPr id="19" name="Picture 18">
              <a:extLst>
                <a:ext uri="{FF2B5EF4-FFF2-40B4-BE49-F238E27FC236}">
                  <a16:creationId xmlns:a16="http://schemas.microsoft.com/office/drawing/2014/main" id="{F1A8A41F-1988-06D1-C95D-7EF18E62F4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4176" y="728491"/>
              <a:ext cx="902040" cy="902040"/>
            </a:xfrm>
            <a:prstGeom prst="rect">
              <a:avLst/>
            </a:prstGeom>
          </p:spPr>
        </p:pic>
        <p:pic>
          <p:nvPicPr>
            <p:cNvPr id="20" name="Picture 19">
              <a:extLst>
                <a:ext uri="{FF2B5EF4-FFF2-40B4-BE49-F238E27FC236}">
                  <a16:creationId xmlns:a16="http://schemas.microsoft.com/office/drawing/2014/main" id="{3B289448-2F2C-5F29-F0BC-C19D019E32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325784" y="728491"/>
              <a:ext cx="902040" cy="902040"/>
            </a:xfrm>
            <a:prstGeom prst="rect">
              <a:avLst/>
            </a:prstGeom>
          </p:spPr>
        </p:pic>
      </p:grpSp>
      <p:grpSp>
        <p:nvGrpSpPr>
          <p:cNvPr id="14" name="Group 13">
            <a:extLst>
              <a:ext uri="{FF2B5EF4-FFF2-40B4-BE49-F238E27FC236}">
                <a16:creationId xmlns:a16="http://schemas.microsoft.com/office/drawing/2014/main" id="{AB0A042A-FBDD-D5E9-55A9-7CF4C888EB0F}"/>
              </a:ext>
            </a:extLst>
          </p:cNvPr>
          <p:cNvGrpSpPr/>
          <p:nvPr/>
        </p:nvGrpSpPr>
        <p:grpSpPr>
          <a:xfrm>
            <a:off x="266987" y="1417860"/>
            <a:ext cx="6635229" cy="4292970"/>
            <a:chOff x="1124255" y="1970553"/>
            <a:chExt cx="6635229" cy="4292970"/>
          </a:xfrm>
        </p:grpSpPr>
        <p:pic>
          <p:nvPicPr>
            <p:cNvPr id="26" name="Picture 25">
              <a:extLst>
                <a:ext uri="{FF2B5EF4-FFF2-40B4-BE49-F238E27FC236}">
                  <a16:creationId xmlns:a16="http://schemas.microsoft.com/office/drawing/2014/main" id="{6BA79EEC-5107-C38D-B528-5D52B67B70CF}"/>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124255" y="2053744"/>
              <a:ext cx="704545" cy="704545"/>
            </a:xfrm>
            <a:prstGeom prst="rect">
              <a:avLst/>
            </a:prstGeom>
          </p:spPr>
        </p:pic>
        <p:sp>
          <p:nvSpPr>
            <p:cNvPr id="2" name="TextBox 1">
              <a:extLst>
                <a:ext uri="{FF2B5EF4-FFF2-40B4-BE49-F238E27FC236}">
                  <a16:creationId xmlns:a16="http://schemas.microsoft.com/office/drawing/2014/main" id="{4140CA3F-A320-5CA1-EC7D-080CA6D18778}"/>
                </a:ext>
              </a:extLst>
            </p:cNvPr>
            <p:cNvSpPr txBox="1"/>
            <p:nvPr/>
          </p:nvSpPr>
          <p:spPr>
            <a:xfrm>
              <a:off x="1861148" y="1970553"/>
              <a:ext cx="5898336" cy="4292970"/>
            </a:xfrm>
            <a:prstGeom prst="rect">
              <a:avLst/>
            </a:prstGeom>
            <a:noFill/>
          </p:spPr>
          <p:txBody>
            <a:bodyPr wrap="square" rtlCol="0">
              <a:spAutoFit/>
            </a:bodyPr>
            <a:lstStyle/>
            <a:p>
              <a:pPr>
                <a:lnSpc>
                  <a:spcPct val="125000"/>
                </a:lnSpc>
              </a:pPr>
              <a:r>
                <a:rPr lang="en-US" sz="2200" b="1" dirty="0" err="1">
                  <a:latin typeface="Arial" panose="020B0604020202020204" pitchFamily="34" charset="0"/>
                  <a:cs typeface="Arial" panose="020B0604020202020204" pitchFamily="34" charset="0"/>
                </a:rPr>
                <a:t>Tiến</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hành</a:t>
              </a:r>
              <a:r>
                <a:rPr lang="en-US" sz="2200" b="1" dirty="0">
                  <a:latin typeface="Arial" panose="020B0604020202020204" pitchFamily="34" charset="0"/>
                  <a:cs typeface="Arial" panose="020B0604020202020204" pitchFamily="34" charset="0"/>
                </a:rPr>
                <a:t>: </a:t>
              </a:r>
            </a:p>
            <a:p>
              <a:pPr>
                <a:lnSpc>
                  <a:spcPct val="125000"/>
                </a:lnSpc>
              </a:pPr>
              <a:r>
                <a:rPr lang="en-US" sz="2200" dirty="0" err="1">
                  <a:sym typeface="Symbol" panose="05050102010706020507" pitchFamily="18" charset="2"/>
                </a:rPr>
                <a:t>Bước</a:t>
              </a:r>
              <a:r>
                <a:rPr lang="en-US" sz="2200" dirty="0">
                  <a:sym typeface="Symbol" panose="05050102010706020507" pitchFamily="18" charset="2"/>
                </a:rPr>
                <a:t> 1: Cho </a:t>
              </a:r>
              <a:r>
                <a:rPr lang="en-US" sz="2200" dirty="0" err="1">
                  <a:sym typeface="Symbol" panose="05050102010706020507" pitchFamily="18" charset="2"/>
                </a:rPr>
                <a:t>khoảng</a:t>
              </a:r>
              <a:r>
                <a:rPr lang="en-US" sz="2200" dirty="0">
                  <a:sym typeface="Symbol" panose="05050102010706020507" pitchFamily="18" charset="2"/>
                </a:rPr>
                <a:t> 150ml </a:t>
              </a:r>
              <a:r>
                <a:rPr lang="en-US" sz="2200" dirty="0" err="1">
                  <a:sym typeface="Symbol" panose="05050102010706020507" pitchFamily="18" charset="2"/>
                </a:rPr>
                <a:t>rượu</a:t>
              </a:r>
              <a:r>
                <a:rPr lang="en-US" sz="2200" dirty="0">
                  <a:sym typeface="Symbol" panose="05050102010706020507" pitchFamily="18" charset="2"/>
                </a:rPr>
                <a:t> </a:t>
              </a:r>
              <a:r>
                <a:rPr lang="en-US" sz="2200" dirty="0" err="1">
                  <a:sym typeface="Symbol" panose="05050102010706020507" pitchFamily="18" charset="2"/>
                </a:rPr>
                <a:t>vào</a:t>
              </a:r>
              <a:r>
                <a:rPr lang="en-US" sz="2200" dirty="0">
                  <a:sym typeface="Symbol" panose="05050102010706020507" pitchFamily="18" charset="2"/>
                </a:rPr>
                <a:t> </a:t>
              </a:r>
              <a:r>
                <a:rPr lang="en-US" sz="2200" dirty="0" err="1">
                  <a:sym typeface="Symbol" panose="05050102010706020507" pitchFamily="18" charset="2"/>
                </a:rPr>
                <a:t>bình</a:t>
              </a:r>
              <a:r>
                <a:rPr lang="en-US" sz="2200" dirty="0">
                  <a:sym typeface="Symbol" panose="05050102010706020507" pitchFamily="18" charset="2"/>
                </a:rPr>
                <a:t> </a:t>
              </a:r>
              <a:r>
                <a:rPr lang="en-US" sz="2200" dirty="0" err="1">
                  <a:sym typeface="Symbol" panose="05050102010706020507" pitchFamily="18" charset="2"/>
                </a:rPr>
                <a:t>cầu</a:t>
              </a:r>
              <a:r>
                <a:rPr lang="en-US" sz="2200" dirty="0">
                  <a:sym typeface="Symbol" panose="05050102010706020507" pitchFamily="18" charset="2"/>
                </a:rPr>
                <a:t> </a:t>
              </a:r>
              <a:r>
                <a:rPr lang="en-US" sz="2200" dirty="0" err="1">
                  <a:sym typeface="Symbol" panose="05050102010706020507" pitchFamily="18" charset="2"/>
                </a:rPr>
                <a:t>có</a:t>
              </a:r>
              <a:r>
                <a:rPr lang="en-US" sz="2200" dirty="0">
                  <a:sym typeface="Symbol" panose="05050102010706020507" pitchFamily="18" charset="2"/>
                </a:rPr>
                <a:t> </a:t>
              </a:r>
              <a:r>
                <a:rPr lang="en-US" sz="2200" dirty="0" err="1">
                  <a:sym typeface="Symbol" panose="05050102010706020507" pitchFamily="18" charset="2"/>
                </a:rPr>
                <a:t>nhánh</a:t>
              </a:r>
              <a:r>
                <a:rPr lang="en-US" sz="2200" dirty="0">
                  <a:sym typeface="Symbol" panose="05050102010706020507" pitchFamily="18" charset="2"/>
                </a:rPr>
                <a:t> </a:t>
              </a:r>
              <a:r>
                <a:rPr lang="en-US" sz="2200" dirty="0" err="1">
                  <a:sym typeface="Symbol" panose="05050102010706020507" pitchFamily="18" charset="2"/>
                </a:rPr>
                <a:t>và</a:t>
              </a:r>
              <a:r>
                <a:rPr lang="en-US" sz="2200" dirty="0">
                  <a:sym typeface="Symbol" panose="05050102010706020507" pitchFamily="18" charset="2"/>
                </a:rPr>
                <a:t> </a:t>
              </a:r>
              <a:r>
                <a:rPr lang="en-US" sz="2200" dirty="0" err="1">
                  <a:sym typeface="Symbol" panose="05050102010706020507" pitchFamily="18" charset="2"/>
                </a:rPr>
                <a:t>thêm</a:t>
              </a:r>
              <a:r>
                <a:rPr lang="en-US" sz="2200" dirty="0">
                  <a:sym typeface="Symbol" panose="05050102010706020507" pitchFamily="18" charset="2"/>
                </a:rPr>
                <a:t> </a:t>
              </a:r>
              <a:r>
                <a:rPr lang="en-US" sz="2200" dirty="0" err="1">
                  <a:sym typeface="Symbol" panose="05050102010706020507" pitchFamily="18" charset="2"/>
                </a:rPr>
                <a:t>vài</a:t>
              </a:r>
              <a:r>
                <a:rPr lang="en-US" sz="2200" dirty="0">
                  <a:sym typeface="Symbol" panose="05050102010706020507" pitchFamily="18" charset="2"/>
                </a:rPr>
                <a:t> </a:t>
              </a:r>
              <a:r>
                <a:rPr lang="en-US" sz="2200" dirty="0" err="1">
                  <a:sym typeface="Symbol" panose="05050102010706020507" pitchFamily="18" charset="2"/>
                </a:rPr>
                <a:t>viên</a:t>
              </a:r>
              <a:r>
                <a:rPr lang="en-US" sz="2200" dirty="0">
                  <a:sym typeface="Symbol" panose="05050102010706020507" pitchFamily="18" charset="2"/>
                </a:rPr>
                <a:t> </a:t>
              </a:r>
              <a:r>
                <a:rPr lang="en-US" sz="2200" dirty="0" err="1">
                  <a:sym typeface="Symbol" panose="05050102010706020507" pitchFamily="18" charset="2"/>
                </a:rPr>
                <a:t>đá</a:t>
              </a:r>
              <a:r>
                <a:rPr lang="en-US" sz="2200" dirty="0">
                  <a:sym typeface="Symbol" panose="05050102010706020507" pitchFamily="18" charset="2"/>
                </a:rPr>
                <a:t> </a:t>
              </a:r>
              <a:r>
                <a:rPr lang="en-US" sz="2200" dirty="0" err="1">
                  <a:sym typeface="Symbol" panose="05050102010706020507" pitchFamily="18" charset="2"/>
                </a:rPr>
                <a:t>bọt</a:t>
              </a:r>
              <a:r>
                <a:rPr lang="en-US" sz="2200" dirty="0">
                  <a:sym typeface="Symbol" panose="05050102010706020507" pitchFamily="18" charset="2"/>
                </a:rPr>
                <a:t>.</a:t>
              </a:r>
            </a:p>
            <a:p>
              <a:pPr>
                <a:lnSpc>
                  <a:spcPct val="125000"/>
                </a:lnSpc>
              </a:pPr>
              <a:r>
                <a:rPr lang="en-US" sz="2200" dirty="0" err="1">
                  <a:sym typeface="Symbol" panose="05050102010706020507" pitchFamily="18" charset="2"/>
                </a:rPr>
                <a:t>Bước</a:t>
              </a:r>
              <a:r>
                <a:rPr lang="en-US" sz="2200" dirty="0">
                  <a:sym typeface="Symbol" panose="05050102010706020507" pitchFamily="18" charset="2"/>
                </a:rPr>
                <a:t> 2: </a:t>
              </a:r>
              <a:r>
                <a:rPr lang="en-US" sz="2200" dirty="0" err="1">
                  <a:sym typeface="Symbol" panose="05050102010706020507" pitchFamily="18" charset="2"/>
                </a:rPr>
                <a:t>Lắp</a:t>
              </a:r>
              <a:r>
                <a:rPr lang="en-US" sz="2200" dirty="0">
                  <a:sym typeface="Symbol" panose="05050102010706020507" pitchFamily="18" charset="2"/>
                </a:rPr>
                <a:t> </a:t>
              </a:r>
              <a:r>
                <a:rPr lang="en-US" sz="2200" dirty="0" err="1">
                  <a:sym typeface="Symbol" panose="05050102010706020507" pitchFamily="18" charset="2"/>
                </a:rPr>
                <a:t>dụng</a:t>
              </a:r>
              <a:r>
                <a:rPr lang="en-US" sz="2200" dirty="0">
                  <a:sym typeface="Symbol" panose="05050102010706020507" pitchFamily="18" charset="2"/>
                </a:rPr>
                <a:t> </a:t>
              </a:r>
              <a:r>
                <a:rPr lang="en-US" sz="2200" dirty="0" err="1">
                  <a:sym typeface="Symbol" panose="05050102010706020507" pitchFamily="18" charset="2"/>
                </a:rPr>
                <a:t>cụ</a:t>
              </a:r>
              <a:r>
                <a:rPr lang="en-US" sz="2200" dirty="0">
                  <a:sym typeface="Symbol" panose="05050102010706020507" pitchFamily="18" charset="2"/>
                </a:rPr>
                <a:t> </a:t>
              </a:r>
              <a:r>
                <a:rPr lang="en-US" sz="2200" dirty="0" err="1">
                  <a:sym typeface="Symbol" panose="05050102010706020507" pitchFamily="18" charset="2"/>
                </a:rPr>
                <a:t>như</a:t>
              </a:r>
              <a:r>
                <a:rPr lang="en-US" sz="2200" dirty="0">
                  <a:sym typeface="Symbol" panose="05050102010706020507" pitchFamily="18" charset="2"/>
                </a:rPr>
                <a:t> </a:t>
              </a:r>
              <a:r>
                <a:rPr lang="en-US" sz="2200" dirty="0" err="1">
                  <a:sym typeface="Symbol" panose="05050102010706020507" pitchFamily="18" charset="2"/>
                </a:rPr>
                <a:t>hình</a:t>
              </a:r>
              <a:r>
                <a:rPr lang="en-US" sz="2200" dirty="0">
                  <a:sym typeface="Symbol" panose="05050102010706020507" pitchFamily="18" charset="2"/>
                </a:rPr>
                <a:t>.</a:t>
              </a:r>
            </a:p>
            <a:p>
              <a:pPr>
                <a:lnSpc>
                  <a:spcPct val="125000"/>
                </a:lnSpc>
              </a:pPr>
              <a:r>
                <a:rPr lang="en-US" sz="2200" dirty="0" err="1">
                  <a:sym typeface="Symbol" panose="05050102010706020507" pitchFamily="18" charset="2"/>
                </a:rPr>
                <a:t>Bước</a:t>
              </a:r>
              <a:r>
                <a:rPr lang="en-US" sz="2200" dirty="0">
                  <a:sym typeface="Symbol" panose="05050102010706020507" pitchFamily="18" charset="2"/>
                </a:rPr>
                <a:t> 3: </a:t>
              </a:r>
              <a:r>
                <a:rPr lang="en-US" sz="2200" dirty="0" err="1">
                  <a:sym typeface="Symbol" panose="05050102010706020507" pitchFamily="18" charset="2"/>
                </a:rPr>
                <a:t>Đun</a:t>
              </a:r>
              <a:r>
                <a:rPr lang="en-US" sz="2200" dirty="0">
                  <a:sym typeface="Symbol" panose="05050102010706020507" pitchFamily="18" charset="2"/>
                </a:rPr>
                <a:t> dung </a:t>
              </a:r>
              <a:r>
                <a:rPr lang="en-US" sz="2200" dirty="0" err="1">
                  <a:sym typeface="Symbol" panose="05050102010706020507" pitchFamily="18" charset="2"/>
                </a:rPr>
                <a:t>dịch</a:t>
              </a:r>
              <a:r>
                <a:rPr lang="en-US" sz="2200" dirty="0">
                  <a:sym typeface="Symbol" panose="05050102010706020507" pitchFamily="18" charset="2"/>
                </a:rPr>
                <a:t> </a:t>
              </a:r>
              <a:r>
                <a:rPr lang="en-US" sz="2200" dirty="0" err="1">
                  <a:sym typeface="Symbol" panose="05050102010706020507" pitchFamily="18" charset="2"/>
                </a:rPr>
                <a:t>đến</a:t>
              </a:r>
              <a:r>
                <a:rPr lang="en-US" sz="2200" dirty="0">
                  <a:sym typeface="Symbol" panose="05050102010706020507" pitchFamily="18" charset="2"/>
                </a:rPr>
                <a:t> </a:t>
              </a:r>
              <a:r>
                <a:rPr lang="en-US" sz="2200" dirty="0" err="1">
                  <a:sym typeface="Symbol" panose="05050102010706020507" pitchFamily="18" charset="2"/>
                </a:rPr>
                <a:t>sôi</a:t>
              </a:r>
              <a:r>
                <a:rPr lang="en-US" sz="2200" dirty="0">
                  <a:sym typeface="Symbol" panose="05050102010706020507" pitchFamily="18" charset="2"/>
                </a:rPr>
                <a:t> </a:t>
              </a:r>
              <a:r>
                <a:rPr lang="en-US" sz="2200" dirty="0" err="1">
                  <a:sym typeface="Symbol" panose="05050102010706020507" pitchFamily="18" charset="2"/>
                </a:rPr>
                <a:t>nhẹ</a:t>
              </a:r>
              <a:r>
                <a:rPr lang="en-US" sz="2200" dirty="0">
                  <a:sym typeface="Symbol" panose="05050102010706020507" pitchFamily="18" charset="2"/>
                </a:rPr>
                <a:t>. Quan </a:t>
              </a:r>
              <a:r>
                <a:rPr lang="en-US" sz="2200" dirty="0" err="1">
                  <a:sym typeface="Symbol" panose="05050102010706020507" pitchFamily="18" charset="2"/>
                </a:rPr>
                <a:t>sát</a:t>
              </a:r>
              <a:r>
                <a:rPr lang="en-US" sz="2200" dirty="0">
                  <a:sym typeface="Symbol" panose="05050102010706020507" pitchFamily="18" charset="2"/>
                </a:rPr>
                <a:t> </a:t>
              </a:r>
              <a:r>
                <a:rPr lang="en-US" sz="2200" dirty="0" err="1">
                  <a:sym typeface="Symbol" panose="05050102010706020507" pitchFamily="18" charset="2"/>
                </a:rPr>
                <a:t>thấy</a:t>
              </a:r>
              <a:r>
                <a:rPr lang="en-US" sz="2200" dirty="0">
                  <a:sym typeface="Symbol" panose="05050102010706020507" pitchFamily="18" charset="2"/>
                </a:rPr>
                <a:t> </a:t>
              </a:r>
              <a:r>
                <a:rPr lang="en-US" sz="2200" dirty="0" err="1">
                  <a:sym typeface="Symbol" panose="05050102010706020507" pitchFamily="18" charset="2"/>
                </a:rPr>
                <a:t>nhiệt</a:t>
              </a:r>
              <a:r>
                <a:rPr lang="en-US" sz="2200" dirty="0">
                  <a:sym typeface="Symbol" panose="05050102010706020507" pitchFamily="18" charset="2"/>
                </a:rPr>
                <a:t> </a:t>
              </a:r>
              <a:r>
                <a:rPr lang="en-US" sz="2200" dirty="0" err="1">
                  <a:sym typeface="Symbol" panose="05050102010706020507" pitchFamily="18" charset="2"/>
                </a:rPr>
                <a:t>độ</a:t>
              </a:r>
              <a:r>
                <a:rPr lang="en-US" sz="2200" dirty="0">
                  <a:sym typeface="Symbol" panose="05050102010706020507" pitchFamily="18" charset="2"/>
                </a:rPr>
                <a:t> </a:t>
              </a:r>
              <a:r>
                <a:rPr lang="en-US" sz="2200" dirty="0" err="1">
                  <a:sym typeface="Symbol" panose="05050102010706020507" pitchFamily="18" charset="2"/>
                </a:rPr>
                <a:t>trên</a:t>
              </a:r>
              <a:r>
                <a:rPr lang="en-US" sz="2200" dirty="0">
                  <a:sym typeface="Symbol" panose="05050102010706020507" pitchFamily="18" charset="2"/>
                </a:rPr>
                <a:t> </a:t>
              </a:r>
              <a:r>
                <a:rPr lang="en-US" sz="2200" dirty="0" err="1">
                  <a:sym typeface="Symbol" panose="05050102010706020507" pitchFamily="18" charset="2"/>
                </a:rPr>
                <a:t>nhiệt</a:t>
              </a:r>
              <a:r>
                <a:rPr lang="en-US" sz="2200" dirty="0">
                  <a:sym typeface="Symbol" panose="05050102010706020507" pitchFamily="18" charset="2"/>
                </a:rPr>
                <a:t> </a:t>
              </a:r>
              <a:r>
                <a:rPr lang="en-US" sz="2200" dirty="0" err="1">
                  <a:sym typeface="Symbol" panose="05050102010706020507" pitchFamily="18" charset="2"/>
                </a:rPr>
                <a:t>kế</a:t>
              </a:r>
              <a:r>
                <a:rPr lang="en-US" sz="2200" dirty="0">
                  <a:sym typeface="Symbol" panose="05050102010706020507" pitchFamily="18" charset="2"/>
                </a:rPr>
                <a:t> </a:t>
              </a:r>
              <a:r>
                <a:rPr lang="en-US" sz="2200" dirty="0" err="1">
                  <a:sym typeface="Symbol" panose="05050102010706020507" pitchFamily="18" charset="2"/>
                </a:rPr>
                <a:t>tăng</a:t>
              </a:r>
              <a:r>
                <a:rPr lang="en-US" sz="2200" dirty="0">
                  <a:sym typeface="Symbol" panose="05050102010706020507" pitchFamily="18" charset="2"/>
                </a:rPr>
                <a:t> </a:t>
              </a:r>
              <a:r>
                <a:rPr lang="en-US" sz="2200" dirty="0" err="1">
                  <a:sym typeface="Symbol" panose="05050102010706020507" pitchFamily="18" charset="2"/>
                </a:rPr>
                <a:t>dần</a:t>
              </a:r>
              <a:r>
                <a:rPr lang="en-US" sz="2200" dirty="0">
                  <a:sym typeface="Symbol" panose="05050102010706020507" pitchFamily="18" charset="2"/>
                </a:rPr>
                <a:t> </a:t>
              </a:r>
              <a:r>
                <a:rPr lang="en-US" sz="2200" dirty="0" err="1">
                  <a:sym typeface="Symbol" panose="05050102010706020507" pitchFamily="18" charset="2"/>
                </a:rPr>
                <a:t>và</a:t>
              </a:r>
              <a:r>
                <a:rPr lang="en-US" sz="2200" dirty="0">
                  <a:sym typeface="Symbol" panose="05050102010706020507" pitchFamily="18" charset="2"/>
                </a:rPr>
                <a:t> </a:t>
              </a:r>
              <a:r>
                <a:rPr lang="en-US" sz="2200" dirty="0" err="1">
                  <a:sym typeface="Symbol" panose="05050102010706020507" pitchFamily="18" charset="2"/>
                </a:rPr>
                <a:t>đạt</a:t>
              </a:r>
              <a:r>
                <a:rPr lang="en-US" sz="2200" dirty="0">
                  <a:sym typeface="Symbol" panose="05050102010706020507" pitchFamily="18" charset="2"/>
                </a:rPr>
                <a:t> </a:t>
              </a:r>
              <a:r>
                <a:rPr lang="en-US" sz="2200" dirty="0" err="1">
                  <a:sym typeface="Symbol" panose="05050102010706020507" pitchFamily="18" charset="2"/>
                </a:rPr>
                <a:t>đến</a:t>
              </a:r>
              <a:r>
                <a:rPr lang="en-US" sz="2200" dirty="0">
                  <a:sym typeface="Symbol" panose="05050102010706020507" pitchFamily="18" charset="2"/>
                </a:rPr>
                <a:t> </a:t>
              </a:r>
              <a:r>
                <a:rPr lang="en-US" sz="2200" dirty="0" err="1">
                  <a:sym typeface="Symbol" panose="05050102010706020507" pitchFamily="18" charset="2"/>
                </a:rPr>
                <a:t>nhiệt</a:t>
              </a:r>
              <a:r>
                <a:rPr lang="en-US" sz="2200" dirty="0">
                  <a:sym typeface="Symbol" panose="05050102010706020507" pitchFamily="18" charset="2"/>
                </a:rPr>
                <a:t> </a:t>
              </a:r>
              <a:r>
                <a:rPr lang="en-US" sz="2200" dirty="0" err="1">
                  <a:sym typeface="Symbol" panose="05050102010706020507" pitchFamily="18" charset="2"/>
                </a:rPr>
                <a:t>độ</a:t>
              </a:r>
              <a:r>
                <a:rPr lang="en-US" sz="2200" dirty="0">
                  <a:sym typeface="Symbol" panose="05050102010706020507" pitchFamily="18" charset="2"/>
                </a:rPr>
                <a:t> </a:t>
              </a:r>
              <a:r>
                <a:rPr lang="en-US" sz="2200" dirty="0" err="1">
                  <a:sym typeface="Symbol" panose="05050102010706020507" pitchFamily="18" charset="2"/>
                </a:rPr>
                <a:t>ổn</a:t>
              </a:r>
              <a:r>
                <a:rPr lang="en-US" sz="2200" dirty="0">
                  <a:sym typeface="Symbol" panose="05050102010706020507" pitchFamily="18" charset="2"/>
                </a:rPr>
                <a:t> </a:t>
              </a:r>
              <a:r>
                <a:rPr lang="en-US" sz="2200" dirty="0" err="1">
                  <a:sym typeface="Symbol" panose="05050102010706020507" pitchFamily="18" charset="2"/>
                </a:rPr>
                <a:t>định</a:t>
              </a:r>
              <a:r>
                <a:rPr lang="en-US" sz="2200" dirty="0">
                  <a:sym typeface="Symbol" panose="05050102010706020507" pitchFamily="18" charset="2"/>
                </a:rPr>
                <a:t>. </a:t>
              </a:r>
              <a:r>
                <a:rPr lang="en-US" sz="2200" dirty="0" err="1">
                  <a:sym typeface="Symbol" panose="05050102010706020507" pitchFamily="18" charset="2"/>
                </a:rPr>
                <a:t>Ghi</a:t>
              </a:r>
              <a:r>
                <a:rPr lang="en-US" sz="2200" dirty="0">
                  <a:sym typeface="Symbol" panose="05050102010706020507" pitchFamily="18" charset="2"/>
                </a:rPr>
                <a:t> </a:t>
              </a:r>
              <a:r>
                <a:rPr lang="en-US" sz="2200" dirty="0" err="1">
                  <a:sym typeface="Symbol" panose="05050102010706020507" pitchFamily="18" charset="2"/>
                </a:rPr>
                <a:t>nhận</a:t>
              </a:r>
              <a:r>
                <a:rPr lang="en-US" sz="2200" dirty="0">
                  <a:sym typeface="Symbol" panose="05050102010706020507" pitchFamily="18" charset="2"/>
                </a:rPr>
                <a:t> </a:t>
              </a:r>
              <a:r>
                <a:rPr lang="en-US" sz="2200" dirty="0" err="1">
                  <a:sym typeface="Symbol" panose="05050102010706020507" pitchFamily="18" charset="2"/>
                </a:rPr>
                <a:t>lại</a:t>
              </a:r>
              <a:r>
                <a:rPr lang="en-US" sz="2200" dirty="0">
                  <a:sym typeface="Symbol" panose="05050102010706020507" pitchFamily="18" charset="2"/>
                </a:rPr>
                <a:t> </a:t>
              </a:r>
              <a:r>
                <a:rPr lang="en-US" sz="2200" dirty="0" err="1">
                  <a:sym typeface="Symbol" panose="05050102010706020507" pitchFamily="18" charset="2"/>
                </a:rPr>
                <a:t>giá</a:t>
              </a:r>
              <a:r>
                <a:rPr lang="en-US" sz="2200" dirty="0">
                  <a:sym typeface="Symbol" panose="05050102010706020507" pitchFamily="18" charset="2"/>
                </a:rPr>
                <a:t> </a:t>
              </a:r>
              <a:r>
                <a:rPr lang="en-US" sz="2200" dirty="0" err="1">
                  <a:sym typeface="Symbol" panose="05050102010706020507" pitchFamily="18" charset="2"/>
                </a:rPr>
                <a:t>trị</a:t>
              </a:r>
              <a:r>
                <a:rPr lang="en-US" sz="2200" dirty="0">
                  <a:sym typeface="Symbol" panose="05050102010706020507" pitchFamily="18" charset="2"/>
                </a:rPr>
                <a:t> </a:t>
              </a:r>
              <a:r>
                <a:rPr lang="en-US" sz="2200" dirty="0" err="1">
                  <a:sym typeface="Symbol" panose="05050102010706020507" pitchFamily="18" charset="2"/>
                </a:rPr>
                <a:t>nhiệt</a:t>
              </a:r>
              <a:r>
                <a:rPr lang="en-US" sz="2200" dirty="0">
                  <a:sym typeface="Symbol" panose="05050102010706020507" pitchFamily="18" charset="2"/>
                </a:rPr>
                <a:t> </a:t>
              </a:r>
              <a:r>
                <a:rPr lang="en-US" sz="2200" dirty="0" err="1">
                  <a:sym typeface="Symbol" panose="05050102010706020507" pitchFamily="18" charset="2"/>
                </a:rPr>
                <a:t>độ</a:t>
              </a:r>
              <a:r>
                <a:rPr lang="en-US" sz="2200" dirty="0">
                  <a:sym typeface="Symbol" panose="05050102010706020507" pitchFamily="18" charset="2"/>
                </a:rPr>
                <a:t> </a:t>
              </a:r>
              <a:r>
                <a:rPr lang="en-US" sz="2200" dirty="0" err="1">
                  <a:sym typeface="Symbol" panose="05050102010706020507" pitchFamily="18" charset="2"/>
                </a:rPr>
                <a:t>sôi</a:t>
              </a:r>
              <a:r>
                <a:rPr lang="en-US" sz="2200" dirty="0">
                  <a:sym typeface="Symbol" panose="05050102010706020507" pitchFamily="18" charset="2"/>
                </a:rPr>
                <a:t> </a:t>
              </a:r>
              <a:r>
                <a:rPr lang="en-US" sz="2200" dirty="0" err="1">
                  <a:sym typeface="Symbol" panose="05050102010706020507" pitchFamily="18" charset="2"/>
                </a:rPr>
                <a:t>của</a:t>
              </a:r>
              <a:r>
                <a:rPr lang="en-US" sz="2200" dirty="0">
                  <a:sym typeface="Symbol" panose="05050102010706020507" pitchFamily="18" charset="2"/>
                </a:rPr>
                <a:t> </a:t>
              </a:r>
              <a:r>
                <a:rPr lang="en-US" sz="2200" dirty="0" err="1">
                  <a:sym typeface="Symbol" panose="05050102010706020507" pitchFamily="18" charset="2"/>
                </a:rPr>
                <a:t>hỗn</a:t>
              </a:r>
              <a:r>
                <a:rPr lang="en-US" sz="2200" dirty="0">
                  <a:sym typeface="Symbol" panose="05050102010706020507" pitchFamily="18" charset="2"/>
                </a:rPr>
                <a:t> </a:t>
              </a:r>
              <a:r>
                <a:rPr lang="en-US" sz="2200" dirty="0" err="1">
                  <a:sym typeface="Symbol" panose="05050102010706020507" pitchFamily="18" charset="2"/>
                </a:rPr>
                <a:t>hợp</a:t>
              </a:r>
              <a:r>
                <a:rPr lang="en-US" sz="2200" dirty="0">
                  <a:sym typeface="Symbol" panose="05050102010706020507" pitchFamily="18" charset="2"/>
                </a:rPr>
                <a:t> ethanol – </a:t>
              </a:r>
              <a:r>
                <a:rPr lang="en-US" sz="2200" dirty="0" err="1">
                  <a:sym typeface="Symbol" panose="05050102010706020507" pitchFamily="18" charset="2"/>
                </a:rPr>
                <a:t>nước</a:t>
              </a:r>
              <a:r>
                <a:rPr lang="en-US" sz="2200" dirty="0">
                  <a:sym typeface="Symbol" panose="05050102010706020507" pitchFamily="18" charset="2"/>
                </a:rPr>
                <a:t>.</a:t>
              </a:r>
            </a:p>
            <a:p>
              <a:pPr>
                <a:lnSpc>
                  <a:spcPct val="125000"/>
                </a:lnSpc>
              </a:pPr>
              <a:r>
                <a:rPr lang="en-US" sz="2200" dirty="0" err="1">
                  <a:sym typeface="Symbol" panose="05050102010706020507" pitchFamily="18" charset="2"/>
                </a:rPr>
                <a:t>Bước</a:t>
              </a:r>
              <a:r>
                <a:rPr lang="en-US" sz="2200" dirty="0">
                  <a:sym typeface="Symbol" panose="05050102010706020507" pitchFamily="18" charset="2"/>
                </a:rPr>
                <a:t> 4: Khi </a:t>
              </a:r>
              <a:r>
                <a:rPr lang="en-US" sz="2200" dirty="0" err="1">
                  <a:sym typeface="Symbol" panose="05050102010706020507" pitchFamily="18" charset="2"/>
                </a:rPr>
                <a:t>nhiệt</a:t>
              </a:r>
              <a:r>
                <a:rPr lang="en-US" sz="2200" dirty="0">
                  <a:sym typeface="Symbol" panose="05050102010706020507" pitchFamily="18" charset="2"/>
                </a:rPr>
                <a:t> </a:t>
              </a:r>
              <a:r>
                <a:rPr lang="en-US" sz="2200" dirty="0" err="1">
                  <a:sym typeface="Symbol" panose="05050102010706020507" pitchFamily="18" charset="2"/>
                </a:rPr>
                <a:t>độ</a:t>
              </a:r>
              <a:r>
                <a:rPr lang="en-US" sz="2200" dirty="0">
                  <a:sym typeface="Symbol" panose="05050102010706020507" pitchFamily="18" charset="2"/>
                </a:rPr>
                <a:t> </a:t>
              </a:r>
              <a:r>
                <a:rPr lang="en-US" sz="2200" dirty="0" err="1">
                  <a:sym typeface="Symbol" panose="05050102010706020507" pitchFamily="18" charset="2"/>
                </a:rPr>
                <a:t>bắt</a:t>
              </a:r>
              <a:r>
                <a:rPr lang="en-US" sz="2200" dirty="0">
                  <a:sym typeface="Symbol" panose="05050102010706020507" pitchFamily="18" charset="2"/>
                </a:rPr>
                <a:t> </a:t>
              </a:r>
              <a:r>
                <a:rPr lang="en-US" sz="2200" dirty="0" err="1">
                  <a:sym typeface="Symbol" panose="05050102010706020507" pitchFamily="18" charset="2"/>
                </a:rPr>
                <a:t>đầu</a:t>
              </a:r>
              <a:r>
                <a:rPr lang="en-US" sz="2200" dirty="0">
                  <a:sym typeface="Symbol" panose="05050102010706020507" pitchFamily="18" charset="2"/>
                </a:rPr>
                <a:t> </a:t>
              </a:r>
              <a:r>
                <a:rPr lang="en-US" sz="2200" dirty="0" err="1">
                  <a:sym typeface="Symbol" panose="05050102010706020507" pitchFamily="18" charset="2"/>
                </a:rPr>
                <a:t>tăng</a:t>
              </a:r>
              <a:r>
                <a:rPr lang="en-US" sz="2200" dirty="0">
                  <a:sym typeface="Symbol" panose="05050102010706020507" pitchFamily="18" charset="2"/>
                </a:rPr>
                <a:t> </a:t>
              </a:r>
              <a:r>
                <a:rPr lang="en-US" sz="2200" dirty="0" err="1">
                  <a:sym typeface="Symbol" panose="05050102010706020507" pitchFamily="18" charset="2"/>
                </a:rPr>
                <a:t>trở</a:t>
              </a:r>
              <a:r>
                <a:rPr lang="en-US" sz="2200" dirty="0">
                  <a:sym typeface="Symbol" panose="05050102010706020507" pitchFamily="18" charset="2"/>
                </a:rPr>
                <a:t> </a:t>
              </a:r>
              <a:r>
                <a:rPr lang="en-US" sz="2200" dirty="0" err="1">
                  <a:sym typeface="Symbol" panose="05050102010706020507" pitchFamily="18" charset="2"/>
                </a:rPr>
                <a:t>lại</a:t>
              </a:r>
              <a:r>
                <a:rPr lang="en-US" sz="2200" dirty="0">
                  <a:sym typeface="Symbol" panose="05050102010706020507" pitchFamily="18" charset="2"/>
                </a:rPr>
                <a:t>, </a:t>
              </a:r>
              <a:r>
                <a:rPr lang="en-US" sz="2200" dirty="0" err="1">
                  <a:sym typeface="Symbol" panose="05050102010706020507" pitchFamily="18" charset="2"/>
                </a:rPr>
                <a:t>tắt</a:t>
              </a:r>
              <a:r>
                <a:rPr lang="en-US" sz="2200" dirty="0">
                  <a:sym typeface="Symbol" panose="05050102010706020507" pitchFamily="18" charset="2"/>
                </a:rPr>
                <a:t> </a:t>
              </a:r>
              <a:r>
                <a:rPr lang="en-US" sz="2200" dirty="0" err="1">
                  <a:sym typeface="Symbol" panose="05050102010706020507" pitchFamily="18" charset="2"/>
                </a:rPr>
                <a:t>thiết</a:t>
              </a:r>
              <a:r>
                <a:rPr lang="en-US" sz="2200" dirty="0">
                  <a:sym typeface="Symbol" panose="05050102010706020507" pitchFamily="18" charset="2"/>
                </a:rPr>
                <a:t> </a:t>
              </a:r>
              <a:r>
                <a:rPr lang="en-US" sz="2200" dirty="0" err="1">
                  <a:sym typeface="Symbol" panose="05050102010706020507" pitchFamily="18" charset="2"/>
                </a:rPr>
                <a:t>bị</a:t>
              </a:r>
              <a:r>
                <a:rPr lang="en-US" sz="2200" dirty="0">
                  <a:sym typeface="Symbol" panose="05050102010706020507" pitchFamily="18" charset="2"/>
                </a:rPr>
                <a:t> </a:t>
              </a:r>
              <a:r>
                <a:rPr lang="en-US" sz="2200" dirty="0" err="1">
                  <a:sym typeface="Symbol" panose="05050102010706020507" pitchFamily="18" charset="2"/>
                </a:rPr>
                <a:t>đun</a:t>
              </a:r>
              <a:r>
                <a:rPr lang="en-US" sz="2200" dirty="0">
                  <a:sym typeface="Symbol" panose="05050102010706020507" pitchFamily="18" charset="2"/>
                </a:rPr>
                <a:t>, </a:t>
              </a:r>
              <a:r>
                <a:rPr lang="en-US" sz="2200" dirty="0" err="1">
                  <a:sym typeface="Symbol" panose="05050102010706020507" pitchFamily="18" charset="2"/>
                </a:rPr>
                <a:t>lấy</a:t>
              </a:r>
              <a:r>
                <a:rPr lang="en-US" sz="2200" dirty="0">
                  <a:sym typeface="Symbol" panose="05050102010706020507" pitchFamily="18" charset="2"/>
                </a:rPr>
                <a:t> </a:t>
              </a:r>
              <a:r>
                <a:rPr lang="en-US" sz="2200" dirty="0" err="1">
                  <a:sym typeface="Symbol" panose="05050102010706020507" pitchFamily="18" charset="2"/>
                </a:rPr>
                <a:t>bình</a:t>
              </a:r>
              <a:r>
                <a:rPr lang="en-US" sz="2200" dirty="0">
                  <a:sym typeface="Symbol" panose="05050102010706020507" pitchFamily="18" charset="2"/>
                </a:rPr>
                <a:t> </a:t>
              </a:r>
              <a:r>
                <a:rPr lang="en-US" sz="2200" dirty="0" err="1">
                  <a:sym typeface="Symbol" panose="05050102010706020507" pitchFamily="18" charset="2"/>
                </a:rPr>
                <a:t>hứng</a:t>
              </a:r>
              <a:r>
                <a:rPr lang="en-US" sz="2200" dirty="0">
                  <a:sym typeface="Symbol" panose="05050102010706020507" pitchFamily="18" charset="2"/>
                </a:rPr>
                <a:t> </a:t>
              </a:r>
              <a:r>
                <a:rPr lang="en-US" sz="2200" dirty="0" err="1">
                  <a:sym typeface="Symbol" panose="05050102010706020507" pitchFamily="18" charset="2"/>
                </a:rPr>
                <a:t>ra</a:t>
              </a:r>
              <a:r>
                <a:rPr lang="en-US" sz="2200" dirty="0">
                  <a:sym typeface="Symbol" panose="05050102010706020507" pitchFamily="18" charset="2"/>
                </a:rPr>
                <a:t> </a:t>
              </a:r>
              <a:r>
                <a:rPr lang="en-US" sz="2200" dirty="0" err="1">
                  <a:sym typeface="Symbol" panose="05050102010706020507" pitchFamily="18" charset="2"/>
                </a:rPr>
                <a:t>khỏi</a:t>
              </a:r>
              <a:r>
                <a:rPr lang="en-US" sz="2200" dirty="0">
                  <a:sym typeface="Symbol" panose="05050102010706020507" pitchFamily="18" charset="2"/>
                </a:rPr>
                <a:t> </a:t>
              </a:r>
              <a:r>
                <a:rPr lang="en-US" sz="2200" dirty="0" err="1">
                  <a:sym typeface="Symbol" panose="05050102010706020507" pitchFamily="18" charset="2"/>
                </a:rPr>
                <a:t>hệ</a:t>
              </a:r>
              <a:r>
                <a:rPr lang="en-US" sz="2200" dirty="0">
                  <a:sym typeface="Symbol" panose="05050102010706020507" pitchFamily="18" charset="2"/>
                </a:rPr>
                <a:t> </a:t>
              </a:r>
              <a:r>
                <a:rPr lang="en-US" sz="2200" dirty="0" err="1">
                  <a:sym typeface="Symbol" panose="05050102010706020507" pitchFamily="18" charset="2"/>
                </a:rPr>
                <a:t>thống</a:t>
              </a:r>
              <a:r>
                <a:rPr lang="en-US" sz="2200" dirty="0">
                  <a:sym typeface="Symbol" panose="05050102010706020507" pitchFamily="18" charset="2"/>
                </a:rPr>
                <a:t>.</a:t>
              </a:r>
              <a:endParaRPr lang="en-US" sz="2200" dirty="0"/>
            </a:p>
          </p:txBody>
        </p:sp>
      </p:grpSp>
      <p:pic>
        <p:nvPicPr>
          <p:cNvPr id="12" name="Picture 11">
            <a:extLst>
              <a:ext uri="{FF2B5EF4-FFF2-40B4-BE49-F238E27FC236}">
                <a16:creationId xmlns:a16="http://schemas.microsoft.com/office/drawing/2014/main" id="{CC682747-66B7-A660-234E-A4D6DA395A71}"/>
              </a:ext>
            </a:extLst>
          </p:cNvPr>
          <p:cNvPicPr>
            <a:picLocks noChangeAspect="1"/>
          </p:cNvPicPr>
          <p:nvPr/>
        </p:nvPicPr>
        <p:blipFill rotWithShape="1">
          <a:blip r:embed="rId9"/>
          <a:srcRect l="26451" t="34222" r="41049" b="26022"/>
          <a:stretch/>
        </p:blipFill>
        <p:spPr>
          <a:xfrm>
            <a:off x="6902216" y="1981018"/>
            <a:ext cx="4803371" cy="3305175"/>
          </a:xfrm>
          <a:prstGeom prst="rect">
            <a:avLst/>
          </a:prstGeom>
        </p:spPr>
      </p:pic>
      <p:grpSp>
        <p:nvGrpSpPr>
          <p:cNvPr id="27" name="Group 26">
            <a:extLst>
              <a:ext uri="{FF2B5EF4-FFF2-40B4-BE49-F238E27FC236}">
                <a16:creationId xmlns:a16="http://schemas.microsoft.com/office/drawing/2014/main" id="{67F221AB-FACF-9A78-93D4-19D788353C92}"/>
              </a:ext>
            </a:extLst>
          </p:cNvPr>
          <p:cNvGrpSpPr/>
          <p:nvPr/>
        </p:nvGrpSpPr>
        <p:grpSpPr>
          <a:xfrm>
            <a:off x="1779639" y="5700480"/>
            <a:ext cx="8631931" cy="808736"/>
            <a:chOff x="1779639" y="5700480"/>
            <a:chExt cx="8631931" cy="808736"/>
          </a:xfrm>
        </p:grpSpPr>
        <p:sp>
          <p:nvSpPr>
            <p:cNvPr id="21" name="Rectangle: Rounded Corners 20">
              <a:extLst>
                <a:ext uri="{FF2B5EF4-FFF2-40B4-BE49-F238E27FC236}">
                  <a16:creationId xmlns:a16="http://schemas.microsoft.com/office/drawing/2014/main" id="{B44E17A3-9862-E2F9-BCA6-F8A069099616}"/>
                </a:ext>
              </a:extLst>
            </p:cNvPr>
            <p:cNvSpPr/>
            <p:nvPr/>
          </p:nvSpPr>
          <p:spPr>
            <a:xfrm>
              <a:off x="1779639" y="5894070"/>
              <a:ext cx="8631931" cy="615146"/>
            </a:xfrm>
            <a:prstGeom prst="roundRect">
              <a:avLst/>
            </a:prstGeom>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C40DCA45-DB98-2490-68C2-FC3118019D2C}"/>
                </a:ext>
              </a:extLst>
            </p:cNvPr>
            <p:cNvSpPr/>
            <p:nvPr/>
          </p:nvSpPr>
          <p:spPr>
            <a:xfrm>
              <a:off x="2006573" y="5736147"/>
              <a:ext cx="1206295" cy="390333"/>
            </a:xfrm>
            <a:prstGeom prst="roundRect">
              <a:avLst/>
            </a:prstGeom>
            <a:solidFill>
              <a:schemeClr val="accent5">
                <a:lumMod val="75000"/>
              </a:schemeClr>
            </a:solidFill>
            <a:ln>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842C7AB-4B3C-AF69-64F6-675A26357ADD}"/>
                </a:ext>
              </a:extLst>
            </p:cNvPr>
            <p:cNvSpPr txBox="1"/>
            <p:nvPr/>
          </p:nvSpPr>
          <p:spPr>
            <a:xfrm>
              <a:off x="2034727" y="5700480"/>
              <a:ext cx="1141659" cy="461665"/>
            </a:xfrm>
            <a:prstGeom prst="rect">
              <a:avLst/>
            </a:prstGeom>
            <a:noFill/>
          </p:spPr>
          <p:txBody>
            <a:bodyPr wrap="none" rtlCol="0">
              <a:spAutoFit/>
            </a:bodyPr>
            <a:lstStyle/>
            <a:p>
              <a:r>
                <a:rPr lang="en-US" sz="2400" b="1" dirty="0" err="1">
                  <a:solidFill>
                    <a:schemeClr val="bg1"/>
                  </a:solidFill>
                  <a:latin typeface="Arial" panose="020B0604020202020204" pitchFamily="34" charset="0"/>
                  <a:cs typeface="Arial" panose="020B0604020202020204" pitchFamily="34" charset="0"/>
                </a:rPr>
                <a:t>Chú</a:t>
              </a:r>
              <a:r>
                <a:rPr lang="en-US" sz="2400" b="1" dirty="0">
                  <a:solidFill>
                    <a:schemeClr val="bg1"/>
                  </a:solidFill>
                  <a:latin typeface="Arial" panose="020B0604020202020204" pitchFamily="34" charset="0"/>
                  <a:cs typeface="Arial" panose="020B0604020202020204" pitchFamily="34" charset="0"/>
                </a:rPr>
                <a:t> ý:</a:t>
              </a:r>
            </a:p>
          </p:txBody>
        </p:sp>
        <p:sp>
          <p:nvSpPr>
            <p:cNvPr id="24" name="TextBox 23">
              <a:extLst>
                <a:ext uri="{FF2B5EF4-FFF2-40B4-BE49-F238E27FC236}">
                  <a16:creationId xmlns:a16="http://schemas.microsoft.com/office/drawing/2014/main" id="{6F56B357-62B3-F76A-AD1C-E550EAC02C36}"/>
                </a:ext>
              </a:extLst>
            </p:cNvPr>
            <p:cNvSpPr txBox="1"/>
            <p:nvPr/>
          </p:nvSpPr>
          <p:spPr>
            <a:xfrm>
              <a:off x="1814121" y="6122654"/>
              <a:ext cx="859293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Khi </a:t>
              </a:r>
              <a:r>
                <a:rPr lang="en-US" dirty="0" err="1">
                  <a:latin typeface="Arial" panose="020B0604020202020204" pitchFamily="34" charset="0"/>
                  <a:cs typeface="Arial" panose="020B0604020202020204" pitchFamily="34" charset="0"/>
                </a:rPr>
                <a:t>chưng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lỏng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dễ</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cháy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cần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đun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nóng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bằng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chưng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thủy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dầu</a:t>
              </a:r>
              <a:r>
                <a:rPr lang="en-US" dirty="0">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6428792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a">
            <a:extLst>
              <a:ext uri="{FF2B5EF4-FFF2-40B4-BE49-F238E27FC236}">
                <a16:creationId xmlns:a16="http://schemas.microsoft.com/office/drawing/2014/main" id="{65DA152C-4C6C-4037-B246-7F8E64CF95AF}"/>
              </a:ext>
            </a:extLst>
          </p:cNvPr>
          <p:cNvSpPr txBox="1"/>
          <p:nvPr/>
        </p:nvSpPr>
        <p:spPr>
          <a:xfrm>
            <a:off x="661424" y="3445108"/>
            <a:ext cx="10923273" cy="2862322"/>
          </a:xfrm>
          <a:prstGeom prst="rect">
            <a:avLst/>
          </a:prstGeom>
          <a:noFill/>
        </p:spPr>
        <p:txBody>
          <a:bodyPr wrap="square" rtlCol="0">
            <a:spAutoFit/>
          </a:bodyPr>
          <a:lstStyle/>
          <a:p>
            <a:pPr algn="ctr"/>
            <a:r>
              <a:rPr lang="en-US" sz="3600"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Chọn</a:t>
            </a:r>
            <a:r>
              <a:rPr lang="en-US" sz="3600" b="1" dirty="0">
                <a:solidFill>
                  <a:srgbClr val="FC6E51"/>
                </a:solidFill>
                <a:effectLst>
                  <a:outerShdw blurRad="38100" dist="38100" dir="2700000" algn="tl">
                    <a:srgbClr val="000000">
                      <a:alpha val="43137"/>
                    </a:srgbClr>
                  </a:outerShdw>
                </a:effectLst>
                <a:latin typeface="Averta Std ExtraBold" panose="00000900000000000000" pitchFamily="50" charset="0"/>
              </a:rPr>
              <a:t> 1 ô </a:t>
            </a:r>
            <a:r>
              <a:rPr lang="en-US" sz="3600" b="1" dirty="0" err="1">
                <a:solidFill>
                  <a:srgbClr val="FC6E51"/>
                </a:solidFill>
                <a:effectLst>
                  <a:outerShdw blurRad="38100" dist="38100" dir="2700000" algn="tl">
                    <a:srgbClr val="000000">
                      <a:alpha val="43137"/>
                    </a:srgbClr>
                  </a:outerShdw>
                </a:effectLst>
                <a:latin typeface="Averta Std ExtraBold" panose="00000900000000000000" pitchFamily="50" charset="0"/>
              </a:rPr>
              <a:t>mật</a:t>
            </a:r>
            <a:r>
              <a:rPr lang="en-US" sz="3600"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thư</a:t>
            </a:r>
            <a:r>
              <a:rPr lang="en-US" sz="3600"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tham</a:t>
            </a:r>
            <a:r>
              <a:rPr lang="en-US" sz="3600"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a:solidFill>
                  <a:srgbClr val="FC6E51"/>
                </a:solidFill>
                <a:effectLst>
                  <a:outerShdw blurRad="38100" dist="38100" dir="2700000" algn="tl">
                    <a:srgbClr val="000000">
                      <a:alpha val="43137"/>
                    </a:srgbClr>
                  </a:outerShdw>
                </a:effectLst>
                <a:latin typeface="Averta Std ExtraBold" panose="00000900000000000000" pitchFamily="50" charset="0"/>
              </a:rPr>
              <a:t>gia</a:t>
            </a:r>
            <a:r>
              <a:rPr lang="en-US" sz="3600"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a:solidFill>
                  <a:srgbClr val="FC6E51"/>
                </a:solidFill>
                <a:effectLst>
                  <a:outerShdw blurRad="38100" dist="38100" dir="2700000" algn="tl">
                    <a:srgbClr val="000000">
                      <a:alpha val="43137"/>
                    </a:srgbClr>
                  </a:outerShdw>
                </a:effectLst>
                <a:latin typeface="Averta Std ExtraBold" panose="00000900000000000000" pitchFamily="50" charset="0"/>
              </a:rPr>
              <a:t>giải</a:t>
            </a:r>
            <a:r>
              <a:rPr lang="en-US" sz="3600"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a:solidFill>
                  <a:srgbClr val="FC6E51"/>
                </a:solidFill>
                <a:effectLst>
                  <a:outerShdw blurRad="38100" dist="38100" dir="2700000" algn="tl">
                    <a:srgbClr val="000000">
                      <a:alpha val="43137"/>
                    </a:srgbClr>
                  </a:outerShdw>
                </a:effectLst>
                <a:latin typeface="Averta Std ExtraBold" panose="00000900000000000000" pitchFamily="50" charset="0"/>
              </a:rPr>
              <a:t>mật</a:t>
            </a:r>
            <a:r>
              <a:rPr lang="en-US" sz="3600"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thư</a:t>
            </a:r>
            <a:r>
              <a:rPr lang="en-US" sz="3600"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điền</a:t>
            </a:r>
            <a:r>
              <a:rPr lang="en-US" sz="3600"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a:solidFill>
                  <a:srgbClr val="FC6E51"/>
                </a:solidFill>
                <a:effectLst>
                  <a:outerShdw blurRad="38100" dist="38100" dir="2700000" algn="tl">
                    <a:srgbClr val="000000">
                      <a:alpha val="43137"/>
                    </a:srgbClr>
                  </a:outerShdw>
                </a:effectLst>
                <a:latin typeface="Averta Std ExtraBold" panose="00000900000000000000" pitchFamily="50" charset="0"/>
              </a:rPr>
              <a:t>vào</a:t>
            </a:r>
            <a:r>
              <a:rPr lang="en-US" sz="3600" b="1" dirty="0">
                <a:solidFill>
                  <a:srgbClr val="FC6E51"/>
                </a:solidFill>
                <a:effectLst>
                  <a:outerShdw blurRad="38100" dist="38100" dir="2700000" algn="tl">
                    <a:srgbClr val="000000">
                      <a:alpha val="43137"/>
                    </a:srgbClr>
                  </a:outerShdw>
                </a:effectLst>
                <a:latin typeface="Averta Std ExtraBold" panose="00000900000000000000" pitchFamily="50" charset="0"/>
              </a:rPr>
              <a:t> ô </a:t>
            </a:r>
            <a:r>
              <a:rPr lang="en-US" sz="3600"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chữ</a:t>
            </a:r>
            <a:r>
              <a:rPr lang="en-US" sz="3600"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hoàn</a:t>
            </a:r>
            <a:r>
              <a:rPr lang="en-US" sz="3600"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tất</a:t>
            </a:r>
            <a:r>
              <a:rPr lang="en-US" sz="3600" b="1" dirty="0">
                <a:solidFill>
                  <a:srgbClr val="FC6E51"/>
                </a:solidFill>
                <a:effectLst>
                  <a:outerShdw blurRad="38100" dist="38100" dir="2700000" algn="tl">
                    <a:srgbClr val="000000">
                      <a:alpha val="43137"/>
                    </a:srgbClr>
                  </a:outerShdw>
                </a:effectLst>
                <a:latin typeface="Averta Std ExtraBold" panose="00000900000000000000" pitchFamily="50" charset="0"/>
              </a:rPr>
              <a:t> 8 </a:t>
            </a:r>
            <a:r>
              <a:rPr lang="en-US" sz="3600" b="1" dirty="0" err="1">
                <a:solidFill>
                  <a:srgbClr val="FC6E51"/>
                </a:solidFill>
                <a:effectLst>
                  <a:outerShdw blurRad="38100" dist="38100" dir="2700000" algn="tl">
                    <a:srgbClr val="000000">
                      <a:alpha val="43137"/>
                    </a:srgbClr>
                  </a:outerShdw>
                </a:effectLst>
                <a:latin typeface="Averta Std ExtraBold" panose="00000900000000000000" pitchFamily="50" charset="0"/>
              </a:rPr>
              <a:t>mật</a:t>
            </a:r>
            <a:r>
              <a:rPr lang="en-US" sz="3600"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thư</a:t>
            </a:r>
            <a:r>
              <a:rPr lang="en-US" sz="3600"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để</a:t>
            </a:r>
            <a:r>
              <a:rPr lang="en-US" sz="3600"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tìm</a:t>
            </a:r>
            <a:r>
              <a:rPr lang="en-US" sz="3600"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a:solidFill>
                  <a:srgbClr val="FC6E51"/>
                </a:solidFill>
                <a:effectLst>
                  <a:outerShdw blurRad="38100" dist="38100" dir="2700000" algn="tl">
                    <a:srgbClr val="000000">
                      <a:alpha val="43137"/>
                    </a:srgbClr>
                  </a:outerShdw>
                </a:effectLst>
                <a:latin typeface="Averta Std ExtraBold" panose="00000900000000000000" pitchFamily="50" charset="0"/>
              </a:rPr>
              <a:t>ra</a:t>
            </a:r>
            <a:r>
              <a:rPr lang="en-US" sz="3600"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từ</a:t>
            </a:r>
            <a:r>
              <a:rPr lang="en-US" sz="3600"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a:solidFill>
                  <a:srgbClr val="FC6E51"/>
                </a:solidFill>
                <a:effectLst>
                  <a:outerShdw blurRad="38100" dist="38100" dir="2700000" algn="tl">
                    <a:srgbClr val="000000">
                      <a:alpha val="43137"/>
                    </a:srgbClr>
                  </a:outerShdw>
                </a:effectLst>
                <a:latin typeface="Averta Std ExtraBold" panose="00000900000000000000" pitchFamily="50" charset="0"/>
              </a:rPr>
              <a:t>khóa</a:t>
            </a:r>
            <a:r>
              <a:rPr lang="en-US" sz="3600"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của</a:t>
            </a:r>
            <a:r>
              <a:rPr lang="en-US" sz="3600" b="1" dirty="0">
                <a:solidFill>
                  <a:srgbClr val="FC6E51"/>
                </a:solidFill>
                <a:effectLst>
                  <a:outerShdw blurRad="38100" dist="38100" dir="2700000" algn="tl">
                    <a:srgbClr val="000000">
                      <a:alpha val="43137"/>
                    </a:srgbClr>
                  </a:outerShdw>
                </a:effectLst>
                <a:latin typeface="Averta Std ExtraBold" panose="00000900000000000000" pitchFamily="50" charset="0"/>
              </a:rPr>
              <a:t> ô </a:t>
            </a:r>
            <a:r>
              <a:rPr lang="en-US" sz="3600"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chữ</a:t>
            </a:r>
            <a:r>
              <a:rPr lang="en-US" sz="3600" b="1" dirty="0">
                <a:solidFill>
                  <a:srgbClr val="FC6E51"/>
                </a:solidFill>
                <a:effectLst>
                  <a:outerShdw blurRad="38100" dist="38100" dir="2700000" algn="tl">
                    <a:srgbClr val="000000">
                      <a:alpha val="43137"/>
                    </a:srgbClr>
                  </a:outerShdw>
                </a:effectLst>
                <a:latin typeface="Averta Std ExtraBold" panose="00000900000000000000" pitchFamily="50" charset="0"/>
              </a:rPr>
              <a:t>.</a:t>
            </a:r>
          </a:p>
          <a:p>
            <a:pPr algn="ctr">
              <a:lnSpc>
                <a:spcPct val="150000"/>
              </a:lnSpc>
            </a:pPr>
            <a:r>
              <a:rPr lang="en-US" sz="2400" dirty="0" err="1">
                <a:solidFill>
                  <a:schemeClr val="accent3">
                    <a:lumMod val="75000"/>
                  </a:schemeClr>
                </a:solidFill>
                <a:latin typeface="Averta Std ExtraBold" panose="00000900000000000000" pitchFamily="50" charset="0"/>
              </a:rPr>
              <a:t>Mật</a:t>
            </a:r>
            <a:r>
              <a:rPr lang="en-US" sz="2400" dirty="0">
                <a:solidFill>
                  <a:schemeClr val="accent3">
                    <a:lumMod val="75000"/>
                  </a:schemeClr>
                </a:solidFill>
                <a:latin typeface="Averta Std ExtraBold" panose="00000900000000000000" pitchFamily="50" charset="0"/>
              </a:rPr>
              <a:t> </a:t>
            </a:r>
            <a:r>
              <a:rPr lang="en-US" sz="2400" dirty="0" err="1">
                <a:solidFill>
                  <a:schemeClr val="accent3">
                    <a:lumMod val="75000"/>
                  </a:schemeClr>
                </a:solidFill>
                <a:latin typeface="Averta Std ExtraBold" panose="00000900000000000000" pitchFamily="50" charset="0"/>
              </a:rPr>
              <a:t>thư</a:t>
            </a:r>
            <a:r>
              <a:rPr lang="en-US" sz="2400" dirty="0">
                <a:solidFill>
                  <a:schemeClr val="accent3">
                    <a:lumMod val="75000"/>
                  </a:schemeClr>
                </a:solidFill>
                <a:latin typeface="Averta Std ExtraBold" panose="00000900000000000000" pitchFamily="50" charset="0"/>
              </a:rPr>
              <a:t> </a:t>
            </a:r>
            <a:r>
              <a:rPr lang="en-US" sz="2400" dirty="0" err="1">
                <a:solidFill>
                  <a:schemeClr val="accent3">
                    <a:lumMod val="75000"/>
                  </a:schemeClr>
                </a:solidFill>
                <a:latin typeface="Averta Std ExtraBold" panose="00000900000000000000" pitchFamily="50" charset="0"/>
              </a:rPr>
              <a:t>đúng</a:t>
            </a:r>
            <a:r>
              <a:rPr lang="en-US" sz="2400" dirty="0">
                <a:solidFill>
                  <a:schemeClr val="accent3">
                    <a:lumMod val="75000"/>
                  </a:schemeClr>
                </a:solidFill>
                <a:latin typeface="Averta Std ExtraBold" panose="00000900000000000000" pitchFamily="50" charset="0"/>
              </a:rPr>
              <a:t> </a:t>
            </a:r>
            <a:r>
              <a:rPr lang="en-US" sz="2400" dirty="0">
                <a:solidFill>
                  <a:schemeClr val="accent5"/>
                </a:solidFill>
                <a:latin typeface="Averta Std ExtraBold" panose="00000900000000000000" pitchFamily="50" charset="0"/>
              </a:rPr>
              <a:t>+1đ</a:t>
            </a:r>
          </a:p>
          <a:p>
            <a:pPr algn="ctr">
              <a:lnSpc>
                <a:spcPct val="150000"/>
              </a:lnSpc>
            </a:pPr>
            <a:r>
              <a:rPr lang="en-US" sz="2400" dirty="0" err="1">
                <a:solidFill>
                  <a:schemeClr val="accent3">
                    <a:lumMod val="75000"/>
                  </a:schemeClr>
                </a:solidFill>
                <a:latin typeface="Averta Std ExtraBold" panose="00000900000000000000" pitchFamily="50" charset="0"/>
              </a:rPr>
              <a:t>Từ</a:t>
            </a:r>
            <a:r>
              <a:rPr lang="en-US" sz="2400" dirty="0">
                <a:solidFill>
                  <a:schemeClr val="accent3">
                    <a:lumMod val="75000"/>
                  </a:schemeClr>
                </a:solidFill>
                <a:latin typeface="Averta Std ExtraBold" panose="00000900000000000000" pitchFamily="50" charset="0"/>
              </a:rPr>
              <a:t> </a:t>
            </a:r>
            <a:r>
              <a:rPr lang="en-US" sz="2400" dirty="0" err="1">
                <a:solidFill>
                  <a:schemeClr val="accent3">
                    <a:lumMod val="75000"/>
                  </a:schemeClr>
                </a:solidFill>
                <a:latin typeface="Averta Std ExtraBold" panose="00000900000000000000" pitchFamily="50" charset="0"/>
              </a:rPr>
              <a:t>khóa</a:t>
            </a:r>
            <a:r>
              <a:rPr lang="en-US" sz="2400" dirty="0">
                <a:solidFill>
                  <a:schemeClr val="accent3">
                    <a:lumMod val="75000"/>
                  </a:schemeClr>
                </a:solidFill>
                <a:latin typeface="Averta Std ExtraBold" panose="00000900000000000000" pitchFamily="50" charset="0"/>
              </a:rPr>
              <a:t> </a:t>
            </a:r>
            <a:r>
              <a:rPr lang="en-US" sz="2400" dirty="0" err="1">
                <a:solidFill>
                  <a:schemeClr val="accent3">
                    <a:lumMod val="75000"/>
                  </a:schemeClr>
                </a:solidFill>
                <a:latin typeface="Averta Std ExtraBold" panose="00000900000000000000" pitchFamily="50" charset="0"/>
              </a:rPr>
              <a:t>đúng</a:t>
            </a:r>
            <a:r>
              <a:rPr lang="en-US" sz="2400" dirty="0">
                <a:solidFill>
                  <a:schemeClr val="accent3">
                    <a:lumMod val="75000"/>
                  </a:schemeClr>
                </a:solidFill>
                <a:latin typeface="Averta Std ExtraBold" panose="00000900000000000000" pitchFamily="50" charset="0"/>
              </a:rPr>
              <a:t> </a:t>
            </a:r>
            <a:r>
              <a:rPr lang="en-US" sz="2400" b="1" dirty="0">
                <a:solidFill>
                  <a:schemeClr val="accent5"/>
                </a:solidFill>
                <a:latin typeface="Averta Std ExtraBold" panose="00000900000000000000" pitchFamily="50" charset="0"/>
              </a:rPr>
              <a:t>+3đ</a:t>
            </a:r>
          </a:p>
        </p:txBody>
      </p:sp>
      <p:sp>
        <p:nvSpPr>
          <p:cNvPr id="2" name="Rectangle: Rounded Corners 115">
            <a:extLst>
              <a:ext uri="{FF2B5EF4-FFF2-40B4-BE49-F238E27FC236}">
                <a16:creationId xmlns:a16="http://schemas.microsoft.com/office/drawing/2014/main" id="{82F53C26-248E-4AEB-9999-D41DB034BA6C}"/>
              </a:ext>
            </a:extLst>
          </p:cNvPr>
          <p:cNvSpPr/>
          <p:nvPr/>
        </p:nvSpPr>
        <p:spPr>
          <a:xfrm>
            <a:off x="2918623" y="2559938"/>
            <a:ext cx="6171689" cy="858208"/>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1a">
            <a:extLst>
              <a:ext uri="{FF2B5EF4-FFF2-40B4-BE49-F238E27FC236}">
                <a16:creationId xmlns:a16="http://schemas.microsoft.com/office/drawing/2014/main" id="{65DA152C-4C6C-4037-B246-7F8E64CF95AF}"/>
              </a:ext>
            </a:extLst>
          </p:cNvPr>
          <p:cNvSpPr txBox="1"/>
          <p:nvPr/>
        </p:nvSpPr>
        <p:spPr>
          <a:xfrm>
            <a:off x="3552325" y="2651964"/>
            <a:ext cx="4982199"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Averta Std ExtraBold" panose="00000900000000000000" pitchFamily="50" charset="0"/>
              </a:rPr>
              <a:t>KHÁM PHÁ Ô CHỮ</a:t>
            </a:r>
          </a:p>
        </p:txBody>
      </p:sp>
      <p:grpSp>
        <p:nvGrpSpPr>
          <p:cNvPr id="4" name="Group 3">
            <a:extLst>
              <a:ext uri="{FF2B5EF4-FFF2-40B4-BE49-F238E27FC236}">
                <a16:creationId xmlns:a16="http://schemas.microsoft.com/office/drawing/2014/main" id="{9AE76C8D-9DAB-4AE4-B856-EF1264754410}"/>
              </a:ext>
            </a:extLst>
          </p:cNvPr>
          <p:cNvGrpSpPr/>
          <p:nvPr/>
        </p:nvGrpSpPr>
        <p:grpSpPr>
          <a:xfrm>
            <a:off x="8363691" y="2651964"/>
            <a:ext cx="641217" cy="638486"/>
            <a:chOff x="3626754" y="167081"/>
            <a:chExt cx="801748" cy="801748"/>
          </a:xfrm>
        </p:grpSpPr>
        <p:sp>
          <p:nvSpPr>
            <p:cNvPr id="5" name="Oval 4">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FCD2E41-0FD0-41DB-AD3C-1D1992610D7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7" name="Group 6">
            <a:extLst>
              <a:ext uri="{FF2B5EF4-FFF2-40B4-BE49-F238E27FC236}">
                <a16:creationId xmlns:a16="http://schemas.microsoft.com/office/drawing/2014/main" id="{80D076BC-083F-4DED-A9EC-590CC6F2322B}"/>
              </a:ext>
            </a:extLst>
          </p:cNvPr>
          <p:cNvGrpSpPr/>
          <p:nvPr/>
        </p:nvGrpSpPr>
        <p:grpSpPr>
          <a:xfrm>
            <a:off x="3081941" y="2651964"/>
            <a:ext cx="641217" cy="638486"/>
            <a:chOff x="7758026" y="167081"/>
            <a:chExt cx="801748" cy="801748"/>
          </a:xfrm>
        </p:grpSpPr>
        <p:sp>
          <p:nvSpPr>
            <p:cNvPr id="8" name="Oval 7">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6DAE24C-9B8A-489A-AAEE-BFA50806E0A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grpSp>
        <p:nvGrpSpPr>
          <p:cNvPr id="10" name="Group 7"/>
          <p:cNvGrpSpPr/>
          <p:nvPr/>
        </p:nvGrpSpPr>
        <p:grpSpPr>
          <a:xfrm>
            <a:off x="593985" y="488581"/>
            <a:ext cx="556926" cy="563073"/>
            <a:chOff x="0" y="0"/>
            <a:chExt cx="489869" cy="461803"/>
          </a:xfrm>
        </p:grpSpPr>
        <p:sp>
          <p:nvSpPr>
            <p:cNvPr id="11" name="AutoShape 8"/>
            <p:cNvSpPr/>
            <p:nvPr/>
          </p:nvSpPr>
          <p:spPr>
            <a:xfrm>
              <a:off x="0" y="0"/>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txBody>
            <a:bodyPr/>
            <a:lstStyle/>
            <a:p>
              <a:endParaRPr lang="en-US"/>
            </a:p>
          </p:txBody>
        </p:sp>
        <p:sp>
          <p:nvSpPr>
            <p:cNvPr id="12" name="AutoShape 9"/>
            <p:cNvSpPr/>
            <p:nvPr/>
          </p:nvSpPr>
          <p:spPr>
            <a:xfrm>
              <a:off x="0" y="205275"/>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txBody>
            <a:bodyPr/>
            <a:lstStyle/>
            <a:p>
              <a:endParaRPr lang="en-US"/>
            </a:p>
          </p:txBody>
        </p:sp>
        <p:sp>
          <p:nvSpPr>
            <p:cNvPr id="13" name="AutoShape 10"/>
            <p:cNvSpPr/>
            <p:nvPr/>
          </p:nvSpPr>
          <p:spPr>
            <a:xfrm>
              <a:off x="0" y="410931"/>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txBody>
            <a:bodyPr/>
            <a:lstStyle/>
            <a:p>
              <a:endParaRPr lang="en-US"/>
            </a:p>
          </p:txBody>
        </p:sp>
      </p:grpSp>
      <p:sp>
        <p:nvSpPr>
          <p:cNvPr id="14" name="!!1a">
            <a:extLst>
              <a:ext uri="{FF2B5EF4-FFF2-40B4-BE49-F238E27FC236}">
                <a16:creationId xmlns:a16="http://schemas.microsoft.com/office/drawing/2014/main" id="{65DA152C-4C6C-4037-B246-7F8E64CF95AF}"/>
              </a:ext>
            </a:extLst>
          </p:cNvPr>
          <p:cNvSpPr txBox="1"/>
          <p:nvPr/>
        </p:nvSpPr>
        <p:spPr>
          <a:xfrm>
            <a:off x="1568084" y="62275"/>
            <a:ext cx="8910546" cy="2400657"/>
          </a:xfrm>
          <a:prstGeom prst="rect">
            <a:avLst/>
          </a:prstGeom>
          <a:noFill/>
        </p:spPr>
        <p:txBody>
          <a:bodyPr wrap="square" rtlCol="0">
            <a:spAutoFit/>
          </a:bodyPr>
          <a:lstStyle/>
          <a:p>
            <a:pPr algn="ctr">
              <a:lnSpc>
                <a:spcPct val="150000"/>
              </a:lnSpc>
            </a:pPr>
            <a:r>
              <a:rPr lang="en-US" sz="2800" b="1" dirty="0">
                <a:solidFill>
                  <a:schemeClr val="accent5"/>
                </a:solidFill>
                <a:effectLst>
                  <a:outerShdw blurRad="38100" dist="38100" dir="2700000" algn="tl">
                    <a:srgbClr val="000000">
                      <a:alpha val="43137"/>
                    </a:srgbClr>
                  </a:outerShdw>
                </a:effectLst>
                <a:latin typeface="Averta Std ExtraBold" panose="00000900000000000000" pitchFamily="50" charset="0"/>
              </a:rPr>
              <a:t>HÓA HỌC</a:t>
            </a:r>
          </a:p>
          <a:p>
            <a:pPr algn="ctr"/>
            <a:r>
              <a:rPr lang="en-US" sz="5400" b="1" dirty="0">
                <a:solidFill>
                  <a:schemeClr val="accent5"/>
                </a:solidFill>
                <a:effectLst>
                  <a:outerShdw blurRad="38100" dist="38100" dir="2700000" algn="tl">
                    <a:srgbClr val="000000">
                      <a:alpha val="43137"/>
                    </a:srgbClr>
                  </a:outerShdw>
                </a:effectLst>
                <a:latin typeface="Averta Std ExtraBold" panose="00000900000000000000" pitchFamily="50" charset="0"/>
              </a:rPr>
              <a:t>HỢP CHẤT HỮU CƠ VÀ HÓA HỌC HỮU CƠ</a:t>
            </a:r>
          </a:p>
        </p:txBody>
      </p:sp>
      <p:pic>
        <p:nvPicPr>
          <p:cNvPr id="16" name="Picture 6"/>
          <p:cNvPicPr>
            <a:picLocks noChangeAspect="1"/>
          </p:cNvPicPr>
          <p:nvPr/>
        </p:nvPicPr>
        <p:blipFill>
          <a:blip r:embed="rId4"/>
          <a:srcRect l="64771" t="21970"/>
          <a:stretch>
            <a:fillRect/>
          </a:stretch>
        </p:blipFill>
        <p:spPr>
          <a:xfrm rot="5400000">
            <a:off x="1208646" y="2046502"/>
            <a:ext cx="3803740" cy="8425216"/>
          </a:xfrm>
          <a:prstGeom prst="rect">
            <a:avLst/>
          </a:prstGeom>
        </p:spPr>
      </p:pic>
      <p:pic>
        <p:nvPicPr>
          <p:cNvPr id="17" name="Picture 13"/>
          <p:cNvPicPr>
            <a:picLocks noChangeAspect="1"/>
          </p:cNvPicPr>
          <p:nvPr/>
        </p:nvPicPr>
        <p:blipFill>
          <a:blip r:embed="rId5"/>
          <a:srcRect/>
          <a:stretch>
            <a:fillRect/>
          </a:stretch>
        </p:blipFill>
        <p:spPr>
          <a:xfrm rot="-7094170">
            <a:off x="9828717" y="-4471301"/>
            <a:ext cx="7036829" cy="7237544"/>
          </a:xfrm>
          <a:prstGeom prst="rect">
            <a:avLst/>
          </a:prstGeom>
        </p:spPr>
      </p:pic>
    </p:spTree>
    <p:extLst>
      <p:ext uri="{BB962C8B-B14F-4D97-AF65-F5344CB8AC3E}">
        <p14:creationId xmlns:p14="http://schemas.microsoft.com/office/powerpoint/2010/main" val="11297463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ppt_x"/>
                                          </p:val>
                                        </p:tav>
                                        <p:tav tm="100000">
                                          <p:val>
                                            <p:strVal val="#ppt_x"/>
                                          </p:val>
                                        </p:tav>
                                      </p:tavLst>
                                    </p:anim>
                                    <p:anim calcmode="lin" valueType="num">
                                      <p:cBhvr additive="base">
                                        <p:cTn id="8" dur="125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4" fill="hold" grpId="2"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1000"/>
                                        <p:tgtEl>
                                          <p:spTgt spid="14"/>
                                        </p:tgtEl>
                                      </p:cBhvr>
                                    </p:animEffect>
                                  </p:childTnLst>
                                </p:cTn>
                              </p:par>
                              <p:par>
                                <p:cTn id="12" presetID="2" presetClass="entr" presetSubtype="4" fill="hold" grpId="1"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1250" fill="hold"/>
                                        <p:tgtEl>
                                          <p:spTgt spid="3"/>
                                        </p:tgtEl>
                                        <p:attrNameLst>
                                          <p:attrName>ppt_x</p:attrName>
                                        </p:attrNameLst>
                                      </p:cBhvr>
                                      <p:tavLst>
                                        <p:tav tm="0">
                                          <p:val>
                                            <p:strVal val="#ppt_x"/>
                                          </p:val>
                                        </p:tav>
                                        <p:tav tm="100000">
                                          <p:val>
                                            <p:strVal val="#ppt_x"/>
                                          </p:val>
                                        </p:tav>
                                      </p:tavLst>
                                    </p:anim>
                                    <p:anim calcmode="lin" valueType="num">
                                      <p:cBhvr additive="base">
                                        <p:cTn id="15" dur="125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250" fill="hold"/>
                                        <p:tgtEl>
                                          <p:spTgt spid="4"/>
                                        </p:tgtEl>
                                        <p:attrNameLst>
                                          <p:attrName>ppt_x</p:attrName>
                                        </p:attrNameLst>
                                      </p:cBhvr>
                                      <p:tavLst>
                                        <p:tav tm="0">
                                          <p:val>
                                            <p:strVal val="#ppt_x"/>
                                          </p:val>
                                        </p:tav>
                                        <p:tav tm="100000">
                                          <p:val>
                                            <p:strVal val="#ppt_x"/>
                                          </p:val>
                                        </p:tav>
                                      </p:tavLst>
                                    </p:anim>
                                    <p:anim calcmode="lin" valueType="num">
                                      <p:cBhvr additive="base">
                                        <p:cTn id="19" dur="1250" fill="hold"/>
                                        <p:tgtEl>
                                          <p:spTgt spid="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250" fill="hold"/>
                                        <p:tgtEl>
                                          <p:spTgt spid="7"/>
                                        </p:tgtEl>
                                        <p:attrNameLst>
                                          <p:attrName>ppt_x</p:attrName>
                                        </p:attrNameLst>
                                      </p:cBhvr>
                                      <p:tavLst>
                                        <p:tav tm="0">
                                          <p:val>
                                            <p:strVal val="#ppt_x"/>
                                          </p:val>
                                        </p:tav>
                                        <p:tav tm="100000">
                                          <p:val>
                                            <p:strVal val="#ppt_x"/>
                                          </p:val>
                                        </p:tav>
                                      </p:tavLst>
                                    </p:anim>
                                    <p:anim calcmode="lin" valueType="num">
                                      <p:cBhvr additive="base">
                                        <p:cTn id="23" dur="125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1250"/>
                            </p:stCondLst>
                            <p:childTnLst>
                              <p:par>
                                <p:cTn id="25" presetID="53" presetClass="entr" presetSubtype="16"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1000" fill="hold"/>
                                        <p:tgtEl>
                                          <p:spTgt spid="15"/>
                                        </p:tgtEl>
                                        <p:attrNameLst>
                                          <p:attrName>ppt_w</p:attrName>
                                        </p:attrNameLst>
                                      </p:cBhvr>
                                      <p:tavLst>
                                        <p:tav tm="0">
                                          <p:val>
                                            <p:fltVal val="0"/>
                                          </p:val>
                                        </p:tav>
                                        <p:tav tm="100000">
                                          <p:val>
                                            <p:strVal val="#ppt_w"/>
                                          </p:val>
                                        </p:tav>
                                      </p:tavLst>
                                    </p:anim>
                                    <p:anim calcmode="lin" valueType="num">
                                      <p:cBhvr>
                                        <p:cTn id="28" dur="1000" fill="hold"/>
                                        <p:tgtEl>
                                          <p:spTgt spid="15"/>
                                        </p:tgtEl>
                                        <p:attrNameLst>
                                          <p:attrName>ppt_h</p:attrName>
                                        </p:attrNameLst>
                                      </p:cBhvr>
                                      <p:tavLst>
                                        <p:tav tm="0">
                                          <p:val>
                                            <p:fltVal val="0"/>
                                          </p:val>
                                        </p:tav>
                                        <p:tav tm="100000">
                                          <p:val>
                                            <p:strVal val="#ppt_h"/>
                                          </p:val>
                                        </p:tav>
                                      </p:tavLst>
                                    </p:anim>
                                    <p:animEffect transition="in" filter="fade">
                                      <p:cBhvr>
                                        <p:cTn id="29" dur="1000"/>
                                        <p:tgtEl>
                                          <p:spTgt spid="15"/>
                                        </p:tgtEl>
                                      </p:cBhvr>
                                    </p:animEffect>
                                  </p:childTnLst>
                                </p:cTn>
                              </p:par>
                            </p:childTnLst>
                          </p:cTn>
                        </p:par>
                        <p:par>
                          <p:cTn id="30" fill="hold">
                            <p:stCondLst>
                              <p:cond delay="2250"/>
                            </p:stCondLst>
                            <p:childTnLst>
                              <p:par>
                                <p:cTn id="31" presetID="32" presetClass="emph" presetSubtype="0" repeatCount="4000" fill="hold" grpId="2" nodeType="afterEffect">
                                  <p:stCondLst>
                                    <p:cond delay="0"/>
                                  </p:stCondLst>
                                  <p:childTnLst>
                                    <p:animRot by="120000">
                                      <p:cBhvr>
                                        <p:cTn id="32" dur="100" fill="hold">
                                          <p:stCondLst>
                                            <p:cond delay="0"/>
                                          </p:stCondLst>
                                        </p:cTn>
                                        <p:tgtEl>
                                          <p:spTgt spid="2"/>
                                        </p:tgtEl>
                                        <p:attrNameLst>
                                          <p:attrName>r</p:attrName>
                                        </p:attrNameLst>
                                      </p:cBhvr>
                                    </p:animRot>
                                    <p:animRot by="-240000">
                                      <p:cBhvr>
                                        <p:cTn id="33" dur="200" fill="hold">
                                          <p:stCondLst>
                                            <p:cond delay="200"/>
                                          </p:stCondLst>
                                        </p:cTn>
                                        <p:tgtEl>
                                          <p:spTgt spid="2"/>
                                        </p:tgtEl>
                                        <p:attrNameLst>
                                          <p:attrName>r</p:attrName>
                                        </p:attrNameLst>
                                      </p:cBhvr>
                                    </p:animRot>
                                    <p:animRot by="240000">
                                      <p:cBhvr>
                                        <p:cTn id="34" dur="200" fill="hold">
                                          <p:stCondLst>
                                            <p:cond delay="400"/>
                                          </p:stCondLst>
                                        </p:cTn>
                                        <p:tgtEl>
                                          <p:spTgt spid="2"/>
                                        </p:tgtEl>
                                        <p:attrNameLst>
                                          <p:attrName>r</p:attrName>
                                        </p:attrNameLst>
                                      </p:cBhvr>
                                    </p:animRot>
                                    <p:animRot by="-240000">
                                      <p:cBhvr>
                                        <p:cTn id="35" dur="200" fill="hold">
                                          <p:stCondLst>
                                            <p:cond delay="600"/>
                                          </p:stCondLst>
                                        </p:cTn>
                                        <p:tgtEl>
                                          <p:spTgt spid="2"/>
                                        </p:tgtEl>
                                        <p:attrNameLst>
                                          <p:attrName>r</p:attrName>
                                        </p:attrNameLst>
                                      </p:cBhvr>
                                    </p:animRot>
                                    <p:animRot by="120000">
                                      <p:cBhvr>
                                        <p:cTn id="36" dur="200" fill="hold">
                                          <p:stCondLst>
                                            <p:cond delay="800"/>
                                          </p:stCondLst>
                                        </p:cTn>
                                        <p:tgtEl>
                                          <p:spTgt spid="2"/>
                                        </p:tgtEl>
                                        <p:attrNameLst>
                                          <p:attrName>r</p:attrName>
                                        </p:attrNameLst>
                                      </p:cBhvr>
                                    </p:animRot>
                                  </p:childTnLst>
                                </p:cTn>
                              </p:par>
                            </p:childTnLst>
                          </p:cTn>
                        </p:par>
                        <p:par>
                          <p:cTn id="37" fill="hold">
                            <p:stCondLst>
                              <p:cond delay="6250"/>
                            </p:stCondLst>
                            <p:childTnLst>
                              <p:par>
                                <p:cTn id="38" presetID="32" presetClass="emph" presetSubtype="0" repeatCount="4000" fill="hold" nodeType="afterEffect">
                                  <p:stCondLst>
                                    <p:cond delay="0"/>
                                  </p:stCondLst>
                                  <p:childTnLst>
                                    <p:animRot by="120000">
                                      <p:cBhvr>
                                        <p:cTn id="39" dur="100" fill="hold">
                                          <p:stCondLst>
                                            <p:cond delay="0"/>
                                          </p:stCondLst>
                                        </p:cTn>
                                        <p:tgtEl>
                                          <p:spTgt spid="7"/>
                                        </p:tgtEl>
                                        <p:attrNameLst>
                                          <p:attrName>r</p:attrName>
                                        </p:attrNameLst>
                                      </p:cBhvr>
                                    </p:animRot>
                                    <p:animRot by="-240000">
                                      <p:cBhvr>
                                        <p:cTn id="40" dur="200" fill="hold">
                                          <p:stCondLst>
                                            <p:cond delay="200"/>
                                          </p:stCondLst>
                                        </p:cTn>
                                        <p:tgtEl>
                                          <p:spTgt spid="7"/>
                                        </p:tgtEl>
                                        <p:attrNameLst>
                                          <p:attrName>r</p:attrName>
                                        </p:attrNameLst>
                                      </p:cBhvr>
                                    </p:animRot>
                                    <p:animRot by="240000">
                                      <p:cBhvr>
                                        <p:cTn id="41" dur="200" fill="hold">
                                          <p:stCondLst>
                                            <p:cond delay="400"/>
                                          </p:stCondLst>
                                        </p:cTn>
                                        <p:tgtEl>
                                          <p:spTgt spid="7"/>
                                        </p:tgtEl>
                                        <p:attrNameLst>
                                          <p:attrName>r</p:attrName>
                                        </p:attrNameLst>
                                      </p:cBhvr>
                                    </p:animRot>
                                    <p:animRot by="-240000">
                                      <p:cBhvr>
                                        <p:cTn id="42" dur="200" fill="hold">
                                          <p:stCondLst>
                                            <p:cond delay="600"/>
                                          </p:stCondLst>
                                        </p:cTn>
                                        <p:tgtEl>
                                          <p:spTgt spid="7"/>
                                        </p:tgtEl>
                                        <p:attrNameLst>
                                          <p:attrName>r</p:attrName>
                                        </p:attrNameLst>
                                      </p:cBhvr>
                                    </p:animRot>
                                    <p:animRot by="120000">
                                      <p:cBhvr>
                                        <p:cTn id="43" dur="200" fill="hold">
                                          <p:stCondLst>
                                            <p:cond delay="800"/>
                                          </p:stCondLst>
                                        </p:cTn>
                                        <p:tgtEl>
                                          <p:spTgt spid="7"/>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grpId="0" nodeType="clickEffect">
                                  <p:stCondLst>
                                    <p:cond delay="0"/>
                                  </p:stCondLst>
                                  <p:childTnLst>
                                    <p:animMotion origin="layout" path="M 1.875E-6 1.85185E-6 L 0.00117 -0.54607 " pathEditMode="relative" rAng="0" ptsTypes="AA">
                                      <p:cBhvr>
                                        <p:cTn id="47" dur="2000" fill="hold"/>
                                        <p:tgtEl>
                                          <p:spTgt spid="2"/>
                                        </p:tgtEl>
                                        <p:attrNameLst>
                                          <p:attrName>ppt_x</p:attrName>
                                          <p:attrName>ppt_y</p:attrName>
                                        </p:attrNameLst>
                                      </p:cBhvr>
                                      <p:rCtr x="52" y="-27315"/>
                                    </p:animMotion>
                                  </p:childTnLst>
                                </p:cTn>
                              </p:par>
                              <p:par>
                                <p:cTn id="48" presetID="42" presetClass="path" presetSubtype="0" accel="50000" decel="50000" fill="hold" grpId="0" nodeType="withEffect">
                                  <p:stCondLst>
                                    <p:cond delay="0"/>
                                  </p:stCondLst>
                                  <p:childTnLst>
                                    <p:animMotion origin="layout" path="M -3.33333E-6 2.59259E-6 L 0.00417 -0.55185 " pathEditMode="relative" rAng="0" ptsTypes="AA">
                                      <p:cBhvr>
                                        <p:cTn id="49" dur="2000" fill="hold"/>
                                        <p:tgtEl>
                                          <p:spTgt spid="3"/>
                                        </p:tgtEl>
                                        <p:attrNameLst>
                                          <p:attrName>ppt_x</p:attrName>
                                          <p:attrName>ppt_y</p:attrName>
                                        </p:attrNameLst>
                                      </p:cBhvr>
                                      <p:rCtr x="208" y="-27593"/>
                                    </p:animMotion>
                                  </p:childTnLst>
                                </p:cTn>
                              </p:par>
                              <p:par>
                                <p:cTn id="50" presetID="42" presetClass="path" presetSubtype="0" accel="50000" decel="50000" fill="hold" nodeType="withEffect">
                                  <p:stCondLst>
                                    <p:cond delay="0"/>
                                  </p:stCondLst>
                                  <p:childTnLst>
                                    <p:animMotion origin="layout" path="M -2.70833E-6 4.44444E-6 L 0.00287 -0.58426 " pathEditMode="relative" rAng="0" ptsTypes="AA">
                                      <p:cBhvr>
                                        <p:cTn id="51" dur="2000" fill="hold"/>
                                        <p:tgtEl>
                                          <p:spTgt spid="4"/>
                                        </p:tgtEl>
                                        <p:attrNameLst>
                                          <p:attrName>ppt_x</p:attrName>
                                          <p:attrName>ppt_y</p:attrName>
                                        </p:attrNameLst>
                                      </p:cBhvr>
                                      <p:rCtr x="143" y="-29213"/>
                                    </p:animMotion>
                                  </p:childTnLst>
                                </p:cTn>
                              </p:par>
                              <p:par>
                                <p:cTn id="52" presetID="42" presetClass="path" presetSubtype="0" accel="50000" decel="50000" fill="hold" nodeType="withEffect">
                                  <p:stCondLst>
                                    <p:cond delay="0"/>
                                  </p:stCondLst>
                                  <p:childTnLst>
                                    <p:animMotion origin="layout" path="M -4.375E-6 4.44444E-6 L -0.00299 -0.58658 " pathEditMode="relative" rAng="0" ptsTypes="AA">
                                      <p:cBhvr>
                                        <p:cTn id="53" dur="2000" fill="hold"/>
                                        <p:tgtEl>
                                          <p:spTgt spid="7"/>
                                        </p:tgtEl>
                                        <p:attrNameLst>
                                          <p:attrName>ppt_x</p:attrName>
                                          <p:attrName>ppt_y</p:attrName>
                                        </p:attrNameLst>
                                      </p:cBhvr>
                                      <p:rCtr x="-156" y="-29329"/>
                                    </p:animMotion>
                                  </p:childTnLst>
                                </p:cTn>
                              </p:par>
                              <p:par>
                                <p:cTn id="54" presetID="2" presetClass="entr" presetSubtype="4" fill="hold" grpId="1" nodeType="with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1250" fill="hold"/>
                                        <p:tgtEl>
                                          <p:spTgt spid="14"/>
                                        </p:tgtEl>
                                        <p:attrNameLst>
                                          <p:attrName>ppt_x</p:attrName>
                                        </p:attrNameLst>
                                      </p:cBhvr>
                                      <p:tavLst>
                                        <p:tav tm="0">
                                          <p:val>
                                            <p:strVal val="#ppt_x"/>
                                          </p:val>
                                        </p:tav>
                                        <p:tav tm="100000">
                                          <p:val>
                                            <p:strVal val="#ppt_x"/>
                                          </p:val>
                                        </p:tav>
                                      </p:tavLst>
                                    </p:anim>
                                    <p:anim calcmode="lin" valueType="num">
                                      <p:cBhvr additive="base">
                                        <p:cTn id="57" dur="1250" fill="hold"/>
                                        <p:tgtEl>
                                          <p:spTgt spid="14"/>
                                        </p:tgtEl>
                                        <p:attrNameLst>
                                          <p:attrName>ppt_y</p:attrName>
                                        </p:attrNameLst>
                                      </p:cBhvr>
                                      <p:tavLst>
                                        <p:tav tm="0">
                                          <p:val>
                                            <p:strVal val="1+#ppt_h/2"/>
                                          </p:val>
                                        </p:tav>
                                        <p:tav tm="100000">
                                          <p:val>
                                            <p:strVal val="#ppt_y"/>
                                          </p:val>
                                        </p:tav>
                                      </p:tavLst>
                                    </p:anim>
                                  </p:childTnLst>
                                </p:cTn>
                              </p:par>
                              <p:par>
                                <p:cTn id="58" presetID="42" presetClass="path" presetSubtype="0" accel="50000" decel="50000" fill="hold" grpId="0" nodeType="withEffect">
                                  <p:stCondLst>
                                    <p:cond delay="0"/>
                                  </p:stCondLst>
                                  <p:childTnLst>
                                    <p:animMotion origin="layout" path="M -3.33333E-6 2.59259E-6 L 0.00417 -0.55185 " pathEditMode="relative" rAng="0" ptsTypes="AA">
                                      <p:cBhvr>
                                        <p:cTn id="59" dur="2000" fill="hold"/>
                                        <p:tgtEl>
                                          <p:spTgt spid="14"/>
                                        </p:tgtEl>
                                        <p:attrNameLst>
                                          <p:attrName>ppt_x</p:attrName>
                                          <p:attrName>ppt_y</p:attrName>
                                        </p:attrNameLst>
                                      </p:cBhvr>
                                      <p:rCtr x="208" y="-27593"/>
                                    </p:animMotion>
                                  </p:childTnLst>
                                </p:cTn>
                              </p:par>
                              <p:par>
                                <p:cTn id="60" presetID="42" presetClass="path" presetSubtype="0" accel="50000" decel="50000" fill="hold" grpId="1" nodeType="withEffect">
                                  <p:stCondLst>
                                    <p:cond delay="0"/>
                                  </p:stCondLst>
                                  <p:childTnLst>
                                    <p:animMotion origin="layout" path="M 2.91667E-6 2.22222E-6 L -0.00065 -0.82917 " pathEditMode="relative" rAng="0" ptsTypes="AA">
                                      <p:cBhvr>
                                        <p:cTn id="61" dur="2000" fill="hold"/>
                                        <p:tgtEl>
                                          <p:spTgt spid="15"/>
                                        </p:tgtEl>
                                        <p:attrNameLst>
                                          <p:attrName>ppt_x</p:attrName>
                                          <p:attrName>ppt_y</p:attrName>
                                        </p:attrNameLst>
                                      </p:cBhvr>
                                      <p:rCtr x="-39" y="-41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2" grpId="0" animBg="1"/>
      <p:bldP spid="2" grpId="1" animBg="1"/>
      <p:bldP spid="2" grpId="2" animBg="1"/>
      <p:bldP spid="3" grpId="0"/>
      <p:bldP spid="3" grpId="1"/>
      <p:bldP spid="14" grpId="0"/>
      <p:bldP spid="14" grpId="1"/>
      <p:bldP spid="14"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FCF7C5-B50C-9DD1-BE5D-8ABFC53F7E97}"/>
              </a:ext>
            </a:extLst>
          </p:cNvPr>
          <p:cNvSpPr/>
          <p:nvPr/>
        </p:nvSpPr>
        <p:spPr>
          <a:xfrm>
            <a:off x="1088312"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7CDC6EB0-5175-9359-9F4C-501EEE5D4EF6}"/>
              </a:ext>
            </a:extLst>
          </p:cNvPr>
          <p:cNvGrpSpPr/>
          <p:nvPr/>
        </p:nvGrpSpPr>
        <p:grpSpPr>
          <a:xfrm>
            <a:off x="624072" y="259480"/>
            <a:ext cx="979382" cy="979382"/>
            <a:chOff x="634259" y="586634"/>
            <a:chExt cx="979382" cy="979382"/>
          </a:xfrm>
        </p:grpSpPr>
        <p:sp>
          <p:nvSpPr>
            <p:cNvPr id="4" name="Oval 3">
              <a:extLst>
                <a:ext uri="{FF2B5EF4-FFF2-40B4-BE49-F238E27FC236}">
                  <a16:creationId xmlns:a16="http://schemas.microsoft.com/office/drawing/2014/main" id="{FADBCE08-C670-1EAE-0D14-88E8AEFB6452}"/>
                </a:ext>
              </a:extLst>
            </p:cNvPr>
            <p:cNvSpPr/>
            <p:nvPr/>
          </p:nvSpPr>
          <p:spPr>
            <a:xfrm>
              <a:off x="634259" y="586634"/>
              <a:ext cx="979382" cy="979382"/>
            </a:xfrm>
            <a:prstGeom prst="ellipse">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19CA4DC-D9FA-9C22-0805-47039F78150C}"/>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6" name="Block Arc 5">
              <a:extLst>
                <a:ext uri="{FF2B5EF4-FFF2-40B4-BE49-F238E27FC236}">
                  <a16:creationId xmlns:a16="http://schemas.microsoft.com/office/drawing/2014/main" id="{C22CC1B6-293B-FBF7-B5CA-8542D550D5A9}"/>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Block Arc 6">
              <a:extLst>
                <a:ext uri="{FF2B5EF4-FFF2-40B4-BE49-F238E27FC236}">
                  <a16:creationId xmlns:a16="http://schemas.microsoft.com/office/drawing/2014/main" id="{4B22D9BB-88EA-BE56-67C2-6ACCDA144F17}"/>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Block Arc 7">
              <a:extLst>
                <a:ext uri="{FF2B5EF4-FFF2-40B4-BE49-F238E27FC236}">
                  <a16:creationId xmlns:a16="http://schemas.microsoft.com/office/drawing/2014/main" id="{DDA03024-E9CC-1794-D88A-298BCE1987E9}"/>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a:extLst>
                <a:ext uri="{FF2B5EF4-FFF2-40B4-BE49-F238E27FC236}">
                  <a16:creationId xmlns:a16="http://schemas.microsoft.com/office/drawing/2014/main" id="{56E7E3CE-6A6A-EBE3-1645-C0FD50BA95C4}"/>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DB9460B-86D0-C7E1-5049-674825BBE7DE}"/>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41B7218-4E6A-CAC7-E10D-11563C89A56A}"/>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50B4BE3F-A335-5A81-A2DC-E87A26DA7A30}"/>
              </a:ext>
            </a:extLst>
          </p:cNvPr>
          <p:cNvSpPr txBox="1"/>
          <p:nvPr/>
        </p:nvSpPr>
        <p:spPr>
          <a:xfrm>
            <a:off x="1674892" y="509786"/>
            <a:ext cx="1991359" cy="523220"/>
          </a:xfrm>
          <a:prstGeom prst="rect">
            <a:avLst/>
          </a:prstGeom>
          <a:noFill/>
        </p:spPr>
        <p:txBody>
          <a:bodyPr wrap="square" rtlCol="0">
            <a:spAutoFit/>
          </a:bodyPr>
          <a:lstStyle/>
          <a:p>
            <a:r>
              <a:rPr lang="en-US" sz="2800" b="1" dirty="0">
                <a:solidFill>
                  <a:schemeClr val="bg1"/>
                </a:solidFill>
              </a:rPr>
              <a:t>CÂU HỎI 1</a:t>
            </a:r>
          </a:p>
        </p:txBody>
      </p:sp>
      <p:grpSp>
        <p:nvGrpSpPr>
          <p:cNvPr id="13" name="Group 12">
            <a:extLst>
              <a:ext uri="{FF2B5EF4-FFF2-40B4-BE49-F238E27FC236}">
                <a16:creationId xmlns:a16="http://schemas.microsoft.com/office/drawing/2014/main" id="{870E3DD0-6394-E7CF-8391-77BE3A68B554}"/>
              </a:ext>
            </a:extLst>
          </p:cNvPr>
          <p:cNvGrpSpPr/>
          <p:nvPr/>
        </p:nvGrpSpPr>
        <p:grpSpPr>
          <a:xfrm>
            <a:off x="447674" y="1434530"/>
            <a:ext cx="11296652" cy="1632029"/>
            <a:chOff x="447675" y="1425006"/>
            <a:chExt cx="11296652" cy="1922553"/>
          </a:xfrm>
        </p:grpSpPr>
        <p:sp>
          <p:nvSpPr>
            <p:cNvPr id="14" name="Rectangle: Rounded Corners 13">
              <a:extLst>
                <a:ext uri="{FF2B5EF4-FFF2-40B4-BE49-F238E27FC236}">
                  <a16:creationId xmlns:a16="http://schemas.microsoft.com/office/drawing/2014/main" id="{27F89C9D-5CE4-9720-C6FE-50C518F2B0C7}"/>
                </a:ext>
              </a:extLst>
            </p:cNvPr>
            <p:cNvSpPr/>
            <p:nvPr/>
          </p:nvSpPr>
          <p:spPr>
            <a:xfrm>
              <a:off x="447675" y="1425006"/>
              <a:ext cx="11296652" cy="1922553"/>
            </a:xfrm>
            <a:prstGeom prst="roundRect">
              <a:avLst>
                <a:gd name="adj" fmla="val 14697"/>
              </a:avLst>
            </a:prstGeom>
            <a:solidFill>
              <a:srgbClr val="FCDFCD"/>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DB0A256-C25C-14C7-D2DA-9584DF9830F1}"/>
                </a:ext>
              </a:extLst>
            </p:cNvPr>
            <p:cNvSpPr txBox="1"/>
            <p:nvPr/>
          </p:nvSpPr>
          <p:spPr>
            <a:xfrm>
              <a:off x="595313" y="1597452"/>
              <a:ext cx="11001374" cy="780247"/>
            </a:xfrm>
            <a:prstGeom prst="rect">
              <a:avLst/>
            </a:prstGeom>
            <a:noFill/>
          </p:spPr>
          <p:txBody>
            <a:bodyPr wrap="square" rtlCol="0">
              <a:spAutoFit/>
            </a:bodyPr>
            <a:lstStyle/>
            <a:p>
              <a:pPr algn="just">
                <a:lnSpc>
                  <a:spcPct val="125000"/>
                </a:lnSpc>
              </a:pPr>
              <a:r>
                <a:rPr lang="vi-VN" sz="2400" b="1" dirty="0"/>
                <a:t> </a:t>
              </a:r>
            </a:p>
          </p:txBody>
        </p:sp>
      </p:grpSp>
      <p:sp>
        <p:nvSpPr>
          <p:cNvPr id="16" name="Rectangle 15">
            <a:extLst>
              <a:ext uri="{FF2B5EF4-FFF2-40B4-BE49-F238E27FC236}">
                <a16:creationId xmlns:a16="http://schemas.microsoft.com/office/drawing/2014/main" id="{2E5FA4DA-8189-1B53-D160-ADAB8C1FD009}"/>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92B647B0-807B-8ECA-BF8F-4F2D632A484D}"/>
              </a:ext>
            </a:extLst>
          </p:cNvPr>
          <p:cNvGrpSpPr/>
          <p:nvPr/>
        </p:nvGrpSpPr>
        <p:grpSpPr>
          <a:xfrm>
            <a:off x="-188044" y="5490845"/>
            <a:ext cx="1648846" cy="1682791"/>
            <a:chOff x="-188044" y="5490845"/>
            <a:chExt cx="1648846" cy="1682791"/>
          </a:xfrm>
        </p:grpSpPr>
        <p:sp>
          <p:nvSpPr>
            <p:cNvPr id="18" name="Hexagon 17">
              <a:extLst>
                <a:ext uri="{FF2B5EF4-FFF2-40B4-BE49-F238E27FC236}">
                  <a16:creationId xmlns:a16="http://schemas.microsoft.com/office/drawing/2014/main" id="{4A2A3896-2F33-B44A-E591-073DA867575D}"/>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1BB46FB2-F26A-899D-4095-DD14C3A164BA}"/>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a:extLst>
                <a:ext uri="{FF2B5EF4-FFF2-40B4-BE49-F238E27FC236}">
                  <a16:creationId xmlns:a16="http://schemas.microsoft.com/office/drawing/2014/main" id="{204FBA8A-1FFA-410E-C1D5-17DB0D0CBEF3}"/>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502EA8B0-BD73-4011-08AD-A2CE20353207}"/>
              </a:ext>
            </a:extLst>
          </p:cNvPr>
          <p:cNvGrpSpPr/>
          <p:nvPr/>
        </p:nvGrpSpPr>
        <p:grpSpPr>
          <a:xfrm flipH="1">
            <a:off x="10750248" y="5490845"/>
            <a:ext cx="1648846" cy="1682791"/>
            <a:chOff x="-188044" y="5490845"/>
            <a:chExt cx="1648846" cy="1682791"/>
          </a:xfrm>
        </p:grpSpPr>
        <p:sp>
          <p:nvSpPr>
            <p:cNvPr id="22" name="Hexagon 21">
              <a:extLst>
                <a:ext uri="{FF2B5EF4-FFF2-40B4-BE49-F238E27FC236}">
                  <a16:creationId xmlns:a16="http://schemas.microsoft.com/office/drawing/2014/main" id="{ABBFDD32-3F61-F1E7-EA0C-37D731228F5D}"/>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a:extLst>
                <a:ext uri="{FF2B5EF4-FFF2-40B4-BE49-F238E27FC236}">
                  <a16:creationId xmlns:a16="http://schemas.microsoft.com/office/drawing/2014/main" id="{7ABB587C-E02E-E70C-5320-AAB9A985961B}"/>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a:extLst>
                <a:ext uri="{FF2B5EF4-FFF2-40B4-BE49-F238E27FC236}">
                  <a16:creationId xmlns:a16="http://schemas.microsoft.com/office/drawing/2014/main" id="{19C396CE-1BB2-8AAC-E7EC-B6F1A8A7FCC0}"/>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Graphic 24">
            <a:extLst>
              <a:ext uri="{FF2B5EF4-FFF2-40B4-BE49-F238E27FC236}">
                <a16:creationId xmlns:a16="http://schemas.microsoft.com/office/drawing/2014/main" id="{92BA828C-7DC5-CF4D-6777-AD8ADFB5F16E}"/>
              </a:ext>
            </a:extLst>
          </p:cNvPr>
          <p:cNvPicPr>
            <a:picLocks noChangeAspect="1"/>
          </p:cNvPicPr>
          <p:nvPr/>
        </p:nvPicPr>
        <p:blipFill>
          <a:blip r:embed="rId2">
            <a:duotone>
              <a:prstClr val="black"/>
              <a:schemeClr val="accent2">
                <a:tint val="45000"/>
                <a:satMod val="400000"/>
              </a:schemeClr>
            </a:duotone>
            <a:extLst>
              <a:ext uri="{96DAC541-7B7A-43D3-8B79-37D633B846F1}">
                <asvg:svgBlip xmlns:asvg="http://schemas.microsoft.com/office/drawing/2016/SVG/main" r:embed="rId3"/>
              </a:ext>
            </a:extLst>
          </a:blip>
          <a:stretch>
            <a:fillRect/>
          </a:stretch>
        </p:blipFill>
        <p:spPr>
          <a:xfrm rot="20347222">
            <a:off x="-312466" y="5498507"/>
            <a:ext cx="948044" cy="1572637"/>
          </a:xfrm>
          <a:prstGeom prst="rect">
            <a:avLst/>
          </a:prstGeom>
        </p:spPr>
      </p:pic>
      <p:pic>
        <p:nvPicPr>
          <p:cNvPr id="26" name="Graphic 25">
            <a:extLst>
              <a:ext uri="{FF2B5EF4-FFF2-40B4-BE49-F238E27FC236}">
                <a16:creationId xmlns:a16="http://schemas.microsoft.com/office/drawing/2014/main" id="{0C6DFC0A-5FDC-4DAC-C2D6-A38A7B903CB2}"/>
              </a:ext>
            </a:extLst>
          </p:cNvPr>
          <p:cNvPicPr>
            <a:picLocks noChangeAspect="1"/>
          </p:cNvPicPr>
          <p:nvPr/>
        </p:nvPicPr>
        <p:blipFill>
          <a:blip r:embed="rId4">
            <a:duotone>
              <a:prstClr val="black"/>
              <a:schemeClr val="accent2">
                <a:tint val="45000"/>
                <a:satMod val="400000"/>
              </a:schemeClr>
            </a:duotone>
            <a:extLst>
              <a:ext uri="{96DAC541-7B7A-43D3-8B79-37D633B846F1}">
                <asvg:svgBlip xmlns:asvg="http://schemas.microsoft.com/office/drawing/2016/SVG/main" r:embed="rId5"/>
              </a:ext>
            </a:extLst>
          </a:blip>
          <a:stretch>
            <a:fillRect/>
          </a:stretch>
        </p:blipFill>
        <p:spPr>
          <a:xfrm>
            <a:off x="11516008" y="5403466"/>
            <a:ext cx="889186" cy="1640247"/>
          </a:xfrm>
          <a:prstGeom prst="rect">
            <a:avLst/>
          </a:prstGeom>
        </p:spPr>
      </p:pic>
      <p:grpSp>
        <p:nvGrpSpPr>
          <p:cNvPr id="27" name="Group 26">
            <a:extLst>
              <a:ext uri="{FF2B5EF4-FFF2-40B4-BE49-F238E27FC236}">
                <a16:creationId xmlns:a16="http://schemas.microsoft.com/office/drawing/2014/main" id="{0B962C8B-7EC1-BF92-1B7D-FED88358BB64}"/>
              </a:ext>
            </a:extLst>
          </p:cNvPr>
          <p:cNvGrpSpPr/>
          <p:nvPr/>
        </p:nvGrpSpPr>
        <p:grpSpPr>
          <a:xfrm>
            <a:off x="5014505" y="3398410"/>
            <a:ext cx="1680236" cy="637316"/>
            <a:chOff x="520039" y="3853128"/>
            <a:chExt cx="1680236" cy="637316"/>
          </a:xfrm>
        </p:grpSpPr>
        <p:sp>
          <p:nvSpPr>
            <p:cNvPr id="28" name="Rectangle: Rounded Corners 27">
              <a:extLst>
                <a:ext uri="{FF2B5EF4-FFF2-40B4-BE49-F238E27FC236}">
                  <a16:creationId xmlns:a16="http://schemas.microsoft.com/office/drawing/2014/main" id="{47727EB7-FED4-BBB2-F7A9-4D8367449A66}"/>
                </a:ext>
              </a:extLst>
            </p:cNvPr>
            <p:cNvSpPr/>
            <p:nvPr/>
          </p:nvSpPr>
          <p:spPr>
            <a:xfrm>
              <a:off x="836315" y="3927029"/>
              <a:ext cx="1363960" cy="4572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66D81D9-B0DB-B3A8-7628-134F9BC96F66}"/>
                </a:ext>
              </a:extLst>
            </p:cNvPr>
            <p:cNvSpPr txBox="1"/>
            <p:nvPr/>
          </p:nvSpPr>
          <p:spPr>
            <a:xfrm>
              <a:off x="1069677" y="3947328"/>
              <a:ext cx="1118692" cy="430887"/>
            </a:xfrm>
            <a:prstGeom prst="rect">
              <a:avLst/>
            </a:prstGeom>
            <a:noFill/>
          </p:spPr>
          <p:txBody>
            <a:bodyPr wrap="square" rtlCol="0">
              <a:spAutoFit/>
            </a:bodyPr>
            <a:lstStyle/>
            <a:p>
              <a:r>
                <a:rPr lang="en-US" sz="2200" b="1" dirty="0" err="1">
                  <a:solidFill>
                    <a:schemeClr val="bg1"/>
                  </a:solidFill>
                </a:rPr>
                <a:t>Đáp</a:t>
              </a:r>
              <a:r>
                <a:rPr lang="en-US" sz="2200" b="1" dirty="0">
                  <a:solidFill>
                    <a:schemeClr val="bg1"/>
                  </a:solidFill>
                </a:rPr>
                <a:t> </a:t>
              </a:r>
              <a:r>
                <a:rPr lang="en-US" sz="2200" b="1" dirty="0" err="1">
                  <a:solidFill>
                    <a:schemeClr val="bg1"/>
                  </a:solidFill>
                </a:rPr>
                <a:t>án</a:t>
              </a:r>
              <a:endParaRPr lang="en-US" sz="2200" b="1" dirty="0">
                <a:solidFill>
                  <a:schemeClr val="bg1"/>
                </a:solidFill>
              </a:endParaRPr>
            </a:p>
          </p:txBody>
        </p:sp>
        <p:pic>
          <p:nvPicPr>
            <p:cNvPr id="30" name="Picture 29">
              <a:extLst>
                <a:ext uri="{FF2B5EF4-FFF2-40B4-BE49-F238E27FC236}">
                  <a16:creationId xmlns:a16="http://schemas.microsoft.com/office/drawing/2014/main" id="{87F404BE-56EB-6D3D-9F0D-0635048088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039" y="3853128"/>
              <a:ext cx="637316" cy="637316"/>
            </a:xfrm>
            <a:prstGeom prst="rect">
              <a:avLst/>
            </a:prstGeom>
          </p:spPr>
        </p:pic>
      </p:grpSp>
      <p:grpSp>
        <p:nvGrpSpPr>
          <p:cNvPr id="33" name="Group 32">
            <a:extLst>
              <a:ext uri="{FF2B5EF4-FFF2-40B4-BE49-F238E27FC236}">
                <a16:creationId xmlns:a16="http://schemas.microsoft.com/office/drawing/2014/main" id="{D008B547-44C2-D95D-C23B-533EEC41C49A}"/>
              </a:ext>
            </a:extLst>
          </p:cNvPr>
          <p:cNvGrpSpPr/>
          <p:nvPr/>
        </p:nvGrpSpPr>
        <p:grpSpPr>
          <a:xfrm>
            <a:off x="1844466" y="4336656"/>
            <a:ext cx="8503068" cy="1273747"/>
            <a:chOff x="3172180" y="4379677"/>
            <a:chExt cx="8503068" cy="1273747"/>
          </a:xfrm>
        </p:grpSpPr>
        <p:sp>
          <p:nvSpPr>
            <p:cNvPr id="31" name="TextBox 30">
              <a:extLst>
                <a:ext uri="{FF2B5EF4-FFF2-40B4-BE49-F238E27FC236}">
                  <a16:creationId xmlns:a16="http://schemas.microsoft.com/office/drawing/2014/main" id="{1F0A84B4-65D1-A3B3-58E5-F0C45A273D1C}"/>
                </a:ext>
              </a:extLst>
            </p:cNvPr>
            <p:cNvSpPr txBox="1"/>
            <p:nvPr/>
          </p:nvSpPr>
          <p:spPr>
            <a:xfrm>
              <a:off x="3777875" y="4379677"/>
              <a:ext cx="7897373" cy="1273747"/>
            </a:xfrm>
            <a:prstGeom prst="rect">
              <a:avLst/>
            </a:prstGeom>
            <a:noFill/>
          </p:spPr>
          <p:txBody>
            <a:bodyPr wrap="square" rtlCol="0">
              <a:spAutoFit/>
            </a:bodyPr>
            <a:lstStyle/>
            <a:p>
              <a:pPr>
                <a:lnSpc>
                  <a:spcPct val="120000"/>
                </a:lnSpc>
              </a:pPr>
              <a:r>
                <a:rPr lang="vi-VN" sz="2200" dirty="0"/>
                <a:t>ethanol sẽ chuyển thành hơi sớm hơn, khi gặp lạnh hơi ngưng tụ thành chất lỏng chứa chủ yếu là ethanol do nhiệt độ sôi của ethanol thấp hơn so với nước</a:t>
              </a:r>
            </a:p>
          </p:txBody>
        </p:sp>
        <p:pic>
          <p:nvPicPr>
            <p:cNvPr id="32" name="Picture 31">
              <a:extLst>
                <a:ext uri="{FF2B5EF4-FFF2-40B4-BE49-F238E27FC236}">
                  <a16:creationId xmlns:a16="http://schemas.microsoft.com/office/drawing/2014/main" id="{AB132289-7FBE-9698-E3FD-175F15BA47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2180" y="4502110"/>
              <a:ext cx="672664" cy="654786"/>
            </a:xfrm>
            <a:prstGeom prst="rect">
              <a:avLst/>
            </a:prstGeom>
          </p:spPr>
        </p:pic>
      </p:grpSp>
      <p:sp>
        <p:nvSpPr>
          <p:cNvPr id="34" name="Rectangle 1">
            <a:extLst>
              <a:ext uri="{FF2B5EF4-FFF2-40B4-BE49-F238E27FC236}">
                <a16:creationId xmlns:a16="http://schemas.microsoft.com/office/drawing/2014/main" id="{3A39E294-63F2-A443-3ED0-F79FA7849486}"/>
              </a:ext>
            </a:extLst>
          </p:cNvPr>
          <p:cNvSpPr>
            <a:spLocks noChangeArrowheads="1"/>
          </p:cNvSpPr>
          <p:nvPr/>
        </p:nvSpPr>
        <p:spPr bwMode="auto">
          <a:xfrm>
            <a:off x="718475" y="1485971"/>
            <a:ext cx="1113484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333333"/>
                </a:solidFill>
                <a:effectLst/>
                <a:cs typeface="Arial" panose="020B0604020202020204" pitchFamily="34" charset="0"/>
              </a:rPr>
              <a:t>Khi </a:t>
            </a:r>
            <a:r>
              <a:rPr kumimoji="0" lang="en-US" altLang="en-US" sz="2400" b="1" i="0" u="none" strike="noStrike" cap="none" normalizeH="0" baseline="0" dirty="0" err="1">
                <a:ln>
                  <a:noFill/>
                </a:ln>
                <a:solidFill>
                  <a:srgbClr val="333333"/>
                </a:solidFill>
                <a:effectLst/>
                <a:cs typeface="Arial" panose="020B0604020202020204" pitchFamily="34" charset="0"/>
              </a:rPr>
              <a:t>chưng</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cất</a:t>
            </a:r>
            <a:r>
              <a:rPr kumimoji="0" lang="en-US" altLang="en-US" sz="2400" b="1" i="0" u="none" strike="noStrike" cap="none" normalizeH="0" baseline="0" dirty="0">
                <a:ln>
                  <a:noFill/>
                </a:ln>
                <a:solidFill>
                  <a:srgbClr val="333333"/>
                </a:solidFill>
                <a:effectLst/>
                <a:cs typeface="Arial" panose="020B0604020202020204" pitchFamily="34" charset="0"/>
              </a:rPr>
              <a:t> dung </a:t>
            </a:r>
            <a:r>
              <a:rPr kumimoji="0" lang="en-US" altLang="en-US" sz="2400" b="1" i="0" u="none" strike="noStrike" cap="none" normalizeH="0" baseline="0" dirty="0" err="1">
                <a:ln>
                  <a:noFill/>
                </a:ln>
                <a:solidFill>
                  <a:srgbClr val="333333"/>
                </a:solidFill>
                <a:effectLst/>
                <a:cs typeface="Arial" panose="020B0604020202020204" pitchFamily="34" charset="0"/>
              </a:rPr>
              <a:t>dịch</a:t>
            </a:r>
            <a:r>
              <a:rPr kumimoji="0" lang="en-US" altLang="en-US" sz="2400" b="1" i="0" u="none" strike="noStrike" cap="none" normalizeH="0" baseline="0" dirty="0">
                <a:ln>
                  <a:noFill/>
                </a:ln>
                <a:solidFill>
                  <a:srgbClr val="333333"/>
                </a:solidFill>
                <a:effectLst/>
                <a:cs typeface="Arial" panose="020B0604020202020204" pitchFamily="34" charset="0"/>
              </a:rPr>
              <a:t> ethanol </a:t>
            </a:r>
            <a:r>
              <a:rPr kumimoji="0" lang="en-US" altLang="en-US" sz="2400" b="1" i="0" u="none" strike="noStrike" cap="none" normalizeH="0" baseline="0" dirty="0" err="1">
                <a:ln>
                  <a:noFill/>
                </a:ln>
                <a:solidFill>
                  <a:srgbClr val="333333"/>
                </a:solidFill>
                <a:effectLst/>
                <a:cs typeface="Arial" panose="020B0604020202020204" pitchFamily="34" charset="0"/>
              </a:rPr>
              <a:t>và</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nước</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hình</a:t>
            </a:r>
            <a:r>
              <a:rPr kumimoji="0" lang="en-US" altLang="en-US" sz="2400" b="1" i="0" u="none" strike="noStrike" cap="none" normalizeH="0" baseline="0" dirty="0">
                <a:ln>
                  <a:noFill/>
                </a:ln>
                <a:solidFill>
                  <a:srgbClr val="333333"/>
                </a:solidFill>
                <a:effectLst/>
                <a:cs typeface="Arial" panose="020B0604020202020204" pitchFamily="34" charset="0"/>
              </a:rPr>
              <a:t> 9.1) </a:t>
            </a:r>
            <a:r>
              <a:rPr kumimoji="0" lang="en-US" altLang="en-US" sz="2400" b="1" i="0" u="none" strike="noStrike" cap="none" normalizeH="0" baseline="0" dirty="0" err="1">
                <a:ln>
                  <a:noFill/>
                </a:ln>
                <a:solidFill>
                  <a:srgbClr val="333333"/>
                </a:solidFill>
                <a:effectLst/>
                <a:cs typeface="Arial" panose="020B0604020202020204" pitchFamily="34" charset="0"/>
              </a:rPr>
              <a:t>chất</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nào</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sẽ</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chuyển</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thành</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hơi</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sớm</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hơn</a:t>
            </a:r>
            <a:r>
              <a:rPr kumimoji="0" lang="en-US" altLang="en-US" sz="2400" b="1" i="0" u="none" strike="noStrike" cap="none" normalizeH="0" baseline="0" dirty="0">
                <a:ln>
                  <a:noFill/>
                </a:ln>
                <a:solidFill>
                  <a:srgbClr val="333333"/>
                </a:solidFill>
                <a:effectLst/>
                <a:cs typeface="Arial" panose="020B0604020202020204" pitchFamily="34" charset="0"/>
              </a:rPr>
              <a:t>? Khi </a:t>
            </a:r>
            <a:r>
              <a:rPr kumimoji="0" lang="en-US" altLang="en-US" sz="2400" b="1" i="0" u="none" strike="noStrike" cap="none" normalizeH="0" baseline="0" dirty="0" err="1">
                <a:ln>
                  <a:noFill/>
                </a:ln>
                <a:solidFill>
                  <a:srgbClr val="333333"/>
                </a:solidFill>
                <a:effectLst/>
                <a:cs typeface="Arial" panose="020B0604020202020204" pitchFamily="34" charset="0"/>
              </a:rPr>
              <a:t>gặp</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lạnh</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hơi</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ngưng</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tụ</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thành</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chất</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lỏng</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chứa</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đủ</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yếu</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tố</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chất</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nào</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Biết</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nhiệt</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độ</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sôi</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của</a:t>
            </a:r>
            <a:r>
              <a:rPr kumimoji="0" lang="en-US" altLang="en-US" sz="2400" b="1" i="0" u="none" strike="noStrike" cap="none" normalizeH="0" baseline="0" dirty="0">
                <a:ln>
                  <a:noFill/>
                </a:ln>
                <a:solidFill>
                  <a:srgbClr val="333333"/>
                </a:solidFill>
                <a:effectLst/>
                <a:cs typeface="Arial" panose="020B0604020202020204" pitchFamily="34" charset="0"/>
              </a:rPr>
              <a:t> ethanol </a:t>
            </a:r>
            <a:r>
              <a:rPr kumimoji="0" lang="en-US" altLang="en-US" sz="2400" b="1" i="0" u="none" strike="noStrike" cap="none" normalizeH="0" baseline="0" dirty="0" err="1">
                <a:ln>
                  <a:noFill/>
                </a:ln>
                <a:solidFill>
                  <a:srgbClr val="333333"/>
                </a:solidFill>
                <a:effectLst/>
                <a:cs typeface="Arial" panose="020B0604020202020204" pitchFamily="34" charset="0"/>
              </a:rPr>
              <a:t>và</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nước</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lần</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lượt</a:t>
            </a:r>
            <a:r>
              <a:rPr kumimoji="0" lang="en-US" altLang="en-US" sz="2400" b="1" i="0" u="none" strike="noStrike" cap="none" normalizeH="0" baseline="0" dirty="0">
                <a:ln>
                  <a:noFill/>
                </a:ln>
                <a:solidFill>
                  <a:srgbClr val="333333"/>
                </a:solidFill>
                <a:effectLst/>
                <a:cs typeface="Arial" panose="020B0604020202020204" pitchFamily="34" charset="0"/>
              </a:rPr>
              <a:t> </a:t>
            </a:r>
            <a:r>
              <a:rPr kumimoji="0" lang="en-US" altLang="en-US" sz="2400" b="1" i="0" u="none" strike="noStrike" cap="none" normalizeH="0" baseline="0" dirty="0" err="1">
                <a:ln>
                  <a:noFill/>
                </a:ln>
                <a:solidFill>
                  <a:srgbClr val="333333"/>
                </a:solidFill>
                <a:effectLst/>
                <a:cs typeface="Arial" panose="020B0604020202020204" pitchFamily="34" charset="0"/>
              </a:rPr>
              <a:t>là</a:t>
            </a:r>
            <a:r>
              <a:rPr kumimoji="0" lang="en-US" altLang="en-US" sz="2400" b="1" i="0" u="none" strike="noStrike" cap="none" normalizeH="0" baseline="0" dirty="0">
                <a:ln>
                  <a:noFill/>
                </a:ln>
                <a:solidFill>
                  <a:srgbClr val="333333"/>
                </a:solidFill>
                <a:effectLst/>
                <a:cs typeface="Arial" panose="020B0604020202020204" pitchFamily="34" charset="0"/>
              </a:rPr>
              <a:t> 78,3</a:t>
            </a:r>
            <a:r>
              <a:rPr kumimoji="0" lang="en-US" altLang="en-US" sz="2400" b="1" i="0" u="none" strike="noStrike" cap="none" normalizeH="0" baseline="30000" dirty="0">
                <a:ln>
                  <a:noFill/>
                </a:ln>
                <a:solidFill>
                  <a:srgbClr val="333333"/>
                </a:solidFill>
                <a:effectLst/>
                <a:cs typeface="Arial" panose="020B0604020202020204" pitchFamily="34" charset="0"/>
              </a:rPr>
              <a:t>o</a:t>
            </a:r>
            <a:r>
              <a:rPr kumimoji="0" lang="en-US" altLang="en-US" sz="2400" b="1" i="0" u="none" strike="noStrike" cap="none" normalizeH="0" baseline="0" dirty="0">
                <a:ln>
                  <a:noFill/>
                </a:ln>
                <a:solidFill>
                  <a:srgbClr val="333333"/>
                </a:solidFill>
                <a:effectLst/>
                <a:cs typeface="Arial" panose="020B0604020202020204" pitchFamily="34" charset="0"/>
              </a:rPr>
              <a:t>C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333333"/>
                </a:solidFill>
                <a:effectLst/>
                <a:cs typeface="Arial" panose="020B0604020202020204" pitchFamily="34" charset="0"/>
              </a:rPr>
              <a:t>và</a:t>
            </a:r>
            <a:r>
              <a:rPr kumimoji="0" lang="en-US" altLang="en-US" sz="2400" b="1" i="0" u="none" strike="noStrike" cap="none" normalizeH="0" baseline="0" dirty="0">
                <a:ln>
                  <a:noFill/>
                </a:ln>
                <a:solidFill>
                  <a:srgbClr val="333333"/>
                </a:solidFill>
                <a:effectLst/>
                <a:cs typeface="Arial" panose="020B0604020202020204" pitchFamily="34" charset="0"/>
              </a:rPr>
              <a:t> 100</a:t>
            </a:r>
            <a:r>
              <a:rPr kumimoji="0" lang="en-US" altLang="en-US" sz="2400" b="1" i="0" u="none" strike="noStrike" cap="none" normalizeH="0" baseline="30000" dirty="0">
                <a:ln>
                  <a:noFill/>
                </a:ln>
                <a:solidFill>
                  <a:srgbClr val="333333"/>
                </a:solidFill>
                <a:effectLst/>
                <a:cs typeface="Arial" panose="020B0604020202020204" pitchFamily="34" charset="0"/>
              </a:rPr>
              <a:t>o</a:t>
            </a:r>
            <a:r>
              <a:rPr kumimoji="0" lang="en-US" altLang="en-US" sz="2400" b="1" i="0" u="none" strike="noStrike" cap="none" normalizeH="0" baseline="0" dirty="0">
                <a:ln>
                  <a:noFill/>
                </a:ln>
                <a:solidFill>
                  <a:srgbClr val="333333"/>
                </a:solidFill>
                <a:effectLst/>
                <a:cs typeface="Arial" panose="020B0604020202020204" pitchFamily="34" charset="0"/>
              </a:rPr>
              <a:t>C </a:t>
            </a:r>
            <a:r>
              <a:rPr kumimoji="0" lang="en-US" altLang="en-US" sz="2400" b="1" i="0" u="none" strike="noStrike" cap="none" normalizeH="0" baseline="0" dirty="0">
                <a:ln>
                  <a:noFill/>
                </a:ln>
                <a:solidFill>
                  <a:schemeClr val="tx1"/>
                </a:solidFill>
                <a:effectLst/>
                <a:cs typeface="Arial" panose="020B0604020202020204" pitchFamily="34" charset="0"/>
              </a:rPr>
              <a:t> </a:t>
            </a:r>
          </a:p>
        </p:txBody>
      </p:sp>
    </p:spTree>
    <p:extLst>
      <p:ext uri="{BB962C8B-B14F-4D97-AF65-F5344CB8AC3E}">
        <p14:creationId xmlns:p14="http://schemas.microsoft.com/office/powerpoint/2010/main" val="2112397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FCF7C5-B50C-9DD1-BE5D-8ABFC53F7E97}"/>
              </a:ext>
            </a:extLst>
          </p:cNvPr>
          <p:cNvSpPr/>
          <p:nvPr/>
        </p:nvSpPr>
        <p:spPr>
          <a:xfrm>
            <a:off x="1088312"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7CDC6EB0-5175-9359-9F4C-501EEE5D4EF6}"/>
              </a:ext>
            </a:extLst>
          </p:cNvPr>
          <p:cNvGrpSpPr/>
          <p:nvPr/>
        </p:nvGrpSpPr>
        <p:grpSpPr>
          <a:xfrm>
            <a:off x="624072" y="259480"/>
            <a:ext cx="979382" cy="979382"/>
            <a:chOff x="634259" y="586634"/>
            <a:chExt cx="979382" cy="979382"/>
          </a:xfrm>
        </p:grpSpPr>
        <p:sp>
          <p:nvSpPr>
            <p:cNvPr id="4" name="Oval 3">
              <a:extLst>
                <a:ext uri="{FF2B5EF4-FFF2-40B4-BE49-F238E27FC236}">
                  <a16:creationId xmlns:a16="http://schemas.microsoft.com/office/drawing/2014/main" id="{FADBCE08-C670-1EAE-0D14-88E8AEFB6452}"/>
                </a:ext>
              </a:extLst>
            </p:cNvPr>
            <p:cNvSpPr/>
            <p:nvPr/>
          </p:nvSpPr>
          <p:spPr>
            <a:xfrm>
              <a:off x="634259" y="586634"/>
              <a:ext cx="979382" cy="979382"/>
            </a:xfrm>
            <a:prstGeom prst="ellipse">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19CA4DC-D9FA-9C22-0805-47039F78150C}"/>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6" name="Block Arc 5">
              <a:extLst>
                <a:ext uri="{FF2B5EF4-FFF2-40B4-BE49-F238E27FC236}">
                  <a16:creationId xmlns:a16="http://schemas.microsoft.com/office/drawing/2014/main" id="{C22CC1B6-293B-FBF7-B5CA-8542D550D5A9}"/>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Block Arc 6">
              <a:extLst>
                <a:ext uri="{FF2B5EF4-FFF2-40B4-BE49-F238E27FC236}">
                  <a16:creationId xmlns:a16="http://schemas.microsoft.com/office/drawing/2014/main" id="{4B22D9BB-88EA-BE56-67C2-6ACCDA144F17}"/>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Block Arc 7">
              <a:extLst>
                <a:ext uri="{FF2B5EF4-FFF2-40B4-BE49-F238E27FC236}">
                  <a16:creationId xmlns:a16="http://schemas.microsoft.com/office/drawing/2014/main" id="{DDA03024-E9CC-1794-D88A-298BCE1987E9}"/>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a:extLst>
                <a:ext uri="{FF2B5EF4-FFF2-40B4-BE49-F238E27FC236}">
                  <a16:creationId xmlns:a16="http://schemas.microsoft.com/office/drawing/2014/main" id="{56E7E3CE-6A6A-EBE3-1645-C0FD50BA95C4}"/>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DB9460B-86D0-C7E1-5049-674825BBE7DE}"/>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41B7218-4E6A-CAC7-E10D-11563C89A56A}"/>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50B4BE3F-A335-5A81-A2DC-E87A26DA7A30}"/>
              </a:ext>
            </a:extLst>
          </p:cNvPr>
          <p:cNvSpPr txBox="1"/>
          <p:nvPr/>
        </p:nvSpPr>
        <p:spPr>
          <a:xfrm>
            <a:off x="1674892" y="509786"/>
            <a:ext cx="1991359" cy="523220"/>
          </a:xfrm>
          <a:prstGeom prst="rect">
            <a:avLst/>
          </a:prstGeom>
          <a:noFill/>
        </p:spPr>
        <p:txBody>
          <a:bodyPr wrap="square" rtlCol="0">
            <a:spAutoFit/>
          </a:bodyPr>
          <a:lstStyle/>
          <a:p>
            <a:r>
              <a:rPr lang="en-US" sz="2800" b="1" dirty="0">
                <a:solidFill>
                  <a:schemeClr val="bg1"/>
                </a:solidFill>
              </a:rPr>
              <a:t>CÂU HỎI 2</a:t>
            </a:r>
          </a:p>
        </p:txBody>
      </p:sp>
      <p:grpSp>
        <p:nvGrpSpPr>
          <p:cNvPr id="13" name="Group 12">
            <a:extLst>
              <a:ext uri="{FF2B5EF4-FFF2-40B4-BE49-F238E27FC236}">
                <a16:creationId xmlns:a16="http://schemas.microsoft.com/office/drawing/2014/main" id="{870E3DD0-6394-E7CF-8391-77BE3A68B554}"/>
              </a:ext>
            </a:extLst>
          </p:cNvPr>
          <p:cNvGrpSpPr/>
          <p:nvPr/>
        </p:nvGrpSpPr>
        <p:grpSpPr>
          <a:xfrm>
            <a:off x="447674" y="1434530"/>
            <a:ext cx="11296652" cy="1343617"/>
            <a:chOff x="447675" y="1425006"/>
            <a:chExt cx="11296652" cy="1922553"/>
          </a:xfrm>
        </p:grpSpPr>
        <p:sp>
          <p:nvSpPr>
            <p:cNvPr id="14" name="Rectangle: Rounded Corners 13">
              <a:extLst>
                <a:ext uri="{FF2B5EF4-FFF2-40B4-BE49-F238E27FC236}">
                  <a16:creationId xmlns:a16="http://schemas.microsoft.com/office/drawing/2014/main" id="{27F89C9D-5CE4-9720-C6FE-50C518F2B0C7}"/>
                </a:ext>
              </a:extLst>
            </p:cNvPr>
            <p:cNvSpPr/>
            <p:nvPr/>
          </p:nvSpPr>
          <p:spPr>
            <a:xfrm>
              <a:off x="447675" y="1425006"/>
              <a:ext cx="11296652" cy="1922553"/>
            </a:xfrm>
            <a:prstGeom prst="roundRect">
              <a:avLst>
                <a:gd name="adj" fmla="val 14697"/>
              </a:avLst>
            </a:prstGeom>
            <a:solidFill>
              <a:srgbClr val="FCDFCD"/>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DB0A256-C25C-14C7-D2DA-9584DF9830F1}"/>
                </a:ext>
              </a:extLst>
            </p:cNvPr>
            <p:cNvSpPr txBox="1"/>
            <p:nvPr/>
          </p:nvSpPr>
          <p:spPr>
            <a:xfrm>
              <a:off x="595313" y="1597452"/>
              <a:ext cx="11001374" cy="780247"/>
            </a:xfrm>
            <a:prstGeom prst="rect">
              <a:avLst/>
            </a:prstGeom>
            <a:noFill/>
          </p:spPr>
          <p:txBody>
            <a:bodyPr wrap="square" rtlCol="0">
              <a:spAutoFit/>
            </a:bodyPr>
            <a:lstStyle/>
            <a:p>
              <a:pPr algn="just">
                <a:lnSpc>
                  <a:spcPct val="125000"/>
                </a:lnSpc>
              </a:pPr>
              <a:r>
                <a:rPr lang="vi-VN" sz="2400" b="1" dirty="0"/>
                <a:t> </a:t>
              </a:r>
            </a:p>
          </p:txBody>
        </p:sp>
      </p:grpSp>
      <p:sp>
        <p:nvSpPr>
          <p:cNvPr id="16" name="Rectangle 15">
            <a:extLst>
              <a:ext uri="{FF2B5EF4-FFF2-40B4-BE49-F238E27FC236}">
                <a16:creationId xmlns:a16="http://schemas.microsoft.com/office/drawing/2014/main" id="{2E5FA4DA-8189-1B53-D160-ADAB8C1FD009}"/>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92B647B0-807B-8ECA-BF8F-4F2D632A484D}"/>
              </a:ext>
            </a:extLst>
          </p:cNvPr>
          <p:cNvGrpSpPr/>
          <p:nvPr/>
        </p:nvGrpSpPr>
        <p:grpSpPr>
          <a:xfrm>
            <a:off x="-188044" y="5490845"/>
            <a:ext cx="1648846" cy="1682791"/>
            <a:chOff x="-188044" y="5490845"/>
            <a:chExt cx="1648846" cy="1682791"/>
          </a:xfrm>
        </p:grpSpPr>
        <p:sp>
          <p:nvSpPr>
            <p:cNvPr id="18" name="Hexagon 17">
              <a:extLst>
                <a:ext uri="{FF2B5EF4-FFF2-40B4-BE49-F238E27FC236}">
                  <a16:creationId xmlns:a16="http://schemas.microsoft.com/office/drawing/2014/main" id="{4A2A3896-2F33-B44A-E591-073DA867575D}"/>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1BB46FB2-F26A-899D-4095-DD14C3A164BA}"/>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a:extLst>
                <a:ext uri="{FF2B5EF4-FFF2-40B4-BE49-F238E27FC236}">
                  <a16:creationId xmlns:a16="http://schemas.microsoft.com/office/drawing/2014/main" id="{204FBA8A-1FFA-410E-C1D5-17DB0D0CBEF3}"/>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502EA8B0-BD73-4011-08AD-A2CE20353207}"/>
              </a:ext>
            </a:extLst>
          </p:cNvPr>
          <p:cNvGrpSpPr/>
          <p:nvPr/>
        </p:nvGrpSpPr>
        <p:grpSpPr>
          <a:xfrm flipH="1">
            <a:off x="10750248" y="5490845"/>
            <a:ext cx="1648846" cy="1682791"/>
            <a:chOff x="-188044" y="5490845"/>
            <a:chExt cx="1648846" cy="1682791"/>
          </a:xfrm>
        </p:grpSpPr>
        <p:sp>
          <p:nvSpPr>
            <p:cNvPr id="22" name="Hexagon 21">
              <a:extLst>
                <a:ext uri="{FF2B5EF4-FFF2-40B4-BE49-F238E27FC236}">
                  <a16:creationId xmlns:a16="http://schemas.microsoft.com/office/drawing/2014/main" id="{ABBFDD32-3F61-F1E7-EA0C-37D731228F5D}"/>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a:extLst>
                <a:ext uri="{FF2B5EF4-FFF2-40B4-BE49-F238E27FC236}">
                  <a16:creationId xmlns:a16="http://schemas.microsoft.com/office/drawing/2014/main" id="{7ABB587C-E02E-E70C-5320-AAB9A985961B}"/>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a:extLst>
                <a:ext uri="{FF2B5EF4-FFF2-40B4-BE49-F238E27FC236}">
                  <a16:creationId xmlns:a16="http://schemas.microsoft.com/office/drawing/2014/main" id="{19C396CE-1BB2-8AAC-E7EC-B6F1A8A7FCC0}"/>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Graphic 24">
            <a:extLst>
              <a:ext uri="{FF2B5EF4-FFF2-40B4-BE49-F238E27FC236}">
                <a16:creationId xmlns:a16="http://schemas.microsoft.com/office/drawing/2014/main" id="{92BA828C-7DC5-CF4D-6777-AD8ADFB5F16E}"/>
              </a:ext>
            </a:extLst>
          </p:cNvPr>
          <p:cNvPicPr>
            <a:picLocks noChangeAspect="1"/>
          </p:cNvPicPr>
          <p:nvPr/>
        </p:nvPicPr>
        <p:blipFill>
          <a:blip r:embed="rId2">
            <a:duotone>
              <a:prstClr val="black"/>
              <a:schemeClr val="accent2">
                <a:tint val="45000"/>
                <a:satMod val="400000"/>
              </a:schemeClr>
            </a:duotone>
            <a:extLst>
              <a:ext uri="{96DAC541-7B7A-43D3-8B79-37D633B846F1}">
                <asvg:svgBlip xmlns:asvg="http://schemas.microsoft.com/office/drawing/2016/SVG/main" r:embed="rId3"/>
              </a:ext>
            </a:extLst>
          </a:blip>
          <a:stretch>
            <a:fillRect/>
          </a:stretch>
        </p:blipFill>
        <p:spPr>
          <a:xfrm rot="20347222">
            <a:off x="-312466" y="5498507"/>
            <a:ext cx="948044" cy="1572637"/>
          </a:xfrm>
          <a:prstGeom prst="rect">
            <a:avLst/>
          </a:prstGeom>
        </p:spPr>
      </p:pic>
      <p:pic>
        <p:nvPicPr>
          <p:cNvPr id="26" name="Graphic 25">
            <a:extLst>
              <a:ext uri="{FF2B5EF4-FFF2-40B4-BE49-F238E27FC236}">
                <a16:creationId xmlns:a16="http://schemas.microsoft.com/office/drawing/2014/main" id="{0C6DFC0A-5FDC-4DAC-C2D6-A38A7B903CB2}"/>
              </a:ext>
            </a:extLst>
          </p:cNvPr>
          <p:cNvPicPr>
            <a:picLocks noChangeAspect="1"/>
          </p:cNvPicPr>
          <p:nvPr/>
        </p:nvPicPr>
        <p:blipFill>
          <a:blip r:embed="rId4">
            <a:duotone>
              <a:prstClr val="black"/>
              <a:schemeClr val="accent2">
                <a:tint val="45000"/>
                <a:satMod val="400000"/>
              </a:schemeClr>
            </a:duotone>
            <a:extLst>
              <a:ext uri="{96DAC541-7B7A-43D3-8B79-37D633B846F1}">
                <asvg:svgBlip xmlns:asvg="http://schemas.microsoft.com/office/drawing/2016/SVG/main" r:embed="rId5"/>
              </a:ext>
            </a:extLst>
          </a:blip>
          <a:stretch>
            <a:fillRect/>
          </a:stretch>
        </p:blipFill>
        <p:spPr>
          <a:xfrm>
            <a:off x="11516008" y="5403466"/>
            <a:ext cx="889186" cy="1640247"/>
          </a:xfrm>
          <a:prstGeom prst="rect">
            <a:avLst/>
          </a:prstGeom>
        </p:spPr>
      </p:pic>
      <p:grpSp>
        <p:nvGrpSpPr>
          <p:cNvPr id="27" name="Group 26">
            <a:extLst>
              <a:ext uri="{FF2B5EF4-FFF2-40B4-BE49-F238E27FC236}">
                <a16:creationId xmlns:a16="http://schemas.microsoft.com/office/drawing/2014/main" id="{0B962C8B-7EC1-BF92-1B7D-FED88358BB64}"/>
              </a:ext>
            </a:extLst>
          </p:cNvPr>
          <p:cNvGrpSpPr/>
          <p:nvPr/>
        </p:nvGrpSpPr>
        <p:grpSpPr>
          <a:xfrm>
            <a:off x="5014505" y="3398410"/>
            <a:ext cx="1680236" cy="637316"/>
            <a:chOff x="520039" y="3853128"/>
            <a:chExt cx="1680236" cy="637316"/>
          </a:xfrm>
        </p:grpSpPr>
        <p:sp>
          <p:nvSpPr>
            <p:cNvPr id="28" name="Rectangle: Rounded Corners 27">
              <a:extLst>
                <a:ext uri="{FF2B5EF4-FFF2-40B4-BE49-F238E27FC236}">
                  <a16:creationId xmlns:a16="http://schemas.microsoft.com/office/drawing/2014/main" id="{47727EB7-FED4-BBB2-F7A9-4D8367449A66}"/>
                </a:ext>
              </a:extLst>
            </p:cNvPr>
            <p:cNvSpPr/>
            <p:nvPr/>
          </p:nvSpPr>
          <p:spPr>
            <a:xfrm>
              <a:off x="836315" y="3927029"/>
              <a:ext cx="1363960" cy="4572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66D81D9-B0DB-B3A8-7628-134F9BC96F66}"/>
                </a:ext>
              </a:extLst>
            </p:cNvPr>
            <p:cNvSpPr txBox="1"/>
            <p:nvPr/>
          </p:nvSpPr>
          <p:spPr>
            <a:xfrm>
              <a:off x="1069677" y="3947328"/>
              <a:ext cx="1118692" cy="430887"/>
            </a:xfrm>
            <a:prstGeom prst="rect">
              <a:avLst/>
            </a:prstGeom>
            <a:noFill/>
          </p:spPr>
          <p:txBody>
            <a:bodyPr wrap="square" rtlCol="0">
              <a:spAutoFit/>
            </a:bodyPr>
            <a:lstStyle/>
            <a:p>
              <a:r>
                <a:rPr lang="en-US" sz="2200" b="1" dirty="0" err="1">
                  <a:solidFill>
                    <a:schemeClr val="bg1"/>
                  </a:solidFill>
                </a:rPr>
                <a:t>Đáp</a:t>
              </a:r>
              <a:r>
                <a:rPr lang="en-US" sz="2200" b="1" dirty="0">
                  <a:solidFill>
                    <a:schemeClr val="bg1"/>
                  </a:solidFill>
                </a:rPr>
                <a:t> </a:t>
              </a:r>
              <a:r>
                <a:rPr lang="en-US" sz="2200" b="1" dirty="0" err="1">
                  <a:solidFill>
                    <a:schemeClr val="bg1"/>
                  </a:solidFill>
                </a:rPr>
                <a:t>án</a:t>
              </a:r>
              <a:endParaRPr lang="en-US" sz="2200" b="1" dirty="0">
                <a:solidFill>
                  <a:schemeClr val="bg1"/>
                </a:solidFill>
              </a:endParaRPr>
            </a:p>
          </p:txBody>
        </p:sp>
        <p:pic>
          <p:nvPicPr>
            <p:cNvPr id="30" name="Picture 29">
              <a:extLst>
                <a:ext uri="{FF2B5EF4-FFF2-40B4-BE49-F238E27FC236}">
                  <a16:creationId xmlns:a16="http://schemas.microsoft.com/office/drawing/2014/main" id="{87F404BE-56EB-6D3D-9F0D-0635048088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039" y="3853128"/>
              <a:ext cx="637316" cy="637316"/>
            </a:xfrm>
            <a:prstGeom prst="rect">
              <a:avLst/>
            </a:prstGeom>
          </p:spPr>
        </p:pic>
      </p:grpSp>
      <p:grpSp>
        <p:nvGrpSpPr>
          <p:cNvPr id="33" name="Group 32">
            <a:extLst>
              <a:ext uri="{FF2B5EF4-FFF2-40B4-BE49-F238E27FC236}">
                <a16:creationId xmlns:a16="http://schemas.microsoft.com/office/drawing/2014/main" id="{D008B547-44C2-D95D-C23B-533EEC41C49A}"/>
              </a:ext>
            </a:extLst>
          </p:cNvPr>
          <p:cNvGrpSpPr/>
          <p:nvPr/>
        </p:nvGrpSpPr>
        <p:grpSpPr>
          <a:xfrm>
            <a:off x="1844466" y="4336656"/>
            <a:ext cx="8503068" cy="1273747"/>
            <a:chOff x="3172180" y="4379677"/>
            <a:chExt cx="8503068" cy="1273747"/>
          </a:xfrm>
        </p:grpSpPr>
        <p:sp>
          <p:nvSpPr>
            <p:cNvPr id="31" name="TextBox 30">
              <a:extLst>
                <a:ext uri="{FF2B5EF4-FFF2-40B4-BE49-F238E27FC236}">
                  <a16:creationId xmlns:a16="http://schemas.microsoft.com/office/drawing/2014/main" id="{1F0A84B4-65D1-A3B3-58E5-F0C45A273D1C}"/>
                </a:ext>
              </a:extLst>
            </p:cNvPr>
            <p:cNvSpPr txBox="1"/>
            <p:nvPr/>
          </p:nvSpPr>
          <p:spPr>
            <a:xfrm>
              <a:off x="3777875" y="4379677"/>
              <a:ext cx="7897373" cy="1273747"/>
            </a:xfrm>
            <a:prstGeom prst="rect">
              <a:avLst/>
            </a:prstGeom>
            <a:noFill/>
          </p:spPr>
          <p:txBody>
            <a:bodyPr wrap="square" rtlCol="0">
              <a:spAutoFit/>
            </a:bodyPr>
            <a:lstStyle/>
            <a:p>
              <a:pPr>
                <a:lnSpc>
                  <a:spcPct val="120000"/>
                </a:lnSpc>
              </a:pPr>
              <a:r>
                <a:rPr lang="vi-VN" sz="2200" dirty="0"/>
                <a:t>Nếu lắp ngược lại sẽ gây ra hiện tượng thiếu nước cho ống sinh hàn, khiến ống bị nóng có thể gây vết nứt và làm giảm hiệu quả của sự ngưng tụ.</a:t>
              </a:r>
            </a:p>
          </p:txBody>
        </p:sp>
        <p:pic>
          <p:nvPicPr>
            <p:cNvPr id="32" name="Picture 31">
              <a:extLst>
                <a:ext uri="{FF2B5EF4-FFF2-40B4-BE49-F238E27FC236}">
                  <a16:creationId xmlns:a16="http://schemas.microsoft.com/office/drawing/2014/main" id="{AB132289-7FBE-9698-E3FD-175F15BA47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2180" y="4502110"/>
              <a:ext cx="672664" cy="654786"/>
            </a:xfrm>
            <a:prstGeom prst="rect">
              <a:avLst/>
            </a:prstGeom>
          </p:spPr>
        </p:pic>
      </p:grpSp>
      <p:sp>
        <p:nvSpPr>
          <p:cNvPr id="34" name="Rectangle 1">
            <a:extLst>
              <a:ext uri="{FF2B5EF4-FFF2-40B4-BE49-F238E27FC236}">
                <a16:creationId xmlns:a16="http://schemas.microsoft.com/office/drawing/2014/main" id="{3A39E294-63F2-A443-3ED0-F79FA7849486}"/>
              </a:ext>
            </a:extLst>
          </p:cNvPr>
          <p:cNvSpPr>
            <a:spLocks noChangeArrowheads="1"/>
          </p:cNvSpPr>
          <p:nvPr/>
        </p:nvSpPr>
        <p:spPr bwMode="auto">
          <a:xfrm>
            <a:off x="654560" y="1682017"/>
            <a:ext cx="1113484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400" b="1" i="0" u="none" strike="noStrike" cap="none" normalizeH="0" baseline="0" dirty="0">
                <a:ln>
                  <a:noFill/>
                </a:ln>
                <a:solidFill>
                  <a:srgbClr val="333333"/>
                </a:solidFill>
                <a:effectLst/>
                <a:cs typeface="Arial" panose="020B0604020202020204" pitchFamily="34" charset="0"/>
              </a:rPr>
              <a:t>Giải thích vì sao trên ống sinh hàn, đầu nước vào và đầu nước ra phải đặt đúng vị trí như hình 9.1 mà không được đặt ngược lại.</a:t>
            </a:r>
            <a:endParaRPr kumimoji="0" lang="en-US" altLang="en-US" sz="2400" b="1" i="0" u="none" strike="noStrike" cap="none" normalizeH="0" baseline="0" dirty="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2711428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FCF7C5-B50C-9DD1-BE5D-8ABFC53F7E97}"/>
              </a:ext>
            </a:extLst>
          </p:cNvPr>
          <p:cNvSpPr/>
          <p:nvPr/>
        </p:nvSpPr>
        <p:spPr>
          <a:xfrm>
            <a:off x="1088312"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7CDC6EB0-5175-9359-9F4C-501EEE5D4EF6}"/>
              </a:ext>
            </a:extLst>
          </p:cNvPr>
          <p:cNvGrpSpPr/>
          <p:nvPr/>
        </p:nvGrpSpPr>
        <p:grpSpPr>
          <a:xfrm>
            <a:off x="624072" y="259480"/>
            <a:ext cx="979382" cy="979382"/>
            <a:chOff x="634259" y="586634"/>
            <a:chExt cx="979382" cy="979382"/>
          </a:xfrm>
        </p:grpSpPr>
        <p:sp>
          <p:nvSpPr>
            <p:cNvPr id="4" name="Oval 3">
              <a:extLst>
                <a:ext uri="{FF2B5EF4-FFF2-40B4-BE49-F238E27FC236}">
                  <a16:creationId xmlns:a16="http://schemas.microsoft.com/office/drawing/2014/main" id="{FADBCE08-C670-1EAE-0D14-88E8AEFB6452}"/>
                </a:ext>
              </a:extLst>
            </p:cNvPr>
            <p:cNvSpPr/>
            <p:nvPr/>
          </p:nvSpPr>
          <p:spPr>
            <a:xfrm>
              <a:off x="634259" y="586634"/>
              <a:ext cx="979382" cy="979382"/>
            </a:xfrm>
            <a:prstGeom prst="ellipse">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19CA4DC-D9FA-9C22-0805-47039F78150C}"/>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6" name="Block Arc 5">
              <a:extLst>
                <a:ext uri="{FF2B5EF4-FFF2-40B4-BE49-F238E27FC236}">
                  <a16:creationId xmlns:a16="http://schemas.microsoft.com/office/drawing/2014/main" id="{C22CC1B6-293B-FBF7-B5CA-8542D550D5A9}"/>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Block Arc 6">
              <a:extLst>
                <a:ext uri="{FF2B5EF4-FFF2-40B4-BE49-F238E27FC236}">
                  <a16:creationId xmlns:a16="http://schemas.microsoft.com/office/drawing/2014/main" id="{4B22D9BB-88EA-BE56-67C2-6ACCDA144F17}"/>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Block Arc 7">
              <a:extLst>
                <a:ext uri="{FF2B5EF4-FFF2-40B4-BE49-F238E27FC236}">
                  <a16:creationId xmlns:a16="http://schemas.microsoft.com/office/drawing/2014/main" id="{DDA03024-E9CC-1794-D88A-298BCE1987E9}"/>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a:extLst>
                <a:ext uri="{FF2B5EF4-FFF2-40B4-BE49-F238E27FC236}">
                  <a16:creationId xmlns:a16="http://schemas.microsoft.com/office/drawing/2014/main" id="{56E7E3CE-6A6A-EBE3-1645-C0FD50BA95C4}"/>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DB9460B-86D0-C7E1-5049-674825BBE7DE}"/>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41B7218-4E6A-CAC7-E10D-11563C89A56A}"/>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50B4BE3F-A335-5A81-A2DC-E87A26DA7A30}"/>
              </a:ext>
            </a:extLst>
          </p:cNvPr>
          <p:cNvSpPr txBox="1"/>
          <p:nvPr/>
        </p:nvSpPr>
        <p:spPr>
          <a:xfrm>
            <a:off x="1674892" y="509786"/>
            <a:ext cx="1991359" cy="523220"/>
          </a:xfrm>
          <a:prstGeom prst="rect">
            <a:avLst/>
          </a:prstGeom>
          <a:noFill/>
        </p:spPr>
        <p:txBody>
          <a:bodyPr wrap="square" rtlCol="0">
            <a:spAutoFit/>
          </a:bodyPr>
          <a:lstStyle/>
          <a:p>
            <a:r>
              <a:rPr lang="en-US" sz="2800" b="1" dirty="0">
                <a:solidFill>
                  <a:schemeClr val="bg1"/>
                </a:solidFill>
              </a:rPr>
              <a:t>CÂU HỎI 3</a:t>
            </a:r>
          </a:p>
        </p:txBody>
      </p:sp>
      <p:grpSp>
        <p:nvGrpSpPr>
          <p:cNvPr id="13" name="Group 12">
            <a:extLst>
              <a:ext uri="{FF2B5EF4-FFF2-40B4-BE49-F238E27FC236}">
                <a16:creationId xmlns:a16="http://schemas.microsoft.com/office/drawing/2014/main" id="{870E3DD0-6394-E7CF-8391-77BE3A68B554}"/>
              </a:ext>
            </a:extLst>
          </p:cNvPr>
          <p:cNvGrpSpPr/>
          <p:nvPr/>
        </p:nvGrpSpPr>
        <p:grpSpPr>
          <a:xfrm>
            <a:off x="447674" y="1434530"/>
            <a:ext cx="11296652" cy="1343617"/>
            <a:chOff x="447675" y="1425006"/>
            <a:chExt cx="11296652" cy="1922553"/>
          </a:xfrm>
        </p:grpSpPr>
        <p:sp>
          <p:nvSpPr>
            <p:cNvPr id="14" name="Rectangle: Rounded Corners 13">
              <a:extLst>
                <a:ext uri="{FF2B5EF4-FFF2-40B4-BE49-F238E27FC236}">
                  <a16:creationId xmlns:a16="http://schemas.microsoft.com/office/drawing/2014/main" id="{27F89C9D-5CE4-9720-C6FE-50C518F2B0C7}"/>
                </a:ext>
              </a:extLst>
            </p:cNvPr>
            <p:cNvSpPr/>
            <p:nvPr/>
          </p:nvSpPr>
          <p:spPr>
            <a:xfrm>
              <a:off x="447675" y="1425006"/>
              <a:ext cx="11296652" cy="1922553"/>
            </a:xfrm>
            <a:prstGeom prst="roundRect">
              <a:avLst>
                <a:gd name="adj" fmla="val 14697"/>
              </a:avLst>
            </a:prstGeom>
            <a:solidFill>
              <a:srgbClr val="FCDFCD"/>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DB0A256-C25C-14C7-D2DA-9584DF9830F1}"/>
                </a:ext>
              </a:extLst>
            </p:cNvPr>
            <p:cNvSpPr txBox="1"/>
            <p:nvPr/>
          </p:nvSpPr>
          <p:spPr>
            <a:xfrm>
              <a:off x="595313" y="1597452"/>
              <a:ext cx="11001374" cy="780247"/>
            </a:xfrm>
            <a:prstGeom prst="rect">
              <a:avLst/>
            </a:prstGeom>
            <a:noFill/>
          </p:spPr>
          <p:txBody>
            <a:bodyPr wrap="square" rtlCol="0">
              <a:spAutoFit/>
            </a:bodyPr>
            <a:lstStyle/>
            <a:p>
              <a:pPr algn="just">
                <a:lnSpc>
                  <a:spcPct val="125000"/>
                </a:lnSpc>
              </a:pPr>
              <a:r>
                <a:rPr lang="vi-VN" sz="2400" b="1" dirty="0"/>
                <a:t> </a:t>
              </a:r>
            </a:p>
          </p:txBody>
        </p:sp>
      </p:grpSp>
      <p:sp>
        <p:nvSpPr>
          <p:cNvPr id="16" name="Rectangle 15">
            <a:extLst>
              <a:ext uri="{FF2B5EF4-FFF2-40B4-BE49-F238E27FC236}">
                <a16:creationId xmlns:a16="http://schemas.microsoft.com/office/drawing/2014/main" id="{2E5FA4DA-8189-1B53-D160-ADAB8C1FD009}"/>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92B647B0-807B-8ECA-BF8F-4F2D632A484D}"/>
              </a:ext>
            </a:extLst>
          </p:cNvPr>
          <p:cNvGrpSpPr/>
          <p:nvPr/>
        </p:nvGrpSpPr>
        <p:grpSpPr>
          <a:xfrm>
            <a:off x="-188044" y="5490845"/>
            <a:ext cx="1648846" cy="1682791"/>
            <a:chOff x="-188044" y="5490845"/>
            <a:chExt cx="1648846" cy="1682791"/>
          </a:xfrm>
        </p:grpSpPr>
        <p:sp>
          <p:nvSpPr>
            <p:cNvPr id="18" name="Hexagon 17">
              <a:extLst>
                <a:ext uri="{FF2B5EF4-FFF2-40B4-BE49-F238E27FC236}">
                  <a16:creationId xmlns:a16="http://schemas.microsoft.com/office/drawing/2014/main" id="{4A2A3896-2F33-B44A-E591-073DA867575D}"/>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1BB46FB2-F26A-899D-4095-DD14C3A164BA}"/>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a:extLst>
                <a:ext uri="{FF2B5EF4-FFF2-40B4-BE49-F238E27FC236}">
                  <a16:creationId xmlns:a16="http://schemas.microsoft.com/office/drawing/2014/main" id="{204FBA8A-1FFA-410E-C1D5-17DB0D0CBEF3}"/>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502EA8B0-BD73-4011-08AD-A2CE20353207}"/>
              </a:ext>
            </a:extLst>
          </p:cNvPr>
          <p:cNvGrpSpPr/>
          <p:nvPr/>
        </p:nvGrpSpPr>
        <p:grpSpPr>
          <a:xfrm flipH="1">
            <a:off x="10750248" y="5490845"/>
            <a:ext cx="1648846" cy="1682791"/>
            <a:chOff x="-188044" y="5490845"/>
            <a:chExt cx="1648846" cy="1682791"/>
          </a:xfrm>
        </p:grpSpPr>
        <p:sp>
          <p:nvSpPr>
            <p:cNvPr id="22" name="Hexagon 21">
              <a:extLst>
                <a:ext uri="{FF2B5EF4-FFF2-40B4-BE49-F238E27FC236}">
                  <a16:creationId xmlns:a16="http://schemas.microsoft.com/office/drawing/2014/main" id="{ABBFDD32-3F61-F1E7-EA0C-37D731228F5D}"/>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a:extLst>
                <a:ext uri="{FF2B5EF4-FFF2-40B4-BE49-F238E27FC236}">
                  <a16:creationId xmlns:a16="http://schemas.microsoft.com/office/drawing/2014/main" id="{7ABB587C-E02E-E70C-5320-AAB9A985961B}"/>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a:extLst>
                <a:ext uri="{FF2B5EF4-FFF2-40B4-BE49-F238E27FC236}">
                  <a16:creationId xmlns:a16="http://schemas.microsoft.com/office/drawing/2014/main" id="{19C396CE-1BB2-8AAC-E7EC-B6F1A8A7FCC0}"/>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Graphic 24">
            <a:extLst>
              <a:ext uri="{FF2B5EF4-FFF2-40B4-BE49-F238E27FC236}">
                <a16:creationId xmlns:a16="http://schemas.microsoft.com/office/drawing/2014/main" id="{92BA828C-7DC5-CF4D-6777-AD8ADFB5F16E}"/>
              </a:ext>
            </a:extLst>
          </p:cNvPr>
          <p:cNvPicPr>
            <a:picLocks noChangeAspect="1"/>
          </p:cNvPicPr>
          <p:nvPr/>
        </p:nvPicPr>
        <p:blipFill>
          <a:blip r:embed="rId2">
            <a:duotone>
              <a:prstClr val="black"/>
              <a:schemeClr val="accent2">
                <a:tint val="45000"/>
                <a:satMod val="400000"/>
              </a:schemeClr>
            </a:duotone>
            <a:extLst>
              <a:ext uri="{96DAC541-7B7A-43D3-8B79-37D633B846F1}">
                <asvg:svgBlip xmlns:asvg="http://schemas.microsoft.com/office/drawing/2016/SVG/main" r:embed="rId3"/>
              </a:ext>
            </a:extLst>
          </a:blip>
          <a:stretch>
            <a:fillRect/>
          </a:stretch>
        </p:blipFill>
        <p:spPr>
          <a:xfrm rot="20347222">
            <a:off x="-312466" y="5498507"/>
            <a:ext cx="948044" cy="1572637"/>
          </a:xfrm>
          <a:prstGeom prst="rect">
            <a:avLst/>
          </a:prstGeom>
        </p:spPr>
      </p:pic>
      <p:pic>
        <p:nvPicPr>
          <p:cNvPr id="26" name="Graphic 25">
            <a:extLst>
              <a:ext uri="{FF2B5EF4-FFF2-40B4-BE49-F238E27FC236}">
                <a16:creationId xmlns:a16="http://schemas.microsoft.com/office/drawing/2014/main" id="{0C6DFC0A-5FDC-4DAC-C2D6-A38A7B903CB2}"/>
              </a:ext>
            </a:extLst>
          </p:cNvPr>
          <p:cNvPicPr>
            <a:picLocks noChangeAspect="1"/>
          </p:cNvPicPr>
          <p:nvPr/>
        </p:nvPicPr>
        <p:blipFill>
          <a:blip r:embed="rId4">
            <a:duotone>
              <a:prstClr val="black"/>
              <a:schemeClr val="accent2">
                <a:tint val="45000"/>
                <a:satMod val="400000"/>
              </a:schemeClr>
            </a:duotone>
            <a:extLst>
              <a:ext uri="{96DAC541-7B7A-43D3-8B79-37D633B846F1}">
                <asvg:svgBlip xmlns:asvg="http://schemas.microsoft.com/office/drawing/2016/SVG/main" r:embed="rId5"/>
              </a:ext>
            </a:extLst>
          </a:blip>
          <a:stretch>
            <a:fillRect/>
          </a:stretch>
        </p:blipFill>
        <p:spPr>
          <a:xfrm>
            <a:off x="11516008" y="5403466"/>
            <a:ext cx="889186" cy="1640247"/>
          </a:xfrm>
          <a:prstGeom prst="rect">
            <a:avLst/>
          </a:prstGeom>
        </p:spPr>
      </p:pic>
      <p:grpSp>
        <p:nvGrpSpPr>
          <p:cNvPr id="27" name="Group 26">
            <a:extLst>
              <a:ext uri="{FF2B5EF4-FFF2-40B4-BE49-F238E27FC236}">
                <a16:creationId xmlns:a16="http://schemas.microsoft.com/office/drawing/2014/main" id="{0B962C8B-7EC1-BF92-1B7D-FED88358BB64}"/>
              </a:ext>
            </a:extLst>
          </p:cNvPr>
          <p:cNvGrpSpPr/>
          <p:nvPr/>
        </p:nvGrpSpPr>
        <p:grpSpPr>
          <a:xfrm>
            <a:off x="5014505" y="3398410"/>
            <a:ext cx="1680236" cy="637316"/>
            <a:chOff x="520039" y="3853128"/>
            <a:chExt cx="1680236" cy="637316"/>
          </a:xfrm>
        </p:grpSpPr>
        <p:sp>
          <p:nvSpPr>
            <p:cNvPr id="28" name="Rectangle: Rounded Corners 27">
              <a:extLst>
                <a:ext uri="{FF2B5EF4-FFF2-40B4-BE49-F238E27FC236}">
                  <a16:creationId xmlns:a16="http://schemas.microsoft.com/office/drawing/2014/main" id="{47727EB7-FED4-BBB2-F7A9-4D8367449A66}"/>
                </a:ext>
              </a:extLst>
            </p:cNvPr>
            <p:cNvSpPr/>
            <p:nvPr/>
          </p:nvSpPr>
          <p:spPr>
            <a:xfrm>
              <a:off x="836315" y="3927029"/>
              <a:ext cx="1363960" cy="4572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66D81D9-B0DB-B3A8-7628-134F9BC96F66}"/>
                </a:ext>
              </a:extLst>
            </p:cNvPr>
            <p:cNvSpPr txBox="1"/>
            <p:nvPr/>
          </p:nvSpPr>
          <p:spPr>
            <a:xfrm>
              <a:off x="1069677" y="3947328"/>
              <a:ext cx="1118692" cy="430887"/>
            </a:xfrm>
            <a:prstGeom prst="rect">
              <a:avLst/>
            </a:prstGeom>
            <a:noFill/>
          </p:spPr>
          <p:txBody>
            <a:bodyPr wrap="square" rtlCol="0">
              <a:spAutoFit/>
            </a:bodyPr>
            <a:lstStyle/>
            <a:p>
              <a:r>
                <a:rPr lang="en-US" sz="2200" b="1" dirty="0" err="1">
                  <a:solidFill>
                    <a:schemeClr val="bg1"/>
                  </a:solidFill>
                </a:rPr>
                <a:t>Đáp</a:t>
              </a:r>
              <a:r>
                <a:rPr lang="en-US" sz="2200" b="1" dirty="0">
                  <a:solidFill>
                    <a:schemeClr val="bg1"/>
                  </a:solidFill>
                </a:rPr>
                <a:t> </a:t>
              </a:r>
              <a:r>
                <a:rPr lang="en-US" sz="2200" b="1" dirty="0" err="1">
                  <a:solidFill>
                    <a:schemeClr val="bg1"/>
                  </a:solidFill>
                </a:rPr>
                <a:t>án</a:t>
              </a:r>
              <a:endParaRPr lang="en-US" sz="2200" b="1" dirty="0">
                <a:solidFill>
                  <a:schemeClr val="bg1"/>
                </a:solidFill>
              </a:endParaRPr>
            </a:p>
          </p:txBody>
        </p:sp>
        <p:pic>
          <p:nvPicPr>
            <p:cNvPr id="30" name="Picture 29">
              <a:extLst>
                <a:ext uri="{FF2B5EF4-FFF2-40B4-BE49-F238E27FC236}">
                  <a16:creationId xmlns:a16="http://schemas.microsoft.com/office/drawing/2014/main" id="{87F404BE-56EB-6D3D-9F0D-0635048088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039" y="3853128"/>
              <a:ext cx="637316" cy="637316"/>
            </a:xfrm>
            <a:prstGeom prst="rect">
              <a:avLst/>
            </a:prstGeom>
          </p:spPr>
        </p:pic>
      </p:grpSp>
      <p:grpSp>
        <p:nvGrpSpPr>
          <p:cNvPr id="33" name="Group 32">
            <a:extLst>
              <a:ext uri="{FF2B5EF4-FFF2-40B4-BE49-F238E27FC236}">
                <a16:creationId xmlns:a16="http://schemas.microsoft.com/office/drawing/2014/main" id="{D008B547-44C2-D95D-C23B-533EEC41C49A}"/>
              </a:ext>
            </a:extLst>
          </p:cNvPr>
          <p:cNvGrpSpPr/>
          <p:nvPr/>
        </p:nvGrpSpPr>
        <p:grpSpPr>
          <a:xfrm>
            <a:off x="1844466" y="4336656"/>
            <a:ext cx="8503068" cy="867482"/>
            <a:chOff x="3172180" y="4379677"/>
            <a:chExt cx="8503068" cy="867482"/>
          </a:xfrm>
        </p:grpSpPr>
        <p:sp>
          <p:nvSpPr>
            <p:cNvPr id="31" name="TextBox 30">
              <a:extLst>
                <a:ext uri="{FF2B5EF4-FFF2-40B4-BE49-F238E27FC236}">
                  <a16:creationId xmlns:a16="http://schemas.microsoft.com/office/drawing/2014/main" id="{1F0A84B4-65D1-A3B3-58E5-F0C45A273D1C}"/>
                </a:ext>
              </a:extLst>
            </p:cNvPr>
            <p:cNvSpPr txBox="1"/>
            <p:nvPr/>
          </p:nvSpPr>
          <p:spPr>
            <a:xfrm>
              <a:off x="3777875" y="4379677"/>
              <a:ext cx="7897373" cy="867482"/>
            </a:xfrm>
            <a:prstGeom prst="rect">
              <a:avLst/>
            </a:prstGeom>
            <a:noFill/>
          </p:spPr>
          <p:txBody>
            <a:bodyPr wrap="square" rtlCol="0">
              <a:spAutoFit/>
            </a:bodyPr>
            <a:lstStyle/>
            <a:p>
              <a:pPr>
                <a:lnSpc>
                  <a:spcPct val="120000"/>
                </a:lnSpc>
              </a:pPr>
              <a:r>
                <a:rPr lang="vi-VN" sz="2200" dirty="0"/>
                <a:t>Đá bọt điều hòa quá trình sôi giúp dung dịch sôi đều và tránh hiện tượng quá sôi. </a:t>
              </a:r>
            </a:p>
          </p:txBody>
        </p:sp>
        <p:pic>
          <p:nvPicPr>
            <p:cNvPr id="32" name="Picture 31">
              <a:extLst>
                <a:ext uri="{FF2B5EF4-FFF2-40B4-BE49-F238E27FC236}">
                  <a16:creationId xmlns:a16="http://schemas.microsoft.com/office/drawing/2014/main" id="{AB132289-7FBE-9698-E3FD-175F15BA47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2180" y="4502110"/>
              <a:ext cx="672664" cy="654786"/>
            </a:xfrm>
            <a:prstGeom prst="rect">
              <a:avLst/>
            </a:prstGeom>
          </p:spPr>
        </p:pic>
      </p:grpSp>
      <p:sp>
        <p:nvSpPr>
          <p:cNvPr id="34" name="Rectangle 1">
            <a:extLst>
              <a:ext uri="{FF2B5EF4-FFF2-40B4-BE49-F238E27FC236}">
                <a16:creationId xmlns:a16="http://schemas.microsoft.com/office/drawing/2014/main" id="{3A39E294-63F2-A443-3ED0-F79FA7849486}"/>
              </a:ext>
            </a:extLst>
          </p:cNvPr>
          <p:cNvSpPr>
            <a:spLocks noChangeArrowheads="1"/>
          </p:cNvSpPr>
          <p:nvPr/>
        </p:nvSpPr>
        <p:spPr bwMode="auto">
          <a:xfrm>
            <a:off x="654560" y="1866683"/>
            <a:ext cx="1113484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400" b="1" i="0" u="none" strike="noStrike" cap="none" normalizeH="0" baseline="0" dirty="0">
                <a:ln>
                  <a:noFill/>
                </a:ln>
                <a:solidFill>
                  <a:srgbClr val="333333"/>
                </a:solidFill>
                <a:effectLst/>
                <a:cs typeface="Arial" panose="020B0604020202020204" pitchFamily="34" charset="0"/>
              </a:rPr>
              <a:t>Hãy cho biết vai trò của đá bọt trong thí nghiệm 1</a:t>
            </a:r>
            <a:endParaRPr kumimoji="0" lang="en-US" altLang="en-US" sz="2400" b="1" i="0" u="none" strike="noStrike" cap="none" normalizeH="0" baseline="0" dirty="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28273617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0B91719-32DE-7BDD-CDBD-34546A783673}"/>
              </a:ext>
            </a:extLst>
          </p:cNvPr>
          <p:cNvGrpSpPr/>
          <p:nvPr/>
        </p:nvGrpSpPr>
        <p:grpSpPr>
          <a:xfrm>
            <a:off x="-188044" y="5490845"/>
            <a:ext cx="1648846" cy="1682791"/>
            <a:chOff x="-188044" y="5490845"/>
            <a:chExt cx="1648846" cy="1682791"/>
          </a:xfrm>
        </p:grpSpPr>
        <p:sp>
          <p:nvSpPr>
            <p:cNvPr id="12" name="Hexagon 11">
              <a:extLst>
                <a:ext uri="{FF2B5EF4-FFF2-40B4-BE49-F238E27FC236}">
                  <a16:creationId xmlns:a16="http://schemas.microsoft.com/office/drawing/2014/main" id="{9EEE7502-BA30-68B7-85E3-CAA56EC1CF5E}"/>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0A8D0746-AFF1-06B6-0894-732D214DDC1C}"/>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EFF0AB9F-EAE1-8A1E-CC0E-07F9CF336721}"/>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2883C65F-DBEB-D8D4-B985-E0F81E74828A}"/>
              </a:ext>
            </a:extLst>
          </p:cNvPr>
          <p:cNvGrpSpPr/>
          <p:nvPr/>
        </p:nvGrpSpPr>
        <p:grpSpPr>
          <a:xfrm flipH="1">
            <a:off x="10750248" y="5490845"/>
            <a:ext cx="1648846" cy="1682791"/>
            <a:chOff x="-188044" y="5490845"/>
            <a:chExt cx="1648846" cy="1682791"/>
          </a:xfrm>
        </p:grpSpPr>
        <p:sp>
          <p:nvSpPr>
            <p:cNvPr id="16" name="Hexagon 15">
              <a:extLst>
                <a:ext uri="{FF2B5EF4-FFF2-40B4-BE49-F238E27FC236}">
                  <a16:creationId xmlns:a16="http://schemas.microsoft.com/office/drawing/2014/main" id="{6C93F9DA-07BF-CF9C-ABFC-FEE3AC1CDEE6}"/>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a:extLst>
                <a:ext uri="{FF2B5EF4-FFF2-40B4-BE49-F238E27FC236}">
                  <a16:creationId xmlns:a16="http://schemas.microsoft.com/office/drawing/2014/main" id="{98DC3424-254F-F717-5F65-89510985A34B}"/>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D4A3490F-788C-BBAB-EF38-42157D1925C9}"/>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Graphic 2">
            <a:extLst>
              <a:ext uri="{FF2B5EF4-FFF2-40B4-BE49-F238E27FC236}">
                <a16:creationId xmlns:a16="http://schemas.microsoft.com/office/drawing/2014/main" id="{751DFAE4-F222-D887-C008-FDD305CB5804}"/>
              </a:ext>
            </a:extLst>
          </p:cNvPr>
          <p:cNvPicPr>
            <a:picLocks noChangeAspect="1"/>
          </p:cNvPicPr>
          <p:nvPr/>
        </p:nvPicPr>
        <p:blipFill>
          <a:blip r:embed="rId2">
            <a:duotone>
              <a:prstClr val="black"/>
              <a:schemeClr val="accent2">
                <a:tint val="45000"/>
                <a:satMod val="400000"/>
              </a:schemeClr>
            </a:duotone>
            <a:extLst>
              <a:ext uri="{96DAC541-7B7A-43D3-8B79-37D633B846F1}">
                <asvg:svgBlip xmlns:asvg="http://schemas.microsoft.com/office/drawing/2016/SVG/main" r:embed="rId3"/>
              </a:ext>
            </a:extLst>
          </a:blip>
          <a:stretch>
            <a:fillRect/>
          </a:stretch>
        </p:blipFill>
        <p:spPr>
          <a:xfrm rot="20347222">
            <a:off x="-312466" y="5498507"/>
            <a:ext cx="948044" cy="1572637"/>
          </a:xfrm>
          <a:prstGeom prst="rect">
            <a:avLst/>
          </a:prstGeom>
        </p:spPr>
      </p:pic>
      <p:pic>
        <p:nvPicPr>
          <p:cNvPr id="9" name="Graphic 8">
            <a:extLst>
              <a:ext uri="{FF2B5EF4-FFF2-40B4-BE49-F238E27FC236}">
                <a16:creationId xmlns:a16="http://schemas.microsoft.com/office/drawing/2014/main" id="{FC537C67-9345-2AF2-7F11-EF1C5454C8DD}"/>
              </a:ext>
            </a:extLst>
          </p:cNvPr>
          <p:cNvPicPr>
            <a:picLocks noChangeAspect="1"/>
          </p:cNvPicPr>
          <p:nvPr/>
        </p:nvPicPr>
        <p:blipFill>
          <a:blip r:embed="rId4">
            <a:duotone>
              <a:prstClr val="black"/>
              <a:schemeClr val="accent2">
                <a:tint val="45000"/>
                <a:satMod val="400000"/>
              </a:schemeClr>
            </a:duotone>
            <a:extLst>
              <a:ext uri="{96DAC541-7B7A-43D3-8B79-37D633B846F1}">
                <asvg:svgBlip xmlns:asvg="http://schemas.microsoft.com/office/drawing/2016/SVG/main" r:embed="rId5"/>
              </a:ext>
            </a:extLst>
          </a:blip>
          <a:stretch>
            <a:fillRect/>
          </a:stretch>
        </p:blipFill>
        <p:spPr>
          <a:xfrm>
            <a:off x="11516008" y="5403466"/>
            <a:ext cx="889186" cy="1640247"/>
          </a:xfrm>
          <a:prstGeom prst="rect">
            <a:avLst/>
          </a:prstGeom>
        </p:spPr>
      </p:pic>
      <p:grpSp>
        <p:nvGrpSpPr>
          <p:cNvPr id="2" name="Group 1">
            <a:extLst>
              <a:ext uri="{FF2B5EF4-FFF2-40B4-BE49-F238E27FC236}">
                <a16:creationId xmlns:a16="http://schemas.microsoft.com/office/drawing/2014/main" id="{03CE5068-E94F-F44D-FFC7-4B4C42C432C6}"/>
              </a:ext>
            </a:extLst>
          </p:cNvPr>
          <p:cNvGrpSpPr/>
          <p:nvPr/>
        </p:nvGrpSpPr>
        <p:grpSpPr>
          <a:xfrm>
            <a:off x="705786" y="311150"/>
            <a:ext cx="3370914" cy="920492"/>
            <a:chOff x="705786" y="311150"/>
            <a:chExt cx="3370914" cy="920492"/>
          </a:xfrm>
        </p:grpSpPr>
        <p:sp>
          <p:nvSpPr>
            <p:cNvPr id="8" name="Rectangle: Rounded Corners 7">
              <a:extLst>
                <a:ext uri="{FF2B5EF4-FFF2-40B4-BE49-F238E27FC236}">
                  <a16:creationId xmlns:a16="http://schemas.microsoft.com/office/drawing/2014/main" id="{C6A70318-B2FE-CDAE-DBD8-B5AA22BE3B23}"/>
                </a:ext>
              </a:extLst>
            </p:cNvPr>
            <p:cNvSpPr/>
            <p:nvPr/>
          </p:nvSpPr>
          <p:spPr>
            <a:xfrm>
              <a:off x="1088312" y="389709"/>
              <a:ext cx="2988388" cy="718924"/>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6F1249E-0C20-D2EF-6677-4AA79EB44083}"/>
                </a:ext>
              </a:extLst>
            </p:cNvPr>
            <p:cNvSpPr txBox="1"/>
            <p:nvPr/>
          </p:nvSpPr>
          <p:spPr>
            <a:xfrm>
              <a:off x="1690132" y="509786"/>
              <a:ext cx="2266825" cy="523220"/>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EM CÓ BIẾT</a:t>
              </a:r>
            </a:p>
          </p:txBody>
        </p:sp>
        <p:grpSp>
          <p:nvGrpSpPr>
            <p:cNvPr id="20" name="Group 19">
              <a:extLst>
                <a:ext uri="{FF2B5EF4-FFF2-40B4-BE49-F238E27FC236}">
                  <a16:creationId xmlns:a16="http://schemas.microsoft.com/office/drawing/2014/main" id="{65829B06-BB04-457E-E188-F25EB0C3F2A3}"/>
                </a:ext>
              </a:extLst>
            </p:cNvPr>
            <p:cNvGrpSpPr/>
            <p:nvPr/>
          </p:nvGrpSpPr>
          <p:grpSpPr>
            <a:xfrm>
              <a:off x="705786" y="311150"/>
              <a:ext cx="920492" cy="920492"/>
              <a:chOff x="383897" y="299737"/>
              <a:chExt cx="833552" cy="833552"/>
            </a:xfrm>
          </p:grpSpPr>
          <p:sp>
            <p:nvSpPr>
              <p:cNvPr id="21" name="Oval 20">
                <a:extLst>
                  <a:ext uri="{FF2B5EF4-FFF2-40B4-BE49-F238E27FC236}">
                    <a16:creationId xmlns:a16="http://schemas.microsoft.com/office/drawing/2014/main" id="{86C14AF3-5368-3CFE-3794-4F6F02D98958}"/>
                  </a:ext>
                </a:extLst>
              </p:cNvPr>
              <p:cNvSpPr/>
              <p:nvPr/>
            </p:nvSpPr>
            <p:spPr>
              <a:xfrm>
                <a:off x="383897" y="299737"/>
                <a:ext cx="833552" cy="833552"/>
              </a:xfrm>
              <a:prstGeom prst="ellipse">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ABC61FC7-EE3A-6A74-2EF0-2D15BB1563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882" y="401866"/>
                <a:ext cx="603416" cy="603414"/>
              </a:xfrm>
              <a:prstGeom prst="rect">
                <a:avLst/>
              </a:prstGeom>
            </p:spPr>
          </p:pic>
        </p:grpSp>
      </p:grpSp>
      <p:grpSp>
        <p:nvGrpSpPr>
          <p:cNvPr id="23" name="Group 22">
            <a:extLst>
              <a:ext uri="{FF2B5EF4-FFF2-40B4-BE49-F238E27FC236}">
                <a16:creationId xmlns:a16="http://schemas.microsoft.com/office/drawing/2014/main" id="{4DBEF77E-59A9-0114-02D1-3BE4560E9523}"/>
              </a:ext>
            </a:extLst>
          </p:cNvPr>
          <p:cNvGrpSpPr/>
          <p:nvPr/>
        </p:nvGrpSpPr>
        <p:grpSpPr>
          <a:xfrm>
            <a:off x="1046903" y="1345376"/>
            <a:ext cx="6962777" cy="5692968"/>
            <a:chOff x="458664" y="1283162"/>
            <a:chExt cx="10951954" cy="5692968"/>
          </a:xfrm>
        </p:grpSpPr>
        <p:sp>
          <p:nvSpPr>
            <p:cNvPr id="24" name="Rectangle: Rounded Corners 23">
              <a:extLst>
                <a:ext uri="{FF2B5EF4-FFF2-40B4-BE49-F238E27FC236}">
                  <a16:creationId xmlns:a16="http://schemas.microsoft.com/office/drawing/2014/main" id="{C4E64254-C1B5-C024-D5C4-760169D31D17}"/>
                </a:ext>
              </a:extLst>
            </p:cNvPr>
            <p:cNvSpPr/>
            <p:nvPr/>
          </p:nvSpPr>
          <p:spPr>
            <a:xfrm rot="21540000">
              <a:off x="584283" y="1283162"/>
              <a:ext cx="10779463" cy="4812315"/>
            </a:xfrm>
            <a:prstGeom prst="roundRect">
              <a:avLst>
                <a:gd name="adj" fmla="val 6233"/>
              </a:avLst>
            </a:prstGeom>
            <a:solidFill>
              <a:srgbClr val="B6C2F6"/>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75FF2E55-121E-7ECB-C9D3-0FFE39237366}"/>
                </a:ext>
              </a:extLst>
            </p:cNvPr>
            <p:cNvGrpSpPr/>
            <p:nvPr/>
          </p:nvGrpSpPr>
          <p:grpSpPr>
            <a:xfrm>
              <a:off x="458664" y="1494566"/>
              <a:ext cx="10951954" cy="5481564"/>
              <a:chOff x="458665" y="1599341"/>
              <a:chExt cx="10951954" cy="5481564"/>
            </a:xfrm>
          </p:grpSpPr>
          <p:sp>
            <p:nvSpPr>
              <p:cNvPr id="26" name="Rectangle: Rounded Corners 25">
                <a:extLst>
                  <a:ext uri="{FF2B5EF4-FFF2-40B4-BE49-F238E27FC236}">
                    <a16:creationId xmlns:a16="http://schemas.microsoft.com/office/drawing/2014/main" id="{95448ADB-AB23-2358-6FBA-77E3C87A6940}"/>
                  </a:ext>
                </a:extLst>
              </p:cNvPr>
              <p:cNvSpPr/>
              <p:nvPr/>
            </p:nvSpPr>
            <p:spPr>
              <a:xfrm>
                <a:off x="458665" y="1599341"/>
                <a:ext cx="10951954" cy="4337290"/>
              </a:xfrm>
              <a:prstGeom prst="roundRect">
                <a:avLst>
                  <a:gd name="adj" fmla="val 9851"/>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5518064-6720-182A-2498-6F61EA237681}"/>
                  </a:ext>
                </a:extLst>
              </p:cNvPr>
              <p:cNvSpPr txBox="1"/>
              <p:nvPr/>
            </p:nvSpPr>
            <p:spPr>
              <a:xfrm>
                <a:off x="572068" y="1744508"/>
                <a:ext cx="10725149" cy="5336397"/>
              </a:xfrm>
              <a:prstGeom prst="rect">
                <a:avLst/>
              </a:prstGeom>
              <a:noFill/>
            </p:spPr>
            <p:txBody>
              <a:bodyPr wrap="square" rtlCol="0">
                <a:spAutoFit/>
              </a:bodyPr>
              <a:lstStyle/>
              <a:p>
                <a:pPr algn="just">
                  <a:lnSpc>
                    <a:spcPct val="120000"/>
                  </a:lnSpc>
                </a:pPr>
                <a:r>
                  <a:rPr lang="en-US" sz="2200" dirty="0" err="1">
                    <a:latin typeface="Arial" panose="020B0604020202020204" pitchFamily="34" charset="0"/>
                    <a:cs typeface="Arial" panose="020B0604020202020204" pitchFamily="34" charset="0"/>
                  </a:rPr>
                  <a:t>Nấu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rượu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truyền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một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phương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pháp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nấu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rượu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hoàn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toàn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thủ</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đòi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hỏi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người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nấu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phải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nghiệm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tuân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thủ</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đúng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chưng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mới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sản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xuất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rượu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chuẩn</a:t>
                </a:r>
                <a:r>
                  <a:rPr lang="en-US" sz="2200" dirty="0">
                    <a:latin typeface="Arial" panose="020B0604020202020204" pitchFamily="34" charset="0"/>
                    <a:cs typeface="Arial" panose="020B0604020202020204" pitchFamily="34" charset="0"/>
                  </a:rPr>
                  <a:t>. Sau </a:t>
                </a:r>
                <a:r>
                  <a:rPr lang="en-US" sz="2200" dirty="0" err="1">
                    <a:latin typeface="Arial" panose="020B0604020202020204" pitchFamily="34" charset="0"/>
                    <a:cs typeface="Arial" panose="020B0604020202020204" pitchFamily="34" charset="0"/>
                  </a:rPr>
                  <a:t>giai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đoạn</a:t>
                </a:r>
                <a:r>
                  <a:rPr lang="en-US" sz="2200" dirty="0">
                    <a:latin typeface="Arial" panose="020B0604020202020204" pitchFamily="34" charset="0"/>
                    <a:cs typeface="Arial" panose="020B0604020202020204" pitchFamily="34" charset="0"/>
                  </a:rPr>
                  <a:t> ủ men </a:t>
                </a:r>
                <a:r>
                  <a:rPr lang="en-US" sz="2200" dirty="0" err="1">
                    <a:latin typeface="Arial" panose="020B0604020202020204" pitchFamily="34" charset="0"/>
                    <a:cs typeface="Arial" panose="020B0604020202020204" pitchFamily="34" charset="0"/>
                  </a:rPr>
                  <a:t>rượu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người</a:t>
                </a:r>
                <a:r>
                  <a:rPr lang="en-US" sz="2200" dirty="0">
                    <a:latin typeface="Arial" panose="020B0604020202020204" pitchFamily="34" charset="0"/>
                    <a:cs typeface="Arial" panose="020B0604020202020204" pitchFamily="34" charset="0"/>
                  </a:rPr>
                  <a:t> ta </a:t>
                </a:r>
                <a:r>
                  <a:rPr lang="en-US" sz="2200" dirty="0" err="1">
                    <a:latin typeface="Arial" panose="020B0604020202020204" pitchFamily="34" charset="0"/>
                    <a:cs typeface="Arial" panose="020B0604020202020204" pitchFamily="34" charset="0"/>
                  </a:rPr>
                  <a:t>thu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một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hỗn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hợp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chủ</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yếu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gồm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nước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nhiệt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sôi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100</a:t>
                </a:r>
                <a:r>
                  <a:rPr lang="en-US" sz="2200" baseline="30000" dirty="0">
                    <a:latin typeface="Arial" panose="020B0604020202020204" pitchFamily="34" charset="0"/>
                    <a:cs typeface="Arial" panose="020B0604020202020204" pitchFamily="34" charset="0"/>
                  </a:rPr>
                  <a:t>o</a:t>
                </a:r>
                <a:r>
                  <a:rPr lang="en-US" sz="2200" dirty="0">
                    <a:latin typeface="Arial" panose="020B0604020202020204" pitchFamily="34" charset="0"/>
                    <a:cs typeface="Arial" panose="020B0604020202020204" pitchFamily="34" charset="0"/>
                  </a:rPr>
                  <a:t>C), ethanol (</a:t>
                </a:r>
                <a:r>
                  <a:rPr lang="en-US" sz="2200" dirty="0" err="1">
                    <a:latin typeface="Arial" panose="020B0604020202020204" pitchFamily="34" charset="0"/>
                    <a:cs typeface="Arial" panose="020B0604020202020204" pitchFamily="34" charset="0"/>
                  </a:rPr>
                  <a:t>nhiệt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sôi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78,3</a:t>
                </a:r>
                <a:r>
                  <a:rPr lang="en-US" sz="2200" baseline="30000" dirty="0">
                    <a:latin typeface="Arial" panose="020B0604020202020204" pitchFamily="34" charset="0"/>
                    <a:cs typeface="Arial" panose="020B0604020202020204" pitchFamily="34" charset="0"/>
                  </a:rPr>
                  <a:t>o</a:t>
                </a:r>
                <a:r>
                  <a:rPr lang="en-US" sz="2200" dirty="0">
                    <a:latin typeface="Arial" panose="020B0604020202020204" pitchFamily="34" charset="0"/>
                    <a:cs typeface="Arial" panose="020B0604020202020204" pitchFamily="34" charset="0"/>
                  </a:rPr>
                  <a:t>C), acetic acid (</a:t>
                </a:r>
                <a:r>
                  <a:rPr lang="en-US" sz="2200" dirty="0" err="1">
                    <a:latin typeface="Arial" panose="020B0604020202020204" pitchFamily="34" charset="0"/>
                    <a:cs typeface="Arial" panose="020B0604020202020204" pitchFamily="34" charset="0"/>
                  </a:rPr>
                  <a:t>nhiệt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sôi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117,9</a:t>
                </a:r>
                <a:r>
                  <a:rPr lang="en-US" sz="2200" baseline="30000" dirty="0">
                    <a:latin typeface="Arial" panose="020B0604020202020204" pitchFamily="34" charset="0"/>
                    <a:cs typeface="Arial" panose="020B0604020202020204" pitchFamily="34" charset="0"/>
                  </a:rPr>
                  <a:t>o</a:t>
                </a:r>
                <a:r>
                  <a:rPr lang="en-US" sz="2200" dirty="0">
                    <a:latin typeface="Arial" panose="020B0604020202020204" pitchFamily="34" charset="0"/>
                    <a:cs typeface="Arial" panose="020B0604020202020204" pitchFamily="34" charset="0"/>
                  </a:rPr>
                  <a:t>C),…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rượu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Chưng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hỗn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hợp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này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đầu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tiên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sẽ</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một</a:t>
                </a:r>
                <a:r>
                  <a:rPr lang="en-US" sz="2200" dirty="0">
                    <a:latin typeface="Arial" panose="020B0604020202020204" pitchFamily="34" charset="0"/>
                    <a:cs typeface="Arial" panose="020B0604020202020204" pitchFamily="34" charset="0"/>
                  </a:rPr>
                  <a:t> dung </a:t>
                </a:r>
                <a:r>
                  <a:rPr lang="en-US" sz="2200" dirty="0" err="1">
                    <a:latin typeface="Arial" panose="020B0604020202020204" pitchFamily="34" charset="0"/>
                    <a:cs typeface="Arial" panose="020B0604020202020204" pitchFamily="34" charset="0"/>
                  </a:rPr>
                  <a:t>dịch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chứa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nhiều</a:t>
                </a:r>
                <a:r>
                  <a:rPr lang="en-US" sz="2200" dirty="0">
                    <a:latin typeface="Arial" panose="020B0604020202020204" pitchFamily="34" charset="0"/>
                    <a:cs typeface="Arial" panose="020B0604020202020204" pitchFamily="34" charset="0"/>
                  </a:rPr>
                  <a:t> ethanol </a:t>
                </a:r>
                <a:r>
                  <a:rPr lang="en-US" sz="2200" dirty="0" err="1">
                    <a:latin typeface="Arial" panose="020B0604020202020204" pitchFamily="34" charset="0"/>
                    <a:cs typeface="Arial" panose="020B0604020202020204" pitchFamily="34" charset="0"/>
                  </a:rPr>
                  <a:t>hơn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nước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sau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hàm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lượng</a:t>
                </a:r>
                <a:r>
                  <a:rPr lang="en-US" sz="2200" dirty="0">
                    <a:latin typeface="Arial" panose="020B0604020202020204" pitchFamily="34" charset="0"/>
                    <a:cs typeface="Arial" panose="020B0604020202020204" pitchFamily="34" charset="0"/>
                  </a:rPr>
                  <a:t> ethanol </a:t>
                </a:r>
                <a:r>
                  <a:rPr lang="en-US" sz="2200" dirty="0" err="1">
                    <a:latin typeface="Arial" panose="020B0604020202020204" pitchFamily="34" charset="0"/>
                    <a:cs typeface="Arial" panose="020B0604020202020204" pitchFamily="34" charset="0"/>
                  </a:rPr>
                  <a:t>giảm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dần</a:t>
                </a:r>
                <a:r>
                  <a:rPr lang="en-US" sz="2200" dirty="0">
                    <a:latin typeface="Arial" panose="020B0604020202020204" pitchFamily="34" charset="0"/>
                    <a:cs typeface="Arial" panose="020B0604020202020204" pitchFamily="34" charset="0"/>
                  </a:rPr>
                  <a:t>.</a:t>
                </a:r>
                <a:endParaRPr lang="vi-VN" sz="2200" dirty="0">
                  <a:latin typeface="Arial" panose="020B0604020202020204" pitchFamily="34" charset="0"/>
                  <a:cs typeface="Arial" panose="020B0604020202020204" pitchFamily="34" charset="0"/>
                </a:endParaRPr>
              </a:p>
            </p:txBody>
          </p:sp>
        </p:grpSp>
      </p:grpSp>
      <p:pic>
        <p:nvPicPr>
          <p:cNvPr id="3074" name="Picture 2" descr="Khám phá những thiết bị chưng cất rượu sử dụng hiện nay - Hướng dẫn cách sử  dụng nồi nấu rượu bằng điện Công ty cổ phần Machinex Việt Nam">
            <a:extLst>
              <a:ext uri="{FF2B5EF4-FFF2-40B4-BE49-F238E27FC236}">
                <a16:creationId xmlns:a16="http://schemas.microsoft.com/office/drawing/2014/main" id="{616FA220-3A99-BCD1-1E04-80215F2035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44286" y="757106"/>
            <a:ext cx="3503271" cy="262745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áp Chưng Cất Cồn Thực Phẩm – KAG Việt Nam - 0904685252">
            <a:extLst>
              <a:ext uri="{FF2B5EF4-FFF2-40B4-BE49-F238E27FC236}">
                <a16:creationId xmlns:a16="http://schemas.microsoft.com/office/drawing/2014/main" id="{5BCF3614-9DC8-C090-C60B-FAB2D6DBE99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9993"/>
          <a:stretch/>
        </p:blipFill>
        <p:spPr bwMode="auto">
          <a:xfrm>
            <a:off x="8344286" y="3601077"/>
            <a:ext cx="3503271" cy="2383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49776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0B91719-32DE-7BDD-CDBD-34546A783673}"/>
              </a:ext>
            </a:extLst>
          </p:cNvPr>
          <p:cNvGrpSpPr/>
          <p:nvPr/>
        </p:nvGrpSpPr>
        <p:grpSpPr>
          <a:xfrm>
            <a:off x="-188044" y="5490845"/>
            <a:ext cx="1648846" cy="1682791"/>
            <a:chOff x="-188044" y="5490845"/>
            <a:chExt cx="1648846" cy="1682791"/>
          </a:xfrm>
        </p:grpSpPr>
        <p:sp>
          <p:nvSpPr>
            <p:cNvPr id="12" name="Hexagon 11">
              <a:extLst>
                <a:ext uri="{FF2B5EF4-FFF2-40B4-BE49-F238E27FC236}">
                  <a16:creationId xmlns:a16="http://schemas.microsoft.com/office/drawing/2014/main" id="{9EEE7502-BA30-68B7-85E3-CAA56EC1CF5E}"/>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0A8D0746-AFF1-06B6-0894-732D214DDC1C}"/>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EFF0AB9F-EAE1-8A1E-CC0E-07F9CF336721}"/>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2883C65F-DBEB-D8D4-B985-E0F81E74828A}"/>
              </a:ext>
            </a:extLst>
          </p:cNvPr>
          <p:cNvGrpSpPr/>
          <p:nvPr/>
        </p:nvGrpSpPr>
        <p:grpSpPr>
          <a:xfrm flipH="1">
            <a:off x="10750248" y="5490845"/>
            <a:ext cx="1648846" cy="1682791"/>
            <a:chOff x="-188044" y="5490845"/>
            <a:chExt cx="1648846" cy="1682791"/>
          </a:xfrm>
        </p:grpSpPr>
        <p:sp>
          <p:nvSpPr>
            <p:cNvPr id="16" name="Hexagon 15">
              <a:extLst>
                <a:ext uri="{FF2B5EF4-FFF2-40B4-BE49-F238E27FC236}">
                  <a16:creationId xmlns:a16="http://schemas.microsoft.com/office/drawing/2014/main" id="{6C93F9DA-07BF-CF9C-ABFC-FEE3AC1CDEE6}"/>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a:extLst>
                <a:ext uri="{FF2B5EF4-FFF2-40B4-BE49-F238E27FC236}">
                  <a16:creationId xmlns:a16="http://schemas.microsoft.com/office/drawing/2014/main" id="{98DC3424-254F-F717-5F65-89510985A34B}"/>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D4A3490F-788C-BBAB-EF38-42157D1925C9}"/>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Graphic 2">
            <a:extLst>
              <a:ext uri="{FF2B5EF4-FFF2-40B4-BE49-F238E27FC236}">
                <a16:creationId xmlns:a16="http://schemas.microsoft.com/office/drawing/2014/main" id="{751DFAE4-F222-D887-C008-FDD305CB5804}"/>
              </a:ext>
            </a:extLst>
          </p:cNvPr>
          <p:cNvPicPr>
            <a:picLocks noChangeAspect="1"/>
          </p:cNvPicPr>
          <p:nvPr/>
        </p:nvPicPr>
        <p:blipFill>
          <a:blip r:embed="rId2">
            <a:duotone>
              <a:prstClr val="black"/>
              <a:schemeClr val="accent2">
                <a:tint val="45000"/>
                <a:satMod val="400000"/>
              </a:schemeClr>
            </a:duotone>
            <a:extLst>
              <a:ext uri="{96DAC541-7B7A-43D3-8B79-37D633B846F1}">
                <asvg:svgBlip xmlns:asvg="http://schemas.microsoft.com/office/drawing/2016/SVG/main" r:embed="rId3"/>
              </a:ext>
            </a:extLst>
          </a:blip>
          <a:stretch>
            <a:fillRect/>
          </a:stretch>
        </p:blipFill>
        <p:spPr>
          <a:xfrm rot="20347222">
            <a:off x="-312466" y="5498507"/>
            <a:ext cx="948044" cy="1572637"/>
          </a:xfrm>
          <a:prstGeom prst="rect">
            <a:avLst/>
          </a:prstGeom>
        </p:spPr>
      </p:pic>
      <p:pic>
        <p:nvPicPr>
          <p:cNvPr id="9" name="Graphic 8">
            <a:extLst>
              <a:ext uri="{FF2B5EF4-FFF2-40B4-BE49-F238E27FC236}">
                <a16:creationId xmlns:a16="http://schemas.microsoft.com/office/drawing/2014/main" id="{FC537C67-9345-2AF2-7F11-EF1C5454C8DD}"/>
              </a:ext>
            </a:extLst>
          </p:cNvPr>
          <p:cNvPicPr>
            <a:picLocks noChangeAspect="1"/>
          </p:cNvPicPr>
          <p:nvPr/>
        </p:nvPicPr>
        <p:blipFill>
          <a:blip r:embed="rId4">
            <a:duotone>
              <a:prstClr val="black"/>
              <a:schemeClr val="accent2">
                <a:tint val="45000"/>
                <a:satMod val="400000"/>
              </a:schemeClr>
            </a:duotone>
            <a:extLst>
              <a:ext uri="{96DAC541-7B7A-43D3-8B79-37D633B846F1}">
                <asvg:svgBlip xmlns:asvg="http://schemas.microsoft.com/office/drawing/2016/SVG/main" r:embed="rId5"/>
              </a:ext>
            </a:extLst>
          </a:blip>
          <a:stretch>
            <a:fillRect/>
          </a:stretch>
        </p:blipFill>
        <p:spPr>
          <a:xfrm>
            <a:off x="11516008" y="5403466"/>
            <a:ext cx="889186" cy="1640247"/>
          </a:xfrm>
          <a:prstGeom prst="rect">
            <a:avLst/>
          </a:prstGeom>
        </p:spPr>
      </p:pic>
      <p:grpSp>
        <p:nvGrpSpPr>
          <p:cNvPr id="2" name="Group 1">
            <a:extLst>
              <a:ext uri="{FF2B5EF4-FFF2-40B4-BE49-F238E27FC236}">
                <a16:creationId xmlns:a16="http://schemas.microsoft.com/office/drawing/2014/main" id="{03CE5068-E94F-F44D-FFC7-4B4C42C432C6}"/>
              </a:ext>
            </a:extLst>
          </p:cNvPr>
          <p:cNvGrpSpPr/>
          <p:nvPr/>
        </p:nvGrpSpPr>
        <p:grpSpPr>
          <a:xfrm>
            <a:off x="705786" y="311150"/>
            <a:ext cx="3370914" cy="920492"/>
            <a:chOff x="705786" y="311150"/>
            <a:chExt cx="3370914" cy="920492"/>
          </a:xfrm>
        </p:grpSpPr>
        <p:sp>
          <p:nvSpPr>
            <p:cNvPr id="8" name="Rectangle: Rounded Corners 7">
              <a:extLst>
                <a:ext uri="{FF2B5EF4-FFF2-40B4-BE49-F238E27FC236}">
                  <a16:creationId xmlns:a16="http://schemas.microsoft.com/office/drawing/2014/main" id="{C6A70318-B2FE-CDAE-DBD8-B5AA22BE3B23}"/>
                </a:ext>
              </a:extLst>
            </p:cNvPr>
            <p:cNvSpPr/>
            <p:nvPr/>
          </p:nvSpPr>
          <p:spPr>
            <a:xfrm>
              <a:off x="1088312" y="389709"/>
              <a:ext cx="2988388" cy="718924"/>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6F1249E-0C20-D2EF-6677-4AA79EB44083}"/>
                </a:ext>
              </a:extLst>
            </p:cNvPr>
            <p:cNvSpPr txBox="1"/>
            <p:nvPr/>
          </p:nvSpPr>
          <p:spPr>
            <a:xfrm>
              <a:off x="1690132" y="509786"/>
              <a:ext cx="2266825" cy="523220"/>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EM CÓ BIẾT</a:t>
              </a:r>
            </a:p>
          </p:txBody>
        </p:sp>
        <p:grpSp>
          <p:nvGrpSpPr>
            <p:cNvPr id="20" name="Group 19">
              <a:extLst>
                <a:ext uri="{FF2B5EF4-FFF2-40B4-BE49-F238E27FC236}">
                  <a16:creationId xmlns:a16="http://schemas.microsoft.com/office/drawing/2014/main" id="{65829B06-BB04-457E-E188-F25EB0C3F2A3}"/>
                </a:ext>
              </a:extLst>
            </p:cNvPr>
            <p:cNvGrpSpPr/>
            <p:nvPr/>
          </p:nvGrpSpPr>
          <p:grpSpPr>
            <a:xfrm>
              <a:off x="705786" y="311150"/>
              <a:ext cx="920492" cy="920492"/>
              <a:chOff x="383897" y="299737"/>
              <a:chExt cx="833552" cy="833552"/>
            </a:xfrm>
          </p:grpSpPr>
          <p:sp>
            <p:nvSpPr>
              <p:cNvPr id="21" name="Oval 20">
                <a:extLst>
                  <a:ext uri="{FF2B5EF4-FFF2-40B4-BE49-F238E27FC236}">
                    <a16:creationId xmlns:a16="http://schemas.microsoft.com/office/drawing/2014/main" id="{86C14AF3-5368-3CFE-3794-4F6F02D98958}"/>
                  </a:ext>
                </a:extLst>
              </p:cNvPr>
              <p:cNvSpPr/>
              <p:nvPr/>
            </p:nvSpPr>
            <p:spPr>
              <a:xfrm>
                <a:off x="383897" y="299737"/>
                <a:ext cx="833552" cy="833552"/>
              </a:xfrm>
              <a:prstGeom prst="ellipse">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ABC61FC7-EE3A-6A74-2EF0-2D15BB1563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882" y="401866"/>
                <a:ext cx="603416" cy="603414"/>
              </a:xfrm>
              <a:prstGeom prst="rect">
                <a:avLst/>
              </a:prstGeom>
            </p:spPr>
          </p:pic>
        </p:grpSp>
      </p:grpSp>
      <p:grpSp>
        <p:nvGrpSpPr>
          <p:cNvPr id="23" name="Group 22">
            <a:extLst>
              <a:ext uri="{FF2B5EF4-FFF2-40B4-BE49-F238E27FC236}">
                <a16:creationId xmlns:a16="http://schemas.microsoft.com/office/drawing/2014/main" id="{4DBEF77E-59A9-0114-02D1-3BE4560E9523}"/>
              </a:ext>
            </a:extLst>
          </p:cNvPr>
          <p:cNvGrpSpPr/>
          <p:nvPr/>
        </p:nvGrpSpPr>
        <p:grpSpPr>
          <a:xfrm>
            <a:off x="1046904" y="1345407"/>
            <a:ext cx="5820106" cy="4408469"/>
            <a:chOff x="458664" y="1283193"/>
            <a:chExt cx="10951954" cy="4408469"/>
          </a:xfrm>
        </p:grpSpPr>
        <p:sp>
          <p:nvSpPr>
            <p:cNvPr id="24" name="Rectangle: Rounded Corners 23">
              <a:extLst>
                <a:ext uri="{FF2B5EF4-FFF2-40B4-BE49-F238E27FC236}">
                  <a16:creationId xmlns:a16="http://schemas.microsoft.com/office/drawing/2014/main" id="{C4E64254-C1B5-C024-D5C4-760169D31D17}"/>
                </a:ext>
              </a:extLst>
            </p:cNvPr>
            <p:cNvSpPr/>
            <p:nvPr/>
          </p:nvSpPr>
          <p:spPr>
            <a:xfrm rot="21540000">
              <a:off x="578740" y="1283193"/>
              <a:ext cx="10779464" cy="4408469"/>
            </a:xfrm>
            <a:prstGeom prst="roundRect">
              <a:avLst>
                <a:gd name="adj" fmla="val 6233"/>
              </a:avLst>
            </a:prstGeom>
            <a:solidFill>
              <a:srgbClr val="B6C2F6"/>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75FF2E55-121E-7ECB-C9D3-0FFE39237366}"/>
                </a:ext>
              </a:extLst>
            </p:cNvPr>
            <p:cNvGrpSpPr/>
            <p:nvPr/>
          </p:nvGrpSpPr>
          <p:grpSpPr>
            <a:xfrm>
              <a:off x="458664" y="1494566"/>
              <a:ext cx="10951954" cy="4005465"/>
              <a:chOff x="458665" y="1599341"/>
              <a:chExt cx="10951954" cy="4005465"/>
            </a:xfrm>
          </p:grpSpPr>
          <p:sp>
            <p:nvSpPr>
              <p:cNvPr id="26" name="Rectangle: Rounded Corners 25">
                <a:extLst>
                  <a:ext uri="{FF2B5EF4-FFF2-40B4-BE49-F238E27FC236}">
                    <a16:creationId xmlns:a16="http://schemas.microsoft.com/office/drawing/2014/main" id="{95448ADB-AB23-2358-6FBA-77E3C87A6940}"/>
                  </a:ext>
                </a:extLst>
              </p:cNvPr>
              <p:cNvSpPr/>
              <p:nvPr/>
            </p:nvSpPr>
            <p:spPr>
              <a:xfrm>
                <a:off x="458665" y="1599341"/>
                <a:ext cx="10951954" cy="4005465"/>
              </a:xfrm>
              <a:prstGeom prst="roundRect">
                <a:avLst>
                  <a:gd name="adj" fmla="val 9851"/>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5518064-6720-182A-2498-6F61EA237681}"/>
                  </a:ext>
                </a:extLst>
              </p:cNvPr>
              <p:cNvSpPr txBox="1"/>
              <p:nvPr/>
            </p:nvSpPr>
            <p:spPr>
              <a:xfrm>
                <a:off x="572068" y="1744508"/>
                <a:ext cx="10725149" cy="3711337"/>
              </a:xfrm>
              <a:prstGeom prst="rect">
                <a:avLst/>
              </a:prstGeom>
              <a:noFill/>
            </p:spPr>
            <p:txBody>
              <a:bodyPr wrap="square" rtlCol="0">
                <a:spAutoFit/>
              </a:bodyPr>
              <a:lstStyle/>
              <a:p>
                <a:pPr algn="just">
                  <a:lnSpc>
                    <a:spcPct val="120000"/>
                  </a:lnSpc>
                </a:pPr>
                <a:r>
                  <a:rPr lang="en-US" sz="2200" b="1" dirty="0" err="1">
                    <a:latin typeface="Arial" panose="020B0604020202020204" pitchFamily="34" charset="0"/>
                    <a:cs typeface="Arial" panose="020B0604020202020204" pitchFamily="34" charset="0"/>
                  </a:rPr>
                  <a:t>Chưng</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cất</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phân</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đoạn</a:t>
                </a:r>
                <a:r>
                  <a:rPr lang="en-US" sz="2200" b="1" dirty="0">
                    <a:latin typeface="Arial" panose="020B0604020202020204" pitchFamily="34" charset="0"/>
                    <a:cs typeface="Arial" panose="020B0604020202020204" pitchFamily="34" charset="0"/>
                  </a:rPr>
                  <a:t>:</a:t>
                </a:r>
              </a:p>
              <a:p>
                <a:pPr algn="just">
                  <a:lnSpc>
                    <a:spcPct val="120000"/>
                  </a:lnSpc>
                </a:pPr>
                <a:r>
                  <a:rPr lang="en-US" sz="2200" dirty="0" err="1">
                    <a:latin typeface="Arial" panose="020B0604020202020204" pitchFamily="34" charset="0"/>
                    <a:cs typeface="Arial" panose="020B0604020202020204" pitchFamily="34" charset="0"/>
                  </a:rPr>
                  <a:t>Áp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dụng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với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nhiệt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sôi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nhau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nhiều</a:t>
                </a:r>
                <a:r>
                  <a:rPr lang="en-US" sz="2200" dirty="0">
                    <a:latin typeface="Arial" panose="020B0604020202020204" pitchFamily="34" charset="0"/>
                    <a:cs typeface="Arial" panose="020B0604020202020204" pitchFamily="34" charset="0"/>
                  </a:rPr>
                  <a:t>. Trong </a:t>
                </a:r>
                <a:r>
                  <a:rPr lang="en-US" sz="2200" dirty="0" err="1">
                    <a:latin typeface="Arial" panose="020B0604020202020204" pitchFamily="34" charset="0"/>
                    <a:cs typeface="Arial" panose="020B0604020202020204" pitchFamily="34" charset="0"/>
                  </a:rPr>
                  <a:t>công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nghiệp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người</a:t>
                </a:r>
                <a:r>
                  <a:rPr lang="en-US" sz="2200" dirty="0">
                    <a:latin typeface="Arial" panose="020B0604020202020204" pitchFamily="34" charset="0"/>
                    <a:cs typeface="Arial" panose="020B0604020202020204" pitchFamily="34" charset="0"/>
                  </a:rPr>
                  <a:t> ta </a:t>
                </a:r>
                <a:r>
                  <a:rPr lang="en-US" sz="2200" dirty="0" err="1">
                    <a:latin typeface="Arial" panose="020B0604020202020204" pitchFamily="34" charset="0"/>
                    <a:cs typeface="Arial" panose="020B0604020202020204" pitchFamily="34" charset="0"/>
                  </a:rPr>
                  <a:t>thường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dùng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tháp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chưng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đoạn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dụ</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máy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sản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xuất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rượu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chưng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lấy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cồn</a:t>
                </a:r>
                <a:r>
                  <a:rPr lang="en-US" sz="2200" dirty="0">
                    <a:latin typeface="Arial" panose="020B0604020202020204" pitchFamily="34" charset="0"/>
                    <a:cs typeface="Arial" panose="020B0604020202020204" pitchFamily="34" charset="0"/>
                  </a:rPr>
                  <a:t> 90</a:t>
                </a:r>
                <a:r>
                  <a:rPr lang="en-US" sz="2200" baseline="30000" dirty="0">
                    <a:latin typeface="Arial" panose="020B0604020202020204" pitchFamily="34" charset="0"/>
                    <a:cs typeface="Arial" panose="020B0604020202020204" pitchFamily="34" charset="0"/>
                  </a:rPr>
                  <a:t>o</a:t>
                </a:r>
                <a:r>
                  <a:rPr lang="en-US" sz="2200" dirty="0">
                    <a:latin typeface="Arial" panose="020B0604020202020204" pitchFamily="34" charset="0"/>
                    <a:cs typeface="Arial" panose="020B0604020202020204" pitchFamily="34" charset="0"/>
                  </a:rPr>
                  <a:t>, 96</a:t>
                </a:r>
                <a:r>
                  <a:rPr lang="en-US" sz="2200" baseline="30000" dirty="0">
                    <a:latin typeface="Arial" panose="020B0604020202020204" pitchFamily="34" charset="0"/>
                    <a:cs typeface="Arial" panose="020B0604020202020204" pitchFamily="34" charset="0"/>
                  </a:rPr>
                  <a:t>o </a:t>
                </a:r>
                <a:r>
                  <a:rPr lang="en-US" sz="2200" dirty="0" err="1">
                    <a:latin typeface="Arial" panose="020B0604020202020204" pitchFamily="34" charset="0"/>
                    <a:cs typeface="Arial" panose="020B0604020202020204" pitchFamily="34" charset="0"/>
                  </a:rPr>
                  <a:t>hoặc</a:t>
                </a:r>
                <a:r>
                  <a:rPr lang="en-US" sz="2200" dirty="0">
                    <a:latin typeface="Arial" panose="020B0604020202020204" pitchFamily="34" charset="0"/>
                    <a:cs typeface="Arial" panose="020B0604020202020204" pitchFamily="34" charset="0"/>
                  </a:rPr>
                  <a:t> ở </a:t>
                </a:r>
                <a:r>
                  <a:rPr lang="en-US" sz="2200" dirty="0" err="1">
                    <a:latin typeface="Arial" panose="020B0604020202020204" pitchFamily="34" charset="0"/>
                    <a:cs typeface="Arial" panose="020B0604020202020204" pitchFamily="34" charset="0"/>
                  </a:rPr>
                  <a:t>nhà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máy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dầu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lấy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sản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phẩm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nhau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thuộc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đoạn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nhau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chưng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dầu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mỏ</a:t>
                </a:r>
                <a:r>
                  <a:rPr lang="en-US" sz="2200" dirty="0">
                    <a:latin typeface="Arial" panose="020B0604020202020204" pitchFamily="34" charset="0"/>
                    <a:cs typeface="Arial" panose="020B0604020202020204" pitchFamily="34" charset="0"/>
                  </a:rPr>
                  <a:t>.</a:t>
                </a:r>
                <a:endParaRPr lang="vi-VN" sz="2200" dirty="0">
                  <a:latin typeface="Arial" panose="020B0604020202020204" pitchFamily="34" charset="0"/>
                  <a:cs typeface="Arial" panose="020B0604020202020204" pitchFamily="34" charset="0"/>
                </a:endParaRPr>
              </a:p>
            </p:txBody>
          </p:sp>
        </p:grpSp>
      </p:grpSp>
      <p:pic>
        <p:nvPicPr>
          <p:cNvPr id="6146" name="Picture 2" descr="Chưng Cất Chân Không Tại Các Nhà Máy Lọc Dầu, Hóa Dầu">
            <a:extLst>
              <a:ext uri="{FF2B5EF4-FFF2-40B4-BE49-F238E27FC236}">
                <a16:creationId xmlns:a16="http://schemas.microsoft.com/office/drawing/2014/main" id="{5D41077B-89AF-C18D-BDEB-C3D0D8F7D7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71886" y="1772755"/>
            <a:ext cx="4773983" cy="3642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35572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0B91719-32DE-7BDD-CDBD-34546A783673}"/>
              </a:ext>
            </a:extLst>
          </p:cNvPr>
          <p:cNvGrpSpPr/>
          <p:nvPr/>
        </p:nvGrpSpPr>
        <p:grpSpPr>
          <a:xfrm>
            <a:off x="-188044" y="5490845"/>
            <a:ext cx="1648846" cy="1682791"/>
            <a:chOff x="-188044" y="5490845"/>
            <a:chExt cx="1648846" cy="1682791"/>
          </a:xfrm>
        </p:grpSpPr>
        <p:sp>
          <p:nvSpPr>
            <p:cNvPr id="12" name="Hexagon 11">
              <a:extLst>
                <a:ext uri="{FF2B5EF4-FFF2-40B4-BE49-F238E27FC236}">
                  <a16:creationId xmlns:a16="http://schemas.microsoft.com/office/drawing/2014/main" id="{9EEE7502-BA30-68B7-85E3-CAA56EC1CF5E}"/>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0A8D0746-AFF1-06B6-0894-732D214DDC1C}"/>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EFF0AB9F-EAE1-8A1E-CC0E-07F9CF336721}"/>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2883C65F-DBEB-D8D4-B985-E0F81E74828A}"/>
              </a:ext>
            </a:extLst>
          </p:cNvPr>
          <p:cNvGrpSpPr/>
          <p:nvPr/>
        </p:nvGrpSpPr>
        <p:grpSpPr>
          <a:xfrm flipH="1">
            <a:off x="10750248" y="5490845"/>
            <a:ext cx="1648846" cy="1682791"/>
            <a:chOff x="-188044" y="5490845"/>
            <a:chExt cx="1648846" cy="1682791"/>
          </a:xfrm>
        </p:grpSpPr>
        <p:sp>
          <p:nvSpPr>
            <p:cNvPr id="16" name="Hexagon 15">
              <a:extLst>
                <a:ext uri="{FF2B5EF4-FFF2-40B4-BE49-F238E27FC236}">
                  <a16:creationId xmlns:a16="http://schemas.microsoft.com/office/drawing/2014/main" id="{6C93F9DA-07BF-CF9C-ABFC-FEE3AC1CDEE6}"/>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a:extLst>
                <a:ext uri="{FF2B5EF4-FFF2-40B4-BE49-F238E27FC236}">
                  <a16:creationId xmlns:a16="http://schemas.microsoft.com/office/drawing/2014/main" id="{98DC3424-254F-F717-5F65-89510985A34B}"/>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D4A3490F-788C-BBAB-EF38-42157D1925C9}"/>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Graphic 2">
            <a:extLst>
              <a:ext uri="{FF2B5EF4-FFF2-40B4-BE49-F238E27FC236}">
                <a16:creationId xmlns:a16="http://schemas.microsoft.com/office/drawing/2014/main" id="{751DFAE4-F222-D887-C008-FDD305CB5804}"/>
              </a:ext>
            </a:extLst>
          </p:cNvPr>
          <p:cNvPicPr>
            <a:picLocks noChangeAspect="1"/>
          </p:cNvPicPr>
          <p:nvPr/>
        </p:nvPicPr>
        <p:blipFill>
          <a:blip r:embed="rId2">
            <a:duotone>
              <a:prstClr val="black"/>
              <a:schemeClr val="accent2">
                <a:tint val="45000"/>
                <a:satMod val="400000"/>
              </a:schemeClr>
            </a:duotone>
            <a:extLst>
              <a:ext uri="{96DAC541-7B7A-43D3-8B79-37D633B846F1}">
                <asvg:svgBlip xmlns:asvg="http://schemas.microsoft.com/office/drawing/2016/SVG/main" r:embed="rId3"/>
              </a:ext>
            </a:extLst>
          </a:blip>
          <a:stretch>
            <a:fillRect/>
          </a:stretch>
        </p:blipFill>
        <p:spPr>
          <a:xfrm rot="20347222">
            <a:off x="-312466" y="5498507"/>
            <a:ext cx="948044" cy="1572637"/>
          </a:xfrm>
          <a:prstGeom prst="rect">
            <a:avLst/>
          </a:prstGeom>
        </p:spPr>
      </p:pic>
      <p:pic>
        <p:nvPicPr>
          <p:cNvPr id="9" name="Graphic 8">
            <a:extLst>
              <a:ext uri="{FF2B5EF4-FFF2-40B4-BE49-F238E27FC236}">
                <a16:creationId xmlns:a16="http://schemas.microsoft.com/office/drawing/2014/main" id="{FC537C67-9345-2AF2-7F11-EF1C5454C8DD}"/>
              </a:ext>
            </a:extLst>
          </p:cNvPr>
          <p:cNvPicPr>
            <a:picLocks noChangeAspect="1"/>
          </p:cNvPicPr>
          <p:nvPr/>
        </p:nvPicPr>
        <p:blipFill>
          <a:blip r:embed="rId4">
            <a:duotone>
              <a:prstClr val="black"/>
              <a:schemeClr val="accent2">
                <a:tint val="45000"/>
                <a:satMod val="400000"/>
              </a:schemeClr>
            </a:duotone>
            <a:extLst>
              <a:ext uri="{96DAC541-7B7A-43D3-8B79-37D633B846F1}">
                <asvg:svgBlip xmlns:asvg="http://schemas.microsoft.com/office/drawing/2016/SVG/main" r:embed="rId5"/>
              </a:ext>
            </a:extLst>
          </a:blip>
          <a:stretch>
            <a:fillRect/>
          </a:stretch>
        </p:blipFill>
        <p:spPr>
          <a:xfrm>
            <a:off x="11516008" y="5403466"/>
            <a:ext cx="889186" cy="1640247"/>
          </a:xfrm>
          <a:prstGeom prst="rect">
            <a:avLst/>
          </a:prstGeom>
        </p:spPr>
      </p:pic>
      <p:grpSp>
        <p:nvGrpSpPr>
          <p:cNvPr id="2" name="Group 1">
            <a:extLst>
              <a:ext uri="{FF2B5EF4-FFF2-40B4-BE49-F238E27FC236}">
                <a16:creationId xmlns:a16="http://schemas.microsoft.com/office/drawing/2014/main" id="{03CE5068-E94F-F44D-FFC7-4B4C42C432C6}"/>
              </a:ext>
            </a:extLst>
          </p:cNvPr>
          <p:cNvGrpSpPr/>
          <p:nvPr/>
        </p:nvGrpSpPr>
        <p:grpSpPr>
          <a:xfrm>
            <a:off x="705786" y="311150"/>
            <a:ext cx="3370914" cy="920492"/>
            <a:chOff x="705786" y="311150"/>
            <a:chExt cx="3370914" cy="920492"/>
          </a:xfrm>
        </p:grpSpPr>
        <p:sp>
          <p:nvSpPr>
            <p:cNvPr id="8" name="Rectangle: Rounded Corners 7">
              <a:extLst>
                <a:ext uri="{FF2B5EF4-FFF2-40B4-BE49-F238E27FC236}">
                  <a16:creationId xmlns:a16="http://schemas.microsoft.com/office/drawing/2014/main" id="{C6A70318-B2FE-CDAE-DBD8-B5AA22BE3B23}"/>
                </a:ext>
              </a:extLst>
            </p:cNvPr>
            <p:cNvSpPr/>
            <p:nvPr/>
          </p:nvSpPr>
          <p:spPr>
            <a:xfrm>
              <a:off x="1088312" y="389709"/>
              <a:ext cx="2988388" cy="718924"/>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6F1249E-0C20-D2EF-6677-4AA79EB44083}"/>
                </a:ext>
              </a:extLst>
            </p:cNvPr>
            <p:cNvSpPr txBox="1"/>
            <p:nvPr/>
          </p:nvSpPr>
          <p:spPr>
            <a:xfrm>
              <a:off x="1690132" y="509786"/>
              <a:ext cx="2266825" cy="523220"/>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EM CÓ BIẾT</a:t>
              </a:r>
            </a:p>
          </p:txBody>
        </p:sp>
        <p:grpSp>
          <p:nvGrpSpPr>
            <p:cNvPr id="20" name="Group 19">
              <a:extLst>
                <a:ext uri="{FF2B5EF4-FFF2-40B4-BE49-F238E27FC236}">
                  <a16:creationId xmlns:a16="http://schemas.microsoft.com/office/drawing/2014/main" id="{65829B06-BB04-457E-E188-F25EB0C3F2A3}"/>
                </a:ext>
              </a:extLst>
            </p:cNvPr>
            <p:cNvGrpSpPr/>
            <p:nvPr/>
          </p:nvGrpSpPr>
          <p:grpSpPr>
            <a:xfrm>
              <a:off x="705786" y="311150"/>
              <a:ext cx="920492" cy="920492"/>
              <a:chOff x="383897" y="299737"/>
              <a:chExt cx="833552" cy="833552"/>
            </a:xfrm>
          </p:grpSpPr>
          <p:sp>
            <p:nvSpPr>
              <p:cNvPr id="21" name="Oval 20">
                <a:extLst>
                  <a:ext uri="{FF2B5EF4-FFF2-40B4-BE49-F238E27FC236}">
                    <a16:creationId xmlns:a16="http://schemas.microsoft.com/office/drawing/2014/main" id="{86C14AF3-5368-3CFE-3794-4F6F02D98958}"/>
                  </a:ext>
                </a:extLst>
              </p:cNvPr>
              <p:cNvSpPr/>
              <p:nvPr/>
            </p:nvSpPr>
            <p:spPr>
              <a:xfrm>
                <a:off x="383897" y="299737"/>
                <a:ext cx="833552" cy="833552"/>
              </a:xfrm>
              <a:prstGeom prst="ellipse">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ABC61FC7-EE3A-6A74-2EF0-2D15BB1563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882" y="401866"/>
                <a:ext cx="603416" cy="603414"/>
              </a:xfrm>
              <a:prstGeom prst="rect">
                <a:avLst/>
              </a:prstGeom>
            </p:spPr>
          </p:pic>
        </p:grpSp>
      </p:grpSp>
      <p:grpSp>
        <p:nvGrpSpPr>
          <p:cNvPr id="23" name="Group 22">
            <a:extLst>
              <a:ext uri="{FF2B5EF4-FFF2-40B4-BE49-F238E27FC236}">
                <a16:creationId xmlns:a16="http://schemas.microsoft.com/office/drawing/2014/main" id="{4DBEF77E-59A9-0114-02D1-3BE4560E9523}"/>
              </a:ext>
            </a:extLst>
          </p:cNvPr>
          <p:cNvGrpSpPr/>
          <p:nvPr/>
        </p:nvGrpSpPr>
        <p:grpSpPr>
          <a:xfrm>
            <a:off x="1014114" y="1453986"/>
            <a:ext cx="4266086" cy="3927213"/>
            <a:chOff x="458664" y="1283167"/>
            <a:chExt cx="10951954" cy="4740353"/>
          </a:xfrm>
        </p:grpSpPr>
        <p:sp>
          <p:nvSpPr>
            <p:cNvPr id="24" name="Rectangle: Rounded Corners 23">
              <a:extLst>
                <a:ext uri="{FF2B5EF4-FFF2-40B4-BE49-F238E27FC236}">
                  <a16:creationId xmlns:a16="http://schemas.microsoft.com/office/drawing/2014/main" id="{C4E64254-C1B5-C024-D5C4-760169D31D17}"/>
                </a:ext>
              </a:extLst>
            </p:cNvPr>
            <p:cNvSpPr/>
            <p:nvPr/>
          </p:nvSpPr>
          <p:spPr>
            <a:xfrm rot="21540000">
              <a:off x="594759" y="1283167"/>
              <a:ext cx="10779464" cy="4740353"/>
            </a:xfrm>
            <a:prstGeom prst="roundRect">
              <a:avLst>
                <a:gd name="adj" fmla="val 6233"/>
              </a:avLst>
            </a:prstGeom>
            <a:solidFill>
              <a:srgbClr val="B6C2F6"/>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75FF2E55-121E-7ECB-C9D3-0FFE39237366}"/>
                </a:ext>
              </a:extLst>
            </p:cNvPr>
            <p:cNvGrpSpPr/>
            <p:nvPr/>
          </p:nvGrpSpPr>
          <p:grpSpPr>
            <a:xfrm>
              <a:off x="458664" y="1494566"/>
              <a:ext cx="10951954" cy="4323553"/>
              <a:chOff x="458665" y="1599341"/>
              <a:chExt cx="10951954" cy="4323553"/>
            </a:xfrm>
          </p:grpSpPr>
          <p:sp>
            <p:nvSpPr>
              <p:cNvPr id="26" name="Rectangle: Rounded Corners 25">
                <a:extLst>
                  <a:ext uri="{FF2B5EF4-FFF2-40B4-BE49-F238E27FC236}">
                    <a16:creationId xmlns:a16="http://schemas.microsoft.com/office/drawing/2014/main" id="{95448ADB-AB23-2358-6FBA-77E3C87A6940}"/>
                  </a:ext>
                </a:extLst>
              </p:cNvPr>
              <p:cNvSpPr/>
              <p:nvPr/>
            </p:nvSpPr>
            <p:spPr>
              <a:xfrm>
                <a:off x="458665" y="1599341"/>
                <a:ext cx="10951954" cy="4323553"/>
              </a:xfrm>
              <a:prstGeom prst="roundRect">
                <a:avLst>
                  <a:gd name="adj" fmla="val 9851"/>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5518064-6720-182A-2498-6F61EA237681}"/>
                  </a:ext>
                </a:extLst>
              </p:cNvPr>
              <p:cNvSpPr txBox="1"/>
              <p:nvPr/>
            </p:nvSpPr>
            <p:spPr>
              <a:xfrm>
                <a:off x="572068" y="1744508"/>
                <a:ext cx="10725149" cy="2898807"/>
              </a:xfrm>
              <a:prstGeom prst="rect">
                <a:avLst/>
              </a:prstGeom>
              <a:noFill/>
            </p:spPr>
            <p:txBody>
              <a:bodyPr wrap="square" rtlCol="0">
                <a:spAutoFit/>
              </a:bodyPr>
              <a:lstStyle/>
              <a:p>
                <a:pPr algn="just">
                  <a:lnSpc>
                    <a:spcPct val="120000"/>
                  </a:lnSpc>
                </a:pPr>
                <a:r>
                  <a:rPr lang="en-US" sz="2200" b="1" dirty="0" err="1">
                    <a:latin typeface="Arial" panose="020B0604020202020204" pitchFamily="34" charset="0"/>
                    <a:cs typeface="Arial" panose="020B0604020202020204" pitchFamily="34" charset="0"/>
                  </a:rPr>
                  <a:t>Chưng</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cất</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lôi</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cuốn</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hơi</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nước</a:t>
                </a:r>
                <a:r>
                  <a:rPr lang="en-US" sz="2200" b="1" dirty="0">
                    <a:latin typeface="Arial" panose="020B0604020202020204" pitchFamily="34" charset="0"/>
                    <a:cs typeface="Arial" panose="020B0604020202020204" pitchFamily="34" charset="0"/>
                  </a:rPr>
                  <a:t>:</a:t>
                </a:r>
              </a:p>
              <a:p>
                <a:pPr algn="just">
                  <a:lnSpc>
                    <a:spcPct val="120000"/>
                  </a:lnSpc>
                </a:pPr>
                <a:r>
                  <a:rPr lang="en-US" sz="2200" dirty="0" err="1">
                    <a:latin typeface="Arial" panose="020B0604020202020204" pitchFamily="34" charset="0"/>
                    <a:cs typeface="Arial" panose="020B0604020202020204" pitchFamily="34" charset="0"/>
                  </a:rPr>
                  <a:t>Thường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dùng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tách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những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sôi</a:t>
                </a:r>
                <a:r>
                  <a:rPr lang="en-US" sz="2200" dirty="0">
                    <a:latin typeface="Arial" panose="020B0604020202020204" pitchFamily="34" charset="0"/>
                    <a:cs typeface="Arial" panose="020B0604020202020204" pitchFamily="34" charset="0"/>
                  </a:rPr>
                  <a:t> ở </a:t>
                </a:r>
                <a:r>
                  <a:rPr lang="en-US" sz="2200" dirty="0" err="1">
                    <a:latin typeface="Arial" panose="020B0604020202020204" pitchFamily="34" charset="0"/>
                    <a:cs typeface="Arial" panose="020B0604020202020204" pitchFamily="34" charset="0"/>
                  </a:rPr>
                  <a:t>nhiệt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cao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bị</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biến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đổi</a:t>
                </a:r>
                <a:r>
                  <a:rPr lang="en-US" sz="2200" dirty="0">
                    <a:latin typeface="Arial" panose="020B0604020202020204" pitchFamily="34" charset="0"/>
                    <a:cs typeface="Arial" panose="020B0604020202020204" pitchFamily="34" charset="0"/>
                  </a:rPr>
                  <a:t> ở </a:t>
                </a:r>
                <a:r>
                  <a:rPr lang="en-US" sz="2200" dirty="0" err="1">
                    <a:latin typeface="Arial" panose="020B0604020202020204" pitchFamily="34" charset="0"/>
                    <a:cs typeface="Arial" panose="020B0604020202020204" pitchFamily="34" charset="0"/>
                  </a:rPr>
                  <a:t>nhiệt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dễ</a:t>
                </a:r>
                <a:r>
                  <a:rPr lang="en-US" sz="2200" dirty="0">
                    <a:latin typeface="Arial" panose="020B0604020202020204" pitchFamily="34" charset="0"/>
                    <a:cs typeface="Arial" panose="020B0604020202020204" pitchFamily="34" charset="0"/>
                  </a:rPr>
                  <a:t> bay </a:t>
                </a:r>
                <a:r>
                  <a:rPr lang="en-US" sz="2200" dirty="0" err="1">
                    <a:latin typeface="Arial" panose="020B0604020202020204" pitchFamily="34" charset="0"/>
                    <a:cs typeface="Arial" panose="020B0604020202020204" pitchFamily="34" charset="0"/>
                  </a:rPr>
                  <a:t>hơi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cùng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với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nước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dụ</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dùng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phương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pháp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chưng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lôi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cuốn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nước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tách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lấy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dầu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thực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vật</a:t>
                </a:r>
                <a:r>
                  <a:rPr lang="en-US" sz="2200" dirty="0">
                    <a:latin typeface="Arial" panose="020B0604020202020204" pitchFamily="34" charset="0"/>
                    <a:cs typeface="Arial" panose="020B0604020202020204" pitchFamily="34" charset="0"/>
                  </a:rPr>
                  <a:t>.</a:t>
                </a:r>
                <a:endParaRPr lang="vi-VN" sz="2200" dirty="0">
                  <a:latin typeface="Arial" panose="020B0604020202020204" pitchFamily="34" charset="0"/>
                  <a:cs typeface="Arial" panose="020B0604020202020204" pitchFamily="34" charset="0"/>
                </a:endParaRPr>
              </a:p>
            </p:txBody>
          </p:sp>
        </p:grpSp>
      </p:grpSp>
      <p:pic>
        <p:nvPicPr>
          <p:cNvPr id="7170" name="Picture 2" descr="Sản xuất tinh dầu bằng phương pháp lôi cuốn hơi nước - Tinh dầu Mộc Thủy">
            <a:extLst>
              <a:ext uri="{FF2B5EF4-FFF2-40B4-BE49-F238E27FC236}">
                <a16:creationId xmlns:a16="http://schemas.microsoft.com/office/drawing/2014/main" id="{164FE4A4-15F8-3C7C-A5C5-A1751E20482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676" t="16165" r="2994" b="12054"/>
          <a:stretch/>
        </p:blipFill>
        <p:spPr bwMode="auto">
          <a:xfrm>
            <a:off x="5401862" y="1020967"/>
            <a:ext cx="6043325" cy="4469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92677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0B91719-32DE-7BDD-CDBD-34546A783673}"/>
              </a:ext>
            </a:extLst>
          </p:cNvPr>
          <p:cNvGrpSpPr/>
          <p:nvPr/>
        </p:nvGrpSpPr>
        <p:grpSpPr>
          <a:xfrm>
            <a:off x="-188044" y="5490845"/>
            <a:ext cx="1648846" cy="1682791"/>
            <a:chOff x="-188044" y="5490845"/>
            <a:chExt cx="1648846" cy="1682791"/>
          </a:xfrm>
        </p:grpSpPr>
        <p:sp>
          <p:nvSpPr>
            <p:cNvPr id="12" name="Hexagon 11">
              <a:extLst>
                <a:ext uri="{FF2B5EF4-FFF2-40B4-BE49-F238E27FC236}">
                  <a16:creationId xmlns:a16="http://schemas.microsoft.com/office/drawing/2014/main" id="{9EEE7502-BA30-68B7-85E3-CAA56EC1CF5E}"/>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0A8D0746-AFF1-06B6-0894-732D214DDC1C}"/>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EFF0AB9F-EAE1-8A1E-CC0E-07F9CF336721}"/>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2883C65F-DBEB-D8D4-B985-E0F81E74828A}"/>
              </a:ext>
            </a:extLst>
          </p:cNvPr>
          <p:cNvGrpSpPr/>
          <p:nvPr/>
        </p:nvGrpSpPr>
        <p:grpSpPr>
          <a:xfrm flipH="1">
            <a:off x="10750248" y="5490845"/>
            <a:ext cx="1648846" cy="1682791"/>
            <a:chOff x="-188044" y="5490845"/>
            <a:chExt cx="1648846" cy="1682791"/>
          </a:xfrm>
        </p:grpSpPr>
        <p:sp>
          <p:nvSpPr>
            <p:cNvPr id="16" name="Hexagon 15">
              <a:extLst>
                <a:ext uri="{FF2B5EF4-FFF2-40B4-BE49-F238E27FC236}">
                  <a16:creationId xmlns:a16="http://schemas.microsoft.com/office/drawing/2014/main" id="{6C93F9DA-07BF-CF9C-ABFC-FEE3AC1CDEE6}"/>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a:extLst>
                <a:ext uri="{FF2B5EF4-FFF2-40B4-BE49-F238E27FC236}">
                  <a16:creationId xmlns:a16="http://schemas.microsoft.com/office/drawing/2014/main" id="{98DC3424-254F-F717-5F65-89510985A34B}"/>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D4A3490F-788C-BBAB-EF38-42157D1925C9}"/>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Graphic 2">
            <a:extLst>
              <a:ext uri="{FF2B5EF4-FFF2-40B4-BE49-F238E27FC236}">
                <a16:creationId xmlns:a16="http://schemas.microsoft.com/office/drawing/2014/main" id="{751DFAE4-F222-D887-C008-FDD305CB5804}"/>
              </a:ext>
            </a:extLst>
          </p:cNvPr>
          <p:cNvPicPr>
            <a:picLocks noChangeAspect="1"/>
          </p:cNvPicPr>
          <p:nvPr/>
        </p:nvPicPr>
        <p:blipFill>
          <a:blip r:embed="rId2">
            <a:duotone>
              <a:prstClr val="black"/>
              <a:schemeClr val="accent2">
                <a:tint val="45000"/>
                <a:satMod val="400000"/>
              </a:schemeClr>
            </a:duotone>
            <a:extLst>
              <a:ext uri="{96DAC541-7B7A-43D3-8B79-37D633B846F1}">
                <asvg:svgBlip xmlns:asvg="http://schemas.microsoft.com/office/drawing/2016/SVG/main" r:embed="rId3"/>
              </a:ext>
            </a:extLst>
          </a:blip>
          <a:stretch>
            <a:fillRect/>
          </a:stretch>
        </p:blipFill>
        <p:spPr>
          <a:xfrm rot="20347222">
            <a:off x="-312466" y="5498507"/>
            <a:ext cx="948044" cy="1572637"/>
          </a:xfrm>
          <a:prstGeom prst="rect">
            <a:avLst/>
          </a:prstGeom>
        </p:spPr>
      </p:pic>
      <p:pic>
        <p:nvPicPr>
          <p:cNvPr id="9" name="Graphic 8">
            <a:extLst>
              <a:ext uri="{FF2B5EF4-FFF2-40B4-BE49-F238E27FC236}">
                <a16:creationId xmlns:a16="http://schemas.microsoft.com/office/drawing/2014/main" id="{FC537C67-9345-2AF2-7F11-EF1C5454C8DD}"/>
              </a:ext>
            </a:extLst>
          </p:cNvPr>
          <p:cNvPicPr>
            <a:picLocks noChangeAspect="1"/>
          </p:cNvPicPr>
          <p:nvPr/>
        </p:nvPicPr>
        <p:blipFill>
          <a:blip r:embed="rId4">
            <a:duotone>
              <a:prstClr val="black"/>
              <a:schemeClr val="accent2">
                <a:tint val="45000"/>
                <a:satMod val="400000"/>
              </a:schemeClr>
            </a:duotone>
            <a:extLst>
              <a:ext uri="{96DAC541-7B7A-43D3-8B79-37D633B846F1}">
                <asvg:svgBlip xmlns:asvg="http://schemas.microsoft.com/office/drawing/2016/SVG/main" r:embed="rId5"/>
              </a:ext>
            </a:extLst>
          </a:blip>
          <a:stretch>
            <a:fillRect/>
          </a:stretch>
        </p:blipFill>
        <p:spPr>
          <a:xfrm>
            <a:off x="11516008" y="5403466"/>
            <a:ext cx="889186" cy="1640247"/>
          </a:xfrm>
          <a:prstGeom prst="rect">
            <a:avLst/>
          </a:prstGeom>
        </p:spPr>
      </p:pic>
      <p:grpSp>
        <p:nvGrpSpPr>
          <p:cNvPr id="2" name="Group 1">
            <a:extLst>
              <a:ext uri="{FF2B5EF4-FFF2-40B4-BE49-F238E27FC236}">
                <a16:creationId xmlns:a16="http://schemas.microsoft.com/office/drawing/2014/main" id="{03CE5068-E94F-F44D-FFC7-4B4C42C432C6}"/>
              </a:ext>
            </a:extLst>
          </p:cNvPr>
          <p:cNvGrpSpPr/>
          <p:nvPr/>
        </p:nvGrpSpPr>
        <p:grpSpPr>
          <a:xfrm>
            <a:off x="705786" y="311150"/>
            <a:ext cx="3370914" cy="920492"/>
            <a:chOff x="705786" y="311150"/>
            <a:chExt cx="3370914" cy="920492"/>
          </a:xfrm>
        </p:grpSpPr>
        <p:sp>
          <p:nvSpPr>
            <p:cNvPr id="8" name="Rectangle: Rounded Corners 7">
              <a:extLst>
                <a:ext uri="{FF2B5EF4-FFF2-40B4-BE49-F238E27FC236}">
                  <a16:creationId xmlns:a16="http://schemas.microsoft.com/office/drawing/2014/main" id="{C6A70318-B2FE-CDAE-DBD8-B5AA22BE3B23}"/>
                </a:ext>
              </a:extLst>
            </p:cNvPr>
            <p:cNvSpPr/>
            <p:nvPr/>
          </p:nvSpPr>
          <p:spPr>
            <a:xfrm>
              <a:off x="1088312" y="389709"/>
              <a:ext cx="2988388" cy="718924"/>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6F1249E-0C20-D2EF-6677-4AA79EB44083}"/>
                </a:ext>
              </a:extLst>
            </p:cNvPr>
            <p:cNvSpPr txBox="1"/>
            <p:nvPr/>
          </p:nvSpPr>
          <p:spPr>
            <a:xfrm>
              <a:off x="1690132" y="509786"/>
              <a:ext cx="2266825" cy="523220"/>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EM CÓ BIẾT</a:t>
              </a:r>
            </a:p>
          </p:txBody>
        </p:sp>
        <p:grpSp>
          <p:nvGrpSpPr>
            <p:cNvPr id="20" name="Group 19">
              <a:extLst>
                <a:ext uri="{FF2B5EF4-FFF2-40B4-BE49-F238E27FC236}">
                  <a16:creationId xmlns:a16="http://schemas.microsoft.com/office/drawing/2014/main" id="{65829B06-BB04-457E-E188-F25EB0C3F2A3}"/>
                </a:ext>
              </a:extLst>
            </p:cNvPr>
            <p:cNvGrpSpPr/>
            <p:nvPr/>
          </p:nvGrpSpPr>
          <p:grpSpPr>
            <a:xfrm>
              <a:off x="705786" y="311150"/>
              <a:ext cx="920492" cy="920492"/>
              <a:chOff x="383897" y="299737"/>
              <a:chExt cx="833552" cy="833552"/>
            </a:xfrm>
          </p:grpSpPr>
          <p:sp>
            <p:nvSpPr>
              <p:cNvPr id="21" name="Oval 20">
                <a:extLst>
                  <a:ext uri="{FF2B5EF4-FFF2-40B4-BE49-F238E27FC236}">
                    <a16:creationId xmlns:a16="http://schemas.microsoft.com/office/drawing/2014/main" id="{86C14AF3-5368-3CFE-3794-4F6F02D98958}"/>
                  </a:ext>
                </a:extLst>
              </p:cNvPr>
              <p:cNvSpPr/>
              <p:nvPr/>
            </p:nvSpPr>
            <p:spPr>
              <a:xfrm>
                <a:off x="383897" y="299737"/>
                <a:ext cx="833552" cy="833552"/>
              </a:xfrm>
              <a:prstGeom prst="ellipse">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ABC61FC7-EE3A-6A74-2EF0-2D15BB1563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882" y="401866"/>
                <a:ext cx="603416" cy="603414"/>
              </a:xfrm>
              <a:prstGeom prst="rect">
                <a:avLst/>
              </a:prstGeom>
            </p:spPr>
          </p:pic>
        </p:grpSp>
      </p:grpSp>
      <p:grpSp>
        <p:nvGrpSpPr>
          <p:cNvPr id="23" name="Group 22">
            <a:extLst>
              <a:ext uri="{FF2B5EF4-FFF2-40B4-BE49-F238E27FC236}">
                <a16:creationId xmlns:a16="http://schemas.microsoft.com/office/drawing/2014/main" id="{4DBEF77E-59A9-0114-02D1-3BE4560E9523}"/>
              </a:ext>
            </a:extLst>
          </p:cNvPr>
          <p:cNvGrpSpPr/>
          <p:nvPr/>
        </p:nvGrpSpPr>
        <p:grpSpPr>
          <a:xfrm>
            <a:off x="909265" y="2058379"/>
            <a:ext cx="4266086" cy="2504556"/>
            <a:chOff x="458664" y="1283167"/>
            <a:chExt cx="10951954" cy="4740353"/>
          </a:xfrm>
        </p:grpSpPr>
        <p:sp>
          <p:nvSpPr>
            <p:cNvPr id="24" name="Rectangle: Rounded Corners 23">
              <a:extLst>
                <a:ext uri="{FF2B5EF4-FFF2-40B4-BE49-F238E27FC236}">
                  <a16:creationId xmlns:a16="http://schemas.microsoft.com/office/drawing/2014/main" id="{C4E64254-C1B5-C024-D5C4-760169D31D17}"/>
                </a:ext>
              </a:extLst>
            </p:cNvPr>
            <p:cNvSpPr/>
            <p:nvPr/>
          </p:nvSpPr>
          <p:spPr>
            <a:xfrm rot="21540000">
              <a:off x="594759" y="1283167"/>
              <a:ext cx="10779464" cy="4740353"/>
            </a:xfrm>
            <a:prstGeom prst="roundRect">
              <a:avLst>
                <a:gd name="adj" fmla="val 6233"/>
              </a:avLst>
            </a:prstGeom>
            <a:solidFill>
              <a:srgbClr val="B6C2F6"/>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75FF2E55-121E-7ECB-C9D3-0FFE39237366}"/>
                </a:ext>
              </a:extLst>
            </p:cNvPr>
            <p:cNvGrpSpPr/>
            <p:nvPr/>
          </p:nvGrpSpPr>
          <p:grpSpPr>
            <a:xfrm>
              <a:off x="458664" y="1494566"/>
              <a:ext cx="10951954" cy="4323553"/>
              <a:chOff x="458665" y="1599341"/>
              <a:chExt cx="10951954" cy="4323553"/>
            </a:xfrm>
          </p:grpSpPr>
          <p:sp>
            <p:nvSpPr>
              <p:cNvPr id="26" name="Rectangle: Rounded Corners 25">
                <a:extLst>
                  <a:ext uri="{FF2B5EF4-FFF2-40B4-BE49-F238E27FC236}">
                    <a16:creationId xmlns:a16="http://schemas.microsoft.com/office/drawing/2014/main" id="{95448ADB-AB23-2358-6FBA-77E3C87A6940}"/>
                  </a:ext>
                </a:extLst>
              </p:cNvPr>
              <p:cNvSpPr/>
              <p:nvPr/>
            </p:nvSpPr>
            <p:spPr>
              <a:xfrm>
                <a:off x="458665" y="1599341"/>
                <a:ext cx="10951954" cy="4323553"/>
              </a:xfrm>
              <a:prstGeom prst="roundRect">
                <a:avLst>
                  <a:gd name="adj" fmla="val 9851"/>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5518064-6720-182A-2498-6F61EA237681}"/>
                  </a:ext>
                </a:extLst>
              </p:cNvPr>
              <p:cNvSpPr txBox="1"/>
              <p:nvPr/>
            </p:nvSpPr>
            <p:spPr>
              <a:xfrm>
                <a:off x="572069" y="1744508"/>
                <a:ext cx="10725148" cy="2518246"/>
              </a:xfrm>
              <a:prstGeom prst="rect">
                <a:avLst/>
              </a:prstGeom>
              <a:noFill/>
            </p:spPr>
            <p:txBody>
              <a:bodyPr wrap="square" rtlCol="0">
                <a:spAutoFit/>
              </a:bodyPr>
              <a:lstStyle/>
              <a:p>
                <a:pPr algn="just">
                  <a:lnSpc>
                    <a:spcPct val="120000"/>
                  </a:lnSpc>
                </a:pPr>
                <a:r>
                  <a:rPr lang="en-US" sz="2200" b="1" dirty="0" err="1">
                    <a:latin typeface="Arial" panose="020B0604020202020204" pitchFamily="34" charset="0"/>
                    <a:cs typeface="Arial" panose="020B0604020202020204" pitchFamily="34" charset="0"/>
                  </a:rPr>
                  <a:t>Chưng</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cất</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dưới</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áp</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suất</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thấp</a:t>
                </a:r>
                <a:r>
                  <a:rPr lang="en-US" sz="2200" b="1" dirty="0">
                    <a:latin typeface="Arial" panose="020B0604020202020204" pitchFamily="34" charset="0"/>
                    <a:cs typeface="Arial" panose="020B0604020202020204" pitchFamily="34" charset="0"/>
                  </a:rPr>
                  <a:t>:</a:t>
                </a:r>
              </a:p>
              <a:p>
                <a:pPr algn="just">
                  <a:lnSpc>
                    <a:spcPct val="120000"/>
                  </a:lnSpc>
                </a:pPr>
                <a:r>
                  <a:rPr lang="en-US" sz="2200" dirty="0" err="1">
                    <a:latin typeface="Arial" panose="020B0604020202020204" pitchFamily="34" charset="0"/>
                    <a:cs typeface="Arial" panose="020B0604020202020204" pitchFamily="34" charset="0"/>
                  </a:rPr>
                  <a:t>Thường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dụng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chưng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lấy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những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nhiệt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sôi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cao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hoặc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dễ</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bị</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hủy</a:t>
                </a:r>
                <a:r>
                  <a:rPr lang="en-US" sz="2200" dirty="0">
                    <a:latin typeface="Arial" panose="020B0604020202020204" pitchFamily="34" charset="0"/>
                    <a:cs typeface="Arial" panose="020B0604020202020204" pitchFamily="34" charset="0"/>
                  </a:rPr>
                  <a:t> ở </a:t>
                </a:r>
                <a:r>
                  <a:rPr lang="en-US" sz="2200" dirty="0" err="1">
                    <a:latin typeface="Arial" panose="020B0604020202020204" pitchFamily="34" charset="0"/>
                    <a:cs typeface="Arial" panose="020B0604020202020204" pitchFamily="34" charset="0"/>
                  </a:rPr>
                  <a:t>nhiệt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cao</a:t>
                </a:r>
                <a:r>
                  <a:rPr lang="en-US" sz="2200" dirty="0">
                    <a:latin typeface="Arial" panose="020B0604020202020204" pitchFamily="34" charset="0"/>
                    <a:cs typeface="Arial" panose="020B0604020202020204" pitchFamily="34" charset="0"/>
                  </a:rPr>
                  <a:t>.</a:t>
                </a:r>
                <a:endParaRPr lang="vi-VN" sz="2200" dirty="0">
                  <a:latin typeface="Arial" panose="020B0604020202020204" pitchFamily="34" charset="0"/>
                  <a:cs typeface="Arial" panose="020B0604020202020204" pitchFamily="34" charset="0"/>
                </a:endParaRPr>
              </a:p>
            </p:txBody>
          </p:sp>
        </p:grpSp>
      </p:grpSp>
      <p:pic>
        <p:nvPicPr>
          <p:cNvPr id="8194" name="Picture 2" descr="Máy Cô Quay Chân Không - Việt Anh">
            <a:extLst>
              <a:ext uri="{FF2B5EF4-FFF2-40B4-BE49-F238E27FC236}">
                <a16:creationId xmlns:a16="http://schemas.microsoft.com/office/drawing/2014/main" id="{BFEAD9AF-838B-F9C8-89DE-E42B65C037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48040" y="1161563"/>
            <a:ext cx="5431824" cy="4609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73087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105FC6-3F9C-342D-9CF2-02A6184199A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553"/>
          <a:stretch/>
        </p:blipFill>
        <p:spPr>
          <a:xfrm>
            <a:off x="1083" y="0"/>
            <a:ext cx="12189833" cy="6858000"/>
          </a:xfrm>
          <a:prstGeom prst="rect">
            <a:avLst/>
          </a:prstGeom>
        </p:spPr>
      </p:pic>
      <p:grpSp>
        <p:nvGrpSpPr>
          <p:cNvPr id="6" name="Group 5">
            <a:extLst>
              <a:ext uri="{FF2B5EF4-FFF2-40B4-BE49-F238E27FC236}">
                <a16:creationId xmlns:a16="http://schemas.microsoft.com/office/drawing/2014/main" id="{87ADA9D9-94C4-E83E-869A-6AC38411D99A}"/>
              </a:ext>
            </a:extLst>
          </p:cNvPr>
          <p:cNvGrpSpPr/>
          <p:nvPr/>
        </p:nvGrpSpPr>
        <p:grpSpPr>
          <a:xfrm>
            <a:off x="2191657" y="3171372"/>
            <a:ext cx="7808686" cy="1342571"/>
            <a:chOff x="2191657" y="3171372"/>
            <a:chExt cx="7808686" cy="1342571"/>
          </a:xfrm>
        </p:grpSpPr>
        <p:sp>
          <p:nvSpPr>
            <p:cNvPr id="2" name="Rectangle: Rounded Corners 1">
              <a:extLst>
                <a:ext uri="{FF2B5EF4-FFF2-40B4-BE49-F238E27FC236}">
                  <a16:creationId xmlns:a16="http://schemas.microsoft.com/office/drawing/2014/main" id="{9BC2A600-4D04-D39C-4DB0-9761C411C235}"/>
                </a:ext>
              </a:extLst>
            </p:cNvPr>
            <p:cNvSpPr/>
            <p:nvPr/>
          </p:nvSpPr>
          <p:spPr>
            <a:xfrm>
              <a:off x="2191657" y="3171372"/>
              <a:ext cx="7808686" cy="1342571"/>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hannel URL">
              <a:extLst>
                <a:ext uri="{FF2B5EF4-FFF2-40B4-BE49-F238E27FC236}">
                  <a16:creationId xmlns:a16="http://schemas.microsoft.com/office/drawing/2014/main" id="{AAF42533-F65F-5E7A-D94A-3AA63DF82E81}"/>
                </a:ext>
              </a:extLst>
            </p:cNvPr>
            <p:cNvSpPr txBox="1"/>
            <p:nvPr/>
          </p:nvSpPr>
          <p:spPr>
            <a:xfrm>
              <a:off x="2278743" y="3360506"/>
              <a:ext cx="7634514" cy="96430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5200" b="1">
                  <a:solidFill>
                    <a:schemeClr val="bg2">
                      <a:lumMod val="25000"/>
                    </a:schemeClr>
                  </a:solidFill>
                  <a:latin typeface="Arial" panose="020B0604020202020204" pitchFamily="34" charset="0"/>
                  <a:ea typeface="Tahoma" panose="020B0604030504040204" pitchFamily="34" charset="0"/>
                  <a:cs typeface="Arial" panose="020B0604020202020204" pitchFamily="34" charset="0"/>
                </a:rPr>
                <a:t>PHƯƠNG PHÁP CHIẾT</a:t>
              </a:r>
            </a:p>
          </p:txBody>
        </p:sp>
      </p:grpSp>
      <p:sp>
        <p:nvSpPr>
          <p:cNvPr id="5" name="Channel URL">
            <a:extLst>
              <a:ext uri="{FF2B5EF4-FFF2-40B4-BE49-F238E27FC236}">
                <a16:creationId xmlns:a16="http://schemas.microsoft.com/office/drawing/2014/main" id="{2A89BFFF-395E-86EF-8DC8-C40609A30032}"/>
              </a:ext>
            </a:extLst>
          </p:cNvPr>
          <p:cNvSpPr txBox="1"/>
          <p:nvPr/>
        </p:nvSpPr>
        <p:spPr>
          <a:xfrm>
            <a:off x="4369249" y="2056013"/>
            <a:ext cx="3453502" cy="109850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rPr>
              <a:t>PHẦN II.</a:t>
            </a:r>
            <a:endParaRPr kumimoji="0" lang="vi-VN" sz="6000" b="1" i="0" u="none" strike="noStrike" kern="1200" cap="none" spc="0" normalizeH="0" baseline="0" noProof="0" dirty="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1052662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4B8709E0-4A45-6A28-0217-0748E1D3D38E}"/>
              </a:ext>
            </a:extLst>
          </p:cNvPr>
          <p:cNvGrpSpPr/>
          <p:nvPr/>
        </p:nvGrpSpPr>
        <p:grpSpPr>
          <a:xfrm>
            <a:off x="770645" y="2146111"/>
            <a:ext cx="6111936" cy="2816925"/>
            <a:chOff x="731316" y="1721964"/>
            <a:chExt cx="6111936" cy="2816925"/>
          </a:xfrm>
        </p:grpSpPr>
        <p:pic>
          <p:nvPicPr>
            <p:cNvPr id="22" name="Picture 21">
              <a:extLst>
                <a:ext uri="{FF2B5EF4-FFF2-40B4-BE49-F238E27FC236}">
                  <a16:creationId xmlns:a16="http://schemas.microsoft.com/office/drawing/2014/main" id="{0DF1FD2C-80BB-54A9-C27D-2F54A4C2BE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316" y="1838312"/>
              <a:ext cx="774649" cy="774649"/>
            </a:xfrm>
            <a:prstGeom prst="rect">
              <a:avLst/>
            </a:prstGeom>
          </p:spPr>
        </p:pic>
        <p:sp>
          <p:nvSpPr>
            <p:cNvPr id="23" name="TextBox 22">
              <a:extLst>
                <a:ext uri="{FF2B5EF4-FFF2-40B4-BE49-F238E27FC236}">
                  <a16:creationId xmlns:a16="http://schemas.microsoft.com/office/drawing/2014/main" id="{41D722A5-3395-A4D7-818A-1FADA5387DEB}"/>
                </a:ext>
              </a:extLst>
            </p:cNvPr>
            <p:cNvSpPr txBox="1"/>
            <p:nvPr/>
          </p:nvSpPr>
          <p:spPr>
            <a:xfrm>
              <a:off x="1665062" y="1721964"/>
              <a:ext cx="5178190" cy="2816925"/>
            </a:xfrm>
            <a:prstGeom prst="rect">
              <a:avLst/>
            </a:prstGeom>
            <a:noFill/>
          </p:spPr>
          <p:txBody>
            <a:bodyPr wrap="square" rtlCol="0">
              <a:spAutoFit/>
            </a:bodyPr>
            <a:lstStyle/>
            <a:p>
              <a:pPr algn="just">
                <a:lnSpc>
                  <a:spcPct val="125000"/>
                </a:lnSpc>
              </a:pPr>
              <a:r>
                <a:rPr lang="en-US" sz="2400" b="1" dirty="0" err="1">
                  <a:latin typeface="Arial" panose="020B0604020202020204" pitchFamily="34" charset="0"/>
                  <a:cs typeface="Arial" panose="020B0604020202020204" pitchFamily="34" charset="0"/>
                </a:rPr>
                <a:t>Nguyên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tắc</a:t>
              </a:r>
              <a:r>
                <a:rPr lang="en-US" sz="2400" b="1" dirty="0">
                  <a:latin typeface="Arial" panose="020B0604020202020204" pitchFamily="34" charset="0"/>
                  <a:cs typeface="Arial" panose="020B0604020202020204" pitchFamily="34" charset="0"/>
                </a:rPr>
                <a:t>:</a:t>
              </a:r>
            </a:p>
            <a:p>
              <a:pPr algn="just">
                <a:lnSpc>
                  <a:spcPct val="125000"/>
                </a:lnSpc>
              </a:pPr>
              <a:r>
                <a:rPr lang="en-US" sz="2400" dirty="0" err="1">
                  <a:solidFill>
                    <a:srgbClr val="C00000"/>
                  </a:solidFill>
                  <a:latin typeface="Arial" panose="020B0604020202020204" pitchFamily="34" charset="0"/>
                  <a:cs typeface="Arial" panose="020B0604020202020204" pitchFamily="34" charset="0"/>
                </a:rPr>
                <a:t>Chiết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là</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phương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pháp</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tách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biệt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và</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tinh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chế</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hỗn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hợp</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các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dựa</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vào</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sự</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hòa</a:t>
              </a:r>
              <a:r>
                <a:rPr lang="en-US" sz="2400" dirty="0">
                  <a:solidFill>
                    <a:srgbClr val="C00000"/>
                  </a:solidFill>
                  <a:latin typeface="Arial" panose="020B0604020202020204" pitchFamily="34" charset="0"/>
                  <a:cs typeface="Arial" panose="020B0604020202020204" pitchFamily="34" charset="0"/>
                </a:rPr>
                <a:t> tan </a:t>
              </a:r>
              <a:r>
                <a:rPr lang="en-US" sz="2400" dirty="0" err="1">
                  <a:solidFill>
                    <a:srgbClr val="C00000"/>
                  </a:solidFill>
                  <a:latin typeface="Arial" panose="020B0604020202020204" pitchFamily="34" charset="0"/>
                  <a:cs typeface="Arial" panose="020B0604020202020204" pitchFamily="34" charset="0"/>
                </a:rPr>
                <a:t>khác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nhau</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của</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chúng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trong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hai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môi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trường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không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hòa</a:t>
              </a:r>
              <a:r>
                <a:rPr lang="en-US" sz="2400" dirty="0">
                  <a:solidFill>
                    <a:srgbClr val="C00000"/>
                  </a:solidFill>
                  <a:latin typeface="Arial" panose="020B0604020202020204" pitchFamily="34" charset="0"/>
                  <a:cs typeface="Arial" panose="020B0604020202020204" pitchFamily="34" charset="0"/>
                </a:rPr>
                <a:t> tan </a:t>
              </a:r>
              <a:r>
                <a:rPr lang="en-US" sz="2400" dirty="0" err="1">
                  <a:solidFill>
                    <a:srgbClr val="C00000"/>
                  </a:solidFill>
                  <a:latin typeface="Arial" panose="020B0604020202020204" pitchFamily="34" charset="0"/>
                  <a:cs typeface="Arial" panose="020B0604020202020204" pitchFamily="34" charset="0"/>
                </a:rPr>
                <a:t>vào</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nhau</a:t>
              </a:r>
              <a:r>
                <a:rPr lang="en-US" sz="2400" dirty="0">
                  <a:solidFill>
                    <a:srgbClr val="C00000"/>
                  </a:solidFill>
                  <a:latin typeface="Arial" panose="020B0604020202020204" pitchFamily="34" charset="0"/>
                  <a:cs typeface="Arial" panose="020B0604020202020204" pitchFamily="34" charset="0"/>
                </a:rPr>
                <a:t>.</a:t>
              </a:r>
              <a:endParaRPr lang="vi-VN" sz="2400" dirty="0">
                <a:solidFill>
                  <a:srgbClr val="C00000"/>
                </a:solidFill>
                <a:latin typeface="Arial" panose="020B0604020202020204" pitchFamily="34" charset="0"/>
                <a:cs typeface="Arial" panose="020B0604020202020204" pitchFamily="34" charset="0"/>
              </a:endParaRPr>
            </a:p>
          </p:txBody>
        </p:sp>
      </p:grpSp>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FDC8E78-BA7C-989A-2F26-33B1D45C0145}"/>
              </a:ext>
            </a:extLst>
          </p:cNvPr>
          <p:cNvGrpSpPr/>
          <p:nvPr/>
        </p:nvGrpSpPr>
        <p:grpSpPr>
          <a:xfrm>
            <a:off x="-188044" y="5490845"/>
            <a:ext cx="1648846" cy="1682791"/>
            <a:chOff x="-188044" y="5490845"/>
            <a:chExt cx="1648846" cy="1682791"/>
          </a:xfrm>
        </p:grpSpPr>
        <p:sp>
          <p:nvSpPr>
            <p:cNvPr id="4" name="Hexagon 3">
              <a:extLst>
                <a:ext uri="{FF2B5EF4-FFF2-40B4-BE49-F238E27FC236}">
                  <a16:creationId xmlns:a16="http://schemas.microsoft.com/office/drawing/2014/main" id="{96CDDEBB-D224-9CBC-6C26-7015306CD1EA}"/>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076EF6FA-C438-D988-2193-BD3D2AEF8A44}"/>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95DA045D-7A08-EF17-A6DB-18F19EDA212A}"/>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a:extLst>
              <a:ext uri="{FF2B5EF4-FFF2-40B4-BE49-F238E27FC236}">
                <a16:creationId xmlns:a16="http://schemas.microsoft.com/office/drawing/2014/main" id="{276BCC56-52ED-9764-3204-CCDC49FA4AC2}"/>
              </a:ext>
            </a:extLst>
          </p:cNvPr>
          <p:cNvPicPr>
            <a:picLocks noChangeAspect="1"/>
          </p:cNvPicPr>
          <p:nvPr/>
        </p:nvPicPr>
        <p:blipFill>
          <a:blip r:embed="rId3">
            <a:duotone>
              <a:prstClr val="black"/>
              <a:schemeClr val="accent2">
                <a:tint val="45000"/>
                <a:satMod val="400000"/>
              </a:schemeClr>
            </a:duotone>
            <a:extLst>
              <a:ext uri="{96DAC541-7B7A-43D3-8B79-37D633B846F1}">
                <asvg:svgBlip xmlns:asvg="http://schemas.microsoft.com/office/drawing/2016/SVG/main" r:embed="rId4"/>
              </a:ext>
            </a:extLst>
          </a:blip>
          <a:stretch>
            <a:fillRect/>
          </a:stretch>
        </p:blipFill>
        <p:spPr>
          <a:xfrm rot="20347222">
            <a:off x="-312466" y="5498507"/>
            <a:ext cx="948044" cy="1572637"/>
          </a:xfrm>
          <a:prstGeom prst="rect">
            <a:avLst/>
          </a:prstGeom>
        </p:spPr>
      </p:pic>
      <p:pic>
        <p:nvPicPr>
          <p:cNvPr id="2050" name="Picture 2" descr="Lý thuyết phương pháp chiết hóa 8">
            <a:extLst>
              <a:ext uri="{FF2B5EF4-FFF2-40B4-BE49-F238E27FC236}">
                <a16:creationId xmlns:a16="http://schemas.microsoft.com/office/drawing/2014/main" id="{2BD63094-3824-11D9-499B-D7FB7FD78E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775" r="20468" b="10994"/>
          <a:stretch/>
        </p:blipFill>
        <p:spPr bwMode="auto">
          <a:xfrm>
            <a:off x="7075497" y="1215079"/>
            <a:ext cx="4345858" cy="4678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522740"/>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FDC8E78-BA7C-989A-2F26-33B1D45C0145}"/>
              </a:ext>
            </a:extLst>
          </p:cNvPr>
          <p:cNvGrpSpPr/>
          <p:nvPr/>
        </p:nvGrpSpPr>
        <p:grpSpPr>
          <a:xfrm>
            <a:off x="-188044" y="5490845"/>
            <a:ext cx="1648846" cy="1682791"/>
            <a:chOff x="-188044" y="5490845"/>
            <a:chExt cx="1648846" cy="1682791"/>
          </a:xfrm>
        </p:grpSpPr>
        <p:sp>
          <p:nvSpPr>
            <p:cNvPr id="4" name="Hexagon 3">
              <a:extLst>
                <a:ext uri="{FF2B5EF4-FFF2-40B4-BE49-F238E27FC236}">
                  <a16:creationId xmlns:a16="http://schemas.microsoft.com/office/drawing/2014/main" id="{96CDDEBB-D224-9CBC-6C26-7015306CD1EA}"/>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076EF6FA-C438-D988-2193-BD3D2AEF8A44}"/>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95DA045D-7A08-EF17-A6DB-18F19EDA212A}"/>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a:extLst>
              <a:ext uri="{FF2B5EF4-FFF2-40B4-BE49-F238E27FC236}">
                <a16:creationId xmlns:a16="http://schemas.microsoft.com/office/drawing/2014/main" id="{276BCC56-52ED-9764-3204-CCDC49FA4AC2}"/>
              </a:ext>
            </a:extLst>
          </p:cNvPr>
          <p:cNvPicPr>
            <a:picLocks noChangeAspect="1"/>
          </p:cNvPicPr>
          <p:nvPr/>
        </p:nvPicPr>
        <p:blipFill>
          <a:blip r:embed="rId2">
            <a:duotone>
              <a:prstClr val="black"/>
              <a:schemeClr val="accent2">
                <a:tint val="45000"/>
                <a:satMod val="400000"/>
              </a:schemeClr>
            </a:duotone>
            <a:extLst>
              <a:ext uri="{96DAC541-7B7A-43D3-8B79-37D633B846F1}">
                <asvg:svgBlip xmlns:asvg="http://schemas.microsoft.com/office/drawing/2016/SVG/main" r:embed="rId3"/>
              </a:ext>
            </a:extLst>
          </a:blip>
          <a:stretch>
            <a:fillRect/>
          </a:stretch>
        </p:blipFill>
        <p:spPr>
          <a:xfrm rot="20347222">
            <a:off x="-312466" y="5498507"/>
            <a:ext cx="948044" cy="1572637"/>
          </a:xfrm>
          <a:prstGeom prst="rect">
            <a:avLst/>
          </a:prstGeom>
        </p:spPr>
      </p:pic>
      <p:grpSp>
        <p:nvGrpSpPr>
          <p:cNvPr id="8" name="Group 7">
            <a:extLst>
              <a:ext uri="{FF2B5EF4-FFF2-40B4-BE49-F238E27FC236}">
                <a16:creationId xmlns:a16="http://schemas.microsoft.com/office/drawing/2014/main" id="{B375C44C-B7C8-8CAD-2454-DAD4D4C3DE3E}"/>
              </a:ext>
            </a:extLst>
          </p:cNvPr>
          <p:cNvGrpSpPr/>
          <p:nvPr/>
        </p:nvGrpSpPr>
        <p:grpSpPr>
          <a:xfrm>
            <a:off x="750571" y="1183000"/>
            <a:ext cx="6869019" cy="5125249"/>
            <a:chOff x="731316" y="1721964"/>
            <a:chExt cx="6869019" cy="5125249"/>
          </a:xfrm>
        </p:grpSpPr>
        <p:pic>
          <p:nvPicPr>
            <p:cNvPr id="9" name="Picture 8">
              <a:extLst>
                <a:ext uri="{FF2B5EF4-FFF2-40B4-BE49-F238E27FC236}">
                  <a16:creationId xmlns:a16="http://schemas.microsoft.com/office/drawing/2014/main" id="{5F7754A8-3822-08D8-25E5-053C41490E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316" y="1838312"/>
              <a:ext cx="774649" cy="774649"/>
            </a:xfrm>
            <a:prstGeom prst="rect">
              <a:avLst/>
            </a:prstGeom>
          </p:spPr>
        </p:pic>
        <p:sp>
          <p:nvSpPr>
            <p:cNvPr id="10" name="TextBox 9">
              <a:extLst>
                <a:ext uri="{FF2B5EF4-FFF2-40B4-BE49-F238E27FC236}">
                  <a16:creationId xmlns:a16="http://schemas.microsoft.com/office/drawing/2014/main" id="{3E8B8922-AE28-D382-8DAC-151B1E29C641}"/>
                </a:ext>
              </a:extLst>
            </p:cNvPr>
            <p:cNvSpPr txBox="1"/>
            <p:nvPr/>
          </p:nvSpPr>
          <p:spPr>
            <a:xfrm>
              <a:off x="1665061" y="1721964"/>
              <a:ext cx="5935274" cy="5125249"/>
            </a:xfrm>
            <a:prstGeom prst="rect">
              <a:avLst/>
            </a:prstGeom>
            <a:noFill/>
          </p:spPr>
          <p:txBody>
            <a:bodyPr wrap="square" rtlCol="0">
              <a:spAutoFit/>
            </a:bodyPr>
            <a:lstStyle/>
            <a:p>
              <a:pPr algn="just">
                <a:lnSpc>
                  <a:spcPct val="125000"/>
                </a:lnSpc>
              </a:pPr>
              <a:r>
                <a:rPr lang="en-US" sz="2400" b="1" dirty="0" err="1">
                  <a:latin typeface="Arial" panose="020B0604020202020204" pitchFamily="34" charset="0"/>
                  <a:cs typeface="Arial" panose="020B0604020202020204" pitchFamily="34" charset="0"/>
                </a:rPr>
                <a:t>Cách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tiến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hành</a:t>
              </a:r>
              <a:r>
                <a:rPr lang="en-US" sz="2400" b="1" dirty="0">
                  <a:latin typeface="Arial" panose="020B0604020202020204" pitchFamily="34" charset="0"/>
                  <a:cs typeface="Arial" panose="020B0604020202020204" pitchFamily="34" charset="0"/>
                </a:rPr>
                <a:t>:</a:t>
              </a:r>
            </a:p>
            <a:p>
              <a:pPr algn="just">
                <a:lnSpc>
                  <a:spcPct val="125000"/>
                </a:lnSpc>
              </a:pPr>
              <a:r>
                <a:rPr lang="en-US" sz="2400" b="1" dirty="0" err="1">
                  <a:solidFill>
                    <a:srgbClr val="C00000"/>
                  </a:solidFill>
                  <a:latin typeface="Arial" panose="020B0604020202020204" pitchFamily="34" charset="0"/>
                  <a:cs typeface="Arial" panose="020B0604020202020204" pitchFamily="34" charset="0"/>
                </a:rPr>
                <a:t>Chiết</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lỏng</a:t>
              </a:r>
              <a:r>
                <a:rPr lang="en-US" sz="2400" b="1" dirty="0">
                  <a:solidFill>
                    <a:srgbClr val="C00000"/>
                  </a:solidFill>
                  <a:latin typeface="Arial" panose="020B0604020202020204" pitchFamily="34" charset="0"/>
                  <a:cs typeface="Arial" panose="020B0604020202020204" pitchFamily="34" charset="0"/>
                </a:rPr>
                <a:t> – </a:t>
              </a:r>
              <a:r>
                <a:rPr lang="en-US" sz="2400" b="1" dirty="0" err="1">
                  <a:solidFill>
                    <a:srgbClr val="C00000"/>
                  </a:solidFill>
                  <a:latin typeface="Arial" panose="020B0604020202020204" pitchFamily="34" charset="0"/>
                  <a:cs typeface="Arial" panose="020B0604020202020204" pitchFamily="34" charset="0"/>
                </a:rPr>
                <a:t>lỏng</a:t>
              </a:r>
              <a:r>
                <a:rPr lang="en-US" sz="2400" b="1" dirty="0">
                  <a:solidFill>
                    <a:srgbClr val="C00000"/>
                  </a:solidFill>
                  <a:latin typeface="Arial" panose="020B0604020202020204" pitchFamily="34" charset="0"/>
                  <a:cs typeface="Arial" panose="020B0604020202020204" pitchFamily="34" charset="0"/>
                </a:rPr>
                <a:t>: </a:t>
              </a:r>
            </a:p>
            <a:p>
              <a:pPr algn="just">
                <a:lnSpc>
                  <a:spcPct val="125000"/>
                </a:lnSpc>
              </a:pPr>
              <a:r>
                <a:rPr lang="en-US" sz="2400" dirty="0" err="1">
                  <a:solidFill>
                    <a:srgbClr val="C00000"/>
                  </a:solidFill>
                  <a:latin typeface="Arial" panose="020B0604020202020204" pitchFamily="34" charset="0"/>
                  <a:cs typeface="Arial" panose="020B0604020202020204" pitchFamily="34" charset="0"/>
                </a:rPr>
                <a:t>Bước</a:t>
              </a:r>
              <a:r>
                <a:rPr lang="en-US" sz="2400" dirty="0">
                  <a:solidFill>
                    <a:srgbClr val="C00000"/>
                  </a:solidFill>
                  <a:latin typeface="Arial" panose="020B0604020202020204" pitchFamily="34" charset="0"/>
                  <a:cs typeface="Arial" panose="020B0604020202020204" pitchFamily="34" charset="0"/>
                </a:rPr>
                <a:t> 1: Cho </a:t>
              </a:r>
              <a:r>
                <a:rPr lang="en-US" sz="2400" dirty="0" err="1">
                  <a:solidFill>
                    <a:srgbClr val="C00000"/>
                  </a:solidFill>
                  <a:latin typeface="Arial" panose="020B0604020202020204" pitchFamily="34" charset="0"/>
                  <a:cs typeface="Arial" panose="020B0604020202020204" pitchFamily="34" charset="0"/>
                </a:rPr>
                <a:t>hỗn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hợp</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có</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cần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thiết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vào</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phễu</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chiết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thêm</a:t>
              </a:r>
              <a:r>
                <a:rPr lang="en-US" sz="2400" dirty="0">
                  <a:solidFill>
                    <a:srgbClr val="C00000"/>
                  </a:solidFill>
                  <a:latin typeface="Arial" panose="020B0604020202020204" pitchFamily="34" charset="0"/>
                  <a:cs typeface="Arial" panose="020B0604020202020204" pitchFamily="34" charset="0"/>
                </a:rPr>
                <a:t> dung </a:t>
              </a:r>
              <a:r>
                <a:rPr lang="en-US" sz="2400" dirty="0" err="1">
                  <a:solidFill>
                    <a:srgbClr val="C00000"/>
                  </a:solidFill>
                  <a:latin typeface="Arial" panose="020B0604020202020204" pitchFamily="34" charset="0"/>
                  <a:cs typeface="Arial" panose="020B0604020202020204" pitchFamily="34" charset="0"/>
                </a:rPr>
                <a:t>môi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vào</a:t>
              </a:r>
              <a:r>
                <a:rPr lang="en-US" sz="2400" dirty="0">
                  <a:solidFill>
                    <a:srgbClr val="C00000"/>
                  </a:solidFill>
                  <a:latin typeface="Arial" panose="020B0604020202020204" pitchFamily="34" charset="0"/>
                  <a:cs typeface="Arial" panose="020B0604020202020204" pitchFamily="34" charset="0"/>
                </a:rPr>
                <a:t>.</a:t>
              </a:r>
            </a:p>
            <a:p>
              <a:pPr algn="just">
                <a:lnSpc>
                  <a:spcPct val="125000"/>
                </a:lnSpc>
              </a:pPr>
              <a:r>
                <a:rPr lang="en-US" sz="2400" dirty="0" err="1">
                  <a:solidFill>
                    <a:srgbClr val="C00000"/>
                  </a:solidFill>
                  <a:latin typeface="Arial" panose="020B0604020202020204" pitchFamily="34" charset="0"/>
                  <a:cs typeface="Arial" panose="020B0604020202020204" pitchFamily="34" charset="0"/>
                </a:rPr>
                <a:t>Bước</a:t>
              </a:r>
              <a:r>
                <a:rPr lang="en-US" sz="2400" dirty="0">
                  <a:solidFill>
                    <a:srgbClr val="C00000"/>
                  </a:solidFill>
                  <a:latin typeface="Arial" panose="020B0604020202020204" pitchFamily="34" charset="0"/>
                  <a:cs typeface="Arial" panose="020B0604020202020204" pitchFamily="34" charset="0"/>
                </a:rPr>
                <a:t> 2: </a:t>
              </a:r>
              <a:r>
                <a:rPr lang="en-US" sz="2400" dirty="0" err="1">
                  <a:solidFill>
                    <a:srgbClr val="C00000"/>
                  </a:solidFill>
                  <a:latin typeface="Arial" panose="020B0604020202020204" pitchFamily="34" charset="0"/>
                  <a:cs typeface="Arial" panose="020B0604020202020204" pitchFamily="34" charset="0"/>
                </a:rPr>
                <a:t>Lắc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đều</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phễu</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chiết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rồi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để</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yên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hỗn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hợp</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trong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phễu</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sẽ</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tách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làm</a:t>
              </a:r>
              <a:r>
                <a:rPr lang="en-US" sz="2400" dirty="0">
                  <a:solidFill>
                    <a:srgbClr val="C00000"/>
                  </a:solidFill>
                  <a:latin typeface="Arial" panose="020B0604020202020204" pitchFamily="34" charset="0"/>
                  <a:cs typeface="Arial" panose="020B0604020202020204" pitchFamily="34" charset="0"/>
                </a:rPr>
                <a:t> 2 </a:t>
              </a:r>
              <a:r>
                <a:rPr lang="en-US" sz="2400" dirty="0" err="1">
                  <a:solidFill>
                    <a:srgbClr val="C00000"/>
                  </a:solidFill>
                  <a:latin typeface="Arial" panose="020B0604020202020204" pitchFamily="34" charset="0"/>
                  <a:cs typeface="Arial" panose="020B0604020202020204" pitchFamily="34" charset="0"/>
                </a:rPr>
                <a:t>lớp</a:t>
              </a:r>
              <a:r>
                <a:rPr lang="en-US" sz="2400" dirty="0">
                  <a:solidFill>
                    <a:srgbClr val="C00000"/>
                  </a:solidFill>
                  <a:latin typeface="Arial" panose="020B0604020202020204" pitchFamily="34" charset="0"/>
                  <a:cs typeface="Arial" panose="020B0604020202020204" pitchFamily="34" charset="0"/>
                </a:rPr>
                <a:t>. </a:t>
              </a:r>
            </a:p>
            <a:p>
              <a:pPr algn="just">
                <a:lnSpc>
                  <a:spcPct val="125000"/>
                </a:lnSpc>
              </a:pPr>
              <a:r>
                <a:rPr lang="en-US" sz="2400" dirty="0" err="1">
                  <a:solidFill>
                    <a:srgbClr val="C00000"/>
                  </a:solidFill>
                  <a:latin typeface="Arial" panose="020B0604020202020204" pitchFamily="34" charset="0"/>
                  <a:cs typeface="Arial" panose="020B0604020202020204" pitchFamily="34" charset="0"/>
                </a:rPr>
                <a:t>Bước</a:t>
              </a:r>
              <a:r>
                <a:rPr lang="en-US" sz="2400" dirty="0">
                  <a:solidFill>
                    <a:srgbClr val="C00000"/>
                  </a:solidFill>
                  <a:latin typeface="Arial" panose="020B0604020202020204" pitchFamily="34" charset="0"/>
                  <a:cs typeface="Arial" panose="020B0604020202020204" pitchFamily="34" charset="0"/>
                </a:rPr>
                <a:t> 3: Sau </a:t>
              </a:r>
              <a:r>
                <a:rPr lang="en-US" sz="2400" dirty="0" err="1">
                  <a:solidFill>
                    <a:srgbClr val="C00000"/>
                  </a:solidFill>
                  <a:latin typeface="Arial" panose="020B0604020202020204" pitchFamily="34" charset="0"/>
                  <a:cs typeface="Arial" panose="020B0604020202020204" pitchFamily="34" charset="0"/>
                </a:rPr>
                <a:t>đó</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từ</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từ</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mở</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khóa</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phễu</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chiết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để</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lần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lượt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thu</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từng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lớp</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lỏng</a:t>
              </a:r>
              <a:r>
                <a:rPr lang="en-US" sz="2400" dirty="0">
                  <a:solidFill>
                    <a:srgbClr val="C00000"/>
                  </a:solidFill>
                  <a:latin typeface="Arial" panose="020B0604020202020204" pitchFamily="34" charset="0"/>
                  <a:cs typeface="Arial" panose="020B0604020202020204" pitchFamily="34" charset="0"/>
                </a:rPr>
                <a:t>.</a:t>
              </a:r>
            </a:p>
            <a:p>
              <a:pPr algn="just">
                <a:lnSpc>
                  <a:spcPct val="125000"/>
                </a:lnSpc>
              </a:pPr>
              <a:r>
                <a:rPr lang="en-US" sz="2400" dirty="0" err="1">
                  <a:solidFill>
                    <a:srgbClr val="C00000"/>
                  </a:solidFill>
                  <a:latin typeface="Arial" panose="020B0604020202020204" pitchFamily="34" charset="0"/>
                  <a:cs typeface="Arial" panose="020B0604020202020204" pitchFamily="34" charset="0"/>
                </a:rPr>
                <a:t>Bước</a:t>
              </a:r>
              <a:r>
                <a:rPr lang="en-US" sz="2400" dirty="0">
                  <a:solidFill>
                    <a:srgbClr val="C00000"/>
                  </a:solidFill>
                  <a:latin typeface="Arial" panose="020B0604020202020204" pitchFamily="34" charset="0"/>
                  <a:cs typeface="Arial" panose="020B0604020202020204" pitchFamily="34" charset="0"/>
                </a:rPr>
                <a:t> 4: </a:t>
              </a:r>
              <a:r>
                <a:rPr lang="en-US" sz="2400" dirty="0" err="1">
                  <a:solidFill>
                    <a:srgbClr val="C00000"/>
                  </a:solidFill>
                  <a:latin typeface="Arial" panose="020B0604020202020204" pitchFamily="34" charset="0"/>
                  <a:cs typeface="Arial" panose="020B0604020202020204" pitchFamily="34" charset="0"/>
                </a:rPr>
                <a:t>Làm</a:t>
              </a:r>
              <a:r>
                <a:rPr lang="en-US" sz="2400" dirty="0">
                  <a:solidFill>
                    <a:srgbClr val="C00000"/>
                  </a:solidFill>
                  <a:latin typeface="Arial" panose="020B0604020202020204" pitchFamily="34" charset="0"/>
                  <a:cs typeface="Arial" panose="020B0604020202020204" pitchFamily="34" charset="0"/>
                </a:rPr>
                <a:t> bay </a:t>
              </a:r>
              <a:r>
                <a:rPr lang="en-US" sz="2400" dirty="0" err="1">
                  <a:solidFill>
                    <a:srgbClr val="C00000"/>
                  </a:solidFill>
                  <a:latin typeface="Arial" panose="020B0604020202020204" pitchFamily="34" charset="0"/>
                  <a:cs typeface="Arial" panose="020B0604020202020204" pitchFamily="34" charset="0"/>
                </a:rPr>
                <a:t>hơi</a:t>
              </a:r>
              <a:r>
                <a:rPr lang="en-US" sz="2400" dirty="0">
                  <a:solidFill>
                    <a:srgbClr val="C00000"/>
                  </a:solidFill>
                  <a:latin typeface="Arial" panose="020B0604020202020204" pitchFamily="34" charset="0"/>
                  <a:cs typeface="Arial" panose="020B0604020202020204" pitchFamily="34" charset="0"/>
                </a:rPr>
                <a:t> dung </a:t>
              </a:r>
              <a:r>
                <a:rPr lang="en-US" sz="2400" dirty="0" err="1">
                  <a:solidFill>
                    <a:srgbClr val="C00000"/>
                  </a:solidFill>
                  <a:latin typeface="Arial" panose="020B0604020202020204" pitchFamily="34" charset="0"/>
                  <a:cs typeface="Arial" panose="020B0604020202020204" pitchFamily="34" charset="0"/>
                </a:rPr>
                <a:t>môi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của</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dịch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chiết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để</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thu</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được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cần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tách</a:t>
              </a:r>
              <a:r>
                <a:rPr lang="en-US" sz="2400" dirty="0">
                  <a:solidFill>
                    <a:srgbClr val="C00000"/>
                  </a:solidFill>
                  <a:latin typeface="Arial" panose="020B0604020202020204" pitchFamily="34" charset="0"/>
                  <a:cs typeface="Arial" panose="020B0604020202020204" pitchFamily="34" charset="0"/>
                </a:rPr>
                <a:t>.</a:t>
              </a:r>
            </a:p>
            <a:p>
              <a:pPr algn="just">
                <a:lnSpc>
                  <a:spcPct val="125000"/>
                </a:lnSpc>
              </a:pPr>
              <a:r>
                <a:rPr lang="en-US" sz="2400" dirty="0">
                  <a:solidFill>
                    <a:srgbClr val="C00000"/>
                  </a:solidFill>
                  <a:latin typeface="Arial" panose="020B0604020202020204" pitchFamily="34" charset="0"/>
                  <a:cs typeface="Arial" panose="020B0604020202020204" pitchFamily="34" charset="0"/>
                </a:rPr>
                <a:t> </a:t>
              </a:r>
              <a:endParaRPr lang="vi-VN" sz="2400" dirty="0">
                <a:solidFill>
                  <a:srgbClr val="C00000"/>
                </a:solidFill>
                <a:latin typeface="Arial" panose="020B0604020202020204" pitchFamily="34" charset="0"/>
                <a:cs typeface="Arial" panose="020B0604020202020204" pitchFamily="34" charset="0"/>
              </a:endParaRPr>
            </a:p>
          </p:txBody>
        </p:sp>
      </p:grpSp>
      <p:pic>
        <p:nvPicPr>
          <p:cNvPr id="2050" name="Picture 2" descr="Lý thuyết phương pháp chiết hóa 8">
            <a:extLst>
              <a:ext uri="{FF2B5EF4-FFF2-40B4-BE49-F238E27FC236}">
                <a16:creationId xmlns:a16="http://schemas.microsoft.com/office/drawing/2014/main" id="{2BD63094-3824-11D9-499B-D7FB7FD78E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775" r="20468" b="10994"/>
          <a:stretch/>
        </p:blipFill>
        <p:spPr bwMode="auto">
          <a:xfrm>
            <a:off x="7778686" y="1421378"/>
            <a:ext cx="4007762" cy="4314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344732"/>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MatThu1">
            <a:extLst>
              <a:ext uri="{FF2B5EF4-FFF2-40B4-BE49-F238E27FC236}">
                <a16:creationId xmlns:a16="http://schemas.microsoft.com/office/drawing/2014/main" id="{FF7A0D74-D69A-4367-9CC2-1F9CAF74BF4C}"/>
              </a:ext>
            </a:extLst>
          </p:cNvPr>
          <p:cNvSpPr/>
          <p:nvPr/>
        </p:nvSpPr>
        <p:spPr>
          <a:xfrm>
            <a:off x="580628" y="2310310"/>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5" name="Graphic 114">
            <a:hlinkClick r:id="rId4" action="ppaction://hlinksldjump"/>
            <a:extLst>
              <a:ext uri="{FF2B5EF4-FFF2-40B4-BE49-F238E27FC236}">
                <a16:creationId xmlns:a16="http://schemas.microsoft.com/office/drawing/2014/main" id="{0CDE3B47-E0D9-4AF5-872D-162784AD522D}"/>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3561" y="2422903"/>
            <a:ext cx="254834" cy="295514"/>
          </a:xfrm>
          <a:prstGeom prst="rect">
            <a:avLst/>
          </a:prstGeom>
        </p:spPr>
      </p:pic>
      <p:sp>
        <p:nvSpPr>
          <p:cNvPr id="116" name="Rectangle: Rounded Corners 115">
            <a:extLst>
              <a:ext uri="{FF2B5EF4-FFF2-40B4-BE49-F238E27FC236}">
                <a16:creationId xmlns:a16="http://schemas.microsoft.com/office/drawing/2014/main" id="{82F53C26-248E-4AEB-9999-D41DB034BA6C}"/>
              </a:ext>
            </a:extLst>
          </p:cNvPr>
          <p:cNvSpPr/>
          <p:nvPr/>
        </p:nvSpPr>
        <p:spPr>
          <a:xfrm>
            <a:off x="3600273" y="110961"/>
            <a:ext cx="4991454" cy="596982"/>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1a">
            <a:extLst>
              <a:ext uri="{FF2B5EF4-FFF2-40B4-BE49-F238E27FC236}">
                <a16:creationId xmlns:a16="http://schemas.microsoft.com/office/drawing/2014/main" id="{65DA152C-4C6C-4037-B246-7F8E64CF95AF}"/>
              </a:ext>
            </a:extLst>
          </p:cNvPr>
          <p:cNvSpPr txBox="1"/>
          <p:nvPr/>
        </p:nvSpPr>
        <p:spPr>
          <a:xfrm>
            <a:off x="4030963" y="123168"/>
            <a:ext cx="4130074" cy="584775"/>
          </a:xfrm>
          <a:prstGeom prst="rect">
            <a:avLst/>
          </a:prstGeom>
          <a:no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Giải</a:t>
            </a: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32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mã</a:t>
            </a: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 ô </a:t>
            </a:r>
            <a:r>
              <a:rPr lang="en-US" sz="32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chữ</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000285" y="119834"/>
            <a:ext cx="591442" cy="591442"/>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600273" y="119834"/>
            <a:ext cx="591442" cy="591442"/>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rId9" action="ppaction://hlinksldjump"/>
            <a:extLst>
              <a:ext uri="{FF2B5EF4-FFF2-40B4-BE49-F238E27FC236}">
                <a16:creationId xmlns:a16="http://schemas.microsoft.com/office/drawing/2014/main" id="{759713D9-016F-4D25-B5FE-5E989EF607F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80300" y="2469768"/>
            <a:ext cx="310145" cy="201781"/>
          </a:xfrm>
          <a:prstGeom prst="rect">
            <a:avLst/>
          </a:prstGeom>
        </p:spPr>
      </p:pic>
      <p:sp>
        <p:nvSpPr>
          <p:cNvPr id="137" name="!!MatThu1">
            <a:extLst>
              <a:ext uri="{FF2B5EF4-FFF2-40B4-BE49-F238E27FC236}">
                <a16:creationId xmlns:a16="http://schemas.microsoft.com/office/drawing/2014/main" id="{2BB0A805-A474-4484-A71F-E405B1CC8ACF}"/>
              </a:ext>
            </a:extLst>
          </p:cNvPr>
          <p:cNvSpPr/>
          <p:nvPr/>
        </p:nvSpPr>
        <p:spPr>
          <a:xfrm>
            <a:off x="580628" y="3044902"/>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Graphic 137">
            <a:extLst>
              <a:ext uri="{FF2B5EF4-FFF2-40B4-BE49-F238E27FC236}">
                <a16:creationId xmlns:a16="http://schemas.microsoft.com/office/drawing/2014/main" id="{3F0018E5-4EDC-44E3-952B-51A811C5798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3561" y="3157495"/>
            <a:ext cx="254834" cy="295514"/>
          </a:xfrm>
          <a:prstGeom prst="rect">
            <a:avLst/>
          </a:prstGeom>
        </p:spPr>
      </p:pic>
      <p:pic>
        <p:nvPicPr>
          <p:cNvPr id="139" name="!!MatThu1a">
            <a:hlinkClick r:id="rId9" action="ppaction://hlinksldjump"/>
            <a:extLst>
              <a:ext uri="{FF2B5EF4-FFF2-40B4-BE49-F238E27FC236}">
                <a16:creationId xmlns:a16="http://schemas.microsoft.com/office/drawing/2014/main" id="{8FEB8EA3-E6DE-41C1-934A-80E23C1CCFC6}"/>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80300" y="3204362"/>
            <a:ext cx="310145" cy="201781"/>
          </a:xfrm>
          <a:prstGeom prst="rect">
            <a:avLst/>
          </a:prstGeom>
        </p:spPr>
      </p:pic>
      <p:sp>
        <p:nvSpPr>
          <p:cNvPr id="143" name="!!MatThu1">
            <a:extLst>
              <a:ext uri="{FF2B5EF4-FFF2-40B4-BE49-F238E27FC236}">
                <a16:creationId xmlns:a16="http://schemas.microsoft.com/office/drawing/2014/main" id="{DE1A8A01-921B-4AEF-9A37-0ED3277EF1E1}"/>
              </a:ext>
            </a:extLst>
          </p:cNvPr>
          <p:cNvSpPr/>
          <p:nvPr/>
        </p:nvSpPr>
        <p:spPr>
          <a:xfrm>
            <a:off x="565388" y="5309268"/>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4" name="Graphic 143">
            <a:extLst>
              <a:ext uri="{FF2B5EF4-FFF2-40B4-BE49-F238E27FC236}">
                <a16:creationId xmlns:a16="http://schemas.microsoft.com/office/drawing/2014/main" id="{B66EF857-DAC1-4693-8ADB-F9D93F4FACF1}"/>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8321" y="5421861"/>
            <a:ext cx="254834" cy="295514"/>
          </a:xfrm>
          <a:prstGeom prst="rect">
            <a:avLst/>
          </a:prstGeom>
        </p:spPr>
      </p:pic>
      <p:pic>
        <p:nvPicPr>
          <p:cNvPr id="145" name="!!MatThu1a">
            <a:hlinkClick r:id="rId12" action="ppaction://hlinksldjump"/>
            <a:extLst>
              <a:ext uri="{FF2B5EF4-FFF2-40B4-BE49-F238E27FC236}">
                <a16:creationId xmlns:a16="http://schemas.microsoft.com/office/drawing/2014/main" id="{D91C1DFE-104B-4C42-B303-F797BEC9828F}"/>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5060" y="5468728"/>
            <a:ext cx="310145" cy="201781"/>
          </a:xfrm>
          <a:prstGeom prst="rect">
            <a:avLst/>
          </a:prstGeom>
        </p:spPr>
      </p:pic>
      <p:sp>
        <p:nvSpPr>
          <p:cNvPr id="146" name="!!MatThu1">
            <a:extLst>
              <a:ext uri="{FF2B5EF4-FFF2-40B4-BE49-F238E27FC236}">
                <a16:creationId xmlns:a16="http://schemas.microsoft.com/office/drawing/2014/main" id="{A3B1B0E2-736F-4FE2-9DF4-B62E45A9A20E}"/>
              </a:ext>
            </a:extLst>
          </p:cNvPr>
          <p:cNvSpPr/>
          <p:nvPr/>
        </p:nvSpPr>
        <p:spPr>
          <a:xfrm>
            <a:off x="565388" y="4577254"/>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7" name="Graphic 146">
            <a:extLst>
              <a:ext uri="{FF2B5EF4-FFF2-40B4-BE49-F238E27FC236}">
                <a16:creationId xmlns:a16="http://schemas.microsoft.com/office/drawing/2014/main" id="{54B70B13-66CB-4E0D-9307-4992919E6AD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8321" y="4689847"/>
            <a:ext cx="254834" cy="295514"/>
          </a:xfrm>
          <a:prstGeom prst="rect">
            <a:avLst/>
          </a:prstGeom>
        </p:spPr>
      </p:pic>
      <p:pic>
        <p:nvPicPr>
          <p:cNvPr id="148" name="!!MatThu1a">
            <a:hlinkClick r:id="rId13" action="ppaction://hlinksldjump"/>
            <a:extLst>
              <a:ext uri="{FF2B5EF4-FFF2-40B4-BE49-F238E27FC236}">
                <a16:creationId xmlns:a16="http://schemas.microsoft.com/office/drawing/2014/main" id="{8BD5F47D-C2C3-46F3-AC14-E62A4807A5CA}"/>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5060" y="4736714"/>
            <a:ext cx="310145" cy="201781"/>
          </a:xfrm>
          <a:prstGeom prst="rect">
            <a:avLst/>
          </a:prstGeom>
        </p:spPr>
      </p:pic>
      <p:sp>
        <p:nvSpPr>
          <p:cNvPr id="149" name="!!MatThu1">
            <a:extLst>
              <a:ext uri="{FF2B5EF4-FFF2-40B4-BE49-F238E27FC236}">
                <a16:creationId xmlns:a16="http://schemas.microsoft.com/office/drawing/2014/main" id="{C3960F29-9679-4175-9B34-026347A9CC93}"/>
              </a:ext>
            </a:extLst>
          </p:cNvPr>
          <p:cNvSpPr/>
          <p:nvPr/>
        </p:nvSpPr>
        <p:spPr>
          <a:xfrm>
            <a:off x="565388" y="3826318"/>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0" name="Graphic 149">
            <a:extLst>
              <a:ext uri="{FF2B5EF4-FFF2-40B4-BE49-F238E27FC236}">
                <a16:creationId xmlns:a16="http://schemas.microsoft.com/office/drawing/2014/main" id="{1030DB5F-DDB4-4CF8-99B7-F7B34C4EAE4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8321" y="3938911"/>
            <a:ext cx="254834" cy="295514"/>
          </a:xfrm>
          <a:prstGeom prst="rect">
            <a:avLst/>
          </a:prstGeom>
        </p:spPr>
      </p:pic>
      <p:pic>
        <p:nvPicPr>
          <p:cNvPr id="151" name="!!MatThu1a">
            <a:hlinkClick r:id="rId14" action="ppaction://hlinksldjump"/>
            <a:extLst>
              <a:ext uri="{FF2B5EF4-FFF2-40B4-BE49-F238E27FC236}">
                <a16:creationId xmlns:a16="http://schemas.microsoft.com/office/drawing/2014/main" id="{CFAF447D-BB29-4642-867C-E970760CCA57}"/>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5060" y="3985778"/>
            <a:ext cx="310145" cy="201781"/>
          </a:xfrm>
          <a:prstGeom prst="rect">
            <a:avLst/>
          </a:prstGeom>
        </p:spPr>
      </p:pic>
      <p:sp>
        <p:nvSpPr>
          <p:cNvPr id="131" name="!!MatThu1">
            <a:extLst>
              <a:ext uri="{FF2B5EF4-FFF2-40B4-BE49-F238E27FC236}">
                <a16:creationId xmlns:a16="http://schemas.microsoft.com/office/drawing/2014/main" id="{DE1A8A01-921B-4AEF-9A37-0ED3277EF1E1}"/>
              </a:ext>
            </a:extLst>
          </p:cNvPr>
          <p:cNvSpPr/>
          <p:nvPr/>
        </p:nvSpPr>
        <p:spPr>
          <a:xfrm>
            <a:off x="551748" y="6073698"/>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2" name="Graphic 143">
            <a:extLst>
              <a:ext uri="{FF2B5EF4-FFF2-40B4-BE49-F238E27FC236}">
                <a16:creationId xmlns:a16="http://schemas.microsoft.com/office/drawing/2014/main" id="{B66EF857-DAC1-4693-8ADB-F9D93F4FACF1}"/>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4681" y="6186291"/>
            <a:ext cx="254834" cy="295514"/>
          </a:xfrm>
          <a:prstGeom prst="rect">
            <a:avLst/>
          </a:prstGeom>
        </p:spPr>
      </p:pic>
      <p:pic>
        <p:nvPicPr>
          <p:cNvPr id="133" name="!!MatThu1a">
            <a:hlinkClick r:id="rId15" action="ppaction://hlinksldjump"/>
            <a:extLst>
              <a:ext uri="{FF2B5EF4-FFF2-40B4-BE49-F238E27FC236}">
                <a16:creationId xmlns:a16="http://schemas.microsoft.com/office/drawing/2014/main" id="{D91C1DFE-104B-4C42-B303-F797BEC9828F}"/>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51420" y="6233158"/>
            <a:ext cx="310145" cy="201781"/>
          </a:xfrm>
          <a:prstGeom prst="rect">
            <a:avLst/>
          </a:prstGeom>
        </p:spPr>
      </p:pic>
      <p:sp>
        <p:nvSpPr>
          <p:cNvPr id="221" name="!!MatThu1">
            <a:extLst>
              <a:ext uri="{FF2B5EF4-FFF2-40B4-BE49-F238E27FC236}">
                <a16:creationId xmlns:a16="http://schemas.microsoft.com/office/drawing/2014/main" id="{FF7A0D74-D69A-4367-9CC2-1F9CAF74BF4C}"/>
              </a:ext>
            </a:extLst>
          </p:cNvPr>
          <p:cNvSpPr/>
          <p:nvPr/>
        </p:nvSpPr>
        <p:spPr>
          <a:xfrm>
            <a:off x="580628" y="862510"/>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2" name="Graphic 114">
            <a:extLst>
              <a:ext uri="{FF2B5EF4-FFF2-40B4-BE49-F238E27FC236}">
                <a16:creationId xmlns:a16="http://schemas.microsoft.com/office/drawing/2014/main" id="{0CDE3B47-E0D9-4AF5-872D-162784AD522D}"/>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3561" y="975103"/>
            <a:ext cx="254834" cy="295514"/>
          </a:xfrm>
          <a:prstGeom prst="rect">
            <a:avLst/>
          </a:prstGeom>
        </p:spPr>
      </p:pic>
      <p:pic>
        <p:nvPicPr>
          <p:cNvPr id="223" name="!!MatThu1a">
            <a:hlinkClick r:id="rId16" action="ppaction://hlinksldjump"/>
            <a:extLst>
              <a:ext uri="{FF2B5EF4-FFF2-40B4-BE49-F238E27FC236}">
                <a16:creationId xmlns:a16="http://schemas.microsoft.com/office/drawing/2014/main" id="{759713D9-016F-4D25-B5FE-5E989EF607F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80300" y="1021968"/>
            <a:ext cx="310145" cy="201781"/>
          </a:xfrm>
          <a:prstGeom prst="rect">
            <a:avLst/>
          </a:prstGeom>
        </p:spPr>
      </p:pic>
      <p:sp>
        <p:nvSpPr>
          <p:cNvPr id="224" name="!!MatThu1">
            <a:extLst>
              <a:ext uri="{FF2B5EF4-FFF2-40B4-BE49-F238E27FC236}">
                <a16:creationId xmlns:a16="http://schemas.microsoft.com/office/drawing/2014/main" id="{2BB0A805-A474-4484-A71F-E405B1CC8ACF}"/>
              </a:ext>
            </a:extLst>
          </p:cNvPr>
          <p:cNvSpPr/>
          <p:nvPr/>
        </p:nvSpPr>
        <p:spPr>
          <a:xfrm>
            <a:off x="580628" y="1597102"/>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 name="Graphic 137">
            <a:extLst>
              <a:ext uri="{FF2B5EF4-FFF2-40B4-BE49-F238E27FC236}">
                <a16:creationId xmlns:a16="http://schemas.microsoft.com/office/drawing/2014/main" id="{3F0018E5-4EDC-44E3-952B-51A811C5798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3561" y="1709695"/>
            <a:ext cx="254834" cy="295514"/>
          </a:xfrm>
          <a:prstGeom prst="rect">
            <a:avLst/>
          </a:prstGeom>
        </p:spPr>
      </p:pic>
      <p:pic>
        <p:nvPicPr>
          <p:cNvPr id="226" name="!!MatThu1a">
            <a:hlinkClick r:id="rId17" action="ppaction://hlinksldjump"/>
            <a:extLst>
              <a:ext uri="{FF2B5EF4-FFF2-40B4-BE49-F238E27FC236}">
                <a16:creationId xmlns:a16="http://schemas.microsoft.com/office/drawing/2014/main" id="{8FEB8EA3-E6DE-41C1-934A-80E23C1CCFC6}"/>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80300" y="1756562"/>
            <a:ext cx="310145" cy="201781"/>
          </a:xfrm>
          <a:prstGeom prst="rect">
            <a:avLst/>
          </a:prstGeom>
        </p:spPr>
      </p:pic>
      <p:sp>
        <p:nvSpPr>
          <p:cNvPr id="2" name="Rounded Rectangle 1"/>
          <p:cNvSpPr/>
          <p:nvPr/>
        </p:nvSpPr>
        <p:spPr>
          <a:xfrm>
            <a:off x="5332833" y="903194"/>
            <a:ext cx="629817" cy="627648"/>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ounded Rectangle 214"/>
          <p:cNvSpPr/>
          <p:nvPr/>
        </p:nvSpPr>
        <p:spPr>
          <a:xfrm>
            <a:off x="5332833" y="1608118"/>
            <a:ext cx="629817" cy="627648"/>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ounded Rectangle 216"/>
          <p:cNvSpPr/>
          <p:nvPr/>
        </p:nvSpPr>
        <p:spPr>
          <a:xfrm>
            <a:off x="5332833" y="2314953"/>
            <a:ext cx="629817" cy="627648"/>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ounded Rectangle 217"/>
          <p:cNvSpPr/>
          <p:nvPr/>
        </p:nvSpPr>
        <p:spPr>
          <a:xfrm>
            <a:off x="5332833" y="3029402"/>
            <a:ext cx="629817" cy="627648"/>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ounded Rectangle 218"/>
          <p:cNvSpPr/>
          <p:nvPr/>
        </p:nvSpPr>
        <p:spPr>
          <a:xfrm>
            <a:off x="5332833" y="3736237"/>
            <a:ext cx="629817" cy="627648"/>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ounded Rectangle 219"/>
          <p:cNvSpPr/>
          <p:nvPr/>
        </p:nvSpPr>
        <p:spPr>
          <a:xfrm>
            <a:off x="5332833" y="4489620"/>
            <a:ext cx="629817" cy="627648"/>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ounded Rectangle 226"/>
          <p:cNvSpPr/>
          <p:nvPr/>
        </p:nvSpPr>
        <p:spPr>
          <a:xfrm>
            <a:off x="5332833" y="5243004"/>
            <a:ext cx="629817" cy="627648"/>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ounded Rectangle 227"/>
          <p:cNvSpPr/>
          <p:nvPr/>
        </p:nvSpPr>
        <p:spPr>
          <a:xfrm>
            <a:off x="5332833" y="5960018"/>
            <a:ext cx="629817" cy="627648"/>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ounded Rectangle 228"/>
          <p:cNvSpPr/>
          <p:nvPr/>
        </p:nvSpPr>
        <p:spPr>
          <a:xfrm>
            <a:off x="4570083" y="903194"/>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ounded Rectangle 229"/>
          <p:cNvSpPr/>
          <p:nvPr/>
        </p:nvSpPr>
        <p:spPr>
          <a:xfrm>
            <a:off x="4570083" y="1608118"/>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ounded Rectangle 232"/>
          <p:cNvSpPr/>
          <p:nvPr/>
        </p:nvSpPr>
        <p:spPr>
          <a:xfrm>
            <a:off x="4570083" y="3736237"/>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ounded Rectangle 233"/>
          <p:cNvSpPr/>
          <p:nvPr/>
        </p:nvSpPr>
        <p:spPr>
          <a:xfrm>
            <a:off x="4570083" y="4489620"/>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ounded Rectangle 235"/>
          <p:cNvSpPr/>
          <p:nvPr/>
        </p:nvSpPr>
        <p:spPr>
          <a:xfrm>
            <a:off x="4570083" y="5960018"/>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ounded Rectangle 236"/>
          <p:cNvSpPr/>
          <p:nvPr/>
        </p:nvSpPr>
        <p:spPr>
          <a:xfrm>
            <a:off x="3807333" y="903194"/>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ounded Rectangle 237"/>
          <p:cNvSpPr/>
          <p:nvPr/>
        </p:nvSpPr>
        <p:spPr>
          <a:xfrm>
            <a:off x="3807333" y="1608118"/>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ounded Rectangle 243"/>
          <p:cNvSpPr/>
          <p:nvPr/>
        </p:nvSpPr>
        <p:spPr>
          <a:xfrm>
            <a:off x="3807333" y="5960018"/>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ounded Rectangle 244"/>
          <p:cNvSpPr/>
          <p:nvPr/>
        </p:nvSpPr>
        <p:spPr>
          <a:xfrm>
            <a:off x="3044583" y="903194"/>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ounded Rectangle 252"/>
          <p:cNvSpPr/>
          <p:nvPr/>
        </p:nvSpPr>
        <p:spPr>
          <a:xfrm>
            <a:off x="7618833" y="903194"/>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ounded Rectangle 254"/>
          <p:cNvSpPr/>
          <p:nvPr/>
        </p:nvSpPr>
        <p:spPr>
          <a:xfrm>
            <a:off x="7618833" y="2314953"/>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ounded Rectangle 255"/>
          <p:cNvSpPr/>
          <p:nvPr/>
        </p:nvSpPr>
        <p:spPr>
          <a:xfrm>
            <a:off x="7618833" y="3029402"/>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ounded Rectangle 256"/>
          <p:cNvSpPr/>
          <p:nvPr/>
        </p:nvSpPr>
        <p:spPr>
          <a:xfrm>
            <a:off x="7618833" y="3736237"/>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ounded Rectangle 257"/>
          <p:cNvSpPr/>
          <p:nvPr/>
        </p:nvSpPr>
        <p:spPr>
          <a:xfrm>
            <a:off x="7618833" y="4489620"/>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ounded Rectangle 258"/>
          <p:cNvSpPr/>
          <p:nvPr/>
        </p:nvSpPr>
        <p:spPr>
          <a:xfrm>
            <a:off x="7618833" y="5243004"/>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ounded Rectangle 259"/>
          <p:cNvSpPr/>
          <p:nvPr/>
        </p:nvSpPr>
        <p:spPr>
          <a:xfrm>
            <a:off x="7618833" y="5960018"/>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ounded Rectangle 260"/>
          <p:cNvSpPr/>
          <p:nvPr/>
        </p:nvSpPr>
        <p:spPr>
          <a:xfrm>
            <a:off x="6856083" y="903194"/>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ounded Rectangle 262"/>
          <p:cNvSpPr/>
          <p:nvPr/>
        </p:nvSpPr>
        <p:spPr>
          <a:xfrm>
            <a:off x="6856083" y="2314953"/>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ounded Rectangle 263"/>
          <p:cNvSpPr/>
          <p:nvPr/>
        </p:nvSpPr>
        <p:spPr>
          <a:xfrm>
            <a:off x="6856083" y="3029402"/>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ounded Rectangle 264"/>
          <p:cNvSpPr/>
          <p:nvPr/>
        </p:nvSpPr>
        <p:spPr>
          <a:xfrm>
            <a:off x="6856083" y="3736237"/>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ounded Rectangle 265"/>
          <p:cNvSpPr/>
          <p:nvPr/>
        </p:nvSpPr>
        <p:spPr>
          <a:xfrm>
            <a:off x="6856083" y="4489620"/>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ounded Rectangle 266"/>
          <p:cNvSpPr/>
          <p:nvPr/>
        </p:nvSpPr>
        <p:spPr>
          <a:xfrm>
            <a:off x="6856083" y="5243004"/>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ounded Rectangle 267"/>
          <p:cNvSpPr/>
          <p:nvPr/>
        </p:nvSpPr>
        <p:spPr>
          <a:xfrm>
            <a:off x="6856083" y="5960018"/>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ounded Rectangle 268"/>
          <p:cNvSpPr/>
          <p:nvPr/>
        </p:nvSpPr>
        <p:spPr>
          <a:xfrm>
            <a:off x="6093333" y="903194"/>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ounded Rectangle 270"/>
          <p:cNvSpPr/>
          <p:nvPr/>
        </p:nvSpPr>
        <p:spPr>
          <a:xfrm>
            <a:off x="6093333" y="2314953"/>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ounded Rectangle 271"/>
          <p:cNvSpPr/>
          <p:nvPr/>
        </p:nvSpPr>
        <p:spPr>
          <a:xfrm>
            <a:off x="6093333" y="3029402"/>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ounded Rectangle 272"/>
          <p:cNvSpPr/>
          <p:nvPr/>
        </p:nvSpPr>
        <p:spPr>
          <a:xfrm>
            <a:off x="6093333" y="3736237"/>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ounded Rectangle 273"/>
          <p:cNvSpPr/>
          <p:nvPr/>
        </p:nvSpPr>
        <p:spPr>
          <a:xfrm>
            <a:off x="6093333" y="4489620"/>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ounded Rectangle 274"/>
          <p:cNvSpPr/>
          <p:nvPr/>
        </p:nvSpPr>
        <p:spPr>
          <a:xfrm>
            <a:off x="6093333" y="5243004"/>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ounded Rectangle 275"/>
          <p:cNvSpPr/>
          <p:nvPr/>
        </p:nvSpPr>
        <p:spPr>
          <a:xfrm>
            <a:off x="6093333" y="5960018"/>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ounded Rectangle 280"/>
          <p:cNvSpPr/>
          <p:nvPr/>
        </p:nvSpPr>
        <p:spPr>
          <a:xfrm>
            <a:off x="9907083" y="3736237"/>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ounded Rectangle 287"/>
          <p:cNvSpPr/>
          <p:nvPr/>
        </p:nvSpPr>
        <p:spPr>
          <a:xfrm>
            <a:off x="9144333" y="3029402"/>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ounded Rectangle 288"/>
          <p:cNvSpPr/>
          <p:nvPr/>
        </p:nvSpPr>
        <p:spPr>
          <a:xfrm>
            <a:off x="9144333" y="3736237"/>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ounded Rectangle 295"/>
          <p:cNvSpPr/>
          <p:nvPr/>
        </p:nvSpPr>
        <p:spPr>
          <a:xfrm>
            <a:off x="8381583" y="3029402"/>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ounded Rectangle 296"/>
          <p:cNvSpPr/>
          <p:nvPr/>
        </p:nvSpPr>
        <p:spPr>
          <a:xfrm>
            <a:off x="8381583" y="3736237"/>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ounded Rectangle 297"/>
          <p:cNvSpPr/>
          <p:nvPr/>
        </p:nvSpPr>
        <p:spPr>
          <a:xfrm>
            <a:off x="8381583" y="4489620"/>
            <a:ext cx="629817" cy="62764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1c">
            <a:extLst>
              <a:ext uri="{FF2B5EF4-FFF2-40B4-BE49-F238E27FC236}">
                <a16:creationId xmlns:a16="http://schemas.microsoft.com/office/drawing/2014/main" id="{1F5DB8AD-632B-4C0B-9E65-FD5DA74813ED}"/>
              </a:ext>
            </a:extLst>
          </p:cNvPr>
          <p:cNvSpPr txBox="1"/>
          <p:nvPr/>
        </p:nvSpPr>
        <p:spPr>
          <a:xfrm>
            <a:off x="6170929" y="3052669"/>
            <a:ext cx="451840" cy="584775"/>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Averta Std ExtraBold" panose="00000900000000000000" pitchFamily="50" charset="0"/>
              </a:rPr>
              <a:t>u</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54" name="!!2a">
            <a:extLst>
              <a:ext uri="{FF2B5EF4-FFF2-40B4-BE49-F238E27FC236}">
                <a16:creationId xmlns:a16="http://schemas.microsoft.com/office/drawing/2014/main" id="{06A18763-B671-4877-A80D-7C93B45FAD89}"/>
              </a:ext>
            </a:extLst>
          </p:cNvPr>
          <p:cNvSpPr txBox="1"/>
          <p:nvPr/>
        </p:nvSpPr>
        <p:spPr>
          <a:xfrm>
            <a:off x="4644865" y="3762243"/>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355" name="!!1b">
            <a:extLst>
              <a:ext uri="{FF2B5EF4-FFF2-40B4-BE49-F238E27FC236}">
                <a16:creationId xmlns:a16="http://schemas.microsoft.com/office/drawing/2014/main" id="{80096221-4F47-478A-8870-9E3B047E13ED}"/>
              </a:ext>
            </a:extLst>
          </p:cNvPr>
          <p:cNvSpPr txBox="1"/>
          <p:nvPr/>
        </p:nvSpPr>
        <p:spPr>
          <a:xfrm>
            <a:off x="5418488" y="3048318"/>
            <a:ext cx="45184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c</a:t>
            </a:r>
          </a:p>
        </p:txBody>
      </p:sp>
      <p:sp>
        <p:nvSpPr>
          <p:cNvPr id="356" name="!!3a">
            <a:extLst>
              <a:ext uri="{FF2B5EF4-FFF2-40B4-BE49-F238E27FC236}">
                <a16:creationId xmlns:a16="http://schemas.microsoft.com/office/drawing/2014/main" id="{F8DD9808-928B-48BE-8682-403F356A1048}"/>
              </a:ext>
            </a:extLst>
          </p:cNvPr>
          <p:cNvSpPr txBox="1"/>
          <p:nvPr/>
        </p:nvSpPr>
        <p:spPr>
          <a:xfrm>
            <a:off x="8452060" y="3776707"/>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357" name="!!3b">
            <a:extLst>
              <a:ext uri="{FF2B5EF4-FFF2-40B4-BE49-F238E27FC236}">
                <a16:creationId xmlns:a16="http://schemas.microsoft.com/office/drawing/2014/main" id="{865D1354-C0A2-4E00-A029-D1F82D7F3B49}"/>
              </a:ext>
            </a:extLst>
          </p:cNvPr>
          <p:cNvSpPr txBox="1"/>
          <p:nvPr/>
        </p:nvSpPr>
        <p:spPr>
          <a:xfrm>
            <a:off x="9228156" y="3752167"/>
            <a:ext cx="462170" cy="584775"/>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Averta Std ExtraBold" panose="00000900000000000000" pitchFamily="50" charset="0"/>
              </a:rPr>
              <a:t>u</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58" name="!!3d">
            <a:extLst>
              <a:ext uri="{FF2B5EF4-FFF2-40B4-BE49-F238E27FC236}">
                <a16:creationId xmlns:a16="http://schemas.microsoft.com/office/drawing/2014/main" id="{8AEA43A7-2C03-42AB-B340-1270A6DF37BC}"/>
              </a:ext>
            </a:extLst>
          </p:cNvPr>
          <p:cNvSpPr txBox="1"/>
          <p:nvPr/>
        </p:nvSpPr>
        <p:spPr>
          <a:xfrm>
            <a:off x="5418779" y="3776706"/>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359" name="!!3e">
            <a:extLst>
              <a:ext uri="{FF2B5EF4-FFF2-40B4-BE49-F238E27FC236}">
                <a16:creationId xmlns:a16="http://schemas.microsoft.com/office/drawing/2014/main" id="{E869A585-EA11-4B63-B262-39FF89146027}"/>
              </a:ext>
            </a:extLst>
          </p:cNvPr>
          <p:cNvSpPr txBox="1"/>
          <p:nvPr/>
        </p:nvSpPr>
        <p:spPr>
          <a:xfrm>
            <a:off x="6163102" y="3776708"/>
            <a:ext cx="462170" cy="584775"/>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Averta Std ExtraBold" panose="00000900000000000000" pitchFamily="50" charset="0"/>
              </a:rPr>
              <a:t>o</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60" name="!!3f">
            <a:extLst>
              <a:ext uri="{FF2B5EF4-FFF2-40B4-BE49-F238E27FC236}">
                <a16:creationId xmlns:a16="http://schemas.microsoft.com/office/drawing/2014/main" id="{C573EA45-34AF-421C-9929-59115E6CEB2E}"/>
              </a:ext>
            </a:extLst>
          </p:cNvPr>
          <p:cNvSpPr txBox="1"/>
          <p:nvPr/>
        </p:nvSpPr>
        <p:spPr>
          <a:xfrm>
            <a:off x="6915458" y="5243724"/>
            <a:ext cx="462170" cy="584775"/>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Averta Std ExtraBold" panose="00000900000000000000" pitchFamily="50" charset="0"/>
              </a:rPr>
              <a:t>n</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61" name="!!4b">
            <a:extLst>
              <a:ext uri="{FF2B5EF4-FFF2-40B4-BE49-F238E27FC236}">
                <a16:creationId xmlns:a16="http://schemas.microsoft.com/office/drawing/2014/main" id="{E5A34208-80A6-4370-A798-D80ED92CD4C5}"/>
              </a:ext>
            </a:extLst>
          </p:cNvPr>
          <p:cNvSpPr txBox="1"/>
          <p:nvPr/>
        </p:nvSpPr>
        <p:spPr>
          <a:xfrm>
            <a:off x="5416656" y="4504988"/>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a</a:t>
            </a:r>
          </a:p>
        </p:txBody>
      </p:sp>
      <p:sp>
        <p:nvSpPr>
          <p:cNvPr id="362" name="!!4d">
            <a:extLst>
              <a:ext uri="{FF2B5EF4-FFF2-40B4-BE49-F238E27FC236}">
                <a16:creationId xmlns:a16="http://schemas.microsoft.com/office/drawing/2014/main" id="{A17411DC-FA8F-45B0-92A5-C92229CF576E}"/>
              </a:ext>
            </a:extLst>
          </p:cNvPr>
          <p:cNvSpPr txBox="1"/>
          <p:nvPr/>
        </p:nvSpPr>
        <p:spPr>
          <a:xfrm>
            <a:off x="6173484" y="4504989"/>
            <a:ext cx="462170" cy="584775"/>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Averta Std ExtraBold" panose="00000900000000000000" pitchFamily="50" charset="0"/>
              </a:rPr>
              <a:t>r</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63" name="!!4e">
            <a:extLst>
              <a:ext uri="{FF2B5EF4-FFF2-40B4-BE49-F238E27FC236}">
                <a16:creationId xmlns:a16="http://schemas.microsoft.com/office/drawing/2014/main" id="{0E08F4CA-1C7F-4B7C-98CF-564D73A8DB00}"/>
              </a:ext>
            </a:extLst>
          </p:cNvPr>
          <p:cNvSpPr txBox="1"/>
          <p:nvPr/>
        </p:nvSpPr>
        <p:spPr>
          <a:xfrm>
            <a:off x="6931754" y="4527062"/>
            <a:ext cx="462170" cy="584775"/>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Averta Std ExtraBold" panose="00000900000000000000" pitchFamily="50" charset="0"/>
              </a:rPr>
              <a:t>b</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64" name="!!5a">
            <a:extLst>
              <a:ext uri="{FF2B5EF4-FFF2-40B4-BE49-F238E27FC236}">
                <a16:creationId xmlns:a16="http://schemas.microsoft.com/office/drawing/2014/main" id="{CF19056A-2CD2-46FB-9478-334AFE63325E}"/>
              </a:ext>
            </a:extLst>
          </p:cNvPr>
          <p:cNvSpPr txBox="1"/>
          <p:nvPr/>
        </p:nvSpPr>
        <p:spPr>
          <a:xfrm>
            <a:off x="5393459" y="5263634"/>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t</a:t>
            </a:r>
          </a:p>
        </p:txBody>
      </p:sp>
      <p:sp>
        <p:nvSpPr>
          <p:cNvPr id="365" name="!!5b">
            <a:extLst>
              <a:ext uri="{FF2B5EF4-FFF2-40B4-BE49-F238E27FC236}">
                <a16:creationId xmlns:a16="http://schemas.microsoft.com/office/drawing/2014/main" id="{1B964F86-A711-4352-89B0-F1C8E64A0804}"/>
              </a:ext>
            </a:extLst>
          </p:cNvPr>
          <p:cNvSpPr txBox="1"/>
          <p:nvPr/>
        </p:nvSpPr>
        <p:spPr>
          <a:xfrm>
            <a:off x="6173064" y="5262233"/>
            <a:ext cx="462170" cy="584775"/>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Averta Std ExtraBold" panose="00000900000000000000" pitchFamily="50" charset="0"/>
              </a:rPr>
              <a:t>u</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66" name="!!5a">
            <a:extLst>
              <a:ext uri="{FF2B5EF4-FFF2-40B4-BE49-F238E27FC236}">
                <a16:creationId xmlns:a16="http://schemas.microsoft.com/office/drawing/2014/main" id="{CF19056A-2CD2-46FB-9478-334AFE63325E}"/>
              </a:ext>
            </a:extLst>
          </p:cNvPr>
          <p:cNvSpPr txBox="1"/>
          <p:nvPr/>
        </p:nvSpPr>
        <p:spPr>
          <a:xfrm>
            <a:off x="4630057" y="5981454"/>
            <a:ext cx="462170" cy="584775"/>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Averta Std ExtraBold" panose="00000900000000000000" pitchFamily="50" charset="0"/>
              </a:rPr>
              <a:t>o</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67" name="!!5d">
            <a:extLst>
              <a:ext uri="{FF2B5EF4-FFF2-40B4-BE49-F238E27FC236}">
                <a16:creationId xmlns:a16="http://schemas.microsoft.com/office/drawing/2014/main" id="{6CE7A862-7136-4BA5-ABAA-710EBCE7605D}"/>
              </a:ext>
            </a:extLst>
          </p:cNvPr>
          <p:cNvSpPr txBox="1"/>
          <p:nvPr/>
        </p:nvSpPr>
        <p:spPr>
          <a:xfrm>
            <a:off x="3885807" y="5982324"/>
            <a:ext cx="462170" cy="584775"/>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Averta Std ExtraBold" panose="00000900000000000000" pitchFamily="50" charset="0"/>
              </a:rPr>
              <a:t>s</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68" name="!!1d">
            <a:extLst>
              <a:ext uri="{FF2B5EF4-FFF2-40B4-BE49-F238E27FC236}">
                <a16:creationId xmlns:a16="http://schemas.microsoft.com/office/drawing/2014/main" id="{13F2DB5B-FBB4-4A2F-B322-CC7124C2531A}"/>
              </a:ext>
            </a:extLst>
          </p:cNvPr>
          <p:cNvSpPr txBox="1"/>
          <p:nvPr/>
        </p:nvSpPr>
        <p:spPr>
          <a:xfrm>
            <a:off x="4634549" y="4506975"/>
            <a:ext cx="462170" cy="584775"/>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Averta Std ExtraBold" panose="00000900000000000000" pitchFamily="50" charset="0"/>
              </a:rPr>
              <a:t>c</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69" name="!!1d">
            <a:extLst>
              <a:ext uri="{FF2B5EF4-FFF2-40B4-BE49-F238E27FC236}">
                <a16:creationId xmlns:a16="http://schemas.microsoft.com/office/drawing/2014/main" id="{13F2DB5B-FBB4-4A2F-B322-CC7124C2531A}"/>
              </a:ext>
            </a:extLst>
          </p:cNvPr>
          <p:cNvSpPr txBox="1"/>
          <p:nvPr/>
        </p:nvSpPr>
        <p:spPr>
          <a:xfrm>
            <a:off x="6932179" y="3048318"/>
            <a:ext cx="451840" cy="584775"/>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Averta Std ExtraBold" panose="00000900000000000000" pitchFamily="50" charset="0"/>
              </a:rPr>
              <a:t>c</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70" name="!!1c">
            <a:extLst>
              <a:ext uri="{FF2B5EF4-FFF2-40B4-BE49-F238E27FC236}">
                <a16:creationId xmlns:a16="http://schemas.microsoft.com/office/drawing/2014/main" id="{1F5DB8AD-632B-4C0B-9E65-FD5DA74813ED}"/>
              </a:ext>
            </a:extLst>
          </p:cNvPr>
          <p:cNvSpPr txBox="1"/>
          <p:nvPr/>
        </p:nvSpPr>
        <p:spPr>
          <a:xfrm>
            <a:off x="7692339" y="3743850"/>
            <a:ext cx="462170" cy="584775"/>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Averta Std ExtraBold" panose="00000900000000000000" pitchFamily="50" charset="0"/>
              </a:rPr>
              <a:t>c</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71" name="!!1d">
            <a:extLst>
              <a:ext uri="{FF2B5EF4-FFF2-40B4-BE49-F238E27FC236}">
                <a16:creationId xmlns:a16="http://schemas.microsoft.com/office/drawing/2014/main" id="{13F2DB5B-FBB4-4A2F-B322-CC7124C2531A}"/>
              </a:ext>
            </a:extLst>
          </p:cNvPr>
          <p:cNvSpPr txBox="1"/>
          <p:nvPr/>
        </p:nvSpPr>
        <p:spPr>
          <a:xfrm>
            <a:off x="4634329" y="1628216"/>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372" name="!!1c">
            <a:extLst>
              <a:ext uri="{FF2B5EF4-FFF2-40B4-BE49-F238E27FC236}">
                <a16:creationId xmlns:a16="http://schemas.microsoft.com/office/drawing/2014/main" id="{1F5DB8AD-632B-4C0B-9E65-FD5DA74813ED}"/>
              </a:ext>
            </a:extLst>
          </p:cNvPr>
          <p:cNvSpPr txBox="1"/>
          <p:nvPr/>
        </p:nvSpPr>
        <p:spPr>
          <a:xfrm>
            <a:off x="5396485" y="1650130"/>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373" name="!!1a">
            <a:extLst>
              <a:ext uri="{FF2B5EF4-FFF2-40B4-BE49-F238E27FC236}">
                <a16:creationId xmlns:a16="http://schemas.microsoft.com/office/drawing/2014/main" id="{A4C5BF4D-AF3F-4127-9FFB-EAAC0C17D6EF}"/>
              </a:ext>
            </a:extLst>
          </p:cNvPr>
          <p:cNvSpPr txBox="1"/>
          <p:nvPr/>
        </p:nvSpPr>
        <p:spPr>
          <a:xfrm>
            <a:off x="6931754" y="924629"/>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374" name="!!1d">
            <a:extLst>
              <a:ext uri="{FF2B5EF4-FFF2-40B4-BE49-F238E27FC236}">
                <a16:creationId xmlns:a16="http://schemas.microsoft.com/office/drawing/2014/main" id="{13F2DB5B-FBB4-4A2F-B322-CC7124C2531A}"/>
              </a:ext>
            </a:extLst>
          </p:cNvPr>
          <p:cNvSpPr txBox="1"/>
          <p:nvPr/>
        </p:nvSpPr>
        <p:spPr>
          <a:xfrm>
            <a:off x="5416656" y="931360"/>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375" name="!!1c">
            <a:extLst>
              <a:ext uri="{FF2B5EF4-FFF2-40B4-BE49-F238E27FC236}">
                <a16:creationId xmlns:a16="http://schemas.microsoft.com/office/drawing/2014/main" id="{1F5DB8AD-632B-4C0B-9E65-FD5DA74813ED}"/>
              </a:ext>
            </a:extLst>
          </p:cNvPr>
          <p:cNvSpPr txBox="1"/>
          <p:nvPr/>
        </p:nvSpPr>
        <p:spPr>
          <a:xfrm>
            <a:off x="6176929" y="946651"/>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b</a:t>
            </a:r>
          </a:p>
        </p:txBody>
      </p:sp>
      <p:sp>
        <p:nvSpPr>
          <p:cNvPr id="376" name="!!3b">
            <a:extLst>
              <a:ext uri="{FF2B5EF4-FFF2-40B4-BE49-F238E27FC236}">
                <a16:creationId xmlns:a16="http://schemas.microsoft.com/office/drawing/2014/main" id="{865D1354-C0A2-4E00-A029-D1F82D7F3B49}"/>
              </a:ext>
            </a:extLst>
          </p:cNvPr>
          <p:cNvSpPr txBox="1"/>
          <p:nvPr/>
        </p:nvSpPr>
        <p:spPr>
          <a:xfrm>
            <a:off x="6931754" y="3762243"/>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m</a:t>
            </a:r>
          </a:p>
        </p:txBody>
      </p:sp>
      <p:sp>
        <p:nvSpPr>
          <p:cNvPr id="377" name="!!5b">
            <a:extLst>
              <a:ext uri="{FF2B5EF4-FFF2-40B4-BE49-F238E27FC236}">
                <a16:creationId xmlns:a16="http://schemas.microsoft.com/office/drawing/2014/main" id="{1B964F86-A711-4352-89B0-F1C8E64A0804}"/>
              </a:ext>
            </a:extLst>
          </p:cNvPr>
          <p:cNvSpPr txBox="1"/>
          <p:nvPr/>
        </p:nvSpPr>
        <p:spPr>
          <a:xfrm>
            <a:off x="7621072" y="5243602"/>
            <a:ext cx="462170" cy="584775"/>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Averta Std ExtraBold" panose="00000900000000000000" pitchFamily="50" charset="0"/>
              </a:rPr>
              <a:t>g</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78" name="!!1d">
            <a:extLst>
              <a:ext uri="{FF2B5EF4-FFF2-40B4-BE49-F238E27FC236}">
                <a16:creationId xmlns:a16="http://schemas.microsoft.com/office/drawing/2014/main" id="{13F2DB5B-FBB4-4A2F-B322-CC7124C2531A}"/>
              </a:ext>
            </a:extLst>
          </p:cNvPr>
          <p:cNvSpPr txBox="1"/>
          <p:nvPr/>
        </p:nvSpPr>
        <p:spPr>
          <a:xfrm>
            <a:off x="5412112" y="2314874"/>
            <a:ext cx="462170" cy="584775"/>
          </a:xfrm>
          <a:prstGeom prst="rect">
            <a:avLst/>
          </a:prstGeom>
          <a:solidFill>
            <a:srgbClr val="EE4036"/>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p</a:t>
            </a:r>
          </a:p>
        </p:txBody>
      </p:sp>
      <p:sp>
        <p:nvSpPr>
          <p:cNvPr id="379" name="!!1d">
            <a:extLst>
              <a:ext uri="{FF2B5EF4-FFF2-40B4-BE49-F238E27FC236}">
                <a16:creationId xmlns:a16="http://schemas.microsoft.com/office/drawing/2014/main" id="{13F2DB5B-FBB4-4A2F-B322-CC7124C2531A}"/>
              </a:ext>
            </a:extLst>
          </p:cNvPr>
          <p:cNvSpPr txBox="1"/>
          <p:nvPr/>
        </p:nvSpPr>
        <p:spPr>
          <a:xfrm>
            <a:off x="4644865" y="910563"/>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380" name="!!1d">
            <a:extLst>
              <a:ext uri="{FF2B5EF4-FFF2-40B4-BE49-F238E27FC236}">
                <a16:creationId xmlns:a16="http://schemas.microsoft.com/office/drawing/2014/main" id="{13F2DB5B-FBB4-4A2F-B322-CC7124C2531A}"/>
              </a:ext>
            </a:extLst>
          </p:cNvPr>
          <p:cNvSpPr txBox="1"/>
          <p:nvPr/>
        </p:nvSpPr>
        <p:spPr>
          <a:xfrm>
            <a:off x="3877871" y="946651"/>
            <a:ext cx="462170" cy="584775"/>
          </a:xfrm>
          <a:prstGeom prst="rect">
            <a:avLst/>
          </a:prstGeom>
          <a:no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i</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81" name="!!1d">
            <a:extLst>
              <a:ext uri="{FF2B5EF4-FFF2-40B4-BE49-F238E27FC236}">
                <a16:creationId xmlns:a16="http://schemas.microsoft.com/office/drawing/2014/main" id="{13F2DB5B-FBB4-4A2F-B322-CC7124C2531A}"/>
              </a:ext>
            </a:extLst>
          </p:cNvPr>
          <p:cNvSpPr txBox="1"/>
          <p:nvPr/>
        </p:nvSpPr>
        <p:spPr>
          <a:xfrm>
            <a:off x="7685770" y="931361"/>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t</a:t>
            </a:r>
          </a:p>
        </p:txBody>
      </p:sp>
      <p:sp>
        <p:nvSpPr>
          <p:cNvPr id="382" name="!!1d">
            <a:extLst>
              <a:ext uri="{FF2B5EF4-FFF2-40B4-BE49-F238E27FC236}">
                <a16:creationId xmlns:a16="http://schemas.microsoft.com/office/drawing/2014/main" id="{13F2DB5B-FBB4-4A2F-B322-CC7124C2531A}"/>
              </a:ext>
            </a:extLst>
          </p:cNvPr>
          <p:cNvSpPr txBox="1"/>
          <p:nvPr/>
        </p:nvSpPr>
        <p:spPr>
          <a:xfrm>
            <a:off x="3891585" y="1628215"/>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383" name="!!5a">
            <a:extLst>
              <a:ext uri="{FF2B5EF4-FFF2-40B4-BE49-F238E27FC236}">
                <a16:creationId xmlns:a16="http://schemas.microsoft.com/office/drawing/2014/main" id="{CF19056A-2CD2-46FB-9478-334AFE63325E}"/>
              </a:ext>
            </a:extLst>
          </p:cNvPr>
          <p:cNvSpPr txBox="1"/>
          <p:nvPr/>
        </p:nvSpPr>
        <p:spPr>
          <a:xfrm>
            <a:off x="9228156" y="3063233"/>
            <a:ext cx="462170" cy="584775"/>
          </a:xfrm>
          <a:prstGeom prst="rect">
            <a:avLst/>
          </a:prstGeom>
          <a:no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i</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84" name="!!6a">
            <a:extLst>
              <a:ext uri="{FF2B5EF4-FFF2-40B4-BE49-F238E27FC236}">
                <a16:creationId xmlns:a16="http://schemas.microsoft.com/office/drawing/2014/main" id="{44BB4971-F9DB-44A8-9470-87DD42F9005E}"/>
              </a:ext>
            </a:extLst>
          </p:cNvPr>
          <p:cNvSpPr txBox="1"/>
          <p:nvPr/>
        </p:nvSpPr>
        <p:spPr>
          <a:xfrm>
            <a:off x="5408158" y="5986744"/>
            <a:ext cx="462170" cy="584775"/>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Averta Std ExtraBold" panose="00000900000000000000" pitchFamily="50" charset="0"/>
              </a:rPr>
              <a:t>s</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85" name="!!6b">
            <a:extLst>
              <a:ext uri="{FF2B5EF4-FFF2-40B4-BE49-F238E27FC236}">
                <a16:creationId xmlns:a16="http://schemas.microsoft.com/office/drawing/2014/main" id="{5FF2194D-BE2B-4907-86C6-A1AC1C9E5EC9}"/>
              </a:ext>
            </a:extLst>
          </p:cNvPr>
          <p:cNvSpPr txBox="1"/>
          <p:nvPr/>
        </p:nvSpPr>
        <p:spPr>
          <a:xfrm>
            <a:off x="6173484" y="5986689"/>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386" name="!!1c">
            <a:extLst>
              <a:ext uri="{FF2B5EF4-FFF2-40B4-BE49-F238E27FC236}">
                <a16:creationId xmlns:a16="http://schemas.microsoft.com/office/drawing/2014/main" id="{1F5DB8AD-632B-4C0B-9E65-FD5DA74813ED}"/>
              </a:ext>
            </a:extLst>
          </p:cNvPr>
          <p:cNvSpPr txBox="1"/>
          <p:nvPr/>
        </p:nvSpPr>
        <p:spPr>
          <a:xfrm>
            <a:off x="6939906" y="2332731"/>
            <a:ext cx="462170" cy="584775"/>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Averta Std ExtraBold" panose="00000900000000000000" pitchFamily="50" charset="0"/>
              </a:rPr>
              <a:t>a</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87" name="!!1d">
            <a:extLst>
              <a:ext uri="{FF2B5EF4-FFF2-40B4-BE49-F238E27FC236}">
                <a16:creationId xmlns:a16="http://schemas.microsoft.com/office/drawing/2014/main" id="{13F2DB5B-FBB4-4A2F-B322-CC7124C2531A}"/>
              </a:ext>
            </a:extLst>
          </p:cNvPr>
          <p:cNvSpPr txBox="1"/>
          <p:nvPr/>
        </p:nvSpPr>
        <p:spPr>
          <a:xfrm>
            <a:off x="7687649" y="2351853"/>
            <a:ext cx="462170" cy="584775"/>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Averta Std ExtraBold" panose="00000900000000000000" pitchFamily="50" charset="0"/>
              </a:rPr>
              <a:t>k</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88" name="!!6a">
            <a:extLst>
              <a:ext uri="{FF2B5EF4-FFF2-40B4-BE49-F238E27FC236}">
                <a16:creationId xmlns:a16="http://schemas.microsoft.com/office/drawing/2014/main" id="{44BB4971-F9DB-44A8-9470-87DD42F9005E}"/>
              </a:ext>
            </a:extLst>
          </p:cNvPr>
          <p:cNvSpPr txBox="1"/>
          <p:nvPr/>
        </p:nvSpPr>
        <p:spPr>
          <a:xfrm>
            <a:off x="6170026" y="2336389"/>
            <a:ext cx="462170" cy="584775"/>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Averta Std ExtraBold" panose="00000900000000000000" pitchFamily="50" charset="0"/>
              </a:rPr>
              <a:t>e</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89" name="!!1d">
            <a:extLst>
              <a:ext uri="{FF2B5EF4-FFF2-40B4-BE49-F238E27FC236}">
                <a16:creationId xmlns:a16="http://schemas.microsoft.com/office/drawing/2014/main" id="{13F2DB5B-FBB4-4A2F-B322-CC7124C2531A}"/>
              </a:ext>
            </a:extLst>
          </p:cNvPr>
          <p:cNvSpPr txBox="1"/>
          <p:nvPr/>
        </p:nvSpPr>
        <p:spPr>
          <a:xfrm>
            <a:off x="3096166" y="924630"/>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t</a:t>
            </a:r>
          </a:p>
        </p:txBody>
      </p:sp>
      <p:sp>
        <p:nvSpPr>
          <p:cNvPr id="390" name="!!1d">
            <a:extLst>
              <a:ext uri="{FF2B5EF4-FFF2-40B4-BE49-F238E27FC236}">
                <a16:creationId xmlns:a16="http://schemas.microsoft.com/office/drawing/2014/main" id="{13F2DB5B-FBB4-4A2F-B322-CC7124C2531A}"/>
              </a:ext>
            </a:extLst>
          </p:cNvPr>
          <p:cNvSpPr txBox="1"/>
          <p:nvPr/>
        </p:nvSpPr>
        <p:spPr>
          <a:xfrm>
            <a:off x="7685770" y="3051085"/>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d</a:t>
            </a:r>
          </a:p>
        </p:txBody>
      </p:sp>
      <p:sp>
        <p:nvSpPr>
          <p:cNvPr id="391" name="!!3a">
            <a:extLst>
              <a:ext uri="{FF2B5EF4-FFF2-40B4-BE49-F238E27FC236}">
                <a16:creationId xmlns:a16="http://schemas.microsoft.com/office/drawing/2014/main" id="{F8DD9808-928B-48BE-8682-403F356A1048}"/>
              </a:ext>
            </a:extLst>
          </p:cNvPr>
          <p:cNvSpPr txBox="1"/>
          <p:nvPr/>
        </p:nvSpPr>
        <p:spPr>
          <a:xfrm>
            <a:off x="8465406" y="3062095"/>
            <a:ext cx="462170" cy="584775"/>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Averta Std ExtraBold" panose="00000900000000000000" pitchFamily="50" charset="0"/>
              </a:rPr>
              <a:t>a</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92" name="!!6a">
            <a:extLst>
              <a:ext uri="{FF2B5EF4-FFF2-40B4-BE49-F238E27FC236}">
                <a16:creationId xmlns:a16="http://schemas.microsoft.com/office/drawing/2014/main" id="{44BB4971-F9DB-44A8-9470-87DD42F9005E}"/>
              </a:ext>
            </a:extLst>
          </p:cNvPr>
          <p:cNvSpPr txBox="1"/>
          <p:nvPr/>
        </p:nvSpPr>
        <p:spPr>
          <a:xfrm>
            <a:off x="6875125" y="5982033"/>
            <a:ext cx="462170" cy="584775"/>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Averta Std ExtraBold" panose="00000900000000000000" pitchFamily="50" charset="0"/>
              </a:rPr>
              <a:t>n</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93" name="!!6b">
            <a:extLst>
              <a:ext uri="{FF2B5EF4-FFF2-40B4-BE49-F238E27FC236}">
                <a16:creationId xmlns:a16="http://schemas.microsoft.com/office/drawing/2014/main" id="{5FF2194D-BE2B-4907-86C6-A1AC1C9E5EC9}"/>
              </a:ext>
            </a:extLst>
          </p:cNvPr>
          <p:cNvSpPr txBox="1"/>
          <p:nvPr/>
        </p:nvSpPr>
        <p:spPr>
          <a:xfrm>
            <a:off x="7689495" y="5981978"/>
            <a:ext cx="462170" cy="584775"/>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Averta Std ExtraBold" panose="00000900000000000000" pitchFamily="50" charset="0"/>
              </a:rPr>
              <a:t>g</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94" name="!!3b">
            <a:extLst>
              <a:ext uri="{FF2B5EF4-FFF2-40B4-BE49-F238E27FC236}">
                <a16:creationId xmlns:a16="http://schemas.microsoft.com/office/drawing/2014/main" id="{865D1354-C0A2-4E00-A029-D1F82D7F3B49}"/>
              </a:ext>
            </a:extLst>
          </p:cNvPr>
          <p:cNvSpPr txBox="1"/>
          <p:nvPr/>
        </p:nvSpPr>
        <p:spPr>
          <a:xfrm>
            <a:off x="9990906" y="3743850"/>
            <a:ext cx="462170" cy="584775"/>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Averta Std ExtraBold" panose="00000900000000000000" pitchFamily="50" charset="0"/>
              </a:rPr>
              <a:t>c</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95" name="!!4d">
            <a:extLst>
              <a:ext uri="{FF2B5EF4-FFF2-40B4-BE49-F238E27FC236}">
                <a16:creationId xmlns:a16="http://schemas.microsoft.com/office/drawing/2014/main" id="{A17411DC-FA8F-45B0-92A5-C92229CF576E}"/>
              </a:ext>
            </a:extLst>
          </p:cNvPr>
          <p:cNvSpPr txBox="1"/>
          <p:nvPr/>
        </p:nvSpPr>
        <p:spPr>
          <a:xfrm>
            <a:off x="7685770" y="4504990"/>
            <a:ext cx="462170" cy="584775"/>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Averta Std ExtraBold" panose="00000900000000000000" pitchFamily="50" charset="0"/>
              </a:rPr>
              <a:t>o</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96" name="!!4e">
            <a:extLst>
              <a:ext uri="{FF2B5EF4-FFF2-40B4-BE49-F238E27FC236}">
                <a16:creationId xmlns:a16="http://schemas.microsoft.com/office/drawing/2014/main" id="{0E08F4CA-1C7F-4B7C-98CF-564D73A8DB00}"/>
              </a:ext>
            </a:extLst>
          </p:cNvPr>
          <p:cNvSpPr txBox="1"/>
          <p:nvPr/>
        </p:nvSpPr>
        <p:spPr>
          <a:xfrm>
            <a:off x="8452060" y="4513179"/>
            <a:ext cx="462170" cy="584775"/>
          </a:xfrm>
          <a:prstGeom prst="rect">
            <a:avLst/>
          </a:prstGeom>
          <a:noFill/>
        </p:spPr>
        <p:txBody>
          <a:bodyPr wrap="square" rtlCol="0">
            <a:spAutoFit/>
          </a:bodyPr>
          <a:lstStyle/>
          <a:p>
            <a:pPr algn="ctr"/>
            <a:r>
              <a:rPr lang="en-US" sz="3200" b="1">
                <a:solidFill>
                  <a:schemeClr val="bg1"/>
                </a:solidFill>
                <a:effectLst>
                  <a:outerShdw blurRad="38100" dist="38100" dir="2700000" algn="tl">
                    <a:srgbClr val="000000">
                      <a:alpha val="43137"/>
                    </a:srgbClr>
                  </a:outerShdw>
                </a:effectLst>
                <a:latin typeface="Averta Std ExtraBold" panose="00000900000000000000" pitchFamily="50" charset="0"/>
              </a:rPr>
              <a:t>n</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Tree>
    <p:extLst>
      <p:ext uri="{BB962C8B-B14F-4D97-AF65-F5344CB8AC3E}">
        <p14:creationId xmlns:p14="http://schemas.microsoft.com/office/powerpoint/2010/main" val="362764525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2"/>
                                        </p:tgtEl>
                                        <p:attrNameLst>
                                          <p:attrName>style.visibility</p:attrName>
                                        </p:attrNameLst>
                                      </p:cBhvr>
                                      <p:to>
                                        <p:strVal val="hidden"/>
                                      </p:to>
                                    </p:set>
                                  </p:childTnLst>
                                </p:cTn>
                              </p:par>
                              <p:par>
                                <p:cTn id="7" presetID="1" presetClass="emph" presetSubtype="2" fill="hold" nodeType="withEffect">
                                  <p:stCondLst>
                                    <p:cond delay="0"/>
                                  </p:stCondLst>
                                  <p:childTnLst>
                                    <p:animClr clrSpc="rgb" dir="cw">
                                      <p:cBhvr>
                                        <p:cTn id="8" dur="500" fill="hold"/>
                                        <p:tgtEl>
                                          <p:spTgt spid="90"/>
                                        </p:tgtEl>
                                        <p:attrNameLst>
                                          <p:attrName>fillcolor</p:attrName>
                                        </p:attrNameLst>
                                      </p:cBhvr>
                                      <p:to>
                                        <a:srgbClr val="EE4036"/>
                                      </p:to>
                                    </p:animClr>
                                    <p:set>
                                      <p:cBhvr>
                                        <p:cTn id="9" dur="500" fill="hold"/>
                                        <p:tgtEl>
                                          <p:spTgt spid="90"/>
                                        </p:tgtEl>
                                        <p:attrNameLst>
                                          <p:attrName>fill.type</p:attrName>
                                        </p:attrNameLst>
                                      </p:cBhvr>
                                      <p:to>
                                        <p:strVal val="solid"/>
                                      </p:to>
                                    </p:set>
                                    <p:set>
                                      <p:cBhvr>
                                        <p:cTn id="10" dur="500" fill="hold"/>
                                        <p:tgtEl>
                                          <p:spTgt spid="90"/>
                                        </p:tgtEl>
                                        <p:attrNameLst>
                                          <p:attrName>fill.on</p:attrName>
                                        </p:attrNameLst>
                                      </p:cBhvr>
                                      <p:to>
                                        <p:strVal val="true"/>
                                      </p:to>
                                    </p:set>
                                  </p:childTnLst>
                                </p:cTn>
                              </p:par>
                              <p:par>
                                <p:cTn id="11" presetID="53" presetClass="entr" presetSubtype="16" fill="hold" nodeType="withEffect">
                                  <p:stCondLst>
                                    <p:cond delay="0"/>
                                  </p:stCondLst>
                                  <p:childTnLst>
                                    <p:set>
                                      <p:cBhvr>
                                        <p:cTn id="12" dur="1" fill="hold">
                                          <p:stCondLst>
                                            <p:cond delay="0"/>
                                          </p:stCondLst>
                                        </p:cTn>
                                        <p:tgtEl>
                                          <p:spTgt spid="115"/>
                                        </p:tgtEl>
                                        <p:attrNameLst>
                                          <p:attrName>style.visibility</p:attrName>
                                        </p:attrNameLst>
                                      </p:cBhvr>
                                      <p:to>
                                        <p:strVal val="visible"/>
                                      </p:to>
                                    </p:set>
                                    <p:anim calcmode="lin" valueType="num">
                                      <p:cBhvr>
                                        <p:cTn id="13" dur="500" fill="hold"/>
                                        <p:tgtEl>
                                          <p:spTgt spid="115"/>
                                        </p:tgtEl>
                                        <p:attrNameLst>
                                          <p:attrName>ppt_w</p:attrName>
                                        </p:attrNameLst>
                                      </p:cBhvr>
                                      <p:tavLst>
                                        <p:tav tm="0">
                                          <p:val>
                                            <p:fltVal val="0"/>
                                          </p:val>
                                        </p:tav>
                                        <p:tav tm="100000">
                                          <p:val>
                                            <p:strVal val="#ppt_w"/>
                                          </p:val>
                                        </p:tav>
                                      </p:tavLst>
                                    </p:anim>
                                    <p:anim calcmode="lin" valueType="num">
                                      <p:cBhvr>
                                        <p:cTn id="14" dur="500" fill="hold"/>
                                        <p:tgtEl>
                                          <p:spTgt spid="115"/>
                                        </p:tgtEl>
                                        <p:attrNameLst>
                                          <p:attrName>ppt_h</p:attrName>
                                        </p:attrNameLst>
                                      </p:cBhvr>
                                      <p:tavLst>
                                        <p:tav tm="0">
                                          <p:val>
                                            <p:fltVal val="0"/>
                                          </p:val>
                                        </p:tav>
                                        <p:tav tm="100000">
                                          <p:val>
                                            <p:strVal val="#ppt_h"/>
                                          </p:val>
                                        </p:tav>
                                      </p:tavLst>
                                    </p:anim>
                                    <p:animEffect transition="in" filter="fade">
                                      <p:cBhvr>
                                        <p:cTn id="15" dur="500"/>
                                        <p:tgtEl>
                                          <p:spTgt spid="115"/>
                                        </p:tgtEl>
                                      </p:cBhvr>
                                    </p:animEffect>
                                  </p:childTnLst>
                                </p:cTn>
                              </p:par>
                            </p:childTnLst>
                          </p:cTn>
                        </p:par>
                      </p:childTnLst>
                    </p:cTn>
                  </p:par>
                </p:childTnLst>
              </p:cTn>
              <p:nextCondLst>
                <p:cond evt="onClick" delay="0">
                  <p:tgtEl>
                    <p:spTgt spid="92"/>
                  </p:tgtEl>
                </p:cond>
              </p:nextCondLst>
            </p:seq>
            <p:seq concurrent="1" nextAc="seek">
              <p:cTn id="16" restart="whenNotActive" fill="hold" evtFilter="cancelBubble" nodeType="interactiveSeq">
                <p:stCondLst>
                  <p:cond evt="onClick" delay="0">
                    <p:tgtEl>
                      <p:spTgt spid="139"/>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39"/>
                                        </p:tgtEl>
                                        <p:attrNameLst>
                                          <p:attrName>style.visibility</p:attrName>
                                        </p:attrNameLst>
                                      </p:cBhvr>
                                      <p:to>
                                        <p:strVal val="hidden"/>
                                      </p:to>
                                    </p:set>
                                  </p:childTnLst>
                                </p:cTn>
                              </p:par>
                              <p:par>
                                <p:cTn id="21" presetID="1" presetClass="emph" presetSubtype="2" fill="hold" nodeType="withEffect">
                                  <p:stCondLst>
                                    <p:cond delay="0"/>
                                  </p:stCondLst>
                                  <p:childTnLst>
                                    <p:animClr clrSpc="rgb" dir="cw">
                                      <p:cBhvr>
                                        <p:cTn id="22" dur="500" fill="hold"/>
                                        <p:tgtEl>
                                          <p:spTgt spid="137"/>
                                        </p:tgtEl>
                                        <p:attrNameLst>
                                          <p:attrName>fillcolor</p:attrName>
                                        </p:attrNameLst>
                                      </p:cBhvr>
                                      <p:to>
                                        <a:srgbClr val="EE4036"/>
                                      </p:to>
                                    </p:animClr>
                                    <p:set>
                                      <p:cBhvr>
                                        <p:cTn id="23" dur="500" fill="hold"/>
                                        <p:tgtEl>
                                          <p:spTgt spid="137"/>
                                        </p:tgtEl>
                                        <p:attrNameLst>
                                          <p:attrName>fill.type</p:attrName>
                                        </p:attrNameLst>
                                      </p:cBhvr>
                                      <p:to>
                                        <p:strVal val="solid"/>
                                      </p:to>
                                    </p:set>
                                    <p:set>
                                      <p:cBhvr>
                                        <p:cTn id="24" dur="500" fill="hold"/>
                                        <p:tgtEl>
                                          <p:spTgt spid="137"/>
                                        </p:tgtEl>
                                        <p:attrNameLst>
                                          <p:attrName>fill.on</p:attrName>
                                        </p:attrNameLst>
                                      </p:cBhvr>
                                      <p:to>
                                        <p:strVal val="true"/>
                                      </p:to>
                                    </p:set>
                                  </p:childTnLst>
                                </p:cTn>
                              </p:par>
                              <p:par>
                                <p:cTn id="25" presetID="53" presetClass="entr" presetSubtype="16" fill="hold" nodeType="withEffect">
                                  <p:stCondLst>
                                    <p:cond delay="0"/>
                                  </p:stCondLst>
                                  <p:childTnLst>
                                    <p:set>
                                      <p:cBhvr>
                                        <p:cTn id="26" dur="1" fill="hold">
                                          <p:stCondLst>
                                            <p:cond delay="0"/>
                                          </p:stCondLst>
                                        </p:cTn>
                                        <p:tgtEl>
                                          <p:spTgt spid="138"/>
                                        </p:tgtEl>
                                        <p:attrNameLst>
                                          <p:attrName>style.visibility</p:attrName>
                                        </p:attrNameLst>
                                      </p:cBhvr>
                                      <p:to>
                                        <p:strVal val="visible"/>
                                      </p:to>
                                    </p:set>
                                    <p:anim calcmode="lin" valueType="num">
                                      <p:cBhvr>
                                        <p:cTn id="27" dur="500" fill="hold"/>
                                        <p:tgtEl>
                                          <p:spTgt spid="138"/>
                                        </p:tgtEl>
                                        <p:attrNameLst>
                                          <p:attrName>ppt_w</p:attrName>
                                        </p:attrNameLst>
                                      </p:cBhvr>
                                      <p:tavLst>
                                        <p:tav tm="0">
                                          <p:val>
                                            <p:fltVal val="0"/>
                                          </p:val>
                                        </p:tav>
                                        <p:tav tm="100000">
                                          <p:val>
                                            <p:strVal val="#ppt_w"/>
                                          </p:val>
                                        </p:tav>
                                      </p:tavLst>
                                    </p:anim>
                                    <p:anim calcmode="lin" valueType="num">
                                      <p:cBhvr>
                                        <p:cTn id="28" dur="500" fill="hold"/>
                                        <p:tgtEl>
                                          <p:spTgt spid="138"/>
                                        </p:tgtEl>
                                        <p:attrNameLst>
                                          <p:attrName>ppt_h</p:attrName>
                                        </p:attrNameLst>
                                      </p:cBhvr>
                                      <p:tavLst>
                                        <p:tav tm="0">
                                          <p:val>
                                            <p:fltVal val="0"/>
                                          </p:val>
                                        </p:tav>
                                        <p:tav tm="100000">
                                          <p:val>
                                            <p:strVal val="#ppt_h"/>
                                          </p:val>
                                        </p:tav>
                                      </p:tavLst>
                                    </p:anim>
                                    <p:animEffect transition="in" filter="fade">
                                      <p:cBhvr>
                                        <p:cTn id="29" dur="500"/>
                                        <p:tgtEl>
                                          <p:spTgt spid="138"/>
                                        </p:tgtEl>
                                      </p:cBhvr>
                                    </p:animEffect>
                                  </p:childTnLst>
                                </p:cTn>
                              </p:par>
                            </p:childTnLst>
                          </p:cTn>
                        </p:par>
                      </p:childTnLst>
                    </p:cTn>
                  </p:par>
                </p:childTnLst>
              </p:cTn>
              <p:nextCondLst>
                <p:cond evt="onClick" delay="0">
                  <p:tgtEl>
                    <p:spTgt spid="139"/>
                  </p:tgtEl>
                </p:cond>
              </p:nextCondLst>
            </p:seq>
            <p:seq concurrent="1" nextAc="seek">
              <p:cTn id="30" restart="whenNotActive" fill="hold" evtFilter="cancelBubble" nodeType="interactiveSeq">
                <p:stCondLst>
                  <p:cond evt="onClick" delay="0">
                    <p:tgtEl>
                      <p:spTgt spid="145"/>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45"/>
                                        </p:tgtEl>
                                        <p:attrNameLst>
                                          <p:attrName>style.visibility</p:attrName>
                                        </p:attrNameLst>
                                      </p:cBhvr>
                                      <p:to>
                                        <p:strVal val="hidden"/>
                                      </p:to>
                                    </p:set>
                                  </p:childTnLst>
                                </p:cTn>
                              </p:par>
                              <p:par>
                                <p:cTn id="35" presetID="1" presetClass="emph" presetSubtype="2" fill="hold" nodeType="withEffect">
                                  <p:stCondLst>
                                    <p:cond delay="0"/>
                                  </p:stCondLst>
                                  <p:childTnLst>
                                    <p:animClr clrSpc="rgb" dir="cw">
                                      <p:cBhvr>
                                        <p:cTn id="36" dur="500" fill="hold"/>
                                        <p:tgtEl>
                                          <p:spTgt spid="143"/>
                                        </p:tgtEl>
                                        <p:attrNameLst>
                                          <p:attrName>fillcolor</p:attrName>
                                        </p:attrNameLst>
                                      </p:cBhvr>
                                      <p:to>
                                        <a:srgbClr val="EE4036"/>
                                      </p:to>
                                    </p:animClr>
                                    <p:set>
                                      <p:cBhvr>
                                        <p:cTn id="37" dur="500" fill="hold"/>
                                        <p:tgtEl>
                                          <p:spTgt spid="143"/>
                                        </p:tgtEl>
                                        <p:attrNameLst>
                                          <p:attrName>fill.type</p:attrName>
                                        </p:attrNameLst>
                                      </p:cBhvr>
                                      <p:to>
                                        <p:strVal val="solid"/>
                                      </p:to>
                                    </p:set>
                                    <p:set>
                                      <p:cBhvr>
                                        <p:cTn id="38" dur="500" fill="hold"/>
                                        <p:tgtEl>
                                          <p:spTgt spid="143"/>
                                        </p:tgtEl>
                                        <p:attrNameLst>
                                          <p:attrName>fill.on</p:attrName>
                                        </p:attrNameLst>
                                      </p:cBhvr>
                                      <p:to>
                                        <p:strVal val="true"/>
                                      </p:to>
                                    </p:set>
                                  </p:childTnLst>
                                </p:cTn>
                              </p:par>
                              <p:par>
                                <p:cTn id="39" presetID="53" presetClass="entr" presetSubtype="16" fill="hold" nodeType="withEffect">
                                  <p:stCondLst>
                                    <p:cond delay="0"/>
                                  </p:stCondLst>
                                  <p:childTnLst>
                                    <p:set>
                                      <p:cBhvr>
                                        <p:cTn id="40" dur="1" fill="hold">
                                          <p:stCondLst>
                                            <p:cond delay="0"/>
                                          </p:stCondLst>
                                        </p:cTn>
                                        <p:tgtEl>
                                          <p:spTgt spid="144"/>
                                        </p:tgtEl>
                                        <p:attrNameLst>
                                          <p:attrName>style.visibility</p:attrName>
                                        </p:attrNameLst>
                                      </p:cBhvr>
                                      <p:to>
                                        <p:strVal val="visible"/>
                                      </p:to>
                                    </p:set>
                                    <p:anim calcmode="lin" valueType="num">
                                      <p:cBhvr>
                                        <p:cTn id="41" dur="500" fill="hold"/>
                                        <p:tgtEl>
                                          <p:spTgt spid="144"/>
                                        </p:tgtEl>
                                        <p:attrNameLst>
                                          <p:attrName>ppt_w</p:attrName>
                                        </p:attrNameLst>
                                      </p:cBhvr>
                                      <p:tavLst>
                                        <p:tav tm="0">
                                          <p:val>
                                            <p:fltVal val="0"/>
                                          </p:val>
                                        </p:tav>
                                        <p:tav tm="100000">
                                          <p:val>
                                            <p:strVal val="#ppt_w"/>
                                          </p:val>
                                        </p:tav>
                                      </p:tavLst>
                                    </p:anim>
                                    <p:anim calcmode="lin" valueType="num">
                                      <p:cBhvr>
                                        <p:cTn id="42" dur="500" fill="hold"/>
                                        <p:tgtEl>
                                          <p:spTgt spid="144"/>
                                        </p:tgtEl>
                                        <p:attrNameLst>
                                          <p:attrName>ppt_h</p:attrName>
                                        </p:attrNameLst>
                                      </p:cBhvr>
                                      <p:tavLst>
                                        <p:tav tm="0">
                                          <p:val>
                                            <p:fltVal val="0"/>
                                          </p:val>
                                        </p:tav>
                                        <p:tav tm="100000">
                                          <p:val>
                                            <p:strVal val="#ppt_h"/>
                                          </p:val>
                                        </p:tav>
                                      </p:tavLst>
                                    </p:anim>
                                    <p:animEffect transition="in" filter="fade">
                                      <p:cBhvr>
                                        <p:cTn id="43" dur="500"/>
                                        <p:tgtEl>
                                          <p:spTgt spid="144"/>
                                        </p:tgtEl>
                                      </p:cBhvr>
                                    </p:animEffect>
                                  </p:childTnLst>
                                </p:cTn>
                              </p:par>
                            </p:childTnLst>
                          </p:cTn>
                        </p:par>
                      </p:childTnLst>
                    </p:cTn>
                  </p:par>
                </p:childTnLst>
              </p:cTn>
              <p:nextCondLst>
                <p:cond evt="onClick" delay="0">
                  <p:tgtEl>
                    <p:spTgt spid="145"/>
                  </p:tgtEl>
                </p:cond>
              </p:nextCondLst>
            </p:seq>
            <p:seq concurrent="1" nextAc="seek">
              <p:cTn id="44" restart="whenNotActive" fill="hold" evtFilter="cancelBubble" nodeType="interactiveSeq">
                <p:stCondLst>
                  <p:cond evt="onClick" delay="0">
                    <p:tgtEl>
                      <p:spTgt spid="148"/>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48"/>
                                        </p:tgtEl>
                                        <p:attrNameLst>
                                          <p:attrName>style.visibility</p:attrName>
                                        </p:attrNameLst>
                                      </p:cBhvr>
                                      <p:to>
                                        <p:strVal val="hidden"/>
                                      </p:to>
                                    </p:set>
                                  </p:childTnLst>
                                </p:cTn>
                              </p:par>
                              <p:par>
                                <p:cTn id="49" presetID="1" presetClass="emph" presetSubtype="2" fill="hold" nodeType="withEffect">
                                  <p:stCondLst>
                                    <p:cond delay="0"/>
                                  </p:stCondLst>
                                  <p:childTnLst>
                                    <p:animClr clrSpc="rgb" dir="cw">
                                      <p:cBhvr>
                                        <p:cTn id="50" dur="500" fill="hold"/>
                                        <p:tgtEl>
                                          <p:spTgt spid="146"/>
                                        </p:tgtEl>
                                        <p:attrNameLst>
                                          <p:attrName>fillcolor</p:attrName>
                                        </p:attrNameLst>
                                      </p:cBhvr>
                                      <p:to>
                                        <a:srgbClr val="EE4036"/>
                                      </p:to>
                                    </p:animClr>
                                    <p:set>
                                      <p:cBhvr>
                                        <p:cTn id="51" dur="500" fill="hold"/>
                                        <p:tgtEl>
                                          <p:spTgt spid="146"/>
                                        </p:tgtEl>
                                        <p:attrNameLst>
                                          <p:attrName>fill.type</p:attrName>
                                        </p:attrNameLst>
                                      </p:cBhvr>
                                      <p:to>
                                        <p:strVal val="solid"/>
                                      </p:to>
                                    </p:set>
                                    <p:set>
                                      <p:cBhvr>
                                        <p:cTn id="52" dur="500" fill="hold"/>
                                        <p:tgtEl>
                                          <p:spTgt spid="146"/>
                                        </p:tgtEl>
                                        <p:attrNameLst>
                                          <p:attrName>fill.on</p:attrName>
                                        </p:attrNameLst>
                                      </p:cBhvr>
                                      <p:to>
                                        <p:strVal val="true"/>
                                      </p:to>
                                    </p:set>
                                  </p:childTnLst>
                                </p:cTn>
                              </p:par>
                              <p:par>
                                <p:cTn id="53" presetID="53" presetClass="entr" presetSubtype="16" fill="hold" nodeType="withEffect">
                                  <p:stCondLst>
                                    <p:cond delay="0"/>
                                  </p:stCondLst>
                                  <p:childTnLst>
                                    <p:set>
                                      <p:cBhvr>
                                        <p:cTn id="54" dur="1" fill="hold">
                                          <p:stCondLst>
                                            <p:cond delay="0"/>
                                          </p:stCondLst>
                                        </p:cTn>
                                        <p:tgtEl>
                                          <p:spTgt spid="147"/>
                                        </p:tgtEl>
                                        <p:attrNameLst>
                                          <p:attrName>style.visibility</p:attrName>
                                        </p:attrNameLst>
                                      </p:cBhvr>
                                      <p:to>
                                        <p:strVal val="visible"/>
                                      </p:to>
                                    </p:set>
                                    <p:anim calcmode="lin" valueType="num">
                                      <p:cBhvr>
                                        <p:cTn id="55" dur="500" fill="hold"/>
                                        <p:tgtEl>
                                          <p:spTgt spid="147"/>
                                        </p:tgtEl>
                                        <p:attrNameLst>
                                          <p:attrName>ppt_w</p:attrName>
                                        </p:attrNameLst>
                                      </p:cBhvr>
                                      <p:tavLst>
                                        <p:tav tm="0">
                                          <p:val>
                                            <p:fltVal val="0"/>
                                          </p:val>
                                        </p:tav>
                                        <p:tav tm="100000">
                                          <p:val>
                                            <p:strVal val="#ppt_w"/>
                                          </p:val>
                                        </p:tav>
                                      </p:tavLst>
                                    </p:anim>
                                    <p:anim calcmode="lin" valueType="num">
                                      <p:cBhvr>
                                        <p:cTn id="56" dur="500" fill="hold"/>
                                        <p:tgtEl>
                                          <p:spTgt spid="147"/>
                                        </p:tgtEl>
                                        <p:attrNameLst>
                                          <p:attrName>ppt_h</p:attrName>
                                        </p:attrNameLst>
                                      </p:cBhvr>
                                      <p:tavLst>
                                        <p:tav tm="0">
                                          <p:val>
                                            <p:fltVal val="0"/>
                                          </p:val>
                                        </p:tav>
                                        <p:tav tm="100000">
                                          <p:val>
                                            <p:strVal val="#ppt_h"/>
                                          </p:val>
                                        </p:tav>
                                      </p:tavLst>
                                    </p:anim>
                                    <p:animEffect transition="in" filter="fade">
                                      <p:cBhvr>
                                        <p:cTn id="57" dur="500"/>
                                        <p:tgtEl>
                                          <p:spTgt spid="147"/>
                                        </p:tgtEl>
                                      </p:cBhvr>
                                    </p:animEffect>
                                  </p:childTnLst>
                                </p:cTn>
                              </p:par>
                            </p:childTnLst>
                          </p:cTn>
                        </p:par>
                      </p:childTnLst>
                    </p:cTn>
                  </p:par>
                </p:childTnLst>
              </p:cTn>
              <p:nextCondLst>
                <p:cond evt="onClick" delay="0">
                  <p:tgtEl>
                    <p:spTgt spid="148"/>
                  </p:tgtEl>
                </p:cond>
              </p:nextCondLst>
            </p:seq>
            <p:seq concurrent="1" nextAc="seek">
              <p:cTn id="58" restart="whenNotActive" fill="hold" evtFilter="cancelBubble" nodeType="interactiveSeq">
                <p:stCondLst>
                  <p:cond evt="onClick" delay="0">
                    <p:tgtEl>
                      <p:spTgt spid="151"/>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51"/>
                                        </p:tgtEl>
                                        <p:attrNameLst>
                                          <p:attrName>style.visibility</p:attrName>
                                        </p:attrNameLst>
                                      </p:cBhvr>
                                      <p:to>
                                        <p:strVal val="hidden"/>
                                      </p:to>
                                    </p:set>
                                  </p:childTnLst>
                                </p:cTn>
                              </p:par>
                              <p:par>
                                <p:cTn id="63" presetID="1" presetClass="emph" presetSubtype="2" fill="hold" nodeType="withEffect">
                                  <p:stCondLst>
                                    <p:cond delay="0"/>
                                  </p:stCondLst>
                                  <p:childTnLst>
                                    <p:animClr clrSpc="rgb" dir="cw">
                                      <p:cBhvr>
                                        <p:cTn id="64" dur="500" fill="hold"/>
                                        <p:tgtEl>
                                          <p:spTgt spid="149"/>
                                        </p:tgtEl>
                                        <p:attrNameLst>
                                          <p:attrName>fillcolor</p:attrName>
                                        </p:attrNameLst>
                                      </p:cBhvr>
                                      <p:to>
                                        <a:srgbClr val="EE4036"/>
                                      </p:to>
                                    </p:animClr>
                                    <p:set>
                                      <p:cBhvr>
                                        <p:cTn id="65" dur="500" fill="hold"/>
                                        <p:tgtEl>
                                          <p:spTgt spid="149"/>
                                        </p:tgtEl>
                                        <p:attrNameLst>
                                          <p:attrName>fill.type</p:attrName>
                                        </p:attrNameLst>
                                      </p:cBhvr>
                                      <p:to>
                                        <p:strVal val="solid"/>
                                      </p:to>
                                    </p:set>
                                    <p:set>
                                      <p:cBhvr>
                                        <p:cTn id="66" dur="500" fill="hold"/>
                                        <p:tgtEl>
                                          <p:spTgt spid="149"/>
                                        </p:tgtEl>
                                        <p:attrNameLst>
                                          <p:attrName>fill.on</p:attrName>
                                        </p:attrNameLst>
                                      </p:cBhvr>
                                      <p:to>
                                        <p:strVal val="true"/>
                                      </p:to>
                                    </p:set>
                                  </p:childTnLst>
                                </p:cTn>
                              </p:par>
                              <p:par>
                                <p:cTn id="67" presetID="53" presetClass="entr" presetSubtype="16" fill="hold" nodeType="withEffect">
                                  <p:stCondLst>
                                    <p:cond delay="0"/>
                                  </p:stCondLst>
                                  <p:childTnLst>
                                    <p:set>
                                      <p:cBhvr>
                                        <p:cTn id="68" dur="1" fill="hold">
                                          <p:stCondLst>
                                            <p:cond delay="0"/>
                                          </p:stCondLst>
                                        </p:cTn>
                                        <p:tgtEl>
                                          <p:spTgt spid="150"/>
                                        </p:tgtEl>
                                        <p:attrNameLst>
                                          <p:attrName>style.visibility</p:attrName>
                                        </p:attrNameLst>
                                      </p:cBhvr>
                                      <p:to>
                                        <p:strVal val="visible"/>
                                      </p:to>
                                    </p:set>
                                    <p:anim calcmode="lin" valueType="num">
                                      <p:cBhvr>
                                        <p:cTn id="69" dur="500" fill="hold"/>
                                        <p:tgtEl>
                                          <p:spTgt spid="150"/>
                                        </p:tgtEl>
                                        <p:attrNameLst>
                                          <p:attrName>ppt_w</p:attrName>
                                        </p:attrNameLst>
                                      </p:cBhvr>
                                      <p:tavLst>
                                        <p:tav tm="0">
                                          <p:val>
                                            <p:fltVal val="0"/>
                                          </p:val>
                                        </p:tav>
                                        <p:tav tm="100000">
                                          <p:val>
                                            <p:strVal val="#ppt_w"/>
                                          </p:val>
                                        </p:tav>
                                      </p:tavLst>
                                    </p:anim>
                                    <p:anim calcmode="lin" valueType="num">
                                      <p:cBhvr>
                                        <p:cTn id="70" dur="500" fill="hold"/>
                                        <p:tgtEl>
                                          <p:spTgt spid="150"/>
                                        </p:tgtEl>
                                        <p:attrNameLst>
                                          <p:attrName>ppt_h</p:attrName>
                                        </p:attrNameLst>
                                      </p:cBhvr>
                                      <p:tavLst>
                                        <p:tav tm="0">
                                          <p:val>
                                            <p:fltVal val="0"/>
                                          </p:val>
                                        </p:tav>
                                        <p:tav tm="100000">
                                          <p:val>
                                            <p:strVal val="#ppt_h"/>
                                          </p:val>
                                        </p:tav>
                                      </p:tavLst>
                                    </p:anim>
                                    <p:animEffect transition="in" filter="fade">
                                      <p:cBhvr>
                                        <p:cTn id="71" dur="500"/>
                                        <p:tgtEl>
                                          <p:spTgt spid="150"/>
                                        </p:tgtEl>
                                      </p:cBhvr>
                                    </p:animEffect>
                                  </p:childTnLst>
                                </p:cTn>
                              </p:par>
                            </p:childTnLst>
                          </p:cTn>
                        </p:par>
                      </p:childTnLst>
                    </p:cTn>
                  </p:par>
                </p:childTnLst>
              </p:cTn>
              <p:nextCondLst>
                <p:cond evt="onClick" delay="0">
                  <p:tgtEl>
                    <p:spTgt spid="151"/>
                  </p:tgtEl>
                </p:cond>
              </p:nextCondLst>
            </p:seq>
            <p:seq concurrent="1" nextAc="seek">
              <p:cTn id="72" restart="whenNotActive" fill="hold" evtFilter="cancelBubble" nodeType="interactiveSeq">
                <p:stCondLst>
                  <p:cond evt="onClick" delay="0">
                    <p:tgtEl>
                      <p:spTgt spid="133"/>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33"/>
                                        </p:tgtEl>
                                        <p:attrNameLst>
                                          <p:attrName>style.visibility</p:attrName>
                                        </p:attrNameLst>
                                      </p:cBhvr>
                                      <p:to>
                                        <p:strVal val="hidden"/>
                                      </p:to>
                                    </p:set>
                                  </p:childTnLst>
                                </p:cTn>
                              </p:par>
                              <p:par>
                                <p:cTn id="77" presetID="1" presetClass="emph" presetSubtype="2" fill="hold" nodeType="withEffect">
                                  <p:stCondLst>
                                    <p:cond delay="0"/>
                                  </p:stCondLst>
                                  <p:childTnLst>
                                    <p:animClr clrSpc="rgb" dir="cw">
                                      <p:cBhvr>
                                        <p:cTn id="78" dur="500" fill="hold"/>
                                        <p:tgtEl>
                                          <p:spTgt spid="131"/>
                                        </p:tgtEl>
                                        <p:attrNameLst>
                                          <p:attrName>fillcolor</p:attrName>
                                        </p:attrNameLst>
                                      </p:cBhvr>
                                      <p:to>
                                        <a:srgbClr val="EE4036"/>
                                      </p:to>
                                    </p:animClr>
                                    <p:set>
                                      <p:cBhvr>
                                        <p:cTn id="79" dur="500" fill="hold"/>
                                        <p:tgtEl>
                                          <p:spTgt spid="131"/>
                                        </p:tgtEl>
                                        <p:attrNameLst>
                                          <p:attrName>fill.type</p:attrName>
                                        </p:attrNameLst>
                                      </p:cBhvr>
                                      <p:to>
                                        <p:strVal val="solid"/>
                                      </p:to>
                                    </p:set>
                                    <p:set>
                                      <p:cBhvr>
                                        <p:cTn id="80" dur="500" fill="hold"/>
                                        <p:tgtEl>
                                          <p:spTgt spid="131"/>
                                        </p:tgtEl>
                                        <p:attrNameLst>
                                          <p:attrName>fill.on</p:attrName>
                                        </p:attrNameLst>
                                      </p:cBhvr>
                                      <p:to>
                                        <p:strVal val="true"/>
                                      </p:to>
                                    </p:set>
                                  </p:childTnLst>
                                </p:cTn>
                              </p:par>
                              <p:par>
                                <p:cTn id="81" presetID="53" presetClass="entr" presetSubtype="16" fill="hold" nodeType="withEffect">
                                  <p:stCondLst>
                                    <p:cond delay="0"/>
                                  </p:stCondLst>
                                  <p:childTnLst>
                                    <p:set>
                                      <p:cBhvr>
                                        <p:cTn id="82" dur="1" fill="hold">
                                          <p:stCondLst>
                                            <p:cond delay="0"/>
                                          </p:stCondLst>
                                        </p:cTn>
                                        <p:tgtEl>
                                          <p:spTgt spid="132"/>
                                        </p:tgtEl>
                                        <p:attrNameLst>
                                          <p:attrName>style.visibility</p:attrName>
                                        </p:attrNameLst>
                                      </p:cBhvr>
                                      <p:to>
                                        <p:strVal val="visible"/>
                                      </p:to>
                                    </p:set>
                                    <p:anim calcmode="lin" valueType="num">
                                      <p:cBhvr>
                                        <p:cTn id="83" dur="500" fill="hold"/>
                                        <p:tgtEl>
                                          <p:spTgt spid="132"/>
                                        </p:tgtEl>
                                        <p:attrNameLst>
                                          <p:attrName>ppt_w</p:attrName>
                                        </p:attrNameLst>
                                      </p:cBhvr>
                                      <p:tavLst>
                                        <p:tav tm="0">
                                          <p:val>
                                            <p:fltVal val="0"/>
                                          </p:val>
                                        </p:tav>
                                        <p:tav tm="100000">
                                          <p:val>
                                            <p:strVal val="#ppt_w"/>
                                          </p:val>
                                        </p:tav>
                                      </p:tavLst>
                                    </p:anim>
                                    <p:anim calcmode="lin" valueType="num">
                                      <p:cBhvr>
                                        <p:cTn id="84" dur="500" fill="hold"/>
                                        <p:tgtEl>
                                          <p:spTgt spid="132"/>
                                        </p:tgtEl>
                                        <p:attrNameLst>
                                          <p:attrName>ppt_h</p:attrName>
                                        </p:attrNameLst>
                                      </p:cBhvr>
                                      <p:tavLst>
                                        <p:tav tm="0">
                                          <p:val>
                                            <p:fltVal val="0"/>
                                          </p:val>
                                        </p:tav>
                                        <p:tav tm="100000">
                                          <p:val>
                                            <p:strVal val="#ppt_h"/>
                                          </p:val>
                                        </p:tav>
                                      </p:tavLst>
                                    </p:anim>
                                    <p:animEffect transition="in" filter="fade">
                                      <p:cBhvr>
                                        <p:cTn id="85" dur="500"/>
                                        <p:tgtEl>
                                          <p:spTgt spid="132"/>
                                        </p:tgtEl>
                                      </p:cBhvr>
                                    </p:animEffect>
                                  </p:childTnLst>
                                </p:cTn>
                              </p:par>
                            </p:childTnLst>
                          </p:cTn>
                        </p:par>
                      </p:childTnLst>
                    </p:cTn>
                  </p:par>
                </p:childTnLst>
              </p:cTn>
              <p:nextCondLst>
                <p:cond evt="onClick" delay="0">
                  <p:tgtEl>
                    <p:spTgt spid="133"/>
                  </p:tgtEl>
                </p:cond>
              </p:nextCondLst>
            </p:seq>
            <p:seq concurrent="1" nextAc="seek">
              <p:cTn id="86" restart="whenNotActive" fill="hold" evtFilter="cancelBubble" nodeType="interactiveSeq">
                <p:stCondLst>
                  <p:cond evt="onClick" delay="0">
                    <p:tgtEl>
                      <p:spTgt spid="223"/>
                    </p:tgtEl>
                  </p:cond>
                </p:stCondLst>
                <p:endSync evt="end" delay="0">
                  <p:rtn val="all"/>
                </p:endSync>
                <p:childTnLst>
                  <p:par>
                    <p:cTn id="87" fill="hold">
                      <p:stCondLst>
                        <p:cond delay="0"/>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223"/>
                                        </p:tgtEl>
                                        <p:attrNameLst>
                                          <p:attrName>style.visibility</p:attrName>
                                        </p:attrNameLst>
                                      </p:cBhvr>
                                      <p:to>
                                        <p:strVal val="hidden"/>
                                      </p:to>
                                    </p:set>
                                  </p:childTnLst>
                                </p:cTn>
                              </p:par>
                              <p:par>
                                <p:cTn id="91" presetID="1" presetClass="emph" presetSubtype="2" fill="hold" nodeType="withEffect">
                                  <p:stCondLst>
                                    <p:cond delay="0"/>
                                  </p:stCondLst>
                                  <p:childTnLst>
                                    <p:animClr clrSpc="rgb" dir="cw">
                                      <p:cBhvr>
                                        <p:cTn id="92" dur="500" fill="hold"/>
                                        <p:tgtEl>
                                          <p:spTgt spid="221"/>
                                        </p:tgtEl>
                                        <p:attrNameLst>
                                          <p:attrName>fillcolor</p:attrName>
                                        </p:attrNameLst>
                                      </p:cBhvr>
                                      <p:to>
                                        <a:srgbClr val="EE4036"/>
                                      </p:to>
                                    </p:animClr>
                                    <p:set>
                                      <p:cBhvr>
                                        <p:cTn id="93" dur="500" fill="hold"/>
                                        <p:tgtEl>
                                          <p:spTgt spid="221"/>
                                        </p:tgtEl>
                                        <p:attrNameLst>
                                          <p:attrName>fill.type</p:attrName>
                                        </p:attrNameLst>
                                      </p:cBhvr>
                                      <p:to>
                                        <p:strVal val="solid"/>
                                      </p:to>
                                    </p:set>
                                    <p:set>
                                      <p:cBhvr>
                                        <p:cTn id="94" dur="500" fill="hold"/>
                                        <p:tgtEl>
                                          <p:spTgt spid="221"/>
                                        </p:tgtEl>
                                        <p:attrNameLst>
                                          <p:attrName>fill.on</p:attrName>
                                        </p:attrNameLst>
                                      </p:cBhvr>
                                      <p:to>
                                        <p:strVal val="true"/>
                                      </p:to>
                                    </p:set>
                                  </p:childTnLst>
                                </p:cTn>
                              </p:par>
                              <p:par>
                                <p:cTn id="95" presetID="53" presetClass="entr" presetSubtype="16" fill="hold" nodeType="withEffect">
                                  <p:stCondLst>
                                    <p:cond delay="0"/>
                                  </p:stCondLst>
                                  <p:childTnLst>
                                    <p:set>
                                      <p:cBhvr>
                                        <p:cTn id="96" dur="1" fill="hold">
                                          <p:stCondLst>
                                            <p:cond delay="0"/>
                                          </p:stCondLst>
                                        </p:cTn>
                                        <p:tgtEl>
                                          <p:spTgt spid="222"/>
                                        </p:tgtEl>
                                        <p:attrNameLst>
                                          <p:attrName>style.visibility</p:attrName>
                                        </p:attrNameLst>
                                      </p:cBhvr>
                                      <p:to>
                                        <p:strVal val="visible"/>
                                      </p:to>
                                    </p:set>
                                    <p:anim calcmode="lin" valueType="num">
                                      <p:cBhvr>
                                        <p:cTn id="97" dur="500" fill="hold"/>
                                        <p:tgtEl>
                                          <p:spTgt spid="222"/>
                                        </p:tgtEl>
                                        <p:attrNameLst>
                                          <p:attrName>ppt_w</p:attrName>
                                        </p:attrNameLst>
                                      </p:cBhvr>
                                      <p:tavLst>
                                        <p:tav tm="0">
                                          <p:val>
                                            <p:fltVal val="0"/>
                                          </p:val>
                                        </p:tav>
                                        <p:tav tm="100000">
                                          <p:val>
                                            <p:strVal val="#ppt_w"/>
                                          </p:val>
                                        </p:tav>
                                      </p:tavLst>
                                    </p:anim>
                                    <p:anim calcmode="lin" valueType="num">
                                      <p:cBhvr>
                                        <p:cTn id="98" dur="500" fill="hold"/>
                                        <p:tgtEl>
                                          <p:spTgt spid="222"/>
                                        </p:tgtEl>
                                        <p:attrNameLst>
                                          <p:attrName>ppt_h</p:attrName>
                                        </p:attrNameLst>
                                      </p:cBhvr>
                                      <p:tavLst>
                                        <p:tav tm="0">
                                          <p:val>
                                            <p:fltVal val="0"/>
                                          </p:val>
                                        </p:tav>
                                        <p:tav tm="100000">
                                          <p:val>
                                            <p:strVal val="#ppt_h"/>
                                          </p:val>
                                        </p:tav>
                                      </p:tavLst>
                                    </p:anim>
                                    <p:animEffect transition="in" filter="fade">
                                      <p:cBhvr>
                                        <p:cTn id="99" dur="500"/>
                                        <p:tgtEl>
                                          <p:spTgt spid="222"/>
                                        </p:tgtEl>
                                      </p:cBhvr>
                                    </p:animEffect>
                                  </p:childTnLst>
                                </p:cTn>
                              </p:par>
                            </p:childTnLst>
                          </p:cTn>
                        </p:par>
                      </p:childTnLst>
                    </p:cTn>
                  </p:par>
                </p:childTnLst>
              </p:cTn>
              <p:nextCondLst>
                <p:cond evt="onClick" delay="0">
                  <p:tgtEl>
                    <p:spTgt spid="223"/>
                  </p:tgtEl>
                </p:cond>
              </p:nextCondLst>
            </p:seq>
            <p:seq concurrent="1" nextAc="seek">
              <p:cTn id="100" restart="whenNotActive" fill="hold" evtFilter="cancelBubble" nodeType="interactiveSeq">
                <p:stCondLst>
                  <p:cond evt="onClick" delay="0">
                    <p:tgtEl>
                      <p:spTgt spid="226"/>
                    </p:tgtEl>
                  </p:cond>
                </p:stCondLst>
                <p:endSync evt="end" delay="0">
                  <p:rtn val="all"/>
                </p:endSync>
                <p:childTnLst>
                  <p:par>
                    <p:cTn id="101" fill="hold">
                      <p:stCondLst>
                        <p:cond delay="0"/>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226"/>
                                        </p:tgtEl>
                                        <p:attrNameLst>
                                          <p:attrName>style.visibility</p:attrName>
                                        </p:attrNameLst>
                                      </p:cBhvr>
                                      <p:to>
                                        <p:strVal val="hidden"/>
                                      </p:to>
                                    </p:set>
                                  </p:childTnLst>
                                </p:cTn>
                              </p:par>
                              <p:par>
                                <p:cTn id="105" presetID="1" presetClass="emph" presetSubtype="2" fill="hold" nodeType="withEffect">
                                  <p:stCondLst>
                                    <p:cond delay="0"/>
                                  </p:stCondLst>
                                  <p:childTnLst>
                                    <p:animClr clrSpc="rgb" dir="cw">
                                      <p:cBhvr>
                                        <p:cTn id="106" dur="500" fill="hold"/>
                                        <p:tgtEl>
                                          <p:spTgt spid="224"/>
                                        </p:tgtEl>
                                        <p:attrNameLst>
                                          <p:attrName>fillcolor</p:attrName>
                                        </p:attrNameLst>
                                      </p:cBhvr>
                                      <p:to>
                                        <a:srgbClr val="EE4036"/>
                                      </p:to>
                                    </p:animClr>
                                    <p:set>
                                      <p:cBhvr>
                                        <p:cTn id="107" dur="500" fill="hold"/>
                                        <p:tgtEl>
                                          <p:spTgt spid="224"/>
                                        </p:tgtEl>
                                        <p:attrNameLst>
                                          <p:attrName>fill.type</p:attrName>
                                        </p:attrNameLst>
                                      </p:cBhvr>
                                      <p:to>
                                        <p:strVal val="solid"/>
                                      </p:to>
                                    </p:set>
                                    <p:set>
                                      <p:cBhvr>
                                        <p:cTn id="108" dur="500" fill="hold"/>
                                        <p:tgtEl>
                                          <p:spTgt spid="224"/>
                                        </p:tgtEl>
                                        <p:attrNameLst>
                                          <p:attrName>fill.on</p:attrName>
                                        </p:attrNameLst>
                                      </p:cBhvr>
                                      <p:to>
                                        <p:strVal val="true"/>
                                      </p:to>
                                    </p:set>
                                  </p:childTnLst>
                                </p:cTn>
                              </p:par>
                              <p:par>
                                <p:cTn id="109" presetID="53" presetClass="entr" presetSubtype="16" fill="hold" nodeType="withEffect">
                                  <p:stCondLst>
                                    <p:cond delay="0"/>
                                  </p:stCondLst>
                                  <p:childTnLst>
                                    <p:set>
                                      <p:cBhvr>
                                        <p:cTn id="110" dur="1" fill="hold">
                                          <p:stCondLst>
                                            <p:cond delay="0"/>
                                          </p:stCondLst>
                                        </p:cTn>
                                        <p:tgtEl>
                                          <p:spTgt spid="225"/>
                                        </p:tgtEl>
                                        <p:attrNameLst>
                                          <p:attrName>style.visibility</p:attrName>
                                        </p:attrNameLst>
                                      </p:cBhvr>
                                      <p:to>
                                        <p:strVal val="visible"/>
                                      </p:to>
                                    </p:set>
                                    <p:anim calcmode="lin" valueType="num">
                                      <p:cBhvr>
                                        <p:cTn id="111" dur="500" fill="hold"/>
                                        <p:tgtEl>
                                          <p:spTgt spid="225"/>
                                        </p:tgtEl>
                                        <p:attrNameLst>
                                          <p:attrName>ppt_w</p:attrName>
                                        </p:attrNameLst>
                                      </p:cBhvr>
                                      <p:tavLst>
                                        <p:tav tm="0">
                                          <p:val>
                                            <p:fltVal val="0"/>
                                          </p:val>
                                        </p:tav>
                                        <p:tav tm="100000">
                                          <p:val>
                                            <p:strVal val="#ppt_w"/>
                                          </p:val>
                                        </p:tav>
                                      </p:tavLst>
                                    </p:anim>
                                    <p:anim calcmode="lin" valueType="num">
                                      <p:cBhvr>
                                        <p:cTn id="112" dur="500" fill="hold"/>
                                        <p:tgtEl>
                                          <p:spTgt spid="225"/>
                                        </p:tgtEl>
                                        <p:attrNameLst>
                                          <p:attrName>ppt_h</p:attrName>
                                        </p:attrNameLst>
                                      </p:cBhvr>
                                      <p:tavLst>
                                        <p:tav tm="0">
                                          <p:val>
                                            <p:fltVal val="0"/>
                                          </p:val>
                                        </p:tav>
                                        <p:tav tm="100000">
                                          <p:val>
                                            <p:strVal val="#ppt_h"/>
                                          </p:val>
                                        </p:tav>
                                      </p:tavLst>
                                    </p:anim>
                                    <p:animEffect transition="in" filter="fade">
                                      <p:cBhvr>
                                        <p:cTn id="113" dur="500"/>
                                        <p:tgtEl>
                                          <p:spTgt spid="225"/>
                                        </p:tgtEl>
                                      </p:cBhvr>
                                    </p:animEffect>
                                  </p:childTnLst>
                                </p:cTn>
                              </p:par>
                            </p:childTnLst>
                          </p:cTn>
                        </p:par>
                      </p:childTnLst>
                    </p:cTn>
                  </p:par>
                </p:childTnLst>
              </p:cTn>
              <p:nextCondLst>
                <p:cond evt="onClick" delay="0">
                  <p:tgtEl>
                    <p:spTgt spid="226"/>
                  </p:tgtEl>
                </p:cond>
              </p:nextCondLst>
            </p:seq>
            <p:seq concurrent="1" nextAc="seek">
              <p:cTn id="114" restart="whenNotActive" fill="hold" evtFilter="cancelBubble" nodeType="interactiveSeq">
                <p:stCondLst>
                  <p:cond evt="onClick" delay="0">
                    <p:tgtEl>
                      <p:spTgt spid="2"/>
                    </p:tgtEl>
                  </p:cond>
                </p:stCondLst>
                <p:endSync evt="end" delay="0">
                  <p:rtn val="all"/>
                </p:endSync>
                <p:childTnLst>
                  <p:par>
                    <p:cTn id="115" fill="hold">
                      <p:stCondLst>
                        <p:cond delay="0"/>
                      </p:stCondLst>
                      <p:childTnLst>
                        <p:par>
                          <p:cTn id="116" fill="hold">
                            <p:stCondLst>
                              <p:cond delay="0"/>
                            </p:stCondLst>
                            <p:childTnLst>
                              <p:par>
                                <p:cTn id="117" presetID="53" presetClass="entr" presetSubtype="16" fill="hold" grpId="0" nodeType="withEffect">
                                  <p:stCondLst>
                                    <p:cond delay="0"/>
                                  </p:stCondLst>
                                  <p:childTnLst>
                                    <p:set>
                                      <p:cBhvr>
                                        <p:cTn id="118" dur="1" fill="hold">
                                          <p:stCondLst>
                                            <p:cond delay="0"/>
                                          </p:stCondLst>
                                        </p:cTn>
                                        <p:tgtEl>
                                          <p:spTgt spid="375"/>
                                        </p:tgtEl>
                                        <p:attrNameLst>
                                          <p:attrName>style.visibility</p:attrName>
                                        </p:attrNameLst>
                                      </p:cBhvr>
                                      <p:to>
                                        <p:strVal val="visible"/>
                                      </p:to>
                                    </p:set>
                                    <p:anim calcmode="lin" valueType="num">
                                      <p:cBhvr>
                                        <p:cTn id="119" dur="500" fill="hold"/>
                                        <p:tgtEl>
                                          <p:spTgt spid="375"/>
                                        </p:tgtEl>
                                        <p:attrNameLst>
                                          <p:attrName>ppt_w</p:attrName>
                                        </p:attrNameLst>
                                      </p:cBhvr>
                                      <p:tavLst>
                                        <p:tav tm="0">
                                          <p:val>
                                            <p:fltVal val="0"/>
                                          </p:val>
                                        </p:tav>
                                        <p:tav tm="100000">
                                          <p:val>
                                            <p:strVal val="#ppt_w"/>
                                          </p:val>
                                        </p:tav>
                                      </p:tavLst>
                                    </p:anim>
                                    <p:anim calcmode="lin" valueType="num">
                                      <p:cBhvr>
                                        <p:cTn id="120" dur="500" fill="hold"/>
                                        <p:tgtEl>
                                          <p:spTgt spid="375"/>
                                        </p:tgtEl>
                                        <p:attrNameLst>
                                          <p:attrName>ppt_h</p:attrName>
                                        </p:attrNameLst>
                                      </p:cBhvr>
                                      <p:tavLst>
                                        <p:tav tm="0">
                                          <p:val>
                                            <p:fltVal val="0"/>
                                          </p:val>
                                        </p:tav>
                                        <p:tav tm="100000">
                                          <p:val>
                                            <p:strVal val="#ppt_h"/>
                                          </p:val>
                                        </p:tav>
                                      </p:tavLst>
                                    </p:anim>
                                    <p:animEffect transition="in" filter="fade">
                                      <p:cBhvr>
                                        <p:cTn id="121" dur="500"/>
                                        <p:tgtEl>
                                          <p:spTgt spid="375"/>
                                        </p:tgtEl>
                                      </p:cBhvr>
                                    </p:animEffect>
                                  </p:childTnLst>
                                  <p:subTnLst>
                                    <p:audio>
                                      <p:cMediaNode>
                                        <p:cTn display="0" masterRel="sameClick">
                                          <p:stCondLst>
                                            <p:cond evt="begin" delay="0">
                                              <p:tn val="117"/>
                                            </p:cond>
                                          </p:stCondLst>
                                          <p:endCondLst>
                                            <p:cond evt="onStopAudio" delay="0">
                                              <p:tgtEl>
                                                <p:sldTgt/>
                                              </p:tgtEl>
                                            </p:cond>
                                          </p:endCondLst>
                                        </p:cTn>
                                        <p:tgtEl>
                                          <p:sndTgt r:embed="rId3" name="Bling.wav"/>
                                        </p:tgtEl>
                                      </p:cMediaNode>
                                    </p:audio>
                                  </p:subTnLst>
                                </p:cTn>
                              </p:par>
                              <p:par>
                                <p:cTn id="122" presetID="26" presetClass="emph" presetSubtype="0" fill="hold" grpId="1" nodeType="withEffect">
                                  <p:stCondLst>
                                    <p:cond delay="500"/>
                                  </p:stCondLst>
                                  <p:childTnLst>
                                    <p:animEffect transition="out" filter="fade">
                                      <p:cBhvr>
                                        <p:cTn id="123" dur="500" tmFilter="0, 0; .2, .5; .8, .5; 1, 0"/>
                                        <p:tgtEl>
                                          <p:spTgt spid="375"/>
                                        </p:tgtEl>
                                      </p:cBhvr>
                                    </p:animEffect>
                                    <p:animScale>
                                      <p:cBhvr>
                                        <p:cTn id="124" dur="250" autoRev="1" fill="hold"/>
                                        <p:tgtEl>
                                          <p:spTgt spid="375"/>
                                        </p:tgtEl>
                                      </p:cBhvr>
                                      <p:by x="105000" y="105000"/>
                                    </p:animScale>
                                  </p:childTnLst>
                                </p:cTn>
                              </p:par>
                              <p:par>
                                <p:cTn id="125" presetID="53" presetClass="entr" presetSubtype="16" fill="hold" grpId="0" nodeType="withEffect">
                                  <p:stCondLst>
                                    <p:cond delay="0"/>
                                  </p:stCondLst>
                                  <p:childTnLst>
                                    <p:set>
                                      <p:cBhvr>
                                        <p:cTn id="126" dur="1" fill="hold">
                                          <p:stCondLst>
                                            <p:cond delay="0"/>
                                          </p:stCondLst>
                                        </p:cTn>
                                        <p:tgtEl>
                                          <p:spTgt spid="374"/>
                                        </p:tgtEl>
                                        <p:attrNameLst>
                                          <p:attrName>style.visibility</p:attrName>
                                        </p:attrNameLst>
                                      </p:cBhvr>
                                      <p:to>
                                        <p:strVal val="visible"/>
                                      </p:to>
                                    </p:set>
                                    <p:anim calcmode="lin" valueType="num">
                                      <p:cBhvr>
                                        <p:cTn id="127" dur="500" fill="hold"/>
                                        <p:tgtEl>
                                          <p:spTgt spid="374"/>
                                        </p:tgtEl>
                                        <p:attrNameLst>
                                          <p:attrName>ppt_w</p:attrName>
                                        </p:attrNameLst>
                                      </p:cBhvr>
                                      <p:tavLst>
                                        <p:tav tm="0">
                                          <p:val>
                                            <p:fltVal val="0"/>
                                          </p:val>
                                        </p:tav>
                                        <p:tav tm="100000">
                                          <p:val>
                                            <p:strVal val="#ppt_w"/>
                                          </p:val>
                                        </p:tav>
                                      </p:tavLst>
                                    </p:anim>
                                    <p:anim calcmode="lin" valueType="num">
                                      <p:cBhvr>
                                        <p:cTn id="128" dur="500" fill="hold"/>
                                        <p:tgtEl>
                                          <p:spTgt spid="374"/>
                                        </p:tgtEl>
                                        <p:attrNameLst>
                                          <p:attrName>ppt_h</p:attrName>
                                        </p:attrNameLst>
                                      </p:cBhvr>
                                      <p:tavLst>
                                        <p:tav tm="0">
                                          <p:val>
                                            <p:fltVal val="0"/>
                                          </p:val>
                                        </p:tav>
                                        <p:tav tm="100000">
                                          <p:val>
                                            <p:strVal val="#ppt_h"/>
                                          </p:val>
                                        </p:tav>
                                      </p:tavLst>
                                    </p:anim>
                                    <p:animEffect transition="in" filter="fade">
                                      <p:cBhvr>
                                        <p:cTn id="129" dur="500"/>
                                        <p:tgtEl>
                                          <p:spTgt spid="374"/>
                                        </p:tgtEl>
                                      </p:cBhvr>
                                    </p:animEffect>
                                  </p:childTnLst>
                                  <p:subTnLst>
                                    <p:audio>
                                      <p:cMediaNode>
                                        <p:cTn display="0" masterRel="sameClick">
                                          <p:stCondLst>
                                            <p:cond evt="begin" delay="0">
                                              <p:tn val="125"/>
                                            </p:cond>
                                          </p:stCondLst>
                                          <p:endCondLst>
                                            <p:cond evt="onStopAudio" delay="0">
                                              <p:tgtEl>
                                                <p:sldTgt/>
                                              </p:tgtEl>
                                            </p:cond>
                                          </p:endCondLst>
                                        </p:cTn>
                                        <p:tgtEl>
                                          <p:sndTgt r:embed="rId3" name="Bling.wav"/>
                                        </p:tgtEl>
                                      </p:cMediaNode>
                                    </p:audio>
                                  </p:subTnLst>
                                </p:cTn>
                              </p:par>
                              <p:par>
                                <p:cTn id="130" presetID="26" presetClass="emph" presetSubtype="0" fill="hold" grpId="1" nodeType="withEffect">
                                  <p:stCondLst>
                                    <p:cond delay="500"/>
                                  </p:stCondLst>
                                  <p:childTnLst>
                                    <p:animEffect transition="out" filter="fade">
                                      <p:cBhvr>
                                        <p:cTn id="131" dur="500" tmFilter="0, 0; .2, .5; .8, .5; 1, 0"/>
                                        <p:tgtEl>
                                          <p:spTgt spid="374"/>
                                        </p:tgtEl>
                                      </p:cBhvr>
                                    </p:animEffect>
                                    <p:animScale>
                                      <p:cBhvr>
                                        <p:cTn id="132" dur="250" autoRev="1" fill="hold"/>
                                        <p:tgtEl>
                                          <p:spTgt spid="374"/>
                                        </p:tgtEl>
                                      </p:cBhvr>
                                      <p:by x="105000" y="105000"/>
                                    </p:animScale>
                                  </p:childTnLst>
                                </p:cTn>
                              </p:par>
                              <p:par>
                                <p:cTn id="133" presetID="53" presetClass="entr" presetSubtype="16" fill="hold" grpId="0" nodeType="withEffect">
                                  <p:stCondLst>
                                    <p:cond delay="0"/>
                                  </p:stCondLst>
                                  <p:childTnLst>
                                    <p:set>
                                      <p:cBhvr>
                                        <p:cTn id="134" dur="1" fill="hold">
                                          <p:stCondLst>
                                            <p:cond delay="0"/>
                                          </p:stCondLst>
                                        </p:cTn>
                                        <p:tgtEl>
                                          <p:spTgt spid="379"/>
                                        </p:tgtEl>
                                        <p:attrNameLst>
                                          <p:attrName>style.visibility</p:attrName>
                                        </p:attrNameLst>
                                      </p:cBhvr>
                                      <p:to>
                                        <p:strVal val="visible"/>
                                      </p:to>
                                    </p:set>
                                    <p:anim calcmode="lin" valueType="num">
                                      <p:cBhvr>
                                        <p:cTn id="135" dur="500" fill="hold"/>
                                        <p:tgtEl>
                                          <p:spTgt spid="379"/>
                                        </p:tgtEl>
                                        <p:attrNameLst>
                                          <p:attrName>ppt_w</p:attrName>
                                        </p:attrNameLst>
                                      </p:cBhvr>
                                      <p:tavLst>
                                        <p:tav tm="0">
                                          <p:val>
                                            <p:fltVal val="0"/>
                                          </p:val>
                                        </p:tav>
                                        <p:tav tm="100000">
                                          <p:val>
                                            <p:strVal val="#ppt_w"/>
                                          </p:val>
                                        </p:tav>
                                      </p:tavLst>
                                    </p:anim>
                                    <p:anim calcmode="lin" valueType="num">
                                      <p:cBhvr>
                                        <p:cTn id="136" dur="500" fill="hold"/>
                                        <p:tgtEl>
                                          <p:spTgt spid="379"/>
                                        </p:tgtEl>
                                        <p:attrNameLst>
                                          <p:attrName>ppt_h</p:attrName>
                                        </p:attrNameLst>
                                      </p:cBhvr>
                                      <p:tavLst>
                                        <p:tav tm="0">
                                          <p:val>
                                            <p:fltVal val="0"/>
                                          </p:val>
                                        </p:tav>
                                        <p:tav tm="100000">
                                          <p:val>
                                            <p:strVal val="#ppt_h"/>
                                          </p:val>
                                        </p:tav>
                                      </p:tavLst>
                                    </p:anim>
                                    <p:animEffect transition="in" filter="fade">
                                      <p:cBhvr>
                                        <p:cTn id="137" dur="500"/>
                                        <p:tgtEl>
                                          <p:spTgt spid="379"/>
                                        </p:tgtEl>
                                      </p:cBhvr>
                                    </p:animEffect>
                                  </p:childTnLst>
                                  <p:subTnLst>
                                    <p:audio>
                                      <p:cMediaNode>
                                        <p:cTn display="0" masterRel="sameClick">
                                          <p:stCondLst>
                                            <p:cond evt="begin" delay="0">
                                              <p:tn val="133"/>
                                            </p:cond>
                                          </p:stCondLst>
                                          <p:endCondLst>
                                            <p:cond evt="onStopAudio" delay="0">
                                              <p:tgtEl>
                                                <p:sldTgt/>
                                              </p:tgtEl>
                                            </p:cond>
                                          </p:endCondLst>
                                        </p:cTn>
                                        <p:tgtEl>
                                          <p:sndTgt r:embed="rId3" name="Bling.wav"/>
                                        </p:tgtEl>
                                      </p:cMediaNode>
                                    </p:audio>
                                  </p:subTnLst>
                                </p:cTn>
                              </p:par>
                              <p:par>
                                <p:cTn id="138" presetID="26" presetClass="emph" presetSubtype="0" fill="hold" grpId="1" nodeType="withEffect">
                                  <p:stCondLst>
                                    <p:cond delay="500"/>
                                  </p:stCondLst>
                                  <p:childTnLst>
                                    <p:animEffect transition="out" filter="fade">
                                      <p:cBhvr>
                                        <p:cTn id="139" dur="500" tmFilter="0, 0; .2, .5; .8, .5; 1, 0"/>
                                        <p:tgtEl>
                                          <p:spTgt spid="379"/>
                                        </p:tgtEl>
                                      </p:cBhvr>
                                    </p:animEffect>
                                    <p:animScale>
                                      <p:cBhvr>
                                        <p:cTn id="140" dur="250" autoRev="1" fill="hold"/>
                                        <p:tgtEl>
                                          <p:spTgt spid="379"/>
                                        </p:tgtEl>
                                      </p:cBhvr>
                                      <p:by x="105000" y="105000"/>
                                    </p:animScale>
                                  </p:childTnLst>
                                </p:cTn>
                              </p:par>
                              <p:par>
                                <p:cTn id="141" presetID="53" presetClass="entr" presetSubtype="16" fill="hold" grpId="0" nodeType="withEffect">
                                  <p:stCondLst>
                                    <p:cond delay="0"/>
                                  </p:stCondLst>
                                  <p:childTnLst>
                                    <p:set>
                                      <p:cBhvr>
                                        <p:cTn id="142" dur="1" fill="hold">
                                          <p:stCondLst>
                                            <p:cond delay="0"/>
                                          </p:stCondLst>
                                        </p:cTn>
                                        <p:tgtEl>
                                          <p:spTgt spid="380"/>
                                        </p:tgtEl>
                                        <p:attrNameLst>
                                          <p:attrName>style.visibility</p:attrName>
                                        </p:attrNameLst>
                                      </p:cBhvr>
                                      <p:to>
                                        <p:strVal val="visible"/>
                                      </p:to>
                                    </p:set>
                                    <p:anim calcmode="lin" valueType="num">
                                      <p:cBhvr>
                                        <p:cTn id="143" dur="500" fill="hold"/>
                                        <p:tgtEl>
                                          <p:spTgt spid="380"/>
                                        </p:tgtEl>
                                        <p:attrNameLst>
                                          <p:attrName>ppt_w</p:attrName>
                                        </p:attrNameLst>
                                      </p:cBhvr>
                                      <p:tavLst>
                                        <p:tav tm="0">
                                          <p:val>
                                            <p:fltVal val="0"/>
                                          </p:val>
                                        </p:tav>
                                        <p:tav tm="100000">
                                          <p:val>
                                            <p:strVal val="#ppt_w"/>
                                          </p:val>
                                        </p:tav>
                                      </p:tavLst>
                                    </p:anim>
                                    <p:anim calcmode="lin" valueType="num">
                                      <p:cBhvr>
                                        <p:cTn id="144" dur="500" fill="hold"/>
                                        <p:tgtEl>
                                          <p:spTgt spid="380"/>
                                        </p:tgtEl>
                                        <p:attrNameLst>
                                          <p:attrName>ppt_h</p:attrName>
                                        </p:attrNameLst>
                                      </p:cBhvr>
                                      <p:tavLst>
                                        <p:tav tm="0">
                                          <p:val>
                                            <p:fltVal val="0"/>
                                          </p:val>
                                        </p:tav>
                                        <p:tav tm="100000">
                                          <p:val>
                                            <p:strVal val="#ppt_h"/>
                                          </p:val>
                                        </p:tav>
                                      </p:tavLst>
                                    </p:anim>
                                    <p:animEffect transition="in" filter="fade">
                                      <p:cBhvr>
                                        <p:cTn id="145" dur="500"/>
                                        <p:tgtEl>
                                          <p:spTgt spid="380"/>
                                        </p:tgtEl>
                                      </p:cBhvr>
                                    </p:animEffect>
                                  </p:childTnLst>
                                  <p:subTnLst>
                                    <p:audio>
                                      <p:cMediaNode>
                                        <p:cTn display="0" masterRel="sameClick">
                                          <p:stCondLst>
                                            <p:cond evt="begin" delay="0">
                                              <p:tn val="141"/>
                                            </p:cond>
                                          </p:stCondLst>
                                          <p:endCondLst>
                                            <p:cond evt="onStopAudio" delay="0">
                                              <p:tgtEl>
                                                <p:sldTgt/>
                                              </p:tgtEl>
                                            </p:cond>
                                          </p:endCondLst>
                                        </p:cTn>
                                        <p:tgtEl>
                                          <p:sndTgt r:embed="rId3" name="Bling.wav"/>
                                        </p:tgtEl>
                                      </p:cMediaNode>
                                    </p:audio>
                                  </p:subTnLst>
                                </p:cTn>
                              </p:par>
                              <p:par>
                                <p:cTn id="146" presetID="26" presetClass="emph" presetSubtype="0" fill="hold" grpId="1" nodeType="withEffect">
                                  <p:stCondLst>
                                    <p:cond delay="500"/>
                                  </p:stCondLst>
                                  <p:childTnLst>
                                    <p:animEffect transition="out" filter="fade">
                                      <p:cBhvr>
                                        <p:cTn id="147" dur="500" tmFilter="0, 0; .2, .5; .8, .5; 1, 0"/>
                                        <p:tgtEl>
                                          <p:spTgt spid="380"/>
                                        </p:tgtEl>
                                      </p:cBhvr>
                                    </p:animEffect>
                                    <p:animScale>
                                      <p:cBhvr>
                                        <p:cTn id="148" dur="250" autoRev="1" fill="hold"/>
                                        <p:tgtEl>
                                          <p:spTgt spid="380"/>
                                        </p:tgtEl>
                                      </p:cBhvr>
                                      <p:by x="105000" y="105000"/>
                                    </p:animScale>
                                  </p:childTnLst>
                                </p:cTn>
                              </p:par>
                              <p:par>
                                <p:cTn id="149" presetID="53" presetClass="entr" presetSubtype="16" fill="hold" grpId="0" nodeType="withEffect">
                                  <p:stCondLst>
                                    <p:cond delay="0"/>
                                  </p:stCondLst>
                                  <p:childTnLst>
                                    <p:set>
                                      <p:cBhvr>
                                        <p:cTn id="150" dur="1" fill="hold">
                                          <p:stCondLst>
                                            <p:cond delay="0"/>
                                          </p:stCondLst>
                                        </p:cTn>
                                        <p:tgtEl>
                                          <p:spTgt spid="381"/>
                                        </p:tgtEl>
                                        <p:attrNameLst>
                                          <p:attrName>style.visibility</p:attrName>
                                        </p:attrNameLst>
                                      </p:cBhvr>
                                      <p:to>
                                        <p:strVal val="visible"/>
                                      </p:to>
                                    </p:set>
                                    <p:anim calcmode="lin" valueType="num">
                                      <p:cBhvr>
                                        <p:cTn id="151" dur="500" fill="hold"/>
                                        <p:tgtEl>
                                          <p:spTgt spid="381"/>
                                        </p:tgtEl>
                                        <p:attrNameLst>
                                          <p:attrName>ppt_w</p:attrName>
                                        </p:attrNameLst>
                                      </p:cBhvr>
                                      <p:tavLst>
                                        <p:tav tm="0">
                                          <p:val>
                                            <p:fltVal val="0"/>
                                          </p:val>
                                        </p:tav>
                                        <p:tav tm="100000">
                                          <p:val>
                                            <p:strVal val="#ppt_w"/>
                                          </p:val>
                                        </p:tav>
                                      </p:tavLst>
                                    </p:anim>
                                    <p:anim calcmode="lin" valueType="num">
                                      <p:cBhvr>
                                        <p:cTn id="152" dur="500" fill="hold"/>
                                        <p:tgtEl>
                                          <p:spTgt spid="381"/>
                                        </p:tgtEl>
                                        <p:attrNameLst>
                                          <p:attrName>ppt_h</p:attrName>
                                        </p:attrNameLst>
                                      </p:cBhvr>
                                      <p:tavLst>
                                        <p:tav tm="0">
                                          <p:val>
                                            <p:fltVal val="0"/>
                                          </p:val>
                                        </p:tav>
                                        <p:tav tm="100000">
                                          <p:val>
                                            <p:strVal val="#ppt_h"/>
                                          </p:val>
                                        </p:tav>
                                      </p:tavLst>
                                    </p:anim>
                                    <p:animEffect transition="in" filter="fade">
                                      <p:cBhvr>
                                        <p:cTn id="153" dur="500"/>
                                        <p:tgtEl>
                                          <p:spTgt spid="381"/>
                                        </p:tgtEl>
                                      </p:cBhvr>
                                    </p:animEffect>
                                  </p:childTnLst>
                                  <p:subTnLst>
                                    <p:audio>
                                      <p:cMediaNode>
                                        <p:cTn display="0" masterRel="sameClick">
                                          <p:stCondLst>
                                            <p:cond evt="begin" delay="0">
                                              <p:tn val="149"/>
                                            </p:cond>
                                          </p:stCondLst>
                                          <p:endCondLst>
                                            <p:cond evt="onStopAudio" delay="0">
                                              <p:tgtEl>
                                                <p:sldTgt/>
                                              </p:tgtEl>
                                            </p:cond>
                                          </p:endCondLst>
                                        </p:cTn>
                                        <p:tgtEl>
                                          <p:sndTgt r:embed="rId3" name="Bling.wav"/>
                                        </p:tgtEl>
                                      </p:cMediaNode>
                                    </p:audio>
                                  </p:subTnLst>
                                </p:cTn>
                              </p:par>
                              <p:par>
                                <p:cTn id="154" presetID="26" presetClass="emph" presetSubtype="0" fill="hold" grpId="1" nodeType="withEffect">
                                  <p:stCondLst>
                                    <p:cond delay="500"/>
                                  </p:stCondLst>
                                  <p:childTnLst>
                                    <p:animEffect transition="out" filter="fade">
                                      <p:cBhvr>
                                        <p:cTn id="155" dur="500" tmFilter="0, 0; .2, .5; .8, .5; 1, 0"/>
                                        <p:tgtEl>
                                          <p:spTgt spid="381"/>
                                        </p:tgtEl>
                                      </p:cBhvr>
                                    </p:animEffect>
                                    <p:animScale>
                                      <p:cBhvr>
                                        <p:cTn id="156" dur="250" autoRev="1" fill="hold"/>
                                        <p:tgtEl>
                                          <p:spTgt spid="381"/>
                                        </p:tgtEl>
                                      </p:cBhvr>
                                      <p:by x="105000" y="105000"/>
                                    </p:animScale>
                                  </p:childTnLst>
                                </p:cTn>
                              </p:par>
                              <p:par>
                                <p:cTn id="157" presetID="53" presetClass="entr" presetSubtype="16" fill="hold" grpId="0" nodeType="withEffect">
                                  <p:stCondLst>
                                    <p:cond delay="0"/>
                                  </p:stCondLst>
                                  <p:childTnLst>
                                    <p:set>
                                      <p:cBhvr>
                                        <p:cTn id="158" dur="1" fill="hold">
                                          <p:stCondLst>
                                            <p:cond delay="0"/>
                                          </p:stCondLst>
                                        </p:cTn>
                                        <p:tgtEl>
                                          <p:spTgt spid="389"/>
                                        </p:tgtEl>
                                        <p:attrNameLst>
                                          <p:attrName>style.visibility</p:attrName>
                                        </p:attrNameLst>
                                      </p:cBhvr>
                                      <p:to>
                                        <p:strVal val="visible"/>
                                      </p:to>
                                    </p:set>
                                    <p:anim calcmode="lin" valueType="num">
                                      <p:cBhvr>
                                        <p:cTn id="159" dur="500" fill="hold"/>
                                        <p:tgtEl>
                                          <p:spTgt spid="389"/>
                                        </p:tgtEl>
                                        <p:attrNameLst>
                                          <p:attrName>ppt_w</p:attrName>
                                        </p:attrNameLst>
                                      </p:cBhvr>
                                      <p:tavLst>
                                        <p:tav tm="0">
                                          <p:val>
                                            <p:fltVal val="0"/>
                                          </p:val>
                                        </p:tav>
                                        <p:tav tm="100000">
                                          <p:val>
                                            <p:strVal val="#ppt_w"/>
                                          </p:val>
                                        </p:tav>
                                      </p:tavLst>
                                    </p:anim>
                                    <p:anim calcmode="lin" valueType="num">
                                      <p:cBhvr>
                                        <p:cTn id="160" dur="500" fill="hold"/>
                                        <p:tgtEl>
                                          <p:spTgt spid="389"/>
                                        </p:tgtEl>
                                        <p:attrNameLst>
                                          <p:attrName>ppt_h</p:attrName>
                                        </p:attrNameLst>
                                      </p:cBhvr>
                                      <p:tavLst>
                                        <p:tav tm="0">
                                          <p:val>
                                            <p:fltVal val="0"/>
                                          </p:val>
                                        </p:tav>
                                        <p:tav tm="100000">
                                          <p:val>
                                            <p:strVal val="#ppt_h"/>
                                          </p:val>
                                        </p:tav>
                                      </p:tavLst>
                                    </p:anim>
                                    <p:animEffect transition="in" filter="fade">
                                      <p:cBhvr>
                                        <p:cTn id="161" dur="500"/>
                                        <p:tgtEl>
                                          <p:spTgt spid="389"/>
                                        </p:tgtEl>
                                      </p:cBhvr>
                                    </p:animEffect>
                                  </p:childTnLst>
                                  <p:subTnLst>
                                    <p:audio>
                                      <p:cMediaNode>
                                        <p:cTn display="0" masterRel="sameClick">
                                          <p:stCondLst>
                                            <p:cond evt="begin" delay="0">
                                              <p:tn val="157"/>
                                            </p:cond>
                                          </p:stCondLst>
                                          <p:endCondLst>
                                            <p:cond evt="onStopAudio" delay="0">
                                              <p:tgtEl>
                                                <p:sldTgt/>
                                              </p:tgtEl>
                                            </p:cond>
                                          </p:endCondLst>
                                        </p:cTn>
                                        <p:tgtEl>
                                          <p:sndTgt r:embed="rId3" name="Bling.wav"/>
                                        </p:tgtEl>
                                      </p:cMediaNode>
                                    </p:audio>
                                  </p:subTnLst>
                                </p:cTn>
                              </p:par>
                              <p:par>
                                <p:cTn id="162" presetID="26" presetClass="emph" presetSubtype="0" fill="hold" grpId="1" nodeType="withEffect">
                                  <p:stCondLst>
                                    <p:cond delay="500"/>
                                  </p:stCondLst>
                                  <p:childTnLst>
                                    <p:animEffect transition="out" filter="fade">
                                      <p:cBhvr>
                                        <p:cTn id="163" dur="500" tmFilter="0, 0; .2, .5; .8, .5; 1, 0"/>
                                        <p:tgtEl>
                                          <p:spTgt spid="389"/>
                                        </p:tgtEl>
                                      </p:cBhvr>
                                    </p:animEffect>
                                    <p:animScale>
                                      <p:cBhvr>
                                        <p:cTn id="164" dur="250" autoRev="1" fill="hold"/>
                                        <p:tgtEl>
                                          <p:spTgt spid="389"/>
                                        </p:tgtEl>
                                      </p:cBhvr>
                                      <p:by x="105000" y="105000"/>
                                    </p:animScale>
                                  </p:childTnLst>
                                </p:cTn>
                              </p:par>
                              <p:par>
                                <p:cTn id="165" presetID="53" presetClass="entr" presetSubtype="16" fill="hold" grpId="0" nodeType="withEffect">
                                  <p:stCondLst>
                                    <p:cond delay="0"/>
                                  </p:stCondLst>
                                  <p:childTnLst>
                                    <p:set>
                                      <p:cBhvr>
                                        <p:cTn id="166" dur="1" fill="hold">
                                          <p:stCondLst>
                                            <p:cond delay="0"/>
                                          </p:stCondLst>
                                        </p:cTn>
                                        <p:tgtEl>
                                          <p:spTgt spid="373"/>
                                        </p:tgtEl>
                                        <p:attrNameLst>
                                          <p:attrName>style.visibility</p:attrName>
                                        </p:attrNameLst>
                                      </p:cBhvr>
                                      <p:to>
                                        <p:strVal val="visible"/>
                                      </p:to>
                                    </p:set>
                                    <p:anim calcmode="lin" valueType="num">
                                      <p:cBhvr>
                                        <p:cTn id="167" dur="500" fill="hold"/>
                                        <p:tgtEl>
                                          <p:spTgt spid="373"/>
                                        </p:tgtEl>
                                        <p:attrNameLst>
                                          <p:attrName>ppt_w</p:attrName>
                                        </p:attrNameLst>
                                      </p:cBhvr>
                                      <p:tavLst>
                                        <p:tav tm="0">
                                          <p:val>
                                            <p:fltVal val="0"/>
                                          </p:val>
                                        </p:tav>
                                        <p:tav tm="100000">
                                          <p:val>
                                            <p:strVal val="#ppt_w"/>
                                          </p:val>
                                        </p:tav>
                                      </p:tavLst>
                                    </p:anim>
                                    <p:anim calcmode="lin" valueType="num">
                                      <p:cBhvr>
                                        <p:cTn id="168" dur="500" fill="hold"/>
                                        <p:tgtEl>
                                          <p:spTgt spid="373"/>
                                        </p:tgtEl>
                                        <p:attrNameLst>
                                          <p:attrName>ppt_h</p:attrName>
                                        </p:attrNameLst>
                                      </p:cBhvr>
                                      <p:tavLst>
                                        <p:tav tm="0">
                                          <p:val>
                                            <p:fltVal val="0"/>
                                          </p:val>
                                        </p:tav>
                                        <p:tav tm="100000">
                                          <p:val>
                                            <p:strVal val="#ppt_h"/>
                                          </p:val>
                                        </p:tav>
                                      </p:tavLst>
                                    </p:anim>
                                    <p:animEffect transition="in" filter="fade">
                                      <p:cBhvr>
                                        <p:cTn id="169" dur="500"/>
                                        <p:tgtEl>
                                          <p:spTgt spid="373"/>
                                        </p:tgtEl>
                                      </p:cBhvr>
                                    </p:animEffect>
                                  </p:childTnLst>
                                  <p:subTnLst>
                                    <p:audio>
                                      <p:cMediaNode>
                                        <p:cTn display="0" masterRel="sameClick">
                                          <p:stCondLst>
                                            <p:cond evt="begin" delay="0">
                                              <p:tn val="165"/>
                                            </p:cond>
                                          </p:stCondLst>
                                          <p:endCondLst>
                                            <p:cond evt="onStopAudio" delay="0">
                                              <p:tgtEl>
                                                <p:sldTgt/>
                                              </p:tgtEl>
                                            </p:cond>
                                          </p:endCondLst>
                                        </p:cTn>
                                        <p:tgtEl>
                                          <p:sndTgt r:embed="rId3" name="Bling.wav"/>
                                        </p:tgtEl>
                                      </p:cMediaNode>
                                    </p:audio>
                                  </p:subTnLst>
                                </p:cTn>
                              </p:par>
                              <p:par>
                                <p:cTn id="170" presetID="26" presetClass="emph" presetSubtype="0" fill="hold" grpId="1" nodeType="withEffect">
                                  <p:stCondLst>
                                    <p:cond delay="500"/>
                                  </p:stCondLst>
                                  <p:childTnLst>
                                    <p:animEffect transition="out" filter="fade">
                                      <p:cBhvr>
                                        <p:cTn id="171" dur="500" tmFilter="0, 0; .2, .5; .8, .5; 1, 0"/>
                                        <p:tgtEl>
                                          <p:spTgt spid="373"/>
                                        </p:tgtEl>
                                      </p:cBhvr>
                                    </p:animEffect>
                                    <p:animScale>
                                      <p:cBhvr>
                                        <p:cTn id="172" dur="250" autoRev="1" fill="hold"/>
                                        <p:tgtEl>
                                          <p:spTgt spid="373"/>
                                        </p:tgtEl>
                                      </p:cBhvr>
                                      <p:by x="105000" y="105000"/>
                                    </p:animScale>
                                  </p:childTnLst>
                                </p:cTn>
                              </p:par>
                            </p:childTnLst>
                          </p:cTn>
                        </p:par>
                      </p:childTnLst>
                    </p:cTn>
                  </p:par>
                </p:childTnLst>
              </p:cTn>
              <p:nextCondLst>
                <p:cond evt="onClick" delay="0">
                  <p:tgtEl>
                    <p:spTgt spid="2"/>
                  </p:tgtEl>
                </p:cond>
              </p:nextCondLst>
            </p:seq>
            <p:seq concurrent="1" nextAc="seek">
              <p:cTn id="173" restart="whenNotActive" fill="hold" evtFilter="cancelBubble" nodeType="interactiveSeq">
                <p:stCondLst>
                  <p:cond evt="onClick" delay="0">
                    <p:tgtEl>
                      <p:spTgt spid="215"/>
                    </p:tgtEl>
                  </p:cond>
                </p:stCondLst>
                <p:endSync evt="end" delay="0">
                  <p:rtn val="all"/>
                </p:endSync>
                <p:childTnLst>
                  <p:par>
                    <p:cTn id="174" fill="hold">
                      <p:stCondLst>
                        <p:cond delay="0"/>
                      </p:stCondLst>
                      <p:childTnLst>
                        <p:par>
                          <p:cTn id="175" fill="hold">
                            <p:stCondLst>
                              <p:cond delay="0"/>
                            </p:stCondLst>
                            <p:childTnLst>
                              <p:par>
                                <p:cTn id="176" presetID="53" presetClass="entr" presetSubtype="16" fill="hold" grpId="0" nodeType="withEffect">
                                  <p:stCondLst>
                                    <p:cond delay="0"/>
                                  </p:stCondLst>
                                  <p:childTnLst>
                                    <p:set>
                                      <p:cBhvr>
                                        <p:cTn id="177" dur="1" fill="hold">
                                          <p:stCondLst>
                                            <p:cond delay="0"/>
                                          </p:stCondLst>
                                        </p:cTn>
                                        <p:tgtEl>
                                          <p:spTgt spid="372"/>
                                        </p:tgtEl>
                                        <p:attrNameLst>
                                          <p:attrName>style.visibility</p:attrName>
                                        </p:attrNameLst>
                                      </p:cBhvr>
                                      <p:to>
                                        <p:strVal val="visible"/>
                                      </p:to>
                                    </p:set>
                                    <p:anim calcmode="lin" valueType="num">
                                      <p:cBhvr>
                                        <p:cTn id="178" dur="500" fill="hold"/>
                                        <p:tgtEl>
                                          <p:spTgt spid="372"/>
                                        </p:tgtEl>
                                        <p:attrNameLst>
                                          <p:attrName>ppt_w</p:attrName>
                                        </p:attrNameLst>
                                      </p:cBhvr>
                                      <p:tavLst>
                                        <p:tav tm="0">
                                          <p:val>
                                            <p:fltVal val="0"/>
                                          </p:val>
                                        </p:tav>
                                        <p:tav tm="100000">
                                          <p:val>
                                            <p:strVal val="#ppt_w"/>
                                          </p:val>
                                        </p:tav>
                                      </p:tavLst>
                                    </p:anim>
                                    <p:anim calcmode="lin" valueType="num">
                                      <p:cBhvr>
                                        <p:cTn id="179" dur="500" fill="hold"/>
                                        <p:tgtEl>
                                          <p:spTgt spid="372"/>
                                        </p:tgtEl>
                                        <p:attrNameLst>
                                          <p:attrName>ppt_h</p:attrName>
                                        </p:attrNameLst>
                                      </p:cBhvr>
                                      <p:tavLst>
                                        <p:tav tm="0">
                                          <p:val>
                                            <p:fltVal val="0"/>
                                          </p:val>
                                        </p:tav>
                                        <p:tav tm="100000">
                                          <p:val>
                                            <p:strVal val="#ppt_h"/>
                                          </p:val>
                                        </p:tav>
                                      </p:tavLst>
                                    </p:anim>
                                    <p:animEffect transition="in" filter="fade">
                                      <p:cBhvr>
                                        <p:cTn id="180" dur="500"/>
                                        <p:tgtEl>
                                          <p:spTgt spid="372"/>
                                        </p:tgtEl>
                                      </p:cBhvr>
                                    </p:animEffect>
                                  </p:childTnLst>
                                  <p:subTnLst>
                                    <p:audio>
                                      <p:cMediaNode>
                                        <p:cTn display="0" masterRel="sameClick">
                                          <p:stCondLst>
                                            <p:cond evt="begin" delay="0">
                                              <p:tn val="176"/>
                                            </p:cond>
                                          </p:stCondLst>
                                          <p:endCondLst>
                                            <p:cond evt="onStopAudio" delay="0">
                                              <p:tgtEl>
                                                <p:sldTgt/>
                                              </p:tgtEl>
                                            </p:cond>
                                          </p:endCondLst>
                                        </p:cTn>
                                        <p:tgtEl>
                                          <p:sndTgt r:embed="rId3" name="Bling.wav"/>
                                        </p:tgtEl>
                                      </p:cMediaNode>
                                    </p:audio>
                                  </p:subTnLst>
                                </p:cTn>
                              </p:par>
                              <p:par>
                                <p:cTn id="181" presetID="26" presetClass="emph" presetSubtype="0" fill="hold" grpId="1" nodeType="withEffect">
                                  <p:stCondLst>
                                    <p:cond delay="500"/>
                                  </p:stCondLst>
                                  <p:childTnLst>
                                    <p:animEffect transition="out" filter="fade">
                                      <p:cBhvr>
                                        <p:cTn id="182" dur="500" tmFilter="0, 0; .2, .5; .8, .5; 1, 0"/>
                                        <p:tgtEl>
                                          <p:spTgt spid="372"/>
                                        </p:tgtEl>
                                      </p:cBhvr>
                                    </p:animEffect>
                                    <p:animScale>
                                      <p:cBhvr>
                                        <p:cTn id="183" dur="250" autoRev="1" fill="hold"/>
                                        <p:tgtEl>
                                          <p:spTgt spid="372"/>
                                        </p:tgtEl>
                                      </p:cBhvr>
                                      <p:by x="105000" y="105000"/>
                                    </p:animScale>
                                  </p:childTnLst>
                                </p:cTn>
                              </p:par>
                              <p:par>
                                <p:cTn id="184" presetID="53" presetClass="entr" presetSubtype="16" fill="hold" grpId="0" nodeType="withEffect">
                                  <p:stCondLst>
                                    <p:cond delay="0"/>
                                  </p:stCondLst>
                                  <p:childTnLst>
                                    <p:set>
                                      <p:cBhvr>
                                        <p:cTn id="185" dur="1" fill="hold">
                                          <p:stCondLst>
                                            <p:cond delay="0"/>
                                          </p:stCondLst>
                                        </p:cTn>
                                        <p:tgtEl>
                                          <p:spTgt spid="371"/>
                                        </p:tgtEl>
                                        <p:attrNameLst>
                                          <p:attrName>style.visibility</p:attrName>
                                        </p:attrNameLst>
                                      </p:cBhvr>
                                      <p:to>
                                        <p:strVal val="visible"/>
                                      </p:to>
                                    </p:set>
                                    <p:anim calcmode="lin" valueType="num">
                                      <p:cBhvr>
                                        <p:cTn id="186" dur="500" fill="hold"/>
                                        <p:tgtEl>
                                          <p:spTgt spid="371"/>
                                        </p:tgtEl>
                                        <p:attrNameLst>
                                          <p:attrName>ppt_w</p:attrName>
                                        </p:attrNameLst>
                                      </p:cBhvr>
                                      <p:tavLst>
                                        <p:tav tm="0">
                                          <p:val>
                                            <p:fltVal val="0"/>
                                          </p:val>
                                        </p:tav>
                                        <p:tav tm="100000">
                                          <p:val>
                                            <p:strVal val="#ppt_w"/>
                                          </p:val>
                                        </p:tav>
                                      </p:tavLst>
                                    </p:anim>
                                    <p:anim calcmode="lin" valueType="num">
                                      <p:cBhvr>
                                        <p:cTn id="187" dur="500" fill="hold"/>
                                        <p:tgtEl>
                                          <p:spTgt spid="371"/>
                                        </p:tgtEl>
                                        <p:attrNameLst>
                                          <p:attrName>ppt_h</p:attrName>
                                        </p:attrNameLst>
                                      </p:cBhvr>
                                      <p:tavLst>
                                        <p:tav tm="0">
                                          <p:val>
                                            <p:fltVal val="0"/>
                                          </p:val>
                                        </p:tav>
                                        <p:tav tm="100000">
                                          <p:val>
                                            <p:strVal val="#ppt_h"/>
                                          </p:val>
                                        </p:tav>
                                      </p:tavLst>
                                    </p:anim>
                                    <p:animEffect transition="in" filter="fade">
                                      <p:cBhvr>
                                        <p:cTn id="188" dur="500"/>
                                        <p:tgtEl>
                                          <p:spTgt spid="371"/>
                                        </p:tgtEl>
                                      </p:cBhvr>
                                    </p:animEffect>
                                  </p:childTnLst>
                                  <p:subTnLst>
                                    <p:audio>
                                      <p:cMediaNode>
                                        <p:cTn display="0" masterRel="sameClick">
                                          <p:stCondLst>
                                            <p:cond evt="begin" delay="0">
                                              <p:tn val="184"/>
                                            </p:cond>
                                          </p:stCondLst>
                                          <p:endCondLst>
                                            <p:cond evt="onStopAudio" delay="0">
                                              <p:tgtEl>
                                                <p:sldTgt/>
                                              </p:tgtEl>
                                            </p:cond>
                                          </p:endCondLst>
                                        </p:cTn>
                                        <p:tgtEl>
                                          <p:sndTgt r:embed="rId3" name="Bling.wav"/>
                                        </p:tgtEl>
                                      </p:cMediaNode>
                                    </p:audio>
                                  </p:subTnLst>
                                </p:cTn>
                              </p:par>
                              <p:par>
                                <p:cTn id="189" presetID="26" presetClass="emph" presetSubtype="0" fill="hold" grpId="1" nodeType="withEffect">
                                  <p:stCondLst>
                                    <p:cond delay="500"/>
                                  </p:stCondLst>
                                  <p:childTnLst>
                                    <p:animEffect transition="out" filter="fade">
                                      <p:cBhvr>
                                        <p:cTn id="190" dur="500" tmFilter="0, 0; .2, .5; .8, .5; 1, 0"/>
                                        <p:tgtEl>
                                          <p:spTgt spid="371"/>
                                        </p:tgtEl>
                                      </p:cBhvr>
                                    </p:animEffect>
                                    <p:animScale>
                                      <p:cBhvr>
                                        <p:cTn id="191" dur="250" autoRev="1" fill="hold"/>
                                        <p:tgtEl>
                                          <p:spTgt spid="371"/>
                                        </p:tgtEl>
                                      </p:cBhvr>
                                      <p:by x="105000" y="105000"/>
                                    </p:animScale>
                                  </p:childTnLst>
                                </p:cTn>
                              </p:par>
                              <p:par>
                                <p:cTn id="192" presetID="53" presetClass="entr" presetSubtype="16" fill="hold" grpId="0" nodeType="withEffect">
                                  <p:stCondLst>
                                    <p:cond delay="0"/>
                                  </p:stCondLst>
                                  <p:childTnLst>
                                    <p:set>
                                      <p:cBhvr>
                                        <p:cTn id="193" dur="1" fill="hold">
                                          <p:stCondLst>
                                            <p:cond delay="0"/>
                                          </p:stCondLst>
                                        </p:cTn>
                                        <p:tgtEl>
                                          <p:spTgt spid="382"/>
                                        </p:tgtEl>
                                        <p:attrNameLst>
                                          <p:attrName>style.visibility</p:attrName>
                                        </p:attrNameLst>
                                      </p:cBhvr>
                                      <p:to>
                                        <p:strVal val="visible"/>
                                      </p:to>
                                    </p:set>
                                    <p:anim calcmode="lin" valueType="num">
                                      <p:cBhvr>
                                        <p:cTn id="194" dur="500" fill="hold"/>
                                        <p:tgtEl>
                                          <p:spTgt spid="382"/>
                                        </p:tgtEl>
                                        <p:attrNameLst>
                                          <p:attrName>ppt_w</p:attrName>
                                        </p:attrNameLst>
                                      </p:cBhvr>
                                      <p:tavLst>
                                        <p:tav tm="0">
                                          <p:val>
                                            <p:fltVal val="0"/>
                                          </p:val>
                                        </p:tav>
                                        <p:tav tm="100000">
                                          <p:val>
                                            <p:strVal val="#ppt_w"/>
                                          </p:val>
                                        </p:tav>
                                      </p:tavLst>
                                    </p:anim>
                                    <p:anim calcmode="lin" valueType="num">
                                      <p:cBhvr>
                                        <p:cTn id="195" dur="500" fill="hold"/>
                                        <p:tgtEl>
                                          <p:spTgt spid="382"/>
                                        </p:tgtEl>
                                        <p:attrNameLst>
                                          <p:attrName>ppt_h</p:attrName>
                                        </p:attrNameLst>
                                      </p:cBhvr>
                                      <p:tavLst>
                                        <p:tav tm="0">
                                          <p:val>
                                            <p:fltVal val="0"/>
                                          </p:val>
                                        </p:tav>
                                        <p:tav tm="100000">
                                          <p:val>
                                            <p:strVal val="#ppt_h"/>
                                          </p:val>
                                        </p:tav>
                                      </p:tavLst>
                                    </p:anim>
                                    <p:animEffect transition="in" filter="fade">
                                      <p:cBhvr>
                                        <p:cTn id="196" dur="500"/>
                                        <p:tgtEl>
                                          <p:spTgt spid="382"/>
                                        </p:tgtEl>
                                      </p:cBhvr>
                                    </p:animEffect>
                                  </p:childTnLst>
                                  <p:subTnLst>
                                    <p:audio>
                                      <p:cMediaNode>
                                        <p:cTn display="0" masterRel="sameClick">
                                          <p:stCondLst>
                                            <p:cond evt="begin" delay="0">
                                              <p:tn val="192"/>
                                            </p:cond>
                                          </p:stCondLst>
                                          <p:endCondLst>
                                            <p:cond evt="onStopAudio" delay="0">
                                              <p:tgtEl>
                                                <p:sldTgt/>
                                              </p:tgtEl>
                                            </p:cond>
                                          </p:endCondLst>
                                        </p:cTn>
                                        <p:tgtEl>
                                          <p:sndTgt r:embed="rId3" name="Bling.wav"/>
                                        </p:tgtEl>
                                      </p:cMediaNode>
                                    </p:audio>
                                  </p:subTnLst>
                                </p:cTn>
                              </p:par>
                              <p:par>
                                <p:cTn id="197" presetID="26" presetClass="emph" presetSubtype="0" fill="hold" grpId="1" nodeType="withEffect">
                                  <p:stCondLst>
                                    <p:cond delay="500"/>
                                  </p:stCondLst>
                                  <p:childTnLst>
                                    <p:animEffect transition="out" filter="fade">
                                      <p:cBhvr>
                                        <p:cTn id="198" dur="500" tmFilter="0, 0; .2, .5; .8, .5; 1, 0"/>
                                        <p:tgtEl>
                                          <p:spTgt spid="382"/>
                                        </p:tgtEl>
                                      </p:cBhvr>
                                    </p:animEffect>
                                    <p:animScale>
                                      <p:cBhvr>
                                        <p:cTn id="199" dur="250" autoRev="1" fill="hold"/>
                                        <p:tgtEl>
                                          <p:spTgt spid="382"/>
                                        </p:tgtEl>
                                      </p:cBhvr>
                                      <p:by x="105000" y="105000"/>
                                    </p:animScale>
                                  </p:childTnLst>
                                </p:cTn>
                              </p:par>
                            </p:childTnLst>
                          </p:cTn>
                        </p:par>
                      </p:childTnLst>
                    </p:cTn>
                  </p:par>
                </p:childTnLst>
              </p:cTn>
              <p:nextCondLst>
                <p:cond evt="onClick" delay="0">
                  <p:tgtEl>
                    <p:spTgt spid="215"/>
                  </p:tgtEl>
                </p:cond>
              </p:nextCondLst>
            </p:seq>
            <p:seq concurrent="1" nextAc="seek">
              <p:cTn id="200" restart="whenNotActive" fill="hold" evtFilter="cancelBubble" nodeType="interactiveSeq">
                <p:stCondLst>
                  <p:cond evt="onClick" delay="0">
                    <p:tgtEl>
                      <p:spTgt spid="217"/>
                    </p:tgtEl>
                  </p:cond>
                </p:stCondLst>
                <p:endSync evt="end" delay="0">
                  <p:rtn val="all"/>
                </p:endSync>
                <p:childTnLst>
                  <p:par>
                    <p:cTn id="201" fill="hold">
                      <p:stCondLst>
                        <p:cond delay="0"/>
                      </p:stCondLst>
                      <p:childTnLst>
                        <p:par>
                          <p:cTn id="202" fill="hold">
                            <p:stCondLst>
                              <p:cond delay="0"/>
                            </p:stCondLst>
                            <p:childTnLst>
                              <p:par>
                                <p:cTn id="203" presetID="53" presetClass="entr" presetSubtype="16" fill="hold" grpId="0" nodeType="withEffect">
                                  <p:stCondLst>
                                    <p:cond delay="0"/>
                                  </p:stCondLst>
                                  <p:childTnLst>
                                    <p:set>
                                      <p:cBhvr>
                                        <p:cTn id="204" dur="1" fill="hold">
                                          <p:stCondLst>
                                            <p:cond delay="0"/>
                                          </p:stCondLst>
                                        </p:cTn>
                                        <p:tgtEl>
                                          <p:spTgt spid="378"/>
                                        </p:tgtEl>
                                        <p:attrNameLst>
                                          <p:attrName>style.visibility</p:attrName>
                                        </p:attrNameLst>
                                      </p:cBhvr>
                                      <p:to>
                                        <p:strVal val="visible"/>
                                      </p:to>
                                    </p:set>
                                    <p:anim calcmode="lin" valueType="num">
                                      <p:cBhvr>
                                        <p:cTn id="205" dur="500" fill="hold"/>
                                        <p:tgtEl>
                                          <p:spTgt spid="378"/>
                                        </p:tgtEl>
                                        <p:attrNameLst>
                                          <p:attrName>ppt_w</p:attrName>
                                        </p:attrNameLst>
                                      </p:cBhvr>
                                      <p:tavLst>
                                        <p:tav tm="0">
                                          <p:val>
                                            <p:fltVal val="0"/>
                                          </p:val>
                                        </p:tav>
                                        <p:tav tm="100000">
                                          <p:val>
                                            <p:strVal val="#ppt_w"/>
                                          </p:val>
                                        </p:tav>
                                      </p:tavLst>
                                    </p:anim>
                                    <p:anim calcmode="lin" valueType="num">
                                      <p:cBhvr>
                                        <p:cTn id="206" dur="500" fill="hold"/>
                                        <p:tgtEl>
                                          <p:spTgt spid="378"/>
                                        </p:tgtEl>
                                        <p:attrNameLst>
                                          <p:attrName>ppt_h</p:attrName>
                                        </p:attrNameLst>
                                      </p:cBhvr>
                                      <p:tavLst>
                                        <p:tav tm="0">
                                          <p:val>
                                            <p:fltVal val="0"/>
                                          </p:val>
                                        </p:tav>
                                        <p:tav tm="100000">
                                          <p:val>
                                            <p:strVal val="#ppt_h"/>
                                          </p:val>
                                        </p:tav>
                                      </p:tavLst>
                                    </p:anim>
                                    <p:animEffect transition="in" filter="fade">
                                      <p:cBhvr>
                                        <p:cTn id="207" dur="500"/>
                                        <p:tgtEl>
                                          <p:spTgt spid="378"/>
                                        </p:tgtEl>
                                      </p:cBhvr>
                                    </p:animEffect>
                                  </p:childTnLst>
                                  <p:subTnLst>
                                    <p:audio>
                                      <p:cMediaNode>
                                        <p:cTn display="0" masterRel="sameClick">
                                          <p:stCondLst>
                                            <p:cond evt="begin" delay="0">
                                              <p:tn val="203"/>
                                            </p:cond>
                                          </p:stCondLst>
                                          <p:endCondLst>
                                            <p:cond evt="onStopAudio" delay="0">
                                              <p:tgtEl>
                                                <p:sldTgt/>
                                              </p:tgtEl>
                                            </p:cond>
                                          </p:endCondLst>
                                        </p:cTn>
                                        <p:tgtEl>
                                          <p:sndTgt r:embed="rId3" name="Bling.wav"/>
                                        </p:tgtEl>
                                      </p:cMediaNode>
                                    </p:audio>
                                  </p:subTnLst>
                                </p:cTn>
                              </p:par>
                              <p:par>
                                <p:cTn id="208" presetID="26" presetClass="emph" presetSubtype="0" fill="hold" grpId="1" nodeType="withEffect">
                                  <p:stCondLst>
                                    <p:cond delay="500"/>
                                  </p:stCondLst>
                                  <p:childTnLst>
                                    <p:animEffect transition="out" filter="fade">
                                      <p:cBhvr>
                                        <p:cTn id="209" dur="500" tmFilter="0, 0; .2, .5; .8, .5; 1, 0"/>
                                        <p:tgtEl>
                                          <p:spTgt spid="378"/>
                                        </p:tgtEl>
                                      </p:cBhvr>
                                    </p:animEffect>
                                    <p:animScale>
                                      <p:cBhvr>
                                        <p:cTn id="210" dur="250" autoRev="1" fill="hold"/>
                                        <p:tgtEl>
                                          <p:spTgt spid="378"/>
                                        </p:tgtEl>
                                      </p:cBhvr>
                                      <p:by x="105000" y="105000"/>
                                    </p:animScale>
                                  </p:childTnLst>
                                </p:cTn>
                              </p:par>
                              <p:par>
                                <p:cTn id="211" presetID="53" presetClass="entr" presetSubtype="16" fill="hold" grpId="0" nodeType="withEffect">
                                  <p:stCondLst>
                                    <p:cond delay="0"/>
                                  </p:stCondLst>
                                  <p:childTnLst>
                                    <p:set>
                                      <p:cBhvr>
                                        <p:cTn id="212" dur="1" fill="hold">
                                          <p:stCondLst>
                                            <p:cond delay="0"/>
                                          </p:stCondLst>
                                        </p:cTn>
                                        <p:tgtEl>
                                          <p:spTgt spid="388"/>
                                        </p:tgtEl>
                                        <p:attrNameLst>
                                          <p:attrName>style.visibility</p:attrName>
                                        </p:attrNameLst>
                                      </p:cBhvr>
                                      <p:to>
                                        <p:strVal val="visible"/>
                                      </p:to>
                                    </p:set>
                                    <p:anim calcmode="lin" valueType="num">
                                      <p:cBhvr>
                                        <p:cTn id="213" dur="500" fill="hold"/>
                                        <p:tgtEl>
                                          <p:spTgt spid="388"/>
                                        </p:tgtEl>
                                        <p:attrNameLst>
                                          <p:attrName>ppt_w</p:attrName>
                                        </p:attrNameLst>
                                      </p:cBhvr>
                                      <p:tavLst>
                                        <p:tav tm="0">
                                          <p:val>
                                            <p:fltVal val="0"/>
                                          </p:val>
                                        </p:tav>
                                        <p:tav tm="100000">
                                          <p:val>
                                            <p:strVal val="#ppt_w"/>
                                          </p:val>
                                        </p:tav>
                                      </p:tavLst>
                                    </p:anim>
                                    <p:anim calcmode="lin" valueType="num">
                                      <p:cBhvr>
                                        <p:cTn id="214" dur="500" fill="hold"/>
                                        <p:tgtEl>
                                          <p:spTgt spid="388"/>
                                        </p:tgtEl>
                                        <p:attrNameLst>
                                          <p:attrName>ppt_h</p:attrName>
                                        </p:attrNameLst>
                                      </p:cBhvr>
                                      <p:tavLst>
                                        <p:tav tm="0">
                                          <p:val>
                                            <p:fltVal val="0"/>
                                          </p:val>
                                        </p:tav>
                                        <p:tav tm="100000">
                                          <p:val>
                                            <p:strVal val="#ppt_h"/>
                                          </p:val>
                                        </p:tav>
                                      </p:tavLst>
                                    </p:anim>
                                    <p:animEffect transition="in" filter="fade">
                                      <p:cBhvr>
                                        <p:cTn id="215" dur="500"/>
                                        <p:tgtEl>
                                          <p:spTgt spid="388"/>
                                        </p:tgtEl>
                                      </p:cBhvr>
                                    </p:animEffect>
                                  </p:childTnLst>
                                  <p:subTnLst>
                                    <p:audio>
                                      <p:cMediaNode>
                                        <p:cTn display="0" masterRel="sameClick">
                                          <p:stCondLst>
                                            <p:cond evt="begin" delay="0">
                                              <p:tn val="211"/>
                                            </p:cond>
                                          </p:stCondLst>
                                          <p:endCondLst>
                                            <p:cond evt="onStopAudio" delay="0">
                                              <p:tgtEl>
                                                <p:sldTgt/>
                                              </p:tgtEl>
                                            </p:cond>
                                          </p:endCondLst>
                                        </p:cTn>
                                        <p:tgtEl>
                                          <p:sndTgt r:embed="rId3" name="Bling.wav"/>
                                        </p:tgtEl>
                                      </p:cMediaNode>
                                    </p:audio>
                                  </p:subTnLst>
                                </p:cTn>
                              </p:par>
                              <p:par>
                                <p:cTn id="216" presetID="26" presetClass="emph" presetSubtype="0" fill="hold" grpId="1" nodeType="withEffect">
                                  <p:stCondLst>
                                    <p:cond delay="500"/>
                                  </p:stCondLst>
                                  <p:childTnLst>
                                    <p:animEffect transition="out" filter="fade">
                                      <p:cBhvr>
                                        <p:cTn id="217" dur="500" tmFilter="0, 0; .2, .5; .8, .5; 1, 0"/>
                                        <p:tgtEl>
                                          <p:spTgt spid="388"/>
                                        </p:tgtEl>
                                      </p:cBhvr>
                                    </p:animEffect>
                                    <p:animScale>
                                      <p:cBhvr>
                                        <p:cTn id="218" dur="250" autoRev="1" fill="hold"/>
                                        <p:tgtEl>
                                          <p:spTgt spid="388"/>
                                        </p:tgtEl>
                                      </p:cBhvr>
                                      <p:by x="105000" y="105000"/>
                                    </p:animScale>
                                  </p:childTnLst>
                                </p:cTn>
                              </p:par>
                              <p:par>
                                <p:cTn id="219" presetID="53" presetClass="entr" presetSubtype="16" fill="hold" grpId="0" nodeType="withEffect">
                                  <p:stCondLst>
                                    <p:cond delay="0"/>
                                  </p:stCondLst>
                                  <p:childTnLst>
                                    <p:set>
                                      <p:cBhvr>
                                        <p:cTn id="220" dur="1" fill="hold">
                                          <p:stCondLst>
                                            <p:cond delay="0"/>
                                          </p:stCondLst>
                                        </p:cTn>
                                        <p:tgtEl>
                                          <p:spTgt spid="386"/>
                                        </p:tgtEl>
                                        <p:attrNameLst>
                                          <p:attrName>style.visibility</p:attrName>
                                        </p:attrNameLst>
                                      </p:cBhvr>
                                      <p:to>
                                        <p:strVal val="visible"/>
                                      </p:to>
                                    </p:set>
                                    <p:anim calcmode="lin" valueType="num">
                                      <p:cBhvr>
                                        <p:cTn id="221" dur="500" fill="hold"/>
                                        <p:tgtEl>
                                          <p:spTgt spid="386"/>
                                        </p:tgtEl>
                                        <p:attrNameLst>
                                          <p:attrName>ppt_w</p:attrName>
                                        </p:attrNameLst>
                                      </p:cBhvr>
                                      <p:tavLst>
                                        <p:tav tm="0">
                                          <p:val>
                                            <p:fltVal val="0"/>
                                          </p:val>
                                        </p:tav>
                                        <p:tav tm="100000">
                                          <p:val>
                                            <p:strVal val="#ppt_w"/>
                                          </p:val>
                                        </p:tav>
                                      </p:tavLst>
                                    </p:anim>
                                    <p:anim calcmode="lin" valueType="num">
                                      <p:cBhvr>
                                        <p:cTn id="222" dur="500" fill="hold"/>
                                        <p:tgtEl>
                                          <p:spTgt spid="386"/>
                                        </p:tgtEl>
                                        <p:attrNameLst>
                                          <p:attrName>ppt_h</p:attrName>
                                        </p:attrNameLst>
                                      </p:cBhvr>
                                      <p:tavLst>
                                        <p:tav tm="0">
                                          <p:val>
                                            <p:fltVal val="0"/>
                                          </p:val>
                                        </p:tav>
                                        <p:tav tm="100000">
                                          <p:val>
                                            <p:strVal val="#ppt_h"/>
                                          </p:val>
                                        </p:tav>
                                      </p:tavLst>
                                    </p:anim>
                                    <p:animEffect transition="in" filter="fade">
                                      <p:cBhvr>
                                        <p:cTn id="223" dur="500"/>
                                        <p:tgtEl>
                                          <p:spTgt spid="386"/>
                                        </p:tgtEl>
                                      </p:cBhvr>
                                    </p:animEffect>
                                  </p:childTnLst>
                                  <p:subTnLst>
                                    <p:audio>
                                      <p:cMediaNode>
                                        <p:cTn display="0" masterRel="sameClick">
                                          <p:stCondLst>
                                            <p:cond evt="begin" delay="0">
                                              <p:tn val="219"/>
                                            </p:cond>
                                          </p:stCondLst>
                                          <p:endCondLst>
                                            <p:cond evt="onStopAudio" delay="0">
                                              <p:tgtEl>
                                                <p:sldTgt/>
                                              </p:tgtEl>
                                            </p:cond>
                                          </p:endCondLst>
                                        </p:cTn>
                                        <p:tgtEl>
                                          <p:sndTgt r:embed="rId3" name="Bling.wav"/>
                                        </p:tgtEl>
                                      </p:cMediaNode>
                                    </p:audio>
                                  </p:subTnLst>
                                </p:cTn>
                              </p:par>
                              <p:par>
                                <p:cTn id="224" presetID="26" presetClass="emph" presetSubtype="0" fill="hold" grpId="1" nodeType="withEffect">
                                  <p:stCondLst>
                                    <p:cond delay="500"/>
                                  </p:stCondLst>
                                  <p:childTnLst>
                                    <p:animEffect transition="out" filter="fade">
                                      <p:cBhvr>
                                        <p:cTn id="225" dur="500" tmFilter="0, 0; .2, .5; .8, .5; 1, 0"/>
                                        <p:tgtEl>
                                          <p:spTgt spid="386"/>
                                        </p:tgtEl>
                                      </p:cBhvr>
                                    </p:animEffect>
                                    <p:animScale>
                                      <p:cBhvr>
                                        <p:cTn id="226" dur="250" autoRev="1" fill="hold"/>
                                        <p:tgtEl>
                                          <p:spTgt spid="386"/>
                                        </p:tgtEl>
                                      </p:cBhvr>
                                      <p:by x="105000" y="105000"/>
                                    </p:animScale>
                                  </p:childTnLst>
                                </p:cTn>
                              </p:par>
                              <p:par>
                                <p:cTn id="227" presetID="53" presetClass="entr" presetSubtype="16" fill="hold" grpId="0" nodeType="withEffect">
                                  <p:stCondLst>
                                    <p:cond delay="0"/>
                                  </p:stCondLst>
                                  <p:childTnLst>
                                    <p:set>
                                      <p:cBhvr>
                                        <p:cTn id="228" dur="1" fill="hold">
                                          <p:stCondLst>
                                            <p:cond delay="0"/>
                                          </p:stCondLst>
                                        </p:cTn>
                                        <p:tgtEl>
                                          <p:spTgt spid="387"/>
                                        </p:tgtEl>
                                        <p:attrNameLst>
                                          <p:attrName>style.visibility</p:attrName>
                                        </p:attrNameLst>
                                      </p:cBhvr>
                                      <p:to>
                                        <p:strVal val="visible"/>
                                      </p:to>
                                    </p:set>
                                    <p:anim calcmode="lin" valueType="num">
                                      <p:cBhvr>
                                        <p:cTn id="229" dur="500" fill="hold"/>
                                        <p:tgtEl>
                                          <p:spTgt spid="387"/>
                                        </p:tgtEl>
                                        <p:attrNameLst>
                                          <p:attrName>ppt_w</p:attrName>
                                        </p:attrNameLst>
                                      </p:cBhvr>
                                      <p:tavLst>
                                        <p:tav tm="0">
                                          <p:val>
                                            <p:fltVal val="0"/>
                                          </p:val>
                                        </p:tav>
                                        <p:tav tm="100000">
                                          <p:val>
                                            <p:strVal val="#ppt_w"/>
                                          </p:val>
                                        </p:tav>
                                      </p:tavLst>
                                    </p:anim>
                                    <p:anim calcmode="lin" valueType="num">
                                      <p:cBhvr>
                                        <p:cTn id="230" dur="500" fill="hold"/>
                                        <p:tgtEl>
                                          <p:spTgt spid="387"/>
                                        </p:tgtEl>
                                        <p:attrNameLst>
                                          <p:attrName>ppt_h</p:attrName>
                                        </p:attrNameLst>
                                      </p:cBhvr>
                                      <p:tavLst>
                                        <p:tav tm="0">
                                          <p:val>
                                            <p:fltVal val="0"/>
                                          </p:val>
                                        </p:tav>
                                        <p:tav tm="100000">
                                          <p:val>
                                            <p:strVal val="#ppt_h"/>
                                          </p:val>
                                        </p:tav>
                                      </p:tavLst>
                                    </p:anim>
                                    <p:animEffect transition="in" filter="fade">
                                      <p:cBhvr>
                                        <p:cTn id="231" dur="500"/>
                                        <p:tgtEl>
                                          <p:spTgt spid="387"/>
                                        </p:tgtEl>
                                      </p:cBhvr>
                                    </p:animEffect>
                                  </p:childTnLst>
                                  <p:subTnLst>
                                    <p:audio>
                                      <p:cMediaNode>
                                        <p:cTn display="0" masterRel="sameClick">
                                          <p:stCondLst>
                                            <p:cond evt="begin" delay="0">
                                              <p:tn val="227"/>
                                            </p:cond>
                                          </p:stCondLst>
                                          <p:endCondLst>
                                            <p:cond evt="onStopAudio" delay="0">
                                              <p:tgtEl>
                                                <p:sldTgt/>
                                              </p:tgtEl>
                                            </p:cond>
                                          </p:endCondLst>
                                        </p:cTn>
                                        <p:tgtEl>
                                          <p:sndTgt r:embed="rId3" name="Bling.wav"/>
                                        </p:tgtEl>
                                      </p:cMediaNode>
                                    </p:audio>
                                  </p:subTnLst>
                                </p:cTn>
                              </p:par>
                              <p:par>
                                <p:cTn id="232" presetID="26" presetClass="emph" presetSubtype="0" fill="hold" grpId="1" nodeType="withEffect">
                                  <p:stCondLst>
                                    <p:cond delay="500"/>
                                  </p:stCondLst>
                                  <p:childTnLst>
                                    <p:animEffect transition="out" filter="fade">
                                      <p:cBhvr>
                                        <p:cTn id="233" dur="500" tmFilter="0, 0; .2, .5; .8, .5; 1, 0"/>
                                        <p:tgtEl>
                                          <p:spTgt spid="387"/>
                                        </p:tgtEl>
                                      </p:cBhvr>
                                    </p:animEffect>
                                    <p:animScale>
                                      <p:cBhvr>
                                        <p:cTn id="234" dur="250" autoRev="1" fill="hold"/>
                                        <p:tgtEl>
                                          <p:spTgt spid="387"/>
                                        </p:tgtEl>
                                      </p:cBhvr>
                                      <p:by x="105000" y="105000"/>
                                    </p:animScale>
                                  </p:childTnLst>
                                </p:cTn>
                              </p:par>
                            </p:childTnLst>
                          </p:cTn>
                        </p:par>
                      </p:childTnLst>
                    </p:cTn>
                  </p:par>
                </p:childTnLst>
              </p:cTn>
              <p:nextCondLst>
                <p:cond evt="onClick" delay="0">
                  <p:tgtEl>
                    <p:spTgt spid="217"/>
                  </p:tgtEl>
                </p:cond>
              </p:nextCondLst>
            </p:seq>
            <p:seq concurrent="1" nextAc="seek">
              <p:cTn id="235" restart="whenNotActive" fill="hold" evtFilter="cancelBubble" nodeType="interactiveSeq">
                <p:stCondLst>
                  <p:cond evt="onClick" delay="0">
                    <p:tgtEl>
                      <p:spTgt spid="218"/>
                    </p:tgtEl>
                  </p:cond>
                </p:stCondLst>
                <p:endSync evt="end" delay="0">
                  <p:rtn val="all"/>
                </p:endSync>
                <p:childTnLst>
                  <p:par>
                    <p:cTn id="236" fill="hold">
                      <p:stCondLst>
                        <p:cond delay="0"/>
                      </p:stCondLst>
                      <p:childTnLst>
                        <p:par>
                          <p:cTn id="237" fill="hold">
                            <p:stCondLst>
                              <p:cond delay="0"/>
                            </p:stCondLst>
                            <p:childTnLst>
                              <p:par>
                                <p:cTn id="238" presetID="53" presetClass="entr" presetSubtype="16" fill="hold" grpId="0" nodeType="withEffect">
                                  <p:stCondLst>
                                    <p:cond delay="0"/>
                                  </p:stCondLst>
                                  <p:childTnLst>
                                    <p:set>
                                      <p:cBhvr>
                                        <p:cTn id="239" dur="1" fill="hold">
                                          <p:stCondLst>
                                            <p:cond delay="0"/>
                                          </p:stCondLst>
                                        </p:cTn>
                                        <p:tgtEl>
                                          <p:spTgt spid="369"/>
                                        </p:tgtEl>
                                        <p:attrNameLst>
                                          <p:attrName>style.visibility</p:attrName>
                                        </p:attrNameLst>
                                      </p:cBhvr>
                                      <p:to>
                                        <p:strVal val="visible"/>
                                      </p:to>
                                    </p:set>
                                    <p:anim calcmode="lin" valueType="num">
                                      <p:cBhvr>
                                        <p:cTn id="240" dur="500" fill="hold"/>
                                        <p:tgtEl>
                                          <p:spTgt spid="369"/>
                                        </p:tgtEl>
                                        <p:attrNameLst>
                                          <p:attrName>ppt_w</p:attrName>
                                        </p:attrNameLst>
                                      </p:cBhvr>
                                      <p:tavLst>
                                        <p:tav tm="0">
                                          <p:val>
                                            <p:fltVal val="0"/>
                                          </p:val>
                                        </p:tav>
                                        <p:tav tm="100000">
                                          <p:val>
                                            <p:strVal val="#ppt_w"/>
                                          </p:val>
                                        </p:tav>
                                      </p:tavLst>
                                    </p:anim>
                                    <p:anim calcmode="lin" valueType="num">
                                      <p:cBhvr>
                                        <p:cTn id="241" dur="500" fill="hold"/>
                                        <p:tgtEl>
                                          <p:spTgt spid="369"/>
                                        </p:tgtEl>
                                        <p:attrNameLst>
                                          <p:attrName>ppt_h</p:attrName>
                                        </p:attrNameLst>
                                      </p:cBhvr>
                                      <p:tavLst>
                                        <p:tav tm="0">
                                          <p:val>
                                            <p:fltVal val="0"/>
                                          </p:val>
                                        </p:tav>
                                        <p:tav tm="100000">
                                          <p:val>
                                            <p:strVal val="#ppt_h"/>
                                          </p:val>
                                        </p:tav>
                                      </p:tavLst>
                                    </p:anim>
                                    <p:animEffect transition="in" filter="fade">
                                      <p:cBhvr>
                                        <p:cTn id="242" dur="500"/>
                                        <p:tgtEl>
                                          <p:spTgt spid="369"/>
                                        </p:tgtEl>
                                      </p:cBhvr>
                                    </p:animEffect>
                                  </p:childTnLst>
                                  <p:subTnLst>
                                    <p:audio>
                                      <p:cMediaNode>
                                        <p:cTn display="0" masterRel="sameClick">
                                          <p:stCondLst>
                                            <p:cond evt="begin" delay="0">
                                              <p:tn val="238"/>
                                            </p:cond>
                                          </p:stCondLst>
                                          <p:endCondLst>
                                            <p:cond evt="onStopAudio" delay="0">
                                              <p:tgtEl>
                                                <p:sldTgt/>
                                              </p:tgtEl>
                                            </p:cond>
                                          </p:endCondLst>
                                        </p:cTn>
                                        <p:tgtEl>
                                          <p:sndTgt r:embed="rId3" name="Bling.wav"/>
                                        </p:tgtEl>
                                      </p:cMediaNode>
                                    </p:audio>
                                  </p:subTnLst>
                                </p:cTn>
                              </p:par>
                              <p:par>
                                <p:cTn id="243" presetID="26" presetClass="emph" presetSubtype="0" fill="hold" grpId="1" nodeType="withEffect">
                                  <p:stCondLst>
                                    <p:cond delay="500"/>
                                  </p:stCondLst>
                                  <p:childTnLst>
                                    <p:animEffect transition="out" filter="fade">
                                      <p:cBhvr>
                                        <p:cTn id="244" dur="500" tmFilter="0, 0; .2, .5; .8, .5; 1, 0"/>
                                        <p:tgtEl>
                                          <p:spTgt spid="369"/>
                                        </p:tgtEl>
                                      </p:cBhvr>
                                    </p:animEffect>
                                    <p:animScale>
                                      <p:cBhvr>
                                        <p:cTn id="245" dur="250" autoRev="1" fill="hold"/>
                                        <p:tgtEl>
                                          <p:spTgt spid="369"/>
                                        </p:tgtEl>
                                      </p:cBhvr>
                                      <p:by x="105000" y="105000"/>
                                    </p:animScale>
                                  </p:childTnLst>
                                </p:cTn>
                              </p:par>
                              <p:par>
                                <p:cTn id="246" presetID="53" presetClass="entr" presetSubtype="16" fill="hold" grpId="0" nodeType="withEffect">
                                  <p:stCondLst>
                                    <p:cond delay="0"/>
                                  </p:stCondLst>
                                  <p:childTnLst>
                                    <p:set>
                                      <p:cBhvr>
                                        <p:cTn id="247" dur="1" fill="hold">
                                          <p:stCondLst>
                                            <p:cond delay="0"/>
                                          </p:stCondLst>
                                        </p:cTn>
                                        <p:tgtEl>
                                          <p:spTgt spid="353"/>
                                        </p:tgtEl>
                                        <p:attrNameLst>
                                          <p:attrName>style.visibility</p:attrName>
                                        </p:attrNameLst>
                                      </p:cBhvr>
                                      <p:to>
                                        <p:strVal val="visible"/>
                                      </p:to>
                                    </p:set>
                                    <p:anim calcmode="lin" valueType="num">
                                      <p:cBhvr>
                                        <p:cTn id="248" dur="500" fill="hold"/>
                                        <p:tgtEl>
                                          <p:spTgt spid="353"/>
                                        </p:tgtEl>
                                        <p:attrNameLst>
                                          <p:attrName>ppt_w</p:attrName>
                                        </p:attrNameLst>
                                      </p:cBhvr>
                                      <p:tavLst>
                                        <p:tav tm="0">
                                          <p:val>
                                            <p:fltVal val="0"/>
                                          </p:val>
                                        </p:tav>
                                        <p:tav tm="100000">
                                          <p:val>
                                            <p:strVal val="#ppt_w"/>
                                          </p:val>
                                        </p:tav>
                                      </p:tavLst>
                                    </p:anim>
                                    <p:anim calcmode="lin" valueType="num">
                                      <p:cBhvr>
                                        <p:cTn id="249" dur="500" fill="hold"/>
                                        <p:tgtEl>
                                          <p:spTgt spid="353"/>
                                        </p:tgtEl>
                                        <p:attrNameLst>
                                          <p:attrName>ppt_h</p:attrName>
                                        </p:attrNameLst>
                                      </p:cBhvr>
                                      <p:tavLst>
                                        <p:tav tm="0">
                                          <p:val>
                                            <p:fltVal val="0"/>
                                          </p:val>
                                        </p:tav>
                                        <p:tav tm="100000">
                                          <p:val>
                                            <p:strVal val="#ppt_h"/>
                                          </p:val>
                                        </p:tav>
                                      </p:tavLst>
                                    </p:anim>
                                    <p:animEffect transition="in" filter="fade">
                                      <p:cBhvr>
                                        <p:cTn id="250" dur="500"/>
                                        <p:tgtEl>
                                          <p:spTgt spid="353"/>
                                        </p:tgtEl>
                                      </p:cBhvr>
                                    </p:animEffect>
                                  </p:childTnLst>
                                  <p:subTnLst>
                                    <p:audio>
                                      <p:cMediaNode>
                                        <p:cTn display="0" masterRel="sameClick">
                                          <p:stCondLst>
                                            <p:cond evt="begin" delay="0">
                                              <p:tn val="246"/>
                                            </p:cond>
                                          </p:stCondLst>
                                          <p:endCondLst>
                                            <p:cond evt="onStopAudio" delay="0">
                                              <p:tgtEl>
                                                <p:sldTgt/>
                                              </p:tgtEl>
                                            </p:cond>
                                          </p:endCondLst>
                                        </p:cTn>
                                        <p:tgtEl>
                                          <p:sndTgt r:embed="rId3" name="Bling.wav"/>
                                        </p:tgtEl>
                                      </p:cMediaNode>
                                    </p:audio>
                                  </p:subTnLst>
                                </p:cTn>
                              </p:par>
                              <p:par>
                                <p:cTn id="251" presetID="26" presetClass="emph" presetSubtype="0" fill="hold" grpId="1" nodeType="withEffect">
                                  <p:stCondLst>
                                    <p:cond delay="500"/>
                                  </p:stCondLst>
                                  <p:childTnLst>
                                    <p:animEffect transition="out" filter="fade">
                                      <p:cBhvr>
                                        <p:cTn id="252" dur="500" tmFilter="0, 0; .2, .5; .8, .5; 1, 0"/>
                                        <p:tgtEl>
                                          <p:spTgt spid="353"/>
                                        </p:tgtEl>
                                      </p:cBhvr>
                                    </p:animEffect>
                                    <p:animScale>
                                      <p:cBhvr>
                                        <p:cTn id="253" dur="250" autoRev="1" fill="hold"/>
                                        <p:tgtEl>
                                          <p:spTgt spid="353"/>
                                        </p:tgtEl>
                                      </p:cBhvr>
                                      <p:by x="105000" y="105000"/>
                                    </p:animScale>
                                  </p:childTnLst>
                                </p:cTn>
                              </p:par>
                              <p:par>
                                <p:cTn id="254" presetID="53" presetClass="entr" presetSubtype="16" fill="hold" grpId="0" nodeType="withEffect">
                                  <p:stCondLst>
                                    <p:cond delay="0"/>
                                  </p:stCondLst>
                                  <p:childTnLst>
                                    <p:set>
                                      <p:cBhvr>
                                        <p:cTn id="255" dur="1" fill="hold">
                                          <p:stCondLst>
                                            <p:cond delay="0"/>
                                          </p:stCondLst>
                                        </p:cTn>
                                        <p:tgtEl>
                                          <p:spTgt spid="390"/>
                                        </p:tgtEl>
                                        <p:attrNameLst>
                                          <p:attrName>style.visibility</p:attrName>
                                        </p:attrNameLst>
                                      </p:cBhvr>
                                      <p:to>
                                        <p:strVal val="visible"/>
                                      </p:to>
                                    </p:set>
                                    <p:anim calcmode="lin" valueType="num">
                                      <p:cBhvr>
                                        <p:cTn id="256" dur="500" fill="hold"/>
                                        <p:tgtEl>
                                          <p:spTgt spid="390"/>
                                        </p:tgtEl>
                                        <p:attrNameLst>
                                          <p:attrName>ppt_w</p:attrName>
                                        </p:attrNameLst>
                                      </p:cBhvr>
                                      <p:tavLst>
                                        <p:tav tm="0">
                                          <p:val>
                                            <p:fltVal val="0"/>
                                          </p:val>
                                        </p:tav>
                                        <p:tav tm="100000">
                                          <p:val>
                                            <p:strVal val="#ppt_w"/>
                                          </p:val>
                                        </p:tav>
                                      </p:tavLst>
                                    </p:anim>
                                    <p:anim calcmode="lin" valueType="num">
                                      <p:cBhvr>
                                        <p:cTn id="257" dur="500" fill="hold"/>
                                        <p:tgtEl>
                                          <p:spTgt spid="390"/>
                                        </p:tgtEl>
                                        <p:attrNameLst>
                                          <p:attrName>ppt_h</p:attrName>
                                        </p:attrNameLst>
                                      </p:cBhvr>
                                      <p:tavLst>
                                        <p:tav tm="0">
                                          <p:val>
                                            <p:fltVal val="0"/>
                                          </p:val>
                                        </p:tav>
                                        <p:tav tm="100000">
                                          <p:val>
                                            <p:strVal val="#ppt_h"/>
                                          </p:val>
                                        </p:tav>
                                      </p:tavLst>
                                    </p:anim>
                                    <p:animEffect transition="in" filter="fade">
                                      <p:cBhvr>
                                        <p:cTn id="258" dur="500"/>
                                        <p:tgtEl>
                                          <p:spTgt spid="390"/>
                                        </p:tgtEl>
                                      </p:cBhvr>
                                    </p:animEffect>
                                  </p:childTnLst>
                                  <p:subTnLst>
                                    <p:audio>
                                      <p:cMediaNode>
                                        <p:cTn display="0" masterRel="sameClick">
                                          <p:stCondLst>
                                            <p:cond evt="begin" delay="0">
                                              <p:tn val="254"/>
                                            </p:cond>
                                          </p:stCondLst>
                                          <p:endCondLst>
                                            <p:cond evt="onStopAudio" delay="0">
                                              <p:tgtEl>
                                                <p:sldTgt/>
                                              </p:tgtEl>
                                            </p:cond>
                                          </p:endCondLst>
                                        </p:cTn>
                                        <p:tgtEl>
                                          <p:sndTgt r:embed="rId3" name="Bling.wav"/>
                                        </p:tgtEl>
                                      </p:cMediaNode>
                                    </p:audio>
                                  </p:subTnLst>
                                </p:cTn>
                              </p:par>
                              <p:par>
                                <p:cTn id="259" presetID="26" presetClass="emph" presetSubtype="0" fill="hold" grpId="1" nodeType="withEffect">
                                  <p:stCondLst>
                                    <p:cond delay="500"/>
                                  </p:stCondLst>
                                  <p:childTnLst>
                                    <p:animEffect transition="out" filter="fade">
                                      <p:cBhvr>
                                        <p:cTn id="260" dur="500" tmFilter="0, 0; .2, .5; .8, .5; 1, 0"/>
                                        <p:tgtEl>
                                          <p:spTgt spid="390"/>
                                        </p:tgtEl>
                                      </p:cBhvr>
                                    </p:animEffect>
                                    <p:animScale>
                                      <p:cBhvr>
                                        <p:cTn id="261" dur="250" autoRev="1" fill="hold"/>
                                        <p:tgtEl>
                                          <p:spTgt spid="390"/>
                                        </p:tgtEl>
                                      </p:cBhvr>
                                      <p:by x="105000" y="105000"/>
                                    </p:animScale>
                                  </p:childTnLst>
                                </p:cTn>
                              </p:par>
                              <p:par>
                                <p:cTn id="262" presetID="53" presetClass="entr" presetSubtype="16" fill="hold" grpId="0" nodeType="withEffect">
                                  <p:stCondLst>
                                    <p:cond delay="0"/>
                                  </p:stCondLst>
                                  <p:childTnLst>
                                    <p:set>
                                      <p:cBhvr>
                                        <p:cTn id="263" dur="1" fill="hold">
                                          <p:stCondLst>
                                            <p:cond delay="0"/>
                                          </p:stCondLst>
                                        </p:cTn>
                                        <p:tgtEl>
                                          <p:spTgt spid="391"/>
                                        </p:tgtEl>
                                        <p:attrNameLst>
                                          <p:attrName>style.visibility</p:attrName>
                                        </p:attrNameLst>
                                      </p:cBhvr>
                                      <p:to>
                                        <p:strVal val="visible"/>
                                      </p:to>
                                    </p:set>
                                    <p:anim calcmode="lin" valueType="num">
                                      <p:cBhvr>
                                        <p:cTn id="264" dur="500" fill="hold"/>
                                        <p:tgtEl>
                                          <p:spTgt spid="391"/>
                                        </p:tgtEl>
                                        <p:attrNameLst>
                                          <p:attrName>ppt_w</p:attrName>
                                        </p:attrNameLst>
                                      </p:cBhvr>
                                      <p:tavLst>
                                        <p:tav tm="0">
                                          <p:val>
                                            <p:fltVal val="0"/>
                                          </p:val>
                                        </p:tav>
                                        <p:tav tm="100000">
                                          <p:val>
                                            <p:strVal val="#ppt_w"/>
                                          </p:val>
                                        </p:tav>
                                      </p:tavLst>
                                    </p:anim>
                                    <p:anim calcmode="lin" valueType="num">
                                      <p:cBhvr>
                                        <p:cTn id="265" dur="500" fill="hold"/>
                                        <p:tgtEl>
                                          <p:spTgt spid="391"/>
                                        </p:tgtEl>
                                        <p:attrNameLst>
                                          <p:attrName>ppt_h</p:attrName>
                                        </p:attrNameLst>
                                      </p:cBhvr>
                                      <p:tavLst>
                                        <p:tav tm="0">
                                          <p:val>
                                            <p:fltVal val="0"/>
                                          </p:val>
                                        </p:tav>
                                        <p:tav tm="100000">
                                          <p:val>
                                            <p:strVal val="#ppt_h"/>
                                          </p:val>
                                        </p:tav>
                                      </p:tavLst>
                                    </p:anim>
                                    <p:animEffect transition="in" filter="fade">
                                      <p:cBhvr>
                                        <p:cTn id="266" dur="500"/>
                                        <p:tgtEl>
                                          <p:spTgt spid="391"/>
                                        </p:tgtEl>
                                      </p:cBhvr>
                                    </p:animEffect>
                                  </p:childTnLst>
                                  <p:subTnLst>
                                    <p:audio>
                                      <p:cMediaNode>
                                        <p:cTn display="0" masterRel="sameClick">
                                          <p:stCondLst>
                                            <p:cond evt="begin" delay="0">
                                              <p:tn val="262"/>
                                            </p:cond>
                                          </p:stCondLst>
                                          <p:endCondLst>
                                            <p:cond evt="onStopAudio" delay="0">
                                              <p:tgtEl>
                                                <p:sldTgt/>
                                              </p:tgtEl>
                                            </p:cond>
                                          </p:endCondLst>
                                        </p:cTn>
                                        <p:tgtEl>
                                          <p:sndTgt r:embed="rId3" name="Bling.wav"/>
                                        </p:tgtEl>
                                      </p:cMediaNode>
                                    </p:audio>
                                  </p:subTnLst>
                                </p:cTn>
                              </p:par>
                              <p:par>
                                <p:cTn id="267" presetID="26" presetClass="emph" presetSubtype="0" fill="hold" grpId="1" nodeType="withEffect">
                                  <p:stCondLst>
                                    <p:cond delay="500"/>
                                  </p:stCondLst>
                                  <p:childTnLst>
                                    <p:animEffect transition="out" filter="fade">
                                      <p:cBhvr>
                                        <p:cTn id="268" dur="500" tmFilter="0, 0; .2, .5; .8, .5; 1, 0"/>
                                        <p:tgtEl>
                                          <p:spTgt spid="391"/>
                                        </p:tgtEl>
                                      </p:cBhvr>
                                    </p:animEffect>
                                    <p:animScale>
                                      <p:cBhvr>
                                        <p:cTn id="269" dur="250" autoRev="1" fill="hold"/>
                                        <p:tgtEl>
                                          <p:spTgt spid="391"/>
                                        </p:tgtEl>
                                      </p:cBhvr>
                                      <p:by x="105000" y="105000"/>
                                    </p:animScale>
                                  </p:childTnLst>
                                </p:cTn>
                              </p:par>
                              <p:par>
                                <p:cTn id="270" presetID="53" presetClass="entr" presetSubtype="16" fill="hold" grpId="0" nodeType="withEffect">
                                  <p:stCondLst>
                                    <p:cond delay="0"/>
                                  </p:stCondLst>
                                  <p:childTnLst>
                                    <p:set>
                                      <p:cBhvr>
                                        <p:cTn id="271" dur="1" fill="hold">
                                          <p:stCondLst>
                                            <p:cond delay="0"/>
                                          </p:stCondLst>
                                        </p:cTn>
                                        <p:tgtEl>
                                          <p:spTgt spid="355"/>
                                        </p:tgtEl>
                                        <p:attrNameLst>
                                          <p:attrName>style.visibility</p:attrName>
                                        </p:attrNameLst>
                                      </p:cBhvr>
                                      <p:to>
                                        <p:strVal val="visible"/>
                                      </p:to>
                                    </p:set>
                                    <p:anim calcmode="lin" valueType="num">
                                      <p:cBhvr>
                                        <p:cTn id="272" dur="500" fill="hold"/>
                                        <p:tgtEl>
                                          <p:spTgt spid="355"/>
                                        </p:tgtEl>
                                        <p:attrNameLst>
                                          <p:attrName>ppt_w</p:attrName>
                                        </p:attrNameLst>
                                      </p:cBhvr>
                                      <p:tavLst>
                                        <p:tav tm="0">
                                          <p:val>
                                            <p:fltVal val="0"/>
                                          </p:val>
                                        </p:tav>
                                        <p:tav tm="100000">
                                          <p:val>
                                            <p:strVal val="#ppt_w"/>
                                          </p:val>
                                        </p:tav>
                                      </p:tavLst>
                                    </p:anim>
                                    <p:anim calcmode="lin" valueType="num">
                                      <p:cBhvr>
                                        <p:cTn id="273" dur="500" fill="hold"/>
                                        <p:tgtEl>
                                          <p:spTgt spid="355"/>
                                        </p:tgtEl>
                                        <p:attrNameLst>
                                          <p:attrName>ppt_h</p:attrName>
                                        </p:attrNameLst>
                                      </p:cBhvr>
                                      <p:tavLst>
                                        <p:tav tm="0">
                                          <p:val>
                                            <p:fltVal val="0"/>
                                          </p:val>
                                        </p:tav>
                                        <p:tav tm="100000">
                                          <p:val>
                                            <p:strVal val="#ppt_h"/>
                                          </p:val>
                                        </p:tav>
                                      </p:tavLst>
                                    </p:anim>
                                    <p:animEffect transition="in" filter="fade">
                                      <p:cBhvr>
                                        <p:cTn id="274" dur="500"/>
                                        <p:tgtEl>
                                          <p:spTgt spid="355"/>
                                        </p:tgtEl>
                                      </p:cBhvr>
                                    </p:animEffect>
                                  </p:childTnLst>
                                  <p:subTnLst>
                                    <p:audio>
                                      <p:cMediaNode>
                                        <p:cTn display="0" masterRel="sameClick">
                                          <p:stCondLst>
                                            <p:cond evt="begin" delay="0">
                                              <p:tn val="270"/>
                                            </p:cond>
                                          </p:stCondLst>
                                          <p:endCondLst>
                                            <p:cond evt="onStopAudio" delay="0">
                                              <p:tgtEl>
                                                <p:sldTgt/>
                                              </p:tgtEl>
                                            </p:cond>
                                          </p:endCondLst>
                                        </p:cTn>
                                        <p:tgtEl>
                                          <p:sndTgt r:embed="rId3" name="Bling.wav"/>
                                        </p:tgtEl>
                                      </p:cMediaNode>
                                    </p:audio>
                                  </p:subTnLst>
                                </p:cTn>
                              </p:par>
                              <p:par>
                                <p:cTn id="275" presetID="26" presetClass="emph" presetSubtype="0" fill="hold" grpId="1" nodeType="withEffect">
                                  <p:stCondLst>
                                    <p:cond delay="500"/>
                                  </p:stCondLst>
                                  <p:childTnLst>
                                    <p:animEffect transition="out" filter="fade">
                                      <p:cBhvr>
                                        <p:cTn id="276" dur="500" tmFilter="0, 0; .2, .5; .8, .5; 1, 0"/>
                                        <p:tgtEl>
                                          <p:spTgt spid="355"/>
                                        </p:tgtEl>
                                      </p:cBhvr>
                                    </p:animEffect>
                                    <p:animScale>
                                      <p:cBhvr>
                                        <p:cTn id="277" dur="250" autoRev="1" fill="hold"/>
                                        <p:tgtEl>
                                          <p:spTgt spid="355"/>
                                        </p:tgtEl>
                                      </p:cBhvr>
                                      <p:by x="105000" y="105000"/>
                                    </p:animScale>
                                  </p:childTnLst>
                                </p:cTn>
                              </p:par>
                              <p:par>
                                <p:cTn id="278" presetID="53" presetClass="entr" presetSubtype="16" fill="hold" grpId="0" nodeType="withEffect">
                                  <p:stCondLst>
                                    <p:cond delay="0"/>
                                  </p:stCondLst>
                                  <p:childTnLst>
                                    <p:set>
                                      <p:cBhvr>
                                        <p:cTn id="279" dur="1" fill="hold">
                                          <p:stCondLst>
                                            <p:cond delay="0"/>
                                          </p:stCondLst>
                                        </p:cTn>
                                        <p:tgtEl>
                                          <p:spTgt spid="383"/>
                                        </p:tgtEl>
                                        <p:attrNameLst>
                                          <p:attrName>style.visibility</p:attrName>
                                        </p:attrNameLst>
                                      </p:cBhvr>
                                      <p:to>
                                        <p:strVal val="visible"/>
                                      </p:to>
                                    </p:set>
                                    <p:anim calcmode="lin" valueType="num">
                                      <p:cBhvr>
                                        <p:cTn id="280" dur="500" fill="hold"/>
                                        <p:tgtEl>
                                          <p:spTgt spid="383"/>
                                        </p:tgtEl>
                                        <p:attrNameLst>
                                          <p:attrName>ppt_w</p:attrName>
                                        </p:attrNameLst>
                                      </p:cBhvr>
                                      <p:tavLst>
                                        <p:tav tm="0">
                                          <p:val>
                                            <p:fltVal val="0"/>
                                          </p:val>
                                        </p:tav>
                                        <p:tav tm="100000">
                                          <p:val>
                                            <p:strVal val="#ppt_w"/>
                                          </p:val>
                                        </p:tav>
                                      </p:tavLst>
                                    </p:anim>
                                    <p:anim calcmode="lin" valueType="num">
                                      <p:cBhvr>
                                        <p:cTn id="281" dur="500" fill="hold"/>
                                        <p:tgtEl>
                                          <p:spTgt spid="383"/>
                                        </p:tgtEl>
                                        <p:attrNameLst>
                                          <p:attrName>ppt_h</p:attrName>
                                        </p:attrNameLst>
                                      </p:cBhvr>
                                      <p:tavLst>
                                        <p:tav tm="0">
                                          <p:val>
                                            <p:fltVal val="0"/>
                                          </p:val>
                                        </p:tav>
                                        <p:tav tm="100000">
                                          <p:val>
                                            <p:strVal val="#ppt_h"/>
                                          </p:val>
                                        </p:tav>
                                      </p:tavLst>
                                    </p:anim>
                                    <p:animEffect transition="in" filter="fade">
                                      <p:cBhvr>
                                        <p:cTn id="282" dur="500"/>
                                        <p:tgtEl>
                                          <p:spTgt spid="383"/>
                                        </p:tgtEl>
                                      </p:cBhvr>
                                    </p:animEffect>
                                  </p:childTnLst>
                                  <p:subTnLst>
                                    <p:audio>
                                      <p:cMediaNode>
                                        <p:cTn display="0" masterRel="sameClick">
                                          <p:stCondLst>
                                            <p:cond evt="begin" delay="0">
                                              <p:tn val="278"/>
                                            </p:cond>
                                          </p:stCondLst>
                                          <p:endCondLst>
                                            <p:cond evt="onStopAudio" delay="0">
                                              <p:tgtEl>
                                                <p:sldTgt/>
                                              </p:tgtEl>
                                            </p:cond>
                                          </p:endCondLst>
                                        </p:cTn>
                                        <p:tgtEl>
                                          <p:sndTgt r:embed="rId3" name="Bling.wav"/>
                                        </p:tgtEl>
                                      </p:cMediaNode>
                                    </p:audio>
                                  </p:subTnLst>
                                </p:cTn>
                              </p:par>
                              <p:par>
                                <p:cTn id="283" presetID="26" presetClass="emph" presetSubtype="0" fill="hold" grpId="1" nodeType="withEffect">
                                  <p:stCondLst>
                                    <p:cond delay="500"/>
                                  </p:stCondLst>
                                  <p:childTnLst>
                                    <p:animEffect transition="out" filter="fade">
                                      <p:cBhvr>
                                        <p:cTn id="284" dur="500" tmFilter="0, 0; .2, .5; .8, .5; 1, 0"/>
                                        <p:tgtEl>
                                          <p:spTgt spid="383"/>
                                        </p:tgtEl>
                                      </p:cBhvr>
                                    </p:animEffect>
                                    <p:animScale>
                                      <p:cBhvr>
                                        <p:cTn id="285" dur="250" autoRev="1" fill="hold"/>
                                        <p:tgtEl>
                                          <p:spTgt spid="383"/>
                                        </p:tgtEl>
                                      </p:cBhvr>
                                      <p:by x="105000" y="105000"/>
                                    </p:animScale>
                                  </p:childTnLst>
                                </p:cTn>
                              </p:par>
                            </p:childTnLst>
                          </p:cTn>
                        </p:par>
                      </p:childTnLst>
                    </p:cTn>
                  </p:par>
                </p:childTnLst>
              </p:cTn>
              <p:nextCondLst>
                <p:cond evt="onClick" delay="0">
                  <p:tgtEl>
                    <p:spTgt spid="218"/>
                  </p:tgtEl>
                </p:cond>
              </p:nextCondLst>
            </p:seq>
            <p:seq concurrent="1" nextAc="seek">
              <p:cTn id="286" restart="whenNotActive" fill="hold" evtFilter="cancelBubble" nodeType="interactiveSeq">
                <p:stCondLst>
                  <p:cond evt="onClick" delay="0">
                    <p:tgtEl>
                      <p:spTgt spid="219"/>
                    </p:tgtEl>
                  </p:cond>
                </p:stCondLst>
                <p:endSync evt="end" delay="0">
                  <p:rtn val="all"/>
                </p:endSync>
                <p:childTnLst>
                  <p:par>
                    <p:cTn id="287" fill="hold">
                      <p:stCondLst>
                        <p:cond delay="0"/>
                      </p:stCondLst>
                      <p:childTnLst>
                        <p:par>
                          <p:cTn id="288" fill="hold">
                            <p:stCondLst>
                              <p:cond delay="0"/>
                            </p:stCondLst>
                            <p:childTnLst>
                              <p:par>
                                <p:cTn id="289" presetID="53" presetClass="entr" presetSubtype="16" fill="hold" grpId="0" nodeType="withEffect">
                                  <p:stCondLst>
                                    <p:cond delay="0"/>
                                  </p:stCondLst>
                                  <p:childTnLst>
                                    <p:set>
                                      <p:cBhvr>
                                        <p:cTn id="290" dur="1" fill="hold">
                                          <p:stCondLst>
                                            <p:cond delay="0"/>
                                          </p:stCondLst>
                                        </p:cTn>
                                        <p:tgtEl>
                                          <p:spTgt spid="370"/>
                                        </p:tgtEl>
                                        <p:attrNameLst>
                                          <p:attrName>style.visibility</p:attrName>
                                        </p:attrNameLst>
                                      </p:cBhvr>
                                      <p:to>
                                        <p:strVal val="visible"/>
                                      </p:to>
                                    </p:set>
                                    <p:anim calcmode="lin" valueType="num">
                                      <p:cBhvr>
                                        <p:cTn id="291" dur="500" fill="hold"/>
                                        <p:tgtEl>
                                          <p:spTgt spid="370"/>
                                        </p:tgtEl>
                                        <p:attrNameLst>
                                          <p:attrName>ppt_w</p:attrName>
                                        </p:attrNameLst>
                                      </p:cBhvr>
                                      <p:tavLst>
                                        <p:tav tm="0">
                                          <p:val>
                                            <p:fltVal val="0"/>
                                          </p:val>
                                        </p:tav>
                                        <p:tav tm="100000">
                                          <p:val>
                                            <p:strVal val="#ppt_w"/>
                                          </p:val>
                                        </p:tav>
                                      </p:tavLst>
                                    </p:anim>
                                    <p:anim calcmode="lin" valueType="num">
                                      <p:cBhvr>
                                        <p:cTn id="292" dur="500" fill="hold"/>
                                        <p:tgtEl>
                                          <p:spTgt spid="370"/>
                                        </p:tgtEl>
                                        <p:attrNameLst>
                                          <p:attrName>ppt_h</p:attrName>
                                        </p:attrNameLst>
                                      </p:cBhvr>
                                      <p:tavLst>
                                        <p:tav tm="0">
                                          <p:val>
                                            <p:fltVal val="0"/>
                                          </p:val>
                                        </p:tav>
                                        <p:tav tm="100000">
                                          <p:val>
                                            <p:strVal val="#ppt_h"/>
                                          </p:val>
                                        </p:tav>
                                      </p:tavLst>
                                    </p:anim>
                                    <p:animEffect transition="in" filter="fade">
                                      <p:cBhvr>
                                        <p:cTn id="293" dur="500"/>
                                        <p:tgtEl>
                                          <p:spTgt spid="370"/>
                                        </p:tgtEl>
                                      </p:cBhvr>
                                    </p:animEffect>
                                  </p:childTnLst>
                                  <p:subTnLst>
                                    <p:audio>
                                      <p:cMediaNode>
                                        <p:cTn display="0" masterRel="sameClick">
                                          <p:stCondLst>
                                            <p:cond evt="begin" delay="0">
                                              <p:tn val="289"/>
                                            </p:cond>
                                          </p:stCondLst>
                                          <p:endCondLst>
                                            <p:cond evt="onStopAudio" delay="0">
                                              <p:tgtEl>
                                                <p:sldTgt/>
                                              </p:tgtEl>
                                            </p:cond>
                                          </p:endCondLst>
                                        </p:cTn>
                                        <p:tgtEl>
                                          <p:sndTgt r:embed="rId3" name="Bling.wav"/>
                                        </p:tgtEl>
                                      </p:cMediaNode>
                                    </p:audio>
                                  </p:subTnLst>
                                </p:cTn>
                              </p:par>
                              <p:par>
                                <p:cTn id="294" presetID="26" presetClass="emph" presetSubtype="0" fill="hold" grpId="1" nodeType="withEffect">
                                  <p:stCondLst>
                                    <p:cond delay="500"/>
                                  </p:stCondLst>
                                  <p:childTnLst>
                                    <p:animEffect transition="out" filter="fade">
                                      <p:cBhvr>
                                        <p:cTn id="295" dur="500" tmFilter="0, 0; .2, .5; .8, .5; 1, 0"/>
                                        <p:tgtEl>
                                          <p:spTgt spid="370"/>
                                        </p:tgtEl>
                                      </p:cBhvr>
                                    </p:animEffect>
                                    <p:animScale>
                                      <p:cBhvr>
                                        <p:cTn id="296" dur="250" autoRev="1" fill="hold"/>
                                        <p:tgtEl>
                                          <p:spTgt spid="370"/>
                                        </p:tgtEl>
                                      </p:cBhvr>
                                      <p:by x="105000" y="105000"/>
                                    </p:animScale>
                                  </p:childTnLst>
                                </p:cTn>
                              </p:par>
                              <p:par>
                                <p:cTn id="297" presetID="53" presetClass="entr" presetSubtype="16" fill="hold" grpId="0" nodeType="withEffect">
                                  <p:stCondLst>
                                    <p:cond delay="0"/>
                                  </p:stCondLst>
                                  <p:childTnLst>
                                    <p:set>
                                      <p:cBhvr>
                                        <p:cTn id="298" dur="1" fill="hold">
                                          <p:stCondLst>
                                            <p:cond delay="0"/>
                                          </p:stCondLst>
                                        </p:cTn>
                                        <p:tgtEl>
                                          <p:spTgt spid="376"/>
                                        </p:tgtEl>
                                        <p:attrNameLst>
                                          <p:attrName>style.visibility</p:attrName>
                                        </p:attrNameLst>
                                      </p:cBhvr>
                                      <p:to>
                                        <p:strVal val="visible"/>
                                      </p:to>
                                    </p:set>
                                    <p:anim calcmode="lin" valueType="num">
                                      <p:cBhvr>
                                        <p:cTn id="299" dur="500" fill="hold"/>
                                        <p:tgtEl>
                                          <p:spTgt spid="376"/>
                                        </p:tgtEl>
                                        <p:attrNameLst>
                                          <p:attrName>ppt_w</p:attrName>
                                        </p:attrNameLst>
                                      </p:cBhvr>
                                      <p:tavLst>
                                        <p:tav tm="0">
                                          <p:val>
                                            <p:fltVal val="0"/>
                                          </p:val>
                                        </p:tav>
                                        <p:tav tm="100000">
                                          <p:val>
                                            <p:strVal val="#ppt_w"/>
                                          </p:val>
                                        </p:tav>
                                      </p:tavLst>
                                    </p:anim>
                                    <p:anim calcmode="lin" valueType="num">
                                      <p:cBhvr>
                                        <p:cTn id="300" dur="500" fill="hold"/>
                                        <p:tgtEl>
                                          <p:spTgt spid="376"/>
                                        </p:tgtEl>
                                        <p:attrNameLst>
                                          <p:attrName>ppt_h</p:attrName>
                                        </p:attrNameLst>
                                      </p:cBhvr>
                                      <p:tavLst>
                                        <p:tav tm="0">
                                          <p:val>
                                            <p:fltVal val="0"/>
                                          </p:val>
                                        </p:tav>
                                        <p:tav tm="100000">
                                          <p:val>
                                            <p:strVal val="#ppt_h"/>
                                          </p:val>
                                        </p:tav>
                                      </p:tavLst>
                                    </p:anim>
                                    <p:animEffect transition="in" filter="fade">
                                      <p:cBhvr>
                                        <p:cTn id="301" dur="500"/>
                                        <p:tgtEl>
                                          <p:spTgt spid="376"/>
                                        </p:tgtEl>
                                      </p:cBhvr>
                                    </p:animEffect>
                                  </p:childTnLst>
                                  <p:subTnLst>
                                    <p:audio>
                                      <p:cMediaNode>
                                        <p:cTn display="0" masterRel="sameClick">
                                          <p:stCondLst>
                                            <p:cond evt="begin" delay="0">
                                              <p:tn val="297"/>
                                            </p:cond>
                                          </p:stCondLst>
                                          <p:endCondLst>
                                            <p:cond evt="onStopAudio" delay="0">
                                              <p:tgtEl>
                                                <p:sldTgt/>
                                              </p:tgtEl>
                                            </p:cond>
                                          </p:endCondLst>
                                        </p:cTn>
                                        <p:tgtEl>
                                          <p:sndTgt r:embed="rId3" name="Bling.wav"/>
                                        </p:tgtEl>
                                      </p:cMediaNode>
                                    </p:audio>
                                  </p:subTnLst>
                                </p:cTn>
                              </p:par>
                              <p:par>
                                <p:cTn id="302" presetID="26" presetClass="emph" presetSubtype="0" fill="hold" grpId="1" nodeType="withEffect">
                                  <p:stCondLst>
                                    <p:cond delay="500"/>
                                  </p:stCondLst>
                                  <p:childTnLst>
                                    <p:animEffect transition="out" filter="fade">
                                      <p:cBhvr>
                                        <p:cTn id="303" dur="500" tmFilter="0, 0; .2, .5; .8, .5; 1, 0"/>
                                        <p:tgtEl>
                                          <p:spTgt spid="376"/>
                                        </p:tgtEl>
                                      </p:cBhvr>
                                    </p:animEffect>
                                    <p:animScale>
                                      <p:cBhvr>
                                        <p:cTn id="304" dur="250" autoRev="1" fill="hold"/>
                                        <p:tgtEl>
                                          <p:spTgt spid="376"/>
                                        </p:tgtEl>
                                      </p:cBhvr>
                                      <p:by x="105000" y="105000"/>
                                    </p:animScale>
                                  </p:childTnLst>
                                </p:cTn>
                              </p:par>
                              <p:par>
                                <p:cTn id="305" presetID="53" presetClass="entr" presetSubtype="16" fill="hold" grpId="0" nodeType="withEffect">
                                  <p:stCondLst>
                                    <p:cond delay="0"/>
                                  </p:stCondLst>
                                  <p:childTnLst>
                                    <p:set>
                                      <p:cBhvr>
                                        <p:cTn id="306" dur="1" fill="hold">
                                          <p:stCondLst>
                                            <p:cond delay="0"/>
                                          </p:stCondLst>
                                        </p:cTn>
                                        <p:tgtEl>
                                          <p:spTgt spid="394"/>
                                        </p:tgtEl>
                                        <p:attrNameLst>
                                          <p:attrName>style.visibility</p:attrName>
                                        </p:attrNameLst>
                                      </p:cBhvr>
                                      <p:to>
                                        <p:strVal val="visible"/>
                                      </p:to>
                                    </p:set>
                                    <p:anim calcmode="lin" valueType="num">
                                      <p:cBhvr>
                                        <p:cTn id="307" dur="500" fill="hold"/>
                                        <p:tgtEl>
                                          <p:spTgt spid="394"/>
                                        </p:tgtEl>
                                        <p:attrNameLst>
                                          <p:attrName>ppt_w</p:attrName>
                                        </p:attrNameLst>
                                      </p:cBhvr>
                                      <p:tavLst>
                                        <p:tav tm="0">
                                          <p:val>
                                            <p:fltVal val="0"/>
                                          </p:val>
                                        </p:tav>
                                        <p:tav tm="100000">
                                          <p:val>
                                            <p:strVal val="#ppt_w"/>
                                          </p:val>
                                        </p:tav>
                                      </p:tavLst>
                                    </p:anim>
                                    <p:anim calcmode="lin" valueType="num">
                                      <p:cBhvr>
                                        <p:cTn id="308" dur="500" fill="hold"/>
                                        <p:tgtEl>
                                          <p:spTgt spid="394"/>
                                        </p:tgtEl>
                                        <p:attrNameLst>
                                          <p:attrName>ppt_h</p:attrName>
                                        </p:attrNameLst>
                                      </p:cBhvr>
                                      <p:tavLst>
                                        <p:tav tm="0">
                                          <p:val>
                                            <p:fltVal val="0"/>
                                          </p:val>
                                        </p:tav>
                                        <p:tav tm="100000">
                                          <p:val>
                                            <p:strVal val="#ppt_h"/>
                                          </p:val>
                                        </p:tav>
                                      </p:tavLst>
                                    </p:anim>
                                    <p:animEffect transition="in" filter="fade">
                                      <p:cBhvr>
                                        <p:cTn id="309" dur="500"/>
                                        <p:tgtEl>
                                          <p:spTgt spid="394"/>
                                        </p:tgtEl>
                                      </p:cBhvr>
                                    </p:animEffect>
                                  </p:childTnLst>
                                  <p:subTnLst>
                                    <p:audio>
                                      <p:cMediaNode>
                                        <p:cTn display="0" masterRel="sameClick">
                                          <p:stCondLst>
                                            <p:cond evt="begin" delay="0">
                                              <p:tn val="305"/>
                                            </p:cond>
                                          </p:stCondLst>
                                          <p:endCondLst>
                                            <p:cond evt="onStopAudio" delay="0">
                                              <p:tgtEl>
                                                <p:sldTgt/>
                                              </p:tgtEl>
                                            </p:cond>
                                          </p:endCondLst>
                                        </p:cTn>
                                        <p:tgtEl>
                                          <p:sndTgt r:embed="rId3" name="Bling.wav"/>
                                        </p:tgtEl>
                                      </p:cMediaNode>
                                    </p:audio>
                                  </p:subTnLst>
                                </p:cTn>
                              </p:par>
                              <p:par>
                                <p:cTn id="310" presetID="26" presetClass="emph" presetSubtype="0" fill="hold" grpId="1" nodeType="withEffect">
                                  <p:stCondLst>
                                    <p:cond delay="500"/>
                                  </p:stCondLst>
                                  <p:childTnLst>
                                    <p:animEffect transition="out" filter="fade">
                                      <p:cBhvr>
                                        <p:cTn id="311" dur="500" tmFilter="0, 0; .2, .5; .8, .5; 1, 0"/>
                                        <p:tgtEl>
                                          <p:spTgt spid="394"/>
                                        </p:tgtEl>
                                      </p:cBhvr>
                                    </p:animEffect>
                                    <p:animScale>
                                      <p:cBhvr>
                                        <p:cTn id="312" dur="250" autoRev="1" fill="hold"/>
                                        <p:tgtEl>
                                          <p:spTgt spid="394"/>
                                        </p:tgtEl>
                                      </p:cBhvr>
                                      <p:by x="105000" y="105000"/>
                                    </p:animScale>
                                  </p:childTnLst>
                                </p:cTn>
                              </p:par>
                              <p:par>
                                <p:cTn id="313" presetID="53" presetClass="entr" presetSubtype="16" fill="hold" grpId="0" nodeType="withEffect">
                                  <p:stCondLst>
                                    <p:cond delay="0"/>
                                  </p:stCondLst>
                                  <p:childTnLst>
                                    <p:set>
                                      <p:cBhvr>
                                        <p:cTn id="314" dur="1" fill="hold">
                                          <p:stCondLst>
                                            <p:cond delay="0"/>
                                          </p:stCondLst>
                                        </p:cTn>
                                        <p:tgtEl>
                                          <p:spTgt spid="354"/>
                                        </p:tgtEl>
                                        <p:attrNameLst>
                                          <p:attrName>style.visibility</p:attrName>
                                        </p:attrNameLst>
                                      </p:cBhvr>
                                      <p:to>
                                        <p:strVal val="visible"/>
                                      </p:to>
                                    </p:set>
                                    <p:anim calcmode="lin" valueType="num">
                                      <p:cBhvr>
                                        <p:cTn id="315" dur="500" fill="hold"/>
                                        <p:tgtEl>
                                          <p:spTgt spid="354"/>
                                        </p:tgtEl>
                                        <p:attrNameLst>
                                          <p:attrName>ppt_w</p:attrName>
                                        </p:attrNameLst>
                                      </p:cBhvr>
                                      <p:tavLst>
                                        <p:tav tm="0">
                                          <p:val>
                                            <p:fltVal val="0"/>
                                          </p:val>
                                        </p:tav>
                                        <p:tav tm="100000">
                                          <p:val>
                                            <p:strVal val="#ppt_w"/>
                                          </p:val>
                                        </p:tav>
                                      </p:tavLst>
                                    </p:anim>
                                    <p:anim calcmode="lin" valueType="num">
                                      <p:cBhvr>
                                        <p:cTn id="316" dur="500" fill="hold"/>
                                        <p:tgtEl>
                                          <p:spTgt spid="354"/>
                                        </p:tgtEl>
                                        <p:attrNameLst>
                                          <p:attrName>ppt_h</p:attrName>
                                        </p:attrNameLst>
                                      </p:cBhvr>
                                      <p:tavLst>
                                        <p:tav tm="0">
                                          <p:val>
                                            <p:fltVal val="0"/>
                                          </p:val>
                                        </p:tav>
                                        <p:tav tm="100000">
                                          <p:val>
                                            <p:strVal val="#ppt_h"/>
                                          </p:val>
                                        </p:tav>
                                      </p:tavLst>
                                    </p:anim>
                                    <p:animEffect transition="in" filter="fade">
                                      <p:cBhvr>
                                        <p:cTn id="317" dur="500"/>
                                        <p:tgtEl>
                                          <p:spTgt spid="354"/>
                                        </p:tgtEl>
                                      </p:cBhvr>
                                    </p:animEffect>
                                  </p:childTnLst>
                                  <p:subTnLst>
                                    <p:audio>
                                      <p:cMediaNode>
                                        <p:cTn display="0" masterRel="sameClick">
                                          <p:stCondLst>
                                            <p:cond evt="begin" delay="0">
                                              <p:tn val="313"/>
                                            </p:cond>
                                          </p:stCondLst>
                                          <p:endCondLst>
                                            <p:cond evt="onStopAudio" delay="0">
                                              <p:tgtEl>
                                                <p:sldTgt/>
                                              </p:tgtEl>
                                            </p:cond>
                                          </p:endCondLst>
                                        </p:cTn>
                                        <p:tgtEl>
                                          <p:sndTgt r:embed="rId3" name="Bling.wav"/>
                                        </p:tgtEl>
                                      </p:cMediaNode>
                                    </p:audio>
                                  </p:subTnLst>
                                </p:cTn>
                              </p:par>
                              <p:par>
                                <p:cTn id="318" presetID="26" presetClass="emph" presetSubtype="0" fill="hold" grpId="1" nodeType="withEffect">
                                  <p:stCondLst>
                                    <p:cond delay="500"/>
                                  </p:stCondLst>
                                  <p:childTnLst>
                                    <p:animEffect transition="out" filter="fade">
                                      <p:cBhvr>
                                        <p:cTn id="319" dur="500" tmFilter="0, 0; .2, .5; .8, .5; 1, 0"/>
                                        <p:tgtEl>
                                          <p:spTgt spid="354"/>
                                        </p:tgtEl>
                                      </p:cBhvr>
                                    </p:animEffect>
                                    <p:animScale>
                                      <p:cBhvr>
                                        <p:cTn id="320" dur="250" autoRev="1" fill="hold"/>
                                        <p:tgtEl>
                                          <p:spTgt spid="354"/>
                                        </p:tgtEl>
                                      </p:cBhvr>
                                      <p:by x="105000" y="105000"/>
                                    </p:animScale>
                                  </p:childTnLst>
                                </p:cTn>
                              </p:par>
                              <p:par>
                                <p:cTn id="321" presetID="53" presetClass="entr" presetSubtype="16" fill="hold" grpId="0" nodeType="withEffect">
                                  <p:stCondLst>
                                    <p:cond delay="0"/>
                                  </p:stCondLst>
                                  <p:childTnLst>
                                    <p:set>
                                      <p:cBhvr>
                                        <p:cTn id="322" dur="1" fill="hold">
                                          <p:stCondLst>
                                            <p:cond delay="0"/>
                                          </p:stCondLst>
                                        </p:cTn>
                                        <p:tgtEl>
                                          <p:spTgt spid="358"/>
                                        </p:tgtEl>
                                        <p:attrNameLst>
                                          <p:attrName>style.visibility</p:attrName>
                                        </p:attrNameLst>
                                      </p:cBhvr>
                                      <p:to>
                                        <p:strVal val="visible"/>
                                      </p:to>
                                    </p:set>
                                    <p:anim calcmode="lin" valueType="num">
                                      <p:cBhvr>
                                        <p:cTn id="323" dur="500" fill="hold"/>
                                        <p:tgtEl>
                                          <p:spTgt spid="358"/>
                                        </p:tgtEl>
                                        <p:attrNameLst>
                                          <p:attrName>ppt_w</p:attrName>
                                        </p:attrNameLst>
                                      </p:cBhvr>
                                      <p:tavLst>
                                        <p:tav tm="0">
                                          <p:val>
                                            <p:fltVal val="0"/>
                                          </p:val>
                                        </p:tav>
                                        <p:tav tm="100000">
                                          <p:val>
                                            <p:strVal val="#ppt_w"/>
                                          </p:val>
                                        </p:tav>
                                      </p:tavLst>
                                    </p:anim>
                                    <p:anim calcmode="lin" valueType="num">
                                      <p:cBhvr>
                                        <p:cTn id="324" dur="500" fill="hold"/>
                                        <p:tgtEl>
                                          <p:spTgt spid="358"/>
                                        </p:tgtEl>
                                        <p:attrNameLst>
                                          <p:attrName>ppt_h</p:attrName>
                                        </p:attrNameLst>
                                      </p:cBhvr>
                                      <p:tavLst>
                                        <p:tav tm="0">
                                          <p:val>
                                            <p:fltVal val="0"/>
                                          </p:val>
                                        </p:tav>
                                        <p:tav tm="100000">
                                          <p:val>
                                            <p:strVal val="#ppt_h"/>
                                          </p:val>
                                        </p:tav>
                                      </p:tavLst>
                                    </p:anim>
                                    <p:animEffect transition="in" filter="fade">
                                      <p:cBhvr>
                                        <p:cTn id="325" dur="500"/>
                                        <p:tgtEl>
                                          <p:spTgt spid="358"/>
                                        </p:tgtEl>
                                      </p:cBhvr>
                                    </p:animEffect>
                                  </p:childTnLst>
                                  <p:subTnLst>
                                    <p:audio>
                                      <p:cMediaNode>
                                        <p:cTn display="0" masterRel="sameClick">
                                          <p:stCondLst>
                                            <p:cond evt="begin" delay="0">
                                              <p:tn val="321"/>
                                            </p:cond>
                                          </p:stCondLst>
                                          <p:endCondLst>
                                            <p:cond evt="onStopAudio" delay="0">
                                              <p:tgtEl>
                                                <p:sldTgt/>
                                              </p:tgtEl>
                                            </p:cond>
                                          </p:endCondLst>
                                        </p:cTn>
                                        <p:tgtEl>
                                          <p:sndTgt r:embed="rId3" name="Bling.wav"/>
                                        </p:tgtEl>
                                      </p:cMediaNode>
                                    </p:audio>
                                  </p:subTnLst>
                                </p:cTn>
                              </p:par>
                              <p:par>
                                <p:cTn id="326" presetID="26" presetClass="emph" presetSubtype="0" fill="hold" grpId="1" nodeType="withEffect">
                                  <p:stCondLst>
                                    <p:cond delay="500"/>
                                  </p:stCondLst>
                                  <p:childTnLst>
                                    <p:animEffect transition="out" filter="fade">
                                      <p:cBhvr>
                                        <p:cTn id="327" dur="500" tmFilter="0, 0; .2, .5; .8, .5; 1, 0"/>
                                        <p:tgtEl>
                                          <p:spTgt spid="358"/>
                                        </p:tgtEl>
                                      </p:cBhvr>
                                    </p:animEffect>
                                    <p:animScale>
                                      <p:cBhvr>
                                        <p:cTn id="328" dur="250" autoRev="1" fill="hold"/>
                                        <p:tgtEl>
                                          <p:spTgt spid="358"/>
                                        </p:tgtEl>
                                      </p:cBhvr>
                                      <p:by x="105000" y="105000"/>
                                    </p:animScale>
                                  </p:childTnLst>
                                </p:cTn>
                              </p:par>
                              <p:par>
                                <p:cTn id="329" presetID="53" presetClass="entr" presetSubtype="16" fill="hold" grpId="0" nodeType="withEffect">
                                  <p:stCondLst>
                                    <p:cond delay="0"/>
                                  </p:stCondLst>
                                  <p:childTnLst>
                                    <p:set>
                                      <p:cBhvr>
                                        <p:cTn id="330" dur="1" fill="hold">
                                          <p:stCondLst>
                                            <p:cond delay="0"/>
                                          </p:stCondLst>
                                        </p:cTn>
                                        <p:tgtEl>
                                          <p:spTgt spid="356"/>
                                        </p:tgtEl>
                                        <p:attrNameLst>
                                          <p:attrName>style.visibility</p:attrName>
                                        </p:attrNameLst>
                                      </p:cBhvr>
                                      <p:to>
                                        <p:strVal val="visible"/>
                                      </p:to>
                                    </p:set>
                                    <p:anim calcmode="lin" valueType="num">
                                      <p:cBhvr>
                                        <p:cTn id="331" dur="500" fill="hold"/>
                                        <p:tgtEl>
                                          <p:spTgt spid="356"/>
                                        </p:tgtEl>
                                        <p:attrNameLst>
                                          <p:attrName>ppt_w</p:attrName>
                                        </p:attrNameLst>
                                      </p:cBhvr>
                                      <p:tavLst>
                                        <p:tav tm="0">
                                          <p:val>
                                            <p:fltVal val="0"/>
                                          </p:val>
                                        </p:tav>
                                        <p:tav tm="100000">
                                          <p:val>
                                            <p:strVal val="#ppt_w"/>
                                          </p:val>
                                        </p:tav>
                                      </p:tavLst>
                                    </p:anim>
                                    <p:anim calcmode="lin" valueType="num">
                                      <p:cBhvr>
                                        <p:cTn id="332" dur="500" fill="hold"/>
                                        <p:tgtEl>
                                          <p:spTgt spid="356"/>
                                        </p:tgtEl>
                                        <p:attrNameLst>
                                          <p:attrName>ppt_h</p:attrName>
                                        </p:attrNameLst>
                                      </p:cBhvr>
                                      <p:tavLst>
                                        <p:tav tm="0">
                                          <p:val>
                                            <p:fltVal val="0"/>
                                          </p:val>
                                        </p:tav>
                                        <p:tav tm="100000">
                                          <p:val>
                                            <p:strVal val="#ppt_h"/>
                                          </p:val>
                                        </p:tav>
                                      </p:tavLst>
                                    </p:anim>
                                    <p:animEffect transition="in" filter="fade">
                                      <p:cBhvr>
                                        <p:cTn id="333" dur="500"/>
                                        <p:tgtEl>
                                          <p:spTgt spid="356"/>
                                        </p:tgtEl>
                                      </p:cBhvr>
                                    </p:animEffect>
                                  </p:childTnLst>
                                  <p:subTnLst>
                                    <p:audio>
                                      <p:cMediaNode>
                                        <p:cTn display="0" masterRel="sameClick">
                                          <p:stCondLst>
                                            <p:cond evt="begin" delay="0">
                                              <p:tn val="329"/>
                                            </p:cond>
                                          </p:stCondLst>
                                          <p:endCondLst>
                                            <p:cond evt="onStopAudio" delay="0">
                                              <p:tgtEl>
                                                <p:sldTgt/>
                                              </p:tgtEl>
                                            </p:cond>
                                          </p:endCondLst>
                                        </p:cTn>
                                        <p:tgtEl>
                                          <p:sndTgt r:embed="rId3" name="Bling.wav"/>
                                        </p:tgtEl>
                                      </p:cMediaNode>
                                    </p:audio>
                                  </p:subTnLst>
                                </p:cTn>
                              </p:par>
                              <p:par>
                                <p:cTn id="334" presetID="26" presetClass="emph" presetSubtype="0" fill="hold" grpId="1" nodeType="withEffect">
                                  <p:stCondLst>
                                    <p:cond delay="500"/>
                                  </p:stCondLst>
                                  <p:childTnLst>
                                    <p:animEffect transition="out" filter="fade">
                                      <p:cBhvr>
                                        <p:cTn id="335" dur="500" tmFilter="0, 0; .2, .5; .8, .5; 1, 0"/>
                                        <p:tgtEl>
                                          <p:spTgt spid="356"/>
                                        </p:tgtEl>
                                      </p:cBhvr>
                                    </p:animEffect>
                                    <p:animScale>
                                      <p:cBhvr>
                                        <p:cTn id="336" dur="250" autoRev="1" fill="hold"/>
                                        <p:tgtEl>
                                          <p:spTgt spid="356"/>
                                        </p:tgtEl>
                                      </p:cBhvr>
                                      <p:by x="105000" y="105000"/>
                                    </p:animScale>
                                  </p:childTnLst>
                                </p:cTn>
                              </p:par>
                              <p:par>
                                <p:cTn id="337" presetID="53" presetClass="entr" presetSubtype="16" fill="hold" grpId="0" nodeType="withEffect">
                                  <p:stCondLst>
                                    <p:cond delay="0"/>
                                  </p:stCondLst>
                                  <p:childTnLst>
                                    <p:set>
                                      <p:cBhvr>
                                        <p:cTn id="338" dur="1" fill="hold">
                                          <p:stCondLst>
                                            <p:cond delay="0"/>
                                          </p:stCondLst>
                                        </p:cTn>
                                        <p:tgtEl>
                                          <p:spTgt spid="357"/>
                                        </p:tgtEl>
                                        <p:attrNameLst>
                                          <p:attrName>style.visibility</p:attrName>
                                        </p:attrNameLst>
                                      </p:cBhvr>
                                      <p:to>
                                        <p:strVal val="visible"/>
                                      </p:to>
                                    </p:set>
                                    <p:anim calcmode="lin" valueType="num">
                                      <p:cBhvr>
                                        <p:cTn id="339" dur="500" fill="hold"/>
                                        <p:tgtEl>
                                          <p:spTgt spid="357"/>
                                        </p:tgtEl>
                                        <p:attrNameLst>
                                          <p:attrName>ppt_w</p:attrName>
                                        </p:attrNameLst>
                                      </p:cBhvr>
                                      <p:tavLst>
                                        <p:tav tm="0">
                                          <p:val>
                                            <p:fltVal val="0"/>
                                          </p:val>
                                        </p:tav>
                                        <p:tav tm="100000">
                                          <p:val>
                                            <p:strVal val="#ppt_w"/>
                                          </p:val>
                                        </p:tav>
                                      </p:tavLst>
                                    </p:anim>
                                    <p:anim calcmode="lin" valueType="num">
                                      <p:cBhvr>
                                        <p:cTn id="340" dur="500" fill="hold"/>
                                        <p:tgtEl>
                                          <p:spTgt spid="357"/>
                                        </p:tgtEl>
                                        <p:attrNameLst>
                                          <p:attrName>ppt_h</p:attrName>
                                        </p:attrNameLst>
                                      </p:cBhvr>
                                      <p:tavLst>
                                        <p:tav tm="0">
                                          <p:val>
                                            <p:fltVal val="0"/>
                                          </p:val>
                                        </p:tav>
                                        <p:tav tm="100000">
                                          <p:val>
                                            <p:strVal val="#ppt_h"/>
                                          </p:val>
                                        </p:tav>
                                      </p:tavLst>
                                    </p:anim>
                                    <p:animEffect transition="in" filter="fade">
                                      <p:cBhvr>
                                        <p:cTn id="341" dur="500"/>
                                        <p:tgtEl>
                                          <p:spTgt spid="357"/>
                                        </p:tgtEl>
                                      </p:cBhvr>
                                    </p:animEffect>
                                  </p:childTnLst>
                                  <p:subTnLst>
                                    <p:audio>
                                      <p:cMediaNode>
                                        <p:cTn display="0" masterRel="sameClick">
                                          <p:stCondLst>
                                            <p:cond evt="begin" delay="0">
                                              <p:tn val="337"/>
                                            </p:cond>
                                          </p:stCondLst>
                                          <p:endCondLst>
                                            <p:cond evt="onStopAudio" delay="0">
                                              <p:tgtEl>
                                                <p:sldTgt/>
                                              </p:tgtEl>
                                            </p:cond>
                                          </p:endCondLst>
                                        </p:cTn>
                                        <p:tgtEl>
                                          <p:sndTgt r:embed="rId3" name="Bling.wav"/>
                                        </p:tgtEl>
                                      </p:cMediaNode>
                                    </p:audio>
                                  </p:subTnLst>
                                </p:cTn>
                              </p:par>
                              <p:par>
                                <p:cTn id="342" presetID="26" presetClass="emph" presetSubtype="0" fill="hold" grpId="1" nodeType="withEffect">
                                  <p:stCondLst>
                                    <p:cond delay="500"/>
                                  </p:stCondLst>
                                  <p:childTnLst>
                                    <p:animEffect transition="out" filter="fade">
                                      <p:cBhvr>
                                        <p:cTn id="343" dur="500" tmFilter="0, 0; .2, .5; .8, .5; 1, 0"/>
                                        <p:tgtEl>
                                          <p:spTgt spid="357"/>
                                        </p:tgtEl>
                                      </p:cBhvr>
                                    </p:animEffect>
                                    <p:animScale>
                                      <p:cBhvr>
                                        <p:cTn id="344" dur="250" autoRev="1" fill="hold"/>
                                        <p:tgtEl>
                                          <p:spTgt spid="357"/>
                                        </p:tgtEl>
                                      </p:cBhvr>
                                      <p:by x="105000" y="105000"/>
                                    </p:animScale>
                                  </p:childTnLst>
                                </p:cTn>
                              </p:par>
                              <p:par>
                                <p:cTn id="345" presetID="53" presetClass="entr" presetSubtype="16" fill="hold" grpId="0" nodeType="withEffect">
                                  <p:stCondLst>
                                    <p:cond delay="0"/>
                                  </p:stCondLst>
                                  <p:childTnLst>
                                    <p:set>
                                      <p:cBhvr>
                                        <p:cTn id="346" dur="1" fill="hold">
                                          <p:stCondLst>
                                            <p:cond delay="0"/>
                                          </p:stCondLst>
                                        </p:cTn>
                                        <p:tgtEl>
                                          <p:spTgt spid="359"/>
                                        </p:tgtEl>
                                        <p:attrNameLst>
                                          <p:attrName>style.visibility</p:attrName>
                                        </p:attrNameLst>
                                      </p:cBhvr>
                                      <p:to>
                                        <p:strVal val="visible"/>
                                      </p:to>
                                    </p:set>
                                    <p:anim calcmode="lin" valueType="num">
                                      <p:cBhvr>
                                        <p:cTn id="347" dur="500" fill="hold"/>
                                        <p:tgtEl>
                                          <p:spTgt spid="359"/>
                                        </p:tgtEl>
                                        <p:attrNameLst>
                                          <p:attrName>ppt_w</p:attrName>
                                        </p:attrNameLst>
                                      </p:cBhvr>
                                      <p:tavLst>
                                        <p:tav tm="0">
                                          <p:val>
                                            <p:fltVal val="0"/>
                                          </p:val>
                                        </p:tav>
                                        <p:tav tm="100000">
                                          <p:val>
                                            <p:strVal val="#ppt_w"/>
                                          </p:val>
                                        </p:tav>
                                      </p:tavLst>
                                    </p:anim>
                                    <p:anim calcmode="lin" valueType="num">
                                      <p:cBhvr>
                                        <p:cTn id="348" dur="500" fill="hold"/>
                                        <p:tgtEl>
                                          <p:spTgt spid="359"/>
                                        </p:tgtEl>
                                        <p:attrNameLst>
                                          <p:attrName>ppt_h</p:attrName>
                                        </p:attrNameLst>
                                      </p:cBhvr>
                                      <p:tavLst>
                                        <p:tav tm="0">
                                          <p:val>
                                            <p:fltVal val="0"/>
                                          </p:val>
                                        </p:tav>
                                        <p:tav tm="100000">
                                          <p:val>
                                            <p:strVal val="#ppt_h"/>
                                          </p:val>
                                        </p:tav>
                                      </p:tavLst>
                                    </p:anim>
                                    <p:animEffect transition="in" filter="fade">
                                      <p:cBhvr>
                                        <p:cTn id="349" dur="500"/>
                                        <p:tgtEl>
                                          <p:spTgt spid="359"/>
                                        </p:tgtEl>
                                      </p:cBhvr>
                                    </p:animEffect>
                                  </p:childTnLst>
                                  <p:subTnLst>
                                    <p:audio>
                                      <p:cMediaNode>
                                        <p:cTn display="0" masterRel="sameClick">
                                          <p:stCondLst>
                                            <p:cond evt="begin" delay="0">
                                              <p:tn val="345"/>
                                            </p:cond>
                                          </p:stCondLst>
                                          <p:endCondLst>
                                            <p:cond evt="onStopAudio" delay="0">
                                              <p:tgtEl>
                                                <p:sldTgt/>
                                              </p:tgtEl>
                                            </p:cond>
                                          </p:endCondLst>
                                        </p:cTn>
                                        <p:tgtEl>
                                          <p:sndTgt r:embed="rId3" name="Bling.wav"/>
                                        </p:tgtEl>
                                      </p:cMediaNode>
                                    </p:audio>
                                  </p:subTnLst>
                                </p:cTn>
                              </p:par>
                              <p:par>
                                <p:cTn id="350" presetID="26" presetClass="emph" presetSubtype="0" fill="hold" grpId="1" nodeType="withEffect">
                                  <p:stCondLst>
                                    <p:cond delay="500"/>
                                  </p:stCondLst>
                                  <p:childTnLst>
                                    <p:animEffect transition="out" filter="fade">
                                      <p:cBhvr>
                                        <p:cTn id="351" dur="500" tmFilter="0, 0; .2, .5; .8, .5; 1, 0"/>
                                        <p:tgtEl>
                                          <p:spTgt spid="359"/>
                                        </p:tgtEl>
                                      </p:cBhvr>
                                    </p:animEffect>
                                    <p:animScale>
                                      <p:cBhvr>
                                        <p:cTn id="352" dur="250" autoRev="1" fill="hold"/>
                                        <p:tgtEl>
                                          <p:spTgt spid="359"/>
                                        </p:tgtEl>
                                      </p:cBhvr>
                                      <p:by x="105000" y="105000"/>
                                    </p:animScale>
                                  </p:childTnLst>
                                </p:cTn>
                              </p:par>
                            </p:childTnLst>
                          </p:cTn>
                        </p:par>
                      </p:childTnLst>
                    </p:cTn>
                  </p:par>
                </p:childTnLst>
              </p:cTn>
              <p:nextCondLst>
                <p:cond evt="onClick" delay="0">
                  <p:tgtEl>
                    <p:spTgt spid="219"/>
                  </p:tgtEl>
                </p:cond>
              </p:nextCondLst>
            </p:seq>
            <p:seq concurrent="1" nextAc="seek">
              <p:cTn id="353" restart="whenNotActive" fill="hold" evtFilter="cancelBubble" nodeType="interactiveSeq">
                <p:stCondLst>
                  <p:cond evt="onClick" delay="0">
                    <p:tgtEl>
                      <p:spTgt spid="220"/>
                    </p:tgtEl>
                  </p:cond>
                </p:stCondLst>
                <p:endSync evt="end" delay="0">
                  <p:rtn val="all"/>
                </p:endSync>
                <p:childTnLst>
                  <p:par>
                    <p:cTn id="354" fill="hold">
                      <p:stCondLst>
                        <p:cond delay="0"/>
                      </p:stCondLst>
                      <p:childTnLst>
                        <p:par>
                          <p:cTn id="355" fill="hold">
                            <p:stCondLst>
                              <p:cond delay="0"/>
                            </p:stCondLst>
                            <p:childTnLst>
                              <p:par>
                                <p:cTn id="356" presetID="53" presetClass="entr" presetSubtype="16" fill="hold" grpId="0" nodeType="withEffect">
                                  <p:stCondLst>
                                    <p:cond delay="0"/>
                                  </p:stCondLst>
                                  <p:childTnLst>
                                    <p:set>
                                      <p:cBhvr>
                                        <p:cTn id="357" dur="1" fill="hold">
                                          <p:stCondLst>
                                            <p:cond delay="0"/>
                                          </p:stCondLst>
                                        </p:cTn>
                                        <p:tgtEl>
                                          <p:spTgt spid="368"/>
                                        </p:tgtEl>
                                        <p:attrNameLst>
                                          <p:attrName>style.visibility</p:attrName>
                                        </p:attrNameLst>
                                      </p:cBhvr>
                                      <p:to>
                                        <p:strVal val="visible"/>
                                      </p:to>
                                    </p:set>
                                    <p:anim calcmode="lin" valueType="num">
                                      <p:cBhvr>
                                        <p:cTn id="358" dur="500" fill="hold"/>
                                        <p:tgtEl>
                                          <p:spTgt spid="368"/>
                                        </p:tgtEl>
                                        <p:attrNameLst>
                                          <p:attrName>ppt_w</p:attrName>
                                        </p:attrNameLst>
                                      </p:cBhvr>
                                      <p:tavLst>
                                        <p:tav tm="0">
                                          <p:val>
                                            <p:fltVal val="0"/>
                                          </p:val>
                                        </p:tav>
                                        <p:tav tm="100000">
                                          <p:val>
                                            <p:strVal val="#ppt_w"/>
                                          </p:val>
                                        </p:tav>
                                      </p:tavLst>
                                    </p:anim>
                                    <p:anim calcmode="lin" valueType="num">
                                      <p:cBhvr>
                                        <p:cTn id="359" dur="500" fill="hold"/>
                                        <p:tgtEl>
                                          <p:spTgt spid="368"/>
                                        </p:tgtEl>
                                        <p:attrNameLst>
                                          <p:attrName>ppt_h</p:attrName>
                                        </p:attrNameLst>
                                      </p:cBhvr>
                                      <p:tavLst>
                                        <p:tav tm="0">
                                          <p:val>
                                            <p:fltVal val="0"/>
                                          </p:val>
                                        </p:tav>
                                        <p:tav tm="100000">
                                          <p:val>
                                            <p:strVal val="#ppt_h"/>
                                          </p:val>
                                        </p:tav>
                                      </p:tavLst>
                                    </p:anim>
                                    <p:animEffect transition="in" filter="fade">
                                      <p:cBhvr>
                                        <p:cTn id="360" dur="500"/>
                                        <p:tgtEl>
                                          <p:spTgt spid="368"/>
                                        </p:tgtEl>
                                      </p:cBhvr>
                                    </p:animEffect>
                                  </p:childTnLst>
                                  <p:subTnLst>
                                    <p:audio>
                                      <p:cMediaNode>
                                        <p:cTn display="0" masterRel="sameClick">
                                          <p:stCondLst>
                                            <p:cond evt="begin" delay="0">
                                              <p:tn val="356"/>
                                            </p:cond>
                                          </p:stCondLst>
                                          <p:endCondLst>
                                            <p:cond evt="onStopAudio" delay="0">
                                              <p:tgtEl>
                                                <p:sldTgt/>
                                              </p:tgtEl>
                                            </p:cond>
                                          </p:endCondLst>
                                        </p:cTn>
                                        <p:tgtEl>
                                          <p:sndTgt r:embed="rId3" name="Bling.wav"/>
                                        </p:tgtEl>
                                      </p:cMediaNode>
                                    </p:audio>
                                  </p:subTnLst>
                                </p:cTn>
                              </p:par>
                              <p:par>
                                <p:cTn id="361" presetID="26" presetClass="emph" presetSubtype="0" fill="hold" grpId="1" nodeType="withEffect">
                                  <p:stCondLst>
                                    <p:cond delay="500"/>
                                  </p:stCondLst>
                                  <p:childTnLst>
                                    <p:animEffect transition="out" filter="fade">
                                      <p:cBhvr>
                                        <p:cTn id="362" dur="500" tmFilter="0, 0; .2, .5; .8, .5; 1, 0"/>
                                        <p:tgtEl>
                                          <p:spTgt spid="368"/>
                                        </p:tgtEl>
                                      </p:cBhvr>
                                    </p:animEffect>
                                    <p:animScale>
                                      <p:cBhvr>
                                        <p:cTn id="363" dur="250" autoRev="1" fill="hold"/>
                                        <p:tgtEl>
                                          <p:spTgt spid="368"/>
                                        </p:tgtEl>
                                      </p:cBhvr>
                                      <p:by x="105000" y="105000"/>
                                    </p:animScale>
                                  </p:childTnLst>
                                </p:cTn>
                              </p:par>
                              <p:par>
                                <p:cTn id="364" presetID="53" presetClass="entr" presetSubtype="16" fill="hold" grpId="0" nodeType="withEffect">
                                  <p:stCondLst>
                                    <p:cond delay="0"/>
                                  </p:stCondLst>
                                  <p:childTnLst>
                                    <p:set>
                                      <p:cBhvr>
                                        <p:cTn id="365" dur="1" fill="hold">
                                          <p:stCondLst>
                                            <p:cond delay="0"/>
                                          </p:stCondLst>
                                        </p:cTn>
                                        <p:tgtEl>
                                          <p:spTgt spid="395"/>
                                        </p:tgtEl>
                                        <p:attrNameLst>
                                          <p:attrName>style.visibility</p:attrName>
                                        </p:attrNameLst>
                                      </p:cBhvr>
                                      <p:to>
                                        <p:strVal val="visible"/>
                                      </p:to>
                                    </p:set>
                                    <p:anim calcmode="lin" valueType="num">
                                      <p:cBhvr>
                                        <p:cTn id="366" dur="500" fill="hold"/>
                                        <p:tgtEl>
                                          <p:spTgt spid="395"/>
                                        </p:tgtEl>
                                        <p:attrNameLst>
                                          <p:attrName>ppt_w</p:attrName>
                                        </p:attrNameLst>
                                      </p:cBhvr>
                                      <p:tavLst>
                                        <p:tav tm="0">
                                          <p:val>
                                            <p:fltVal val="0"/>
                                          </p:val>
                                        </p:tav>
                                        <p:tav tm="100000">
                                          <p:val>
                                            <p:strVal val="#ppt_w"/>
                                          </p:val>
                                        </p:tav>
                                      </p:tavLst>
                                    </p:anim>
                                    <p:anim calcmode="lin" valueType="num">
                                      <p:cBhvr>
                                        <p:cTn id="367" dur="500" fill="hold"/>
                                        <p:tgtEl>
                                          <p:spTgt spid="395"/>
                                        </p:tgtEl>
                                        <p:attrNameLst>
                                          <p:attrName>ppt_h</p:attrName>
                                        </p:attrNameLst>
                                      </p:cBhvr>
                                      <p:tavLst>
                                        <p:tav tm="0">
                                          <p:val>
                                            <p:fltVal val="0"/>
                                          </p:val>
                                        </p:tav>
                                        <p:tav tm="100000">
                                          <p:val>
                                            <p:strVal val="#ppt_h"/>
                                          </p:val>
                                        </p:tav>
                                      </p:tavLst>
                                    </p:anim>
                                    <p:animEffect transition="in" filter="fade">
                                      <p:cBhvr>
                                        <p:cTn id="368" dur="500"/>
                                        <p:tgtEl>
                                          <p:spTgt spid="395"/>
                                        </p:tgtEl>
                                      </p:cBhvr>
                                    </p:animEffect>
                                  </p:childTnLst>
                                  <p:subTnLst>
                                    <p:audio>
                                      <p:cMediaNode>
                                        <p:cTn display="0" masterRel="sameClick">
                                          <p:stCondLst>
                                            <p:cond evt="begin" delay="0">
                                              <p:tn val="364"/>
                                            </p:cond>
                                          </p:stCondLst>
                                          <p:endCondLst>
                                            <p:cond evt="onStopAudio" delay="0">
                                              <p:tgtEl>
                                                <p:sldTgt/>
                                              </p:tgtEl>
                                            </p:cond>
                                          </p:endCondLst>
                                        </p:cTn>
                                        <p:tgtEl>
                                          <p:sndTgt r:embed="rId3" name="Bling.wav"/>
                                        </p:tgtEl>
                                      </p:cMediaNode>
                                    </p:audio>
                                  </p:subTnLst>
                                </p:cTn>
                              </p:par>
                              <p:par>
                                <p:cTn id="369" presetID="26" presetClass="emph" presetSubtype="0" fill="hold" grpId="1" nodeType="withEffect">
                                  <p:stCondLst>
                                    <p:cond delay="500"/>
                                  </p:stCondLst>
                                  <p:childTnLst>
                                    <p:animEffect transition="out" filter="fade">
                                      <p:cBhvr>
                                        <p:cTn id="370" dur="500" tmFilter="0, 0; .2, .5; .8, .5; 1, 0"/>
                                        <p:tgtEl>
                                          <p:spTgt spid="395"/>
                                        </p:tgtEl>
                                      </p:cBhvr>
                                    </p:animEffect>
                                    <p:animScale>
                                      <p:cBhvr>
                                        <p:cTn id="371" dur="250" autoRev="1" fill="hold"/>
                                        <p:tgtEl>
                                          <p:spTgt spid="395"/>
                                        </p:tgtEl>
                                      </p:cBhvr>
                                      <p:by x="105000" y="105000"/>
                                    </p:animScale>
                                  </p:childTnLst>
                                </p:cTn>
                              </p:par>
                              <p:par>
                                <p:cTn id="372" presetID="53" presetClass="entr" presetSubtype="16" fill="hold" grpId="0" nodeType="withEffect">
                                  <p:stCondLst>
                                    <p:cond delay="0"/>
                                  </p:stCondLst>
                                  <p:childTnLst>
                                    <p:set>
                                      <p:cBhvr>
                                        <p:cTn id="373" dur="1" fill="hold">
                                          <p:stCondLst>
                                            <p:cond delay="0"/>
                                          </p:stCondLst>
                                        </p:cTn>
                                        <p:tgtEl>
                                          <p:spTgt spid="396"/>
                                        </p:tgtEl>
                                        <p:attrNameLst>
                                          <p:attrName>style.visibility</p:attrName>
                                        </p:attrNameLst>
                                      </p:cBhvr>
                                      <p:to>
                                        <p:strVal val="visible"/>
                                      </p:to>
                                    </p:set>
                                    <p:anim calcmode="lin" valueType="num">
                                      <p:cBhvr>
                                        <p:cTn id="374" dur="500" fill="hold"/>
                                        <p:tgtEl>
                                          <p:spTgt spid="396"/>
                                        </p:tgtEl>
                                        <p:attrNameLst>
                                          <p:attrName>ppt_w</p:attrName>
                                        </p:attrNameLst>
                                      </p:cBhvr>
                                      <p:tavLst>
                                        <p:tav tm="0">
                                          <p:val>
                                            <p:fltVal val="0"/>
                                          </p:val>
                                        </p:tav>
                                        <p:tav tm="100000">
                                          <p:val>
                                            <p:strVal val="#ppt_w"/>
                                          </p:val>
                                        </p:tav>
                                      </p:tavLst>
                                    </p:anim>
                                    <p:anim calcmode="lin" valueType="num">
                                      <p:cBhvr>
                                        <p:cTn id="375" dur="500" fill="hold"/>
                                        <p:tgtEl>
                                          <p:spTgt spid="396"/>
                                        </p:tgtEl>
                                        <p:attrNameLst>
                                          <p:attrName>ppt_h</p:attrName>
                                        </p:attrNameLst>
                                      </p:cBhvr>
                                      <p:tavLst>
                                        <p:tav tm="0">
                                          <p:val>
                                            <p:fltVal val="0"/>
                                          </p:val>
                                        </p:tav>
                                        <p:tav tm="100000">
                                          <p:val>
                                            <p:strVal val="#ppt_h"/>
                                          </p:val>
                                        </p:tav>
                                      </p:tavLst>
                                    </p:anim>
                                    <p:animEffect transition="in" filter="fade">
                                      <p:cBhvr>
                                        <p:cTn id="376" dur="500"/>
                                        <p:tgtEl>
                                          <p:spTgt spid="396"/>
                                        </p:tgtEl>
                                      </p:cBhvr>
                                    </p:animEffect>
                                  </p:childTnLst>
                                  <p:subTnLst>
                                    <p:audio>
                                      <p:cMediaNode>
                                        <p:cTn display="0" masterRel="sameClick">
                                          <p:stCondLst>
                                            <p:cond evt="begin" delay="0">
                                              <p:tn val="372"/>
                                            </p:cond>
                                          </p:stCondLst>
                                          <p:endCondLst>
                                            <p:cond evt="onStopAudio" delay="0">
                                              <p:tgtEl>
                                                <p:sldTgt/>
                                              </p:tgtEl>
                                            </p:cond>
                                          </p:endCondLst>
                                        </p:cTn>
                                        <p:tgtEl>
                                          <p:sndTgt r:embed="rId3" name="Bling.wav"/>
                                        </p:tgtEl>
                                      </p:cMediaNode>
                                    </p:audio>
                                  </p:subTnLst>
                                </p:cTn>
                              </p:par>
                              <p:par>
                                <p:cTn id="377" presetID="26" presetClass="emph" presetSubtype="0" fill="hold" grpId="1" nodeType="withEffect">
                                  <p:stCondLst>
                                    <p:cond delay="500"/>
                                  </p:stCondLst>
                                  <p:childTnLst>
                                    <p:animEffect transition="out" filter="fade">
                                      <p:cBhvr>
                                        <p:cTn id="378" dur="500" tmFilter="0, 0; .2, .5; .8, .5; 1, 0"/>
                                        <p:tgtEl>
                                          <p:spTgt spid="396"/>
                                        </p:tgtEl>
                                      </p:cBhvr>
                                    </p:animEffect>
                                    <p:animScale>
                                      <p:cBhvr>
                                        <p:cTn id="379" dur="250" autoRev="1" fill="hold"/>
                                        <p:tgtEl>
                                          <p:spTgt spid="396"/>
                                        </p:tgtEl>
                                      </p:cBhvr>
                                      <p:by x="105000" y="105000"/>
                                    </p:animScale>
                                  </p:childTnLst>
                                </p:cTn>
                              </p:par>
                              <p:par>
                                <p:cTn id="380" presetID="53" presetClass="entr" presetSubtype="16" fill="hold" grpId="0" nodeType="withEffect">
                                  <p:stCondLst>
                                    <p:cond delay="0"/>
                                  </p:stCondLst>
                                  <p:childTnLst>
                                    <p:set>
                                      <p:cBhvr>
                                        <p:cTn id="381" dur="1" fill="hold">
                                          <p:stCondLst>
                                            <p:cond delay="0"/>
                                          </p:stCondLst>
                                        </p:cTn>
                                        <p:tgtEl>
                                          <p:spTgt spid="361"/>
                                        </p:tgtEl>
                                        <p:attrNameLst>
                                          <p:attrName>style.visibility</p:attrName>
                                        </p:attrNameLst>
                                      </p:cBhvr>
                                      <p:to>
                                        <p:strVal val="visible"/>
                                      </p:to>
                                    </p:set>
                                    <p:anim calcmode="lin" valueType="num">
                                      <p:cBhvr>
                                        <p:cTn id="382" dur="500" fill="hold"/>
                                        <p:tgtEl>
                                          <p:spTgt spid="361"/>
                                        </p:tgtEl>
                                        <p:attrNameLst>
                                          <p:attrName>ppt_w</p:attrName>
                                        </p:attrNameLst>
                                      </p:cBhvr>
                                      <p:tavLst>
                                        <p:tav tm="0">
                                          <p:val>
                                            <p:fltVal val="0"/>
                                          </p:val>
                                        </p:tav>
                                        <p:tav tm="100000">
                                          <p:val>
                                            <p:strVal val="#ppt_w"/>
                                          </p:val>
                                        </p:tav>
                                      </p:tavLst>
                                    </p:anim>
                                    <p:anim calcmode="lin" valueType="num">
                                      <p:cBhvr>
                                        <p:cTn id="383" dur="500" fill="hold"/>
                                        <p:tgtEl>
                                          <p:spTgt spid="361"/>
                                        </p:tgtEl>
                                        <p:attrNameLst>
                                          <p:attrName>ppt_h</p:attrName>
                                        </p:attrNameLst>
                                      </p:cBhvr>
                                      <p:tavLst>
                                        <p:tav tm="0">
                                          <p:val>
                                            <p:fltVal val="0"/>
                                          </p:val>
                                        </p:tav>
                                        <p:tav tm="100000">
                                          <p:val>
                                            <p:strVal val="#ppt_h"/>
                                          </p:val>
                                        </p:tav>
                                      </p:tavLst>
                                    </p:anim>
                                    <p:animEffect transition="in" filter="fade">
                                      <p:cBhvr>
                                        <p:cTn id="384" dur="500"/>
                                        <p:tgtEl>
                                          <p:spTgt spid="361"/>
                                        </p:tgtEl>
                                      </p:cBhvr>
                                    </p:animEffect>
                                  </p:childTnLst>
                                  <p:subTnLst>
                                    <p:audio>
                                      <p:cMediaNode>
                                        <p:cTn display="0" masterRel="sameClick">
                                          <p:stCondLst>
                                            <p:cond evt="begin" delay="0">
                                              <p:tn val="380"/>
                                            </p:cond>
                                          </p:stCondLst>
                                          <p:endCondLst>
                                            <p:cond evt="onStopAudio" delay="0">
                                              <p:tgtEl>
                                                <p:sldTgt/>
                                              </p:tgtEl>
                                            </p:cond>
                                          </p:endCondLst>
                                        </p:cTn>
                                        <p:tgtEl>
                                          <p:sndTgt r:embed="rId3" name="Bling.wav"/>
                                        </p:tgtEl>
                                      </p:cMediaNode>
                                    </p:audio>
                                  </p:subTnLst>
                                </p:cTn>
                              </p:par>
                              <p:par>
                                <p:cTn id="385" presetID="26" presetClass="emph" presetSubtype="0" fill="hold" grpId="1" nodeType="withEffect">
                                  <p:stCondLst>
                                    <p:cond delay="500"/>
                                  </p:stCondLst>
                                  <p:childTnLst>
                                    <p:animEffect transition="out" filter="fade">
                                      <p:cBhvr>
                                        <p:cTn id="386" dur="500" tmFilter="0, 0; .2, .5; .8, .5; 1, 0"/>
                                        <p:tgtEl>
                                          <p:spTgt spid="361"/>
                                        </p:tgtEl>
                                      </p:cBhvr>
                                    </p:animEffect>
                                    <p:animScale>
                                      <p:cBhvr>
                                        <p:cTn id="387" dur="250" autoRev="1" fill="hold"/>
                                        <p:tgtEl>
                                          <p:spTgt spid="361"/>
                                        </p:tgtEl>
                                      </p:cBhvr>
                                      <p:by x="105000" y="105000"/>
                                    </p:animScale>
                                  </p:childTnLst>
                                </p:cTn>
                              </p:par>
                              <p:par>
                                <p:cTn id="388" presetID="53" presetClass="entr" presetSubtype="16" fill="hold" grpId="0" nodeType="withEffect">
                                  <p:stCondLst>
                                    <p:cond delay="0"/>
                                  </p:stCondLst>
                                  <p:childTnLst>
                                    <p:set>
                                      <p:cBhvr>
                                        <p:cTn id="389" dur="1" fill="hold">
                                          <p:stCondLst>
                                            <p:cond delay="0"/>
                                          </p:stCondLst>
                                        </p:cTn>
                                        <p:tgtEl>
                                          <p:spTgt spid="362"/>
                                        </p:tgtEl>
                                        <p:attrNameLst>
                                          <p:attrName>style.visibility</p:attrName>
                                        </p:attrNameLst>
                                      </p:cBhvr>
                                      <p:to>
                                        <p:strVal val="visible"/>
                                      </p:to>
                                    </p:set>
                                    <p:anim calcmode="lin" valueType="num">
                                      <p:cBhvr>
                                        <p:cTn id="390" dur="500" fill="hold"/>
                                        <p:tgtEl>
                                          <p:spTgt spid="362"/>
                                        </p:tgtEl>
                                        <p:attrNameLst>
                                          <p:attrName>ppt_w</p:attrName>
                                        </p:attrNameLst>
                                      </p:cBhvr>
                                      <p:tavLst>
                                        <p:tav tm="0">
                                          <p:val>
                                            <p:fltVal val="0"/>
                                          </p:val>
                                        </p:tav>
                                        <p:tav tm="100000">
                                          <p:val>
                                            <p:strVal val="#ppt_w"/>
                                          </p:val>
                                        </p:tav>
                                      </p:tavLst>
                                    </p:anim>
                                    <p:anim calcmode="lin" valueType="num">
                                      <p:cBhvr>
                                        <p:cTn id="391" dur="500" fill="hold"/>
                                        <p:tgtEl>
                                          <p:spTgt spid="362"/>
                                        </p:tgtEl>
                                        <p:attrNameLst>
                                          <p:attrName>ppt_h</p:attrName>
                                        </p:attrNameLst>
                                      </p:cBhvr>
                                      <p:tavLst>
                                        <p:tav tm="0">
                                          <p:val>
                                            <p:fltVal val="0"/>
                                          </p:val>
                                        </p:tav>
                                        <p:tav tm="100000">
                                          <p:val>
                                            <p:strVal val="#ppt_h"/>
                                          </p:val>
                                        </p:tav>
                                      </p:tavLst>
                                    </p:anim>
                                    <p:animEffect transition="in" filter="fade">
                                      <p:cBhvr>
                                        <p:cTn id="392" dur="500"/>
                                        <p:tgtEl>
                                          <p:spTgt spid="362"/>
                                        </p:tgtEl>
                                      </p:cBhvr>
                                    </p:animEffect>
                                  </p:childTnLst>
                                  <p:subTnLst>
                                    <p:audio>
                                      <p:cMediaNode>
                                        <p:cTn display="0" masterRel="sameClick">
                                          <p:stCondLst>
                                            <p:cond evt="begin" delay="0">
                                              <p:tn val="388"/>
                                            </p:cond>
                                          </p:stCondLst>
                                          <p:endCondLst>
                                            <p:cond evt="onStopAudio" delay="0">
                                              <p:tgtEl>
                                                <p:sldTgt/>
                                              </p:tgtEl>
                                            </p:cond>
                                          </p:endCondLst>
                                        </p:cTn>
                                        <p:tgtEl>
                                          <p:sndTgt r:embed="rId3" name="Bling.wav"/>
                                        </p:tgtEl>
                                      </p:cMediaNode>
                                    </p:audio>
                                  </p:subTnLst>
                                </p:cTn>
                              </p:par>
                              <p:par>
                                <p:cTn id="393" presetID="26" presetClass="emph" presetSubtype="0" fill="hold" grpId="1" nodeType="withEffect">
                                  <p:stCondLst>
                                    <p:cond delay="500"/>
                                  </p:stCondLst>
                                  <p:childTnLst>
                                    <p:animEffect transition="out" filter="fade">
                                      <p:cBhvr>
                                        <p:cTn id="394" dur="500" tmFilter="0, 0; .2, .5; .8, .5; 1, 0"/>
                                        <p:tgtEl>
                                          <p:spTgt spid="362"/>
                                        </p:tgtEl>
                                      </p:cBhvr>
                                    </p:animEffect>
                                    <p:animScale>
                                      <p:cBhvr>
                                        <p:cTn id="395" dur="250" autoRev="1" fill="hold"/>
                                        <p:tgtEl>
                                          <p:spTgt spid="362"/>
                                        </p:tgtEl>
                                      </p:cBhvr>
                                      <p:by x="105000" y="105000"/>
                                    </p:animScale>
                                  </p:childTnLst>
                                </p:cTn>
                              </p:par>
                              <p:par>
                                <p:cTn id="396" presetID="53" presetClass="entr" presetSubtype="16" fill="hold" grpId="0" nodeType="withEffect">
                                  <p:stCondLst>
                                    <p:cond delay="0"/>
                                  </p:stCondLst>
                                  <p:childTnLst>
                                    <p:set>
                                      <p:cBhvr>
                                        <p:cTn id="397" dur="1" fill="hold">
                                          <p:stCondLst>
                                            <p:cond delay="0"/>
                                          </p:stCondLst>
                                        </p:cTn>
                                        <p:tgtEl>
                                          <p:spTgt spid="363"/>
                                        </p:tgtEl>
                                        <p:attrNameLst>
                                          <p:attrName>style.visibility</p:attrName>
                                        </p:attrNameLst>
                                      </p:cBhvr>
                                      <p:to>
                                        <p:strVal val="visible"/>
                                      </p:to>
                                    </p:set>
                                    <p:anim calcmode="lin" valueType="num">
                                      <p:cBhvr>
                                        <p:cTn id="398" dur="500" fill="hold"/>
                                        <p:tgtEl>
                                          <p:spTgt spid="363"/>
                                        </p:tgtEl>
                                        <p:attrNameLst>
                                          <p:attrName>ppt_w</p:attrName>
                                        </p:attrNameLst>
                                      </p:cBhvr>
                                      <p:tavLst>
                                        <p:tav tm="0">
                                          <p:val>
                                            <p:fltVal val="0"/>
                                          </p:val>
                                        </p:tav>
                                        <p:tav tm="100000">
                                          <p:val>
                                            <p:strVal val="#ppt_w"/>
                                          </p:val>
                                        </p:tav>
                                      </p:tavLst>
                                    </p:anim>
                                    <p:anim calcmode="lin" valueType="num">
                                      <p:cBhvr>
                                        <p:cTn id="399" dur="500" fill="hold"/>
                                        <p:tgtEl>
                                          <p:spTgt spid="363"/>
                                        </p:tgtEl>
                                        <p:attrNameLst>
                                          <p:attrName>ppt_h</p:attrName>
                                        </p:attrNameLst>
                                      </p:cBhvr>
                                      <p:tavLst>
                                        <p:tav tm="0">
                                          <p:val>
                                            <p:fltVal val="0"/>
                                          </p:val>
                                        </p:tav>
                                        <p:tav tm="100000">
                                          <p:val>
                                            <p:strVal val="#ppt_h"/>
                                          </p:val>
                                        </p:tav>
                                      </p:tavLst>
                                    </p:anim>
                                    <p:animEffect transition="in" filter="fade">
                                      <p:cBhvr>
                                        <p:cTn id="400" dur="500"/>
                                        <p:tgtEl>
                                          <p:spTgt spid="363"/>
                                        </p:tgtEl>
                                      </p:cBhvr>
                                    </p:animEffect>
                                  </p:childTnLst>
                                  <p:subTnLst>
                                    <p:audio>
                                      <p:cMediaNode>
                                        <p:cTn display="0" masterRel="sameClick">
                                          <p:stCondLst>
                                            <p:cond evt="begin" delay="0">
                                              <p:tn val="396"/>
                                            </p:cond>
                                          </p:stCondLst>
                                          <p:endCondLst>
                                            <p:cond evt="onStopAudio" delay="0">
                                              <p:tgtEl>
                                                <p:sldTgt/>
                                              </p:tgtEl>
                                            </p:cond>
                                          </p:endCondLst>
                                        </p:cTn>
                                        <p:tgtEl>
                                          <p:sndTgt r:embed="rId3" name="Bling.wav"/>
                                        </p:tgtEl>
                                      </p:cMediaNode>
                                    </p:audio>
                                  </p:subTnLst>
                                </p:cTn>
                              </p:par>
                              <p:par>
                                <p:cTn id="401" presetID="26" presetClass="emph" presetSubtype="0" fill="hold" grpId="1" nodeType="withEffect">
                                  <p:stCondLst>
                                    <p:cond delay="500"/>
                                  </p:stCondLst>
                                  <p:childTnLst>
                                    <p:animEffect transition="out" filter="fade">
                                      <p:cBhvr>
                                        <p:cTn id="402" dur="500" tmFilter="0, 0; .2, .5; .8, .5; 1, 0"/>
                                        <p:tgtEl>
                                          <p:spTgt spid="363"/>
                                        </p:tgtEl>
                                      </p:cBhvr>
                                    </p:animEffect>
                                    <p:animScale>
                                      <p:cBhvr>
                                        <p:cTn id="403" dur="250" autoRev="1" fill="hold"/>
                                        <p:tgtEl>
                                          <p:spTgt spid="363"/>
                                        </p:tgtEl>
                                      </p:cBhvr>
                                      <p:by x="105000" y="105000"/>
                                    </p:animScale>
                                  </p:childTnLst>
                                </p:cTn>
                              </p:par>
                            </p:childTnLst>
                          </p:cTn>
                        </p:par>
                      </p:childTnLst>
                    </p:cTn>
                  </p:par>
                </p:childTnLst>
              </p:cTn>
              <p:nextCondLst>
                <p:cond evt="onClick" delay="0">
                  <p:tgtEl>
                    <p:spTgt spid="220"/>
                  </p:tgtEl>
                </p:cond>
              </p:nextCondLst>
            </p:seq>
            <p:seq concurrent="1" nextAc="seek">
              <p:cTn id="404" restart="whenNotActive" fill="hold" evtFilter="cancelBubble" nodeType="interactiveSeq">
                <p:stCondLst>
                  <p:cond evt="onClick" delay="0">
                    <p:tgtEl>
                      <p:spTgt spid="227"/>
                    </p:tgtEl>
                  </p:cond>
                </p:stCondLst>
                <p:endSync evt="end" delay="0">
                  <p:rtn val="all"/>
                </p:endSync>
                <p:childTnLst>
                  <p:par>
                    <p:cTn id="405" fill="hold">
                      <p:stCondLst>
                        <p:cond delay="0"/>
                      </p:stCondLst>
                      <p:childTnLst>
                        <p:par>
                          <p:cTn id="406" fill="hold">
                            <p:stCondLst>
                              <p:cond delay="0"/>
                            </p:stCondLst>
                            <p:childTnLst>
                              <p:par>
                                <p:cTn id="407" presetID="53" presetClass="entr" presetSubtype="16" fill="hold" grpId="0" nodeType="withEffect">
                                  <p:stCondLst>
                                    <p:cond delay="0"/>
                                  </p:stCondLst>
                                  <p:childTnLst>
                                    <p:set>
                                      <p:cBhvr>
                                        <p:cTn id="408" dur="1" fill="hold">
                                          <p:stCondLst>
                                            <p:cond delay="0"/>
                                          </p:stCondLst>
                                        </p:cTn>
                                        <p:tgtEl>
                                          <p:spTgt spid="377"/>
                                        </p:tgtEl>
                                        <p:attrNameLst>
                                          <p:attrName>style.visibility</p:attrName>
                                        </p:attrNameLst>
                                      </p:cBhvr>
                                      <p:to>
                                        <p:strVal val="visible"/>
                                      </p:to>
                                    </p:set>
                                    <p:anim calcmode="lin" valueType="num">
                                      <p:cBhvr>
                                        <p:cTn id="409" dur="500" fill="hold"/>
                                        <p:tgtEl>
                                          <p:spTgt spid="377"/>
                                        </p:tgtEl>
                                        <p:attrNameLst>
                                          <p:attrName>ppt_w</p:attrName>
                                        </p:attrNameLst>
                                      </p:cBhvr>
                                      <p:tavLst>
                                        <p:tav tm="0">
                                          <p:val>
                                            <p:fltVal val="0"/>
                                          </p:val>
                                        </p:tav>
                                        <p:tav tm="100000">
                                          <p:val>
                                            <p:strVal val="#ppt_w"/>
                                          </p:val>
                                        </p:tav>
                                      </p:tavLst>
                                    </p:anim>
                                    <p:anim calcmode="lin" valueType="num">
                                      <p:cBhvr>
                                        <p:cTn id="410" dur="500" fill="hold"/>
                                        <p:tgtEl>
                                          <p:spTgt spid="377"/>
                                        </p:tgtEl>
                                        <p:attrNameLst>
                                          <p:attrName>ppt_h</p:attrName>
                                        </p:attrNameLst>
                                      </p:cBhvr>
                                      <p:tavLst>
                                        <p:tav tm="0">
                                          <p:val>
                                            <p:fltVal val="0"/>
                                          </p:val>
                                        </p:tav>
                                        <p:tav tm="100000">
                                          <p:val>
                                            <p:strVal val="#ppt_h"/>
                                          </p:val>
                                        </p:tav>
                                      </p:tavLst>
                                    </p:anim>
                                    <p:animEffect transition="in" filter="fade">
                                      <p:cBhvr>
                                        <p:cTn id="411" dur="500"/>
                                        <p:tgtEl>
                                          <p:spTgt spid="377"/>
                                        </p:tgtEl>
                                      </p:cBhvr>
                                    </p:animEffect>
                                  </p:childTnLst>
                                  <p:subTnLst>
                                    <p:audio>
                                      <p:cMediaNode>
                                        <p:cTn display="0" masterRel="sameClick">
                                          <p:stCondLst>
                                            <p:cond evt="begin" delay="0">
                                              <p:tn val="407"/>
                                            </p:cond>
                                          </p:stCondLst>
                                          <p:endCondLst>
                                            <p:cond evt="onStopAudio" delay="0">
                                              <p:tgtEl>
                                                <p:sldTgt/>
                                              </p:tgtEl>
                                            </p:cond>
                                          </p:endCondLst>
                                        </p:cTn>
                                        <p:tgtEl>
                                          <p:sndTgt r:embed="rId3" name="Bling.wav"/>
                                        </p:tgtEl>
                                      </p:cMediaNode>
                                    </p:audio>
                                  </p:subTnLst>
                                </p:cTn>
                              </p:par>
                              <p:par>
                                <p:cTn id="412" presetID="26" presetClass="emph" presetSubtype="0" fill="hold" grpId="1" nodeType="withEffect">
                                  <p:stCondLst>
                                    <p:cond delay="500"/>
                                  </p:stCondLst>
                                  <p:childTnLst>
                                    <p:animEffect transition="out" filter="fade">
                                      <p:cBhvr>
                                        <p:cTn id="413" dur="500" tmFilter="0, 0; .2, .5; .8, .5; 1, 0"/>
                                        <p:tgtEl>
                                          <p:spTgt spid="377"/>
                                        </p:tgtEl>
                                      </p:cBhvr>
                                    </p:animEffect>
                                    <p:animScale>
                                      <p:cBhvr>
                                        <p:cTn id="414" dur="250" autoRev="1" fill="hold"/>
                                        <p:tgtEl>
                                          <p:spTgt spid="377"/>
                                        </p:tgtEl>
                                      </p:cBhvr>
                                      <p:by x="105000" y="105000"/>
                                    </p:animScale>
                                  </p:childTnLst>
                                </p:cTn>
                              </p:par>
                              <p:par>
                                <p:cTn id="415" presetID="53" presetClass="entr" presetSubtype="16" fill="hold" grpId="0" nodeType="withEffect">
                                  <p:stCondLst>
                                    <p:cond delay="0"/>
                                  </p:stCondLst>
                                  <p:childTnLst>
                                    <p:set>
                                      <p:cBhvr>
                                        <p:cTn id="416" dur="1" fill="hold">
                                          <p:stCondLst>
                                            <p:cond delay="0"/>
                                          </p:stCondLst>
                                        </p:cTn>
                                        <p:tgtEl>
                                          <p:spTgt spid="360"/>
                                        </p:tgtEl>
                                        <p:attrNameLst>
                                          <p:attrName>style.visibility</p:attrName>
                                        </p:attrNameLst>
                                      </p:cBhvr>
                                      <p:to>
                                        <p:strVal val="visible"/>
                                      </p:to>
                                    </p:set>
                                    <p:anim calcmode="lin" valueType="num">
                                      <p:cBhvr>
                                        <p:cTn id="417" dur="500" fill="hold"/>
                                        <p:tgtEl>
                                          <p:spTgt spid="360"/>
                                        </p:tgtEl>
                                        <p:attrNameLst>
                                          <p:attrName>ppt_w</p:attrName>
                                        </p:attrNameLst>
                                      </p:cBhvr>
                                      <p:tavLst>
                                        <p:tav tm="0">
                                          <p:val>
                                            <p:fltVal val="0"/>
                                          </p:val>
                                        </p:tav>
                                        <p:tav tm="100000">
                                          <p:val>
                                            <p:strVal val="#ppt_w"/>
                                          </p:val>
                                        </p:tav>
                                      </p:tavLst>
                                    </p:anim>
                                    <p:anim calcmode="lin" valueType="num">
                                      <p:cBhvr>
                                        <p:cTn id="418" dur="500" fill="hold"/>
                                        <p:tgtEl>
                                          <p:spTgt spid="360"/>
                                        </p:tgtEl>
                                        <p:attrNameLst>
                                          <p:attrName>ppt_h</p:attrName>
                                        </p:attrNameLst>
                                      </p:cBhvr>
                                      <p:tavLst>
                                        <p:tav tm="0">
                                          <p:val>
                                            <p:fltVal val="0"/>
                                          </p:val>
                                        </p:tav>
                                        <p:tav tm="100000">
                                          <p:val>
                                            <p:strVal val="#ppt_h"/>
                                          </p:val>
                                        </p:tav>
                                      </p:tavLst>
                                    </p:anim>
                                    <p:animEffect transition="in" filter="fade">
                                      <p:cBhvr>
                                        <p:cTn id="419" dur="500"/>
                                        <p:tgtEl>
                                          <p:spTgt spid="360"/>
                                        </p:tgtEl>
                                      </p:cBhvr>
                                    </p:animEffect>
                                  </p:childTnLst>
                                  <p:subTnLst>
                                    <p:audio>
                                      <p:cMediaNode>
                                        <p:cTn display="0" masterRel="sameClick">
                                          <p:stCondLst>
                                            <p:cond evt="begin" delay="0">
                                              <p:tn val="415"/>
                                            </p:cond>
                                          </p:stCondLst>
                                          <p:endCondLst>
                                            <p:cond evt="onStopAudio" delay="0">
                                              <p:tgtEl>
                                                <p:sldTgt/>
                                              </p:tgtEl>
                                            </p:cond>
                                          </p:endCondLst>
                                        </p:cTn>
                                        <p:tgtEl>
                                          <p:sndTgt r:embed="rId3" name="Bling.wav"/>
                                        </p:tgtEl>
                                      </p:cMediaNode>
                                    </p:audio>
                                  </p:subTnLst>
                                </p:cTn>
                              </p:par>
                              <p:par>
                                <p:cTn id="420" presetID="26" presetClass="emph" presetSubtype="0" fill="hold" grpId="1" nodeType="withEffect">
                                  <p:stCondLst>
                                    <p:cond delay="500"/>
                                  </p:stCondLst>
                                  <p:childTnLst>
                                    <p:animEffect transition="out" filter="fade">
                                      <p:cBhvr>
                                        <p:cTn id="421" dur="500" tmFilter="0, 0; .2, .5; .8, .5; 1, 0"/>
                                        <p:tgtEl>
                                          <p:spTgt spid="360"/>
                                        </p:tgtEl>
                                      </p:cBhvr>
                                    </p:animEffect>
                                    <p:animScale>
                                      <p:cBhvr>
                                        <p:cTn id="422" dur="250" autoRev="1" fill="hold"/>
                                        <p:tgtEl>
                                          <p:spTgt spid="360"/>
                                        </p:tgtEl>
                                      </p:cBhvr>
                                      <p:by x="105000" y="105000"/>
                                    </p:animScale>
                                  </p:childTnLst>
                                </p:cTn>
                              </p:par>
                              <p:par>
                                <p:cTn id="423" presetID="53" presetClass="entr" presetSubtype="16" fill="hold" grpId="0" nodeType="withEffect">
                                  <p:stCondLst>
                                    <p:cond delay="0"/>
                                  </p:stCondLst>
                                  <p:childTnLst>
                                    <p:set>
                                      <p:cBhvr>
                                        <p:cTn id="424" dur="1" fill="hold">
                                          <p:stCondLst>
                                            <p:cond delay="0"/>
                                          </p:stCondLst>
                                        </p:cTn>
                                        <p:tgtEl>
                                          <p:spTgt spid="364"/>
                                        </p:tgtEl>
                                        <p:attrNameLst>
                                          <p:attrName>style.visibility</p:attrName>
                                        </p:attrNameLst>
                                      </p:cBhvr>
                                      <p:to>
                                        <p:strVal val="visible"/>
                                      </p:to>
                                    </p:set>
                                    <p:anim calcmode="lin" valueType="num">
                                      <p:cBhvr>
                                        <p:cTn id="425" dur="500" fill="hold"/>
                                        <p:tgtEl>
                                          <p:spTgt spid="364"/>
                                        </p:tgtEl>
                                        <p:attrNameLst>
                                          <p:attrName>ppt_w</p:attrName>
                                        </p:attrNameLst>
                                      </p:cBhvr>
                                      <p:tavLst>
                                        <p:tav tm="0">
                                          <p:val>
                                            <p:fltVal val="0"/>
                                          </p:val>
                                        </p:tav>
                                        <p:tav tm="100000">
                                          <p:val>
                                            <p:strVal val="#ppt_w"/>
                                          </p:val>
                                        </p:tav>
                                      </p:tavLst>
                                    </p:anim>
                                    <p:anim calcmode="lin" valueType="num">
                                      <p:cBhvr>
                                        <p:cTn id="426" dur="500" fill="hold"/>
                                        <p:tgtEl>
                                          <p:spTgt spid="364"/>
                                        </p:tgtEl>
                                        <p:attrNameLst>
                                          <p:attrName>ppt_h</p:attrName>
                                        </p:attrNameLst>
                                      </p:cBhvr>
                                      <p:tavLst>
                                        <p:tav tm="0">
                                          <p:val>
                                            <p:fltVal val="0"/>
                                          </p:val>
                                        </p:tav>
                                        <p:tav tm="100000">
                                          <p:val>
                                            <p:strVal val="#ppt_h"/>
                                          </p:val>
                                        </p:tav>
                                      </p:tavLst>
                                    </p:anim>
                                    <p:animEffect transition="in" filter="fade">
                                      <p:cBhvr>
                                        <p:cTn id="427" dur="500"/>
                                        <p:tgtEl>
                                          <p:spTgt spid="364"/>
                                        </p:tgtEl>
                                      </p:cBhvr>
                                    </p:animEffect>
                                  </p:childTnLst>
                                  <p:subTnLst>
                                    <p:audio>
                                      <p:cMediaNode>
                                        <p:cTn display="0" masterRel="sameClick">
                                          <p:stCondLst>
                                            <p:cond evt="begin" delay="0">
                                              <p:tn val="423"/>
                                            </p:cond>
                                          </p:stCondLst>
                                          <p:endCondLst>
                                            <p:cond evt="onStopAudio" delay="0">
                                              <p:tgtEl>
                                                <p:sldTgt/>
                                              </p:tgtEl>
                                            </p:cond>
                                          </p:endCondLst>
                                        </p:cTn>
                                        <p:tgtEl>
                                          <p:sndTgt r:embed="rId3" name="Bling.wav"/>
                                        </p:tgtEl>
                                      </p:cMediaNode>
                                    </p:audio>
                                  </p:subTnLst>
                                </p:cTn>
                              </p:par>
                              <p:par>
                                <p:cTn id="428" presetID="26" presetClass="emph" presetSubtype="0" fill="hold" grpId="1" nodeType="withEffect">
                                  <p:stCondLst>
                                    <p:cond delay="500"/>
                                  </p:stCondLst>
                                  <p:childTnLst>
                                    <p:animEffect transition="out" filter="fade">
                                      <p:cBhvr>
                                        <p:cTn id="429" dur="500" tmFilter="0, 0; .2, .5; .8, .5; 1, 0"/>
                                        <p:tgtEl>
                                          <p:spTgt spid="364"/>
                                        </p:tgtEl>
                                      </p:cBhvr>
                                    </p:animEffect>
                                    <p:animScale>
                                      <p:cBhvr>
                                        <p:cTn id="430" dur="250" autoRev="1" fill="hold"/>
                                        <p:tgtEl>
                                          <p:spTgt spid="364"/>
                                        </p:tgtEl>
                                      </p:cBhvr>
                                      <p:by x="105000" y="105000"/>
                                    </p:animScale>
                                  </p:childTnLst>
                                </p:cTn>
                              </p:par>
                              <p:par>
                                <p:cTn id="431" presetID="53" presetClass="entr" presetSubtype="16" fill="hold" grpId="0" nodeType="withEffect">
                                  <p:stCondLst>
                                    <p:cond delay="0"/>
                                  </p:stCondLst>
                                  <p:childTnLst>
                                    <p:set>
                                      <p:cBhvr>
                                        <p:cTn id="432" dur="1" fill="hold">
                                          <p:stCondLst>
                                            <p:cond delay="0"/>
                                          </p:stCondLst>
                                        </p:cTn>
                                        <p:tgtEl>
                                          <p:spTgt spid="365"/>
                                        </p:tgtEl>
                                        <p:attrNameLst>
                                          <p:attrName>style.visibility</p:attrName>
                                        </p:attrNameLst>
                                      </p:cBhvr>
                                      <p:to>
                                        <p:strVal val="visible"/>
                                      </p:to>
                                    </p:set>
                                    <p:anim calcmode="lin" valueType="num">
                                      <p:cBhvr>
                                        <p:cTn id="433" dur="500" fill="hold"/>
                                        <p:tgtEl>
                                          <p:spTgt spid="365"/>
                                        </p:tgtEl>
                                        <p:attrNameLst>
                                          <p:attrName>ppt_w</p:attrName>
                                        </p:attrNameLst>
                                      </p:cBhvr>
                                      <p:tavLst>
                                        <p:tav tm="0">
                                          <p:val>
                                            <p:fltVal val="0"/>
                                          </p:val>
                                        </p:tav>
                                        <p:tav tm="100000">
                                          <p:val>
                                            <p:strVal val="#ppt_w"/>
                                          </p:val>
                                        </p:tav>
                                      </p:tavLst>
                                    </p:anim>
                                    <p:anim calcmode="lin" valueType="num">
                                      <p:cBhvr>
                                        <p:cTn id="434" dur="500" fill="hold"/>
                                        <p:tgtEl>
                                          <p:spTgt spid="365"/>
                                        </p:tgtEl>
                                        <p:attrNameLst>
                                          <p:attrName>ppt_h</p:attrName>
                                        </p:attrNameLst>
                                      </p:cBhvr>
                                      <p:tavLst>
                                        <p:tav tm="0">
                                          <p:val>
                                            <p:fltVal val="0"/>
                                          </p:val>
                                        </p:tav>
                                        <p:tav tm="100000">
                                          <p:val>
                                            <p:strVal val="#ppt_h"/>
                                          </p:val>
                                        </p:tav>
                                      </p:tavLst>
                                    </p:anim>
                                    <p:animEffect transition="in" filter="fade">
                                      <p:cBhvr>
                                        <p:cTn id="435" dur="500"/>
                                        <p:tgtEl>
                                          <p:spTgt spid="365"/>
                                        </p:tgtEl>
                                      </p:cBhvr>
                                    </p:animEffect>
                                  </p:childTnLst>
                                  <p:subTnLst>
                                    <p:audio>
                                      <p:cMediaNode>
                                        <p:cTn display="0" masterRel="sameClick">
                                          <p:stCondLst>
                                            <p:cond evt="begin" delay="0">
                                              <p:tn val="431"/>
                                            </p:cond>
                                          </p:stCondLst>
                                          <p:endCondLst>
                                            <p:cond evt="onStopAudio" delay="0">
                                              <p:tgtEl>
                                                <p:sldTgt/>
                                              </p:tgtEl>
                                            </p:cond>
                                          </p:endCondLst>
                                        </p:cTn>
                                        <p:tgtEl>
                                          <p:sndTgt r:embed="rId3" name="Bling.wav"/>
                                        </p:tgtEl>
                                      </p:cMediaNode>
                                    </p:audio>
                                  </p:subTnLst>
                                </p:cTn>
                              </p:par>
                              <p:par>
                                <p:cTn id="436" presetID="26" presetClass="emph" presetSubtype="0" fill="hold" grpId="1" nodeType="withEffect">
                                  <p:stCondLst>
                                    <p:cond delay="500"/>
                                  </p:stCondLst>
                                  <p:childTnLst>
                                    <p:animEffect transition="out" filter="fade">
                                      <p:cBhvr>
                                        <p:cTn id="437" dur="500" tmFilter="0, 0; .2, .5; .8, .5; 1, 0"/>
                                        <p:tgtEl>
                                          <p:spTgt spid="365"/>
                                        </p:tgtEl>
                                      </p:cBhvr>
                                    </p:animEffect>
                                    <p:animScale>
                                      <p:cBhvr>
                                        <p:cTn id="438" dur="250" autoRev="1" fill="hold"/>
                                        <p:tgtEl>
                                          <p:spTgt spid="365"/>
                                        </p:tgtEl>
                                      </p:cBhvr>
                                      <p:by x="105000" y="105000"/>
                                    </p:animScale>
                                  </p:childTnLst>
                                </p:cTn>
                              </p:par>
                            </p:childTnLst>
                          </p:cTn>
                        </p:par>
                      </p:childTnLst>
                    </p:cTn>
                  </p:par>
                </p:childTnLst>
              </p:cTn>
              <p:nextCondLst>
                <p:cond evt="onClick" delay="0">
                  <p:tgtEl>
                    <p:spTgt spid="227"/>
                  </p:tgtEl>
                </p:cond>
              </p:nextCondLst>
            </p:seq>
            <p:seq concurrent="1" nextAc="seek">
              <p:cTn id="439" restart="whenNotActive" fill="hold" evtFilter="cancelBubble" nodeType="interactiveSeq">
                <p:stCondLst>
                  <p:cond evt="onClick" delay="0">
                    <p:tgtEl>
                      <p:spTgt spid="228"/>
                    </p:tgtEl>
                  </p:cond>
                </p:stCondLst>
                <p:endSync evt="end" delay="0">
                  <p:rtn val="all"/>
                </p:endSync>
                <p:childTnLst>
                  <p:par>
                    <p:cTn id="440" fill="hold">
                      <p:stCondLst>
                        <p:cond delay="0"/>
                      </p:stCondLst>
                      <p:childTnLst>
                        <p:par>
                          <p:cTn id="441" fill="hold">
                            <p:stCondLst>
                              <p:cond delay="0"/>
                            </p:stCondLst>
                            <p:childTnLst>
                              <p:par>
                                <p:cTn id="442" presetID="53" presetClass="entr" presetSubtype="16" fill="hold" grpId="0" nodeType="withEffect">
                                  <p:stCondLst>
                                    <p:cond delay="0"/>
                                  </p:stCondLst>
                                  <p:childTnLst>
                                    <p:set>
                                      <p:cBhvr>
                                        <p:cTn id="443" dur="1" fill="hold">
                                          <p:stCondLst>
                                            <p:cond delay="0"/>
                                          </p:stCondLst>
                                        </p:cTn>
                                        <p:tgtEl>
                                          <p:spTgt spid="384"/>
                                        </p:tgtEl>
                                        <p:attrNameLst>
                                          <p:attrName>style.visibility</p:attrName>
                                        </p:attrNameLst>
                                      </p:cBhvr>
                                      <p:to>
                                        <p:strVal val="visible"/>
                                      </p:to>
                                    </p:set>
                                    <p:anim calcmode="lin" valueType="num">
                                      <p:cBhvr>
                                        <p:cTn id="444" dur="500" fill="hold"/>
                                        <p:tgtEl>
                                          <p:spTgt spid="384"/>
                                        </p:tgtEl>
                                        <p:attrNameLst>
                                          <p:attrName>ppt_w</p:attrName>
                                        </p:attrNameLst>
                                      </p:cBhvr>
                                      <p:tavLst>
                                        <p:tav tm="0">
                                          <p:val>
                                            <p:fltVal val="0"/>
                                          </p:val>
                                        </p:tav>
                                        <p:tav tm="100000">
                                          <p:val>
                                            <p:strVal val="#ppt_w"/>
                                          </p:val>
                                        </p:tav>
                                      </p:tavLst>
                                    </p:anim>
                                    <p:anim calcmode="lin" valueType="num">
                                      <p:cBhvr>
                                        <p:cTn id="445" dur="500" fill="hold"/>
                                        <p:tgtEl>
                                          <p:spTgt spid="384"/>
                                        </p:tgtEl>
                                        <p:attrNameLst>
                                          <p:attrName>ppt_h</p:attrName>
                                        </p:attrNameLst>
                                      </p:cBhvr>
                                      <p:tavLst>
                                        <p:tav tm="0">
                                          <p:val>
                                            <p:fltVal val="0"/>
                                          </p:val>
                                        </p:tav>
                                        <p:tav tm="100000">
                                          <p:val>
                                            <p:strVal val="#ppt_h"/>
                                          </p:val>
                                        </p:tav>
                                      </p:tavLst>
                                    </p:anim>
                                    <p:animEffect transition="in" filter="fade">
                                      <p:cBhvr>
                                        <p:cTn id="446" dur="500"/>
                                        <p:tgtEl>
                                          <p:spTgt spid="384"/>
                                        </p:tgtEl>
                                      </p:cBhvr>
                                    </p:animEffect>
                                  </p:childTnLst>
                                  <p:subTnLst>
                                    <p:audio>
                                      <p:cMediaNode>
                                        <p:cTn display="0" masterRel="sameClick">
                                          <p:stCondLst>
                                            <p:cond evt="begin" delay="0">
                                              <p:tn val="442"/>
                                            </p:cond>
                                          </p:stCondLst>
                                          <p:endCondLst>
                                            <p:cond evt="onStopAudio" delay="0">
                                              <p:tgtEl>
                                                <p:sldTgt/>
                                              </p:tgtEl>
                                            </p:cond>
                                          </p:endCondLst>
                                        </p:cTn>
                                        <p:tgtEl>
                                          <p:sndTgt r:embed="rId3" name="Bling.wav"/>
                                        </p:tgtEl>
                                      </p:cMediaNode>
                                    </p:audio>
                                  </p:subTnLst>
                                </p:cTn>
                              </p:par>
                              <p:par>
                                <p:cTn id="447" presetID="26" presetClass="emph" presetSubtype="0" fill="hold" grpId="1" nodeType="withEffect">
                                  <p:stCondLst>
                                    <p:cond delay="500"/>
                                  </p:stCondLst>
                                  <p:childTnLst>
                                    <p:animEffect transition="out" filter="fade">
                                      <p:cBhvr>
                                        <p:cTn id="448" dur="500" tmFilter="0, 0; .2, .5; .8, .5; 1, 0"/>
                                        <p:tgtEl>
                                          <p:spTgt spid="384"/>
                                        </p:tgtEl>
                                      </p:cBhvr>
                                    </p:animEffect>
                                    <p:animScale>
                                      <p:cBhvr>
                                        <p:cTn id="449" dur="250" autoRev="1" fill="hold"/>
                                        <p:tgtEl>
                                          <p:spTgt spid="384"/>
                                        </p:tgtEl>
                                      </p:cBhvr>
                                      <p:by x="105000" y="105000"/>
                                    </p:animScale>
                                  </p:childTnLst>
                                </p:cTn>
                              </p:par>
                              <p:par>
                                <p:cTn id="450" presetID="53" presetClass="entr" presetSubtype="16" fill="hold" grpId="0" nodeType="withEffect">
                                  <p:stCondLst>
                                    <p:cond delay="0"/>
                                  </p:stCondLst>
                                  <p:childTnLst>
                                    <p:set>
                                      <p:cBhvr>
                                        <p:cTn id="451" dur="1" fill="hold">
                                          <p:stCondLst>
                                            <p:cond delay="0"/>
                                          </p:stCondLst>
                                        </p:cTn>
                                        <p:tgtEl>
                                          <p:spTgt spid="385"/>
                                        </p:tgtEl>
                                        <p:attrNameLst>
                                          <p:attrName>style.visibility</p:attrName>
                                        </p:attrNameLst>
                                      </p:cBhvr>
                                      <p:to>
                                        <p:strVal val="visible"/>
                                      </p:to>
                                    </p:set>
                                    <p:anim calcmode="lin" valueType="num">
                                      <p:cBhvr>
                                        <p:cTn id="452" dur="500" fill="hold"/>
                                        <p:tgtEl>
                                          <p:spTgt spid="385"/>
                                        </p:tgtEl>
                                        <p:attrNameLst>
                                          <p:attrName>ppt_w</p:attrName>
                                        </p:attrNameLst>
                                      </p:cBhvr>
                                      <p:tavLst>
                                        <p:tav tm="0">
                                          <p:val>
                                            <p:fltVal val="0"/>
                                          </p:val>
                                        </p:tav>
                                        <p:tav tm="100000">
                                          <p:val>
                                            <p:strVal val="#ppt_w"/>
                                          </p:val>
                                        </p:tav>
                                      </p:tavLst>
                                    </p:anim>
                                    <p:anim calcmode="lin" valueType="num">
                                      <p:cBhvr>
                                        <p:cTn id="453" dur="500" fill="hold"/>
                                        <p:tgtEl>
                                          <p:spTgt spid="385"/>
                                        </p:tgtEl>
                                        <p:attrNameLst>
                                          <p:attrName>ppt_h</p:attrName>
                                        </p:attrNameLst>
                                      </p:cBhvr>
                                      <p:tavLst>
                                        <p:tav tm="0">
                                          <p:val>
                                            <p:fltVal val="0"/>
                                          </p:val>
                                        </p:tav>
                                        <p:tav tm="100000">
                                          <p:val>
                                            <p:strVal val="#ppt_h"/>
                                          </p:val>
                                        </p:tav>
                                      </p:tavLst>
                                    </p:anim>
                                    <p:animEffect transition="in" filter="fade">
                                      <p:cBhvr>
                                        <p:cTn id="454" dur="500"/>
                                        <p:tgtEl>
                                          <p:spTgt spid="385"/>
                                        </p:tgtEl>
                                      </p:cBhvr>
                                    </p:animEffect>
                                  </p:childTnLst>
                                  <p:subTnLst>
                                    <p:audio>
                                      <p:cMediaNode>
                                        <p:cTn display="0" masterRel="sameClick">
                                          <p:stCondLst>
                                            <p:cond evt="begin" delay="0">
                                              <p:tn val="450"/>
                                            </p:cond>
                                          </p:stCondLst>
                                          <p:endCondLst>
                                            <p:cond evt="onStopAudio" delay="0">
                                              <p:tgtEl>
                                                <p:sldTgt/>
                                              </p:tgtEl>
                                            </p:cond>
                                          </p:endCondLst>
                                        </p:cTn>
                                        <p:tgtEl>
                                          <p:sndTgt r:embed="rId3" name="Bling.wav"/>
                                        </p:tgtEl>
                                      </p:cMediaNode>
                                    </p:audio>
                                  </p:subTnLst>
                                </p:cTn>
                              </p:par>
                              <p:par>
                                <p:cTn id="455" presetID="26" presetClass="emph" presetSubtype="0" fill="hold" grpId="1" nodeType="withEffect">
                                  <p:stCondLst>
                                    <p:cond delay="500"/>
                                  </p:stCondLst>
                                  <p:childTnLst>
                                    <p:animEffect transition="out" filter="fade">
                                      <p:cBhvr>
                                        <p:cTn id="456" dur="500" tmFilter="0, 0; .2, .5; .8, .5; 1, 0"/>
                                        <p:tgtEl>
                                          <p:spTgt spid="385"/>
                                        </p:tgtEl>
                                      </p:cBhvr>
                                    </p:animEffect>
                                    <p:animScale>
                                      <p:cBhvr>
                                        <p:cTn id="457" dur="250" autoRev="1" fill="hold"/>
                                        <p:tgtEl>
                                          <p:spTgt spid="385"/>
                                        </p:tgtEl>
                                      </p:cBhvr>
                                      <p:by x="105000" y="105000"/>
                                    </p:animScale>
                                  </p:childTnLst>
                                </p:cTn>
                              </p:par>
                              <p:par>
                                <p:cTn id="458" presetID="53" presetClass="entr" presetSubtype="16" fill="hold" grpId="0" nodeType="withEffect">
                                  <p:stCondLst>
                                    <p:cond delay="0"/>
                                  </p:stCondLst>
                                  <p:childTnLst>
                                    <p:set>
                                      <p:cBhvr>
                                        <p:cTn id="459" dur="1" fill="hold">
                                          <p:stCondLst>
                                            <p:cond delay="0"/>
                                          </p:stCondLst>
                                        </p:cTn>
                                        <p:tgtEl>
                                          <p:spTgt spid="392"/>
                                        </p:tgtEl>
                                        <p:attrNameLst>
                                          <p:attrName>style.visibility</p:attrName>
                                        </p:attrNameLst>
                                      </p:cBhvr>
                                      <p:to>
                                        <p:strVal val="visible"/>
                                      </p:to>
                                    </p:set>
                                    <p:anim calcmode="lin" valueType="num">
                                      <p:cBhvr>
                                        <p:cTn id="460" dur="500" fill="hold"/>
                                        <p:tgtEl>
                                          <p:spTgt spid="392"/>
                                        </p:tgtEl>
                                        <p:attrNameLst>
                                          <p:attrName>ppt_w</p:attrName>
                                        </p:attrNameLst>
                                      </p:cBhvr>
                                      <p:tavLst>
                                        <p:tav tm="0">
                                          <p:val>
                                            <p:fltVal val="0"/>
                                          </p:val>
                                        </p:tav>
                                        <p:tav tm="100000">
                                          <p:val>
                                            <p:strVal val="#ppt_w"/>
                                          </p:val>
                                        </p:tav>
                                      </p:tavLst>
                                    </p:anim>
                                    <p:anim calcmode="lin" valueType="num">
                                      <p:cBhvr>
                                        <p:cTn id="461" dur="500" fill="hold"/>
                                        <p:tgtEl>
                                          <p:spTgt spid="392"/>
                                        </p:tgtEl>
                                        <p:attrNameLst>
                                          <p:attrName>ppt_h</p:attrName>
                                        </p:attrNameLst>
                                      </p:cBhvr>
                                      <p:tavLst>
                                        <p:tav tm="0">
                                          <p:val>
                                            <p:fltVal val="0"/>
                                          </p:val>
                                        </p:tav>
                                        <p:tav tm="100000">
                                          <p:val>
                                            <p:strVal val="#ppt_h"/>
                                          </p:val>
                                        </p:tav>
                                      </p:tavLst>
                                    </p:anim>
                                    <p:animEffect transition="in" filter="fade">
                                      <p:cBhvr>
                                        <p:cTn id="462" dur="500"/>
                                        <p:tgtEl>
                                          <p:spTgt spid="392"/>
                                        </p:tgtEl>
                                      </p:cBhvr>
                                    </p:animEffect>
                                  </p:childTnLst>
                                  <p:subTnLst>
                                    <p:audio>
                                      <p:cMediaNode>
                                        <p:cTn display="0" masterRel="sameClick">
                                          <p:stCondLst>
                                            <p:cond evt="begin" delay="0">
                                              <p:tn val="458"/>
                                            </p:cond>
                                          </p:stCondLst>
                                          <p:endCondLst>
                                            <p:cond evt="onStopAudio" delay="0">
                                              <p:tgtEl>
                                                <p:sldTgt/>
                                              </p:tgtEl>
                                            </p:cond>
                                          </p:endCondLst>
                                        </p:cTn>
                                        <p:tgtEl>
                                          <p:sndTgt r:embed="rId3" name="Bling.wav"/>
                                        </p:tgtEl>
                                      </p:cMediaNode>
                                    </p:audio>
                                  </p:subTnLst>
                                </p:cTn>
                              </p:par>
                              <p:par>
                                <p:cTn id="463" presetID="26" presetClass="emph" presetSubtype="0" fill="hold" grpId="1" nodeType="withEffect">
                                  <p:stCondLst>
                                    <p:cond delay="500"/>
                                  </p:stCondLst>
                                  <p:childTnLst>
                                    <p:animEffect transition="out" filter="fade">
                                      <p:cBhvr>
                                        <p:cTn id="464" dur="500" tmFilter="0, 0; .2, .5; .8, .5; 1, 0"/>
                                        <p:tgtEl>
                                          <p:spTgt spid="392"/>
                                        </p:tgtEl>
                                      </p:cBhvr>
                                    </p:animEffect>
                                    <p:animScale>
                                      <p:cBhvr>
                                        <p:cTn id="465" dur="250" autoRev="1" fill="hold"/>
                                        <p:tgtEl>
                                          <p:spTgt spid="392"/>
                                        </p:tgtEl>
                                      </p:cBhvr>
                                      <p:by x="105000" y="105000"/>
                                    </p:animScale>
                                  </p:childTnLst>
                                </p:cTn>
                              </p:par>
                              <p:par>
                                <p:cTn id="466" presetID="53" presetClass="entr" presetSubtype="16" fill="hold" grpId="0" nodeType="withEffect">
                                  <p:stCondLst>
                                    <p:cond delay="0"/>
                                  </p:stCondLst>
                                  <p:childTnLst>
                                    <p:set>
                                      <p:cBhvr>
                                        <p:cTn id="467" dur="1" fill="hold">
                                          <p:stCondLst>
                                            <p:cond delay="0"/>
                                          </p:stCondLst>
                                        </p:cTn>
                                        <p:tgtEl>
                                          <p:spTgt spid="393"/>
                                        </p:tgtEl>
                                        <p:attrNameLst>
                                          <p:attrName>style.visibility</p:attrName>
                                        </p:attrNameLst>
                                      </p:cBhvr>
                                      <p:to>
                                        <p:strVal val="visible"/>
                                      </p:to>
                                    </p:set>
                                    <p:anim calcmode="lin" valueType="num">
                                      <p:cBhvr>
                                        <p:cTn id="468" dur="500" fill="hold"/>
                                        <p:tgtEl>
                                          <p:spTgt spid="393"/>
                                        </p:tgtEl>
                                        <p:attrNameLst>
                                          <p:attrName>ppt_w</p:attrName>
                                        </p:attrNameLst>
                                      </p:cBhvr>
                                      <p:tavLst>
                                        <p:tav tm="0">
                                          <p:val>
                                            <p:fltVal val="0"/>
                                          </p:val>
                                        </p:tav>
                                        <p:tav tm="100000">
                                          <p:val>
                                            <p:strVal val="#ppt_w"/>
                                          </p:val>
                                        </p:tav>
                                      </p:tavLst>
                                    </p:anim>
                                    <p:anim calcmode="lin" valueType="num">
                                      <p:cBhvr>
                                        <p:cTn id="469" dur="500" fill="hold"/>
                                        <p:tgtEl>
                                          <p:spTgt spid="393"/>
                                        </p:tgtEl>
                                        <p:attrNameLst>
                                          <p:attrName>ppt_h</p:attrName>
                                        </p:attrNameLst>
                                      </p:cBhvr>
                                      <p:tavLst>
                                        <p:tav tm="0">
                                          <p:val>
                                            <p:fltVal val="0"/>
                                          </p:val>
                                        </p:tav>
                                        <p:tav tm="100000">
                                          <p:val>
                                            <p:strVal val="#ppt_h"/>
                                          </p:val>
                                        </p:tav>
                                      </p:tavLst>
                                    </p:anim>
                                    <p:animEffect transition="in" filter="fade">
                                      <p:cBhvr>
                                        <p:cTn id="470" dur="500"/>
                                        <p:tgtEl>
                                          <p:spTgt spid="393"/>
                                        </p:tgtEl>
                                      </p:cBhvr>
                                    </p:animEffect>
                                  </p:childTnLst>
                                  <p:subTnLst>
                                    <p:audio>
                                      <p:cMediaNode>
                                        <p:cTn display="0" masterRel="sameClick">
                                          <p:stCondLst>
                                            <p:cond evt="begin" delay="0">
                                              <p:tn val="466"/>
                                            </p:cond>
                                          </p:stCondLst>
                                          <p:endCondLst>
                                            <p:cond evt="onStopAudio" delay="0">
                                              <p:tgtEl>
                                                <p:sldTgt/>
                                              </p:tgtEl>
                                            </p:cond>
                                          </p:endCondLst>
                                        </p:cTn>
                                        <p:tgtEl>
                                          <p:sndTgt r:embed="rId3" name="Bling.wav"/>
                                        </p:tgtEl>
                                      </p:cMediaNode>
                                    </p:audio>
                                  </p:subTnLst>
                                </p:cTn>
                              </p:par>
                              <p:par>
                                <p:cTn id="471" presetID="26" presetClass="emph" presetSubtype="0" fill="hold" grpId="1" nodeType="withEffect">
                                  <p:stCondLst>
                                    <p:cond delay="500"/>
                                  </p:stCondLst>
                                  <p:childTnLst>
                                    <p:animEffect transition="out" filter="fade">
                                      <p:cBhvr>
                                        <p:cTn id="472" dur="500" tmFilter="0, 0; .2, .5; .8, .5; 1, 0"/>
                                        <p:tgtEl>
                                          <p:spTgt spid="393"/>
                                        </p:tgtEl>
                                      </p:cBhvr>
                                    </p:animEffect>
                                    <p:animScale>
                                      <p:cBhvr>
                                        <p:cTn id="473" dur="250" autoRev="1" fill="hold"/>
                                        <p:tgtEl>
                                          <p:spTgt spid="393"/>
                                        </p:tgtEl>
                                      </p:cBhvr>
                                      <p:by x="105000" y="105000"/>
                                    </p:animScale>
                                  </p:childTnLst>
                                </p:cTn>
                              </p:par>
                              <p:par>
                                <p:cTn id="474" presetID="53" presetClass="entr" presetSubtype="16" fill="hold" grpId="0" nodeType="withEffect">
                                  <p:stCondLst>
                                    <p:cond delay="0"/>
                                  </p:stCondLst>
                                  <p:childTnLst>
                                    <p:set>
                                      <p:cBhvr>
                                        <p:cTn id="475" dur="1" fill="hold">
                                          <p:stCondLst>
                                            <p:cond delay="0"/>
                                          </p:stCondLst>
                                        </p:cTn>
                                        <p:tgtEl>
                                          <p:spTgt spid="366"/>
                                        </p:tgtEl>
                                        <p:attrNameLst>
                                          <p:attrName>style.visibility</p:attrName>
                                        </p:attrNameLst>
                                      </p:cBhvr>
                                      <p:to>
                                        <p:strVal val="visible"/>
                                      </p:to>
                                    </p:set>
                                    <p:anim calcmode="lin" valueType="num">
                                      <p:cBhvr>
                                        <p:cTn id="476" dur="500" fill="hold"/>
                                        <p:tgtEl>
                                          <p:spTgt spid="366"/>
                                        </p:tgtEl>
                                        <p:attrNameLst>
                                          <p:attrName>ppt_w</p:attrName>
                                        </p:attrNameLst>
                                      </p:cBhvr>
                                      <p:tavLst>
                                        <p:tav tm="0">
                                          <p:val>
                                            <p:fltVal val="0"/>
                                          </p:val>
                                        </p:tav>
                                        <p:tav tm="100000">
                                          <p:val>
                                            <p:strVal val="#ppt_w"/>
                                          </p:val>
                                        </p:tav>
                                      </p:tavLst>
                                    </p:anim>
                                    <p:anim calcmode="lin" valueType="num">
                                      <p:cBhvr>
                                        <p:cTn id="477" dur="500" fill="hold"/>
                                        <p:tgtEl>
                                          <p:spTgt spid="366"/>
                                        </p:tgtEl>
                                        <p:attrNameLst>
                                          <p:attrName>ppt_h</p:attrName>
                                        </p:attrNameLst>
                                      </p:cBhvr>
                                      <p:tavLst>
                                        <p:tav tm="0">
                                          <p:val>
                                            <p:fltVal val="0"/>
                                          </p:val>
                                        </p:tav>
                                        <p:tav tm="100000">
                                          <p:val>
                                            <p:strVal val="#ppt_h"/>
                                          </p:val>
                                        </p:tav>
                                      </p:tavLst>
                                    </p:anim>
                                    <p:animEffect transition="in" filter="fade">
                                      <p:cBhvr>
                                        <p:cTn id="478" dur="500"/>
                                        <p:tgtEl>
                                          <p:spTgt spid="366"/>
                                        </p:tgtEl>
                                      </p:cBhvr>
                                    </p:animEffect>
                                  </p:childTnLst>
                                  <p:subTnLst>
                                    <p:audio>
                                      <p:cMediaNode>
                                        <p:cTn display="0" masterRel="sameClick">
                                          <p:stCondLst>
                                            <p:cond evt="begin" delay="0">
                                              <p:tn val="474"/>
                                            </p:cond>
                                          </p:stCondLst>
                                          <p:endCondLst>
                                            <p:cond evt="onStopAudio" delay="0">
                                              <p:tgtEl>
                                                <p:sldTgt/>
                                              </p:tgtEl>
                                            </p:cond>
                                          </p:endCondLst>
                                        </p:cTn>
                                        <p:tgtEl>
                                          <p:sndTgt r:embed="rId3" name="Bling.wav"/>
                                        </p:tgtEl>
                                      </p:cMediaNode>
                                    </p:audio>
                                  </p:subTnLst>
                                </p:cTn>
                              </p:par>
                              <p:par>
                                <p:cTn id="479" presetID="26" presetClass="emph" presetSubtype="0" fill="hold" grpId="1" nodeType="withEffect">
                                  <p:stCondLst>
                                    <p:cond delay="500"/>
                                  </p:stCondLst>
                                  <p:childTnLst>
                                    <p:animEffect transition="out" filter="fade">
                                      <p:cBhvr>
                                        <p:cTn id="480" dur="500" tmFilter="0, 0; .2, .5; .8, .5; 1, 0"/>
                                        <p:tgtEl>
                                          <p:spTgt spid="366"/>
                                        </p:tgtEl>
                                      </p:cBhvr>
                                    </p:animEffect>
                                    <p:animScale>
                                      <p:cBhvr>
                                        <p:cTn id="481" dur="250" autoRev="1" fill="hold"/>
                                        <p:tgtEl>
                                          <p:spTgt spid="366"/>
                                        </p:tgtEl>
                                      </p:cBhvr>
                                      <p:by x="105000" y="105000"/>
                                    </p:animScale>
                                  </p:childTnLst>
                                </p:cTn>
                              </p:par>
                              <p:par>
                                <p:cTn id="482" presetID="53" presetClass="entr" presetSubtype="16" fill="hold" grpId="0" nodeType="withEffect">
                                  <p:stCondLst>
                                    <p:cond delay="0"/>
                                  </p:stCondLst>
                                  <p:childTnLst>
                                    <p:set>
                                      <p:cBhvr>
                                        <p:cTn id="483" dur="1" fill="hold">
                                          <p:stCondLst>
                                            <p:cond delay="0"/>
                                          </p:stCondLst>
                                        </p:cTn>
                                        <p:tgtEl>
                                          <p:spTgt spid="367"/>
                                        </p:tgtEl>
                                        <p:attrNameLst>
                                          <p:attrName>style.visibility</p:attrName>
                                        </p:attrNameLst>
                                      </p:cBhvr>
                                      <p:to>
                                        <p:strVal val="visible"/>
                                      </p:to>
                                    </p:set>
                                    <p:anim calcmode="lin" valueType="num">
                                      <p:cBhvr>
                                        <p:cTn id="484" dur="500" fill="hold"/>
                                        <p:tgtEl>
                                          <p:spTgt spid="367"/>
                                        </p:tgtEl>
                                        <p:attrNameLst>
                                          <p:attrName>ppt_w</p:attrName>
                                        </p:attrNameLst>
                                      </p:cBhvr>
                                      <p:tavLst>
                                        <p:tav tm="0">
                                          <p:val>
                                            <p:fltVal val="0"/>
                                          </p:val>
                                        </p:tav>
                                        <p:tav tm="100000">
                                          <p:val>
                                            <p:strVal val="#ppt_w"/>
                                          </p:val>
                                        </p:tav>
                                      </p:tavLst>
                                    </p:anim>
                                    <p:anim calcmode="lin" valueType="num">
                                      <p:cBhvr>
                                        <p:cTn id="485" dur="500" fill="hold"/>
                                        <p:tgtEl>
                                          <p:spTgt spid="367"/>
                                        </p:tgtEl>
                                        <p:attrNameLst>
                                          <p:attrName>ppt_h</p:attrName>
                                        </p:attrNameLst>
                                      </p:cBhvr>
                                      <p:tavLst>
                                        <p:tav tm="0">
                                          <p:val>
                                            <p:fltVal val="0"/>
                                          </p:val>
                                        </p:tav>
                                        <p:tav tm="100000">
                                          <p:val>
                                            <p:strVal val="#ppt_h"/>
                                          </p:val>
                                        </p:tav>
                                      </p:tavLst>
                                    </p:anim>
                                    <p:animEffect transition="in" filter="fade">
                                      <p:cBhvr>
                                        <p:cTn id="486" dur="500"/>
                                        <p:tgtEl>
                                          <p:spTgt spid="367"/>
                                        </p:tgtEl>
                                      </p:cBhvr>
                                    </p:animEffect>
                                  </p:childTnLst>
                                  <p:subTnLst>
                                    <p:audio>
                                      <p:cMediaNode>
                                        <p:cTn display="0" masterRel="sameClick">
                                          <p:stCondLst>
                                            <p:cond evt="begin" delay="0">
                                              <p:tn val="482"/>
                                            </p:cond>
                                          </p:stCondLst>
                                          <p:endCondLst>
                                            <p:cond evt="onStopAudio" delay="0">
                                              <p:tgtEl>
                                                <p:sldTgt/>
                                              </p:tgtEl>
                                            </p:cond>
                                          </p:endCondLst>
                                        </p:cTn>
                                        <p:tgtEl>
                                          <p:sndTgt r:embed="rId3" name="Bling.wav"/>
                                        </p:tgtEl>
                                      </p:cMediaNode>
                                    </p:audio>
                                  </p:subTnLst>
                                </p:cTn>
                              </p:par>
                              <p:par>
                                <p:cTn id="487" presetID="26" presetClass="emph" presetSubtype="0" fill="hold" grpId="1" nodeType="withEffect">
                                  <p:stCondLst>
                                    <p:cond delay="500"/>
                                  </p:stCondLst>
                                  <p:childTnLst>
                                    <p:animEffect transition="out" filter="fade">
                                      <p:cBhvr>
                                        <p:cTn id="488" dur="500" tmFilter="0, 0; .2, .5; .8, .5; 1, 0"/>
                                        <p:tgtEl>
                                          <p:spTgt spid="367"/>
                                        </p:tgtEl>
                                      </p:cBhvr>
                                    </p:animEffect>
                                    <p:animScale>
                                      <p:cBhvr>
                                        <p:cTn id="489" dur="250" autoRev="1" fill="hold"/>
                                        <p:tgtEl>
                                          <p:spTgt spid="367"/>
                                        </p:tgtEl>
                                      </p:cBhvr>
                                      <p:by x="105000" y="105000"/>
                                    </p:animScale>
                                  </p:childTnLst>
                                </p:cTn>
                              </p:par>
                            </p:childTnLst>
                          </p:cTn>
                        </p:par>
                      </p:childTnLst>
                    </p:cTn>
                  </p:par>
                </p:childTnLst>
              </p:cTn>
              <p:nextCondLst>
                <p:cond evt="onClick" delay="0">
                  <p:tgtEl>
                    <p:spTgt spid="228"/>
                  </p:tgtEl>
                </p:cond>
              </p:nextCondLst>
            </p:seq>
          </p:childTnLst>
        </p:cTn>
      </p:par>
    </p:tnLst>
    <p:bldLst>
      <p:bldP spid="353" grpId="0"/>
      <p:bldP spid="353" grpId="1"/>
      <p:bldP spid="354" grpId="0"/>
      <p:bldP spid="354" grpId="1"/>
      <p:bldP spid="355" grpId="0"/>
      <p:bldP spid="355" grpId="1"/>
      <p:bldP spid="356" grpId="0"/>
      <p:bldP spid="356" grpId="1"/>
      <p:bldP spid="357" grpId="0"/>
      <p:bldP spid="357" grpId="1"/>
      <p:bldP spid="358" grpId="0"/>
      <p:bldP spid="358" grpId="1"/>
      <p:bldP spid="359" grpId="0"/>
      <p:bldP spid="359" grpId="1"/>
      <p:bldP spid="360" grpId="0"/>
      <p:bldP spid="360" grpId="1"/>
      <p:bldP spid="361" grpId="0"/>
      <p:bldP spid="361" grpId="1"/>
      <p:bldP spid="362" grpId="0"/>
      <p:bldP spid="362" grpId="1"/>
      <p:bldP spid="363" grpId="0"/>
      <p:bldP spid="363" grpId="1"/>
      <p:bldP spid="364" grpId="0"/>
      <p:bldP spid="364" grpId="1"/>
      <p:bldP spid="365" grpId="0"/>
      <p:bldP spid="365" grpId="1"/>
      <p:bldP spid="366" grpId="0"/>
      <p:bldP spid="366" grpId="1"/>
      <p:bldP spid="367" grpId="0"/>
      <p:bldP spid="367" grpId="1"/>
      <p:bldP spid="368" grpId="0"/>
      <p:bldP spid="368" grpId="1"/>
      <p:bldP spid="369" grpId="0"/>
      <p:bldP spid="369" grpId="1"/>
      <p:bldP spid="370" grpId="0"/>
      <p:bldP spid="370" grpId="1"/>
      <p:bldP spid="371" grpId="0"/>
      <p:bldP spid="371" grpId="1"/>
      <p:bldP spid="372" grpId="0"/>
      <p:bldP spid="372" grpId="1"/>
      <p:bldP spid="373" grpId="0"/>
      <p:bldP spid="373" grpId="1"/>
      <p:bldP spid="374" grpId="0"/>
      <p:bldP spid="374" grpId="1"/>
      <p:bldP spid="375" grpId="0"/>
      <p:bldP spid="375" grpId="1"/>
      <p:bldP spid="376" grpId="0"/>
      <p:bldP spid="376" grpId="1"/>
      <p:bldP spid="377" grpId="0"/>
      <p:bldP spid="377" grpId="1"/>
      <p:bldP spid="378" grpId="0" animBg="1"/>
      <p:bldP spid="378" grpId="1" animBg="1"/>
      <p:bldP spid="379" grpId="0"/>
      <p:bldP spid="379" grpId="1"/>
      <p:bldP spid="380" grpId="0"/>
      <p:bldP spid="380" grpId="1"/>
      <p:bldP spid="381" grpId="0"/>
      <p:bldP spid="381" grpId="1"/>
      <p:bldP spid="382" grpId="0"/>
      <p:bldP spid="382" grpId="1"/>
      <p:bldP spid="383" grpId="0"/>
      <p:bldP spid="383" grpId="1"/>
      <p:bldP spid="384" grpId="0"/>
      <p:bldP spid="384" grpId="1"/>
      <p:bldP spid="385" grpId="0"/>
      <p:bldP spid="385" grpId="1"/>
      <p:bldP spid="386" grpId="0"/>
      <p:bldP spid="386" grpId="1"/>
      <p:bldP spid="387" grpId="0"/>
      <p:bldP spid="387" grpId="1"/>
      <p:bldP spid="388" grpId="0"/>
      <p:bldP spid="388" grpId="1"/>
      <p:bldP spid="389" grpId="0"/>
      <p:bldP spid="389" grpId="1"/>
      <p:bldP spid="390" grpId="0"/>
      <p:bldP spid="390" grpId="1"/>
      <p:bldP spid="391" grpId="0"/>
      <p:bldP spid="391" grpId="1"/>
      <p:bldP spid="392" grpId="0"/>
      <p:bldP spid="392" grpId="1"/>
      <p:bldP spid="393" grpId="0"/>
      <p:bldP spid="393" grpId="1"/>
      <p:bldP spid="394" grpId="0"/>
      <p:bldP spid="394" grpId="1"/>
      <p:bldP spid="395" grpId="0"/>
      <p:bldP spid="395" grpId="1"/>
      <p:bldP spid="396" grpId="0"/>
      <p:bldP spid="396"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FDC8E78-BA7C-989A-2F26-33B1D45C0145}"/>
              </a:ext>
            </a:extLst>
          </p:cNvPr>
          <p:cNvGrpSpPr/>
          <p:nvPr/>
        </p:nvGrpSpPr>
        <p:grpSpPr>
          <a:xfrm>
            <a:off x="-188044" y="5490845"/>
            <a:ext cx="1648846" cy="1682791"/>
            <a:chOff x="-188044" y="5490845"/>
            <a:chExt cx="1648846" cy="1682791"/>
          </a:xfrm>
        </p:grpSpPr>
        <p:sp>
          <p:nvSpPr>
            <p:cNvPr id="4" name="Hexagon 3">
              <a:extLst>
                <a:ext uri="{FF2B5EF4-FFF2-40B4-BE49-F238E27FC236}">
                  <a16:creationId xmlns:a16="http://schemas.microsoft.com/office/drawing/2014/main" id="{96CDDEBB-D224-9CBC-6C26-7015306CD1EA}"/>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076EF6FA-C438-D988-2193-BD3D2AEF8A44}"/>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95DA045D-7A08-EF17-A6DB-18F19EDA212A}"/>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a:extLst>
              <a:ext uri="{FF2B5EF4-FFF2-40B4-BE49-F238E27FC236}">
                <a16:creationId xmlns:a16="http://schemas.microsoft.com/office/drawing/2014/main" id="{276BCC56-52ED-9764-3204-CCDC49FA4AC2}"/>
              </a:ext>
            </a:extLst>
          </p:cNvPr>
          <p:cNvPicPr>
            <a:picLocks noChangeAspect="1"/>
          </p:cNvPicPr>
          <p:nvPr/>
        </p:nvPicPr>
        <p:blipFill>
          <a:blip r:embed="rId2">
            <a:duotone>
              <a:prstClr val="black"/>
              <a:schemeClr val="accent2">
                <a:tint val="45000"/>
                <a:satMod val="400000"/>
              </a:schemeClr>
            </a:duotone>
            <a:extLst>
              <a:ext uri="{96DAC541-7B7A-43D3-8B79-37D633B846F1}">
                <asvg:svgBlip xmlns:asvg="http://schemas.microsoft.com/office/drawing/2016/SVG/main" r:embed="rId3"/>
              </a:ext>
            </a:extLst>
          </a:blip>
          <a:stretch>
            <a:fillRect/>
          </a:stretch>
        </p:blipFill>
        <p:spPr>
          <a:xfrm rot="20347222">
            <a:off x="-312466" y="5498507"/>
            <a:ext cx="948044" cy="1572637"/>
          </a:xfrm>
          <a:prstGeom prst="rect">
            <a:avLst/>
          </a:prstGeom>
        </p:spPr>
      </p:pic>
      <p:grpSp>
        <p:nvGrpSpPr>
          <p:cNvPr id="8" name="Group 7">
            <a:extLst>
              <a:ext uri="{FF2B5EF4-FFF2-40B4-BE49-F238E27FC236}">
                <a16:creationId xmlns:a16="http://schemas.microsoft.com/office/drawing/2014/main" id="{B375C44C-B7C8-8CAD-2454-DAD4D4C3DE3E}"/>
              </a:ext>
            </a:extLst>
          </p:cNvPr>
          <p:cNvGrpSpPr/>
          <p:nvPr/>
        </p:nvGrpSpPr>
        <p:grpSpPr>
          <a:xfrm>
            <a:off x="884699" y="1359964"/>
            <a:ext cx="6785545" cy="4663584"/>
            <a:chOff x="731316" y="1721964"/>
            <a:chExt cx="6785545" cy="4663584"/>
          </a:xfrm>
        </p:grpSpPr>
        <p:pic>
          <p:nvPicPr>
            <p:cNvPr id="9" name="Picture 8">
              <a:extLst>
                <a:ext uri="{FF2B5EF4-FFF2-40B4-BE49-F238E27FC236}">
                  <a16:creationId xmlns:a16="http://schemas.microsoft.com/office/drawing/2014/main" id="{5F7754A8-3822-08D8-25E5-053C41490E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316" y="1838312"/>
              <a:ext cx="774649" cy="774649"/>
            </a:xfrm>
            <a:prstGeom prst="rect">
              <a:avLst/>
            </a:prstGeom>
          </p:spPr>
        </p:pic>
        <p:sp>
          <p:nvSpPr>
            <p:cNvPr id="10" name="TextBox 9">
              <a:extLst>
                <a:ext uri="{FF2B5EF4-FFF2-40B4-BE49-F238E27FC236}">
                  <a16:creationId xmlns:a16="http://schemas.microsoft.com/office/drawing/2014/main" id="{3E8B8922-AE28-D382-8DAC-151B1E29C641}"/>
                </a:ext>
              </a:extLst>
            </p:cNvPr>
            <p:cNvSpPr txBox="1"/>
            <p:nvPr/>
          </p:nvSpPr>
          <p:spPr>
            <a:xfrm>
              <a:off x="1665061" y="1721964"/>
              <a:ext cx="5851800" cy="4663584"/>
            </a:xfrm>
            <a:prstGeom prst="rect">
              <a:avLst/>
            </a:prstGeom>
            <a:noFill/>
          </p:spPr>
          <p:txBody>
            <a:bodyPr wrap="square" rtlCol="0">
              <a:spAutoFit/>
            </a:bodyPr>
            <a:lstStyle/>
            <a:p>
              <a:pPr algn="just">
                <a:lnSpc>
                  <a:spcPct val="125000"/>
                </a:lnSpc>
              </a:pPr>
              <a:r>
                <a:rPr lang="en-US" sz="2400" b="1" dirty="0" err="1">
                  <a:latin typeface="Arial" panose="020B0604020202020204" pitchFamily="34" charset="0"/>
                  <a:cs typeface="Arial" panose="020B0604020202020204" pitchFamily="34" charset="0"/>
                </a:rPr>
                <a:t>Cách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tiến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hành</a:t>
              </a:r>
              <a:r>
                <a:rPr lang="en-US" sz="2400" b="1" dirty="0">
                  <a:latin typeface="Arial" panose="020B0604020202020204" pitchFamily="34" charset="0"/>
                  <a:cs typeface="Arial" panose="020B0604020202020204" pitchFamily="34" charset="0"/>
                </a:rPr>
                <a:t>:</a:t>
              </a:r>
            </a:p>
            <a:p>
              <a:pPr algn="just">
                <a:lnSpc>
                  <a:spcPct val="125000"/>
                </a:lnSpc>
              </a:pPr>
              <a:r>
                <a:rPr lang="en-US" sz="2400" b="1" dirty="0" err="1">
                  <a:solidFill>
                    <a:srgbClr val="C00000"/>
                  </a:solidFill>
                  <a:latin typeface="Arial" panose="020B0604020202020204" pitchFamily="34" charset="0"/>
                  <a:cs typeface="Arial" panose="020B0604020202020204" pitchFamily="34" charset="0"/>
                </a:rPr>
                <a:t>Chiết</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lỏng</a:t>
              </a:r>
              <a:r>
                <a:rPr lang="en-US" sz="2400" b="1" dirty="0">
                  <a:solidFill>
                    <a:srgbClr val="C00000"/>
                  </a:solidFill>
                  <a:latin typeface="Arial" panose="020B0604020202020204" pitchFamily="34" charset="0"/>
                  <a:cs typeface="Arial" panose="020B0604020202020204" pitchFamily="34" charset="0"/>
                </a:rPr>
                <a:t> – </a:t>
              </a:r>
              <a:r>
                <a:rPr lang="en-US" sz="2400" b="1" dirty="0" err="1">
                  <a:solidFill>
                    <a:srgbClr val="C00000"/>
                  </a:solidFill>
                  <a:latin typeface="Arial" panose="020B0604020202020204" pitchFamily="34" charset="0"/>
                  <a:cs typeface="Arial" panose="020B0604020202020204" pitchFamily="34" charset="0"/>
                </a:rPr>
                <a:t>rắn</a:t>
              </a:r>
              <a:r>
                <a:rPr lang="en-US" sz="2400" b="1" dirty="0">
                  <a:solidFill>
                    <a:srgbClr val="C00000"/>
                  </a:solidFill>
                  <a:latin typeface="Arial" panose="020B0604020202020204" pitchFamily="34" charset="0"/>
                  <a:cs typeface="Arial" panose="020B0604020202020204" pitchFamily="34" charset="0"/>
                </a:rPr>
                <a:t>: </a:t>
              </a:r>
            </a:p>
            <a:p>
              <a:pPr algn="just">
                <a:lnSpc>
                  <a:spcPct val="125000"/>
                </a:lnSpc>
              </a:pPr>
              <a:r>
                <a:rPr lang="en-US" sz="2400" dirty="0" err="1">
                  <a:solidFill>
                    <a:srgbClr val="C00000"/>
                  </a:solidFill>
                  <a:latin typeface="Arial" panose="020B0604020202020204" pitchFamily="34" charset="0"/>
                  <a:cs typeface="Arial" panose="020B0604020202020204" pitchFamily="34" charset="0"/>
                </a:rPr>
                <a:t>Bước</a:t>
              </a:r>
              <a:r>
                <a:rPr lang="en-US" sz="2400" dirty="0">
                  <a:solidFill>
                    <a:srgbClr val="C00000"/>
                  </a:solidFill>
                  <a:latin typeface="Arial" panose="020B0604020202020204" pitchFamily="34" charset="0"/>
                  <a:cs typeface="Arial" panose="020B0604020202020204" pitchFamily="34" charset="0"/>
                </a:rPr>
                <a:t> 1: </a:t>
              </a:r>
              <a:r>
                <a:rPr lang="en-US" sz="2400" dirty="0" err="1">
                  <a:solidFill>
                    <a:srgbClr val="C00000"/>
                  </a:solidFill>
                  <a:latin typeface="Arial" panose="020B0604020202020204" pitchFamily="34" charset="0"/>
                  <a:cs typeface="Arial" panose="020B0604020202020204" pitchFamily="34" charset="0"/>
                </a:rPr>
                <a:t>Hòa</a:t>
              </a:r>
              <a:r>
                <a:rPr lang="en-US" sz="2400" dirty="0">
                  <a:solidFill>
                    <a:srgbClr val="C00000"/>
                  </a:solidFill>
                  <a:latin typeface="Arial" panose="020B0604020202020204" pitchFamily="34" charset="0"/>
                  <a:cs typeface="Arial" panose="020B0604020202020204" pitchFamily="34" charset="0"/>
                </a:rPr>
                <a:t> tan </a:t>
              </a:r>
              <a:r>
                <a:rPr lang="en-US" sz="2400" dirty="0" err="1">
                  <a:solidFill>
                    <a:srgbClr val="C00000"/>
                  </a:solidFill>
                  <a:latin typeface="Arial" panose="020B0604020202020204" pitchFamily="34" charset="0"/>
                  <a:cs typeface="Arial" panose="020B0604020202020204" pitchFamily="34" charset="0"/>
                </a:rPr>
                <a:t>chất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hữu</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cơ</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bằng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cách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ngâm</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hoặc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đun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hỗn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hợp</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rắn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với</a:t>
              </a:r>
              <a:r>
                <a:rPr lang="en-US" sz="2400" dirty="0">
                  <a:solidFill>
                    <a:srgbClr val="C00000"/>
                  </a:solidFill>
                  <a:latin typeface="Arial" panose="020B0604020202020204" pitchFamily="34" charset="0"/>
                  <a:cs typeface="Arial" panose="020B0604020202020204" pitchFamily="34" charset="0"/>
                </a:rPr>
                <a:t> dung </a:t>
              </a:r>
              <a:r>
                <a:rPr lang="en-US" sz="2400" dirty="0" err="1">
                  <a:solidFill>
                    <a:srgbClr val="C00000"/>
                  </a:solidFill>
                  <a:latin typeface="Arial" panose="020B0604020202020204" pitchFamily="34" charset="0"/>
                  <a:cs typeface="Arial" panose="020B0604020202020204" pitchFamily="34" charset="0"/>
                </a:rPr>
                <a:t>môi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thích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hợp</a:t>
              </a:r>
              <a:r>
                <a:rPr lang="en-US" sz="2400" dirty="0">
                  <a:solidFill>
                    <a:srgbClr val="C00000"/>
                  </a:solidFill>
                  <a:latin typeface="Arial" panose="020B0604020202020204" pitchFamily="34" charset="0"/>
                  <a:cs typeface="Arial" panose="020B0604020202020204" pitchFamily="34" charset="0"/>
                </a:rPr>
                <a:t>.</a:t>
              </a:r>
            </a:p>
            <a:p>
              <a:pPr algn="just">
                <a:lnSpc>
                  <a:spcPct val="125000"/>
                </a:lnSpc>
              </a:pPr>
              <a:r>
                <a:rPr lang="en-US" sz="2400" dirty="0" err="1">
                  <a:solidFill>
                    <a:srgbClr val="C00000"/>
                  </a:solidFill>
                  <a:latin typeface="Arial" panose="020B0604020202020204" pitchFamily="34" charset="0"/>
                  <a:cs typeface="Arial" panose="020B0604020202020204" pitchFamily="34" charset="0"/>
                </a:rPr>
                <a:t>Bước</a:t>
              </a:r>
              <a:r>
                <a:rPr lang="en-US" sz="2400" dirty="0">
                  <a:solidFill>
                    <a:srgbClr val="C00000"/>
                  </a:solidFill>
                  <a:latin typeface="Arial" panose="020B0604020202020204" pitchFamily="34" charset="0"/>
                  <a:cs typeface="Arial" panose="020B0604020202020204" pitchFamily="34" charset="0"/>
                </a:rPr>
                <a:t> 2: </a:t>
              </a:r>
              <a:r>
                <a:rPr lang="en-US" sz="2400" dirty="0" err="1">
                  <a:solidFill>
                    <a:srgbClr val="C00000"/>
                  </a:solidFill>
                  <a:latin typeface="Arial" panose="020B0604020202020204" pitchFamily="34" charset="0"/>
                  <a:cs typeface="Arial" panose="020B0604020202020204" pitchFamily="34" charset="0"/>
                </a:rPr>
                <a:t>Lọc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bỏ</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phần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rắn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không</a:t>
              </a:r>
              <a:r>
                <a:rPr lang="en-US" sz="2400" dirty="0">
                  <a:solidFill>
                    <a:srgbClr val="C00000"/>
                  </a:solidFill>
                  <a:latin typeface="Arial" panose="020B0604020202020204" pitchFamily="34" charset="0"/>
                  <a:cs typeface="Arial" panose="020B0604020202020204" pitchFamily="34" charset="0"/>
                </a:rPr>
                <a:t> tan, </a:t>
              </a:r>
              <a:r>
                <a:rPr lang="en-US" sz="2400" dirty="0" err="1">
                  <a:solidFill>
                    <a:srgbClr val="C00000"/>
                  </a:solidFill>
                  <a:latin typeface="Arial" panose="020B0604020202020204" pitchFamily="34" charset="0"/>
                  <a:cs typeface="Arial" panose="020B0604020202020204" pitchFamily="34" charset="0"/>
                </a:rPr>
                <a:t>thu</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được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dịch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chiết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chứa</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cần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tách</a:t>
              </a:r>
              <a:r>
                <a:rPr lang="en-US" sz="2400" dirty="0">
                  <a:solidFill>
                    <a:srgbClr val="C00000"/>
                  </a:solidFill>
                  <a:latin typeface="Arial" panose="020B0604020202020204" pitchFamily="34" charset="0"/>
                  <a:cs typeface="Arial" panose="020B0604020202020204" pitchFamily="34" charset="0"/>
                </a:rPr>
                <a:t>.</a:t>
              </a:r>
            </a:p>
            <a:p>
              <a:pPr algn="just">
                <a:lnSpc>
                  <a:spcPct val="125000"/>
                </a:lnSpc>
              </a:pPr>
              <a:r>
                <a:rPr lang="en-US" sz="2400" dirty="0" err="1">
                  <a:solidFill>
                    <a:srgbClr val="C00000"/>
                  </a:solidFill>
                  <a:latin typeface="Arial" panose="020B0604020202020204" pitchFamily="34" charset="0"/>
                  <a:cs typeface="Arial" panose="020B0604020202020204" pitchFamily="34" charset="0"/>
                </a:rPr>
                <a:t>Bước</a:t>
              </a:r>
              <a:r>
                <a:rPr lang="en-US" sz="2400" dirty="0">
                  <a:solidFill>
                    <a:srgbClr val="C00000"/>
                  </a:solidFill>
                  <a:latin typeface="Arial" panose="020B0604020202020204" pitchFamily="34" charset="0"/>
                  <a:cs typeface="Arial" panose="020B0604020202020204" pitchFamily="34" charset="0"/>
                </a:rPr>
                <a:t> 3: </a:t>
              </a:r>
              <a:r>
                <a:rPr lang="en-US" sz="2400" dirty="0" err="1">
                  <a:solidFill>
                    <a:srgbClr val="C00000"/>
                  </a:solidFill>
                  <a:latin typeface="Arial" panose="020B0604020202020204" pitchFamily="34" charset="0"/>
                  <a:cs typeface="Arial" panose="020B0604020202020204" pitchFamily="34" charset="0"/>
                </a:rPr>
                <a:t>Làm</a:t>
              </a:r>
              <a:r>
                <a:rPr lang="en-US" sz="2400" dirty="0">
                  <a:solidFill>
                    <a:srgbClr val="C00000"/>
                  </a:solidFill>
                  <a:latin typeface="Arial" panose="020B0604020202020204" pitchFamily="34" charset="0"/>
                  <a:cs typeface="Arial" panose="020B0604020202020204" pitchFamily="34" charset="0"/>
                </a:rPr>
                <a:t> bay </a:t>
              </a:r>
              <a:r>
                <a:rPr lang="en-US" sz="2400" dirty="0" err="1">
                  <a:solidFill>
                    <a:srgbClr val="C00000"/>
                  </a:solidFill>
                  <a:latin typeface="Arial" panose="020B0604020202020204" pitchFamily="34" charset="0"/>
                  <a:cs typeface="Arial" panose="020B0604020202020204" pitchFamily="34" charset="0"/>
                </a:rPr>
                <a:t>hơi</a:t>
              </a:r>
              <a:r>
                <a:rPr lang="en-US" sz="2400" dirty="0">
                  <a:solidFill>
                    <a:srgbClr val="C00000"/>
                  </a:solidFill>
                  <a:latin typeface="Arial" panose="020B0604020202020204" pitchFamily="34" charset="0"/>
                  <a:cs typeface="Arial" panose="020B0604020202020204" pitchFamily="34" charset="0"/>
                </a:rPr>
                <a:t> dung </a:t>
              </a:r>
              <a:r>
                <a:rPr lang="en-US" sz="2400" dirty="0" err="1">
                  <a:solidFill>
                    <a:srgbClr val="C00000"/>
                  </a:solidFill>
                  <a:latin typeface="Arial" panose="020B0604020202020204" pitchFamily="34" charset="0"/>
                  <a:cs typeface="Arial" panose="020B0604020202020204" pitchFamily="34" charset="0"/>
                </a:rPr>
                <a:t>môi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của</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dịch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chiết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để</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thu</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được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cần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tách</a:t>
              </a:r>
              <a:r>
                <a:rPr lang="en-US" sz="2400" dirty="0">
                  <a:solidFill>
                    <a:srgbClr val="C00000"/>
                  </a:solidFill>
                  <a:latin typeface="Arial" panose="020B0604020202020204" pitchFamily="34" charset="0"/>
                  <a:cs typeface="Arial" panose="020B0604020202020204" pitchFamily="34" charset="0"/>
                </a:rPr>
                <a:t>.</a:t>
              </a:r>
            </a:p>
            <a:p>
              <a:pPr algn="just">
                <a:lnSpc>
                  <a:spcPct val="125000"/>
                </a:lnSpc>
              </a:pPr>
              <a:r>
                <a:rPr lang="en-US" sz="2400" dirty="0">
                  <a:solidFill>
                    <a:srgbClr val="C00000"/>
                  </a:solidFill>
                  <a:latin typeface="Arial" panose="020B0604020202020204" pitchFamily="34" charset="0"/>
                  <a:cs typeface="Arial" panose="020B0604020202020204" pitchFamily="34" charset="0"/>
                </a:rPr>
                <a:t> </a:t>
              </a:r>
              <a:endParaRPr lang="vi-VN" sz="2400" dirty="0">
                <a:solidFill>
                  <a:srgbClr val="C00000"/>
                </a:solidFill>
                <a:latin typeface="Arial" panose="020B0604020202020204" pitchFamily="34" charset="0"/>
                <a:cs typeface="Arial" panose="020B0604020202020204" pitchFamily="34" charset="0"/>
              </a:endParaRPr>
            </a:p>
          </p:txBody>
        </p:sp>
      </p:grpSp>
      <p:pic>
        <p:nvPicPr>
          <p:cNvPr id="3076" name="Picture 4" descr="Bài 17 Tách chất khỏi hỗn hợp - Khoa học tự nhiên lớp 6 [Kết nối tri thức]">
            <a:extLst>
              <a:ext uri="{FF2B5EF4-FFF2-40B4-BE49-F238E27FC236}">
                <a16:creationId xmlns:a16="http://schemas.microsoft.com/office/drawing/2014/main" id="{53BDE9DD-FC89-94C8-6D16-BE0D82C73B2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7272" t="4478" r="9612" b="27141"/>
          <a:stretch/>
        </p:blipFill>
        <p:spPr bwMode="auto">
          <a:xfrm>
            <a:off x="8140973" y="1278941"/>
            <a:ext cx="2993872" cy="4490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823287"/>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FDC8E78-BA7C-989A-2F26-33B1D45C0145}"/>
              </a:ext>
            </a:extLst>
          </p:cNvPr>
          <p:cNvGrpSpPr/>
          <p:nvPr/>
        </p:nvGrpSpPr>
        <p:grpSpPr>
          <a:xfrm>
            <a:off x="-188044" y="5490845"/>
            <a:ext cx="1648846" cy="1682791"/>
            <a:chOff x="-188044" y="5490845"/>
            <a:chExt cx="1648846" cy="1682791"/>
          </a:xfrm>
        </p:grpSpPr>
        <p:sp>
          <p:nvSpPr>
            <p:cNvPr id="4" name="Hexagon 3">
              <a:extLst>
                <a:ext uri="{FF2B5EF4-FFF2-40B4-BE49-F238E27FC236}">
                  <a16:creationId xmlns:a16="http://schemas.microsoft.com/office/drawing/2014/main" id="{96CDDEBB-D224-9CBC-6C26-7015306CD1EA}"/>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076EF6FA-C438-D988-2193-BD3D2AEF8A44}"/>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95DA045D-7A08-EF17-A6DB-18F19EDA212A}"/>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a:extLst>
              <a:ext uri="{FF2B5EF4-FFF2-40B4-BE49-F238E27FC236}">
                <a16:creationId xmlns:a16="http://schemas.microsoft.com/office/drawing/2014/main" id="{276BCC56-52ED-9764-3204-CCDC49FA4AC2}"/>
              </a:ext>
            </a:extLst>
          </p:cNvPr>
          <p:cNvPicPr>
            <a:picLocks noChangeAspect="1"/>
          </p:cNvPicPr>
          <p:nvPr/>
        </p:nvPicPr>
        <p:blipFill>
          <a:blip r:embed="rId2">
            <a:duotone>
              <a:prstClr val="black"/>
              <a:schemeClr val="accent2">
                <a:tint val="45000"/>
                <a:satMod val="400000"/>
              </a:schemeClr>
            </a:duotone>
            <a:extLst>
              <a:ext uri="{96DAC541-7B7A-43D3-8B79-37D633B846F1}">
                <asvg:svgBlip xmlns:asvg="http://schemas.microsoft.com/office/drawing/2016/SVG/main" r:embed="rId3"/>
              </a:ext>
            </a:extLst>
          </a:blip>
          <a:stretch>
            <a:fillRect/>
          </a:stretch>
        </p:blipFill>
        <p:spPr>
          <a:xfrm rot="20347222">
            <a:off x="-312466" y="5498507"/>
            <a:ext cx="948044" cy="1572637"/>
          </a:xfrm>
          <a:prstGeom prst="rect">
            <a:avLst/>
          </a:prstGeom>
        </p:spPr>
      </p:pic>
      <p:grpSp>
        <p:nvGrpSpPr>
          <p:cNvPr id="25" name="Group 24">
            <a:extLst>
              <a:ext uri="{FF2B5EF4-FFF2-40B4-BE49-F238E27FC236}">
                <a16:creationId xmlns:a16="http://schemas.microsoft.com/office/drawing/2014/main" id="{4714AC0F-77E6-7A66-2298-CCFF275C4522}"/>
              </a:ext>
            </a:extLst>
          </p:cNvPr>
          <p:cNvGrpSpPr/>
          <p:nvPr/>
        </p:nvGrpSpPr>
        <p:grpSpPr>
          <a:xfrm>
            <a:off x="3964176" y="547516"/>
            <a:ext cx="4263648" cy="902040"/>
            <a:chOff x="3964176" y="728491"/>
            <a:chExt cx="4263648" cy="902040"/>
          </a:xfrm>
        </p:grpSpPr>
        <p:sp>
          <p:nvSpPr>
            <p:cNvPr id="10" name="Rectangle: Rounded Corners 9">
              <a:extLst>
                <a:ext uri="{FF2B5EF4-FFF2-40B4-BE49-F238E27FC236}">
                  <a16:creationId xmlns:a16="http://schemas.microsoft.com/office/drawing/2014/main" id="{B275EEC1-0A60-1CC9-BE70-3CC9482A4261}"/>
                </a:ext>
              </a:extLst>
            </p:cNvPr>
            <p:cNvSpPr/>
            <p:nvPr/>
          </p:nvSpPr>
          <p:spPr>
            <a:xfrm>
              <a:off x="4504146" y="854074"/>
              <a:ext cx="3212880" cy="65087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TextBox 10">
              <a:extLst>
                <a:ext uri="{FF2B5EF4-FFF2-40B4-BE49-F238E27FC236}">
                  <a16:creationId xmlns:a16="http://schemas.microsoft.com/office/drawing/2014/main" id="{F1F4E547-3DEF-AA0C-1DA2-C5D9180BE3D6}"/>
                </a:ext>
              </a:extLst>
            </p:cNvPr>
            <p:cNvSpPr txBox="1"/>
            <p:nvPr/>
          </p:nvSpPr>
          <p:spPr>
            <a:xfrm>
              <a:off x="4854191" y="917901"/>
              <a:ext cx="2512791" cy="523220"/>
            </a:xfrm>
            <a:prstGeom prst="rect">
              <a:avLst/>
            </a:prstGeom>
            <a:noFill/>
          </p:spPr>
          <p:txBody>
            <a:bodyPr wrap="square" rtlCol="0">
              <a:spAutoFit/>
            </a:bodyPr>
            <a:lstStyle/>
            <a:p>
              <a:pPr algn="ctr"/>
              <a:r>
                <a:rPr lang="en-US" sz="2800" b="1" dirty="0" err="1">
                  <a:solidFill>
                    <a:schemeClr val="bg1"/>
                  </a:solidFill>
                  <a:latin typeface="Arial" panose="020B0604020202020204" pitchFamily="34" charset="0"/>
                  <a:cs typeface="Arial" panose="020B0604020202020204" pitchFamily="34" charset="0"/>
                </a:rPr>
                <a:t>Thí</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nghiệm</a:t>
              </a:r>
              <a:r>
                <a:rPr lang="en-US" sz="2800" b="1" dirty="0">
                  <a:solidFill>
                    <a:schemeClr val="bg1"/>
                  </a:solidFill>
                  <a:latin typeface="Arial" panose="020B0604020202020204" pitchFamily="34" charset="0"/>
                  <a:cs typeface="Arial" panose="020B0604020202020204" pitchFamily="34" charset="0"/>
                </a:rPr>
                <a:t> 2</a:t>
              </a:r>
            </a:p>
          </p:txBody>
        </p:sp>
        <p:pic>
          <p:nvPicPr>
            <p:cNvPr id="19" name="Picture 18">
              <a:extLst>
                <a:ext uri="{FF2B5EF4-FFF2-40B4-BE49-F238E27FC236}">
                  <a16:creationId xmlns:a16="http://schemas.microsoft.com/office/drawing/2014/main" id="{F1A8A41F-1988-06D1-C95D-7EF18E62F4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4176" y="728491"/>
              <a:ext cx="902040" cy="902040"/>
            </a:xfrm>
            <a:prstGeom prst="rect">
              <a:avLst/>
            </a:prstGeom>
          </p:spPr>
        </p:pic>
        <p:pic>
          <p:nvPicPr>
            <p:cNvPr id="20" name="Picture 19">
              <a:extLst>
                <a:ext uri="{FF2B5EF4-FFF2-40B4-BE49-F238E27FC236}">
                  <a16:creationId xmlns:a16="http://schemas.microsoft.com/office/drawing/2014/main" id="{3B289448-2F2C-5F29-F0BC-C19D019E32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325784" y="728491"/>
              <a:ext cx="902040" cy="902040"/>
            </a:xfrm>
            <a:prstGeom prst="rect">
              <a:avLst/>
            </a:prstGeom>
          </p:spPr>
        </p:pic>
      </p:grpSp>
      <p:grpSp>
        <p:nvGrpSpPr>
          <p:cNvPr id="8" name="Group 7">
            <a:extLst>
              <a:ext uri="{FF2B5EF4-FFF2-40B4-BE49-F238E27FC236}">
                <a16:creationId xmlns:a16="http://schemas.microsoft.com/office/drawing/2014/main" id="{1460B847-D304-B9AC-9F0B-2A415521A2FC}"/>
              </a:ext>
            </a:extLst>
          </p:cNvPr>
          <p:cNvGrpSpPr/>
          <p:nvPr/>
        </p:nvGrpSpPr>
        <p:grpSpPr>
          <a:xfrm>
            <a:off x="504313" y="1961751"/>
            <a:ext cx="6594987" cy="1431930"/>
            <a:chOff x="504313" y="1961751"/>
            <a:chExt cx="6594987" cy="1431930"/>
          </a:xfrm>
        </p:grpSpPr>
        <p:pic>
          <p:nvPicPr>
            <p:cNvPr id="26" name="Picture 25">
              <a:extLst>
                <a:ext uri="{FF2B5EF4-FFF2-40B4-BE49-F238E27FC236}">
                  <a16:creationId xmlns:a16="http://schemas.microsoft.com/office/drawing/2014/main" id="{6BA79EEC-5107-C38D-B528-5D52B67B70CF}"/>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04313" y="2091844"/>
              <a:ext cx="704545" cy="704545"/>
            </a:xfrm>
            <a:prstGeom prst="rect">
              <a:avLst/>
            </a:prstGeom>
          </p:spPr>
        </p:pic>
        <p:sp>
          <p:nvSpPr>
            <p:cNvPr id="27" name="TextBox 26">
              <a:extLst>
                <a:ext uri="{FF2B5EF4-FFF2-40B4-BE49-F238E27FC236}">
                  <a16:creationId xmlns:a16="http://schemas.microsoft.com/office/drawing/2014/main" id="{5CE253DE-0101-0B52-C7E2-CA6B9DB1FF02}"/>
                </a:ext>
              </a:extLst>
            </p:cNvPr>
            <p:cNvSpPr txBox="1"/>
            <p:nvPr/>
          </p:nvSpPr>
          <p:spPr>
            <a:xfrm>
              <a:off x="1246331" y="1961751"/>
              <a:ext cx="5852969" cy="1431930"/>
            </a:xfrm>
            <a:prstGeom prst="rect">
              <a:avLst/>
            </a:prstGeom>
            <a:noFill/>
          </p:spPr>
          <p:txBody>
            <a:bodyPr wrap="square" rtlCol="0">
              <a:spAutoFit/>
            </a:bodyPr>
            <a:lstStyle/>
            <a:p>
              <a:pPr algn="just">
                <a:lnSpc>
                  <a:spcPct val="125000"/>
                </a:lnSpc>
              </a:pPr>
              <a:r>
                <a:rPr lang="en-US" sz="2200" b="1" dirty="0" err="1">
                  <a:latin typeface="Arial" panose="020B0604020202020204" pitchFamily="34" charset="0"/>
                  <a:cs typeface="Arial" panose="020B0604020202020204" pitchFamily="34" charset="0"/>
                </a:rPr>
                <a:t>Chuẩn</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bị</a:t>
              </a:r>
              <a:r>
                <a:rPr lang="en-US" sz="2200" b="1"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algn="just">
                <a:lnSpc>
                  <a:spcPct val="125000"/>
                </a:lnSpc>
              </a:pPr>
              <a:r>
                <a:rPr lang="en-US" sz="2400" dirty="0">
                  <a:latin typeface="Arial" panose="020B0604020202020204" pitchFamily="34" charset="0"/>
                  <a:cs typeface="Arial" panose="020B0604020202020204" pitchFamily="34" charset="0"/>
                </a:rPr>
                <a:t>Hexane, </a:t>
              </a:r>
              <a:r>
                <a:rPr lang="en-US" sz="2400" dirty="0" err="1">
                  <a:latin typeface="Arial" panose="020B0604020202020204" pitchFamily="34" charset="0"/>
                  <a:cs typeface="Arial" panose="020B0604020202020204" pitchFamily="34" charset="0"/>
                </a:rPr>
                <a:t>hỗn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hợp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quýt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nước</a:t>
              </a:r>
              <a:r>
                <a:rPr lang="en-US" sz="2400" dirty="0">
                  <a:latin typeface="Arial" panose="020B0604020202020204" pitchFamily="34" charset="0"/>
                  <a:cs typeface="Arial" panose="020B0604020202020204" pitchFamily="34" charset="0"/>
                </a:rPr>
                <a:t>.</a:t>
              </a:r>
            </a:p>
            <a:p>
              <a:pPr algn="just">
                <a:lnSpc>
                  <a:spcPct val="125000"/>
                </a:lnSpc>
              </a:pPr>
              <a:r>
                <a:rPr lang="en-US" sz="2400" dirty="0" err="1">
                  <a:latin typeface="Arial" panose="020B0604020202020204" pitchFamily="34" charset="0"/>
                  <a:cs typeface="Arial" panose="020B0604020202020204" pitchFamily="34" charset="0"/>
                </a:rPr>
                <a:t>Phễu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chiết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nghiệm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bình</a:t>
              </a:r>
              <a:r>
                <a:rPr lang="en-US" sz="2400" dirty="0">
                  <a:latin typeface="Arial" panose="020B0604020202020204" pitchFamily="34" charset="0"/>
                  <a:cs typeface="Arial" panose="020B0604020202020204" pitchFamily="34" charset="0"/>
                </a:rPr>
                <a:t> tam </a:t>
              </a:r>
              <a:r>
                <a:rPr lang="en-US" sz="2400" dirty="0" err="1">
                  <a:latin typeface="Arial" panose="020B0604020202020204" pitchFamily="34" charset="0"/>
                  <a:cs typeface="Arial" panose="020B0604020202020204" pitchFamily="34" charset="0"/>
                </a:rPr>
                <a:t>giác</a:t>
              </a:r>
              <a:r>
                <a:rPr lang="en-US" sz="2400" dirty="0">
                  <a:latin typeface="Arial" panose="020B0604020202020204" pitchFamily="34" charset="0"/>
                  <a:cs typeface="Arial" panose="020B0604020202020204" pitchFamily="34" charset="0"/>
                </a:rPr>
                <a:t>.</a:t>
              </a:r>
            </a:p>
          </p:txBody>
        </p:sp>
      </p:grpSp>
      <p:sp>
        <p:nvSpPr>
          <p:cNvPr id="9" name="TextBox 8">
            <a:extLst>
              <a:ext uri="{FF2B5EF4-FFF2-40B4-BE49-F238E27FC236}">
                <a16:creationId xmlns:a16="http://schemas.microsoft.com/office/drawing/2014/main" id="{1A263389-CF07-8862-972E-D63D31D808AA}"/>
              </a:ext>
            </a:extLst>
          </p:cNvPr>
          <p:cNvSpPr txBox="1"/>
          <p:nvPr/>
        </p:nvSpPr>
        <p:spPr>
          <a:xfrm>
            <a:off x="4612260" y="1441887"/>
            <a:ext cx="2967479" cy="461665"/>
          </a:xfrm>
          <a:prstGeom prst="rect">
            <a:avLst/>
          </a:prstGeom>
          <a:noFill/>
        </p:spPr>
        <p:txBody>
          <a:bodyPr wrap="none" rtlCol="0">
            <a:spAutoFit/>
          </a:bodyPr>
          <a:lstStyle/>
          <a:p>
            <a:r>
              <a:rPr lang="en-US" sz="2400" b="1" dirty="0" err="1">
                <a:solidFill>
                  <a:srgbClr val="C00000"/>
                </a:solidFill>
                <a:latin typeface="Arial" panose="020B0604020202020204" pitchFamily="34" charset="0"/>
                <a:cs typeface="Arial" panose="020B0604020202020204" pitchFamily="34" charset="0"/>
              </a:rPr>
              <a:t>Chiết</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tinh</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dầu</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quýt</a:t>
            </a:r>
            <a:endParaRPr lang="en-US" sz="2400" b="1" dirty="0">
              <a:solidFill>
                <a:srgbClr val="C00000"/>
              </a:solidFill>
              <a:latin typeface="Arial" panose="020B0604020202020204" pitchFamily="34" charset="0"/>
              <a:cs typeface="Arial" panose="020B0604020202020204" pitchFamily="34" charset="0"/>
            </a:endParaRPr>
          </a:p>
        </p:txBody>
      </p:sp>
      <p:pic>
        <p:nvPicPr>
          <p:cNvPr id="9218" name="Picture 2" descr="Tinh dầu cây quýt ngọt giải tỏa căng thẳng vô cùng hiệu quả">
            <a:extLst>
              <a:ext uri="{FF2B5EF4-FFF2-40B4-BE49-F238E27FC236}">
                <a16:creationId xmlns:a16="http://schemas.microsoft.com/office/drawing/2014/main" id="{EAC96046-3DA5-7799-8FD3-FF3BF688D6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9647" y="3699677"/>
            <a:ext cx="3965226" cy="263404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Mua phễu chiết quả lê khóa nhựa PTFE - Duran - Giá Tốt">
            <a:extLst>
              <a:ext uri="{FF2B5EF4-FFF2-40B4-BE49-F238E27FC236}">
                <a16:creationId xmlns:a16="http://schemas.microsoft.com/office/drawing/2014/main" id="{74D74425-9D6C-7556-7F18-319BEF7FDBB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3112" r="31033" b="6968"/>
          <a:stretch/>
        </p:blipFill>
        <p:spPr bwMode="auto">
          <a:xfrm>
            <a:off x="8844248" y="1479426"/>
            <a:ext cx="1894229" cy="4914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940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0EAA8F4E-8F14-5C97-5B46-A5787971D674}"/>
              </a:ext>
            </a:extLst>
          </p:cNvPr>
          <p:cNvGrpSpPr/>
          <p:nvPr/>
        </p:nvGrpSpPr>
        <p:grpSpPr>
          <a:xfrm>
            <a:off x="10750248" y="5403466"/>
            <a:ext cx="1654946" cy="1770170"/>
            <a:chOff x="10750248" y="5403466"/>
            <a:chExt cx="1654946" cy="1770170"/>
          </a:xfrm>
        </p:grpSpPr>
        <p:grpSp>
          <p:nvGrpSpPr>
            <p:cNvPr id="15" name="Group 14">
              <a:extLst>
                <a:ext uri="{FF2B5EF4-FFF2-40B4-BE49-F238E27FC236}">
                  <a16:creationId xmlns:a16="http://schemas.microsoft.com/office/drawing/2014/main" id="{2883C65F-DBEB-D8D4-B985-E0F81E74828A}"/>
                </a:ext>
              </a:extLst>
            </p:cNvPr>
            <p:cNvGrpSpPr/>
            <p:nvPr/>
          </p:nvGrpSpPr>
          <p:grpSpPr>
            <a:xfrm flipH="1">
              <a:off x="10750248" y="5490845"/>
              <a:ext cx="1648846" cy="1682791"/>
              <a:chOff x="-188044" y="5490845"/>
              <a:chExt cx="1648846" cy="1682791"/>
            </a:xfrm>
          </p:grpSpPr>
          <p:sp>
            <p:nvSpPr>
              <p:cNvPr id="16" name="Hexagon 15">
                <a:extLst>
                  <a:ext uri="{FF2B5EF4-FFF2-40B4-BE49-F238E27FC236}">
                    <a16:creationId xmlns:a16="http://schemas.microsoft.com/office/drawing/2014/main" id="{6C93F9DA-07BF-CF9C-ABFC-FEE3AC1CDEE6}"/>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a:extLst>
                  <a:ext uri="{FF2B5EF4-FFF2-40B4-BE49-F238E27FC236}">
                    <a16:creationId xmlns:a16="http://schemas.microsoft.com/office/drawing/2014/main" id="{98DC3424-254F-F717-5F65-89510985A34B}"/>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D4A3490F-788C-BBAB-EF38-42157D1925C9}"/>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Graphic 8">
              <a:extLst>
                <a:ext uri="{FF2B5EF4-FFF2-40B4-BE49-F238E27FC236}">
                  <a16:creationId xmlns:a16="http://schemas.microsoft.com/office/drawing/2014/main" id="{FC537C67-9345-2AF2-7F11-EF1C5454C8DD}"/>
                </a:ext>
              </a:extLst>
            </p:cNvPr>
            <p:cNvPicPr>
              <a:picLocks noChangeAspect="1"/>
            </p:cNvPicPr>
            <p:nvPr/>
          </p:nvPicPr>
          <p:blipFill>
            <a:blip r:embed="rId2">
              <a:duotone>
                <a:prstClr val="black"/>
                <a:schemeClr val="accent2">
                  <a:tint val="45000"/>
                  <a:satMod val="400000"/>
                </a:schemeClr>
              </a:duotone>
              <a:extLst>
                <a:ext uri="{96DAC541-7B7A-43D3-8B79-37D633B846F1}">
                  <asvg:svgBlip xmlns:asvg="http://schemas.microsoft.com/office/drawing/2016/SVG/main" r:embed="rId3"/>
                </a:ext>
              </a:extLst>
            </a:blip>
            <a:stretch>
              <a:fillRect/>
            </a:stretch>
          </p:blipFill>
          <p:spPr>
            <a:xfrm>
              <a:off x="11516008" y="5403466"/>
              <a:ext cx="889186" cy="1640247"/>
            </a:xfrm>
            <a:prstGeom prst="rect">
              <a:avLst/>
            </a:prstGeom>
          </p:spPr>
        </p:pic>
      </p:grpSp>
      <p:grpSp>
        <p:nvGrpSpPr>
          <p:cNvPr id="3" name="Group 2">
            <a:extLst>
              <a:ext uri="{FF2B5EF4-FFF2-40B4-BE49-F238E27FC236}">
                <a16:creationId xmlns:a16="http://schemas.microsoft.com/office/drawing/2014/main" id="{EFDC8E78-BA7C-989A-2F26-33B1D45C0145}"/>
              </a:ext>
            </a:extLst>
          </p:cNvPr>
          <p:cNvGrpSpPr/>
          <p:nvPr/>
        </p:nvGrpSpPr>
        <p:grpSpPr>
          <a:xfrm>
            <a:off x="-188044" y="5490845"/>
            <a:ext cx="1648846" cy="1682791"/>
            <a:chOff x="-188044" y="5490845"/>
            <a:chExt cx="1648846" cy="1682791"/>
          </a:xfrm>
        </p:grpSpPr>
        <p:sp>
          <p:nvSpPr>
            <p:cNvPr id="4" name="Hexagon 3">
              <a:extLst>
                <a:ext uri="{FF2B5EF4-FFF2-40B4-BE49-F238E27FC236}">
                  <a16:creationId xmlns:a16="http://schemas.microsoft.com/office/drawing/2014/main" id="{96CDDEBB-D224-9CBC-6C26-7015306CD1EA}"/>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076EF6FA-C438-D988-2193-BD3D2AEF8A44}"/>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95DA045D-7A08-EF17-A6DB-18F19EDA212A}"/>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a:extLst>
              <a:ext uri="{FF2B5EF4-FFF2-40B4-BE49-F238E27FC236}">
                <a16:creationId xmlns:a16="http://schemas.microsoft.com/office/drawing/2014/main" id="{276BCC56-52ED-9764-3204-CCDC49FA4AC2}"/>
              </a:ext>
            </a:extLst>
          </p:cNvPr>
          <p:cNvPicPr>
            <a:picLocks noChangeAspect="1"/>
          </p:cNvPicPr>
          <p:nvPr/>
        </p:nvPicPr>
        <p:blipFill>
          <a:blip r:embed="rId4">
            <a:duotone>
              <a:prstClr val="black"/>
              <a:schemeClr val="accent2">
                <a:tint val="45000"/>
                <a:satMod val="400000"/>
              </a:schemeClr>
            </a:duotone>
            <a:extLst>
              <a:ext uri="{96DAC541-7B7A-43D3-8B79-37D633B846F1}">
                <asvg:svgBlip xmlns:asvg="http://schemas.microsoft.com/office/drawing/2016/SVG/main" r:embed="rId5"/>
              </a:ext>
            </a:extLst>
          </a:blip>
          <a:stretch>
            <a:fillRect/>
          </a:stretch>
        </p:blipFill>
        <p:spPr>
          <a:xfrm rot="20347222">
            <a:off x="-312466" y="5498507"/>
            <a:ext cx="948044" cy="1572637"/>
          </a:xfrm>
          <a:prstGeom prst="rect">
            <a:avLst/>
          </a:prstGeom>
        </p:spPr>
      </p:pic>
      <p:grpSp>
        <p:nvGrpSpPr>
          <p:cNvPr id="25" name="Group 24">
            <a:extLst>
              <a:ext uri="{FF2B5EF4-FFF2-40B4-BE49-F238E27FC236}">
                <a16:creationId xmlns:a16="http://schemas.microsoft.com/office/drawing/2014/main" id="{4714AC0F-77E6-7A66-2298-CCFF275C4522}"/>
              </a:ext>
            </a:extLst>
          </p:cNvPr>
          <p:cNvGrpSpPr/>
          <p:nvPr/>
        </p:nvGrpSpPr>
        <p:grpSpPr>
          <a:xfrm>
            <a:off x="3964176" y="547516"/>
            <a:ext cx="4263648" cy="902040"/>
            <a:chOff x="3964176" y="728491"/>
            <a:chExt cx="4263648" cy="902040"/>
          </a:xfrm>
        </p:grpSpPr>
        <p:sp>
          <p:nvSpPr>
            <p:cNvPr id="10" name="Rectangle: Rounded Corners 9">
              <a:extLst>
                <a:ext uri="{FF2B5EF4-FFF2-40B4-BE49-F238E27FC236}">
                  <a16:creationId xmlns:a16="http://schemas.microsoft.com/office/drawing/2014/main" id="{B275EEC1-0A60-1CC9-BE70-3CC9482A4261}"/>
                </a:ext>
              </a:extLst>
            </p:cNvPr>
            <p:cNvSpPr/>
            <p:nvPr/>
          </p:nvSpPr>
          <p:spPr>
            <a:xfrm>
              <a:off x="4504146" y="854074"/>
              <a:ext cx="3212880" cy="65087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TextBox 10">
              <a:extLst>
                <a:ext uri="{FF2B5EF4-FFF2-40B4-BE49-F238E27FC236}">
                  <a16:creationId xmlns:a16="http://schemas.microsoft.com/office/drawing/2014/main" id="{F1F4E547-3DEF-AA0C-1DA2-C5D9180BE3D6}"/>
                </a:ext>
              </a:extLst>
            </p:cNvPr>
            <p:cNvSpPr txBox="1"/>
            <p:nvPr/>
          </p:nvSpPr>
          <p:spPr>
            <a:xfrm>
              <a:off x="4854191" y="917901"/>
              <a:ext cx="2512791" cy="523220"/>
            </a:xfrm>
            <a:prstGeom prst="rect">
              <a:avLst/>
            </a:prstGeom>
            <a:noFill/>
          </p:spPr>
          <p:txBody>
            <a:bodyPr wrap="square" rtlCol="0">
              <a:spAutoFit/>
            </a:bodyPr>
            <a:lstStyle/>
            <a:p>
              <a:pPr algn="ctr"/>
              <a:r>
                <a:rPr lang="en-US" sz="2800" b="1" dirty="0" err="1">
                  <a:solidFill>
                    <a:schemeClr val="bg1"/>
                  </a:solidFill>
                  <a:latin typeface="Arial" panose="020B0604020202020204" pitchFamily="34" charset="0"/>
                  <a:cs typeface="Arial" panose="020B0604020202020204" pitchFamily="34" charset="0"/>
                </a:rPr>
                <a:t>Thí</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nghiệm</a:t>
              </a:r>
              <a:r>
                <a:rPr lang="en-US" sz="2800" b="1" dirty="0">
                  <a:solidFill>
                    <a:schemeClr val="bg1"/>
                  </a:solidFill>
                  <a:latin typeface="Arial" panose="020B0604020202020204" pitchFamily="34" charset="0"/>
                  <a:cs typeface="Arial" panose="020B0604020202020204" pitchFamily="34" charset="0"/>
                </a:rPr>
                <a:t> 1</a:t>
              </a:r>
            </a:p>
          </p:txBody>
        </p:sp>
        <p:pic>
          <p:nvPicPr>
            <p:cNvPr id="19" name="Picture 18">
              <a:extLst>
                <a:ext uri="{FF2B5EF4-FFF2-40B4-BE49-F238E27FC236}">
                  <a16:creationId xmlns:a16="http://schemas.microsoft.com/office/drawing/2014/main" id="{F1A8A41F-1988-06D1-C95D-7EF18E62F4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4176" y="728491"/>
              <a:ext cx="902040" cy="902040"/>
            </a:xfrm>
            <a:prstGeom prst="rect">
              <a:avLst/>
            </a:prstGeom>
          </p:spPr>
        </p:pic>
        <p:pic>
          <p:nvPicPr>
            <p:cNvPr id="20" name="Picture 19">
              <a:extLst>
                <a:ext uri="{FF2B5EF4-FFF2-40B4-BE49-F238E27FC236}">
                  <a16:creationId xmlns:a16="http://schemas.microsoft.com/office/drawing/2014/main" id="{3B289448-2F2C-5F29-F0BC-C19D019E32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325784" y="728491"/>
              <a:ext cx="902040" cy="902040"/>
            </a:xfrm>
            <a:prstGeom prst="rect">
              <a:avLst/>
            </a:prstGeom>
          </p:spPr>
        </p:pic>
      </p:grpSp>
      <p:grpSp>
        <p:nvGrpSpPr>
          <p:cNvPr id="14" name="Group 13">
            <a:extLst>
              <a:ext uri="{FF2B5EF4-FFF2-40B4-BE49-F238E27FC236}">
                <a16:creationId xmlns:a16="http://schemas.microsoft.com/office/drawing/2014/main" id="{AB0A042A-FBDD-D5E9-55A9-7CF4C888EB0F}"/>
              </a:ext>
            </a:extLst>
          </p:cNvPr>
          <p:cNvGrpSpPr/>
          <p:nvPr/>
        </p:nvGrpSpPr>
        <p:grpSpPr>
          <a:xfrm>
            <a:off x="266181" y="1345628"/>
            <a:ext cx="8540623" cy="5129033"/>
            <a:chOff x="1124255" y="1970553"/>
            <a:chExt cx="8540623" cy="5129033"/>
          </a:xfrm>
        </p:grpSpPr>
        <p:pic>
          <p:nvPicPr>
            <p:cNvPr id="26" name="Picture 25">
              <a:extLst>
                <a:ext uri="{FF2B5EF4-FFF2-40B4-BE49-F238E27FC236}">
                  <a16:creationId xmlns:a16="http://schemas.microsoft.com/office/drawing/2014/main" id="{6BA79EEC-5107-C38D-B528-5D52B67B70CF}"/>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124255" y="2053744"/>
              <a:ext cx="704545" cy="704545"/>
            </a:xfrm>
            <a:prstGeom prst="rect">
              <a:avLst/>
            </a:prstGeom>
          </p:spPr>
        </p:pic>
        <p:sp>
          <p:nvSpPr>
            <p:cNvPr id="2" name="TextBox 1">
              <a:extLst>
                <a:ext uri="{FF2B5EF4-FFF2-40B4-BE49-F238E27FC236}">
                  <a16:creationId xmlns:a16="http://schemas.microsoft.com/office/drawing/2014/main" id="{4140CA3F-A320-5CA1-EC7D-080CA6D18778}"/>
                </a:ext>
              </a:extLst>
            </p:cNvPr>
            <p:cNvSpPr txBox="1"/>
            <p:nvPr/>
          </p:nvSpPr>
          <p:spPr>
            <a:xfrm>
              <a:off x="1861147" y="1970553"/>
              <a:ext cx="7803731" cy="5129033"/>
            </a:xfrm>
            <a:prstGeom prst="rect">
              <a:avLst/>
            </a:prstGeom>
            <a:noFill/>
          </p:spPr>
          <p:txBody>
            <a:bodyPr wrap="square" rtlCol="0">
              <a:spAutoFit/>
            </a:bodyPr>
            <a:lstStyle/>
            <a:p>
              <a:pPr>
                <a:lnSpc>
                  <a:spcPct val="125000"/>
                </a:lnSpc>
              </a:pPr>
              <a:r>
                <a:rPr lang="en-US" sz="2200" b="1" dirty="0" err="1">
                  <a:latin typeface="Arial" panose="020B0604020202020204" pitchFamily="34" charset="0"/>
                  <a:cs typeface="Arial" panose="020B0604020202020204" pitchFamily="34" charset="0"/>
                </a:rPr>
                <a:t>Tiến</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hành</a:t>
              </a:r>
              <a:r>
                <a:rPr lang="en-US" sz="2200" b="1" dirty="0">
                  <a:latin typeface="Arial" panose="020B0604020202020204" pitchFamily="34" charset="0"/>
                  <a:cs typeface="Arial" panose="020B0604020202020204" pitchFamily="34" charset="0"/>
                </a:rPr>
                <a:t>: </a:t>
              </a:r>
            </a:p>
            <a:p>
              <a:pPr>
                <a:lnSpc>
                  <a:spcPct val="125000"/>
                </a:lnSpc>
              </a:pPr>
              <a:r>
                <a:rPr lang="en-US" sz="2200" dirty="0" err="1">
                  <a:latin typeface="Arial" panose="020B0604020202020204" pitchFamily="34" charset="0"/>
                  <a:cs typeface="Arial" panose="020B0604020202020204" pitchFamily="34" charset="0"/>
                  <a:sym typeface="Symbol" panose="05050102010706020507" pitchFamily="18" charset="2"/>
                </a:rPr>
                <a:t>Bước</a:t>
              </a:r>
              <a:r>
                <a:rPr lang="en-US" sz="2200" dirty="0">
                  <a:latin typeface="Arial" panose="020B0604020202020204" pitchFamily="34" charset="0"/>
                  <a:cs typeface="Arial" panose="020B0604020202020204" pitchFamily="34" charset="0"/>
                  <a:sym typeface="Symbol" panose="05050102010706020507" pitchFamily="18" charset="2"/>
                </a:rPr>
                <a:t> 1: Cho </a:t>
              </a:r>
              <a:r>
                <a:rPr lang="en-US" sz="2200" dirty="0" err="1">
                  <a:latin typeface="Arial" panose="020B0604020202020204" pitchFamily="34" charset="0"/>
                  <a:cs typeface="Arial" panose="020B0604020202020204" pitchFamily="34" charset="0"/>
                  <a:sym typeface="Symbol" panose="05050102010706020507" pitchFamily="18" charset="2"/>
                </a:rPr>
                <a:t>khoảng</a:t>
              </a:r>
              <a:r>
                <a:rPr lang="en-US" sz="2200" dirty="0">
                  <a:latin typeface="Arial" panose="020B0604020202020204" pitchFamily="34" charset="0"/>
                  <a:cs typeface="Arial" panose="020B0604020202020204" pitchFamily="34" charset="0"/>
                  <a:sym typeface="Symbol" panose="05050102010706020507" pitchFamily="18" charset="2"/>
                </a:rPr>
                <a:t> 50ml </a:t>
              </a:r>
              <a:r>
                <a:rPr lang="en-US" sz="2200" dirty="0" err="1">
                  <a:latin typeface="Arial" panose="020B0604020202020204" pitchFamily="34" charset="0"/>
                  <a:cs typeface="Arial" panose="020B0604020202020204" pitchFamily="34" charset="0"/>
                  <a:sym typeface="Symbol" panose="05050102010706020507" pitchFamily="18" charset="2"/>
                </a:rPr>
                <a:t>hỗn</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hợp</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tinh</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dầu</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quýt</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và</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nước</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vào</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phễu</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thêm</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tiếp</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khoảng</a:t>
              </a:r>
              <a:r>
                <a:rPr lang="en-US" sz="2200" dirty="0">
                  <a:latin typeface="Arial" panose="020B0604020202020204" pitchFamily="34" charset="0"/>
                  <a:cs typeface="Arial" panose="020B0604020202020204" pitchFamily="34" charset="0"/>
                  <a:sym typeface="Symbol" panose="05050102010706020507" pitchFamily="18" charset="2"/>
                </a:rPr>
                <a:t> 25ml hexane.</a:t>
              </a:r>
            </a:p>
            <a:p>
              <a:pPr>
                <a:lnSpc>
                  <a:spcPct val="125000"/>
                </a:lnSpc>
              </a:pPr>
              <a:r>
                <a:rPr lang="en-US" sz="2200" dirty="0" err="1">
                  <a:latin typeface="Arial" panose="020B0604020202020204" pitchFamily="34" charset="0"/>
                  <a:cs typeface="Arial" panose="020B0604020202020204" pitchFamily="34" charset="0"/>
                  <a:sym typeface="Symbol" panose="05050102010706020507" pitchFamily="18" charset="2"/>
                </a:rPr>
                <a:t>Bước</a:t>
              </a:r>
              <a:r>
                <a:rPr lang="en-US" sz="2200" dirty="0">
                  <a:latin typeface="Arial" panose="020B0604020202020204" pitchFamily="34" charset="0"/>
                  <a:cs typeface="Arial" panose="020B0604020202020204" pitchFamily="34" charset="0"/>
                  <a:sym typeface="Symbol" panose="05050102010706020507" pitchFamily="18" charset="2"/>
                </a:rPr>
                <a:t> 2: </a:t>
              </a:r>
              <a:r>
                <a:rPr lang="en-US" sz="2200" dirty="0" err="1">
                  <a:latin typeface="Arial" panose="020B0604020202020204" pitchFamily="34" charset="0"/>
                  <a:cs typeface="Arial" panose="020B0604020202020204" pitchFamily="34" charset="0"/>
                  <a:sym typeface="Symbol" panose="05050102010706020507" pitchFamily="18" charset="2"/>
                </a:rPr>
                <a:t>Đậy</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nắp</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phễu</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một</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tay</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giữ</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nắp</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và</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một</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tay</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giữ</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phễu</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cẩn</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thận</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lắc</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nhẹ</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và</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đảo</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ngược</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phễu</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nhiều</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lần</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Đặt</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phễu</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vào</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giá</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mở</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nắp</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phễu</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rồi</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nhanh</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chóng</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đậy</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lại</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để</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yên</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một</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thời</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gian</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cho</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hỗn</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hợp</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tách</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lớp</a:t>
              </a:r>
              <a:r>
                <a:rPr lang="en-US" sz="2200" dirty="0">
                  <a:latin typeface="Arial" panose="020B0604020202020204" pitchFamily="34" charset="0"/>
                  <a:cs typeface="Arial" panose="020B0604020202020204" pitchFamily="34" charset="0"/>
                  <a:sym typeface="Symbol" panose="05050102010706020507" pitchFamily="18" charset="2"/>
                </a:rPr>
                <a:t>.</a:t>
              </a:r>
            </a:p>
            <a:p>
              <a:pPr>
                <a:lnSpc>
                  <a:spcPct val="125000"/>
                </a:lnSpc>
              </a:pPr>
              <a:r>
                <a:rPr lang="en-US" sz="2200" dirty="0" err="1">
                  <a:latin typeface="Arial" panose="020B0604020202020204" pitchFamily="34" charset="0"/>
                  <a:cs typeface="Arial" panose="020B0604020202020204" pitchFamily="34" charset="0"/>
                  <a:sym typeface="Symbol" panose="05050102010706020507" pitchFamily="18" charset="2"/>
                </a:rPr>
                <a:t>Bước</a:t>
              </a:r>
              <a:r>
                <a:rPr lang="en-US" sz="2200" dirty="0">
                  <a:latin typeface="Arial" panose="020B0604020202020204" pitchFamily="34" charset="0"/>
                  <a:cs typeface="Arial" panose="020B0604020202020204" pitchFamily="34" charset="0"/>
                  <a:sym typeface="Symbol" panose="05050102010706020507" pitchFamily="18" charset="2"/>
                </a:rPr>
                <a:t> 3: </a:t>
              </a:r>
              <a:r>
                <a:rPr lang="en-US" sz="2200" dirty="0" err="1">
                  <a:latin typeface="Arial" panose="020B0604020202020204" pitchFamily="34" charset="0"/>
                  <a:cs typeface="Arial" panose="020B0604020202020204" pitchFamily="34" charset="0"/>
                  <a:sym typeface="Symbol" panose="05050102010706020507" pitchFamily="18" charset="2"/>
                </a:rPr>
                <a:t>Mở</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nắp</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vặn</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khóa</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phễu</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từ</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từ</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cho</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lớp</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chất</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lỏng</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phía</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dưới</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chảy</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vào</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bình</a:t>
              </a:r>
              <a:r>
                <a:rPr lang="en-US" sz="2200" dirty="0">
                  <a:latin typeface="Arial" panose="020B0604020202020204" pitchFamily="34" charset="0"/>
                  <a:cs typeface="Arial" panose="020B0604020202020204" pitchFamily="34" charset="0"/>
                  <a:sym typeface="Symbol" panose="05050102010706020507" pitchFamily="18" charset="2"/>
                </a:rPr>
                <a:t> tam </a:t>
              </a:r>
              <a:r>
                <a:rPr lang="en-US" sz="2200" dirty="0" err="1">
                  <a:latin typeface="Arial" panose="020B0604020202020204" pitchFamily="34" charset="0"/>
                  <a:cs typeface="Arial" panose="020B0604020202020204" pitchFamily="34" charset="0"/>
                  <a:sym typeface="Symbol" panose="05050102010706020507" pitchFamily="18" charset="2"/>
                </a:rPr>
                <a:t>giác</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lớp</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trên</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lấy</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ra</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khỏi</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phễu</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bằng</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cách</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rót</a:t>
              </a:r>
              <a:r>
                <a:rPr lang="en-US" sz="2200" dirty="0">
                  <a:latin typeface="Arial" panose="020B0604020202020204" pitchFamily="34" charset="0"/>
                  <a:cs typeface="Arial" panose="020B0604020202020204" pitchFamily="34" charset="0"/>
                  <a:sym typeface="Symbol" panose="05050102010706020507" pitchFamily="18" charset="2"/>
                </a:rPr>
                <a:t> qua </a:t>
              </a:r>
              <a:r>
                <a:rPr lang="en-US" sz="2200" dirty="0" err="1">
                  <a:latin typeface="Arial" panose="020B0604020202020204" pitchFamily="34" charset="0"/>
                  <a:cs typeface="Arial" panose="020B0604020202020204" pitchFamily="34" charset="0"/>
                  <a:sym typeface="Symbol" panose="05050102010706020507" pitchFamily="18" charset="2"/>
                </a:rPr>
                <a:t>cổ</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phễu</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vào</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bình</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khác</a:t>
              </a:r>
              <a:r>
                <a:rPr lang="en-US" sz="2200" dirty="0">
                  <a:latin typeface="Arial" panose="020B0604020202020204" pitchFamily="34" charset="0"/>
                  <a:cs typeface="Arial" panose="020B0604020202020204" pitchFamily="34" charset="0"/>
                  <a:sym typeface="Symbol" panose="05050102010706020507" pitchFamily="18" charset="2"/>
                </a:rPr>
                <a:t>.</a:t>
              </a:r>
            </a:p>
            <a:p>
              <a:pPr>
                <a:lnSpc>
                  <a:spcPct val="125000"/>
                </a:lnSpc>
              </a:pPr>
              <a:r>
                <a:rPr lang="en-US" sz="2200" dirty="0" err="1">
                  <a:latin typeface="Arial" panose="020B0604020202020204" pitchFamily="34" charset="0"/>
                  <a:cs typeface="Arial" panose="020B0604020202020204" pitchFamily="34" charset="0"/>
                  <a:sym typeface="Symbol" panose="05050102010706020507" pitchFamily="18" charset="2"/>
                </a:rPr>
                <a:t>Bước</a:t>
              </a:r>
              <a:r>
                <a:rPr lang="en-US" sz="2200" dirty="0">
                  <a:latin typeface="Arial" panose="020B0604020202020204" pitchFamily="34" charset="0"/>
                  <a:cs typeface="Arial" panose="020B0604020202020204" pitchFamily="34" charset="0"/>
                  <a:sym typeface="Symbol" panose="05050102010706020507" pitchFamily="18" charset="2"/>
                </a:rPr>
                <a:t> 4: </a:t>
              </a:r>
              <a:r>
                <a:rPr lang="en-US" sz="2200" dirty="0" err="1">
                  <a:latin typeface="Arial" panose="020B0604020202020204" pitchFamily="34" charset="0"/>
                  <a:cs typeface="Arial" panose="020B0604020202020204" pitchFamily="34" charset="0"/>
                  <a:sym typeface="Symbol" panose="05050102010706020507" pitchFamily="18" charset="2"/>
                </a:rPr>
                <a:t>Làm</a:t>
              </a:r>
              <a:r>
                <a:rPr lang="en-US" sz="2200" dirty="0">
                  <a:latin typeface="Arial" panose="020B0604020202020204" pitchFamily="34" charset="0"/>
                  <a:cs typeface="Arial" panose="020B0604020202020204" pitchFamily="34" charset="0"/>
                  <a:sym typeface="Symbol" panose="05050102010706020507" pitchFamily="18" charset="2"/>
                </a:rPr>
                <a:t> bay </a:t>
              </a:r>
              <a:r>
                <a:rPr lang="en-US" sz="2200" dirty="0" err="1">
                  <a:latin typeface="Arial" panose="020B0604020202020204" pitchFamily="34" charset="0"/>
                  <a:cs typeface="Arial" panose="020B0604020202020204" pitchFamily="34" charset="0"/>
                  <a:sym typeface="Symbol" panose="05050102010706020507" pitchFamily="18" charset="2"/>
                </a:rPr>
                <a:t>hơi</a:t>
              </a:r>
              <a:r>
                <a:rPr lang="en-US" sz="2200" dirty="0">
                  <a:latin typeface="Arial" panose="020B0604020202020204" pitchFamily="34" charset="0"/>
                  <a:cs typeface="Arial" panose="020B0604020202020204" pitchFamily="34" charset="0"/>
                  <a:sym typeface="Symbol" panose="05050102010706020507" pitchFamily="18" charset="2"/>
                </a:rPr>
                <a:t> dung </a:t>
              </a:r>
              <a:r>
                <a:rPr lang="en-US" sz="2200" dirty="0" err="1">
                  <a:latin typeface="Arial" panose="020B0604020202020204" pitchFamily="34" charset="0"/>
                  <a:cs typeface="Arial" panose="020B0604020202020204" pitchFamily="34" charset="0"/>
                  <a:sym typeface="Symbol" panose="05050102010706020507" pitchFamily="18" charset="2"/>
                </a:rPr>
                <a:t>môi</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của</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dịch</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chiết</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để</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thu</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được</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chất</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cần</a:t>
              </a:r>
              <a:r>
                <a:rPr lang="en-US" sz="2200" dirty="0">
                  <a:latin typeface="Arial" panose="020B0604020202020204" pitchFamily="34" charset="0"/>
                  <a:cs typeface="Arial" panose="020B0604020202020204" pitchFamily="34" charset="0"/>
                  <a:sym typeface="Symbol" panose="05050102010706020507" pitchFamily="18" charset="2"/>
                </a:rPr>
                <a:t> </a:t>
              </a:r>
              <a:r>
                <a:rPr lang="en-US" sz="2200" dirty="0" err="1">
                  <a:latin typeface="Arial" panose="020B0604020202020204" pitchFamily="34" charset="0"/>
                  <a:cs typeface="Arial" panose="020B0604020202020204" pitchFamily="34" charset="0"/>
                  <a:sym typeface="Symbol" panose="05050102010706020507" pitchFamily="18" charset="2"/>
                </a:rPr>
                <a:t>tách</a:t>
              </a:r>
              <a:r>
                <a:rPr lang="en-US" sz="2200" dirty="0">
                  <a:latin typeface="Arial" panose="020B0604020202020204" pitchFamily="34" charset="0"/>
                  <a:cs typeface="Arial" panose="020B0604020202020204" pitchFamily="34" charset="0"/>
                  <a:sym typeface="Symbol" panose="05050102010706020507" pitchFamily="18" charset="2"/>
                </a:rPr>
                <a:t>.</a:t>
              </a:r>
              <a:endParaRPr lang="en-US" sz="2200" dirty="0">
                <a:latin typeface="Arial" panose="020B0604020202020204" pitchFamily="34" charset="0"/>
                <a:cs typeface="Arial" panose="020B0604020202020204" pitchFamily="34" charset="0"/>
              </a:endParaRPr>
            </a:p>
          </p:txBody>
        </p:sp>
      </p:grpSp>
      <p:pic>
        <p:nvPicPr>
          <p:cNvPr id="28" name="Picture 27" descr="A diagram of a liquid in a container&#10;&#10;Description automatically generated with medium confidence">
            <a:extLst>
              <a:ext uri="{FF2B5EF4-FFF2-40B4-BE49-F238E27FC236}">
                <a16:creationId xmlns:a16="http://schemas.microsoft.com/office/drawing/2014/main" id="{C8AB2075-69A1-C538-5AC1-E6E5D3C873D6}"/>
              </a:ext>
            </a:extLst>
          </p:cNvPr>
          <p:cNvPicPr>
            <a:picLocks noChangeAspect="1"/>
          </p:cNvPicPr>
          <p:nvPr/>
        </p:nvPicPr>
        <p:blipFill rotWithShape="1">
          <a:blip r:embed="rId9">
            <a:extLst>
              <a:ext uri="{28A0092B-C50C-407E-A947-70E740481C1C}">
                <a14:useLocalDpi xmlns:a14="http://schemas.microsoft.com/office/drawing/2010/main" val="0"/>
              </a:ext>
            </a:extLst>
          </a:blip>
          <a:srcRect l="29290" t="-409" r="14579" b="409"/>
          <a:stretch/>
        </p:blipFill>
        <p:spPr>
          <a:xfrm>
            <a:off x="8720778" y="1501051"/>
            <a:ext cx="3560808" cy="4060951"/>
          </a:xfrm>
          <a:prstGeom prst="rect">
            <a:avLst/>
          </a:prstGeom>
        </p:spPr>
      </p:pic>
    </p:spTree>
    <p:extLst>
      <p:ext uri="{BB962C8B-B14F-4D97-AF65-F5344CB8AC3E}">
        <p14:creationId xmlns:p14="http://schemas.microsoft.com/office/powerpoint/2010/main" val="189623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FCF7C5-B50C-9DD1-BE5D-8ABFC53F7E97}"/>
              </a:ext>
            </a:extLst>
          </p:cNvPr>
          <p:cNvSpPr/>
          <p:nvPr/>
        </p:nvSpPr>
        <p:spPr>
          <a:xfrm>
            <a:off x="1088312"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7CDC6EB0-5175-9359-9F4C-501EEE5D4EF6}"/>
              </a:ext>
            </a:extLst>
          </p:cNvPr>
          <p:cNvGrpSpPr/>
          <p:nvPr/>
        </p:nvGrpSpPr>
        <p:grpSpPr>
          <a:xfrm>
            <a:off x="624072" y="259480"/>
            <a:ext cx="979382" cy="979382"/>
            <a:chOff x="634259" y="586634"/>
            <a:chExt cx="979382" cy="979382"/>
          </a:xfrm>
        </p:grpSpPr>
        <p:sp>
          <p:nvSpPr>
            <p:cNvPr id="4" name="Oval 3">
              <a:extLst>
                <a:ext uri="{FF2B5EF4-FFF2-40B4-BE49-F238E27FC236}">
                  <a16:creationId xmlns:a16="http://schemas.microsoft.com/office/drawing/2014/main" id="{FADBCE08-C670-1EAE-0D14-88E8AEFB6452}"/>
                </a:ext>
              </a:extLst>
            </p:cNvPr>
            <p:cNvSpPr/>
            <p:nvPr/>
          </p:nvSpPr>
          <p:spPr>
            <a:xfrm>
              <a:off x="634259" y="586634"/>
              <a:ext cx="979382" cy="979382"/>
            </a:xfrm>
            <a:prstGeom prst="ellipse">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19CA4DC-D9FA-9C22-0805-47039F78150C}"/>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6" name="Block Arc 5">
              <a:extLst>
                <a:ext uri="{FF2B5EF4-FFF2-40B4-BE49-F238E27FC236}">
                  <a16:creationId xmlns:a16="http://schemas.microsoft.com/office/drawing/2014/main" id="{C22CC1B6-293B-FBF7-B5CA-8542D550D5A9}"/>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Block Arc 6">
              <a:extLst>
                <a:ext uri="{FF2B5EF4-FFF2-40B4-BE49-F238E27FC236}">
                  <a16:creationId xmlns:a16="http://schemas.microsoft.com/office/drawing/2014/main" id="{4B22D9BB-88EA-BE56-67C2-6ACCDA144F17}"/>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Block Arc 7">
              <a:extLst>
                <a:ext uri="{FF2B5EF4-FFF2-40B4-BE49-F238E27FC236}">
                  <a16:creationId xmlns:a16="http://schemas.microsoft.com/office/drawing/2014/main" id="{DDA03024-E9CC-1794-D88A-298BCE1987E9}"/>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a:extLst>
                <a:ext uri="{FF2B5EF4-FFF2-40B4-BE49-F238E27FC236}">
                  <a16:creationId xmlns:a16="http://schemas.microsoft.com/office/drawing/2014/main" id="{56E7E3CE-6A6A-EBE3-1645-C0FD50BA95C4}"/>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DB9460B-86D0-C7E1-5049-674825BBE7DE}"/>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41B7218-4E6A-CAC7-E10D-11563C89A56A}"/>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50B4BE3F-A335-5A81-A2DC-E87A26DA7A30}"/>
              </a:ext>
            </a:extLst>
          </p:cNvPr>
          <p:cNvSpPr txBox="1"/>
          <p:nvPr/>
        </p:nvSpPr>
        <p:spPr>
          <a:xfrm>
            <a:off x="1674892" y="509786"/>
            <a:ext cx="1991359" cy="523220"/>
          </a:xfrm>
          <a:prstGeom prst="rect">
            <a:avLst/>
          </a:prstGeom>
          <a:noFill/>
        </p:spPr>
        <p:txBody>
          <a:bodyPr wrap="square" rtlCol="0">
            <a:spAutoFit/>
          </a:bodyPr>
          <a:lstStyle/>
          <a:p>
            <a:r>
              <a:rPr lang="en-US" sz="2800" b="1" dirty="0">
                <a:solidFill>
                  <a:schemeClr val="bg1"/>
                </a:solidFill>
              </a:rPr>
              <a:t>CÂU HỎI 4</a:t>
            </a:r>
          </a:p>
        </p:txBody>
      </p:sp>
      <p:grpSp>
        <p:nvGrpSpPr>
          <p:cNvPr id="13" name="Group 12">
            <a:extLst>
              <a:ext uri="{FF2B5EF4-FFF2-40B4-BE49-F238E27FC236}">
                <a16:creationId xmlns:a16="http://schemas.microsoft.com/office/drawing/2014/main" id="{870E3DD0-6394-E7CF-8391-77BE3A68B554}"/>
              </a:ext>
            </a:extLst>
          </p:cNvPr>
          <p:cNvGrpSpPr/>
          <p:nvPr/>
        </p:nvGrpSpPr>
        <p:grpSpPr>
          <a:xfrm>
            <a:off x="447674" y="1434530"/>
            <a:ext cx="11296652" cy="1343617"/>
            <a:chOff x="447675" y="1425006"/>
            <a:chExt cx="11296652" cy="1922553"/>
          </a:xfrm>
        </p:grpSpPr>
        <p:sp>
          <p:nvSpPr>
            <p:cNvPr id="14" name="Rectangle: Rounded Corners 13">
              <a:extLst>
                <a:ext uri="{FF2B5EF4-FFF2-40B4-BE49-F238E27FC236}">
                  <a16:creationId xmlns:a16="http://schemas.microsoft.com/office/drawing/2014/main" id="{27F89C9D-5CE4-9720-C6FE-50C518F2B0C7}"/>
                </a:ext>
              </a:extLst>
            </p:cNvPr>
            <p:cNvSpPr/>
            <p:nvPr/>
          </p:nvSpPr>
          <p:spPr>
            <a:xfrm>
              <a:off x="447675" y="1425006"/>
              <a:ext cx="11296652" cy="1922553"/>
            </a:xfrm>
            <a:prstGeom prst="roundRect">
              <a:avLst>
                <a:gd name="adj" fmla="val 14697"/>
              </a:avLst>
            </a:prstGeom>
            <a:solidFill>
              <a:srgbClr val="FCDFCD"/>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DB0A256-C25C-14C7-D2DA-9584DF9830F1}"/>
                </a:ext>
              </a:extLst>
            </p:cNvPr>
            <p:cNvSpPr txBox="1"/>
            <p:nvPr/>
          </p:nvSpPr>
          <p:spPr>
            <a:xfrm>
              <a:off x="595313" y="1597452"/>
              <a:ext cx="11001374" cy="780247"/>
            </a:xfrm>
            <a:prstGeom prst="rect">
              <a:avLst/>
            </a:prstGeom>
            <a:noFill/>
          </p:spPr>
          <p:txBody>
            <a:bodyPr wrap="square" rtlCol="0">
              <a:spAutoFit/>
            </a:bodyPr>
            <a:lstStyle/>
            <a:p>
              <a:pPr algn="just">
                <a:lnSpc>
                  <a:spcPct val="125000"/>
                </a:lnSpc>
              </a:pPr>
              <a:r>
                <a:rPr lang="vi-VN" sz="2400" b="1" dirty="0"/>
                <a:t> </a:t>
              </a:r>
            </a:p>
          </p:txBody>
        </p:sp>
      </p:grpSp>
      <p:sp>
        <p:nvSpPr>
          <p:cNvPr id="16" name="Rectangle 15">
            <a:extLst>
              <a:ext uri="{FF2B5EF4-FFF2-40B4-BE49-F238E27FC236}">
                <a16:creationId xmlns:a16="http://schemas.microsoft.com/office/drawing/2014/main" id="{2E5FA4DA-8189-1B53-D160-ADAB8C1FD009}"/>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92B647B0-807B-8ECA-BF8F-4F2D632A484D}"/>
              </a:ext>
            </a:extLst>
          </p:cNvPr>
          <p:cNvGrpSpPr/>
          <p:nvPr/>
        </p:nvGrpSpPr>
        <p:grpSpPr>
          <a:xfrm>
            <a:off x="-188044" y="5490845"/>
            <a:ext cx="1648846" cy="1682791"/>
            <a:chOff x="-188044" y="5490845"/>
            <a:chExt cx="1648846" cy="1682791"/>
          </a:xfrm>
        </p:grpSpPr>
        <p:sp>
          <p:nvSpPr>
            <p:cNvPr id="18" name="Hexagon 17">
              <a:extLst>
                <a:ext uri="{FF2B5EF4-FFF2-40B4-BE49-F238E27FC236}">
                  <a16:creationId xmlns:a16="http://schemas.microsoft.com/office/drawing/2014/main" id="{4A2A3896-2F33-B44A-E591-073DA867575D}"/>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1BB46FB2-F26A-899D-4095-DD14C3A164BA}"/>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a:extLst>
                <a:ext uri="{FF2B5EF4-FFF2-40B4-BE49-F238E27FC236}">
                  <a16:creationId xmlns:a16="http://schemas.microsoft.com/office/drawing/2014/main" id="{204FBA8A-1FFA-410E-C1D5-17DB0D0CBEF3}"/>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502EA8B0-BD73-4011-08AD-A2CE20353207}"/>
              </a:ext>
            </a:extLst>
          </p:cNvPr>
          <p:cNvGrpSpPr/>
          <p:nvPr/>
        </p:nvGrpSpPr>
        <p:grpSpPr>
          <a:xfrm flipH="1">
            <a:off x="10750248" y="5490845"/>
            <a:ext cx="1648846" cy="1682791"/>
            <a:chOff x="-188044" y="5490845"/>
            <a:chExt cx="1648846" cy="1682791"/>
          </a:xfrm>
        </p:grpSpPr>
        <p:sp>
          <p:nvSpPr>
            <p:cNvPr id="22" name="Hexagon 21">
              <a:extLst>
                <a:ext uri="{FF2B5EF4-FFF2-40B4-BE49-F238E27FC236}">
                  <a16:creationId xmlns:a16="http://schemas.microsoft.com/office/drawing/2014/main" id="{ABBFDD32-3F61-F1E7-EA0C-37D731228F5D}"/>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a:extLst>
                <a:ext uri="{FF2B5EF4-FFF2-40B4-BE49-F238E27FC236}">
                  <a16:creationId xmlns:a16="http://schemas.microsoft.com/office/drawing/2014/main" id="{7ABB587C-E02E-E70C-5320-AAB9A985961B}"/>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a:extLst>
                <a:ext uri="{FF2B5EF4-FFF2-40B4-BE49-F238E27FC236}">
                  <a16:creationId xmlns:a16="http://schemas.microsoft.com/office/drawing/2014/main" id="{19C396CE-1BB2-8AAC-E7EC-B6F1A8A7FCC0}"/>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Graphic 24">
            <a:extLst>
              <a:ext uri="{FF2B5EF4-FFF2-40B4-BE49-F238E27FC236}">
                <a16:creationId xmlns:a16="http://schemas.microsoft.com/office/drawing/2014/main" id="{92BA828C-7DC5-CF4D-6777-AD8ADFB5F16E}"/>
              </a:ext>
            </a:extLst>
          </p:cNvPr>
          <p:cNvPicPr>
            <a:picLocks noChangeAspect="1"/>
          </p:cNvPicPr>
          <p:nvPr/>
        </p:nvPicPr>
        <p:blipFill>
          <a:blip r:embed="rId2">
            <a:duotone>
              <a:prstClr val="black"/>
              <a:schemeClr val="accent2">
                <a:tint val="45000"/>
                <a:satMod val="400000"/>
              </a:schemeClr>
            </a:duotone>
            <a:extLst>
              <a:ext uri="{96DAC541-7B7A-43D3-8B79-37D633B846F1}">
                <asvg:svgBlip xmlns:asvg="http://schemas.microsoft.com/office/drawing/2016/SVG/main" r:embed="rId3"/>
              </a:ext>
            </a:extLst>
          </a:blip>
          <a:stretch>
            <a:fillRect/>
          </a:stretch>
        </p:blipFill>
        <p:spPr>
          <a:xfrm rot="20347222">
            <a:off x="-312466" y="5498507"/>
            <a:ext cx="948044" cy="1572637"/>
          </a:xfrm>
          <a:prstGeom prst="rect">
            <a:avLst/>
          </a:prstGeom>
        </p:spPr>
      </p:pic>
      <p:pic>
        <p:nvPicPr>
          <p:cNvPr id="26" name="Graphic 25">
            <a:extLst>
              <a:ext uri="{FF2B5EF4-FFF2-40B4-BE49-F238E27FC236}">
                <a16:creationId xmlns:a16="http://schemas.microsoft.com/office/drawing/2014/main" id="{0C6DFC0A-5FDC-4DAC-C2D6-A38A7B903CB2}"/>
              </a:ext>
            </a:extLst>
          </p:cNvPr>
          <p:cNvPicPr>
            <a:picLocks noChangeAspect="1"/>
          </p:cNvPicPr>
          <p:nvPr/>
        </p:nvPicPr>
        <p:blipFill>
          <a:blip r:embed="rId4">
            <a:duotone>
              <a:prstClr val="black"/>
              <a:schemeClr val="accent2">
                <a:tint val="45000"/>
                <a:satMod val="400000"/>
              </a:schemeClr>
            </a:duotone>
            <a:extLst>
              <a:ext uri="{96DAC541-7B7A-43D3-8B79-37D633B846F1}">
                <asvg:svgBlip xmlns:asvg="http://schemas.microsoft.com/office/drawing/2016/SVG/main" r:embed="rId5"/>
              </a:ext>
            </a:extLst>
          </a:blip>
          <a:stretch>
            <a:fillRect/>
          </a:stretch>
        </p:blipFill>
        <p:spPr>
          <a:xfrm>
            <a:off x="11516008" y="5403466"/>
            <a:ext cx="889186" cy="1640247"/>
          </a:xfrm>
          <a:prstGeom prst="rect">
            <a:avLst/>
          </a:prstGeom>
        </p:spPr>
      </p:pic>
      <p:grpSp>
        <p:nvGrpSpPr>
          <p:cNvPr id="27" name="Group 26">
            <a:extLst>
              <a:ext uri="{FF2B5EF4-FFF2-40B4-BE49-F238E27FC236}">
                <a16:creationId xmlns:a16="http://schemas.microsoft.com/office/drawing/2014/main" id="{0B962C8B-7EC1-BF92-1B7D-FED88358BB64}"/>
              </a:ext>
            </a:extLst>
          </p:cNvPr>
          <p:cNvGrpSpPr/>
          <p:nvPr/>
        </p:nvGrpSpPr>
        <p:grpSpPr>
          <a:xfrm>
            <a:off x="5014505" y="3398410"/>
            <a:ext cx="1680236" cy="637316"/>
            <a:chOff x="520039" y="3853128"/>
            <a:chExt cx="1680236" cy="637316"/>
          </a:xfrm>
        </p:grpSpPr>
        <p:sp>
          <p:nvSpPr>
            <p:cNvPr id="28" name="Rectangle: Rounded Corners 27">
              <a:extLst>
                <a:ext uri="{FF2B5EF4-FFF2-40B4-BE49-F238E27FC236}">
                  <a16:creationId xmlns:a16="http://schemas.microsoft.com/office/drawing/2014/main" id="{47727EB7-FED4-BBB2-F7A9-4D8367449A66}"/>
                </a:ext>
              </a:extLst>
            </p:cNvPr>
            <p:cNvSpPr/>
            <p:nvPr/>
          </p:nvSpPr>
          <p:spPr>
            <a:xfrm>
              <a:off x="836315" y="3927029"/>
              <a:ext cx="1363960" cy="4572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66D81D9-B0DB-B3A8-7628-134F9BC96F66}"/>
                </a:ext>
              </a:extLst>
            </p:cNvPr>
            <p:cNvSpPr txBox="1"/>
            <p:nvPr/>
          </p:nvSpPr>
          <p:spPr>
            <a:xfrm>
              <a:off x="1069677" y="3947328"/>
              <a:ext cx="1118692" cy="430887"/>
            </a:xfrm>
            <a:prstGeom prst="rect">
              <a:avLst/>
            </a:prstGeom>
            <a:noFill/>
          </p:spPr>
          <p:txBody>
            <a:bodyPr wrap="square" rtlCol="0">
              <a:spAutoFit/>
            </a:bodyPr>
            <a:lstStyle/>
            <a:p>
              <a:r>
                <a:rPr lang="en-US" sz="2200" b="1" dirty="0" err="1">
                  <a:solidFill>
                    <a:schemeClr val="bg1"/>
                  </a:solidFill>
                </a:rPr>
                <a:t>Đáp</a:t>
              </a:r>
              <a:r>
                <a:rPr lang="en-US" sz="2200" b="1" dirty="0">
                  <a:solidFill>
                    <a:schemeClr val="bg1"/>
                  </a:solidFill>
                </a:rPr>
                <a:t> </a:t>
              </a:r>
              <a:r>
                <a:rPr lang="en-US" sz="2200" b="1" dirty="0" err="1">
                  <a:solidFill>
                    <a:schemeClr val="bg1"/>
                  </a:solidFill>
                </a:rPr>
                <a:t>án</a:t>
              </a:r>
              <a:endParaRPr lang="en-US" sz="2200" b="1" dirty="0">
                <a:solidFill>
                  <a:schemeClr val="bg1"/>
                </a:solidFill>
              </a:endParaRPr>
            </a:p>
          </p:txBody>
        </p:sp>
        <p:pic>
          <p:nvPicPr>
            <p:cNvPr id="30" name="Picture 29">
              <a:extLst>
                <a:ext uri="{FF2B5EF4-FFF2-40B4-BE49-F238E27FC236}">
                  <a16:creationId xmlns:a16="http://schemas.microsoft.com/office/drawing/2014/main" id="{87F404BE-56EB-6D3D-9F0D-0635048088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039" y="3853128"/>
              <a:ext cx="637316" cy="637316"/>
            </a:xfrm>
            <a:prstGeom prst="rect">
              <a:avLst/>
            </a:prstGeom>
          </p:spPr>
        </p:pic>
      </p:grpSp>
      <p:grpSp>
        <p:nvGrpSpPr>
          <p:cNvPr id="33" name="Group 32">
            <a:extLst>
              <a:ext uri="{FF2B5EF4-FFF2-40B4-BE49-F238E27FC236}">
                <a16:creationId xmlns:a16="http://schemas.microsoft.com/office/drawing/2014/main" id="{D008B547-44C2-D95D-C23B-533EEC41C49A}"/>
              </a:ext>
            </a:extLst>
          </p:cNvPr>
          <p:cNvGrpSpPr/>
          <p:nvPr/>
        </p:nvGrpSpPr>
        <p:grpSpPr>
          <a:xfrm>
            <a:off x="1844466" y="4336656"/>
            <a:ext cx="8983966" cy="1569660"/>
            <a:chOff x="3172180" y="4379677"/>
            <a:chExt cx="8983966" cy="1569660"/>
          </a:xfrm>
        </p:grpSpPr>
        <p:sp>
          <p:nvSpPr>
            <p:cNvPr id="31" name="TextBox 30">
              <a:extLst>
                <a:ext uri="{FF2B5EF4-FFF2-40B4-BE49-F238E27FC236}">
                  <a16:creationId xmlns:a16="http://schemas.microsoft.com/office/drawing/2014/main" id="{1F0A84B4-65D1-A3B3-58E5-F0C45A273D1C}"/>
                </a:ext>
              </a:extLst>
            </p:cNvPr>
            <p:cNvSpPr txBox="1"/>
            <p:nvPr/>
          </p:nvSpPr>
          <p:spPr>
            <a:xfrm>
              <a:off x="3777875" y="4379677"/>
              <a:ext cx="8378271" cy="1569660"/>
            </a:xfrm>
            <a:prstGeom prst="rect">
              <a:avLst/>
            </a:prstGeom>
            <a:noFill/>
          </p:spPr>
          <p:txBody>
            <a:bodyPr wrap="square" rtlCol="0">
              <a:spAutoFit/>
            </a:bodyPr>
            <a:lstStyle/>
            <a:p>
              <a:pPr algn="l"/>
              <a:r>
                <a:rPr lang="en-US" sz="2400" dirty="0">
                  <a:solidFill>
                    <a:srgbClr val="333333"/>
                  </a:solidFill>
                  <a:latin typeface="Arial" panose="020B0604020202020204" pitchFamily="34" charset="0"/>
                  <a:cs typeface="Arial" panose="020B0604020202020204" pitchFamily="34" charset="0"/>
                </a:rPr>
                <a:t>T</a:t>
              </a:r>
              <a:r>
                <a:rPr lang="vi-VN" sz="2400" b="0" i="0" dirty="0">
                  <a:solidFill>
                    <a:srgbClr val="333333"/>
                  </a:solidFill>
                  <a:effectLst/>
                </a:rPr>
                <a:t>inh dầu quýt hòa tan trong dung môi hexan</a:t>
              </a:r>
              <a:r>
                <a:rPr lang="en-US" sz="2400" b="0" i="0" dirty="0">
                  <a:solidFill>
                    <a:srgbClr val="333333"/>
                  </a:solidFill>
                  <a:effectLst/>
                </a:rPr>
                <a:t>e</a:t>
              </a:r>
              <a:r>
                <a:rPr lang="vi-VN" sz="2400" b="0" i="0" dirty="0">
                  <a:solidFill>
                    <a:srgbClr val="333333"/>
                  </a:solidFill>
                  <a:effectLst/>
                </a:rPr>
                <a:t> và không tan trong nước nên nổi trên bề mặt nước </a:t>
              </a:r>
            </a:p>
            <a:p>
              <a:pPr algn="l"/>
              <a:r>
                <a:rPr lang="vi-VN" sz="2400" b="0" i="0" dirty="0">
                  <a:solidFill>
                    <a:srgbClr val="333333"/>
                  </a:solidFill>
                  <a:effectLst/>
                </a:rPr>
                <a:t>Dựa vào tính tan, ta có thể tách được tinh dầu quýt ra khỏi nước</a:t>
              </a:r>
              <a:r>
                <a:rPr lang="en-US" sz="2400" b="0" i="0" dirty="0">
                  <a:solidFill>
                    <a:srgbClr val="333333"/>
                  </a:solidFill>
                  <a:effectLst/>
                </a:rPr>
                <a:t>.</a:t>
              </a:r>
              <a:endParaRPr lang="vi-VN" sz="2400" b="0" i="0" dirty="0">
                <a:solidFill>
                  <a:srgbClr val="333333"/>
                </a:solidFill>
                <a:effectLst/>
              </a:endParaRPr>
            </a:p>
          </p:txBody>
        </p:sp>
        <p:pic>
          <p:nvPicPr>
            <p:cNvPr id="32" name="Picture 31">
              <a:extLst>
                <a:ext uri="{FF2B5EF4-FFF2-40B4-BE49-F238E27FC236}">
                  <a16:creationId xmlns:a16="http://schemas.microsoft.com/office/drawing/2014/main" id="{AB132289-7FBE-9698-E3FD-175F15BA47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2180" y="4502110"/>
              <a:ext cx="672664" cy="654786"/>
            </a:xfrm>
            <a:prstGeom prst="rect">
              <a:avLst/>
            </a:prstGeom>
          </p:spPr>
        </p:pic>
      </p:grpSp>
      <p:sp>
        <p:nvSpPr>
          <p:cNvPr id="34" name="Rectangle 1">
            <a:extLst>
              <a:ext uri="{FF2B5EF4-FFF2-40B4-BE49-F238E27FC236}">
                <a16:creationId xmlns:a16="http://schemas.microsoft.com/office/drawing/2014/main" id="{3A39E294-63F2-A443-3ED0-F79FA7849486}"/>
              </a:ext>
            </a:extLst>
          </p:cNvPr>
          <p:cNvSpPr>
            <a:spLocks noChangeArrowheads="1"/>
          </p:cNvSpPr>
          <p:nvPr/>
        </p:nvSpPr>
        <p:spPr bwMode="auto">
          <a:xfrm>
            <a:off x="654560" y="1866683"/>
            <a:ext cx="1113484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400" b="1" i="0" u="none" strike="noStrike" cap="none" normalizeH="0" baseline="0" dirty="0">
                <a:ln>
                  <a:noFill/>
                </a:ln>
                <a:solidFill>
                  <a:srgbClr val="333333"/>
                </a:solidFill>
                <a:effectLst/>
                <a:cs typeface="Arial" panose="020B0604020202020204" pitchFamily="34" charset="0"/>
              </a:rPr>
              <a:t>Giải thích hiện tượng xảy ra trong thí nghiệm 2</a:t>
            </a:r>
            <a:endParaRPr kumimoji="0" lang="en-US" altLang="en-US" sz="2400" b="1" i="0" u="none" strike="noStrike" cap="none" normalizeH="0" baseline="0" dirty="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1430059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B1C7FDF-58DE-0E06-A3E5-AFBE1B4B34D9}"/>
              </a:ext>
            </a:extLst>
          </p:cNvPr>
          <p:cNvSpPr txBox="1"/>
          <p:nvPr/>
        </p:nvSpPr>
        <p:spPr>
          <a:xfrm>
            <a:off x="2251275" y="97311"/>
            <a:ext cx="7928661" cy="52322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微软雅黑"/>
                <a:cs typeface="Arial" panose="020B0604020202020204" pitchFamily="34" charset="0"/>
              </a:rPr>
              <a:t>VẬN DỤNG</a:t>
            </a:r>
          </a:p>
        </p:txBody>
      </p:sp>
      <p:sp>
        <p:nvSpPr>
          <p:cNvPr id="10" name="Rectangle 9">
            <a:extLst>
              <a:ext uri="{FF2B5EF4-FFF2-40B4-BE49-F238E27FC236}">
                <a16:creationId xmlns:a16="http://schemas.microsoft.com/office/drawing/2014/main" id="{7F91DAF7-6465-B051-0919-72F1845D8DDA}"/>
              </a:ext>
            </a:extLst>
          </p:cNvPr>
          <p:cNvSpPr/>
          <p:nvPr/>
        </p:nvSpPr>
        <p:spPr>
          <a:xfrm>
            <a:off x="262164" y="1024450"/>
            <a:ext cx="11667671" cy="554493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8497CC9-C0CE-2CA5-5305-6B1D94F64D4D}"/>
              </a:ext>
            </a:extLst>
          </p:cNvPr>
          <p:cNvGrpSpPr/>
          <p:nvPr/>
        </p:nvGrpSpPr>
        <p:grpSpPr>
          <a:xfrm>
            <a:off x="1136383" y="1143536"/>
            <a:ext cx="10066298" cy="1779773"/>
            <a:chOff x="982271" y="431321"/>
            <a:chExt cx="10066298" cy="1779773"/>
          </a:xfrm>
        </p:grpSpPr>
        <p:grpSp>
          <p:nvGrpSpPr>
            <p:cNvPr id="17" name="Group 16">
              <a:extLst>
                <a:ext uri="{FF2B5EF4-FFF2-40B4-BE49-F238E27FC236}">
                  <a16:creationId xmlns:a16="http://schemas.microsoft.com/office/drawing/2014/main" id="{E7CED249-DF34-7FDD-5169-A15786F20EAC}"/>
                </a:ext>
              </a:extLst>
            </p:cNvPr>
            <p:cNvGrpSpPr/>
            <p:nvPr/>
          </p:nvGrpSpPr>
          <p:grpSpPr>
            <a:xfrm>
              <a:off x="982271" y="431321"/>
              <a:ext cx="10066298" cy="1779773"/>
              <a:chOff x="785005" y="1794295"/>
              <a:chExt cx="10066298" cy="1779773"/>
            </a:xfrm>
          </p:grpSpPr>
          <p:sp>
            <p:nvSpPr>
              <p:cNvPr id="19" name="Rectangle 18">
                <a:extLst>
                  <a:ext uri="{FF2B5EF4-FFF2-40B4-BE49-F238E27FC236}">
                    <a16:creationId xmlns:a16="http://schemas.microsoft.com/office/drawing/2014/main" id="{F6AD39D0-ACBC-2EA0-5FF7-4006F0762D59}"/>
                  </a:ext>
                </a:extLst>
              </p:cNvPr>
              <p:cNvSpPr/>
              <p:nvPr/>
            </p:nvSpPr>
            <p:spPr>
              <a:xfrm>
                <a:off x="948855" y="2078967"/>
                <a:ext cx="9902448" cy="1495101"/>
              </a:xfrm>
              <a:prstGeom prst="rect">
                <a:avLst/>
              </a:prstGeom>
              <a:solidFill>
                <a:srgbClr val="FCD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DDDDF62-5CA9-9C7C-FE85-2140FAAD65E2}"/>
                  </a:ext>
                </a:extLst>
              </p:cNvPr>
              <p:cNvSpPr/>
              <p:nvPr/>
            </p:nvSpPr>
            <p:spPr>
              <a:xfrm>
                <a:off x="948854" y="2078966"/>
                <a:ext cx="9902448" cy="250166"/>
              </a:xfrm>
              <a:prstGeom prst="rect">
                <a:avLst/>
              </a:prstGeom>
              <a:solidFill>
                <a:srgbClr val="E57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lowchart: Connector 20">
                <a:extLst>
                  <a:ext uri="{FF2B5EF4-FFF2-40B4-BE49-F238E27FC236}">
                    <a16:creationId xmlns:a16="http://schemas.microsoft.com/office/drawing/2014/main" id="{E0DD6BD7-539A-4C64-382B-DE637D994BCB}"/>
                  </a:ext>
                </a:extLst>
              </p:cNvPr>
              <p:cNvSpPr/>
              <p:nvPr/>
            </p:nvSpPr>
            <p:spPr>
              <a:xfrm>
                <a:off x="785005" y="1794295"/>
                <a:ext cx="819508" cy="819508"/>
              </a:xfrm>
              <a:prstGeom prst="flowChartConnector">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
                <a:extLst>
                  <a:ext uri="{FF2B5EF4-FFF2-40B4-BE49-F238E27FC236}">
                    <a16:creationId xmlns:a16="http://schemas.microsoft.com/office/drawing/2014/main" id="{5E91A21C-599D-B818-7D13-0B9938E6EE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846" y="1907471"/>
                <a:ext cx="597826" cy="593156"/>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1B5CD417-6B45-95F0-EE1C-C436B838DC90}"/>
                </a:ext>
              </a:extLst>
            </p:cNvPr>
            <p:cNvSpPr txBox="1"/>
            <p:nvPr/>
          </p:nvSpPr>
          <p:spPr>
            <a:xfrm>
              <a:off x="1561672" y="1159918"/>
              <a:ext cx="9339834" cy="1002582"/>
            </a:xfrm>
            <a:prstGeom prst="rect">
              <a:avLst/>
            </a:prstGeom>
            <a:noFill/>
          </p:spPr>
          <p:txBody>
            <a:bodyPr wrap="square" rtlCol="0">
              <a:spAutoFit/>
            </a:bodyPr>
            <a:lstStyle/>
            <a:p>
              <a:pPr algn="just">
                <a:lnSpc>
                  <a:spcPct val="130000"/>
                </a:lnSpc>
                <a:defRPr/>
              </a:pPr>
              <a:r>
                <a:rPr lang="vi-VN" sz="2400" b="0" i="0" dirty="0">
                  <a:solidFill>
                    <a:srgbClr val="333333"/>
                  </a:solidFill>
                  <a:effectLst/>
                </a:rPr>
                <a:t>Hãy liệt kê một số hợp chất hữu cơ có ứng dụng trong đời sống và sản xuất</a:t>
              </a:r>
              <a:endParaRPr lang="vi-VN" sz="2400" b="1" i="0" dirty="0">
                <a:solidFill>
                  <a:srgbClr val="333333"/>
                </a:solidFill>
                <a:effectLst/>
              </a:endParaRPr>
            </a:p>
          </p:txBody>
        </p:sp>
      </p:grpSp>
      <p:sp>
        <p:nvSpPr>
          <p:cNvPr id="24" name="Rectangle: Rounded Corners 23">
            <a:extLst>
              <a:ext uri="{FF2B5EF4-FFF2-40B4-BE49-F238E27FC236}">
                <a16:creationId xmlns:a16="http://schemas.microsoft.com/office/drawing/2014/main" id="{5C9E77B1-792C-AC47-A25D-599BD0717876}"/>
              </a:ext>
            </a:extLst>
          </p:cNvPr>
          <p:cNvSpPr/>
          <p:nvPr/>
        </p:nvSpPr>
        <p:spPr>
          <a:xfrm>
            <a:off x="5501551" y="3177022"/>
            <a:ext cx="1428108" cy="387913"/>
          </a:xfrm>
          <a:prstGeom prst="roundRect">
            <a:avLst>
              <a:gd name="adj" fmla="val 50000"/>
            </a:avLst>
          </a:prstGeom>
          <a:gradFill flip="none" rotWithShape="1">
            <a:gsLst>
              <a:gs pos="0">
                <a:schemeClr val="accent1">
                  <a:lumMod val="5000"/>
                  <a:lumOff val="95000"/>
                </a:schemeClr>
              </a:gs>
              <a:gs pos="74000">
                <a:srgbClr val="EEAC92"/>
              </a:gs>
              <a:gs pos="100000">
                <a:srgbClr val="FCDFCD"/>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anose="020B0604020202020204" pitchFamily="34" charset="0"/>
                <a:cs typeface="Arial" panose="020B0604020202020204" pitchFamily="34" charset="0"/>
              </a:rPr>
              <a:t>Trả lời</a:t>
            </a:r>
          </a:p>
        </p:txBody>
      </p:sp>
      <p:sp>
        <p:nvSpPr>
          <p:cNvPr id="26" name="TextBox 25">
            <a:extLst>
              <a:ext uri="{FF2B5EF4-FFF2-40B4-BE49-F238E27FC236}">
                <a16:creationId xmlns:a16="http://schemas.microsoft.com/office/drawing/2014/main" id="{871DED09-3DE3-3C30-4E5B-71DF90E677E7}"/>
              </a:ext>
            </a:extLst>
          </p:cNvPr>
          <p:cNvSpPr txBox="1"/>
          <p:nvPr/>
        </p:nvSpPr>
        <p:spPr>
          <a:xfrm>
            <a:off x="1546137" y="4187414"/>
            <a:ext cx="4121939"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C</a:t>
            </a:r>
            <a:r>
              <a:rPr lang="vi-VN" sz="2400" dirty="0">
                <a:latin typeface="Arial" panose="020B0604020202020204" pitchFamily="34" charset="0"/>
                <a:cs typeface="Arial" panose="020B0604020202020204" pitchFamily="34" charset="0"/>
              </a:rPr>
              <a:t>ách </a:t>
            </a:r>
            <a:r>
              <a:rPr lang="vi-VN" sz="2400" dirty="0"/>
              <a:t>ngâm rượu thuốc đã áp dụng phương pháp chiết</a:t>
            </a:r>
            <a:r>
              <a:rPr lang="en-US" sz="2400" dirty="0"/>
              <a:t>.</a:t>
            </a:r>
            <a:endParaRPr lang="vi-VN" sz="2400" dirty="0"/>
          </a:p>
        </p:txBody>
      </p:sp>
      <p:pic>
        <p:nvPicPr>
          <p:cNvPr id="2" name="Picture 2" descr="Thảo dược ngâm rượu và những điều cần biết | Vinmec">
            <a:extLst>
              <a:ext uri="{FF2B5EF4-FFF2-40B4-BE49-F238E27FC236}">
                <a16:creationId xmlns:a16="http://schemas.microsoft.com/office/drawing/2014/main" id="{8CB718CB-08CE-2A45-8B30-F085AB3FDF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5976" y="3691108"/>
            <a:ext cx="4121938" cy="2662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21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105FC6-3F9C-342D-9CF2-02A6184199A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553"/>
          <a:stretch/>
        </p:blipFill>
        <p:spPr>
          <a:xfrm>
            <a:off x="1083" y="0"/>
            <a:ext cx="12189833" cy="6858000"/>
          </a:xfrm>
          <a:prstGeom prst="rect">
            <a:avLst/>
          </a:prstGeom>
        </p:spPr>
      </p:pic>
      <p:sp>
        <p:nvSpPr>
          <p:cNvPr id="2" name="Rectangle: Rounded Corners 1">
            <a:extLst>
              <a:ext uri="{FF2B5EF4-FFF2-40B4-BE49-F238E27FC236}">
                <a16:creationId xmlns:a16="http://schemas.microsoft.com/office/drawing/2014/main" id="{9BC2A600-4D04-D39C-4DB0-9761C411C235}"/>
              </a:ext>
            </a:extLst>
          </p:cNvPr>
          <p:cNvSpPr/>
          <p:nvPr/>
        </p:nvSpPr>
        <p:spPr>
          <a:xfrm>
            <a:off x="2960914" y="2576286"/>
            <a:ext cx="6270172" cy="23876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hannel URL">
            <a:extLst>
              <a:ext uri="{FF2B5EF4-FFF2-40B4-BE49-F238E27FC236}">
                <a16:creationId xmlns:a16="http://schemas.microsoft.com/office/drawing/2014/main" id="{AAF42533-F65F-5E7A-D94A-3AA63DF82E81}"/>
              </a:ext>
            </a:extLst>
          </p:cNvPr>
          <p:cNvSpPr txBox="1"/>
          <p:nvPr/>
        </p:nvSpPr>
        <p:spPr>
          <a:xfrm>
            <a:off x="2239169" y="2772537"/>
            <a:ext cx="7713662" cy="199509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5400" b="1">
                <a:solidFill>
                  <a:schemeClr val="bg2">
                    <a:lumMod val="25000"/>
                  </a:schemeClr>
                </a:solidFill>
                <a:latin typeface="Arial" panose="020B0604020202020204" pitchFamily="34" charset="0"/>
                <a:ea typeface="Tahoma" panose="020B0604030504040204" pitchFamily="34" charset="0"/>
                <a:cs typeface="Arial" panose="020B0604020202020204" pitchFamily="34" charset="0"/>
              </a:rPr>
              <a:t>PHƯƠNG PHÁP</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rPr>
              <a:t>KẾT TINH</a:t>
            </a:r>
            <a:endParaRPr kumimoji="0" lang="vi-VN" sz="5400" b="1" i="0" u="none" strike="noStrike" kern="1200" cap="none" spc="0" normalizeH="0" baseline="0" noProof="0" dirty="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5" name="Channel URL">
            <a:extLst>
              <a:ext uri="{FF2B5EF4-FFF2-40B4-BE49-F238E27FC236}">
                <a16:creationId xmlns:a16="http://schemas.microsoft.com/office/drawing/2014/main" id="{2A89BFFF-395E-86EF-8DC8-C40609A30032}"/>
              </a:ext>
            </a:extLst>
          </p:cNvPr>
          <p:cNvSpPr txBox="1"/>
          <p:nvPr/>
        </p:nvSpPr>
        <p:spPr>
          <a:xfrm>
            <a:off x="4369249" y="1460927"/>
            <a:ext cx="3453502" cy="109850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rPr>
              <a:t>PHẦN III.</a:t>
            </a:r>
            <a:endParaRPr kumimoji="0" lang="vi-VN" sz="6000" b="1" i="0" u="none" strike="noStrike" kern="1200" cap="none" spc="0" normalizeH="0" baseline="0" noProof="0" dirty="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2743784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4B8709E0-4A45-6A28-0217-0748E1D3D38E}"/>
              </a:ext>
            </a:extLst>
          </p:cNvPr>
          <p:cNvGrpSpPr/>
          <p:nvPr/>
        </p:nvGrpSpPr>
        <p:grpSpPr>
          <a:xfrm>
            <a:off x="1460802" y="669024"/>
            <a:ext cx="9523728" cy="1893595"/>
            <a:chOff x="731316" y="1721964"/>
            <a:chExt cx="9523728" cy="1893595"/>
          </a:xfrm>
        </p:grpSpPr>
        <p:pic>
          <p:nvPicPr>
            <p:cNvPr id="22" name="Picture 21">
              <a:extLst>
                <a:ext uri="{FF2B5EF4-FFF2-40B4-BE49-F238E27FC236}">
                  <a16:creationId xmlns:a16="http://schemas.microsoft.com/office/drawing/2014/main" id="{0DF1FD2C-80BB-54A9-C27D-2F54A4C2BE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316" y="1838312"/>
              <a:ext cx="774649" cy="774649"/>
            </a:xfrm>
            <a:prstGeom prst="rect">
              <a:avLst/>
            </a:prstGeom>
          </p:spPr>
        </p:pic>
        <p:sp>
          <p:nvSpPr>
            <p:cNvPr id="23" name="TextBox 22">
              <a:extLst>
                <a:ext uri="{FF2B5EF4-FFF2-40B4-BE49-F238E27FC236}">
                  <a16:creationId xmlns:a16="http://schemas.microsoft.com/office/drawing/2014/main" id="{41D722A5-3395-A4D7-818A-1FADA5387DEB}"/>
                </a:ext>
              </a:extLst>
            </p:cNvPr>
            <p:cNvSpPr txBox="1"/>
            <p:nvPr/>
          </p:nvSpPr>
          <p:spPr>
            <a:xfrm>
              <a:off x="1665061" y="1721964"/>
              <a:ext cx="8589983" cy="1893595"/>
            </a:xfrm>
            <a:prstGeom prst="rect">
              <a:avLst/>
            </a:prstGeom>
            <a:noFill/>
          </p:spPr>
          <p:txBody>
            <a:bodyPr wrap="square" rtlCol="0">
              <a:spAutoFit/>
            </a:bodyPr>
            <a:lstStyle/>
            <a:p>
              <a:pPr algn="just">
                <a:lnSpc>
                  <a:spcPct val="125000"/>
                </a:lnSpc>
              </a:pPr>
              <a:r>
                <a:rPr lang="en-US" sz="2400" b="1" dirty="0" err="1">
                  <a:latin typeface="Arial" panose="020B0604020202020204" pitchFamily="34" charset="0"/>
                  <a:cs typeface="Arial" panose="020B0604020202020204" pitchFamily="34" charset="0"/>
                </a:rPr>
                <a:t>Nguyên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tắc</a:t>
              </a:r>
              <a:r>
                <a:rPr lang="en-US" sz="2400" b="1" dirty="0">
                  <a:latin typeface="Arial" panose="020B0604020202020204" pitchFamily="34" charset="0"/>
                  <a:cs typeface="Arial" panose="020B0604020202020204" pitchFamily="34" charset="0"/>
                </a:rPr>
                <a:t>:</a:t>
              </a:r>
            </a:p>
            <a:p>
              <a:pPr algn="just">
                <a:lnSpc>
                  <a:spcPct val="125000"/>
                </a:lnSpc>
              </a:pPr>
              <a:r>
                <a:rPr lang="en-US" sz="2400" dirty="0" err="1">
                  <a:solidFill>
                    <a:srgbClr val="C00000"/>
                  </a:solidFill>
                  <a:latin typeface="Arial" panose="020B0604020202020204" pitchFamily="34" charset="0"/>
                  <a:cs typeface="Arial" panose="020B0604020202020204" pitchFamily="34" charset="0"/>
                </a:rPr>
                <a:t>Kết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tinh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là</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phương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pháp</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tách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biệt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và</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tinh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chế</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hỗn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hợp</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các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rắn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dựa</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vào</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độ</a:t>
              </a:r>
              <a:r>
                <a:rPr lang="en-US" sz="2400" dirty="0">
                  <a:solidFill>
                    <a:srgbClr val="C00000"/>
                  </a:solidFill>
                  <a:latin typeface="Arial" panose="020B0604020202020204" pitchFamily="34" charset="0"/>
                  <a:cs typeface="Arial" panose="020B0604020202020204" pitchFamily="34" charset="0"/>
                </a:rPr>
                <a:t> tan </a:t>
              </a:r>
              <a:r>
                <a:rPr lang="en-US" sz="2400" dirty="0" err="1">
                  <a:solidFill>
                    <a:srgbClr val="C00000"/>
                  </a:solidFill>
                  <a:latin typeface="Arial" panose="020B0604020202020204" pitchFamily="34" charset="0"/>
                  <a:cs typeface="Arial" panose="020B0604020202020204" pitchFamily="34" charset="0"/>
                </a:rPr>
                <a:t>khác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nhau</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và</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sự</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thay</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đổi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độ</a:t>
              </a:r>
              <a:r>
                <a:rPr lang="en-US" sz="2400" dirty="0">
                  <a:solidFill>
                    <a:srgbClr val="C00000"/>
                  </a:solidFill>
                  <a:latin typeface="Arial" panose="020B0604020202020204" pitchFamily="34" charset="0"/>
                  <a:cs typeface="Arial" panose="020B0604020202020204" pitchFamily="34" charset="0"/>
                </a:rPr>
                <a:t> tan </a:t>
              </a:r>
              <a:r>
                <a:rPr lang="en-US" sz="2400" dirty="0" err="1">
                  <a:solidFill>
                    <a:srgbClr val="C00000"/>
                  </a:solidFill>
                  <a:latin typeface="Arial" panose="020B0604020202020204" pitchFamily="34" charset="0"/>
                  <a:cs typeface="Arial" panose="020B0604020202020204" pitchFamily="34" charset="0"/>
                </a:rPr>
                <a:t>của</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chúng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theo</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nhiệt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độ</a:t>
              </a:r>
              <a:r>
                <a:rPr lang="en-US" sz="2400" dirty="0">
                  <a:solidFill>
                    <a:srgbClr val="C00000"/>
                  </a:solidFill>
                  <a:latin typeface="Arial" panose="020B0604020202020204" pitchFamily="34" charset="0"/>
                  <a:cs typeface="Arial" panose="020B0604020202020204" pitchFamily="34" charset="0"/>
                </a:rPr>
                <a:t>.</a:t>
              </a:r>
              <a:endParaRPr lang="vi-VN" sz="2400" dirty="0">
                <a:solidFill>
                  <a:srgbClr val="C00000"/>
                </a:solidFill>
                <a:latin typeface="Arial" panose="020B0604020202020204" pitchFamily="34" charset="0"/>
                <a:cs typeface="Arial" panose="020B0604020202020204" pitchFamily="34" charset="0"/>
              </a:endParaRPr>
            </a:p>
          </p:txBody>
        </p:sp>
      </p:grpSp>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grpSp>
        <p:nvGrpSpPr>
          <p:cNvPr id="3" name="Group 2">
            <a:extLst>
              <a:ext uri="{FF2B5EF4-FFF2-40B4-BE49-F238E27FC236}">
                <a16:creationId xmlns:a16="http://schemas.microsoft.com/office/drawing/2014/main" id="{EFDC8E78-BA7C-989A-2F26-33B1D45C0145}"/>
              </a:ext>
            </a:extLst>
          </p:cNvPr>
          <p:cNvGrpSpPr/>
          <p:nvPr/>
        </p:nvGrpSpPr>
        <p:grpSpPr>
          <a:xfrm>
            <a:off x="-188044" y="5490845"/>
            <a:ext cx="1648846" cy="1682791"/>
            <a:chOff x="-188044" y="5490845"/>
            <a:chExt cx="1648846" cy="1682791"/>
          </a:xfrm>
        </p:grpSpPr>
        <p:sp>
          <p:nvSpPr>
            <p:cNvPr id="4" name="Hexagon 3">
              <a:extLst>
                <a:ext uri="{FF2B5EF4-FFF2-40B4-BE49-F238E27FC236}">
                  <a16:creationId xmlns:a16="http://schemas.microsoft.com/office/drawing/2014/main" id="{96CDDEBB-D224-9CBC-6C26-7015306CD1EA}"/>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076EF6FA-C438-D988-2193-BD3D2AEF8A44}"/>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95DA045D-7A08-EF17-A6DB-18F19EDA212A}"/>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a:extLst>
              <a:ext uri="{FF2B5EF4-FFF2-40B4-BE49-F238E27FC236}">
                <a16:creationId xmlns:a16="http://schemas.microsoft.com/office/drawing/2014/main" id="{276BCC56-52ED-9764-3204-CCDC49FA4AC2}"/>
              </a:ext>
            </a:extLst>
          </p:cNvPr>
          <p:cNvPicPr>
            <a:picLocks noChangeAspect="1"/>
          </p:cNvPicPr>
          <p:nvPr/>
        </p:nvPicPr>
        <p:blipFill>
          <a:blip r:embed="rId3">
            <a:duotone>
              <a:prstClr val="black"/>
              <a:schemeClr val="accent2">
                <a:tint val="45000"/>
                <a:satMod val="400000"/>
              </a:schemeClr>
            </a:duotone>
            <a:extLst>
              <a:ext uri="{96DAC541-7B7A-43D3-8B79-37D633B846F1}">
                <asvg:svgBlip xmlns:asvg="http://schemas.microsoft.com/office/drawing/2016/SVG/main" r:embed="rId4"/>
              </a:ext>
            </a:extLst>
          </a:blip>
          <a:stretch>
            <a:fillRect/>
          </a:stretch>
        </p:blipFill>
        <p:spPr>
          <a:xfrm rot="20347222">
            <a:off x="-312466" y="5498507"/>
            <a:ext cx="948044" cy="1572637"/>
          </a:xfrm>
          <a:prstGeom prst="rect">
            <a:avLst/>
          </a:prstGeom>
        </p:spPr>
      </p:pic>
      <p:grpSp>
        <p:nvGrpSpPr>
          <p:cNvPr id="2" name="Group 1">
            <a:extLst>
              <a:ext uri="{FF2B5EF4-FFF2-40B4-BE49-F238E27FC236}">
                <a16:creationId xmlns:a16="http://schemas.microsoft.com/office/drawing/2014/main" id="{A49AB7C5-8CDD-290A-1E6F-CA4B2421BFFE}"/>
              </a:ext>
            </a:extLst>
          </p:cNvPr>
          <p:cNvGrpSpPr/>
          <p:nvPr/>
        </p:nvGrpSpPr>
        <p:grpSpPr>
          <a:xfrm>
            <a:off x="426164" y="2867387"/>
            <a:ext cx="11339671" cy="3090303"/>
            <a:chOff x="305261" y="3399396"/>
            <a:chExt cx="11339671" cy="3090303"/>
          </a:xfrm>
        </p:grpSpPr>
        <p:pic>
          <p:nvPicPr>
            <p:cNvPr id="8" name="Picture 7">
              <a:extLst>
                <a:ext uri="{FF2B5EF4-FFF2-40B4-BE49-F238E27FC236}">
                  <a16:creationId xmlns:a16="http://schemas.microsoft.com/office/drawing/2014/main" id="{DFA24CAD-3031-9C49-4A57-E456758A4EEC}"/>
                </a:ext>
              </a:extLst>
            </p:cNvPr>
            <p:cNvPicPr>
              <a:picLocks noChangeAspect="1"/>
            </p:cNvPicPr>
            <p:nvPr/>
          </p:nvPicPr>
          <p:blipFill rotWithShape="1">
            <a:blip r:embed="rId5"/>
            <a:srcRect t="7755" b="7755"/>
            <a:stretch/>
          </p:blipFill>
          <p:spPr>
            <a:xfrm>
              <a:off x="305261" y="3399396"/>
              <a:ext cx="5485939" cy="3090303"/>
            </a:xfrm>
            <a:prstGeom prst="rect">
              <a:avLst/>
            </a:prstGeom>
            <a:ln w="38100">
              <a:solidFill>
                <a:schemeClr val="tx1"/>
              </a:solidFill>
            </a:ln>
          </p:spPr>
        </p:pic>
        <p:pic>
          <p:nvPicPr>
            <p:cNvPr id="9" name="Picture 8">
              <a:extLst>
                <a:ext uri="{FF2B5EF4-FFF2-40B4-BE49-F238E27FC236}">
                  <a16:creationId xmlns:a16="http://schemas.microsoft.com/office/drawing/2014/main" id="{E397B561-6FAD-68C0-9CCB-3D8D55F8B3AD}"/>
                </a:ext>
              </a:extLst>
            </p:cNvPr>
            <p:cNvPicPr>
              <a:picLocks noChangeAspect="1"/>
            </p:cNvPicPr>
            <p:nvPr/>
          </p:nvPicPr>
          <p:blipFill>
            <a:blip r:embed="rId6"/>
            <a:stretch>
              <a:fillRect/>
            </a:stretch>
          </p:blipFill>
          <p:spPr>
            <a:xfrm>
              <a:off x="6158993" y="3399396"/>
              <a:ext cx="5485939" cy="3089334"/>
            </a:xfrm>
            <a:prstGeom prst="rect">
              <a:avLst/>
            </a:prstGeom>
            <a:ln w="38100">
              <a:solidFill>
                <a:schemeClr val="tx1"/>
              </a:solidFill>
            </a:ln>
          </p:spPr>
        </p:pic>
      </p:grpSp>
    </p:spTree>
    <p:extLst>
      <p:ext uri="{BB962C8B-B14F-4D97-AF65-F5344CB8AC3E}">
        <p14:creationId xmlns:p14="http://schemas.microsoft.com/office/powerpoint/2010/main" val="30248742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FDC8E78-BA7C-989A-2F26-33B1D45C0145}"/>
              </a:ext>
            </a:extLst>
          </p:cNvPr>
          <p:cNvGrpSpPr/>
          <p:nvPr/>
        </p:nvGrpSpPr>
        <p:grpSpPr>
          <a:xfrm>
            <a:off x="-188044" y="5490845"/>
            <a:ext cx="1648846" cy="1682791"/>
            <a:chOff x="-188044" y="5490845"/>
            <a:chExt cx="1648846" cy="1682791"/>
          </a:xfrm>
        </p:grpSpPr>
        <p:sp>
          <p:nvSpPr>
            <p:cNvPr id="4" name="Hexagon 3">
              <a:extLst>
                <a:ext uri="{FF2B5EF4-FFF2-40B4-BE49-F238E27FC236}">
                  <a16:creationId xmlns:a16="http://schemas.microsoft.com/office/drawing/2014/main" id="{96CDDEBB-D224-9CBC-6C26-7015306CD1EA}"/>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076EF6FA-C438-D988-2193-BD3D2AEF8A44}"/>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95DA045D-7A08-EF17-A6DB-18F19EDA212A}"/>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a:extLst>
              <a:ext uri="{FF2B5EF4-FFF2-40B4-BE49-F238E27FC236}">
                <a16:creationId xmlns:a16="http://schemas.microsoft.com/office/drawing/2014/main" id="{276BCC56-52ED-9764-3204-CCDC49FA4AC2}"/>
              </a:ext>
            </a:extLst>
          </p:cNvPr>
          <p:cNvPicPr>
            <a:picLocks noChangeAspect="1"/>
          </p:cNvPicPr>
          <p:nvPr/>
        </p:nvPicPr>
        <p:blipFill>
          <a:blip r:embed="rId2">
            <a:duotone>
              <a:prstClr val="black"/>
              <a:schemeClr val="accent2">
                <a:tint val="45000"/>
                <a:satMod val="400000"/>
              </a:schemeClr>
            </a:duotone>
            <a:extLst>
              <a:ext uri="{96DAC541-7B7A-43D3-8B79-37D633B846F1}">
                <asvg:svgBlip xmlns:asvg="http://schemas.microsoft.com/office/drawing/2016/SVG/main" r:embed="rId3"/>
              </a:ext>
            </a:extLst>
          </a:blip>
          <a:stretch>
            <a:fillRect/>
          </a:stretch>
        </p:blipFill>
        <p:spPr>
          <a:xfrm rot="20347222">
            <a:off x="-312466" y="5498507"/>
            <a:ext cx="948044" cy="1572637"/>
          </a:xfrm>
          <a:prstGeom prst="rect">
            <a:avLst/>
          </a:prstGeom>
        </p:spPr>
      </p:pic>
      <p:grpSp>
        <p:nvGrpSpPr>
          <p:cNvPr id="8" name="Group 7">
            <a:extLst>
              <a:ext uri="{FF2B5EF4-FFF2-40B4-BE49-F238E27FC236}">
                <a16:creationId xmlns:a16="http://schemas.microsoft.com/office/drawing/2014/main" id="{B375C44C-B7C8-8CAD-2454-DAD4D4C3DE3E}"/>
              </a:ext>
            </a:extLst>
          </p:cNvPr>
          <p:cNvGrpSpPr/>
          <p:nvPr/>
        </p:nvGrpSpPr>
        <p:grpSpPr>
          <a:xfrm>
            <a:off x="750571" y="371197"/>
            <a:ext cx="10690857" cy="3740255"/>
            <a:chOff x="731316" y="1721964"/>
            <a:chExt cx="10690857" cy="3740255"/>
          </a:xfrm>
        </p:grpSpPr>
        <p:pic>
          <p:nvPicPr>
            <p:cNvPr id="9" name="Picture 8">
              <a:extLst>
                <a:ext uri="{FF2B5EF4-FFF2-40B4-BE49-F238E27FC236}">
                  <a16:creationId xmlns:a16="http://schemas.microsoft.com/office/drawing/2014/main" id="{5F7754A8-3822-08D8-25E5-053C41490E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316" y="1838312"/>
              <a:ext cx="774649" cy="774649"/>
            </a:xfrm>
            <a:prstGeom prst="rect">
              <a:avLst/>
            </a:prstGeom>
          </p:spPr>
        </p:pic>
        <p:sp>
          <p:nvSpPr>
            <p:cNvPr id="10" name="TextBox 9">
              <a:extLst>
                <a:ext uri="{FF2B5EF4-FFF2-40B4-BE49-F238E27FC236}">
                  <a16:creationId xmlns:a16="http://schemas.microsoft.com/office/drawing/2014/main" id="{3E8B8922-AE28-D382-8DAC-151B1E29C641}"/>
                </a:ext>
              </a:extLst>
            </p:cNvPr>
            <p:cNvSpPr txBox="1"/>
            <p:nvPr/>
          </p:nvSpPr>
          <p:spPr>
            <a:xfrm>
              <a:off x="1665060" y="1721964"/>
              <a:ext cx="9757113" cy="3740255"/>
            </a:xfrm>
            <a:prstGeom prst="rect">
              <a:avLst/>
            </a:prstGeom>
            <a:noFill/>
          </p:spPr>
          <p:txBody>
            <a:bodyPr wrap="square" rtlCol="0">
              <a:spAutoFit/>
            </a:bodyPr>
            <a:lstStyle/>
            <a:p>
              <a:pPr algn="just">
                <a:lnSpc>
                  <a:spcPct val="125000"/>
                </a:lnSpc>
              </a:pPr>
              <a:r>
                <a:rPr lang="en-US" sz="2400" b="1" dirty="0" err="1">
                  <a:latin typeface="Arial" panose="020B0604020202020204" pitchFamily="34" charset="0"/>
                  <a:cs typeface="Arial" panose="020B0604020202020204" pitchFamily="34" charset="0"/>
                </a:rPr>
                <a:t>Cách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tiến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hành</a:t>
              </a:r>
              <a:r>
                <a:rPr lang="en-US" sz="2400" b="1" dirty="0">
                  <a:latin typeface="Arial" panose="020B0604020202020204" pitchFamily="34" charset="0"/>
                  <a:cs typeface="Arial" panose="020B0604020202020204" pitchFamily="34" charset="0"/>
                </a:rPr>
                <a:t>:</a:t>
              </a:r>
            </a:p>
            <a:p>
              <a:pPr algn="just">
                <a:lnSpc>
                  <a:spcPct val="125000"/>
                </a:lnSpc>
              </a:pPr>
              <a:r>
                <a:rPr lang="en-US" sz="2400" dirty="0" err="1">
                  <a:solidFill>
                    <a:srgbClr val="C00000"/>
                  </a:solidFill>
                  <a:latin typeface="Arial" panose="020B0604020202020204" pitchFamily="34" charset="0"/>
                  <a:cs typeface="Arial" panose="020B0604020202020204" pitchFamily="34" charset="0"/>
                </a:rPr>
                <a:t>Hòa</a:t>
              </a:r>
              <a:r>
                <a:rPr lang="en-US" sz="2400" dirty="0">
                  <a:solidFill>
                    <a:srgbClr val="C00000"/>
                  </a:solidFill>
                  <a:latin typeface="Arial" panose="020B0604020202020204" pitchFamily="34" charset="0"/>
                  <a:cs typeface="Arial" panose="020B0604020202020204" pitchFamily="34" charset="0"/>
                </a:rPr>
                <a:t> tan </a:t>
              </a:r>
              <a:r>
                <a:rPr lang="en-US" sz="2400" dirty="0" err="1">
                  <a:solidFill>
                    <a:srgbClr val="C00000"/>
                  </a:solidFill>
                  <a:latin typeface="Arial" panose="020B0604020202020204" pitchFamily="34" charset="0"/>
                  <a:cs typeface="Arial" panose="020B0604020202020204" pitchFamily="34" charset="0"/>
                </a:rPr>
                <a:t>chất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rắn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lẫn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tạp</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vào</a:t>
              </a:r>
              <a:r>
                <a:rPr lang="en-US" sz="2400" dirty="0">
                  <a:solidFill>
                    <a:srgbClr val="C00000"/>
                  </a:solidFill>
                  <a:latin typeface="Arial" panose="020B0604020202020204" pitchFamily="34" charset="0"/>
                  <a:cs typeface="Arial" panose="020B0604020202020204" pitchFamily="34" charset="0"/>
                </a:rPr>
                <a:t> dung </a:t>
              </a:r>
              <a:r>
                <a:rPr lang="en-US" sz="2400" dirty="0" err="1">
                  <a:solidFill>
                    <a:srgbClr val="C00000"/>
                  </a:solidFill>
                  <a:latin typeface="Arial" panose="020B0604020202020204" pitchFamily="34" charset="0"/>
                  <a:cs typeface="Arial" panose="020B0604020202020204" pitchFamily="34" charset="0"/>
                </a:rPr>
                <a:t>môi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để</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tạo</a:t>
              </a:r>
              <a:r>
                <a:rPr lang="en-US" sz="2400" dirty="0">
                  <a:solidFill>
                    <a:srgbClr val="C00000"/>
                  </a:solidFill>
                  <a:latin typeface="Arial" panose="020B0604020202020204" pitchFamily="34" charset="0"/>
                  <a:cs typeface="Arial" panose="020B0604020202020204" pitchFamily="34" charset="0"/>
                </a:rPr>
                <a:t> dung </a:t>
              </a:r>
              <a:r>
                <a:rPr lang="en-US" sz="2400" dirty="0" err="1">
                  <a:solidFill>
                    <a:srgbClr val="C00000"/>
                  </a:solidFill>
                  <a:latin typeface="Arial" panose="020B0604020202020204" pitchFamily="34" charset="0"/>
                  <a:cs typeface="Arial" panose="020B0604020202020204" pitchFamily="34" charset="0"/>
                </a:rPr>
                <a:t>dịch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bão</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hòa</a:t>
              </a:r>
              <a:r>
                <a:rPr lang="en-US" sz="2400" dirty="0">
                  <a:solidFill>
                    <a:srgbClr val="C00000"/>
                  </a:solidFill>
                  <a:latin typeface="Arial" panose="020B0604020202020204" pitchFamily="34" charset="0"/>
                  <a:cs typeface="Arial" panose="020B0604020202020204" pitchFamily="34" charset="0"/>
                </a:rPr>
                <a:t> ở </a:t>
              </a:r>
              <a:r>
                <a:rPr lang="en-US" sz="2400" dirty="0" err="1">
                  <a:solidFill>
                    <a:srgbClr val="C00000"/>
                  </a:solidFill>
                  <a:latin typeface="Arial" panose="020B0604020202020204" pitchFamily="34" charset="0"/>
                  <a:cs typeface="Arial" panose="020B0604020202020204" pitchFamily="34" charset="0"/>
                </a:rPr>
                <a:t>nhiệt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độ</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cao</a:t>
              </a:r>
              <a:r>
                <a:rPr lang="en-US" sz="2400" dirty="0">
                  <a:solidFill>
                    <a:srgbClr val="C00000"/>
                  </a:solidFill>
                  <a:latin typeface="Arial" panose="020B0604020202020204" pitchFamily="34" charset="0"/>
                  <a:cs typeface="Arial" panose="020B0604020202020204" pitchFamily="34" charset="0"/>
                </a:rPr>
                <a:t>. </a:t>
              </a:r>
            </a:p>
            <a:p>
              <a:pPr algn="just">
                <a:lnSpc>
                  <a:spcPct val="125000"/>
                </a:lnSpc>
              </a:pPr>
              <a:r>
                <a:rPr lang="en-US" sz="2400" dirty="0" err="1">
                  <a:solidFill>
                    <a:srgbClr val="C00000"/>
                  </a:solidFill>
                  <a:latin typeface="Arial" panose="020B0604020202020204" pitchFamily="34" charset="0"/>
                  <a:cs typeface="Arial" panose="020B0604020202020204" pitchFamily="34" charset="0"/>
                </a:rPr>
                <a:t>Lọc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nóng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để</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thu</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được</a:t>
              </a:r>
              <a:r>
                <a:rPr lang="en-US" sz="2400" dirty="0">
                  <a:solidFill>
                    <a:srgbClr val="C00000"/>
                  </a:solidFill>
                  <a:latin typeface="Arial" panose="020B0604020202020204" pitchFamily="34" charset="0"/>
                  <a:cs typeface="Arial" panose="020B0604020202020204" pitchFamily="34" charset="0"/>
                </a:rPr>
                <a:t> dung </a:t>
              </a:r>
              <a:r>
                <a:rPr lang="en-US" sz="2400" dirty="0" err="1">
                  <a:solidFill>
                    <a:srgbClr val="C00000"/>
                  </a:solidFill>
                  <a:latin typeface="Arial" panose="020B0604020202020204" pitchFamily="34" charset="0"/>
                  <a:cs typeface="Arial" panose="020B0604020202020204" pitchFamily="34" charset="0"/>
                </a:rPr>
                <a:t>dịch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bão</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hòa</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rồi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để</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nguội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hoặc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làm</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lạnh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từ</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từ</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rắn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cần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tinh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chế</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sẽ</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tách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ra</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từ</a:t>
              </a:r>
              <a:r>
                <a:rPr lang="en-US" sz="2400" dirty="0">
                  <a:solidFill>
                    <a:srgbClr val="C00000"/>
                  </a:solidFill>
                  <a:latin typeface="Arial" panose="020B0604020202020204" pitchFamily="34" charset="0"/>
                  <a:cs typeface="Arial" panose="020B0604020202020204" pitchFamily="34" charset="0"/>
                </a:rPr>
                <a:t> dung </a:t>
              </a:r>
              <a:r>
                <a:rPr lang="en-US" sz="2400" dirty="0" err="1">
                  <a:solidFill>
                    <a:srgbClr val="C00000"/>
                  </a:solidFill>
                  <a:latin typeface="Arial" panose="020B0604020202020204" pitchFamily="34" charset="0"/>
                  <a:cs typeface="Arial" panose="020B0604020202020204" pitchFamily="34" charset="0"/>
                </a:rPr>
                <a:t>dịch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bão</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hòa</a:t>
              </a:r>
              <a:r>
                <a:rPr lang="en-US" sz="2400" dirty="0">
                  <a:solidFill>
                    <a:srgbClr val="C00000"/>
                  </a:solidFill>
                  <a:latin typeface="Arial" panose="020B0604020202020204" pitchFamily="34" charset="0"/>
                  <a:cs typeface="Arial" panose="020B0604020202020204" pitchFamily="34" charset="0"/>
                </a:rPr>
                <a:t>.</a:t>
              </a:r>
            </a:p>
            <a:p>
              <a:pPr algn="just">
                <a:lnSpc>
                  <a:spcPct val="125000"/>
                </a:lnSpc>
              </a:pPr>
              <a:r>
                <a:rPr lang="en-US" sz="2400" dirty="0" err="1">
                  <a:solidFill>
                    <a:srgbClr val="C00000"/>
                  </a:solidFill>
                  <a:latin typeface="Arial" panose="020B0604020202020204" pitchFamily="34" charset="0"/>
                  <a:cs typeface="Arial" panose="020B0604020202020204" pitchFamily="34" charset="0"/>
                </a:rPr>
                <a:t>Lọc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rửa</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và</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làm</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khô</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sau</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đó</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kết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tinh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lại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nhiều</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lần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trong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cùng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một</a:t>
              </a:r>
              <a:r>
                <a:rPr lang="en-US" sz="2400" dirty="0">
                  <a:solidFill>
                    <a:srgbClr val="C00000"/>
                  </a:solidFill>
                  <a:latin typeface="Arial" panose="020B0604020202020204" pitchFamily="34" charset="0"/>
                  <a:cs typeface="Arial" panose="020B0604020202020204" pitchFamily="34" charset="0"/>
                </a:rPr>
                <a:t> dung </a:t>
              </a:r>
              <a:r>
                <a:rPr lang="en-US" sz="2400" dirty="0" err="1">
                  <a:solidFill>
                    <a:srgbClr val="C00000"/>
                  </a:solidFill>
                  <a:latin typeface="Arial" panose="020B0604020202020204" pitchFamily="34" charset="0"/>
                  <a:cs typeface="Arial" panose="020B0604020202020204" pitchFamily="34" charset="0"/>
                </a:rPr>
                <a:t>môi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hoặc</a:t>
              </a:r>
              <a:r>
                <a:rPr lang="en-US" sz="2400" dirty="0">
                  <a:solidFill>
                    <a:srgbClr val="C00000"/>
                  </a:solidFill>
                  <a:latin typeface="Arial" panose="020B0604020202020204" pitchFamily="34" charset="0"/>
                  <a:cs typeface="Arial" panose="020B0604020202020204" pitchFamily="34" charset="0"/>
                </a:rPr>
                <a:t> dung </a:t>
              </a:r>
              <a:r>
                <a:rPr lang="en-US" sz="2400" dirty="0" err="1">
                  <a:solidFill>
                    <a:srgbClr val="C00000"/>
                  </a:solidFill>
                  <a:latin typeface="Arial" panose="020B0604020202020204" pitchFamily="34" charset="0"/>
                  <a:cs typeface="Arial" panose="020B0604020202020204" pitchFamily="34" charset="0"/>
                </a:rPr>
                <a:t>môi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khác</a:t>
              </a:r>
              <a:r>
                <a:rPr lang="en-US" sz="2400" dirty="0">
                  <a:solidFill>
                    <a:srgbClr val="C00000"/>
                  </a:solidFill>
                  <a:latin typeface="Arial" panose="020B0604020202020204" pitchFamily="34" charset="0"/>
                  <a:cs typeface="Arial" panose="020B0604020202020204" pitchFamily="34" charset="0"/>
                </a:rPr>
                <a:t> </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thu</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được</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tinh</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thể</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chất</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cần</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tinh</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en-US" sz="2400" dirty="0" err="1">
                  <a:solidFill>
                    <a:srgbClr val="C00000"/>
                  </a:solidFill>
                  <a:latin typeface="Arial" panose="020B0604020202020204" pitchFamily="34" charset="0"/>
                  <a:cs typeface="Arial" panose="020B0604020202020204" pitchFamily="34" charset="0"/>
                  <a:sym typeface="Wingdings" panose="05000000000000000000" pitchFamily="2" charset="2"/>
                </a:rPr>
                <a:t>chế</a:t>
              </a:r>
              <a:r>
                <a:rPr lang="en-US" sz="2400" dirty="0">
                  <a:solidFill>
                    <a:srgbClr val="C00000"/>
                  </a:solidFill>
                  <a:latin typeface="Arial" panose="020B0604020202020204" pitchFamily="34" charset="0"/>
                  <a:cs typeface="Arial" panose="020B0604020202020204" pitchFamily="34" charset="0"/>
                  <a:sym typeface="Wingdings" panose="05000000000000000000" pitchFamily="2" charset="2"/>
                </a:rPr>
                <a:t>.</a:t>
              </a:r>
              <a:endParaRPr lang="en-US" sz="2400" dirty="0">
                <a:solidFill>
                  <a:srgbClr val="C00000"/>
                </a:solidFill>
                <a:latin typeface="Arial" panose="020B0604020202020204" pitchFamily="34" charset="0"/>
                <a:cs typeface="Arial" panose="020B0604020202020204" pitchFamily="34" charset="0"/>
              </a:endParaRPr>
            </a:p>
            <a:p>
              <a:pPr algn="just">
                <a:lnSpc>
                  <a:spcPct val="125000"/>
                </a:lnSpc>
              </a:pPr>
              <a:r>
                <a:rPr lang="en-US" sz="2400" dirty="0">
                  <a:solidFill>
                    <a:srgbClr val="C00000"/>
                  </a:solidFill>
                  <a:latin typeface="Arial" panose="020B0604020202020204" pitchFamily="34" charset="0"/>
                  <a:cs typeface="Arial" panose="020B0604020202020204" pitchFamily="34" charset="0"/>
                </a:rPr>
                <a:t> </a:t>
              </a:r>
              <a:endParaRPr lang="vi-VN" sz="2400" dirty="0">
                <a:solidFill>
                  <a:srgbClr val="C00000"/>
                </a:solidFill>
                <a:latin typeface="Arial" panose="020B0604020202020204" pitchFamily="34" charset="0"/>
                <a:cs typeface="Arial" panose="020B0604020202020204" pitchFamily="34" charset="0"/>
              </a:endParaRPr>
            </a:p>
          </p:txBody>
        </p:sp>
      </p:grpSp>
      <p:pic>
        <p:nvPicPr>
          <p:cNvPr id="2" name="Picture 1">
            <a:extLst>
              <a:ext uri="{FF2B5EF4-FFF2-40B4-BE49-F238E27FC236}">
                <a16:creationId xmlns:a16="http://schemas.microsoft.com/office/drawing/2014/main" id="{F84B2B95-5E6E-986C-25E5-B581F4E89B2E}"/>
              </a:ext>
            </a:extLst>
          </p:cNvPr>
          <p:cNvPicPr>
            <a:picLocks noChangeAspect="1"/>
          </p:cNvPicPr>
          <p:nvPr/>
        </p:nvPicPr>
        <p:blipFill rotWithShape="1">
          <a:blip r:embed="rId5"/>
          <a:srcRect t="12238" b="12238"/>
          <a:stretch/>
        </p:blipFill>
        <p:spPr>
          <a:xfrm>
            <a:off x="6453605" y="3765387"/>
            <a:ext cx="5221129" cy="2628819"/>
          </a:xfrm>
          <a:prstGeom prst="rect">
            <a:avLst/>
          </a:prstGeom>
        </p:spPr>
      </p:pic>
      <p:pic>
        <p:nvPicPr>
          <p:cNvPr id="12" name="Picture 11">
            <a:extLst>
              <a:ext uri="{FF2B5EF4-FFF2-40B4-BE49-F238E27FC236}">
                <a16:creationId xmlns:a16="http://schemas.microsoft.com/office/drawing/2014/main" id="{9F94C7B2-A30B-B616-5991-BA9DF4E23BC1}"/>
              </a:ext>
            </a:extLst>
          </p:cNvPr>
          <p:cNvPicPr>
            <a:picLocks noChangeAspect="1"/>
          </p:cNvPicPr>
          <p:nvPr/>
        </p:nvPicPr>
        <p:blipFill>
          <a:blip r:embed="rId6"/>
          <a:stretch>
            <a:fillRect/>
          </a:stretch>
        </p:blipFill>
        <p:spPr>
          <a:xfrm>
            <a:off x="581213" y="3765388"/>
            <a:ext cx="5549511" cy="2592859"/>
          </a:xfrm>
          <a:prstGeom prst="rect">
            <a:avLst/>
          </a:prstGeom>
        </p:spPr>
      </p:pic>
    </p:spTree>
    <p:extLst>
      <p:ext uri="{BB962C8B-B14F-4D97-AF65-F5344CB8AC3E}">
        <p14:creationId xmlns:p14="http://schemas.microsoft.com/office/powerpoint/2010/main" val="42391809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FCF7C5-B50C-9DD1-BE5D-8ABFC53F7E97}"/>
              </a:ext>
            </a:extLst>
          </p:cNvPr>
          <p:cNvSpPr/>
          <p:nvPr/>
        </p:nvSpPr>
        <p:spPr>
          <a:xfrm>
            <a:off x="1088312"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7CDC6EB0-5175-9359-9F4C-501EEE5D4EF6}"/>
              </a:ext>
            </a:extLst>
          </p:cNvPr>
          <p:cNvGrpSpPr/>
          <p:nvPr/>
        </p:nvGrpSpPr>
        <p:grpSpPr>
          <a:xfrm>
            <a:off x="624072" y="259480"/>
            <a:ext cx="979382" cy="979382"/>
            <a:chOff x="634259" y="586634"/>
            <a:chExt cx="979382" cy="979382"/>
          </a:xfrm>
        </p:grpSpPr>
        <p:sp>
          <p:nvSpPr>
            <p:cNvPr id="4" name="Oval 3">
              <a:extLst>
                <a:ext uri="{FF2B5EF4-FFF2-40B4-BE49-F238E27FC236}">
                  <a16:creationId xmlns:a16="http://schemas.microsoft.com/office/drawing/2014/main" id="{FADBCE08-C670-1EAE-0D14-88E8AEFB6452}"/>
                </a:ext>
              </a:extLst>
            </p:cNvPr>
            <p:cNvSpPr/>
            <p:nvPr/>
          </p:nvSpPr>
          <p:spPr>
            <a:xfrm>
              <a:off x="634259" y="586634"/>
              <a:ext cx="979382" cy="979382"/>
            </a:xfrm>
            <a:prstGeom prst="ellipse">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19CA4DC-D9FA-9C22-0805-47039F78150C}"/>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6" name="Block Arc 5">
              <a:extLst>
                <a:ext uri="{FF2B5EF4-FFF2-40B4-BE49-F238E27FC236}">
                  <a16:creationId xmlns:a16="http://schemas.microsoft.com/office/drawing/2014/main" id="{C22CC1B6-293B-FBF7-B5CA-8542D550D5A9}"/>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Block Arc 6">
              <a:extLst>
                <a:ext uri="{FF2B5EF4-FFF2-40B4-BE49-F238E27FC236}">
                  <a16:creationId xmlns:a16="http://schemas.microsoft.com/office/drawing/2014/main" id="{4B22D9BB-88EA-BE56-67C2-6ACCDA144F17}"/>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Block Arc 7">
              <a:extLst>
                <a:ext uri="{FF2B5EF4-FFF2-40B4-BE49-F238E27FC236}">
                  <a16:creationId xmlns:a16="http://schemas.microsoft.com/office/drawing/2014/main" id="{DDA03024-E9CC-1794-D88A-298BCE1987E9}"/>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a:extLst>
                <a:ext uri="{FF2B5EF4-FFF2-40B4-BE49-F238E27FC236}">
                  <a16:creationId xmlns:a16="http://schemas.microsoft.com/office/drawing/2014/main" id="{56E7E3CE-6A6A-EBE3-1645-C0FD50BA95C4}"/>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DB9460B-86D0-C7E1-5049-674825BBE7DE}"/>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41B7218-4E6A-CAC7-E10D-11563C89A56A}"/>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50B4BE3F-A335-5A81-A2DC-E87A26DA7A30}"/>
              </a:ext>
            </a:extLst>
          </p:cNvPr>
          <p:cNvSpPr txBox="1"/>
          <p:nvPr/>
        </p:nvSpPr>
        <p:spPr>
          <a:xfrm>
            <a:off x="1674892" y="509786"/>
            <a:ext cx="1991359" cy="523220"/>
          </a:xfrm>
          <a:prstGeom prst="rect">
            <a:avLst/>
          </a:prstGeom>
          <a:noFill/>
        </p:spPr>
        <p:txBody>
          <a:bodyPr wrap="square" rtlCol="0">
            <a:spAutoFit/>
          </a:bodyPr>
          <a:lstStyle/>
          <a:p>
            <a:r>
              <a:rPr lang="en-US" sz="2800" b="1" dirty="0">
                <a:solidFill>
                  <a:schemeClr val="bg1"/>
                </a:solidFill>
              </a:rPr>
              <a:t>CÂU HỎI 5</a:t>
            </a:r>
          </a:p>
        </p:txBody>
      </p:sp>
      <p:grpSp>
        <p:nvGrpSpPr>
          <p:cNvPr id="13" name="Group 12">
            <a:extLst>
              <a:ext uri="{FF2B5EF4-FFF2-40B4-BE49-F238E27FC236}">
                <a16:creationId xmlns:a16="http://schemas.microsoft.com/office/drawing/2014/main" id="{870E3DD0-6394-E7CF-8391-77BE3A68B554}"/>
              </a:ext>
            </a:extLst>
          </p:cNvPr>
          <p:cNvGrpSpPr/>
          <p:nvPr/>
        </p:nvGrpSpPr>
        <p:grpSpPr>
          <a:xfrm>
            <a:off x="447674" y="1434530"/>
            <a:ext cx="11296652" cy="1343617"/>
            <a:chOff x="447675" y="1425006"/>
            <a:chExt cx="11296652" cy="1922553"/>
          </a:xfrm>
        </p:grpSpPr>
        <p:sp>
          <p:nvSpPr>
            <p:cNvPr id="14" name="Rectangle: Rounded Corners 13">
              <a:extLst>
                <a:ext uri="{FF2B5EF4-FFF2-40B4-BE49-F238E27FC236}">
                  <a16:creationId xmlns:a16="http://schemas.microsoft.com/office/drawing/2014/main" id="{27F89C9D-5CE4-9720-C6FE-50C518F2B0C7}"/>
                </a:ext>
              </a:extLst>
            </p:cNvPr>
            <p:cNvSpPr/>
            <p:nvPr/>
          </p:nvSpPr>
          <p:spPr>
            <a:xfrm>
              <a:off x="447675" y="1425006"/>
              <a:ext cx="11296652" cy="1922553"/>
            </a:xfrm>
            <a:prstGeom prst="roundRect">
              <a:avLst>
                <a:gd name="adj" fmla="val 14697"/>
              </a:avLst>
            </a:prstGeom>
            <a:solidFill>
              <a:srgbClr val="FCDFCD"/>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DB0A256-C25C-14C7-D2DA-9584DF9830F1}"/>
                </a:ext>
              </a:extLst>
            </p:cNvPr>
            <p:cNvSpPr txBox="1"/>
            <p:nvPr/>
          </p:nvSpPr>
          <p:spPr>
            <a:xfrm>
              <a:off x="595313" y="1597452"/>
              <a:ext cx="11001374" cy="780247"/>
            </a:xfrm>
            <a:prstGeom prst="rect">
              <a:avLst/>
            </a:prstGeom>
            <a:noFill/>
          </p:spPr>
          <p:txBody>
            <a:bodyPr wrap="square" rtlCol="0">
              <a:spAutoFit/>
            </a:bodyPr>
            <a:lstStyle/>
            <a:p>
              <a:pPr algn="just">
                <a:lnSpc>
                  <a:spcPct val="125000"/>
                </a:lnSpc>
              </a:pPr>
              <a:r>
                <a:rPr lang="vi-VN" sz="2400" b="1" dirty="0"/>
                <a:t> </a:t>
              </a:r>
            </a:p>
          </p:txBody>
        </p:sp>
      </p:grpSp>
      <p:sp>
        <p:nvSpPr>
          <p:cNvPr id="16" name="Rectangle 15">
            <a:extLst>
              <a:ext uri="{FF2B5EF4-FFF2-40B4-BE49-F238E27FC236}">
                <a16:creationId xmlns:a16="http://schemas.microsoft.com/office/drawing/2014/main" id="{2E5FA4DA-8189-1B53-D160-ADAB8C1FD009}"/>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92B647B0-807B-8ECA-BF8F-4F2D632A484D}"/>
              </a:ext>
            </a:extLst>
          </p:cNvPr>
          <p:cNvGrpSpPr/>
          <p:nvPr/>
        </p:nvGrpSpPr>
        <p:grpSpPr>
          <a:xfrm>
            <a:off x="-188044" y="5490845"/>
            <a:ext cx="1648846" cy="1682791"/>
            <a:chOff x="-188044" y="5490845"/>
            <a:chExt cx="1648846" cy="1682791"/>
          </a:xfrm>
        </p:grpSpPr>
        <p:sp>
          <p:nvSpPr>
            <p:cNvPr id="18" name="Hexagon 17">
              <a:extLst>
                <a:ext uri="{FF2B5EF4-FFF2-40B4-BE49-F238E27FC236}">
                  <a16:creationId xmlns:a16="http://schemas.microsoft.com/office/drawing/2014/main" id="{4A2A3896-2F33-B44A-E591-073DA867575D}"/>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1BB46FB2-F26A-899D-4095-DD14C3A164BA}"/>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a:extLst>
                <a:ext uri="{FF2B5EF4-FFF2-40B4-BE49-F238E27FC236}">
                  <a16:creationId xmlns:a16="http://schemas.microsoft.com/office/drawing/2014/main" id="{204FBA8A-1FFA-410E-C1D5-17DB0D0CBEF3}"/>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502EA8B0-BD73-4011-08AD-A2CE20353207}"/>
              </a:ext>
            </a:extLst>
          </p:cNvPr>
          <p:cNvGrpSpPr/>
          <p:nvPr/>
        </p:nvGrpSpPr>
        <p:grpSpPr>
          <a:xfrm flipH="1">
            <a:off x="10750248" y="5490845"/>
            <a:ext cx="1648846" cy="1682791"/>
            <a:chOff x="-188044" y="5490845"/>
            <a:chExt cx="1648846" cy="1682791"/>
          </a:xfrm>
        </p:grpSpPr>
        <p:sp>
          <p:nvSpPr>
            <p:cNvPr id="22" name="Hexagon 21">
              <a:extLst>
                <a:ext uri="{FF2B5EF4-FFF2-40B4-BE49-F238E27FC236}">
                  <a16:creationId xmlns:a16="http://schemas.microsoft.com/office/drawing/2014/main" id="{ABBFDD32-3F61-F1E7-EA0C-37D731228F5D}"/>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a:extLst>
                <a:ext uri="{FF2B5EF4-FFF2-40B4-BE49-F238E27FC236}">
                  <a16:creationId xmlns:a16="http://schemas.microsoft.com/office/drawing/2014/main" id="{7ABB587C-E02E-E70C-5320-AAB9A985961B}"/>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a:extLst>
                <a:ext uri="{FF2B5EF4-FFF2-40B4-BE49-F238E27FC236}">
                  <a16:creationId xmlns:a16="http://schemas.microsoft.com/office/drawing/2014/main" id="{19C396CE-1BB2-8AAC-E7EC-B6F1A8A7FCC0}"/>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Graphic 24">
            <a:extLst>
              <a:ext uri="{FF2B5EF4-FFF2-40B4-BE49-F238E27FC236}">
                <a16:creationId xmlns:a16="http://schemas.microsoft.com/office/drawing/2014/main" id="{92BA828C-7DC5-CF4D-6777-AD8ADFB5F16E}"/>
              </a:ext>
            </a:extLst>
          </p:cNvPr>
          <p:cNvPicPr>
            <a:picLocks noChangeAspect="1"/>
          </p:cNvPicPr>
          <p:nvPr/>
        </p:nvPicPr>
        <p:blipFill>
          <a:blip r:embed="rId2">
            <a:duotone>
              <a:prstClr val="black"/>
              <a:schemeClr val="accent2">
                <a:tint val="45000"/>
                <a:satMod val="400000"/>
              </a:schemeClr>
            </a:duotone>
            <a:extLst>
              <a:ext uri="{96DAC541-7B7A-43D3-8B79-37D633B846F1}">
                <asvg:svgBlip xmlns:asvg="http://schemas.microsoft.com/office/drawing/2016/SVG/main" r:embed="rId3"/>
              </a:ext>
            </a:extLst>
          </a:blip>
          <a:stretch>
            <a:fillRect/>
          </a:stretch>
        </p:blipFill>
        <p:spPr>
          <a:xfrm rot="20347222">
            <a:off x="-312466" y="5498507"/>
            <a:ext cx="948044" cy="1572637"/>
          </a:xfrm>
          <a:prstGeom prst="rect">
            <a:avLst/>
          </a:prstGeom>
        </p:spPr>
      </p:pic>
      <p:pic>
        <p:nvPicPr>
          <p:cNvPr id="26" name="Graphic 25">
            <a:extLst>
              <a:ext uri="{FF2B5EF4-FFF2-40B4-BE49-F238E27FC236}">
                <a16:creationId xmlns:a16="http://schemas.microsoft.com/office/drawing/2014/main" id="{0C6DFC0A-5FDC-4DAC-C2D6-A38A7B903CB2}"/>
              </a:ext>
            </a:extLst>
          </p:cNvPr>
          <p:cNvPicPr>
            <a:picLocks noChangeAspect="1"/>
          </p:cNvPicPr>
          <p:nvPr/>
        </p:nvPicPr>
        <p:blipFill>
          <a:blip r:embed="rId4">
            <a:duotone>
              <a:prstClr val="black"/>
              <a:schemeClr val="accent2">
                <a:tint val="45000"/>
                <a:satMod val="400000"/>
              </a:schemeClr>
            </a:duotone>
            <a:extLst>
              <a:ext uri="{96DAC541-7B7A-43D3-8B79-37D633B846F1}">
                <asvg:svgBlip xmlns:asvg="http://schemas.microsoft.com/office/drawing/2016/SVG/main" r:embed="rId5"/>
              </a:ext>
            </a:extLst>
          </a:blip>
          <a:stretch>
            <a:fillRect/>
          </a:stretch>
        </p:blipFill>
        <p:spPr>
          <a:xfrm>
            <a:off x="11516008" y="5403466"/>
            <a:ext cx="889186" cy="1640247"/>
          </a:xfrm>
          <a:prstGeom prst="rect">
            <a:avLst/>
          </a:prstGeom>
        </p:spPr>
      </p:pic>
      <p:grpSp>
        <p:nvGrpSpPr>
          <p:cNvPr id="27" name="Group 26">
            <a:extLst>
              <a:ext uri="{FF2B5EF4-FFF2-40B4-BE49-F238E27FC236}">
                <a16:creationId xmlns:a16="http://schemas.microsoft.com/office/drawing/2014/main" id="{0B962C8B-7EC1-BF92-1B7D-FED88358BB64}"/>
              </a:ext>
            </a:extLst>
          </p:cNvPr>
          <p:cNvGrpSpPr/>
          <p:nvPr/>
        </p:nvGrpSpPr>
        <p:grpSpPr>
          <a:xfrm>
            <a:off x="5014505" y="3398410"/>
            <a:ext cx="1680236" cy="637316"/>
            <a:chOff x="520039" y="3853128"/>
            <a:chExt cx="1680236" cy="637316"/>
          </a:xfrm>
        </p:grpSpPr>
        <p:sp>
          <p:nvSpPr>
            <p:cNvPr id="28" name="Rectangle: Rounded Corners 27">
              <a:extLst>
                <a:ext uri="{FF2B5EF4-FFF2-40B4-BE49-F238E27FC236}">
                  <a16:creationId xmlns:a16="http://schemas.microsoft.com/office/drawing/2014/main" id="{47727EB7-FED4-BBB2-F7A9-4D8367449A66}"/>
                </a:ext>
              </a:extLst>
            </p:cNvPr>
            <p:cNvSpPr/>
            <p:nvPr/>
          </p:nvSpPr>
          <p:spPr>
            <a:xfrm>
              <a:off x="836315" y="3927029"/>
              <a:ext cx="1363960" cy="4572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66D81D9-B0DB-B3A8-7628-134F9BC96F66}"/>
                </a:ext>
              </a:extLst>
            </p:cNvPr>
            <p:cNvSpPr txBox="1"/>
            <p:nvPr/>
          </p:nvSpPr>
          <p:spPr>
            <a:xfrm>
              <a:off x="1069677" y="3947328"/>
              <a:ext cx="1118692" cy="430887"/>
            </a:xfrm>
            <a:prstGeom prst="rect">
              <a:avLst/>
            </a:prstGeom>
            <a:noFill/>
          </p:spPr>
          <p:txBody>
            <a:bodyPr wrap="square" rtlCol="0">
              <a:spAutoFit/>
            </a:bodyPr>
            <a:lstStyle/>
            <a:p>
              <a:r>
                <a:rPr lang="en-US" sz="2200" b="1" dirty="0" err="1">
                  <a:solidFill>
                    <a:schemeClr val="bg1"/>
                  </a:solidFill>
                </a:rPr>
                <a:t>Đáp</a:t>
              </a:r>
              <a:r>
                <a:rPr lang="en-US" sz="2200" b="1" dirty="0">
                  <a:solidFill>
                    <a:schemeClr val="bg1"/>
                  </a:solidFill>
                </a:rPr>
                <a:t> </a:t>
              </a:r>
              <a:r>
                <a:rPr lang="en-US" sz="2200" b="1" dirty="0" err="1">
                  <a:solidFill>
                    <a:schemeClr val="bg1"/>
                  </a:solidFill>
                </a:rPr>
                <a:t>án</a:t>
              </a:r>
              <a:endParaRPr lang="en-US" sz="2200" b="1" dirty="0">
                <a:solidFill>
                  <a:schemeClr val="bg1"/>
                </a:solidFill>
              </a:endParaRPr>
            </a:p>
          </p:txBody>
        </p:sp>
        <p:pic>
          <p:nvPicPr>
            <p:cNvPr id="30" name="Picture 29">
              <a:extLst>
                <a:ext uri="{FF2B5EF4-FFF2-40B4-BE49-F238E27FC236}">
                  <a16:creationId xmlns:a16="http://schemas.microsoft.com/office/drawing/2014/main" id="{87F404BE-56EB-6D3D-9F0D-0635048088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039" y="3853128"/>
              <a:ext cx="637316" cy="637316"/>
            </a:xfrm>
            <a:prstGeom prst="rect">
              <a:avLst/>
            </a:prstGeom>
          </p:spPr>
        </p:pic>
      </p:grpSp>
      <p:grpSp>
        <p:nvGrpSpPr>
          <p:cNvPr id="33" name="Group 32">
            <a:extLst>
              <a:ext uri="{FF2B5EF4-FFF2-40B4-BE49-F238E27FC236}">
                <a16:creationId xmlns:a16="http://schemas.microsoft.com/office/drawing/2014/main" id="{D008B547-44C2-D95D-C23B-533EEC41C49A}"/>
              </a:ext>
            </a:extLst>
          </p:cNvPr>
          <p:cNvGrpSpPr/>
          <p:nvPr/>
        </p:nvGrpSpPr>
        <p:grpSpPr>
          <a:xfrm>
            <a:off x="1844466" y="4336656"/>
            <a:ext cx="8983966" cy="830997"/>
            <a:chOff x="3172180" y="4379677"/>
            <a:chExt cx="8983966" cy="830997"/>
          </a:xfrm>
        </p:grpSpPr>
        <p:sp>
          <p:nvSpPr>
            <p:cNvPr id="31" name="TextBox 30">
              <a:extLst>
                <a:ext uri="{FF2B5EF4-FFF2-40B4-BE49-F238E27FC236}">
                  <a16:creationId xmlns:a16="http://schemas.microsoft.com/office/drawing/2014/main" id="{1F0A84B4-65D1-A3B3-58E5-F0C45A273D1C}"/>
                </a:ext>
              </a:extLst>
            </p:cNvPr>
            <p:cNvSpPr txBox="1"/>
            <p:nvPr/>
          </p:nvSpPr>
          <p:spPr>
            <a:xfrm>
              <a:off x="3777875" y="4379677"/>
              <a:ext cx="8378271" cy="830997"/>
            </a:xfrm>
            <a:prstGeom prst="rect">
              <a:avLst/>
            </a:prstGeom>
            <a:noFill/>
          </p:spPr>
          <p:txBody>
            <a:bodyPr wrap="square" rtlCol="0">
              <a:spAutoFit/>
            </a:bodyPr>
            <a:lstStyle/>
            <a:p>
              <a:pPr algn="l"/>
              <a:r>
                <a:rPr lang="en-US" sz="2400" dirty="0" err="1">
                  <a:solidFill>
                    <a:srgbClr val="333333"/>
                  </a:solidFill>
                  <a:latin typeface="Arial" panose="020B0604020202020204" pitchFamily="34" charset="0"/>
                  <a:cs typeface="Arial" panose="020B0604020202020204" pitchFamily="34" charset="0"/>
                </a:rPr>
                <a:t>Kết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tinh</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lại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nhiều</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lần</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nhằm</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mục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đích</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loại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bỏ</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tạp</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chất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tạo</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ra</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tinh</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thể</a:t>
              </a:r>
              <a:r>
                <a:rPr lang="en-US" sz="2400" dirty="0">
                  <a:solidFill>
                    <a:srgbClr val="333333"/>
                  </a:solidFill>
                  <a:latin typeface="Arial" panose="020B0604020202020204" pitchFamily="34" charset="0"/>
                  <a:cs typeface="Arial" panose="020B0604020202020204" pitchFamily="34" charset="0"/>
                </a:rPr>
                <a:t> ở </a:t>
              </a:r>
              <a:r>
                <a:rPr lang="en-US" sz="2400" dirty="0" err="1">
                  <a:solidFill>
                    <a:srgbClr val="333333"/>
                  </a:solidFill>
                  <a:latin typeface="Arial" panose="020B0604020202020204" pitchFamily="34" charset="0"/>
                  <a:cs typeface="Arial" panose="020B0604020202020204" pitchFamily="34" charset="0"/>
                </a:rPr>
                <a:t>dạng</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tinh</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sạch</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nhất</a:t>
              </a:r>
              <a:r>
                <a:rPr lang="en-US" sz="2400" dirty="0">
                  <a:solidFill>
                    <a:srgbClr val="333333"/>
                  </a:solidFill>
                  <a:latin typeface="Arial" panose="020B0604020202020204" pitchFamily="34" charset="0"/>
                  <a:cs typeface="Arial" panose="020B0604020202020204" pitchFamily="34" charset="0"/>
                </a:rPr>
                <a:t>.</a:t>
              </a:r>
              <a:endParaRPr lang="vi-VN" sz="2400" b="0" i="0" dirty="0">
                <a:solidFill>
                  <a:srgbClr val="333333"/>
                </a:solidFill>
                <a:effectLst/>
              </a:endParaRPr>
            </a:p>
          </p:txBody>
        </p:sp>
        <p:pic>
          <p:nvPicPr>
            <p:cNvPr id="32" name="Picture 31">
              <a:extLst>
                <a:ext uri="{FF2B5EF4-FFF2-40B4-BE49-F238E27FC236}">
                  <a16:creationId xmlns:a16="http://schemas.microsoft.com/office/drawing/2014/main" id="{AB132289-7FBE-9698-E3FD-175F15BA47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2180" y="4502110"/>
              <a:ext cx="672664" cy="654786"/>
            </a:xfrm>
            <a:prstGeom prst="rect">
              <a:avLst/>
            </a:prstGeom>
          </p:spPr>
        </p:pic>
      </p:grpSp>
      <p:sp>
        <p:nvSpPr>
          <p:cNvPr id="34" name="Rectangle 1">
            <a:extLst>
              <a:ext uri="{FF2B5EF4-FFF2-40B4-BE49-F238E27FC236}">
                <a16:creationId xmlns:a16="http://schemas.microsoft.com/office/drawing/2014/main" id="{3A39E294-63F2-A443-3ED0-F79FA7849486}"/>
              </a:ext>
            </a:extLst>
          </p:cNvPr>
          <p:cNvSpPr>
            <a:spLocks noChangeArrowheads="1"/>
          </p:cNvSpPr>
          <p:nvPr/>
        </p:nvSpPr>
        <p:spPr bwMode="auto">
          <a:xfrm>
            <a:off x="654560" y="1866683"/>
            <a:ext cx="1113484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400" b="1" i="0" u="none" strike="noStrike" cap="none" normalizeH="0" baseline="0" dirty="0">
                <a:ln>
                  <a:noFill/>
                </a:ln>
                <a:solidFill>
                  <a:srgbClr val="333333"/>
                </a:solidFill>
                <a:effectLst/>
                <a:cs typeface="Arial" panose="020B0604020202020204" pitchFamily="34" charset="0"/>
              </a:rPr>
              <a:t>Tại sao phải kết tinh lại nhiều lần để thu được chất tinh khiết </a:t>
            </a:r>
            <a:endParaRPr kumimoji="0" lang="en-US" altLang="en-US" sz="2400" b="1" i="0" u="none" strike="noStrike" cap="none" normalizeH="0" baseline="0" dirty="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996069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B1C7FDF-58DE-0E06-A3E5-AFBE1B4B34D9}"/>
              </a:ext>
            </a:extLst>
          </p:cNvPr>
          <p:cNvSpPr txBox="1"/>
          <p:nvPr/>
        </p:nvSpPr>
        <p:spPr>
          <a:xfrm>
            <a:off x="2251275" y="97311"/>
            <a:ext cx="7928661" cy="52322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微软雅黑"/>
                <a:cs typeface="Arial" panose="020B0604020202020204" pitchFamily="34" charset="0"/>
              </a:rPr>
              <a:t>VẬN DỤNG</a:t>
            </a:r>
          </a:p>
        </p:txBody>
      </p:sp>
      <p:sp>
        <p:nvSpPr>
          <p:cNvPr id="10" name="Rectangle 9">
            <a:extLst>
              <a:ext uri="{FF2B5EF4-FFF2-40B4-BE49-F238E27FC236}">
                <a16:creationId xmlns:a16="http://schemas.microsoft.com/office/drawing/2014/main" id="{7F91DAF7-6465-B051-0919-72F1845D8DDA}"/>
              </a:ext>
            </a:extLst>
          </p:cNvPr>
          <p:cNvSpPr/>
          <p:nvPr/>
        </p:nvSpPr>
        <p:spPr>
          <a:xfrm>
            <a:off x="262164" y="1024450"/>
            <a:ext cx="11667671" cy="554493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8497CC9-C0CE-2CA5-5305-6B1D94F64D4D}"/>
              </a:ext>
            </a:extLst>
          </p:cNvPr>
          <p:cNvGrpSpPr/>
          <p:nvPr/>
        </p:nvGrpSpPr>
        <p:grpSpPr>
          <a:xfrm>
            <a:off x="1136383" y="1143536"/>
            <a:ext cx="10066298" cy="1779773"/>
            <a:chOff x="982271" y="431321"/>
            <a:chExt cx="10066298" cy="1779773"/>
          </a:xfrm>
        </p:grpSpPr>
        <p:grpSp>
          <p:nvGrpSpPr>
            <p:cNvPr id="17" name="Group 16">
              <a:extLst>
                <a:ext uri="{FF2B5EF4-FFF2-40B4-BE49-F238E27FC236}">
                  <a16:creationId xmlns:a16="http://schemas.microsoft.com/office/drawing/2014/main" id="{E7CED249-DF34-7FDD-5169-A15786F20EAC}"/>
                </a:ext>
              </a:extLst>
            </p:cNvPr>
            <p:cNvGrpSpPr/>
            <p:nvPr/>
          </p:nvGrpSpPr>
          <p:grpSpPr>
            <a:xfrm>
              <a:off x="982271" y="431321"/>
              <a:ext cx="10066298" cy="1779773"/>
              <a:chOff x="785005" y="1794295"/>
              <a:chExt cx="10066298" cy="1779773"/>
            </a:xfrm>
          </p:grpSpPr>
          <p:sp>
            <p:nvSpPr>
              <p:cNvPr id="19" name="Rectangle 18">
                <a:extLst>
                  <a:ext uri="{FF2B5EF4-FFF2-40B4-BE49-F238E27FC236}">
                    <a16:creationId xmlns:a16="http://schemas.microsoft.com/office/drawing/2014/main" id="{F6AD39D0-ACBC-2EA0-5FF7-4006F0762D59}"/>
                  </a:ext>
                </a:extLst>
              </p:cNvPr>
              <p:cNvSpPr/>
              <p:nvPr/>
            </p:nvSpPr>
            <p:spPr>
              <a:xfrm>
                <a:off x="948855" y="2078967"/>
                <a:ext cx="9902448" cy="1495101"/>
              </a:xfrm>
              <a:prstGeom prst="rect">
                <a:avLst/>
              </a:prstGeom>
              <a:solidFill>
                <a:srgbClr val="FCD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DDDDF62-5CA9-9C7C-FE85-2140FAAD65E2}"/>
                  </a:ext>
                </a:extLst>
              </p:cNvPr>
              <p:cNvSpPr/>
              <p:nvPr/>
            </p:nvSpPr>
            <p:spPr>
              <a:xfrm>
                <a:off x="948854" y="2078966"/>
                <a:ext cx="9902448" cy="250166"/>
              </a:xfrm>
              <a:prstGeom prst="rect">
                <a:avLst/>
              </a:prstGeom>
              <a:solidFill>
                <a:srgbClr val="E57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lowchart: Connector 20">
                <a:extLst>
                  <a:ext uri="{FF2B5EF4-FFF2-40B4-BE49-F238E27FC236}">
                    <a16:creationId xmlns:a16="http://schemas.microsoft.com/office/drawing/2014/main" id="{E0DD6BD7-539A-4C64-382B-DE637D994BCB}"/>
                  </a:ext>
                </a:extLst>
              </p:cNvPr>
              <p:cNvSpPr/>
              <p:nvPr/>
            </p:nvSpPr>
            <p:spPr>
              <a:xfrm>
                <a:off x="785005" y="1794295"/>
                <a:ext cx="819508" cy="819508"/>
              </a:xfrm>
              <a:prstGeom prst="flowChartConnector">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
                <a:extLst>
                  <a:ext uri="{FF2B5EF4-FFF2-40B4-BE49-F238E27FC236}">
                    <a16:creationId xmlns:a16="http://schemas.microsoft.com/office/drawing/2014/main" id="{5E91A21C-599D-B818-7D13-0B9938E6EE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846" y="1907471"/>
                <a:ext cx="597826" cy="593156"/>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1B5CD417-6B45-95F0-EE1C-C436B838DC90}"/>
                </a:ext>
              </a:extLst>
            </p:cNvPr>
            <p:cNvSpPr txBox="1"/>
            <p:nvPr/>
          </p:nvSpPr>
          <p:spPr>
            <a:xfrm>
              <a:off x="1561672" y="1159918"/>
              <a:ext cx="9339834" cy="1002582"/>
            </a:xfrm>
            <a:prstGeom prst="rect">
              <a:avLst/>
            </a:prstGeom>
            <a:noFill/>
          </p:spPr>
          <p:txBody>
            <a:bodyPr wrap="square" rtlCol="0">
              <a:spAutoFit/>
            </a:bodyPr>
            <a:lstStyle/>
            <a:p>
              <a:pPr algn="just">
                <a:lnSpc>
                  <a:spcPct val="130000"/>
                </a:lnSpc>
                <a:defRPr/>
              </a:pPr>
              <a:r>
                <a:rPr lang="vi-VN" sz="2400" b="0" i="0" dirty="0">
                  <a:solidFill>
                    <a:srgbClr val="333333"/>
                  </a:solidFill>
                  <a:effectLst/>
                </a:rPr>
                <a:t>Hãy thực hiện thí nghiệm kết tinh tinh thể đường. Trình bày quy trình thực hiện và giới thiệu sản phẩm với các bạn trong lớp học</a:t>
              </a:r>
              <a:r>
                <a:rPr lang="en-US" sz="2400" b="0" i="0" dirty="0">
                  <a:solidFill>
                    <a:srgbClr val="333333"/>
                  </a:solidFill>
                  <a:effectLst/>
                </a:rPr>
                <a:t>.</a:t>
              </a:r>
              <a:endParaRPr lang="vi-VN" sz="2400" b="1" i="0" dirty="0">
                <a:solidFill>
                  <a:srgbClr val="333333"/>
                </a:solidFill>
                <a:effectLst/>
              </a:endParaRPr>
            </a:p>
          </p:txBody>
        </p:sp>
      </p:grpSp>
      <p:pic>
        <p:nvPicPr>
          <p:cNvPr id="13314" name="Picture 2" descr="Tổng quan về Nấu đường và Kết tinh trong Công nghệ mía đường (P2)">
            <a:extLst>
              <a:ext uri="{FF2B5EF4-FFF2-40B4-BE49-F238E27FC236}">
                <a16:creationId xmlns:a16="http://schemas.microsoft.com/office/drawing/2014/main" id="{44449270-250D-279A-6B08-EF6FDD346D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4052" y="3117069"/>
            <a:ext cx="5263106" cy="3297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978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hỏi</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1</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6972" y="350937"/>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583510" y="1007699"/>
            <a:ext cx="9380323" cy="2635700"/>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409962" y="3997708"/>
            <a:ext cx="3288936" cy="880471"/>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700" b="0" i="0">
                  <a:solidFill>
                    <a:srgbClr val="EE4036"/>
                  </a:solidFill>
                  <a:effectLst/>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830919" y="1021301"/>
            <a:ext cx="8900391" cy="1077218"/>
          </a:xfrm>
          <a:prstGeom prst="rect">
            <a:avLst/>
          </a:prstGeom>
          <a:noFill/>
          <a:ln>
            <a:noFill/>
          </a:ln>
        </p:spPr>
        <p:txBody>
          <a:bodyPr wrap="square">
            <a:spAutoFit/>
          </a:bodyPr>
          <a:lstStyle/>
          <a:p>
            <a:pPr lvl="0" algn="ctr"/>
            <a:r>
              <a:rPr lang="en-US" sz="3200" dirty="0" err="1">
                <a:solidFill>
                  <a:srgbClr val="EE4036"/>
                </a:solidFill>
                <a:latin typeface="Averta Std ExtraBold" panose="00000900000000000000" pitchFamily="50" charset="0"/>
              </a:rPr>
              <a:t>Một</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loại</a:t>
            </a:r>
            <a:r>
              <a:rPr lang="en-US" sz="3200" dirty="0">
                <a:solidFill>
                  <a:srgbClr val="EE4036"/>
                </a:solidFill>
                <a:latin typeface="Averta Std ExtraBold" panose="00000900000000000000" pitchFamily="50" charset="0"/>
              </a:rPr>
              <a:t> carbohydrate (hay </a:t>
            </a:r>
            <a:r>
              <a:rPr lang="en-US" sz="3200" dirty="0" err="1">
                <a:solidFill>
                  <a:srgbClr val="EE4036"/>
                </a:solidFill>
                <a:latin typeface="Averta Std ExtraBold" panose="00000900000000000000" pitchFamily="50" charset="0"/>
              </a:rPr>
              <a:t>còn</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gọi</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là</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glucide</a:t>
            </a:r>
            <a:r>
              <a:rPr lang="en-US" sz="3200" dirty="0">
                <a:solidFill>
                  <a:srgbClr val="EE4036"/>
                </a:solidFill>
                <a:latin typeface="Averta Std ExtraBold" panose="00000900000000000000" pitchFamily="50" charset="0"/>
              </a:rPr>
              <a:t>, saccharide) </a:t>
            </a:r>
            <a:r>
              <a:rPr lang="en-US" sz="3200" dirty="0" err="1">
                <a:solidFill>
                  <a:srgbClr val="EE4036"/>
                </a:solidFill>
                <a:latin typeface="Averta Std ExtraBold" panose="00000900000000000000" pitchFamily="50" charset="0"/>
              </a:rPr>
              <a:t>có</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thể</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tác</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dụng</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với</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iode</a:t>
            </a:r>
            <a:r>
              <a:rPr lang="en-US" sz="3200" dirty="0">
                <a:solidFill>
                  <a:srgbClr val="EE4036"/>
                </a:solidFill>
                <a:latin typeface="Averta Std ExtraBold" panose="00000900000000000000" pitchFamily="50" charset="0"/>
              </a:rPr>
              <a:t>.</a:t>
            </a:r>
          </a:p>
        </p:txBody>
      </p:sp>
      <p:sp>
        <p:nvSpPr>
          <p:cNvPr id="32" name="!!o5a">
            <a:extLst>
              <a:ext uri="{FF2B5EF4-FFF2-40B4-BE49-F238E27FC236}">
                <a16:creationId xmlns:a16="http://schemas.microsoft.com/office/drawing/2014/main" id="{833194F5-FAA3-473A-80F3-5F6B4998B12A}"/>
              </a:ext>
            </a:extLst>
          </p:cNvPr>
          <p:cNvSpPr/>
          <p:nvPr/>
        </p:nvSpPr>
        <p:spPr>
          <a:xfrm>
            <a:off x="3482674" y="5311755"/>
            <a:ext cx="1042964" cy="101462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3" name="!!o5c">
            <a:extLst>
              <a:ext uri="{FF2B5EF4-FFF2-40B4-BE49-F238E27FC236}">
                <a16:creationId xmlns:a16="http://schemas.microsoft.com/office/drawing/2014/main" id="{673CAFDE-B68D-47CB-8AA3-41E1A1C1E46D}"/>
              </a:ext>
            </a:extLst>
          </p:cNvPr>
          <p:cNvSpPr/>
          <p:nvPr/>
        </p:nvSpPr>
        <p:spPr>
          <a:xfrm>
            <a:off x="5763074" y="5315387"/>
            <a:ext cx="1007364" cy="100736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4" name="!!o5d">
            <a:extLst>
              <a:ext uri="{FF2B5EF4-FFF2-40B4-BE49-F238E27FC236}">
                <a16:creationId xmlns:a16="http://schemas.microsoft.com/office/drawing/2014/main" id="{121FEF90-E000-4BAD-8000-AD589BDE7A8A}"/>
              </a:ext>
            </a:extLst>
          </p:cNvPr>
          <p:cNvSpPr/>
          <p:nvPr/>
        </p:nvSpPr>
        <p:spPr>
          <a:xfrm>
            <a:off x="6877317" y="5315387"/>
            <a:ext cx="1007364" cy="100736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5" name="!!o5b">
            <a:extLst>
              <a:ext uri="{FF2B5EF4-FFF2-40B4-BE49-F238E27FC236}">
                <a16:creationId xmlns:a16="http://schemas.microsoft.com/office/drawing/2014/main" id="{4022DC57-682F-48C9-B455-BC2F47B2A7CD}"/>
              </a:ext>
            </a:extLst>
          </p:cNvPr>
          <p:cNvSpPr/>
          <p:nvPr/>
        </p:nvSpPr>
        <p:spPr>
          <a:xfrm>
            <a:off x="4647453" y="5315387"/>
            <a:ext cx="1007364" cy="100736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6" name="!!5a">
            <a:extLst>
              <a:ext uri="{FF2B5EF4-FFF2-40B4-BE49-F238E27FC236}">
                <a16:creationId xmlns:a16="http://schemas.microsoft.com/office/drawing/2014/main" id="{B3001B51-02D0-44D7-9324-BE8EE43E5F35}"/>
              </a:ext>
            </a:extLst>
          </p:cNvPr>
          <p:cNvSpPr txBox="1"/>
          <p:nvPr/>
        </p:nvSpPr>
        <p:spPr>
          <a:xfrm>
            <a:off x="3659809" y="5348742"/>
            <a:ext cx="680663" cy="923330"/>
          </a:xfrm>
          <a:prstGeom prst="rect">
            <a:avLst/>
          </a:prstGeom>
          <a:noFill/>
        </p:spPr>
        <p:txBody>
          <a:bodyPr wrap="square" rtlCol="0">
            <a:spAutoFit/>
          </a:bodyPr>
          <a:lstStyle/>
          <a:p>
            <a:pPr algn="ctr"/>
            <a:r>
              <a:rPr lang="en-US" sz="5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i</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43" name="!!5b">
            <a:extLst>
              <a:ext uri="{FF2B5EF4-FFF2-40B4-BE49-F238E27FC236}">
                <a16:creationId xmlns:a16="http://schemas.microsoft.com/office/drawing/2014/main" id="{3A552431-BB66-4B10-8A03-6BFCCA0B77CF}"/>
              </a:ext>
            </a:extLst>
          </p:cNvPr>
          <p:cNvSpPr txBox="1"/>
          <p:nvPr/>
        </p:nvSpPr>
        <p:spPr>
          <a:xfrm>
            <a:off x="4835123" y="5357404"/>
            <a:ext cx="680663"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44" name="!!5c">
            <a:extLst>
              <a:ext uri="{FF2B5EF4-FFF2-40B4-BE49-F238E27FC236}">
                <a16:creationId xmlns:a16="http://schemas.microsoft.com/office/drawing/2014/main" id="{7F5B694B-2479-4CD2-9CE8-23E3C0878E32}"/>
              </a:ext>
            </a:extLst>
          </p:cNvPr>
          <p:cNvSpPr txBox="1"/>
          <p:nvPr/>
        </p:nvSpPr>
        <p:spPr>
          <a:xfrm>
            <a:off x="5937183" y="5357404"/>
            <a:ext cx="680663"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45" name="!!5d">
            <a:extLst>
              <a:ext uri="{FF2B5EF4-FFF2-40B4-BE49-F238E27FC236}">
                <a16:creationId xmlns:a16="http://schemas.microsoft.com/office/drawing/2014/main" id="{37AF6AB1-3E28-402A-A071-89E9E2974DE0}"/>
              </a:ext>
            </a:extLst>
          </p:cNvPr>
          <p:cNvSpPr txBox="1"/>
          <p:nvPr/>
        </p:nvSpPr>
        <p:spPr>
          <a:xfrm>
            <a:off x="7018235" y="5357404"/>
            <a:ext cx="680663"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b</a:t>
            </a:r>
          </a:p>
        </p:txBody>
      </p:sp>
      <p:pic>
        <p:nvPicPr>
          <p:cNvPr id="46" name="Picture 45">
            <a:extLst>
              <a:ext uri="{FF2B5EF4-FFF2-40B4-BE49-F238E27FC236}">
                <a16:creationId xmlns:a16="http://schemas.microsoft.com/office/drawing/2014/main" id="{23104AC1-4DD7-4703-821A-AF37CE269952}"/>
              </a:ext>
            </a:extLst>
          </p:cNvPr>
          <p:cNvPicPr>
            <a:picLocks noChangeAspect="1"/>
          </p:cNvPicPr>
          <p:nvPr/>
        </p:nvPicPr>
        <p:blipFill>
          <a:blip r:embed="rId8"/>
          <a:stretch>
            <a:fillRect/>
          </a:stretch>
        </p:blipFill>
        <p:spPr>
          <a:xfrm>
            <a:off x="4297585" y="-631254"/>
            <a:ext cx="360000" cy="214615"/>
          </a:xfrm>
          <a:prstGeom prst="rect">
            <a:avLst/>
          </a:prstGeom>
        </p:spPr>
      </p:pic>
      <p:pic>
        <p:nvPicPr>
          <p:cNvPr id="47" name="Picture 46">
            <a:extLst>
              <a:ext uri="{FF2B5EF4-FFF2-40B4-BE49-F238E27FC236}">
                <a16:creationId xmlns:a16="http://schemas.microsoft.com/office/drawing/2014/main" id="{F8948557-C6A4-490D-8792-FBBC50FB7387}"/>
              </a:ext>
            </a:extLst>
          </p:cNvPr>
          <p:cNvPicPr>
            <a:picLocks noChangeAspect="1"/>
          </p:cNvPicPr>
          <p:nvPr/>
        </p:nvPicPr>
        <p:blipFill>
          <a:blip r:embed="rId9"/>
          <a:stretch>
            <a:fillRect/>
          </a:stretch>
        </p:blipFill>
        <p:spPr>
          <a:xfrm>
            <a:off x="2022889" y="-680390"/>
            <a:ext cx="360000" cy="214615"/>
          </a:xfrm>
          <a:prstGeom prst="rect">
            <a:avLst/>
          </a:prstGeom>
        </p:spPr>
      </p:pic>
      <p:pic>
        <p:nvPicPr>
          <p:cNvPr id="48" name="Picture 47">
            <a:extLst>
              <a:ext uri="{FF2B5EF4-FFF2-40B4-BE49-F238E27FC236}">
                <a16:creationId xmlns:a16="http://schemas.microsoft.com/office/drawing/2014/main" id="{5A696FA9-1C4E-4D23-9F9C-6929777A6FE1}"/>
              </a:ext>
            </a:extLst>
          </p:cNvPr>
          <p:cNvPicPr>
            <a:picLocks noChangeAspect="1"/>
          </p:cNvPicPr>
          <p:nvPr/>
        </p:nvPicPr>
        <p:blipFill>
          <a:blip r:embed="rId10"/>
          <a:stretch>
            <a:fillRect/>
          </a:stretch>
        </p:blipFill>
        <p:spPr>
          <a:xfrm>
            <a:off x="3562404" y="-1010893"/>
            <a:ext cx="360000" cy="218075"/>
          </a:xfrm>
          <a:prstGeom prst="rect">
            <a:avLst/>
          </a:prstGeom>
        </p:spPr>
      </p:pic>
      <p:pic>
        <p:nvPicPr>
          <p:cNvPr id="55" name="Picture 54">
            <a:extLst>
              <a:ext uri="{FF2B5EF4-FFF2-40B4-BE49-F238E27FC236}">
                <a16:creationId xmlns:a16="http://schemas.microsoft.com/office/drawing/2014/main" id="{8DC349B9-04F9-4A79-8150-776CC0AEB043}"/>
              </a:ext>
            </a:extLst>
          </p:cNvPr>
          <p:cNvPicPr>
            <a:picLocks noChangeAspect="1"/>
          </p:cNvPicPr>
          <p:nvPr/>
        </p:nvPicPr>
        <p:blipFill>
          <a:blip r:embed="rId11"/>
          <a:stretch>
            <a:fillRect/>
          </a:stretch>
        </p:blipFill>
        <p:spPr>
          <a:xfrm>
            <a:off x="5329696" y="-719246"/>
            <a:ext cx="360000" cy="218075"/>
          </a:xfrm>
          <a:prstGeom prst="rect">
            <a:avLst/>
          </a:prstGeom>
        </p:spPr>
      </p:pic>
      <p:pic>
        <p:nvPicPr>
          <p:cNvPr id="56" name="Picture 55">
            <a:extLst>
              <a:ext uri="{FF2B5EF4-FFF2-40B4-BE49-F238E27FC236}">
                <a16:creationId xmlns:a16="http://schemas.microsoft.com/office/drawing/2014/main" id="{6EE27CDF-668F-4AE9-8136-B009934C3DB9}"/>
              </a:ext>
            </a:extLst>
          </p:cNvPr>
          <p:cNvPicPr>
            <a:picLocks noChangeAspect="1"/>
          </p:cNvPicPr>
          <p:nvPr/>
        </p:nvPicPr>
        <p:blipFill>
          <a:blip r:embed="rId12"/>
          <a:stretch>
            <a:fillRect/>
          </a:stretch>
        </p:blipFill>
        <p:spPr>
          <a:xfrm>
            <a:off x="10151615" y="-649523"/>
            <a:ext cx="360000" cy="214615"/>
          </a:xfrm>
          <a:prstGeom prst="rect">
            <a:avLst/>
          </a:prstGeom>
        </p:spPr>
      </p:pic>
      <p:pic>
        <p:nvPicPr>
          <p:cNvPr id="57" name="Picture 56">
            <a:extLst>
              <a:ext uri="{FF2B5EF4-FFF2-40B4-BE49-F238E27FC236}">
                <a16:creationId xmlns:a16="http://schemas.microsoft.com/office/drawing/2014/main" id="{317DFE88-6217-4B33-AD5C-45D692F55B5A}"/>
              </a:ext>
            </a:extLst>
          </p:cNvPr>
          <p:cNvPicPr>
            <a:picLocks noChangeAspect="1"/>
          </p:cNvPicPr>
          <p:nvPr/>
        </p:nvPicPr>
        <p:blipFill>
          <a:blip r:embed="rId13"/>
          <a:stretch>
            <a:fillRect/>
          </a:stretch>
        </p:blipFill>
        <p:spPr>
          <a:xfrm>
            <a:off x="7478868" y="-1101340"/>
            <a:ext cx="360000" cy="218075"/>
          </a:xfrm>
          <a:prstGeom prst="rect">
            <a:avLst/>
          </a:prstGeom>
        </p:spPr>
      </p:pic>
      <p:pic>
        <p:nvPicPr>
          <p:cNvPr id="58" name="Picture 57">
            <a:extLst>
              <a:ext uri="{FF2B5EF4-FFF2-40B4-BE49-F238E27FC236}">
                <a16:creationId xmlns:a16="http://schemas.microsoft.com/office/drawing/2014/main" id="{6CDB765B-52D1-4EEE-884E-D6318077F9D6}"/>
              </a:ext>
            </a:extLst>
          </p:cNvPr>
          <p:cNvPicPr>
            <a:picLocks noChangeAspect="1"/>
          </p:cNvPicPr>
          <p:nvPr/>
        </p:nvPicPr>
        <p:blipFill>
          <a:blip r:embed="rId14"/>
          <a:stretch>
            <a:fillRect/>
          </a:stretch>
        </p:blipFill>
        <p:spPr>
          <a:xfrm>
            <a:off x="8383689" y="-593030"/>
            <a:ext cx="360000" cy="214615"/>
          </a:xfrm>
          <a:prstGeom prst="rect">
            <a:avLst/>
          </a:prstGeom>
        </p:spPr>
      </p:pic>
      <p:pic>
        <p:nvPicPr>
          <p:cNvPr id="59" name="Picture 58">
            <a:extLst>
              <a:ext uri="{FF2B5EF4-FFF2-40B4-BE49-F238E27FC236}">
                <a16:creationId xmlns:a16="http://schemas.microsoft.com/office/drawing/2014/main" id="{B40732CB-B63E-4852-A8BF-B7EC441C3D02}"/>
              </a:ext>
            </a:extLst>
          </p:cNvPr>
          <p:cNvPicPr>
            <a:picLocks noChangeAspect="1"/>
          </p:cNvPicPr>
          <p:nvPr/>
        </p:nvPicPr>
        <p:blipFill>
          <a:blip r:embed="rId15"/>
          <a:stretch>
            <a:fillRect/>
          </a:stretch>
        </p:blipFill>
        <p:spPr>
          <a:xfrm>
            <a:off x="9159089" y="-634714"/>
            <a:ext cx="360000" cy="218075"/>
          </a:xfrm>
          <a:prstGeom prst="rect">
            <a:avLst/>
          </a:prstGeom>
        </p:spPr>
      </p:pic>
      <p:pic>
        <p:nvPicPr>
          <p:cNvPr id="60" name="Picture 59">
            <a:extLst>
              <a:ext uri="{FF2B5EF4-FFF2-40B4-BE49-F238E27FC236}">
                <a16:creationId xmlns:a16="http://schemas.microsoft.com/office/drawing/2014/main" id="{A385E709-8E53-401E-A088-3C1244D679DA}"/>
              </a:ext>
            </a:extLst>
          </p:cNvPr>
          <p:cNvPicPr>
            <a:picLocks noChangeAspect="1"/>
          </p:cNvPicPr>
          <p:nvPr/>
        </p:nvPicPr>
        <p:blipFill>
          <a:blip r:embed="rId16"/>
          <a:stretch>
            <a:fillRect/>
          </a:stretch>
        </p:blipFill>
        <p:spPr>
          <a:xfrm>
            <a:off x="6914365" y="-556196"/>
            <a:ext cx="360000" cy="218075"/>
          </a:xfrm>
          <a:prstGeom prst="rect">
            <a:avLst/>
          </a:prstGeom>
        </p:spPr>
      </p:pic>
      <p:pic>
        <p:nvPicPr>
          <p:cNvPr id="62" name="Picture 61">
            <a:extLst>
              <a:ext uri="{FF2B5EF4-FFF2-40B4-BE49-F238E27FC236}">
                <a16:creationId xmlns:a16="http://schemas.microsoft.com/office/drawing/2014/main" id="{55D45EBB-8971-408B-8053-00B55FBCE8EA}"/>
              </a:ext>
            </a:extLst>
          </p:cNvPr>
          <p:cNvPicPr>
            <a:picLocks noChangeAspect="1"/>
          </p:cNvPicPr>
          <p:nvPr/>
        </p:nvPicPr>
        <p:blipFill>
          <a:blip r:embed="rId17"/>
          <a:stretch>
            <a:fillRect/>
          </a:stretch>
        </p:blipFill>
        <p:spPr>
          <a:xfrm>
            <a:off x="2749874" y="-705644"/>
            <a:ext cx="360000" cy="218075"/>
          </a:xfrm>
          <a:prstGeom prst="rect">
            <a:avLst/>
          </a:prstGeom>
        </p:spPr>
      </p:pic>
      <p:pic>
        <p:nvPicPr>
          <p:cNvPr id="65" name="Picture 64">
            <a:extLst>
              <a:ext uri="{FF2B5EF4-FFF2-40B4-BE49-F238E27FC236}">
                <a16:creationId xmlns:a16="http://schemas.microsoft.com/office/drawing/2014/main" id="{BAA86FC9-2CD1-4CA5-ABE7-28D6C3DC102C}"/>
              </a:ext>
            </a:extLst>
          </p:cNvPr>
          <p:cNvPicPr>
            <a:picLocks noChangeAspect="1"/>
          </p:cNvPicPr>
          <p:nvPr/>
        </p:nvPicPr>
        <p:blipFill>
          <a:blip r:embed="rId9"/>
          <a:stretch>
            <a:fillRect/>
          </a:stretch>
        </p:blipFill>
        <p:spPr>
          <a:xfrm>
            <a:off x="6872692" y="-853478"/>
            <a:ext cx="360000" cy="214615"/>
          </a:xfrm>
          <a:prstGeom prst="rect">
            <a:avLst/>
          </a:prstGeom>
        </p:spPr>
      </p:pic>
      <p:pic>
        <p:nvPicPr>
          <p:cNvPr id="66" name="Picture 65">
            <a:extLst>
              <a:ext uri="{FF2B5EF4-FFF2-40B4-BE49-F238E27FC236}">
                <a16:creationId xmlns:a16="http://schemas.microsoft.com/office/drawing/2014/main" id="{CDD77D6C-D602-4920-96B3-BDAF9F632E4C}"/>
              </a:ext>
            </a:extLst>
          </p:cNvPr>
          <p:cNvPicPr>
            <a:picLocks noChangeAspect="1"/>
          </p:cNvPicPr>
          <p:nvPr/>
        </p:nvPicPr>
        <p:blipFill>
          <a:blip r:embed="rId10"/>
          <a:stretch>
            <a:fillRect/>
          </a:stretch>
        </p:blipFill>
        <p:spPr>
          <a:xfrm>
            <a:off x="8412207" y="-1183981"/>
            <a:ext cx="360000" cy="218075"/>
          </a:xfrm>
          <a:prstGeom prst="rect">
            <a:avLst/>
          </a:prstGeom>
        </p:spPr>
      </p:pic>
      <p:pic>
        <p:nvPicPr>
          <p:cNvPr id="67" name="Picture 66">
            <a:extLst>
              <a:ext uri="{FF2B5EF4-FFF2-40B4-BE49-F238E27FC236}">
                <a16:creationId xmlns:a16="http://schemas.microsoft.com/office/drawing/2014/main" id="{3A045BEB-19DD-4C55-B444-8F27948E27E7}"/>
              </a:ext>
            </a:extLst>
          </p:cNvPr>
          <p:cNvPicPr>
            <a:picLocks noChangeAspect="1"/>
          </p:cNvPicPr>
          <p:nvPr/>
        </p:nvPicPr>
        <p:blipFill>
          <a:blip r:embed="rId17"/>
          <a:stretch>
            <a:fillRect/>
          </a:stretch>
        </p:blipFill>
        <p:spPr>
          <a:xfrm>
            <a:off x="7599677" y="-878732"/>
            <a:ext cx="360000" cy="218075"/>
          </a:xfrm>
          <a:prstGeom prst="rect">
            <a:avLst/>
          </a:prstGeom>
        </p:spPr>
      </p:pic>
      <p:pic>
        <p:nvPicPr>
          <p:cNvPr id="76" name="Picture 75">
            <a:extLst>
              <a:ext uri="{FF2B5EF4-FFF2-40B4-BE49-F238E27FC236}">
                <a16:creationId xmlns:a16="http://schemas.microsoft.com/office/drawing/2014/main" id="{DC093378-E9AA-4262-9CE9-7FD57B748569}"/>
              </a:ext>
            </a:extLst>
          </p:cNvPr>
          <p:cNvPicPr>
            <a:picLocks noChangeAspect="1"/>
          </p:cNvPicPr>
          <p:nvPr/>
        </p:nvPicPr>
        <p:blipFill>
          <a:blip r:embed="rId11"/>
          <a:stretch>
            <a:fillRect/>
          </a:stretch>
        </p:blipFill>
        <p:spPr>
          <a:xfrm>
            <a:off x="700335" y="-564778"/>
            <a:ext cx="360000" cy="218075"/>
          </a:xfrm>
          <a:prstGeom prst="rect">
            <a:avLst/>
          </a:prstGeom>
        </p:spPr>
      </p:pic>
      <p:pic>
        <p:nvPicPr>
          <p:cNvPr id="77" name="Picture 76">
            <a:extLst>
              <a:ext uri="{FF2B5EF4-FFF2-40B4-BE49-F238E27FC236}">
                <a16:creationId xmlns:a16="http://schemas.microsoft.com/office/drawing/2014/main" id="{EB97D8F0-95C0-4F61-A4FA-2B5655B7481B}"/>
              </a:ext>
            </a:extLst>
          </p:cNvPr>
          <p:cNvPicPr>
            <a:picLocks noChangeAspect="1"/>
          </p:cNvPicPr>
          <p:nvPr/>
        </p:nvPicPr>
        <p:blipFill>
          <a:blip r:embed="rId12"/>
          <a:stretch>
            <a:fillRect/>
          </a:stretch>
        </p:blipFill>
        <p:spPr>
          <a:xfrm>
            <a:off x="1631260" y="-980072"/>
            <a:ext cx="360000" cy="214615"/>
          </a:xfrm>
          <a:prstGeom prst="rect">
            <a:avLst/>
          </a:prstGeom>
        </p:spPr>
      </p:pic>
      <p:pic>
        <p:nvPicPr>
          <p:cNvPr id="79" name="Picture 78">
            <a:extLst>
              <a:ext uri="{FF2B5EF4-FFF2-40B4-BE49-F238E27FC236}">
                <a16:creationId xmlns:a16="http://schemas.microsoft.com/office/drawing/2014/main" id="{4491E904-7744-4929-BB9C-9A0EE20189F8}"/>
              </a:ext>
            </a:extLst>
          </p:cNvPr>
          <p:cNvPicPr>
            <a:picLocks noChangeAspect="1"/>
          </p:cNvPicPr>
          <p:nvPr/>
        </p:nvPicPr>
        <p:blipFill>
          <a:blip r:embed="rId13"/>
          <a:stretch>
            <a:fillRect/>
          </a:stretch>
        </p:blipFill>
        <p:spPr>
          <a:xfrm>
            <a:off x="2849507" y="-946872"/>
            <a:ext cx="360000" cy="218075"/>
          </a:xfrm>
          <a:prstGeom prst="rect">
            <a:avLst/>
          </a:prstGeom>
        </p:spPr>
      </p:pic>
      <p:pic>
        <p:nvPicPr>
          <p:cNvPr id="80" name="Picture 79">
            <a:extLst>
              <a:ext uri="{FF2B5EF4-FFF2-40B4-BE49-F238E27FC236}">
                <a16:creationId xmlns:a16="http://schemas.microsoft.com/office/drawing/2014/main" id="{3DAF7F57-5990-447A-90FB-1A245B1945CB}"/>
              </a:ext>
            </a:extLst>
          </p:cNvPr>
          <p:cNvPicPr>
            <a:picLocks noChangeAspect="1"/>
          </p:cNvPicPr>
          <p:nvPr/>
        </p:nvPicPr>
        <p:blipFill>
          <a:blip r:embed="rId9"/>
          <a:stretch>
            <a:fillRect/>
          </a:stretch>
        </p:blipFill>
        <p:spPr>
          <a:xfrm>
            <a:off x="2243331" y="-699010"/>
            <a:ext cx="360000" cy="214615"/>
          </a:xfrm>
          <a:prstGeom prst="rect">
            <a:avLst/>
          </a:prstGeom>
        </p:spPr>
      </p:pic>
      <p:pic>
        <p:nvPicPr>
          <p:cNvPr id="81" name="Picture 80">
            <a:extLst>
              <a:ext uri="{FF2B5EF4-FFF2-40B4-BE49-F238E27FC236}">
                <a16:creationId xmlns:a16="http://schemas.microsoft.com/office/drawing/2014/main" id="{9BB7237D-8828-4DF4-B42D-4F81DBAB401A}"/>
              </a:ext>
            </a:extLst>
          </p:cNvPr>
          <p:cNvPicPr>
            <a:picLocks noChangeAspect="1"/>
          </p:cNvPicPr>
          <p:nvPr/>
        </p:nvPicPr>
        <p:blipFill>
          <a:blip r:embed="rId10"/>
          <a:stretch>
            <a:fillRect/>
          </a:stretch>
        </p:blipFill>
        <p:spPr>
          <a:xfrm>
            <a:off x="3782846" y="-1029513"/>
            <a:ext cx="360000" cy="218075"/>
          </a:xfrm>
          <a:prstGeom prst="rect">
            <a:avLst/>
          </a:prstGeom>
        </p:spPr>
      </p:pic>
      <p:pic>
        <p:nvPicPr>
          <p:cNvPr id="82" name="Picture 81">
            <a:extLst>
              <a:ext uri="{FF2B5EF4-FFF2-40B4-BE49-F238E27FC236}">
                <a16:creationId xmlns:a16="http://schemas.microsoft.com/office/drawing/2014/main" id="{16EE5164-0E82-4559-8882-B85056CD4D51}"/>
              </a:ext>
            </a:extLst>
          </p:cNvPr>
          <p:cNvPicPr>
            <a:picLocks noChangeAspect="1"/>
          </p:cNvPicPr>
          <p:nvPr/>
        </p:nvPicPr>
        <p:blipFill>
          <a:blip r:embed="rId17"/>
          <a:stretch>
            <a:fillRect/>
          </a:stretch>
        </p:blipFill>
        <p:spPr>
          <a:xfrm>
            <a:off x="2970316" y="-724264"/>
            <a:ext cx="360000" cy="218075"/>
          </a:xfrm>
          <a:prstGeom prst="rect">
            <a:avLst/>
          </a:prstGeom>
        </p:spPr>
      </p:pic>
      <p:pic>
        <p:nvPicPr>
          <p:cNvPr id="83" name="Picture 82">
            <a:extLst>
              <a:ext uri="{FF2B5EF4-FFF2-40B4-BE49-F238E27FC236}">
                <a16:creationId xmlns:a16="http://schemas.microsoft.com/office/drawing/2014/main" id="{B91A96DF-5039-4CA0-9827-34A2DE74BB10}"/>
              </a:ext>
            </a:extLst>
          </p:cNvPr>
          <p:cNvPicPr>
            <a:picLocks noChangeAspect="1"/>
          </p:cNvPicPr>
          <p:nvPr/>
        </p:nvPicPr>
        <p:blipFill>
          <a:blip r:embed="rId10"/>
          <a:stretch>
            <a:fillRect/>
          </a:stretch>
        </p:blipFill>
        <p:spPr>
          <a:xfrm>
            <a:off x="5981106" y="-1009277"/>
            <a:ext cx="360000" cy="218075"/>
          </a:xfrm>
          <a:prstGeom prst="rect">
            <a:avLst/>
          </a:prstGeom>
        </p:spPr>
      </p:pic>
      <p:pic>
        <p:nvPicPr>
          <p:cNvPr id="84" name="Picture 83">
            <a:extLst>
              <a:ext uri="{FF2B5EF4-FFF2-40B4-BE49-F238E27FC236}">
                <a16:creationId xmlns:a16="http://schemas.microsoft.com/office/drawing/2014/main" id="{6D9107B0-5E0B-48DA-BF56-18987A4824AD}"/>
              </a:ext>
            </a:extLst>
          </p:cNvPr>
          <p:cNvPicPr>
            <a:picLocks noChangeAspect="1"/>
          </p:cNvPicPr>
          <p:nvPr/>
        </p:nvPicPr>
        <p:blipFill>
          <a:blip r:embed="rId12"/>
          <a:stretch>
            <a:fillRect/>
          </a:stretch>
        </p:blipFill>
        <p:spPr>
          <a:xfrm>
            <a:off x="4049962" y="-978456"/>
            <a:ext cx="360000" cy="214615"/>
          </a:xfrm>
          <a:prstGeom prst="rect">
            <a:avLst/>
          </a:prstGeom>
        </p:spPr>
      </p:pic>
      <p:pic>
        <p:nvPicPr>
          <p:cNvPr id="85" name="Picture 84">
            <a:extLst>
              <a:ext uri="{FF2B5EF4-FFF2-40B4-BE49-F238E27FC236}">
                <a16:creationId xmlns:a16="http://schemas.microsoft.com/office/drawing/2014/main" id="{D3C7DDC3-2B02-4709-956D-B1606AE9C926}"/>
              </a:ext>
            </a:extLst>
          </p:cNvPr>
          <p:cNvPicPr>
            <a:picLocks noChangeAspect="1"/>
          </p:cNvPicPr>
          <p:nvPr/>
        </p:nvPicPr>
        <p:blipFill>
          <a:blip r:embed="rId13"/>
          <a:stretch>
            <a:fillRect/>
          </a:stretch>
        </p:blipFill>
        <p:spPr>
          <a:xfrm>
            <a:off x="5268209" y="-945256"/>
            <a:ext cx="360000" cy="218075"/>
          </a:xfrm>
          <a:prstGeom prst="rect">
            <a:avLst/>
          </a:prstGeom>
        </p:spPr>
      </p:pic>
      <p:pic>
        <p:nvPicPr>
          <p:cNvPr id="86" name="Picture 85">
            <a:extLst>
              <a:ext uri="{FF2B5EF4-FFF2-40B4-BE49-F238E27FC236}">
                <a16:creationId xmlns:a16="http://schemas.microsoft.com/office/drawing/2014/main" id="{3B8B71A2-ED97-4A71-9E01-69E43BAB527F}"/>
              </a:ext>
            </a:extLst>
          </p:cNvPr>
          <p:cNvPicPr>
            <a:picLocks noChangeAspect="1"/>
          </p:cNvPicPr>
          <p:nvPr/>
        </p:nvPicPr>
        <p:blipFill>
          <a:blip r:embed="rId10"/>
          <a:stretch>
            <a:fillRect/>
          </a:stretch>
        </p:blipFill>
        <p:spPr>
          <a:xfrm>
            <a:off x="6201548" y="-1027897"/>
            <a:ext cx="360000" cy="218075"/>
          </a:xfrm>
          <a:prstGeom prst="rect">
            <a:avLst/>
          </a:prstGeom>
        </p:spPr>
      </p:pic>
      <p:pic>
        <p:nvPicPr>
          <p:cNvPr id="87" name="Picture 86">
            <a:extLst>
              <a:ext uri="{FF2B5EF4-FFF2-40B4-BE49-F238E27FC236}">
                <a16:creationId xmlns:a16="http://schemas.microsoft.com/office/drawing/2014/main" id="{ED99D13F-7F20-4C8A-9922-2C105B44F6AD}"/>
              </a:ext>
            </a:extLst>
          </p:cNvPr>
          <p:cNvPicPr>
            <a:picLocks noChangeAspect="1"/>
          </p:cNvPicPr>
          <p:nvPr/>
        </p:nvPicPr>
        <p:blipFill>
          <a:blip r:embed="rId13"/>
          <a:stretch>
            <a:fillRect/>
          </a:stretch>
        </p:blipFill>
        <p:spPr>
          <a:xfrm>
            <a:off x="5160333" y="-577531"/>
            <a:ext cx="360000" cy="218075"/>
          </a:xfrm>
          <a:prstGeom prst="rect">
            <a:avLst/>
          </a:prstGeom>
        </p:spPr>
      </p:pic>
      <p:pic>
        <p:nvPicPr>
          <p:cNvPr id="88" name="Picture 87">
            <a:extLst>
              <a:ext uri="{FF2B5EF4-FFF2-40B4-BE49-F238E27FC236}">
                <a16:creationId xmlns:a16="http://schemas.microsoft.com/office/drawing/2014/main" id="{A55C8C07-D841-40A4-BD74-1B859B5608E6}"/>
              </a:ext>
            </a:extLst>
          </p:cNvPr>
          <p:cNvPicPr>
            <a:picLocks noChangeAspect="1"/>
          </p:cNvPicPr>
          <p:nvPr/>
        </p:nvPicPr>
        <p:blipFill>
          <a:blip r:embed="rId9"/>
          <a:stretch>
            <a:fillRect/>
          </a:stretch>
        </p:blipFill>
        <p:spPr>
          <a:xfrm>
            <a:off x="4554157" y="-329669"/>
            <a:ext cx="360000" cy="214615"/>
          </a:xfrm>
          <a:prstGeom prst="rect">
            <a:avLst/>
          </a:prstGeom>
        </p:spPr>
      </p:pic>
      <p:pic>
        <p:nvPicPr>
          <p:cNvPr id="89" name="Picture 88">
            <a:extLst>
              <a:ext uri="{FF2B5EF4-FFF2-40B4-BE49-F238E27FC236}">
                <a16:creationId xmlns:a16="http://schemas.microsoft.com/office/drawing/2014/main" id="{55769337-913D-41DF-BE91-0AF2802513A2}"/>
              </a:ext>
            </a:extLst>
          </p:cNvPr>
          <p:cNvPicPr>
            <a:picLocks noChangeAspect="1"/>
          </p:cNvPicPr>
          <p:nvPr/>
        </p:nvPicPr>
        <p:blipFill>
          <a:blip r:embed="rId10"/>
          <a:stretch>
            <a:fillRect/>
          </a:stretch>
        </p:blipFill>
        <p:spPr>
          <a:xfrm>
            <a:off x="6093672" y="-660172"/>
            <a:ext cx="360000" cy="218075"/>
          </a:xfrm>
          <a:prstGeom prst="rect">
            <a:avLst/>
          </a:prstGeom>
        </p:spPr>
      </p:pic>
      <p:pic>
        <p:nvPicPr>
          <p:cNvPr id="90" name="Picture 89">
            <a:extLst>
              <a:ext uri="{FF2B5EF4-FFF2-40B4-BE49-F238E27FC236}">
                <a16:creationId xmlns:a16="http://schemas.microsoft.com/office/drawing/2014/main" id="{E98C0D1C-9304-470F-8B57-020D70B3DDFA}"/>
              </a:ext>
            </a:extLst>
          </p:cNvPr>
          <p:cNvPicPr>
            <a:picLocks noChangeAspect="1"/>
          </p:cNvPicPr>
          <p:nvPr/>
        </p:nvPicPr>
        <p:blipFill>
          <a:blip r:embed="rId17"/>
          <a:stretch>
            <a:fillRect/>
          </a:stretch>
        </p:blipFill>
        <p:spPr>
          <a:xfrm>
            <a:off x="5281142" y="-354923"/>
            <a:ext cx="360000" cy="218075"/>
          </a:xfrm>
          <a:prstGeom prst="rect">
            <a:avLst/>
          </a:prstGeom>
        </p:spPr>
      </p:pic>
      <p:pic>
        <p:nvPicPr>
          <p:cNvPr id="91" name="Picture 90">
            <a:extLst>
              <a:ext uri="{FF2B5EF4-FFF2-40B4-BE49-F238E27FC236}">
                <a16:creationId xmlns:a16="http://schemas.microsoft.com/office/drawing/2014/main" id="{0E3A9F78-AE31-4DDE-BFC6-34FB67FC635F}"/>
              </a:ext>
            </a:extLst>
          </p:cNvPr>
          <p:cNvPicPr>
            <a:picLocks noChangeAspect="1"/>
          </p:cNvPicPr>
          <p:nvPr/>
        </p:nvPicPr>
        <p:blipFill>
          <a:blip r:embed="rId10"/>
          <a:stretch>
            <a:fillRect/>
          </a:stretch>
        </p:blipFill>
        <p:spPr>
          <a:xfrm>
            <a:off x="3662571" y="-485468"/>
            <a:ext cx="360000" cy="218075"/>
          </a:xfrm>
          <a:prstGeom prst="rect">
            <a:avLst/>
          </a:prstGeom>
        </p:spPr>
      </p:pic>
      <p:pic>
        <p:nvPicPr>
          <p:cNvPr id="92" name="Picture 91">
            <a:extLst>
              <a:ext uri="{FF2B5EF4-FFF2-40B4-BE49-F238E27FC236}">
                <a16:creationId xmlns:a16="http://schemas.microsoft.com/office/drawing/2014/main" id="{8BC03C8B-E81B-4183-848B-BE560D8E45B5}"/>
              </a:ext>
            </a:extLst>
          </p:cNvPr>
          <p:cNvPicPr>
            <a:picLocks noChangeAspect="1"/>
          </p:cNvPicPr>
          <p:nvPr/>
        </p:nvPicPr>
        <p:blipFill>
          <a:blip r:embed="rId10"/>
          <a:stretch>
            <a:fillRect/>
          </a:stretch>
        </p:blipFill>
        <p:spPr>
          <a:xfrm>
            <a:off x="3883013" y="-504088"/>
            <a:ext cx="360000" cy="218075"/>
          </a:xfrm>
          <a:prstGeom prst="rect">
            <a:avLst/>
          </a:prstGeom>
        </p:spPr>
      </p:pic>
      <p:sp>
        <p:nvSpPr>
          <p:cNvPr id="93" name="!!o5d">
            <a:extLst>
              <a:ext uri="{FF2B5EF4-FFF2-40B4-BE49-F238E27FC236}">
                <a16:creationId xmlns:a16="http://schemas.microsoft.com/office/drawing/2014/main" id="{121FEF90-E000-4BAD-8000-AD589BDE7A8A}"/>
              </a:ext>
            </a:extLst>
          </p:cNvPr>
          <p:cNvSpPr/>
          <p:nvPr/>
        </p:nvSpPr>
        <p:spPr>
          <a:xfrm>
            <a:off x="8008282" y="5311755"/>
            <a:ext cx="1007364" cy="100736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4" name="!!5d">
            <a:extLst>
              <a:ext uri="{FF2B5EF4-FFF2-40B4-BE49-F238E27FC236}">
                <a16:creationId xmlns:a16="http://schemas.microsoft.com/office/drawing/2014/main" id="{37AF6AB1-3E28-402A-A071-89E9E2974DE0}"/>
              </a:ext>
            </a:extLst>
          </p:cNvPr>
          <p:cNvSpPr txBox="1"/>
          <p:nvPr/>
        </p:nvSpPr>
        <p:spPr>
          <a:xfrm>
            <a:off x="8149200" y="5353772"/>
            <a:ext cx="680663"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ộ</a:t>
            </a:r>
          </a:p>
        </p:txBody>
      </p:sp>
      <p:sp>
        <p:nvSpPr>
          <p:cNvPr id="97" name="!!o5a">
            <a:extLst>
              <a:ext uri="{FF2B5EF4-FFF2-40B4-BE49-F238E27FC236}">
                <a16:creationId xmlns:a16="http://schemas.microsoft.com/office/drawing/2014/main" id="{833194F5-FAA3-473A-80F3-5F6B4998B12A}"/>
              </a:ext>
            </a:extLst>
          </p:cNvPr>
          <p:cNvSpPr/>
          <p:nvPr/>
        </p:nvSpPr>
        <p:spPr>
          <a:xfrm>
            <a:off x="2332648" y="5311755"/>
            <a:ext cx="1042964" cy="101462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8" name="!!5a">
            <a:extLst>
              <a:ext uri="{FF2B5EF4-FFF2-40B4-BE49-F238E27FC236}">
                <a16:creationId xmlns:a16="http://schemas.microsoft.com/office/drawing/2014/main" id="{B3001B51-02D0-44D7-9324-BE8EE43E5F35}"/>
              </a:ext>
            </a:extLst>
          </p:cNvPr>
          <p:cNvSpPr txBox="1"/>
          <p:nvPr/>
        </p:nvSpPr>
        <p:spPr>
          <a:xfrm>
            <a:off x="2495030" y="5348742"/>
            <a:ext cx="680663"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t</a:t>
            </a:r>
          </a:p>
        </p:txBody>
      </p:sp>
      <p:sp>
        <p:nvSpPr>
          <p:cNvPr id="95" name="!!o5d">
            <a:extLst>
              <a:ext uri="{FF2B5EF4-FFF2-40B4-BE49-F238E27FC236}">
                <a16:creationId xmlns:a16="http://schemas.microsoft.com/office/drawing/2014/main" id="{121FEF90-E000-4BAD-8000-AD589BDE7A8A}"/>
              </a:ext>
            </a:extLst>
          </p:cNvPr>
          <p:cNvSpPr/>
          <p:nvPr/>
        </p:nvSpPr>
        <p:spPr>
          <a:xfrm>
            <a:off x="9152970" y="5317888"/>
            <a:ext cx="1007364" cy="100736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6" name="!!5d">
            <a:extLst>
              <a:ext uri="{FF2B5EF4-FFF2-40B4-BE49-F238E27FC236}">
                <a16:creationId xmlns:a16="http://schemas.microsoft.com/office/drawing/2014/main" id="{37AF6AB1-3E28-402A-A071-89E9E2974DE0}"/>
              </a:ext>
            </a:extLst>
          </p:cNvPr>
          <p:cNvSpPr txBox="1"/>
          <p:nvPr/>
        </p:nvSpPr>
        <p:spPr>
          <a:xfrm>
            <a:off x="9293888" y="5359905"/>
            <a:ext cx="680663"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t</a:t>
            </a:r>
          </a:p>
        </p:txBody>
      </p:sp>
      <p:pic>
        <p:nvPicPr>
          <p:cNvPr id="1028" name="Picture 4" descr="Cacbohydrat – Wikipedia tiếng Việt"/>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477585" y="1958799"/>
            <a:ext cx="4212199" cy="1750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85118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36"/>
                                        </p:tgtEl>
                                      </p:cBhvr>
                                    </p:animEffect>
                                    <p:animScale>
                                      <p:cBhvr>
                                        <p:cTn id="12" dur="250" autoRev="1" fill="hold"/>
                                        <p:tgtEl>
                                          <p:spTgt spid="36"/>
                                        </p:tgtEl>
                                      </p:cBhvr>
                                      <p:by x="105000" y="105000"/>
                                    </p:animScale>
                                  </p:childTnLst>
                                </p:cTn>
                              </p:par>
                            </p:childTnLst>
                          </p:cTn>
                        </p:par>
                      </p:childTnLst>
                    </p:cTn>
                  </p:par>
                </p:childTnLst>
              </p:cTn>
              <p:nextCondLst>
                <p:cond evt="onClick" delay="0">
                  <p:tgtEl>
                    <p:spTgt spid="32"/>
                  </p:tgtEl>
                </p:cond>
              </p:nextCondLst>
            </p:seq>
            <p:seq concurrent="1" nextAc="seek">
              <p:cTn id="13" restart="whenNotActive" fill="hold" evtFilter="cancelBubble" nodeType="interactiveSeq">
                <p:stCondLst>
                  <p:cond evt="onClick" delay="0">
                    <p:tgtEl>
                      <p:spTgt spid="35"/>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 calcmode="lin" valueType="num">
                                      <p:cBhvr>
                                        <p:cTn id="18" dur="500" fill="hold"/>
                                        <p:tgtEl>
                                          <p:spTgt spid="43"/>
                                        </p:tgtEl>
                                        <p:attrNameLst>
                                          <p:attrName>ppt_w</p:attrName>
                                        </p:attrNameLst>
                                      </p:cBhvr>
                                      <p:tavLst>
                                        <p:tav tm="0">
                                          <p:val>
                                            <p:fltVal val="0"/>
                                          </p:val>
                                        </p:tav>
                                        <p:tav tm="100000">
                                          <p:val>
                                            <p:strVal val="#ppt_w"/>
                                          </p:val>
                                        </p:tav>
                                      </p:tavLst>
                                    </p:anim>
                                    <p:anim calcmode="lin" valueType="num">
                                      <p:cBhvr>
                                        <p:cTn id="19" dur="500" fill="hold"/>
                                        <p:tgtEl>
                                          <p:spTgt spid="43"/>
                                        </p:tgtEl>
                                        <p:attrNameLst>
                                          <p:attrName>ppt_h</p:attrName>
                                        </p:attrNameLst>
                                      </p:cBhvr>
                                      <p:tavLst>
                                        <p:tav tm="0">
                                          <p:val>
                                            <p:fltVal val="0"/>
                                          </p:val>
                                        </p:tav>
                                        <p:tav tm="100000">
                                          <p:val>
                                            <p:strVal val="#ppt_h"/>
                                          </p:val>
                                        </p:tav>
                                      </p:tavLst>
                                    </p:anim>
                                    <p:animEffect transition="in" filter="fade">
                                      <p:cBhvr>
                                        <p:cTn id="20" dur="500"/>
                                        <p:tgtEl>
                                          <p:spTgt spid="43"/>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43"/>
                                        </p:tgtEl>
                                      </p:cBhvr>
                                    </p:animEffect>
                                    <p:animScale>
                                      <p:cBhvr>
                                        <p:cTn id="23" dur="250" autoRev="1" fill="hold"/>
                                        <p:tgtEl>
                                          <p:spTgt spid="43"/>
                                        </p:tgtEl>
                                      </p:cBhvr>
                                      <p:by x="105000" y="105000"/>
                                    </p:animScale>
                                  </p:childTnLst>
                                </p:cTn>
                              </p:par>
                            </p:childTnLst>
                          </p:cTn>
                        </p:par>
                      </p:childTnLst>
                    </p:cTn>
                  </p:par>
                </p:childTnLst>
              </p:cTn>
              <p:nextCondLst>
                <p:cond evt="onClick" delay="0">
                  <p:tgtEl>
                    <p:spTgt spid="35"/>
                  </p:tgtEl>
                </p:cond>
              </p:nextCondLst>
            </p:seq>
            <p:seq concurrent="1" nextAc="seek">
              <p:cTn id="24" restart="whenNotActive" fill="hold" evtFilter="cancelBubble" nodeType="interactiveSeq">
                <p:stCondLst>
                  <p:cond evt="onClick" delay="0">
                    <p:tgtEl>
                      <p:spTgt spid="33"/>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p:cTn id="29" dur="500" fill="hold"/>
                                        <p:tgtEl>
                                          <p:spTgt spid="44"/>
                                        </p:tgtEl>
                                        <p:attrNameLst>
                                          <p:attrName>ppt_w</p:attrName>
                                        </p:attrNameLst>
                                      </p:cBhvr>
                                      <p:tavLst>
                                        <p:tav tm="0">
                                          <p:val>
                                            <p:fltVal val="0"/>
                                          </p:val>
                                        </p:tav>
                                        <p:tav tm="100000">
                                          <p:val>
                                            <p:strVal val="#ppt_w"/>
                                          </p:val>
                                        </p:tav>
                                      </p:tavLst>
                                    </p:anim>
                                    <p:anim calcmode="lin" valueType="num">
                                      <p:cBhvr>
                                        <p:cTn id="30" dur="500" fill="hold"/>
                                        <p:tgtEl>
                                          <p:spTgt spid="44"/>
                                        </p:tgtEl>
                                        <p:attrNameLst>
                                          <p:attrName>ppt_h</p:attrName>
                                        </p:attrNameLst>
                                      </p:cBhvr>
                                      <p:tavLst>
                                        <p:tav tm="0">
                                          <p:val>
                                            <p:fltVal val="0"/>
                                          </p:val>
                                        </p:tav>
                                        <p:tav tm="100000">
                                          <p:val>
                                            <p:strVal val="#ppt_h"/>
                                          </p:val>
                                        </p:tav>
                                      </p:tavLst>
                                    </p:anim>
                                    <p:animEffect transition="in" filter="fade">
                                      <p:cBhvr>
                                        <p:cTn id="31" dur="500"/>
                                        <p:tgtEl>
                                          <p:spTgt spid="44"/>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44"/>
                                        </p:tgtEl>
                                      </p:cBhvr>
                                    </p:animEffect>
                                    <p:animScale>
                                      <p:cBhvr>
                                        <p:cTn id="34" dur="250" autoRev="1" fill="hold"/>
                                        <p:tgtEl>
                                          <p:spTgt spid="44"/>
                                        </p:tgtEl>
                                      </p:cBhvr>
                                      <p:by x="105000" y="105000"/>
                                    </p:animScale>
                                  </p:childTnLst>
                                </p:cTn>
                              </p:par>
                            </p:childTnLst>
                          </p:cTn>
                        </p:par>
                      </p:childTnLst>
                    </p:cTn>
                  </p:par>
                </p:childTnLst>
              </p:cTn>
              <p:nextCondLst>
                <p:cond evt="onClick" delay="0">
                  <p:tgtEl>
                    <p:spTgt spid="33"/>
                  </p:tgtEl>
                </p:cond>
              </p:nextCondLst>
            </p:seq>
            <p:seq concurrent="1" nextAc="seek">
              <p:cTn id="35" restart="whenNotActive" fill="hold" evtFilter="cancelBubble" nodeType="interactiveSeq">
                <p:stCondLst>
                  <p:cond evt="onClick" delay="0">
                    <p:tgtEl>
                      <p:spTgt spid="34"/>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p:cTn id="40" dur="500" fill="hold"/>
                                        <p:tgtEl>
                                          <p:spTgt spid="45"/>
                                        </p:tgtEl>
                                        <p:attrNameLst>
                                          <p:attrName>ppt_w</p:attrName>
                                        </p:attrNameLst>
                                      </p:cBhvr>
                                      <p:tavLst>
                                        <p:tav tm="0">
                                          <p:val>
                                            <p:fltVal val="0"/>
                                          </p:val>
                                        </p:tav>
                                        <p:tav tm="100000">
                                          <p:val>
                                            <p:strVal val="#ppt_w"/>
                                          </p:val>
                                        </p:tav>
                                      </p:tavLst>
                                    </p:anim>
                                    <p:anim calcmode="lin" valueType="num">
                                      <p:cBhvr>
                                        <p:cTn id="41" dur="500" fill="hold"/>
                                        <p:tgtEl>
                                          <p:spTgt spid="45"/>
                                        </p:tgtEl>
                                        <p:attrNameLst>
                                          <p:attrName>ppt_h</p:attrName>
                                        </p:attrNameLst>
                                      </p:cBhvr>
                                      <p:tavLst>
                                        <p:tav tm="0">
                                          <p:val>
                                            <p:fltVal val="0"/>
                                          </p:val>
                                        </p:tav>
                                        <p:tav tm="100000">
                                          <p:val>
                                            <p:strVal val="#ppt_h"/>
                                          </p:val>
                                        </p:tav>
                                      </p:tavLst>
                                    </p:anim>
                                    <p:animEffect transition="in" filter="fade">
                                      <p:cBhvr>
                                        <p:cTn id="42" dur="500"/>
                                        <p:tgtEl>
                                          <p:spTgt spid="45"/>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45"/>
                                        </p:tgtEl>
                                      </p:cBhvr>
                                    </p:animEffect>
                                    <p:animScale>
                                      <p:cBhvr>
                                        <p:cTn id="45" dur="250" autoRev="1" fill="hold"/>
                                        <p:tgtEl>
                                          <p:spTgt spid="45"/>
                                        </p:tgtEl>
                                      </p:cBhvr>
                                      <p:by x="105000" y="105000"/>
                                    </p:animScale>
                                  </p:childTnLst>
                                </p:cTn>
                              </p:par>
                            </p:childTnLst>
                          </p:cTn>
                        </p:par>
                      </p:childTnLst>
                    </p:cTn>
                  </p:par>
                </p:childTnLst>
              </p:cTn>
              <p:nextCondLst>
                <p:cond evt="onClick" delay="0">
                  <p:tgtEl>
                    <p:spTgt spid="34"/>
                  </p:tgtEl>
                </p:cond>
              </p:nextCondLst>
            </p:seq>
            <p:seq concurrent="1" nextAc="seek">
              <p:cTn id="46" restart="whenNotActive" fill="hold" evtFilter="cancelBubble" nodeType="interactiveSeq">
                <p:stCondLst>
                  <p:cond evt="onClick" delay="0">
                    <p:tgtEl>
                      <p:spTgt spid="93"/>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94"/>
                                        </p:tgtEl>
                                        <p:attrNameLst>
                                          <p:attrName>style.visibility</p:attrName>
                                        </p:attrNameLst>
                                      </p:cBhvr>
                                      <p:to>
                                        <p:strVal val="visible"/>
                                      </p:to>
                                    </p:set>
                                    <p:anim calcmode="lin" valueType="num">
                                      <p:cBhvr>
                                        <p:cTn id="51" dur="500" fill="hold"/>
                                        <p:tgtEl>
                                          <p:spTgt spid="94"/>
                                        </p:tgtEl>
                                        <p:attrNameLst>
                                          <p:attrName>ppt_w</p:attrName>
                                        </p:attrNameLst>
                                      </p:cBhvr>
                                      <p:tavLst>
                                        <p:tav tm="0">
                                          <p:val>
                                            <p:fltVal val="0"/>
                                          </p:val>
                                        </p:tav>
                                        <p:tav tm="100000">
                                          <p:val>
                                            <p:strVal val="#ppt_w"/>
                                          </p:val>
                                        </p:tav>
                                      </p:tavLst>
                                    </p:anim>
                                    <p:anim calcmode="lin" valueType="num">
                                      <p:cBhvr>
                                        <p:cTn id="52" dur="500" fill="hold"/>
                                        <p:tgtEl>
                                          <p:spTgt spid="94"/>
                                        </p:tgtEl>
                                        <p:attrNameLst>
                                          <p:attrName>ppt_h</p:attrName>
                                        </p:attrNameLst>
                                      </p:cBhvr>
                                      <p:tavLst>
                                        <p:tav tm="0">
                                          <p:val>
                                            <p:fltVal val="0"/>
                                          </p:val>
                                        </p:tav>
                                        <p:tav tm="100000">
                                          <p:val>
                                            <p:strVal val="#ppt_h"/>
                                          </p:val>
                                        </p:tav>
                                      </p:tavLst>
                                    </p:anim>
                                    <p:animEffect transition="in" filter="fade">
                                      <p:cBhvr>
                                        <p:cTn id="53" dur="500"/>
                                        <p:tgtEl>
                                          <p:spTgt spid="94"/>
                                        </p:tgtEl>
                                      </p:cBhvr>
                                    </p:animEffect>
                                  </p:childTnLst>
                                  <p:subTnLst>
                                    <p:audio>
                                      <p:cMediaNode>
                                        <p:cTn display="0" masterRel="sameClick">
                                          <p:stCondLst>
                                            <p:cond evt="begin" delay="0">
                                              <p:tn val="49"/>
                                            </p:cond>
                                          </p:stCondLst>
                                          <p:endCondLst>
                                            <p:cond evt="onStopAudio" delay="0">
                                              <p:tgtEl>
                                                <p:sldTgt/>
                                              </p:tgtEl>
                                            </p:cond>
                                          </p:endCondLst>
                                        </p:cTn>
                                        <p:tgtEl>
                                          <p:sndTgt r:embed="rId2"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94"/>
                                        </p:tgtEl>
                                      </p:cBhvr>
                                    </p:animEffect>
                                    <p:animScale>
                                      <p:cBhvr>
                                        <p:cTn id="56" dur="250" autoRev="1" fill="hold"/>
                                        <p:tgtEl>
                                          <p:spTgt spid="94"/>
                                        </p:tgtEl>
                                      </p:cBhvr>
                                      <p:by x="105000" y="105000"/>
                                    </p:animScale>
                                  </p:childTnLst>
                                </p:cTn>
                              </p:par>
                            </p:childTnLst>
                          </p:cTn>
                        </p:par>
                      </p:childTnLst>
                    </p:cTn>
                  </p:par>
                </p:childTnLst>
              </p:cTn>
              <p:nextCondLst>
                <p:cond evt="onClick" delay="0">
                  <p:tgtEl>
                    <p:spTgt spid="93"/>
                  </p:tgtEl>
                </p:cond>
              </p:nextCondLst>
            </p:seq>
            <p:seq concurrent="1" nextAc="seek">
              <p:cTn id="57" restart="whenNotActive" fill="hold" evtFilter="cancelBubble" nodeType="interactiveSeq">
                <p:stCondLst>
                  <p:cond evt="onClick" delay="0">
                    <p:tgtEl>
                      <p:spTgt spid="97"/>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98"/>
                                        </p:tgtEl>
                                        <p:attrNameLst>
                                          <p:attrName>style.visibility</p:attrName>
                                        </p:attrNameLst>
                                      </p:cBhvr>
                                      <p:to>
                                        <p:strVal val="visible"/>
                                      </p:to>
                                    </p:set>
                                    <p:anim calcmode="lin" valueType="num">
                                      <p:cBhvr>
                                        <p:cTn id="62" dur="500" fill="hold"/>
                                        <p:tgtEl>
                                          <p:spTgt spid="98"/>
                                        </p:tgtEl>
                                        <p:attrNameLst>
                                          <p:attrName>ppt_w</p:attrName>
                                        </p:attrNameLst>
                                      </p:cBhvr>
                                      <p:tavLst>
                                        <p:tav tm="0">
                                          <p:val>
                                            <p:fltVal val="0"/>
                                          </p:val>
                                        </p:tav>
                                        <p:tav tm="100000">
                                          <p:val>
                                            <p:strVal val="#ppt_w"/>
                                          </p:val>
                                        </p:tav>
                                      </p:tavLst>
                                    </p:anim>
                                    <p:anim calcmode="lin" valueType="num">
                                      <p:cBhvr>
                                        <p:cTn id="63" dur="500" fill="hold"/>
                                        <p:tgtEl>
                                          <p:spTgt spid="98"/>
                                        </p:tgtEl>
                                        <p:attrNameLst>
                                          <p:attrName>ppt_h</p:attrName>
                                        </p:attrNameLst>
                                      </p:cBhvr>
                                      <p:tavLst>
                                        <p:tav tm="0">
                                          <p:val>
                                            <p:fltVal val="0"/>
                                          </p:val>
                                        </p:tav>
                                        <p:tav tm="100000">
                                          <p:val>
                                            <p:strVal val="#ppt_h"/>
                                          </p:val>
                                        </p:tav>
                                      </p:tavLst>
                                    </p:anim>
                                    <p:animEffect transition="in" filter="fade">
                                      <p:cBhvr>
                                        <p:cTn id="64" dur="500"/>
                                        <p:tgtEl>
                                          <p:spTgt spid="98"/>
                                        </p:tgtEl>
                                      </p:cBhvr>
                                    </p:animEffect>
                                  </p:childTnLst>
                                  <p:subTnLst>
                                    <p:audio>
                                      <p:cMediaNode>
                                        <p:cTn display="0" masterRel="sameClick">
                                          <p:stCondLst>
                                            <p:cond evt="begin" delay="0">
                                              <p:tn val="60"/>
                                            </p:cond>
                                          </p:stCondLst>
                                          <p:endCondLst>
                                            <p:cond evt="onStopAudio" delay="0">
                                              <p:tgtEl>
                                                <p:sldTgt/>
                                              </p:tgtEl>
                                            </p:cond>
                                          </p:endCondLst>
                                        </p:cTn>
                                        <p:tgtEl>
                                          <p:sndTgt r:embed="rId2"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98"/>
                                        </p:tgtEl>
                                      </p:cBhvr>
                                    </p:animEffect>
                                    <p:animScale>
                                      <p:cBhvr>
                                        <p:cTn id="67" dur="250" autoRev="1" fill="hold"/>
                                        <p:tgtEl>
                                          <p:spTgt spid="98"/>
                                        </p:tgtEl>
                                      </p:cBhvr>
                                      <p:by x="105000" y="105000"/>
                                    </p:animScale>
                                  </p:childTnLst>
                                </p:cTn>
                              </p:par>
                            </p:childTnLst>
                          </p:cTn>
                        </p:par>
                      </p:childTnLst>
                    </p:cTn>
                  </p:par>
                </p:childTnLst>
              </p:cTn>
              <p:nextCondLst>
                <p:cond evt="onClick" delay="0">
                  <p:tgtEl>
                    <p:spTgt spid="97"/>
                  </p:tgtEl>
                </p:cond>
              </p:nextCondLst>
            </p:seq>
            <p:seq concurrent="1" nextAc="seek">
              <p:cTn id="68" restart="whenNotActive" fill="hold" evtFilter="cancelBubble" nodeType="interactiveSeq">
                <p:stCondLst>
                  <p:cond evt="onClick" delay="0">
                    <p:tgtEl>
                      <p:spTgt spid="95"/>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withEffect">
                                  <p:stCondLst>
                                    <p:cond delay="0"/>
                                  </p:stCondLst>
                                  <p:childTnLst>
                                    <p:set>
                                      <p:cBhvr>
                                        <p:cTn id="72" dur="1" fill="hold">
                                          <p:stCondLst>
                                            <p:cond delay="0"/>
                                          </p:stCondLst>
                                        </p:cTn>
                                        <p:tgtEl>
                                          <p:spTgt spid="96"/>
                                        </p:tgtEl>
                                        <p:attrNameLst>
                                          <p:attrName>style.visibility</p:attrName>
                                        </p:attrNameLst>
                                      </p:cBhvr>
                                      <p:to>
                                        <p:strVal val="visible"/>
                                      </p:to>
                                    </p:set>
                                    <p:anim calcmode="lin" valueType="num">
                                      <p:cBhvr>
                                        <p:cTn id="73" dur="500" fill="hold"/>
                                        <p:tgtEl>
                                          <p:spTgt spid="96"/>
                                        </p:tgtEl>
                                        <p:attrNameLst>
                                          <p:attrName>ppt_w</p:attrName>
                                        </p:attrNameLst>
                                      </p:cBhvr>
                                      <p:tavLst>
                                        <p:tav tm="0">
                                          <p:val>
                                            <p:fltVal val="0"/>
                                          </p:val>
                                        </p:tav>
                                        <p:tav tm="100000">
                                          <p:val>
                                            <p:strVal val="#ppt_w"/>
                                          </p:val>
                                        </p:tav>
                                      </p:tavLst>
                                    </p:anim>
                                    <p:anim calcmode="lin" valueType="num">
                                      <p:cBhvr>
                                        <p:cTn id="74" dur="500" fill="hold"/>
                                        <p:tgtEl>
                                          <p:spTgt spid="96"/>
                                        </p:tgtEl>
                                        <p:attrNameLst>
                                          <p:attrName>ppt_h</p:attrName>
                                        </p:attrNameLst>
                                      </p:cBhvr>
                                      <p:tavLst>
                                        <p:tav tm="0">
                                          <p:val>
                                            <p:fltVal val="0"/>
                                          </p:val>
                                        </p:tav>
                                        <p:tav tm="100000">
                                          <p:val>
                                            <p:strVal val="#ppt_h"/>
                                          </p:val>
                                        </p:tav>
                                      </p:tavLst>
                                    </p:anim>
                                    <p:animEffect transition="in" filter="fade">
                                      <p:cBhvr>
                                        <p:cTn id="75" dur="500"/>
                                        <p:tgtEl>
                                          <p:spTgt spid="96"/>
                                        </p:tgtEl>
                                      </p:cBhvr>
                                    </p:animEffect>
                                  </p:childTnLst>
                                  <p:subTnLst>
                                    <p:audio>
                                      <p:cMediaNode>
                                        <p:cTn display="0" masterRel="sameClick">
                                          <p:stCondLst>
                                            <p:cond evt="begin" delay="0">
                                              <p:tn val="71"/>
                                            </p:cond>
                                          </p:stCondLst>
                                          <p:endCondLst>
                                            <p:cond evt="onStopAudio" delay="0">
                                              <p:tgtEl>
                                                <p:sldTgt/>
                                              </p:tgtEl>
                                            </p:cond>
                                          </p:endCondLst>
                                        </p:cTn>
                                        <p:tgtEl>
                                          <p:sndTgt r:embed="rId2" name="Bling.wav"/>
                                        </p:tgtEl>
                                      </p:cMediaNode>
                                    </p:audio>
                                  </p:subTnLst>
                                </p:cTn>
                              </p:par>
                              <p:par>
                                <p:cTn id="76" presetID="26" presetClass="emph" presetSubtype="0" fill="hold" grpId="1" nodeType="withEffect">
                                  <p:stCondLst>
                                    <p:cond delay="500"/>
                                  </p:stCondLst>
                                  <p:childTnLst>
                                    <p:animEffect transition="out" filter="fade">
                                      <p:cBhvr>
                                        <p:cTn id="77" dur="500" tmFilter="0, 0; .2, .5; .8, .5; 1, 0"/>
                                        <p:tgtEl>
                                          <p:spTgt spid="96"/>
                                        </p:tgtEl>
                                      </p:cBhvr>
                                    </p:animEffect>
                                    <p:animScale>
                                      <p:cBhvr>
                                        <p:cTn id="78" dur="250" autoRev="1" fill="hold"/>
                                        <p:tgtEl>
                                          <p:spTgt spid="96"/>
                                        </p:tgtEl>
                                      </p:cBhvr>
                                      <p:by x="105000" y="105000"/>
                                    </p:animScale>
                                  </p:childTnLst>
                                </p:cTn>
                              </p:par>
                              <p:par>
                                <p:cTn id="7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0" dur="2000" fill="hold"/>
                                        <p:tgtEl>
                                          <p:spTgt spid="47"/>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2" dur="2000" fill="hold"/>
                                        <p:tgtEl>
                                          <p:spTgt spid="62"/>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4" dur="2000" fill="hold"/>
                                        <p:tgtEl>
                                          <p:spTgt spid="48"/>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86" dur="2000" fill="hold"/>
                                        <p:tgtEl>
                                          <p:spTgt spid="46"/>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88" dur="2000" fill="hold"/>
                                        <p:tgtEl>
                                          <p:spTgt spid="55"/>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90" dur="2000" fill="hold"/>
                                        <p:tgtEl>
                                          <p:spTgt spid="56"/>
                                        </p:tgtEl>
                                        <p:attrNameLst>
                                          <p:attrName>ppt_x</p:attrName>
                                          <p:attrName>ppt_y</p:attrName>
                                        </p:attrNameLst>
                                      </p:cBhvr>
                                      <p:rCtr x="-4792" y="65810"/>
                                    </p:animMotion>
                                  </p:childTnLst>
                                </p:cTn>
                              </p:par>
                              <p:par>
                                <p:cTn id="91"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92" dur="2000" fill="hold"/>
                                        <p:tgtEl>
                                          <p:spTgt spid="60"/>
                                        </p:tgtEl>
                                        <p:attrNameLst>
                                          <p:attrName>ppt_x</p:attrName>
                                          <p:attrName>ppt_y</p:attrName>
                                        </p:attrNameLst>
                                      </p:cBhvr>
                                    </p:animMotion>
                                  </p:childTnLst>
                                </p:cTn>
                              </p:par>
                              <p:par>
                                <p:cTn id="9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4" dur="2000" fill="hold"/>
                                        <p:tgtEl>
                                          <p:spTgt spid="57"/>
                                        </p:tgtEl>
                                        <p:attrNameLst>
                                          <p:attrName>ppt_x</p:attrName>
                                          <p:attrName>ppt_y</p:attrName>
                                        </p:attrNameLst>
                                      </p:cBhvr>
                                    </p:animMotion>
                                  </p:childTnLst>
                                </p:cTn>
                              </p:par>
                              <p:par>
                                <p:cTn id="95"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96" dur="2000" fill="hold"/>
                                        <p:tgtEl>
                                          <p:spTgt spid="58"/>
                                        </p:tgtEl>
                                        <p:attrNameLst>
                                          <p:attrName>ppt_x</p:attrName>
                                          <p:attrName>ppt_y</p:attrName>
                                        </p:attrNameLst>
                                      </p:cBhvr>
                                    </p:animMotion>
                                  </p:childTnLst>
                                </p:cTn>
                              </p:par>
                              <p:par>
                                <p:cTn id="97"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98" dur="2000" fill="hold"/>
                                        <p:tgtEl>
                                          <p:spTgt spid="59"/>
                                        </p:tgtEl>
                                        <p:attrNameLst>
                                          <p:attrName>ppt_x</p:attrName>
                                          <p:attrName>ppt_y</p:attrName>
                                        </p:attrNameLst>
                                      </p:cBhvr>
                                    </p:animMotion>
                                  </p:childTnLst>
                                </p:cTn>
                              </p:par>
                              <p:par>
                                <p:cTn id="9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0" dur="2000" fill="hold"/>
                                        <p:tgtEl>
                                          <p:spTgt spid="65"/>
                                        </p:tgtEl>
                                        <p:attrNameLst>
                                          <p:attrName>ppt_x</p:attrName>
                                          <p:attrName>ppt_y</p:attrName>
                                        </p:attrNameLst>
                                      </p:cBhvr>
                                    </p:animMotion>
                                  </p:childTnLst>
                                </p:cTn>
                              </p:par>
                              <p:par>
                                <p:cTn id="10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2" dur="2000" fill="hold"/>
                                        <p:tgtEl>
                                          <p:spTgt spid="67"/>
                                        </p:tgtEl>
                                        <p:attrNameLst>
                                          <p:attrName>ppt_x</p:attrName>
                                          <p:attrName>ppt_y</p:attrName>
                                        </p:attrNameLst>
                                      </p:cBhvr>
                                    </p:animMotion>
                                  </p:childTnLst>
                                </p:cTn>
                              </p:par>
                              <p:par>
                                <p:cTn id="10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4" dur="2000" fill="hold"/>
                                        <p:tgtEl>
                                          <p:spTgt spid="66"/>
                                        </p:tgtEl>
                                        <p:attrNameLst>
                                          <p:attrName>ppt_x</p:attrName>
                                          <p:attrName>ppt_y</p:attrName>
                                        </p:attrNameLst>
                                      </p:cBhvr>
                                    </p:animMotion>
                                  </p:childTnLst>
                                </p:cTn>
                              </p:par>
                              <p:par>
                                <p:cTn id="105"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106" dur="2000" fill="hold"/>
                                        <p:tgtEl>
                                          <p:spTgt spid="76"/>
                                        </p:tgtEl>
                                        <p:attrNameLst>
                                          <p:attrName>ppt_x</p:attrName>
                                          <p:attrName>ppt_y</p:attrName>
                                        </p:attrNameLst>
                                      </p:cBhvr>
                                      <p:rCtr x="18750" y="58287"/>
                                    </p:animMotion>
                                  </p:childTnLst>
                                </p:cTn>
                              </p:par>
                              <p:par>
                                <p:cTn id="107"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08" dur="2000" fill="hold"/>
                                        <p:tgtEl>
                                          <p:spTgt spid="77"/>
                                        </p:tgtEl>
                                        <p:attrNameLst>
                                          <p:attrName>ppt_x</p:attrName>
                                          <p:attrName>ppt_y</p:attrName>
                                        </p:attrNameLst>
                                      </p:cBhvr>
                                    </p:animMotion>
                                  </p:childTnLst>
                                </p:cTn>
                              </p:par>
                              <p:par>
                                <p:cTn id="10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0" dur="2000" fill="hold"/>
                                        <p:tgtEl>
                                          <p:spTgt spid="79"/>
                                        </p:tgtEl>
                                        <p:attrNameLst>
                                          <p:attrName>ppt_x</p:attrName>
                                          <p:attrName>ppt_y</p:attrName>
                                        </p:attrNameLst>
                                      </p:cBhvr>
                                    </p:animMotion>
                                  </p:childTnLst>
                                </p:cTn>
                              </p:par>
                              <p:par>
                                <p:cTn id="11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2" dur="2000" fill="hold"/>
                                        <p:tgtEl>
                                          <p:spTgt spid="80"/>
                                        </p:tgtEl>
                                        <p:attrNameLst>
                                          <p:attrName>ppt_x</p:attrName>
                                          <p:attrName>ppt_y</p:attrName>
                                        </p:attrNameLst>
                                      </p:cBhvr>
                                    </p:animMotion>
                                  </p:childTnLst>
                                </p:cTn>
                              </p:par>
                              <p:par>
                                <p:cTn id="11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4" dur="2000" fill="hold"/>
                                        <p:tgtEl>
                                          <p:spTgt spid="82"/>
                                        </p:tgtEl>
                                        <p:attrNameLst>
                                          <p:attrName>ppt_x</p:attrName>
                                          <p:attrName>ppt_y</p:attrName>
                                        </p:attrNameLst>
                                      </p:cBhvr>
                                    </p:animMotion>
                                  </p:childTnLst>
                                </p:cTn>
                              </p:par>
                              <p:par>
                                <p:cTn id="11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6" dur="2000" fill="hold"/>
                                        <p:tgtEl>
                                          <p:spTgt spid="81"/>
                                        </p:tgtEl>
                                        <p:attrNameLst>
                                          <p:attrName>ppt_x</p:attrName>
                                          <p:attrName>ppt_y</p:attrName>
                                        </p:attrNameLst>
                                      </p:cBhvr>
                                    </p:animMotion>
                                  </p:childTnLst>
                                </p:cTn>
                              </p:par>
                              <p:par>
                                <p:cTn id="11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8" dur="2000" fill="hold"/>
                                        <p:tgtEl>
                                          <p:spTgt spid="83"/>
                                        </p:tgtEl>
                                        <p:attrNameLst>
                                          <p:attrName>ppt_x</p:attrName>
                                          <p:attrName>ppt_y</p:attrName>
                                        </p:attrNameLst>
                                      </p:cBhvr>
                                    </p:animMotion>
                                  </p:childTnLst>
                                </p:cTn>
                              </p:par>
                              <p:par>
                                <p:cTn id="119"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20" dur="2000" fill="hold"/>
                                        <p:tgtEl>
                                          <p:spTgt spid="84"/>
                                        </p:tgtEl>
                                        <p:attrNameLst>
                                          <p:attrName>ppt_x</p:attrName>
                                          <p:attrName>ppt_y</p:attrName>
                                        </p:attrNameLst>
                                      </p:cBhvr>
                                    </p:animMotion>
                                  </p:childTnLst>
                                </p:cTn>
                              </p:par>
                              <p:par>
                                <p:cTn id="12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2" dur="2000" fill="hold"/>
                                        <p:tgtEl>
                                          <p:spTgt spid="85"/>
                                        </p:tgtEl>
                                        <p:attrNameLst>
                                          <p:attrName>ppt_x</p:attrName>
                                          <p:attrName>ppt_y</p:attrName>
                                        </p:attrNameLst>
                                      </p:cBhvr>
                                    </p:animMotion>
                                  </p:childTnLst>
                                </p:cTn>
                              </p:par>
                              <p:par>
                                <p:cTn id="12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4" dur="2000" fill="hold"/>
                                        <p:tgtEl>
                                          <p:spTgt spid="86"/>
                                        </p:tgtEl>
                                        <p:attrNameLst>
                                          <p:attrName>ppt_x</p:attrName>
                                          <p:attrName>ppt_y</p:attrName>
                                        </p:attrNameLst>
                                      </p:cBhvr>
                                    </p:animMotion>
                                  </p:childTnLst>
                                </p:cTn>
                              </p:par>
                              <p:par>
                                <p:cTn id="12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6" dur="2000" fill="hold"/>
                                        <p:tgtEl>
                                          <p:spTgt spid="87"/>
                                        </p:tgtEl>
                                        <p:attrNameLst>
                                          <p:attrName>ppt_x</p:attrName>
                                          <p:attrName>ppt_y</p:attrName>
                                        </p:attrNameLst>
                                      </p:cBhvr>
                                    </p:animMotion>
                                  </p:childTnLst>
                                </p:cTn>
                              </p:par>
                              <p:par>
                                <p:cTn id="12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28" dur="2000" fill="hold"/>
                                        <p:tgtEl>
                                          <p:spTgt spid="88"/>
                                        </p:tgtEl>
                                        <p:attrNameLst>
                                          <p:attrName>ppt_x</p:attrName>
                                          <p:attrName>ppt_y</p:attrName>
                                        </p:attrNameLst>
                                      </p:cBhvr>
                                    </p:animMotion>
                                  </p:childTnLst>
                                </p:cTn>
                              </p:par>
                              <p:par>
                                <p:cTn id="12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30" dur="2000" fill="hold"/>
                                        <p:tgtEl>
                                          <p:spTgt spid="90"/>
                                        </p:tgtEl>
                                        <p:attrNameLst>
                                          <p:attrName>ppt_x</p:attrName>
                                          <p:attrName>ppt_y</p:attrName>
                                        </p:attrNameLst>
                                      </p:cBhvr>
                                    </p:animMotion>
                                  </p:childTnLst>
                                </p:cTn>
                              </p:par>
                              <p:par>
                                <p:cTn id="13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2" dur="2000" fill="hold"/>
                                        <p:tgtEl>
                                          <p:spTgt spid="89"/>
                                        </p:tgtEl>
                                        <p:attrNameLst>
                                          <p:attrName>ppt_x</p:attrName>
                                          <p:attrName>ppt_y</p:attrName>
                                        </p:attrNameLst>
                                      </p:cBhvr>
                                    </p:animMotion>
                                  </p:childTnLst>
                                </p:cTn>
                              </p:par>
                              <p:par>
                                <p:cTn id="13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4" dur="2000" fill="hold"/>
                                        <p:tgtEl>
                                          <p:spTgt spid="91"/>
                                        </p:tgtEl>
                                        <p:attrNameLst>
                                          <p:attrName>ppt_x</p:attrName>
                                          <p:attrName>ppt_y</p:attrName>
                                        </p:attrNameLst>
                                      </p:cBhvr>
                                    </p:animMotion>
                                  </p:childTnLst>
                                </p:cTn>
                              </p:par>
                              <p:par>
                                <p:cTn id="13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6" dur="2000" fill="hold"/>
                                        <p:tgtEl>
                                          <p:spTgt spid="92"/>
                                        </p:tgtEl>
                                        <p:attrNameLst>
                                          <p:attrName>ppt_x</p:attrName>
                                          <p:attrName>ppt_y</p:attrName>
                                        </p:attrNameLst>
                                      </p:cBhvr>
                                    </p:animMotion>
                                  </p:childTnLst>
                                </p:cTn>
                              </p:par>
                            </p:childTnLst>
                          </p:cTn>
                        </p:par>
                      </p:childTnLst>
                    </p:cTn>
                  </p:par>
                </p:childTnLst>
              </p:cTn>
              <p:nextCondLst>
                <p:cond evt="onClick" delay="0">
                  <p:tgtEl>
                    <p:spTgt spid="95"/>
                  </p:tgtEl>
                </p:cond>
              </p:nextCondLst>
            </p:seq>
          </p:childTnLst>
        </p:cTn>
      </p:par>
    </p:tnLst>
    <p:bldLst>
      <p:bldP spid="36" grpId="0"/>
      <p:bldP spid="36" grpId="1"/>
      <p:bldP spid="43" grpId="0"/>
      <p:bldP spid="43" grpId="1"/>
      <p:bldP spid="44" grpId="0"/>
      <p:bldP spid="44" grpId="1"/>
      <p:bldP spid="45" grpId="0"/>
      <p:bldP spid="45" grpId="1"/>
      <p:bldP spid="94" grpId="0"/>
      <p:bldP spid="94" grpId="1"/>
      <p:bldP spid="98" grpId="0"/>
      <p:bldP spid="98" grpId="1"/>
      <p:bldP spid="96" grpId="0"/>
      <p:bldP spid="96"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105FC6-3F9C-342D-9CF2-02A6184199A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553"/>
          <a:stretch/>
        </p:blipFill>
        <p:spPr>
          <a:xfrm>
            <a:off x="1083" y="0"/>
            <a:ext cx="12189833" cy="6858000"/>
          </a:xfrm>
          <a:prstGeom prst="rect">
            <a:avLst/>
          </a:prstGeom>
        </p:spPr>
      </p:pic>
      <p:sp>
        <p:nvSpPr>
          <p:cNvPr id="2" name="Rectangle: Rounded Corners 1">
            <a:extLst>
              <a:ext uri="{FF2B5EF4-FFF2-40B4-BE49-F238E27FC236}">
                <a16:creationId xmlns:a16="http://schemas.microsoft.com/office/drawing/2014/main" id="{9BC2A600-4D04-D39C-4DB0-9761C411C235}"/>
              </a:ext>
            </a:extLst>
          </p:cNvPr>
          <p:cNvSpPr/>
          <p:nvPr/>
        </p:nvSpPr>
        <p:spPr>
          <a:xfrm>
            <a:off x="2960914" y="2576286"/>
            <a:ext cx="6270172" cy="2387600"/>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hannel URL">
            <a:extLst>
              <a:ext uri="{FF2B5EF4-FFF2-40B4-BE49-F238E27FC236}">
                <a16:creationId xmlns:a16="http://schemas.microsoft.com/office/drawing/2014/main" id="{AAF42533-F65F-5E7A-D94A-3AA63DF82E81}"/>
              </a:ext>
            </a:extLst>
          </p:cNvPr>
          <p:cNvSpPr txBox="1"/>
          <p:nvPr/>
        </p:nvSpPr>
        <p:spPr>
          <a:xfrm>
            <a:off x="2239169" y="2772537"/>
            <a:ext cx="7713662" cy="199509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5400" b="1" dirty="0">
                <a:solidFill>
                  <a:schemeClr val="bg2">
                    <a:lumMod val="25000"/>
                  </a:schemeClr>
                </a:solidFill>
                <a:latin typeface="Arial" panose="020B0604020202020204" pitchFamily="34" charset="0"/>
                <a:ea typeface="Tahoma" panose="020B0604030504040204" pitchFamily="34" charset="0"/>
                <a:cs typeface="Arial" panose="020B0604020202020204" pitchFamily="34" charset="0"/>
              </a:rPr>
              <a:t>PHƯƠNG PHÁP</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rPr>
              <a:t>SẮC KÍ CỘT</a:t>
            </a:r>
            <a:endParaRPr kumimoji="0" lang="vi-VN" sz="5400" b="1" i="0" u="none" strike="noStrike" kern="1200" cap="none" spc="0" normalizeH="0" baseline="0" noProof="0" dirty="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5" name="Channel URL">
            <a:extLst>
              <a:ext uri="{FF2B5EF4-FFF2-40B4-BE49-F238E27FC236}">
                <a16:creationId xmlns:a16="http://schemas.microsoft.com/office/drawing/2014/main" id="{2A89BFFF-395E-86EF-8DC8-C40609A30032}"/>
              </a:ext>
            </a:extLst>
          </p:cNvPr>
          <p:cNvSpPr txBox="1"/>
          <p:nvPr/>
        </p:nvSpPr>
        <p:spPr>
          <a:xfrm>
            <a:off x="4369249" y="1460927"/>
            <a:ext cx="3453502" cy="109850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rPr>
              <a:t>PHẦN IV.</a:t>
            </a:r>
            <a:endParaRPr kumimoji="0" lang="vi-VN" sz="6000" b="1" i="0" u="none" strike="noStrike" kern="1200" cap="none" spc="0" normalizeH="0" baseline="0" noProof="0" dirty="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9449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4B8709E0-4A45-6A28-0217-0748E1D3D38E}"/>
              </a:ext>
            </a:extLst>
          </p:cNvPr>
          <p:cNvGrpSpPr/>
          <p:nvPr/>
        </p:nvGrpSpPr>
        <p:grpSpPr>
          <a:xfrm>
            <a:off x="965899" y="463794"/>
            <a:ext cx="10259246" cy="2355260"/>
            <a:chOff x="731316" y="1721964"/>
            <a:chExt cx="10259246" cy="2355260"/>
          </a:xfrm>
        </p:grpSpPr>
        <p:pic>
          <p:nvPicPr>
            <p:cNvPr id="22" name="Picture 21">
              <a:extLst>
                <a:ext uri="{FF2B5EF4-FFF2-40B4-BE49-F238E27FC236}">
                  <a16:creationId xmlns:a16="http://schemas.microsoft.com/office/drawing/2014/main" id="{0DF1FD2C-80BB-54A9-C27D-2F54A4C2BE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316" y="1838312"/>
              <a:ext cx="774649" cy="774649"/>
            </a:xfrm>
            <a:prstGeom prst="rect">
              <a:avLst/>
            </a:prstGeom>
          </p:spPr>
        </p:pic>
        <p:sp>
          <p:nvSpPr>
            <p:cNvPr id="23" name="TextBox 22">
              <a:extLst>
                <a:ext uri="{FF2B5EF4-FFF2-40B4-BE49-F238E27FC236}">
                  <a16:creationId xmlns:a16="http://schemas.microsoft.com/office/drawing/2014/main" id="{41D722A5-3395-A4D7-818A-1FADA5387DEB}"/>
                </a:ext>
              </a:extLst>
            </p:cNvPr>
            <p:cNvSpPr txBox="1"/>
            <p:nvPr/>
          </p:nvSpPr>
          <p:spPr>
            <a:xfrm>
              <a:off x="1665061" y="1721964"/>
              <a:ext cx="9325501" cy="2355260"/>
            </a:xfrm>
            <a:prstGeom prst="rect">
              <a:avLst/>
            </a:prstGeom>
            <a:noFill/>
          </p:spPr>
          <p:txBody>
            <a:bodyPr wrap="square" rtlCol="0">
              <a:spAutoFit/>
            </a:bodyPr>
            <a:lstStyle/>
            <a:p>
              <a:pPr algn="just">
                <a:lnSpc>
                  <a:spcPct val="125000"/>
                </a:lnSpc>
              </a:pPr>
              <a:r>
                <a:rPr lang="en-US" sz="2400" b="1" dirty="0" err="1">
                  <a:latin typeface="Arial" panose="020B0604020202020204" pitchFamily="34" charset="0"/>
                  <a:cs typeface="Arial" panose="020B0604020202020204" pitchFamily="34" charset="0"/>
                </a:rPr>
                <a:t>Ứng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dụng</a:t>
              </a:r>
              <a:r>
                <a:rPr lang="en-US" sz="2400" b="1" dirty="0">
                  <a:latin typeface="Arial" panose="020B0604020202020204" pitchFamily="34" charset="0"/>
                  <a:cs typeface="Arial" panose="020B0604020202020204" pitchFamily="34" charset="0"/>
                </a:rPr>
                <a:t>:</a:t>
              </a:r>
            </a:p>
            <a:p>
              <a:pPr algn="just">
                <a:lnSpc>
                  <a:spcPct val="125000"/>
                </a:lnSpc>
              </a:pPr>
              <a:r>
                <a:rPr lang="en-US" sz="2400" dirty="0">
                  <a:solidFill>
                    <a:srgbClr val="C00000"/>
                  </a:solidFill>
                  <a:latin typeface="Arial" panose="020B0604020202020204" pitchFamily="34" charset="0"/>
                  <a:cs typeface="Arial" panose="020B0604020202020204" pitchFamily="34" charset="0"/>
                </a:rPr>
                <a:t>Ban </a:t>
              </a:r>
              <a:r>
                <a:rPr lang="en-US" sz="2400" dirty="0" err="1">
                  <a:solidFill>
                    <a:srgbClr val="C00000"/>
                  </a:solidFill>
                  <a:latin typeface="Arial" panose="020B0604020202020204" pitchFamily="34" charset="0"/>
                  <a:cs typeface="Arial" panose="020B0604020202020204" pitchFamily="34" charset="0"/>
                </a:rPr>
                <a:t>đầu</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chỉ</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được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dùng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để</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nghiên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cứu</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phân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tách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các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có</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màu</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ngày</a:t>
              </a:r>
              <a:r>
                <a:rPr lang="en-US" sz="2400" dirty="0">
                  <a:solidFill>
                    <a:srgbClr val="C00000"/>
                  </a:solidFill>
                  <a:latin typeface="Arial" panose="020B0604020202020204" pitchFamily="34" charset="0"/>
                  <a:cs typeface="Arial" panose="020B0604020202020204" pitchFamily="34" charset="0"/>
                </a:rPr>
                <a:t> nay </a:t>
              </a:r>
              <a:r>
                <a:rPr lang="en-US" sz="2400" dirty="0" err="1">
                  <a:solidFill>
                    <a:srgbClr val="C00000"/>
                  </a:solidFill>
                  <a:latin typeface="Arial" panose="020B0604020202020204" pitchFamily="34" charset="0"/>
                  <a:cs typeface="Arial" panose="020B0604020202020204" pitchFamily="34" charset="0"/>
                </a:rPr>
                <a:t>được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ứng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dụng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rộng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rãi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trong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phòng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thí</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nghiệm</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để</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tách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tinh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chế</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và</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dùng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trong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phân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tích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định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tính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định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lượng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các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hỗn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hợp</a:t>
              </a:r>
              <a:r>
                <a:rPr lang="en-US" sz="2400" dirty="0">
                  <a:solidFill>
                    <a:srgbClr val="C00000"/>
                  </a:solidFill>
                  <a:latin typeface="Arial" panose="020B0604020202020204" pitchFamily="34" charset="0"/>
                  <a:cs typeface="Arial" panose="020B0604020202020204" pitchFamily="34" charset="0"/>
                </a:rPr>
                <a:t>.</a:t>
              </a:r>
            </a:p>
            <a:p>
              <a:pPr algn="just">
                <a:lnSpc>
                  <a:spcPct val="125000"/>
                </a:lnSpc>
              </a:pPr>
              <a:endParaRPr lang="en-US" sz="2400" dirty="0">
                <a:solidFill>
                  <a:srgbClr val="C00000"/>
                </a:solidFill>
                <a:latin typeface="Arial" panose="020B0604020202020204" pitchFamily="34" charset="0"/>
                <a:cs typeface="Arial" panose="020B0604020202020204" pitchFamily="34" charset="0"/>
              </a:endParaRPr>
            </a:p>
          </p:txBody>
        </p:sp>
      </p:grpSp>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FDC8E78-BA7C-989A-2F26-33B1D45C0145}"/>
              </a:ext>
            </a:extLst>
          </p:cNvPr>
          <p:cNvGrpSpPr/>
          <p:nvPr/>
        </p:nvGrpSpPr>
        <p:grpSpPr>
          <a:xfrm>
            <a:off x="-188044" y="5490845"/>
            <a:ext cx="1648846" cy="1682791"/>
            <a:chOff x="-188044" y="5490845"/>
            <a:chExt cx="1648846" cy="1682791"/>
          </a:xfrm>
        </p:grpSpPr>
        <p:sp>
          <p:nvSpPr>
            <p:cNvPr id="4" name="Hexagon 3">
              <a:extLst>
                <a:ext uri="{FF2B5EF4-FFF2-40B4-BE49-F238E27FC236}">
                  <a16:creationId xmlns:a16="http://schemas.microsoft.com/office/drawing/2014/main" id="{96CDDEBB-D224-9CBC-6C26-7015306CD1EA}"/>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076EF6FA-C438-D988-2193-BD3D2AEF8A44}"/>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95DA045D-7A08-EF17-A6DB-18F19EDA212A}"/>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a:extLst>
              <a:ext uri="{FF2B5EF4-FFF2-40B4-BE49-F238E27FC236}">
                <a16:creationId xmlns:a16="http://schemas.microsoft.com/office/drawing/2014/main" id="{276BCC56-52ED-9764-3204-CCDC49FA4AC2}"/>
              </a:ext>
            </a:extLst>
          </p:cNvPr>
          <p:cNvPicPr>
            <a:picLocks noChangeAspect="1"/>
          </p:cNvPicPr>
          <p:nvPr/>
        </p:nvPicPr>
        <p:blipFill>
          <a:blip r:embed="rId3">
            <a:duotone>
              <a:prstClr val="black"/>
              <a:schemeClr val="accent2">
                <a:tint val="45000"/>
                <a:satMod val="400000"/>
              </a:schemeClr>
            </a:duotone>
            <a:extLst>
              <a:ext uri="{96DAC541-7B7A-43D3-8B79-37D633B846F1}">
                <asvg:svgBlip xmlns:asvg="http://schemas.microsoft.com/office/drawing/2016/SVG/main" r:embed="rId4"/>
              </a:ext>
            </a:extLst>
          </a:blip>
          <a:stretch>
            <a:fillRect/>
          </a:stretch>
        </p:blipFill>
        <p:spPr>
          <a:xfrm rot="20347222">
            <a:off x="-312466" y="5498507"/>
            <a:ext cx="948044" cy="1572637"/>
          </a:xfrm>
          <a:prstGeom prst="rect">
            <a:avLst/>
          </a:prstGeom>
        </p:spPr>
      </p:pic>
      <p:pic>
        <p:nvPicPr>
          <p:cNvPr id="9" name="Picture 2" descr="What is Column Chromatography? - Sensorex">
            <a:extLst>
              <a:ext uri="{FF2B5EF4-FFF2-40B4-BE49-F238E27FC236}">
                <a16:creationId xmlns:a16="http://schemas.microsoft.com/office/drawing/2014/main" id="{A9625DBD-B615-E37C-C90A-2A0D9E8D6A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49" b="25571"/>
          <a:stretch/>
        </p:blipFill>
        <p:spPr bwMode="auto">
          <a:xfrm>
            <a:off x="2148361" y="2528318"/>
            <a:ext cx="8264535" cy="3988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165908"/>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4B8709E0-4A45-6A28-0217-0748E1D3D38E}"/>
              </a:ext>
            </a:extLst>
          </p:cNvPr>
          <p:cNvGrpSpPr/>
          <p:nvPr/>
        </p:nvGrpSpPr>
        <p:grpSpPr>
          <a:xfrm>
            <a:off x="909265" y="905361"/>
            <a:ext cx="10632961" cy="774649"/>
            <a:chOff x="731316" y="1838312"/>
            <a:chExt cx="10632961" cy="774649"/>
          </a:xfrm>
        </p:grpSpPr>
        <p:pic>
          <p:nvPicPr>
            <p:cNvPr id="22" name="Picture 21">
              <a:extLst>
                <a:ext uri="{FF2B5EF4-FFF2-40B4-BE49-F238E27FC236}">
                  <a16:creationId xmlns:a16="http://schemas.microsoft.com/office/drawing/2014/main" id="{0DF1FD2C-80BB-54A9-C27D-2F54A4C2BE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316" y="1838312"/>
              <a:ext cx="774649" cy="774649"/>
            </a:xfrm>
            <a:prstGeom prst="rect">
              <a:avLst/>
            </a:prstGeom>
          </p:spPr>
        </p:pic>
        <p:sp>
          <p:nvSpPr>
            <p:cNvPr id="23" name="TextBox 22">
              <a:extLst>
                <a:ext uri="{FF2B5EF4-FFF2-40B4-BE49-F238E27FC236}">
                  <a16:creationId xmlns:a16="http://schemas.microsoft.com/office/drawing/2014/main" id="{41D722A5-3395-A4D7-818A-1FADA5387DEB}"/>
                </a:ext>
              </a:extLst>
            </p:cNvPr>
            <p:cNvSpPr txBox="1"/>
            <p:nvPr/>
          </p:nvSpPr>
          <p:spPr>
            <a:xfrm>
              <a:off x="1688210" y="1971335"/>
              <a:ext cx="9676067" cy="508601"/>
            </a:xfrm>
            <a:prstGeom prst="rect">
              <a:avLst/>
            </a:prstGeom>
            <a:noFill/>
          </p:spPr>
          <p:txBody>
            <a:bodyPr wrap="square" rtlCol="0">
              <a:spAutoFit/>
            </a:bodyPr>
            <a:lstStyle/>
            <a:p>
              <a:pPr algn="just">
                <a:lnSpc>
                  <a:spcPct val="125000"/>
                </a:lnSpc>
              </a:pPr>
              <a:r>
                <a:rPr lang="en-US" sz="2400" dirty="0" err="1">
                  <a:solidFill>
                    <a:srgbClr val="C00000"/>
                  </a:solidFill>
                  <a:latin typeface="Arial" panose="020B0604020202020204" pitchFamily="34" charset="0"/>
                  <a:cs typeface="Arial" panose="020B0604020202020204" pitchFamily="34" charset="0"/>
                </a:rPr>
                <a:t>Phương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pháp</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sắc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ký</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đơn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giản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thường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được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sử</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dụng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là</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sắc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ký</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cột</a:t>
              </a:r>
              <a:r>
                <a:rPr lang="en-US" sz="2400" dirty="0">
                  <a:solidFill>
                    <a:srgbClr val="C00000"/>
                  </a:solidFill>
                  <a:latin typeface="Arial" panose="020B0604020202020204" pitchFamily="34" charset="0"/>
                  <a:cs typeface="Arial" panose="020B0604020202020204" pitchFamily="34" charset="0"/>
                </a:rPr>
                <a:t>.</a:t>
              </a:r>
            </a:p>
          </p:txBody>
        </p:sp>
      </p:grpSp>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grpSp>
        <p:nvGrpSpPr>
          <p:cNvPr id="3" name="Group 2">
            <a:extLst>
              <a:ext uri="{FF2B5EF4-FFF2-40B4-BE49-F238E27FC236}">
                <a16:creationId xmlns:a16="http://schemas.microsoft.com/office/drawing/2014/main" id="{EFDC8E78-BA7C-989A-2F26-33B1D45C0145}"/>
              </a:ext>
            </a:extLst>
          </p:cNvPr>
          <p:cNvGrpSpPr/>
          <p:nvPr/>
        </p:nvGrpSpPr>
        <p:grpSpPr>
          <a:xfrm>
            <a:off x="-188044" y="5490845"/>
            <a:ext cx="1648846" cy="1682791"/>
            <a:chOff x="-188044" y="5490845"/>
            <a:chExt cx="1648846" cy="1682791"/>
          </a:xfrm>
        </p:grpSpPr>
        <p:sp>
          <p:nvSpPr>
            <p:cNvPr id="4" name="Hexagon 3">
              <a:extLst>
                <a:ext uri="{FF2B5EF4-FFF2-40B4-BE49-F238E27FC236}">
                  <a16:creationId xmlns:a16="http://schemas.microsoft.com/office/drawing/2014/main" id="{96CDDEBB-D224-9CBC-6C26-7015306CD1EA}"/>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076EF6FA-C438-D988-2193-BD3D2AEF8A44}"/>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95DA045D-7A08-EF17-A6DB-18F19EDA212A}"/>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a:extLst>
              <a:ext uri="{FF2B5EF4-FFF2-40B4-BE49-F238E27FC236}">
                <a16:creationId xmlns:a16="http://schemas.microsoft.com/office/drawing/2014/main" id="{276BCC56-52ED-9764-3204-CCDC49FA4AC2}"/>
              </a:ext>
            </a:extLst>
          </p:cNvPr>
          <p:cNvPicPr>
            <a:picLocks noChangeAspect="1"/>
          </p:cNvPicPr>
          <p:nvPr/>
        </p:nvPicPr>
        <p:blipFill>
          <a:blip r:embed="rId3">
            <a:duotone>
              <a:prstClr val="black"/>
              <a:schemeClr val="accent2">
                <a:tint val="45000"/>
                <a:satMod val="400000"/>
              </a:schemeClr>
            </a:duotone>
            <a:extLst>
              <a:ext uri="{96DAC541-7B7A-43D3-8B79-37D633B846F1}">
                <asvg:svgBlip xmlns:asvg="http://schemas.microsoft.com/office/drawing/2016/SVG/main" r:embed="rId4"/>
              </a:ext>
            </a:extLst>
          </a:blip>
          <a:stretch>
            <a:fillRect/>
          </a:stretch>
        </p:blipFill>
        <p:spPr>
          <a:xfrm rot="20347222">
            <a:off x="-312466" y="5498507"/>
            <a:ext cx="948044" cy="1572637"/>
          </a:xfrm>
          <a:prstGeom prst="rect">
            <a:avLst/>
          </a:prstGeom>
        </p:spPr>
      </p:pic>
      <p:pic>
        <p:nvPicPr>
          <p:cNvPr id="8" name="Picture 7">
            <a:extLst>
              <a:ext uri="{FF2B5EF4-FFF2-40B4-BE49-F238E27FC236}">
                <a16:creationId xmlns:a16="http://schemas.microsoft.com/office/drawing/2014/main" id="{F8579215-C994-046B-6936-A6DA8C054F37}"/>
              </a:ext>
            </a:extLst>
          </p:cNvPr>
          <p:cNvPicPr>
            <a:picLocks noChangeAspect="1"/>
          </p:cNvPicPr>
          <p:nvPr/>
        </p:nvPicPr>
        <p:blipFill rotWithShape="1">
          <a:blip r:embed="rId5"/>
          <a:srcRect l="16140" t="22748" r="37151" b="28101"/>
          <a:stretch/>
        </p:blipFill>
        <p:spPr>
          <a:xfrm>
            <a:off x="2247231" y="1925520"/>
            <a:ext cx="7697538" cy="4556273"/>
          </a:xfrm>
          <a:prstGeom prst="rect">
            <a:avLst/>
          </a:prstGeom>
        </p:spPr>
      </p:pic>
    </p:spTree>
    <p:extLst>
      <p:ext uri="{BB962C8B-B14F-4D97-AF65-F5344CB8AC3E}">
        <p14:creationId xmlns:p14="http://schemas.microsoft.com/office/powerpoint/2010/main" val="3742612919"/>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grpSp>
        <p:nvGrpSpPr>
          <p:cNvPr id="3" name="Group 2">
            <a:extLst>
              <a:ext uri="{FF2B5EF4-FFF2-40B4-BE49-F238E27FC236}">
                <a16:creationId xmlns:a16="http://schemas.microsoft.com/office/drawing/2014/main" id="{EFDC8E78-BA7C-989A-2F26-33B1D45C0145}"/>
              </a:ext>
            </a:extLst>
          </p:cNvPr>
          <p:cNvGrpSpPr/>
          <p:nvPr/>
        </p:nvGrpSpPr>
        <p:grpSpPr>
          <a:xfrm>
            <a:off x="-188044" y="5490845"/>
            <a:ext cx="1648846" cy="1682791"/>
            <a:chOff x="-188044" y="5490845"/>
            <a:chExt cx="1648846" cy="1682791"/>
          </a:xfrm>
        </p:grpSpPr>
        <p:sp>
          <p:nvSpPr>
            <p:cNvPr id="4" name="Hexagon 3">
              <a:extLst>
                <a:ext uri="{FF2B5EF4-FFF2-40B4-BE49-F238E27FC236}">
                  <a16:creationId xmlns:a16="http://schemas.microsoft.com/office/drawing/2014/main" id="{96CDDEBB-D224-9CBC-6C26-7015306CD1EA}"/>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076EF6FA-C438-D988-2193-BD3D2AEF8A44}"/>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95DA045D-7A08-EF17-A6DB-18F19EDA212A}"/>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a:extLst>
              <a:ext uri="{FF2B5EF4-FFF2-40B4-BE49-F238E27FC236}">
                <a16:creationId xmlns:a16="http://schemas.microsoft.com/office/drawing/2014/main" id="{276BCC56-52ED-9764-3204-CCDC49FA4AC2}"/>
              </a:ext>
            </a:extLst>
          </p:cNvPr>
          <p:cNvPicPr>
            <a:picLocks noChangeAspect="1"/>
          </p:cNvPicPr>
          <p:nvPr/>
        </p:nvPicPr>
        <p:blipFill>
          <a:blip r:embed="rId2">
            <a:duotone>
              <a:prstClr val="black"/>
              <a:schemeClr val="accent2">
                <a:tint val="45000"/>
                <a:satMod val="400000"/>
              </a:schemeClr>
            </a:duotone>
            <a:extLst>
              <a:ext uri="{96DAC541-7B7A-43D3-8B79-37D633B846F1}">
                <asvg:svgBlip xmlns:asvg="http://schemas.microsoft.com/office/drawing/2016/SVG/main" r:embed="rId3"/>
              </a:ext>
            </a:extLst>
          </a:blip>
          <a:stretch>
            <a:fillRect/>
          </a:stretch>
        </p:blipFill>
        <p:spPr>
          <a:xfrm rot="20347222">
            <a:off x="-312466" y="5498507"/>
            <a:ext cx="948044" cy="1572637"/>
          </a:xfrm>
          <a:prstGeom prst="rect">
            <a:avLst/>
          </a:prstGeom>
        </p:spPr>
      </p:pic>
      <p:pic>
        <p:nvPicPr>
          <p:cNvPr id="19458" name="Picture 2" descr="Sắc ký cột và nguyên tắc, kỹ thuật triển khai sắc ký cột - Techtra">
            <a:extLst>
              <a:ext uri="{FF2B5EF4-FFF2-40B4-BE49-F238E27FC236}">
                <a16:creationId xmlns:a16="http://schemas.microsoft.com/office/drawing/2014/main" id="{862C56D1-0951-5279-B90A-5701A3935BC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062"/>
          <a:stretch/>
        </p:blipFill>
        <p:spPr bwMode="auto">
          <a:xfrm>
            <a:off x="3163786" y="2795876"/>
            <a:ext cx="6874521" cy="3685917"/>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CE04B038-64B5-AF87-9599-857EB0D75036}"/>
              </a:ext>
            </a:extLst>
          </p:cNvPr>
          <p:cNvSpPr/>
          <p:nvPr/>
        </p:nvSpPr>
        <p:spPr>
          <a:xfrm>
            <a:off x="3910613" y="3712029"/>
            <a:ext cx="570271" cy="177881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4B8709E0-4A45-6A28-0217-0748E1D3D38E}"/>
              </a:ext>
            </a:extLst>
          </p:cNvPr>
          <p:cNvGrpSpPr/>
          <p:nvPr/>
        </p:nvGrpSpPr>
        <p:grpSpPr>
          <a:xfrm>
            <a:off x="1152271" y="1217722"/>
            <a:ext cx="10619182" cy="970266"/>
            <a:chOff x="731316" y="1721964"/>
            <a:chExt cx="10619182" cy="970266"/>
          </a:xfrm>
        </p:grpSpPr>
        <p:pic>
          <p:nvPicPr>
            <p:cNvPr id="22" name="Picture 21">
              <a:extLst>
                <a:ext uri="{FF2B5EF4-FFF2-40B4-BE49-F238E27FC236}">
                  <a16:creationId xmlns:a16="http://schemas.microsoft.com/office/drawing/2014/main" id="{0DF1FD2C-80BB-54A9-C27D-2F54A4C2BE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316" y="1838312"/>
              <a:ext cx="774649" cy="774649"/>
            </a:xfrm>
            <a:prstGeom prst="rect">
              <a:avLst/>
            </a:prstGeom>
          </p:spPr>
        </p:pic>
        <p:sp>
          <p:nvSpPr>
            <p:cNvPr id="23" name="TextBox 22">
              <a:extLst>
                <a:ext uri="{FF2B5EF4-FFF2-40B4-BE49-F238E27FC236}">
                  <a16:creationId xmlns:a16="http://schemas.microsoft.com/office/drawing/2014/main" id="{41D722A5-3395-A4D7-818A-1FADA5387DEB}"/>
                </a:ext>
              </a:extLst>
            </p:cNvPr>
            <p:cNvSpPr txBox="1"/>
            <p:nvPr/>
          </p:nvSpPr>
          <p:spPr>
            <a:xfrm>
              <a:off x="1665061" y="1721964"/>
              <a:ext cx="9685437" cy="970266"/>
            </a:xfrm>
            <a:prstGeom prst="rect">
              <a:avLst/>
            </a:prstGeom>
            <a:noFill/>
          </p:spPr>
          <p:txBody>
            <a:bodyPr wrap="square" rtlCol="0">
              <a:spAutoFit/>
            </a:bodyPr>
            <a:lstStyle/>
            <a:p>
              <a:pPr algn="just">
                <a:lnSpc>
                  <a:spcPct val="125000"/>
                </a:lnSpc>
              </a:pPr>
              <a:r>
                <a:rPr lang="en-US" sz="2400" dirty="0">
                  <a:solidFill>
                    <a:srgbClr val="C00000"/>
                  </a:solidFill>
                  <a:latin typeface="Arial" panose="020B0604020202020204" pitchFamily="34" charset="0"/>
                  <a:cs typeface="Arial" panose="020B0604020202020204" pitchFamily="34" charset="0"/>
                </a:rPr>
                <a:t>Trong </a:t>
              </a:r>
              <a:r>
                <a:rPr lang="en-US" sz="2400" dirty="0" err="1">
                  <a:solidFill>
                    <a:srgbClr val="C00000"/>
                  </a:solidFill>
                  <a:latin typeface="Arial" panose="020B0604020202020204" pitchFamily="34" charset="0"/>
                  <a:cs typeface="Arial" panose="020B0604020202020204" pitchFamily="34" charset="0"/>
                </a:rPr>
                <a:t>sắc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ký</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cột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pha</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tĩnh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là</a:t>
              </a:r>
              <a:r>
                <a:rPr lang="en-US" sz="2400" dirty="0">
                  <a:solidFill>
                    <a:srgbClr val="C00000"/>
                  </a:solidFill>
                  <a:latin typeface="Arial" panose="020B0604020202020204" pitchFamily="34" charset="0"/>
                  <a:cs typeface="Arial" panose="020B0604020202020204" pitchFamily="34" charset="0"/>
                </a:rPr>
                <a:t> silica gel </a:t>
              </a:r>
              <a:r>
                <a:rPr lang="en-US" sz="2400" dirty="0" err="1">
                  <a:solidFill>
                    <a:srgbClr val="C00000"/>
                  </a:solidFill>
                  <a:latin typeface="Arial" panose="020B0604020202020204" pitchFamily="34" charset="0"/>
                  <a:cs typeface="Arial" panose="020B0604020202020204" pitchFamily="34" charset="0"/>
                </a:rPr>
                <a:t>hoặc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bột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aluminium</a:t>
              </a:r>
              <a:r>
                <a:rPr lang="en-US" sz="2400" dirty="0">
                  <a:solidFill>
                    <a:srgbClr val="C00000"/>
                  </a:solidFill>
                  <a:latin typeface="Arial" panose="020B0604020202020204" pitchFamily="34" charset="0"/>
                  <a:cs typeface="Arial" panose="020B0604020202020204" pitchFamily="34" charset="0"/>
                </a:rPr>
                <a:t> oxide,… </a:t>
              </a:r>
              <a:r>
                <a:rPr lang="en-US" sz="2400" dirty="0" err="1">
                  <a:solidFill>
                    <a:srgbClr val="C00000"/>
                  </a:solidFill>
                  <a:latin typeface="Arial" panose="020B0604020202020204" pitchFamily="34" charset="0"/>
                  <a:cs typeface="Arial" panose="020B0604020202020204" pitchFamily="34" charset="0"/>
                </a:rPr>
                <a:t>được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nhồi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trong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một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ống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thủy</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tinh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thẳng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đứng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gọi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là</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cột</a:t>
              </a:r>
              <a:r>
                <a:rPr lang="en-US" sz="2400" dirty="0">
                  <a:solidFill>
                    <a:srgbClr val="C00000"/>
                  </a:solidFill>
                  <a:latin typeface="Arial" panose="020B0604020202020204" pitchFamily="34" charset="0"/>
                  <a:cs typeface="Arial" panose="020B0604020202020204" pitchFamily="34" charset="0"/>
                </a:rPr>
                <a:t>).</a:t>
              </a:r>
              <a:endParaRPr lang="vi-VN" sz="2400" dirty="0">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341334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4B8709E0-4A45-6A28-0217-0748E1D3D38E}"/>
              </a:ext>
            </a:extLst>
          </p:cNvPr>
          <p:cNvGrpSpPr/>
          <p:nvPr/>
        </p:nvGrpSpPr>
        <p:grpSpPr>
          <a:xfrm>
            <a:off x="1460802" y="1116472"/>
            <a:ext cx="9523728" cy="1431930"/>
            <a:chOff x="731316" y="1721964"/>
            <a:chExt cx="9523728" cy="1431930"/>
          </a:xfrm>
        </p:grpSpPr>
        <p:pic>
          <p:nvPicPr>
            <p:cNvPr id="22" name="Picture 21">
              <a:extLst>
                <a:ext uri="{FF2B5EF4-FFF2-40B4-BE49-F238E27FC236}">
                  <a16:creationId xmlns:a16="http://schemas.microsoft.com/office/drawing/2014/main" id="{0DF1FD2C-80BB-54A9-C27D-2F54A4C2BE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316" y="1838312"/>
              <a:ext cx="774649" cy="774649"/>
            </a:xfrm>
            <a:prstGeom prst="rect">
              <a:avLst/>
            </a:prstGeom>
          </p:spPr>
        </p:pic>
        <p:sp>
          <p:nvSpPr>
            <p:cNvPr id="23" name="TextBox 22">
              <a:extLst>
                <a:ext uri="{FF2B5EF4-FFF2-40B4-BE49-F238E27FC236}">
                  <a16:creationId xmlns:a16="http://schemas.microsoft.com/office/drawing/2014/main" id="{41D722A5-3395-A4D7-818A-1FADA5387DEB}"/>
                </a:ext>
              </a:extLst>
            </p:cNvPr>
            <p:cNvSpPr txBox="1"/>
            <p:nvPr/>
          </p:nvSpPr>
          <p:spPr>
            <a:xfrm>
              <a:off x="1665061" y="1721964"/>
              <a:ext cx="8589983" cy="1431930"/>
            </a:xfrm>
            <a:prstGeom prst="rect">
              <a:avLst/>
            </a:prstGeom>
            <a:noFill/>
          </p:spPr>
          <p:txBody>
            <a:bodyPr wrap="square" rtlCol="0">
              <a:spAutoFit/>
            </a:bodyPr>
            <a:lstStyle/>
            <a:p>
              <a:pPr algn="just">
                <a:lnSpc>
                  <a:spcPct val="125000"/>
                </a:lnSpc>
              </a:pPr>
              <a:r>
                <a:rPr lang="en-US" sz="2400" dirty="0" err="1">
                  <a:solidFill>
                    <a:srgbClr val="C00000"/>
                  </a:solidFill>
                  <a:latin typeface="Arial" panose="020B0604020202020204" pitchFamily="34" charset="0"/>
                  <a:cs typeface="Arial" panose="020B0604020202020204" pitchFamily="34" charset="0"/>
                </a:rPr>
                <a:t>Pha</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động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là</a:t>
              </a:r>
              <a:r>
                <a:rPr lang="en-US" sz="2400" dirty="0">
                  <a:solidFill>
                    <a:srgbClr val="C00000"/>
                  </a:solidFill>
                  <a:latin typeface="Arial" panose="020B0604020202020204" pitchFamily="34" charset="0"/>
                  <a:cs typeface="Arial" panose="020B0604020202020204" pitchFamily="34" charset="0"/>
                </a:rPr>
                <a:t> dung </a:t>
              </a:r>
              <a:r>
                <a:rPr lang="en-US" sz="2400" dirty="0" err="1">
                  <a:solidFill>
                    <a:srgbClr val="C00000"/>
                  </a:solidFill>
                  <a:latin typeface="Arial" panose="020B0604020202020204" pitchFamily="34" charset="0"/>
                  <a:cs typeface="Arial" panose="020B0604020202020204" pitchFamily="34" charset="0"/>
                </a:rPr>
                <a:t>môi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thích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hợp</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được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đổ</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vào</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phía</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trên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pha</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tĩnh</a:t>
              </a:r>
              <a:r>
                <a:rPr lang="en-US" sz="2400" dirty="0">
                  <a:solidFill>
                    <a:srgbClr val="C00000"/>
                  </a:solidFill>
                  <a:latin typeface="Arial" panose="020B0604020202020204" pitchFamily="34" charset="0"/>
                  <a:cs typeface="Arial" panose="020B0604020202020204" pitchFamily="34" charset="0"/>
                </a:rPr>
                <a:t>.</a:t>
              </a:r>
            </a:p>
            <a:p>
              <a:pPr algn="just">
                <a:lnSpc>
                  <a:spcPct val="125000"/>
                </a:lnSpc>
              </a:pPr>
              <a:endParaRPr lang="vi-VN" sz="2400" dirty="0">
                <a:solidFill>
                  <a:srgbClr val="C00000"/>
                </a:solidFill>
                <a:latin typeface="Arial" panose="020B0604020202020204" pitchFamily="34" charset="0"/>
                <a:cs typeface="Arial" panose="020B0604020202020204" pitchFamily="34" charset="0"/>
              </a:endParaRPr>
            </a:p>
          </p:txBody>
        </p:sp>
      </p:grpSp>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grpSp>
        <p:nvGrpSpPr>
          <p:cNvPr id="3" name="Group 2">
            <a:extLst>
              <a:ext uri="{FF2B5EF4-FFF2-40B4-BE49-F238E27FC236}">
                <a16:creationId xmlns:a16="http://schemas.microsoft.com/office/drawing/2014/main" id="{EFDC8E78-BA7C-989A-2F26-33B1D45C0145}"/>
              </a:ext>
            </a:extLst>
          </p:cNvPr>
          <p:cNvGrpSpPr/>
          <p:nvPr/>
        </p:nvGrpSpPr>
        <p:grpSpPr>
          <a:xfrm>
            <a:off x="-188044" y="5490845"/>
            <a:ext cx="1648846" cy="1682791"/>
            <a:chOff x="-188044" y="5490845"/>
            <a:chExt cx="1648846" cy="1682791"/>
          </a:xfrm>
        </p:grpSpPr>
        <p:sp>
          <p:nvSpPr>
            <p:cNvPr id="4" name="Hexagon 3">
              <a:extLst>
                <a:ext uri="{FF2B5EF4-FFF2-40B4-BE49-F238E27FC236}">
                  <a16:creationId xmlns:a16="http://schemas.microsoft.com/office/drawing/2014/main" id="{96CDDEBB-D224-9CBC-6C26-7015306CD1EA}"/>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076EF6FA-C438-D988-2193-BD3D2AEF8A44}"/>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95DA045D-7A08-EF17-A6DB-18F19EDA212A}"/>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a:extLst>
              <a:ext uri="{FF2B5EF4-FFF2-40B4-BE49-F238E27FC236}">
                <a16:creationId xmlns:a16="http://schemas.microsoft.com/office/drawing/2014/main" id="{276BCC56-52ED-9764-3204-CCDC49FA4AC2}"/>
              </a:ext>
            </a:extLst>
          </p:cNvPr>
          <p:cNvPicPr>
            <a:picLocks noChangeAspect="1"/>
          </p:cNvPicPr>
          <p:nvPr/>
        </p:nvPicPr>
        <p:blipFill>
          <a:blip r:embed="rId3">
            <a:duotone>
              <a:prstClr val="black"/>
              <a:schemeClr val="accent2">
                <a:tint val="45000"/>
                <a:satMod val="400000"/>
              </a:schemeClr>
            </a:duotone>
            <a:extLst>
              <a:ext uri="{96DAC541-7B7A-43D3-8B79-37D633B846F1}">
                <asvg:svgBlip xmlns:asvg="http://schemas.microsoft.com/office/drawing/2016/SVG/main" r:embed="rId4"/>
              </a:ext>
            </a:extLst>
          </a:blip>
          <a:stretch>
            <a:fillRect/>
          </a:stretch>
        </p:blipFill>
        <p:spPr>
          <a:xfrm rot="20347222">
            <a:off x="-312466" y="5498507"/>
            <a:ext cx="948044" cy="1572637"/>
          </a:xfrm>
          <a:prstGeom prst="rect">
            <a:avLst/>
          </a:prstGeom>
        </p:spPr>
      </p:pic>
      <p:pic>
        <p:nvPicPr>
          <p:cNvPr id="19458" name="Picture 2" descr="Sắc ký cột và nguyên tắc, kỹ thuật triển khai sắc ký cột - Techtra">
            <a:extLst>
              <a:ext uri="{FF2B5EF4-FFF2-40B4-BE49-F238E27FC236}">
                <a16:creationId xmlns:a16="http://schemas.microsoft.com/office/drawing/2014/main" id="{862C56D1-0951-5279-B90A-5701A3935B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062"/>
          <a:stretch/>
        </p:blipFill>
        <p:spPr bwMode="auto">
          <a:xfrm>
            <a:off x="3163786" y="2795876"/>
            <a:ext cx="6874521" cy="3685917"/>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CE04B038-64B5-AF87-9599-857EB0D75036}"/>
              </a:ext>
            </a:extLst>
          </p:cNvPr>
          <p:cNvSpPr/>
          <p:nvPr/>
        </p:nvSpPr>
        <p:spPr>
          <a:xfrm>
            <a:off x="3910613" y="3429000"/>
            <a:ext cx="570271" cy="41541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307B5B1-ACA2-0F3D-BF80-66EE443F1431}"/>
              </a:ext>
            </a:extLst>
          </p:cNvPr>
          <p:cNvSpPr/>
          <p:nvPr/>
        </p:nvSpPr>
        <p:spPr>
          <a:xfrm>
            <a:off x="5140699" y="3465979"/>
            <a:ext cx="570271" cy="77945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54901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4B8709E0-4A45-6A28-0217-0748E1D3D38E}"/>
              </a:ext>
            </a:extLst>
          </p:cNvPr>
          <p:cNvGrpSpPr/>
          <p:nvPr/>
        </p:nvGrpSpPr>
        <p:grpSpPr>
          <a:xfrm>
            <a:off x="1460802" y="711359"/>
            <a:ext cx="9523728" cy="2355260"/>
            <a:chOff x="731316" y="1721964"/>
            <a:chExt cx="9523728" cy="2355260"/>
          </a:xfrm>
        </p:grpSpPr>
        <p:pic>
          <p:nvPicPr>
            <p:cNvPr id="22" name="Picture 21">
              <a:extLst>
                <a:ext uri="{FF2B5EF4-FFF2-40B4-BE49-F238E27FC236}">
                  <a16:creationId xmlns:a16="http://schemas.microsoft.com/office/drawing/2014/main" id="{0DF1FD2C-80BB-54A9-C27D-2F54A4C2BE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316" y="1838312"/>
              <a:ext cx="774649" cy="774649"/>
            </a:xfrm>
            <a:prstGeom prst="rect">
              <a:avLst/>
            </a:prstGeom>
          </p:spPr>
        </p:pic>
        <p:sp>
          <p:nvSpPr>
            <p:cNvPr id="23" name="TextBox 22">
              <a:extLst>
                <a:ext uri="{FF2B5EF4-FFF2-40B4-BE49-F238E27FC236}">
                  <a16:creationId xmlns:a16="http://schemas.microsoft.com/office/drawing/2014/main" id="{41D722A5-3395-A4D7-818A-1FADA5387DEB}"/>
                </a:ext>
              </a:extLst>
            </p:cNvPr>
            <p:cNvSpPr txBox="1"/>
            <p:nvPr/>
          </p:nvSpPr>
          <p:spPr>
            <a:xfrm>
              <a:off x="1665061" y="1721964"/>
              <a:ext cx="8589983" cy="2355260"/>
            </a:xfrm>
            <a:prstGeom prst="rect">
              <a:avLst/>
            </a:prstGeom>
            <a:noFill/>
          </p:spPr>
          <p:txBody>
            <a:bodyPr wrap="square" rtlCol="0">
              <a:spAutoFit/>
            </a:bodyPr>
            <a:lstStyle/>
            <a:p>
              <a:pPr algn="just">
                <a:lnSpc>
                  <a:spcPct val="125000"/>
                </a:lnSpc>
              </a:pPr>
              <a:r>
                <a:rPr lang="en-US" sz="2400" dirty="0">
                  <a:solidFill>
                    <a:srgbClr val="C00000"/>
                  </a:solidFill>
                  <a:latin typeface="Arial" panose="020B0604020202020204" pitchFamily="34" charset="0"/>
                  <a:cs typeface="Arial" panose="020B0604020202020204" pitchFamily="34" charset="0"/>
                </a:rPr>
                <a:t>Trong </a:t>
              </a:r>
              <a:r>
                <a:rPr lang="en-US" sz="2400" dirty="0" err="1">
                  <a:solidFill>
                    <a:srgbClr val="C00000"/>
                  </a:solidFill>
                  <a:latin typeface="Arial" panose="020B0604020202020204" pitchFamily="34" charset="0"/>
                  <a:cs typeface="Arial" panose="020B0604020202020204" pitchFamily="34" charset="0"/>
                </a:rPr>
                <a:t>quá</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trình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pha</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động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dịch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chuyển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từ</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trên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xuống</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dưới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cột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có</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tốc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độ</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dịch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chuyển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lớn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hơn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bị</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hấp</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thụ</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trên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pha</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tĩnh</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kém</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hơn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sẽ</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cùng</a:t>
              </a:r>
              <a:r>
                <a:rPr lang="en-US" sz="2400" dirty="0">
                  <a:solidFill>
                    <a:srgbClr val="C00000"/>
                  </a:solidFill>
                  <a:latin typeface="Arial" panose="020B0604020202020204" pitchFamily="34" charset="0"/>
                  <a:cs typeface="Arial" panose="020B0604020202020204" pitchFamily="34" charset="0"/>
                </a:rPr>
                <a:t> dung </a:t>
              </a:r>
              <a:r>
                <a:rPr lang="en-US" sz="2400" dirty="0" err="1">
                  <a:solidFill>
                    <a:srgbClr val="C00000"/>
                  </a:solidFill>
                  <a:latin typeface="Arial" panose="020B0604020202020204" pitchFamily="34" charset="0"/>
                  <a:cs typeface="Arial" panose="020B0604020202020204" pitchFamily="34" charset="0"/>
                </a:rPr>
                <a:t>môi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ra</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khỏi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cột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trước</a:t>
              </a:r>
              <a:r>
                <a:rPr lang="en-US" sz="2400" dirty="0">
                  <a:solidFill>
                    <a:srgbClr val="C00000"/>
                  </a:solidFill>
                  <a:latin typeface="Arial" panose="020B0604020202020204" pitchFamily="34" charset="0"/>
                  <a:cs typeface="Arial" panose="020B0604020202020204" pitchFamily="34" charset="0"/>
                </a:rPr>
                <a:t>. </a:t>
              </a:r>
            </a:p>
            <a:p>
              <a:pPr algn="just">
                <a:lnSpc>
                  <a:spcPct val="125000"/>
                </a:lnSpc>
              </a:pPr>
              <a:r>
                <a:rPr lang="en-US" sz="2400" dirty="0" err="1">
                  <a:solidFill>
                    <a:srgbClr val="C00000"/>
                  </a:solidFill>
                  <a:latin typeface="Arial" panose="020B0604020202020204" pitchFamily="34" charset="0"/>
                  <a:cs typeface="Arial" panose="020B0604020202020204" pitchFamily="34" charset="0"/>
                </a:rPr>
                <a:t>Làm</a:t>
              </a:r>
              <a:r>
                <a:rPr lang="en-US" sz="2400" dirty="0">
                  <a:solidFill>
                    <a:srgbClr val="C00000"/>
                  </a:solidFill>
                  <a:latin typeface="Arial" panose="020B0604020202020204" pitchFamily="34" charset="0"/>
                  <a:cs typeface="Arial" panose="020B0604020202020204" pitchFamily="34" charset="0"/>
                </a:rPr>
                <a:t> bay </a:t>
              </a:r>
              <a:r>
                <a:rPr lang="en-US" sz="2400" dirty="0" err="1">
                  <a:solidFill>
                    <a:srgbClr val="C00000"/>
                  </a:solidFill>
                  <a:latin typeface="Arial" panose="020B0604020202020204" pitchFamily="34" charset="0"/>
                  <a:cs typeface="Arial" panose="020B0604020202020204" pitchFamily="34" charset="0"/>
                </a:rPr>
                <a:t>hơi</a:t>
              </a:r>
              <a:r>
                <a:rPr lang="en-US" sz="2400" dirty="0">
                  <a:solidFill>
                    <a:srgbClr val="C00000"/>
                  </a:solidFill>
                  <a:latin typeface="Arial" panose="020B0604020202020204" pitchFamily="34" charset="0"/>
                  <a:cs typeface="Arial" panose="020B0604020202020204" pitchFamily="34" charset="0"/>
                </a:rPr>
                <a:t> dung </a:t>
              </a:r>
              <a:r>
                <a:rPr lang="en-US" sz="2400" dirty="0" err="1">
                  <a:solidFill>
                    <a:srgbClr val="C00000"/>
                  </a:solidFill>
                  <a:latin typeface="Arial" panose="020B0604020202020204" pitchFamily="34" charset="0"/>
                  <a:cs typeface="Arial" panose="020B0604020202020204" pitchFamily="34" charset="0"/>
                </a:rPr>
                <a:t>môi</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sẽ</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thu</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được</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chất</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cần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tách</a:t>
              </a:r>
              <a:r>
                <a:rPr lang="en-US" sz="2400" dirty="0">
                  <a:solidFill>
                    <a:srgbClr val="C00000"/>
                  </a:solidFill>
                  <a:latin typeface="Arial" panose="020B0604020202020204" pitchFamily="34" charset="0"/>
                  <a:cs typeface="Arial" panose="020B0604020202020204" pitchFamily="34" charset="0"/>
                </a:rPr>
                <a:t>.</a:t>
              </a:r>
            </a:p>
            <a:p>
              <a:pPr algn="just">
                <a:lnSpc>
                  <a:spcPct val="125000"/>
                </a:lnSpc>
              </a:pPr>
              <a:endParaRPr lang="vi-VN" sz="2400" dirty="0">
                <a:solidFill>
                  <a:srgbClr val="C00000"/>
                </a:solidFill>
                <a:latin typeface="Arial" panose="020B0604020202020204" pitchFamily="34" charset="0"/>
                <a:cs typeface="Arial" panose="020B0604020202020204" pitchFamily="34" charset="0"/>
              </a:endParaRPr>
            </a:p>
          </p:txBody>
        </p:sp>
      </p:grpSp>
      <p:sp>
        <p:nvSpPr>
          <p:cNvPr id="13" name="Rectangle 12">
            <a:extLst>
              <a:ext uri="{FF2B5EF4-FFF2-40B4-BE49-F238E27FC236}">
                <a16:creationId xmlns:a16="http://schemas.microsoft.com/office/drawing/2014/main" id="{0BB2CF29-C4D9-14C5-5799-E3B761532993}"/>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grpSp>
        <p:nvGrpSpPr>
          <p:cNvPr id="3" name="Group 2">
            <a:extLst>
              <a:ext uri="{FF2B5EF4-FFF2-40B4-BE49-F238E27FC236}">
                <a16:creationId xmlns:a16="http://schemas.microsoft.com/office/drawing/2014/main" id="{EFDC8E78-BA7C-989A-2F26-33B1D45C0145}"/>
              </a:ext>
            </a:extLst>
          </p:cNvPr>
          <p:cNvGrpSpPr/>
          <p:nvPr/>
        </p:nvGrpSpPr>
        <p:grpSpPr>
          <a:xfrm>
            <a:off x="-188044" y="5490845"/>
            <a:ext cx="1648846" cy="1682791"/>
            <a:chOff x="-188044" y="5490845"/>
            <a:chExt cx="1648846" cy="1682791"/>
          </a:xfrm>
        </p:grpSpPr>
        <p:sp>
          <p:nvSpPr>
            <p:cNvPr id="4" name="Hexagon 3">
              <a:extLst>
                <a:ext uri="{FF2B5EF4-FFF2-40B4-BE49-F238E27FC236}">
                  <a16:creationId xmlns:a16="http://schemas.microsoft.com/office/drawing/2014/main" id="{96CDDEBB-D224-9CBC-6C26-7015306CD1EA}"/>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076EF6FA-C438-D988-2193-BD3D2AEF8A44}"/>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95DA045D-7A08-EF17-A6DB-18F19EDA212A}"/>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a:extLst>
              <a:ext uri="{FF2B5EF4-FFF2-40B4-BE49-F238E27FC236}">
                <a16:creationId xmlns:a16="http://schemas.microsoft.com/office/drawing/2014/main" id="{276BCC56-52ED-9764-3204-CCDC49FA4AC2}"/>
              </a:ext>
            </a:extLst>
          </p:cNvPr>
          <p:cNvPicPr>
            <a:picLocks noChangeAspect="1"/>
          </p:cNvPicPr>
          <p:nvPr/>
        </p:nvPicPr>
        <p:blipFill>
          <a:blip r:embed="rId3">
            <a:duotone>
              <a:prstClr val="black"/>
              <a:schemeClr val="accent2">
                <a:tint val="45000"/>
                <a:satMod val="400000"/>
              </a:schemeClr>
            </a:duotone>
            <a:extLst>
              <a:ext uri="{96DAC541-7B7A-43D3-8B79-37D633B846F1}">
                <asvg:svgBlip xmlns:asvg="http://schemas.microsoft.com/office/drawing/2016/SVG/main" r:embed="rId4"/>
              </a:ext>
            </a:extLst>
          </a:blip>
          <a:stretch>
            <a:fillRect/>
          </a:stretch>
        </p:blipFill>
        <p:spPr>
          <a:xfrm rot="20347222">
            <a:off x="-312466" y="5498507"/>
            <a:ext cx="948044" cy="1572637"/>
          </a:xfrm>
          <a:prstGeom prst="rect">
            <a:avLst/>
          </a:prstGeom>
        </p:spPr>
      </p:pic>
      <p:pic>
        <p:nvPicPr>
          <p:cNvPr id="19458" name="Picture 2" descr="Sắc ký cột và nguyên tắc, kỹ thuật triển khai sắc ký cột - Techtra">
            <a:extLst>
              <a:ext uri="{FF2B5EF4-FFF2-40B4-BE49-F238E27FC236}">
                <a16:creationId xmlns:a16="http://schemas.microsoft.com/office/drawing/2014/main" id="{862C56D1-0951-5279-B90A-5701A3935B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062"/>
          <a:stretch/>
        </p:blipFill>
        <p:spPr bwMode="auto">
          <a:xfrm>
            <a:off x="3163786" y="2795876"/>
            <a:ext cx="6874521" cy="3685917"/>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04B71DB5-1630-9C77-5B2A-BB6F54C689B3}"/>
              </a:ext>
            </a:extLst>
          </p:cNvPr>
          <p:cNvSpPr/>
          <p:nvPr/>
        </p:nvSpPr>
        <p:spPr>
          <a:xfrm>
            <a:off x="6503342" y="4561385"/>
            <a:ext cx="570271" cy="41541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E2B8B58-E279-917C-0302-26F9AB5C14B3}"/>
              </a:ext>
            </a:extLst>
          </p:cNvPr>
          <p:cNvSpPr/>
          <p:nvPr/>
        </p:nvSpPr>
        <p:spPr>
          <a:xfrm>
            <a:off x="7650867" y="5075432"/>
            <a:ext cx="640018" cy="124864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0349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FCF7C5-B50C-9DD1-BE5D-8ABFC53F7E97}"/>
              </a:ext>
            </a:extLst>
          </p:cNvPr>
          <p:cNvSpPr/>
          <p:nvPr/>
        </p:nvSpPr>
        <p:spPr>
          <a:xfrm>
            <a:off x="1088312"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7CDC6EB0-5175-9359-9F4C-501EEE5D4EF6}"/>
              </a:ext>
            </a:extLst>
          </p:cNvPr>
          <p:cNvGrpSpPr/>
          <p:nvPr/>
        </p:nvGrpSpPr>
        <p:grpSpPr>
          <a:xfrm>
            <a:off x="624072" y="259480"/>
            <a:ext cx="979382" cy="979382"/>
            <a:chOff x="634259" y="586634"/>
            <a:chExt cx="979382" cy="979382"/>
          </a:xfrm>
        </p:grpSpPr>
        <p:sp>
          <p:nvSpPr>
            <p:cNvPr id="4" name="Oval 3">
              <a:extLst>
                <a:ext uri="{FF2B5EF4-FFF2-40B4-BE49-F238E27FC236}">
                  <a16:creationId xmlns:a16="http://schemas.microsoft.com/office/drawing/2014/main" id="{FADBCE08-C670-1EAE-0D14-88E8AEFB6452}"/>
                </a:ext>
              </a:extLst>
            </p:cNvPr>
            <p:cNvSpPr/>
            <p:nvPr/>
          </p:nvSpPr>
          <p:spPr>
            <a:xfrm>
              <a:off x="634259" y="586634"/>
              <a:ext cx="979382" cy="979382"/>
            </a:xfrm>
            <a:prstGeom prst="ellipse">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19CA4DC-D9FA-9C22-0805-47039F78150C}"/>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6" name="Block Arc 5">
              <a:extLst>
                <a:ext uri="{FF2B5EF4-FFF2-40B4-BE49-F238E27FC236}">
                  <a16:creationId xmlns:a16="http://schemas.microsoft.com/office/drawing/2014/main" id="{C22CC1B6-293B-FBF7-B5CA-8542D550D5A9}"/>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Block Arc 6">
              <a:extLst>
                <a:ext uri="{FF2B5EF4-FFF2-40B4-BE49-F238E27FC236}">
                  <a16:creationId xmlns:a16="http://schemas.microsoft.com/office/drawing/2014/main" id="{4B22D9BB-88EA-BE56-67C2-6ACCDA144F17}"/>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Block Arc 7">
              <a:extLst>
                <a:ext uri="{FF2B5EF4-FFF2-40B4-BE49-F238E27FC236}">
                  <a16:creationId xmlns:a16="http://schemas.microsoft.com/office/drawing/2014/main" id="{DDA03024-E9CC-1794-D88A-298BCE1987E9}"/>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a:extLst>
                <a:ext uri="{FF2B5EF4-FFF2-40B4-BE49-F238E27FC236}">
                  <a16:creationId xmlns:a16="http://schemas.microsoft.com/office/drawing/2014/main" id="{56E7E3CE-6A6A-EBE3-1645-C0FD50BA95C4}"/>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DB9460B-86D0-C7E1-5049-674825BBE7DE}"/>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41B7218-4E6A-CAC7-E10D-11563C89A56A}"/>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50B4BE3F-A335-5A81-A2DC-E87A26DA7A30}"/>
              </a:ext>
            </a:extLst>
          </p:cNvPr>
          <p:cNvSpPr txBox="1"/>
          <p:nvPr/>
        </p:nvSpPr>
        <p:spPr>
          <a:xfrm>
            <a:off x="1674892" y="509786"/>
            <a:ext cx="1991359" cy="523220"/>
          </a:xfrm>
          <a:prstGeom prst="rect">
            <a:avLst/>
          </a:prstGeom>
          <a:noFill/>
        </p:spPr>
        <p:txBody>
          <a:bodyPr wrap="square" rtlCol="0">
            <a:spAutoFit/>
          </a:bodyPr>
          <a:lstStyle/>
          <a:p>
            <a:r>
              <a:rPr lang="en-US" sz="2800" b="1" dirty="0">
                <a:solidFill>
                  <a:schemeClr val="bg1"/>
                </a:solidFill>
              </a:rPr>
              <a:t>CÂU HỎI 6</a:t>
            </a:r>
          </a:p>
        </p:txBody>
      </p:sp>
      <p:grpSp>
        <p:nvGrpSpPr>
          <p:cNvPr id="13" name="Group 12">
            <a:extLst>
              <a:ext uri="{FF2B5EF4-FFF2-40B4-BE49-F238E27FC236}">
                <a16:creationId xmlns:a16="http://schemas.microsoft.com/office/drawing/2014/main" id="{870E3DD0-6394-E7CF-8391-77BE3A68B554}"/>
              </a:ext>
            </a:extLst>
          </p:cNvPr>
          <p:cNvGrpSpPr/>
          <p:nvPr/>
        </p:nvGrpSpPr>
        <p:grpSpPr>
          <a:xfrm>
            <a:off x="447674" y="1434530"/>
            <a:ext cx="11296652" cy="1343617"/>
            <a:chOff x="447675" y="1425006"/>
            <a:chExt cx="11296652" cy="1922553"/>
          </a:xfrm>
        </p:grpSpPr>
        <p:sp>
          <p:nvSpPr>
            <p:cNvPr id="14" name="Rectangle: Rounded Corners 13">
              <a:extLst>
                <a:ext uri="{FF2B5EF4-FFF2-40B4-BE49-F238E27FC236}">
                  <a16:creationId xmlns:a16="http://schemas.microsoft.com/office/drawing/2014/main" id="{27F89C9D-5CE4-9720-C6FE-50C518F2B0C7}"/>
                </a:ext>
              </a:extLst>
            </p:cNvPr>
            <p:cNvSpPr/>
            <p:nvPr/>
          </p:nvSpPr>
          <p:spPr>
            <a:xfrm>
              <a:off x="447675" y="1425006"/>
              <a:ext cx="11296652" cy="1922553"/>
            </a:xfrm>
            <a:prstGeom prst="roundRect">
              <a:avLst>
                <a:gd name="adj" fmla="val 14697"/>
              </a:avLst>
            </a:prstGeom>
            <a:solidFill>
              <a:srgbClr val="FCDFCD"/>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DB0A256-C25C-14C7-D2DA-9584DF9830F1}"/>
                </a:ext>
              </a:extLst>
            </p:cNvPr>
            <p:cNvSpPr txBox="1"/>
            <p:nvPr/>
          </p:nvSpPr>
          <p:spPr>
            <a:xfrm>
              <a:off x="595313" y="1597452"/>
              <a:ext cx="11001374" cy="780247"/>
            </a:xfrm>
            <a:prstGeom prst="rect">
              <a:avLst/>
            </a:prstGeom>
            <a:noFill/>
          </p:spPr>
          <p:txBody>
            <a:bodyPr wrap="square" rtlCol="0">
              <a:spAutoFit/>
            </a:bodyPr>
            <a:lstStyle/>
            <a:p>
              <a:pPr algn="just">
                <a:lnSpc>
                  <a:spcPct val="125000"/>
                </a:lnSpc>
              </a:pPr>
              <a:r>
                <a:rPr lang="vi-VN" sz="2400" b="1" dirty="0"/>
                <a:t> </a:t>
              </a:r>
            </a:p>
          </p:txBody>
        </p:sp>
      </p:grpSp>
      <p:sp>
        <p:nvSpPr>
          <p:cNvPr id="16" name="Rectangle 15">
            <a:extLst>
              <a:ext uri="{FF2B5EF4-FFF2-40B4-BE49-F238E27FC236}">
                <a16:creationId xmlns:a16="http://schemas.microsoft.com/office/drawing/2014/main" id="{2E5FA4DA-8189-1B53-D160-ADAB8C1FD009}"/>
              </a:ext>
            </a:extLst>
          </p:cNvPr>
          <p:cNvSpPr/>
          <p:nvPr/>
        </p:nvSpPr>
        <p:spPr>
          <a:xfrm>
            <a:off x="0" y="6639716"/>
            <a:ext cx="12192000" cy="218283"/>
          </a:xfrm>
          <a:prstGeom prst="rect">
            <a:avLst/>
          </a:prstGeom>
          <a:solidFill>
            <a:srgbClr val="FFD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92B647B0-807B-8ECA-BF8F-4F2D632A484D}"/>
              </a:ext>
            </a:extLst>
          </p:cNvPr>
          <p:cNvGrpSpPr/>
          <p:nvPr/>
        </p:nvGrpSpPr>
        <p:grpSpPr>
          <a:xfrm>
            <a:off x="-188044" y="5490845"/>
            <a:ext cx="1648846" cy="1682791"/>
            <a:chOff x="-188044" y="5490845"/>
            <a:chExt cx="1648846" cy="1682791"/>
          </a:xfrm>
        </p:grpSpPr>
        <p:sp>
          <p:nvSpPr>
            <p:cNvPr id="18" name="Hexagon 17">
              <a:extLst>
                <a:ext uri="{FF2B5EF4-FFF2-40B4-BE49-F238E27FC236}">
                  <a16:creationId xmlns:a16="http://schemas.microsoft.com/office/drawing/2014/main" id="{4A2A3896-2F33-B44A-E591-073DA867575D}"/>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1BB46FB2-F26A-899D-4095-DD14C3A164BA}"/>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a:extLst>
                <a:ext uri="{FF2B5EF4-FFF2-40B4-BE49-F238E27FC236}">
                  <a16:creationId xmlns:a16="http://schemas.microsoft.com/office/drawing/2014/main" id="{204FBA8A-1FFA-410E-C1D5-17DB0D0CBEF3}"/>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502EA8B0-BD73-4011-08AD-A2CE20353207}"/>
              </a:ext>
            </a:extLst>
          </p:cNvPr>
          <p:cNvGrpSpPr/>
          <p:nvPr/>
        </p:nvGrpSpPr>
        <p:grpSpPr>
          <a:xfrm flipH="1">
            <a:off x="10750248" y="5490845"/>
            <a:ext cx="1648846" cy="1682791"/>
            <a:chOff x="-188044" y="5490845"/>
            <a:chExt cx="1648846" cy="1682791"/>
          </a:xfrm>
        </p:grpSpPr>
        <p:sp>
          <p:nvSpPr>
            <p:cNvPr id="22" name="Hexagon 21">
              <a:extLst>
                <a:ext uri="{FF2B5EF4-FFF2-40B4-BE49-F238E27FC236}">
                  <a16:creationId xmlns:a16="http://schemas.microsoft.com/office/drawing/2014/main" id="{ABBFDD32-3F61-F1E7-EA0C-37D731228F5D}"/>
                </a:ext>
              </a:extLst>
            </p:cNvPr>
            <p:cNvSpPr/>
            <p:nvPr/>
          </p:nvSpPr>
          <p:spPr>
            <a:xfrm rot="16200000">
              <a:off x="202880" y="5553146"/>
              <a:ext cx="903361" cy="778759"/>
            </a:xfrm>
            <a:prstGeom prst="hexagon">
              <a:avLst/>
            </a:prstGeom>
            <a:solidFill>
              <a:srgbClr val="FFD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a:extLst>
                <a:ext uri="{FF2B5EF4-FFF2-40B4-BE49-F238E27FC236}">
                  <a16:creationId xmlns:a16="http://schemas.microsoft.com/office/drawing/2014/main" id="{7ABB587C-E02E-E70C-5320-AAB9A985961B}"/>
                </a:ext>
              </a:extLst>
            </p:cNvPr>
            <p:cNvSpPr/>
            <p:nvPr/>
          </p:nvSpPr>
          <p:spPr>
            <a:xfrm rot="16200000">
              <a:off x="269482" y="5982316"/>
              <a:ext cx="1279566" cy="1103074"/>
            </a:xfrm>
            <a:prstGeom prst="hexagon">
              <a:avLst/>
            </a:prstGeom>
            <a:solidFill>
              <a:srgbClr val="FFC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a:extLst>
                <a:ext uri="{FF2B5EF4-FFF2-40B4-BE49-F238E27FC236}">
                  <a16:creationId xmlns:a16="http://schemas.microsoft.com/office/drawing/2014/main" id="{19C396CE-1BB2-8AAC-E7EC-B6F1A8A7FCC0}"/>
                </a:ext>
              </a:extLst>
            </p:cNvPr>
            <p:cNvSpPr/>
            <p:nvPr/>
          </p:nvSpPr>
          <p:spPr>
            <a:xfrm rot="16200000">
              <a:off x="-276290" y="5824602"/>
              <a:ext cx="1279566" cy="1103074"/>
            </a:xfrm>
            <a:prstGeom prst="hexagon">
              <a:avLst/>
            </a:prstGeom>
            <a:solidFill>
              <a:srgbClr val="FFDC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Graphic 24">
            <a:extLst>
              <a:ext uri="{FF2B5EF4-FFF2-40B4-BE49-F238E27FC236}">
                <a16:creationId xmlns:a16="http://schemas.microsoft.com/office/drawing/2014/main" id="{92BA828C-7DC5-CF4D-6777-AD8ADFB5F16E}"/>
              </a:ext>
            </a:extLst>
          </p:cNvPr>
          <p:cNvPicPr>
            <a:picLocks noChangeAspect="1"/>
          </p:cNvPicPr>
          <p:nvPr/>
        </p:nvPicPr>
        <p:blipFill>
          <a:blip r:embed="rId2">
            <a:duotone>
              <a:prstClr val="black"/>
              <a:schemeClr val="accent2">
                <a:tint val="45000"/>
                <a:satMod val="400000"/>
              </a:schemeClr>
            </a:duotone>
            <a:extLst>
              <a:ext uri="{96DAC541-7B7A-43D3-8B79-37D633B846F1}">
                <asvg:svgBlip xmlns:asvg="http://schemas.microsoft.com/office/drawing/2016/SVG/main" r:embed="rId3"/>
              </a:ext>
            </a:extLst>
          </a:blip>
          <a:stretch>
            <a:fillRect/>
          </a:stretch>
        </p:blipFill>
        <p:spPr>
          <a:xfrm rot="20347222">
            <a:off x="-312466" y="5498507"/>
            <a:ext cx="948044" cy="1572637"/>
          </a:xfrm>
          <a:prstGeom prst="rect">
            <a:avLst/>
          </a:prstGeom>
        </p:spPr>
      </p:pic>
      <p:pic>
        <p:nvPicPr>
          <p:cNvPr id="26" name="Graphic 25">
            <a:extLst>
              <a:ext uri="{FF2B5EF4-FFF2-40B4-BE49-F238E27FC236}">
                <a16:creationId xmlns:a16="http://schemas.microsoft.com/office/drawing/2014/main" id="{0C6DFC0A-5FDC-4DAC-C2D6-A38A7B903CB2}"/>
              </a:ext>
            </a:extLst>
          </p:cNvPr>
          <p:cNvPicPr>
            <a:picLocks noChangeAspect="1"/>
          </p:cNvPicPr>
          <p:nvPr/>
        </p:nvPicPr>
        <p:blipFill>
          <a:blip r:embed="rId4">
            <a:duotone>
              <a:prstClr val="black"/>
              <a:schemeClr val="accent2">
                <a:tint val="45000"/>
                <a:satMod val="400000"/>
              </a:schemeClr>
            </a:duotone>
            <a:extLst>
              <a:ext uri="{96DAC541-7B7A-43D3-8B79-37D633B846F1}">
                <asvg:svgBlip xmlns:asvg="http://schemas.microsoft.com/office/drawing/2016/SVG/main" r:embed="rId5"/>
              </a:ext>
            </a:extLst>
          </a:blip>
          <a:stretch>
            <a:fillRect/>
          </a:stretch>
        </p:blipFill>
        <p:spPr>
          <a:xfrm>
            <a:off x="11516008" y="5403466"/>
            <a:ext cx="889186" cy="1640247"/>
          </a:xfrm>
          <a:prstGeom prst="rect">
            <a:avLst/>
          </a:prstGeom>
        </p:spPr>
      </p:pic>
      <p:grpSp>
        <p:nvGrpSpPr>
          <p:cNvPr id="27" name="Group 26">
            <a:extLst>
              <a:ext uri="{FF2B5EF4-FFF2-40B4-BE49-F238E27FC236}">
                <a16:creationId xmlns:a16="http://schemas.microsoft.com/office/drawing/2014/main" id="{0B962C8B-7EC1-BF92-1B7D-FED88358BB64}"/>
              </a:ext>
            </a:extLst>
          </p:cNvPr>
          <p:cNvGrpSpPr/>
          <p:nvPr/>
        </p:nvGrpSpPr>
        <p:grpSpPr>
          <a:xfrm>
            <a:off x="5014505" y="3398410"/>
            <a:ext cx="1680236" cy="637316"/>
            <a:chOff x="520039" y="3853128"/>
            <a:chExt cx="1680236" cy="637316"/>
          </a:xfrm>
        </p:grpSpPr>
        <p:sp>
          <p:nvSpPr>
            <p:cNvPr id="28" name="Rectangle: Rounded Corners 27">
              <a:extLst>
                <a:ext uri="{FF2B5EF4-FFF2-40B4-BE49-F238E27FC236}">
                  <a16:creationId xmlns:a16="http://schemas.microsoft.com/office/drawing/2014/main" id="{47727EB7-FED4-BBB2-F7A9-4D8367449A66}"/>
                </a:ext>
              </a:extLst>
            </p:cNvPr>
            <p:cNvSpPr/>
            <p:nvPr/>
          </p:nvSpPr>
          <p:spPr>
            <a:xfrm>
              <a:off x="836315" y="3927029"/>
              <a:ext cx="1363960" cy="4572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66D81D9-B0DB-B3A8-7628-134F9BC96F66}"/>
                </a:ext>
              </a:extLst>
            </p:cNvPr>
            <p:cNvSpPr txBox="1"/>
            <p:nvPr/>
          </p:nvSpPr>
          <p:spPr>
            <a:xfrm>
              <a:off x="1069677" y="3947328"/>
              <a:ext cx="1118692" cy="430887"/>
            </a:xfrm>
            <a:prstGeom prst="rect">
              <a:avLst/>
            </a:prstGeom>
            <a:noFill/>
          </p:spPr>
          <p:txBody>
            <a:bodyPr wrap="square" rtlCol="0">
              <a:spAutoFit/>
            </a:bodyPr>
            <a:lstStyle/>
            <a:p>
              <a:r>
                <a:rPr lang="en-US" sz="2200" b="1" dirty="0" err="1">
                  <a:solidFill>
                    <a:schemeClr val="bg1"/>
                  </a:solidFill>
                </a:rPr>
                <a:t>Đáp</a:t>
              </a:r>
              <a:r>
                <a:rPr lang="en-US" sz="2200" b="1" dirty="0">
                  <a:solidFill>
                    <a:schemeClr val="bg1"/>
                  </a:solidFill>
                </a:rPr>
                <a:t> </a:t>
              </a:r>
              <a:r>
                <a:rPr lang="en-US" sz="2200" b="1" dirty="0" err="1">
                  <a:solidFill>
                    <a:schemeClr val="bg1"/>
                  </a:solidFill>
                </a:rPr>
                <a:t>án</a:t>
              </a:r>
              <a:endParaRPr lang="en-US" sz="2200" b="1" dirty="0">
                <a:solidFill>
                  <a:schemeClr val="bg1"/>
                </a:solidFill>
              </a:endParaRPr>
            </a:p>
          </p:txBody>
        </p:sp>
        <p:pic>
          <p:nvPicPr>
            <p:cNvPr id="30" name="Picture 29">
              <a:extLst>
                <a:ext uri="{FF2B5EF4-FFF2-40B4-BE49-F238E27FC236}">
                  <a16:creationId xmlns:a16="http://schemas.microsoft.com/office/drawing/2014/main" id="{87F404BE-56EB-6D3D-9F0D-0635048088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039" y="3853128"/>
              <a:ext cx="637316" cy="637316"/>
            </a:xfrm>
            <a:prstGeom prst="rect">
              <a:avLst/>
            </a:prstGeom>
          </p:spPr>
        </p:pic>
      </p:grpSp>
      <p:grpSp>
        <p:nvGrpSpPr>
          <p:cNvPr id="33" name="Group 32">
            <a:extLst>
              <a:ext uri="{FF2B5EF4-FFF2-40B4-BE49-F238E27FC236}">
                <a16:creationId xmlns:a16="http://schemas.microsoft.com/office/drawing/2014/main" id="{D008B547-44C2-D95D-C23B-533EEC41C49A}"/>
              </a:ext>
            </a:extLst>
          </p:cNvPr>
          <p:cNvGrpSpPr/>
          <p:nvPr/>
        </p:nvGrpSpPr>
        <p:grpSpPr>
          <a:xfrm>
            <a:off x="1844466" y="4459089"/>
            <a:ext cx="8967721" cy="654786"/>
            <a:chOff x="3172180" y="4502110"/>
            <a:chExt cx="8967721" cy="654786"/>
          </a:xfrm>
        </p:grpSpPr>
        <p:sp>
          <p:nvSpPr>
            <p:cNvPr id="31" name="TextBox 30">
              <a:extLst>
                <a:ext uri="{FF2B5EF4-FFF2-40B4-BE49-F238E27FC236}">
                  <a16:creationId xmlns:a16="http://schemas.microsoft.com/office/drawing/2014/main" id="{1F0A84B4-65D1-A3B3-58E5-F0C45A273D1C}"/>
                </a:ext>
              </a:extLst>
            </p:cNvPr>
            <p:cNvSpPr txBox="1"/>
            <p:nvPr/>
          </p:nvSpPr>
          <p:spPr>
            <a:xfrm>
              <a:off x="3761630" y="4593560"/>
              <a:ext cx="8378271" cy="461665"/>
            </a:xfrm>
            <a:prstGeom prst="rect">
              <a:avLst/>
            </a:prstGeom>
            <a:noFill/>
          </p:spPr>
          <p:txBody>
            <a:bodyPr wrap="square" rtlCol="0">
              <a:spAutoFit/>
            </a:bodyPr>
            <a:lstStyle/>
            <a:p>
              <a:pPr algn="l"/>
              <a:r>
                <a:rPr lang="en-US" sz="2400" dirty="0" err="1">
                  <a:solidFill>
                    <a:srgbClr val="333333"/>
                  </a:solidFill>
                  <a:latin typeface="Arial" panose="020B0604020202020204" pitchFamily="34" charset="0"/>
                  <a:cs typeface="Arial" panose="020B0604020202020204" pitchFamily="34" charset="0"/>
                </a:rPr>
                <a:t>Chất</a:t>
              </a:r>
              <a:r>
                <a:rPr lang="en-US" sz="2400" dirty="0">
                  <a:solidFill>
                    <a:srgbClr val="333333"/>
                  </a:solidFill>
                  <a:latin typeface="Arial" panose="020B0604020202020204" pitchFamily="34" charset="0"/>
                  <a:cs typeface="Arial" panose="020B0604020202020204" pitchFamily="34" charset="0"/>
                </a:rPr>
                <a:t> c </a:t>
              </a:r>
              <a:r>
                <a:rPr lang="en-US" sz="2400" dirty="0" err="1">
                  <a:solidFill>
                    <a:srgbClr val="333333"/>
                  </a:solidFill>
                  <a:latin typeface="Arial" panose="020B0604020202020204" pitchFamily="34" charset="0"/>
                  <a:cs typeface="Arial" panose="020B0604020202020204" pitchFamily="34" charset="0"/>
                </a:rPr>
                <a:t>có</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tốc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độ</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dịch</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chuyển</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lớn</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nhất</a:t>
              </a:r>
              <a:endParaRPr lang="vi-VN" sz="2400" b="0" i="0" dirty="0">
                <a:solidFill>
                  <a:srgbClr val="333333"/>
                </a:solidFill>
                <a:effectLst/>
              </a:endParaRPr>
            </a:p>
          </p:txBody>
        </p:sp>
        <p:pic>
          <p:nvPicPr>
            <p:cNvPr id="32" name="Picture 31">
              <a:extLst>
                <a:ext uri="{FF2B5EF4-FFF2-40B4-BE49-F238E27FC236}">
                  <a16:creationId xmlns:a16="http://schemas.microsoft.com/office/drawing/2014/main" id="{AB132289-7FBE-9698-E3FD-175F15BA47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2180" y="4502110"/>
              <a:ext cx="672664" cy="654786"/>
            </a:xfrm>
            <a:prstGeom prst="rect">
              <a:avLst/>
            </a:prstGeom>
          </p:spPr>
        </p:pic>
      </p:grpSp>
      <p:sp>
        <p:nvSpPr>
          <p:cNvPr id="34" name="Rectangle 1">
            <a:extLst>
              <a:ext uri="{FF2B5EF4-FFF2-40B4-BE49-F238E27FC236}">
                <a16:creationId xmlns:a16="http://schemas.microsoft.com/office/drawing/2014/main" id="{3A39E294-63F2-A443-3ED0-F79FA7849486}"/>
              </a:ext>
            </a:extLst>
          </p:cNvPr>
          <p:cNvSpPr>
            <a:spLocks noChangeArrowheads="1"/>
          </p:cNvSpPr>
          <p:nvPr/>
        </p:nvSpPr>
        <p:spPr bwMode="auto">
          <a:xfrm>
            <a:off x="654560" y="1866683"/>
            <a:ext cx="1113484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400" b="1" i="0" u="none" strike="noStrike" cap="none" normalizeH="0" baseline="0" dirty="0">
                <a:ln>
                  <a:noFill/>
                </a:ln>
                <a:solidFill>
                  <a:srgbClr val="333333"/>
                </a:solidFill>
                <a:effectLst/>
                <a:cs typeface="Arial" panose="020B0604020202020204" pitchFamily="34" charset="0"/>
              </a:rPr>
              <a:t> Quan sát hình 9.3 hãy cho biết chất nào có tốc độ dịch chuyển lớn nhất</a:t>
            </a:r>
            <a:endParaRPr kumimoji="0" lang="en-US" altLang="en-US" sz="2400" b="1" i="0" u="none" strike="noStrike" cap="none" normalizeH="0" baseline="0" dirty="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10186212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92"/>
          <p:cNvSpPr txBox="1">
            <a:spLocks noChangeArrowheads="1"/>
          </p:cNvSpPr>
          <p:nvPr/>
        </p:nvSpPr>
        <p:spPr bwMode="auto">
          <a:xfrm>
            <a:off x="2742130" y="1528905"/>
            <a:ext cx="7041760" cy="1004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03065"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5926" b="1" i="0" u="none" strike="noStrike" kern="1200" cap="none" spc="0" normalizeH="0" baseline="0" noProof="0" dirty="0">
                <a:ln>
                  <a:noFill/>
                </a:ln>
                <a:solidFill>
                  <a:srgbClr val="07443C">
                    <a:lumMod val="75000"/>
                    <a:lumOff val="25000"/>
                  </a:srgbClr>
                </a:solidFill>
                <a:effectLst/>
                <a:uLnTx/>
                <a:uFillTx/>
                <a:latin typeface="Arial"/>
                <a:ea typeface="华文琥珀" panose="02010800040101010101" pitchFamily="2" charset="-122"/>
                <a:cs typeface="+mn-cs"/>
              </a:rPr>
              <a:t>BÀI TẬP CỦNG CỐ</a:t>
            </a:r>
            <a:endParaRPr kumimoji="0" lang="zh-CN" altLang="en-US" sz="5926" b="1" i="0" u="none" strike="noStrike" kern="1200" cap="none" spc="0" normalizeH="0" baseline="0" noProof="0" dirty="0">
              <a:ln>
                <a:noFill/>
              </a:ln>
              <a:solidFill>
                <a:srgbClr val="07443C">
                  <a:lumMod val="75000"/>
                  <a:lumOff val="25000"/>
                </a:srgbClr>
              </a:solidFill>
              <a:effectLst/>
              <a:uLnTx/>
              <a:uFillTx/>
              <a:latin typeface="Arial"/>
              <a:ea typeface="华文琥珀" panose="02010800040101010101" pitchFamily="2" charset="-122"/>
              <a:cs typeface="+mn-cs"/>
            </a:endParaRPr>
          </a:p>
        </p:txBody>
      </p:sp>
    </p:spTree>
    <p:extLst>
      <p:ext uri="{BB962C8B-B14F-4D97-AF65-F5344CB8AC3E}">
        <p14:creationId xmlns:p14="http://schemas.microsoft.com/office/powerpoint/2010/main" val="109029470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8996573-0C36-43D4-8626-ACBD81FA49AA}"/>
              </a:ext>
            </a:extLst>
          </p:cNvPr>
          <p:cNvSpPr txBox="1"/>
          <p:nvPr/>
        </p:nvSpPr>
        <p:spPr>
          <a:xfrm>
            <a:off x="587459" y="1160952"/>
            <a:ext cx="10746171" cy="5696303"/>
          </a:xfrm>
          <a:prstGeom prst="rect">
            <a:avLst/>
          </a:prstGeom>
          <a:noFill/>
        </p:spPr>
        <p:txBody>
          <a:bodyPr wrap="square">
            <a:spAutoFit/>
          </a:bodyPr>
          <a:lstStyle/>
          <a:p>
            <a:pPr algn="just" defTabSz="1212449" fontAlgn="base">
              <a:lnSpc>
                <a:spcPct val="150000"/>
              </a:lnSpc>
              <a:spcBef>
                <a:spcPct val="0"/>
              </a:spcBef>
              <a:spcAft>
                <a:spcPct val="0"/>
              </a:spcAft>
              <a:defRPr/>
            </a:pPr>
            <a:r>
              <a:rPr kumimoji="0" lang="vi-VN" sz="3511" b="1" i="0" u="none" strike="noStrike" kern="1200" cap="none" spc="0" normalizeH="0" baseline="0" noProof="0" dirty="0">
                <a:ln>
                  <a:noFill/>
                </a:ln>
                <a:solidFill>
                  <a:prstClr val="black"/>
                </a:solidFill>
                <a:effectLst/>
                <a:uLnTx/>
                <a:uFillTx/>
                <a:latin typeface="Arial"/>
                <a:ea typeface="宋体" pitchFamily="2" charset="-122"/>
                <a:cs typeface="+mn-cs"/>
              </a:rPr>
              <a:t>Câu</a:t>
            </a: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 1. </a:t>
            </a:r>
            <a:r>
              <a:rPr kumimoji="0" lang="en-US" altLang="en-US" sz="36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Trình</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r>
              <a:rPr kumimoji="0" lang="en-US" altLang="en-US" sz="36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bày</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r>
              <a:rPr kumimoji="0" lang="en-US" altLang="en-US" sz="36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phương</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r>
              <a:rPr kumimoji="0" lang="en-US" altLang="en-US" sz="36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pháp</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r>
              <a:rPr kumimoji="0" lang="en-US" altLang="en-US" sz="36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tách</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r>
              <a:rPr kumimoji="0" lang="en-US" altLang="en-US" sz="36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riêng</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r>
              <a:rPr kumimoji="0" lang="en-US" altLang="en-US" sz="36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từng</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r>
              <a:rPr kumimoji="0" lang="en-US" altLang="en-US" sz="36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chất</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r>
              <a:rPr kumimoji="0" lang="en-US" altLang="en-US" sz="36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ra</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r>
              <a:rPr kumimoji="0" lang="en-US" altLang="en-US" sz="36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khỏi</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r>
              <a:rPr kumimoji="0" lang="en-US" altLang="en-US" sz="36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hỗn</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r>
              <a:rPr kumimoji="0" lang="en-US" altLang="en-US" sz="36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hợp</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r>
              <a:rPr kumimoji="0" lang="en-US" altLang="en-US" sz="36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gồm</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 benzene </a:t>
            </a:r>
            <a:r>
              <a:rPr kumimoji="0" lang="en-US" altLang="en-US" sz="36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và</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 aniline. Cho </a:t>
            </a:r>
            <a:r>
              <a:rPr kumimoji="0" lang="en-US" altLang="en-US" sz="36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biết</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r>
              <a:rPr kumimoji="0" lang="en-US" altLang="en-US" sz="36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nhiệt</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r>
              <a:rPr kumimoji="0" lang="en-US" altLang="en-US" sz="36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độ</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r>
              <a:rPr kumimoji="0" lang="en-US" altLang="en-US" sz="36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sôi</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r>
              <a:rPr kumimoji="0" lang="en-US" altLang="en-US" sz="36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của</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 benzene </a:t>
            </a:r>
            <a:r>
              <a:rPr kumimoji="0" lang="en-US" altLang="en-US" sz="36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là</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 80,1</a:t>
            </a:r>
            <a:r>
              <a:rPr kumimoji="0" lang="en-US" altLang="en-US" sz="2800" b="1" i="0" u="none" strike="noStrike" cap="none" normalizeH="0" baseline="30000" dirty="0">
                <a:ln>
                  <a:noFill/>
                </a:ln>
                <a:solidFill>
                  <a:srgbClr val="333333"/>
                </a:solidFill>
                <a:effectLst/>
                <a:latin typeface="Arial" panose="020B0604020202020204" pitchFamily="34" charset="0"/>
                <a:cs typeface="Arial" panose="020B0604020202020204" pitchFamily="34" charset="0"/>
              </a:rPr>
              <a:t>o</a:t>
            </a:r>
            <a:r>
              <a:rPr kumimoji="0" lang="en-US" altLang="en-US" sz="40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C</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 aniline </a:t>
            </a:r>
            <a:r>
              <a:rPr kumimoji="0" lang="en-US" altLang="en-US" sz="3600" b="1" i="0" u="none" strike="noStrike" cap="none" normalizeH="0" baseline="0" dirty="0" err="1">
                <a:ln>
                  <a:noFill/>
                </a:ln>
                <a:solidFill>
                  <a:srgbClr val="333333"/>
                </a:solidFill>
                <a:effectLst/>
                <a:latin typeface="Arial" panose="020B0604020202020204" pitchFamily="34" charset="0"/>
                <a:cs typeface="Arial" panose="020B0604020202020204" pitchFamily="34" charset="0"/>
              </a:rPr>
              <a:t>là</a:t>
            </a:r>
            <a:r>
              <a:rPr lang="en-US" altLang="en-US" sz="3600" b="1" dirty="0">
                <a:solidFill>
                  <a:srgbClr val="333333"/>
                </a:solidFill>
                <a:latin typeface="Arial" panose="020B0604020202020204" pitchFamily="34" charset="0"/>
                <a:cs typeface="Arial" panose="020B0604020202020204" pitchFamily="34" charset="0"/>
              </a:rPr>
              <a:t> </a:t>
            </a:r>
            <a:r>
              <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184,1</a:t>
            </a:r>
            <a:r>
              <a:rPr kumimoji="0" lang="en-US" altLang="en-US" sz="2800" b="1" i="0" u="none" strike="noStrike" cap="none" normalizeH="0" baseline="30000" dirty="0">
                <a:ln>
                  <a:noFill/>
                </a:ln>
                <a:solidFill>
                  <a:srgbClr val="333333"/>
                </a:solidFill>
                <a:effectLst/>
                <a:latin typeface="Arial" panose="020B0604020202020204" pitchFamily="34" charset="0"/>
                <a:cs typeface="Arial" panose="020B0604020202020204" pitchFamily="34" charset="0"/>
              </a:rPr>
              <a:t>o</a:t>
            </a:r>
            <a:r>
              <a:rPr kumimoji="0" lang="en-US" altLang="en-US" sz="40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C</a:t>
            </a:r>
          </a:p>
          <a:p>
            <a:pPr algn="just" defTabSz="1212449" fontAlgn="base">
              <a:lnSpc>
                <a:spcPct val="150000"/>
              </a:lnSpc>
              <a:spcBef>
                <a:spcPct val="0"/>
              </a:spcBef>
              <a:spcAft>
                <a:spcPct val="0"/>
              </a:spcAft>
              <a:defRPr/>
            </a:pPr>
            <a:br>
              <a:rPr kumimoji="0" lang="en-US" alt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br>
            <a:endParaRPr kumimoji="0" lang="en-US" altLang="en-US" sz="4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1212449" rtl="0" eaLnBrk="1" fontAlgn="base" latinLnBrk="0" hangingPunct="1">
              <a:lnSpc>
                <a:spcPct val="150000"/>
              </a:lnSpc>
              <a:spcBef>
                <a:spcPct val="0"/>
              </a:spcBef>
              <a:spcAft>
                <a:spcPct val="0"/>
              </a:spcAft>
              <a:buClrTx/>
              <a:buSzTx/>
              <a:buFontTx/>
              <a:buNone/>
              <a:tabLst/>
              <a:defRPr/>
            </a:pP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 </a:t>
            </a:r>
            <a:endParaRPr kumimoji="0" lang="vi-VN" sz="3010" b="0" i="0" u="none" strike="noStrike" kern="1200" cap="none" spc="0" normalizeH="0" baseline="0" noProof="0" dirty="0">
              <a:ln>
                <a:noFill/>
              </a:ln>
              <a:solidFill>
                <a:prstClr val="black"/>
              </a:solidFill>
              <a:effectLst/>
              <a:uLnTx/>
              <a:uFillTx/>
              <a:latin typeface="Arial"/>
              <a:ea typeface="宋体" pitchFamily="2" charset="-122"/>
              <a:cs typeface="+mn-cs"/>
            </a:endParaRPr>
          </a:p>
        </p:txBody>
      </p:sp>
    </p:spTree>
    <p:extLst>
      <p:ext uri="{BB962C8B-B14F-4D97-AF65-F5344CB8AC3E}">
        <p14:creationId xmlns:p14="http://schemas.microsoft.com/office/powerpoint/2010/main" val="1119862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8996573-0C36-43D4-8626-ACBD81FA49AA}"/>
              </a:ext>
            </a:extLst>
          </p:cNvPr>
          <p:cNvSpPr txBox="1"/>
          <p:nvPr/>
        </p:nvSpPr>
        <p:spPr>
          <a:xfrm>
            <a:off x="587459" y="1160952"/>
            <a:ext cx="10746171" cy="802656"/>
          </a:xfrm>
          <a:prstGeom prst="rect">
            <a:avLst/>
          </a:prstGeom>
          <a:noFill/>
        </p:spPr>
        <p:txBody>
          <a:bodyPr wrap="square">
            <a:spAutoFit/>
          </a:bodyPr>
          <a:lstStyle/>
          <a:p>
            <a:pPr marL="0" marR="0" lvl="0" indent="0" algn="just" defTabSz="1212449" rtl="0" eaLnBrk="1" fontAlgn="base" latinLnBrk="0" hangingPunct="1">
              <a:lnSpc>
                <a:spcPct val="150000"/>
              </a:lnSpc>
              <a:spcBef>
                <a:spcPct val="0"/>
              </a:spcBef>
              <a:spcAft>
                <a:spcPct val="0"/>
              </a:spcAft>
              <a:buClrTx/>
              <a:buSzTx/>
              <a:buFontTx/>
              <a:buNone/>
              <a:tabLst/>
              <a:defRPr/>
            </a:pPr>
            <a:r>
              <a:rPr kumimoji="0" lang="vi-VN" sz="3511" b="1" i="0" u="none" strike="noStrike" kern="1200" cap="none" spc="0" normalizeH="0" baseline="0" noProof="0" dirty="0">
                <a:ln>
                  <a:noFill/>
                </a:ln>
                <a:solidFill>
                  <a:prstClr val="black"/>
                </a:solidFill>
                <a:effectLst/>
                <a:uLnTx/>
                <a:uFillTx/>
                <a:latin typeface="Arial"/>
                <a:ea typeface="宋体" pitchFamily="2" charset="-122"/>
                <a:cs typeface="+mn-cs"/>
              </a:rPr>
              <a:t>Câu</a:t>
            </a: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 1. </a:t>
            </a:r>
            <a:endParaRPr kumimoji="0" lang="vi-VN" sz="3010" b="0" i="0" u="none" strike="noStrike" kern="1200" cap="none" spc="0" normalizeH="0" baseline="0" noProof="0" dirty="0">
              <a:ln>
                <a:noFill/>
              </a:ln>
              <a:solidFill>
                <a:prstClr val="black"/>
              </a:solidFill>
              <a:effectLst/>
              <a:uLnTx/>
              <a:uFillTx/>
              <a:latin typeface="Arial"/>
              <a:ea typeface="宋体" pitchFamily="2" charset="-122"/>
              <a:cs typeface="+mn-cs"/>
            </a:endParaRPr>
          </a:p>
        </p:txBody>
      </p:sp>
      <p:grpSp>
        <p:nvGrpSpPr>
          <p:cNvPr id="13" name="Group 12">
            <a:extLst>
              <a:ext uri="{FF2B5EF4-FFF2-40B4-BE49-F238E27FC236}">
                <a16:creationId xmlns:a16="http://schemas.microsoft.com/office/drawing/2014/main" id="{9A7260DD-9A73-4AF4-98AF-23FE0F8340F2}"/>
              </a:ext>
            </a:extLst>
          </p:cNvPr>
          <p:cNvGrpSpPr/>
          <p:nvPr/>
        </p:nvGrpSpPr>
        <p:grpSpPr>
          <a:xfrm>
            <a:off x="1110194" y="149366"/>
            <a:ext cx="2292649" cy="1011586"/>
            <a:chOff x="1044501" y="3693501"/>
            <a:chExt cx="3096344" cy="1366201"/>
          </a:xfrm>
        </p:grpSpPr>
        <p:sp>
          <p:nvSpPr>
            <p:cNvPr id="11" name="Rectangle: Rounded Corners 10">
              <a:extLst>
                <a:ext uri="{FF2B5EF4-FFF2-40B4-BE49-F238E27FC236}">
                  <a16:creationId xmlns:a16="http://schemas.microsoft.com/office/drawing/2014/main" id="{55FF6A4F-02F2-451D-950F-ABDD33CFEA17}"/>
                </a:ext>
              </a:extLst>
            </p:cNvPr>
            <p:cNvSpPr/>
            <p:nvPr/>
          </p:nvSpPr>
          <p:spPr>
            <a:xfrm>
              <a:off x="1620565" y="4267614"/>
              <a:ext cx="2520280" cy="792088"/>
            </a:xfrm>
            <a:prstGeom prst="roundRect">
              <a:avLst/>
            </a:prstGeom>
            <a:solidFill>
              <a:srgbClr val="DFEBF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2449" rtl="0" eaLnBrk="1" fontAlgn="base" latinLnBrk="0" hangingPunct="1">
                <a:lnSpc>
                  <a:spcPct val="100000"/>
                </a:lnSpc>
                <a:spcBef>
                  <a:spcPct val="0"/>
                </a:spcBef>
                <a:spcAft>
                  <a:spcPct val="0"/>
                </a:spcAft>
                <a:buClrTx/>
                <a:buSzTx/>
                <a:buFontTx/>
                <a:buNone/>
                <a:tabLst/>
                <a:defRPr/>
              </a:pPr>
              <a:r>
                <a:rPr kumimoji="0" lang="en-US" sz="3010" b="1" i="0" u="none" strike="noStrike" kern="1200" cap="none" spc="0" normalizeH="0" baseline="0" noProof="0" dirty="0">
                  <a:ln>
                    <a:noFill/>
                  </a:ln>
                  <a:solidFill>
                    <a:prstClr val="black"/>
                  </a:solidFill>
                  <a:effectLst/>
                  <a:uLnTx/>
                  <a:uFillTx/>
                  <a:latin typeface="Arial"/>
                  <a:ea typeface="微软雅黑"/>
                  <a:cs typeface="+mn-cs"/>
                </a:rPr>
                <a:t>   </a:t>
              </a:r>
              <a:r>
                <a:rPr kumimoji="0" lang="vi-VN" sz="3010" b="1" i="0" u="none" strike="noStrike" kern="1200" cap="none" spc="0" normalizeH="0" baseline="0" noProof="0" dirty="0">
                  <a:ln>
                    <a:noFill/>
                  </a:ln>
                  <a:solidFill>
                    <a:prstClr val="black"/>
                  </a:solidFill>
                  <a:effectLst/>
                  <a:uLnTx/>
                  <a:uFillTx/>
                  <a:latin typeface="Arial"/>
                  <a:ea typeface="微软雅黑"/>
                  <a:cs typeface="+mn-cs"/>
                </a:rPr>
                <a:t>Đáp án</a:t>
              </a:r>
              <a:endParaRPr kumimoji="0" lang="en-US" sz="3010" b="1" i="0" u="none" strike="noStrike" kern="1200" cap="none" spc="0" normalizeH="0" baseline="0" noProof="0" dirty="0">
                <a:ln>
                  <a:noFill/>
                </a:ln>
                <a:solidFill>
                  <a:prstClr val="black"/>
                </a:solidFill>
                <a:effectLst/>
                <a:uLnTx/>
                <a:uFillTx/>
                <a:latin typeface="Arial"/>
                <a:ea typeface="微软雅黑"/>
                <a:cs typeface="+mn-cs"/>
              </a:endParaRPr>
            </a:p>
          </p:txBody>
        </p:sp>
        <p:pic>
          <p:nvPicPr>
            <p:cNvPr id="34818" name="Picture 2">
              <a:extLst>
                <a:ext uri="{FF2B5EF4-FFF2-40B4-BE49-F238E27FC236}">
                  <a16:creationId xmlns:a16="http://schemas.microsoft.com/office/drawing/2014/main" id="{040B7021-467B-43B3-83F2-E7130D3886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501" y="3693501"/>
              <a:ext cx="1366201" cy="136620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F51BCCFB-E774-7658-90EA-CCE90AD5C129}"/>
              </a:ext>
            </a:extLst>
          </p:cNvPr>
          <p:cNvSpPr txBox="1"/>
          <p:nvPr/>
        </p:nvSpPr>
        <p:spPr>
          <a:xfrm>
            <a:off x="1536734" y="2172538"/>
            <a:ext cx="9632836" cy="2677656"/>
          </a:xfrm>
          <a:prstGeom prst="rect">
            <a:avLst/>
          </a:prstGeom>
          <a:noFill/>
        </p:spPr>
        <p:txBody>
          <a:bodyPr wrap="square" rtlCol="0">
            <a:spAutoFit/>
          </a:bodyPr>
          <a:lstStyle/>
          <a:p>
            <a:pPr marL="342900" indent="-342900" algn="l">
              <a:buFont typeface="Arial" panose="020B0604020202020204" pitchFamily="34" charset="0"/>
              <a:buChar char="•"/>
            </a:pPr>
            <a:r>
              <a:rPr lang="vi-VN"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rPr>
              <a:t>Do nhiệt độ sôi của 2 chất khác nhau nên có thể dung phương pháp chưng cất để tách riêng 2 chất.</a:t>
            </a:r>
          </a:p>
          <a:p>
            <a:pPr marL="342900" indent="-342900" algn="l">
              <a:buFont typeface="Arial" panose="020B0604020202020204" pitchFamily="34" charset="0"/>
              <a:buChar char="•"/>
            </a:pPr>
            <a:r>
              <a:rPr lang="vi-VN"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rPr>
              <a:t>Đun hỗn hợp trong bình chưng cất thì hơi benzene sẽ bay hơi trước vì nhiệt độ sôi củabenzene nhỏ hơn aniline, hơi benzene  được dẫn qua ống sinh hàn để chuyển thành lỏng.</a:t>
            </a:r>
          </a:p>
          <a:p>
            <a:pPr marL="342900" indent="-342900" algn="l">
              <a:buFont typeface="Arial" panose="020B0604020202020204" pitchFamily="34" charset="0"/>
              <a:buChar char="•"/>
            </a:pPr>
            <a:r>
              <a:rPr lang="vi-VN" sz="2400" b="1" i="0" dirty="0">
                <a:solidFill>
                  <a:srgbClr val="333333"/>
                </a:solidFill>
                <a:effectLst/>
                <a:latin typeface="Arial" panose="020B0604020202020204" pitchFamily="34" charset="0"/>
                <a:ea typeface="Roboto" panose="02000000000000000000" pitchFamily="2" charset="0"/>
                <a:cs typeface="Arial" panose="020B0604020202020204" pitchFamily="34" charset="0"/>
              </a:rPr>
              <a:t>Lưu ý: </a:t>
            </a:r>
            <a:r>
              <a:rPr lang="vi-VN"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rPr>
              <a:t>do benzene và aniline là chất có tính độc nên chưng cất phải làm trong tủ hút</a:t>
            </a:r>
          </a:p>
        </p:txBody>
      </p:sp>
    </p:spTree>
    <p:extLst>
      <p:ext uri="{BB962C8B-B14F-4D97-AF65-F5344CB8AC3E}">
        <p14:creationId xmlns:p14="http://schemas.microsoft.com/office/powerpoint/2010/main" val="3385507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hỏi</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2</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091337" y="1240947"/>
            <a:ext cx="10004669" cy="2686677"/>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97585" y="4239782"/>
            <a:ext cx="3288936" cy="880471"/>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700" b="0" i="0">
                  <a:solidFill>
                    <a:srgbClr val="EE4036"/>
                  </a:solidFill>
                  <a:effectLst/>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091337" y="1183764"/>
            <a:ext cx="10227546" cy="769441"/>
          </a:xfrm>
          <a:prstGeom prst="rect">
            <a:avLst/>
          </a:prstGeom>
          <a:noFill/>
          <a:ln>
            <a:noFill/>
          </a:ln>
        </p:spPr>
        <p:txBody>
          <a:bodyPr wrap="square">
            <a:spAutoFit/>
          </a:bodyPr>
          <a:lstStyle/>
          <a:p>
            <a:pPr algn="ctr"/>
            <a:r>
              <a:rPr lang="en-US" sz="4400" dirty="0">
                <a:solidFill>
                  <a:srgbClr val="EE4036"/>
                </a:solidFill>
                <a:latin typeface="Averta Std ExtraBold" panose="00000900000000000000" pitchFamily="50" charset="0"/>
              </a:rPr>
              <a:t>Glucose </a:t>
            </a:r>
            <a:r>
              <a:rPr lang="en-US" sz="4400" dirty="0" err="1">
                <a:solidFill>
                  <a:srgbClr val="EE4036"/>
                </a:solidFill>
                <a:latin typeface="Averta Std ExtraBold" panose="00000900000000000000" pitchFamily="50" charset="0"/>
              </a:rPr>
              <a:t>có</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nhiều</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trong</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loại</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quả</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này</a:t>
            </a:r>
            <a:r>
              <a:rPr lang="en-US" sz="4400" dirty="0">
                <a:solidFill>
                  <a:srgbClr val="EE4036"/>
                </a:solidFill>
                <a:latin typeface="Averta Std ExtraBold" panose="00000900000000000000" pitchFamily="50" charset="0"/>
              </a:rPr>
              <a:t>.</a:t>
            </a:r>
          </a:p>
        </p:txBody>
      </p:sp>
      <p:pic>
        <p:nvPicPr>
          <p:cNvPr id="91" name="Picture 90">
            <a:extLst>
              <a:ext uri="{FF2B5EF4-FFF2-40B4-BE49-F238E27FC236}">
                <a16:creationId xmlns:a16="http://schemas.microsoft.com/office/drawing/2014/main" id="{E2A24C98-35A3-45FF-9431-2BE835010581}"/>
              </a:ext>
            </a:extLst>
          </p:cNvPr>
          <p:cNvPicPr>
            <a:picLocks noChangeAspect="1"/>
          </p:cNvPicPr>
          <p:nvPr/>
        </p:nvPicPr>
        <p:blipFill>
          <a:blip r:embed="rId8"/>
          <a:stretch>
            <a:fillRect/>
          </a:stretch>
        </p:blipFill>
        <p:spPr>
          <a:xfrm>
            <a:off x="4297585" y="-631254"/>
            <a:ext cx="360000" cy="214615"/>
          </a:xfrm>
          <a:prstGeom prst="rect">
            <a:avLst/>
          </a:prstGeom>
        </p:spPr>
      </p:pic>
      <p:pic>
        <p:nvPicPr>
          <p:cNvPr id="92" name="Picture 91">
            <a:extLst>
              <a:ext uri="{FF2B5EF4-FFF2-40B4-BE49-F238E27FC236}">
                <a16:creationId xmlns:a16="http://schemas.microsoft.com/office/drawing/2014/main" id="{6F0C86CA-0091-4117-BFEC-2073208776D8}"/>
              </a:ext>
            </a:extLst>
          </p:cNvPr>
          <p:cNvPicPr>
            <a:picLocks noChangeAspect="1"/>
          </p:cNvPicPr>
          <p:nvPr/>
        </p:nvPicPr>
        <p:blipFill>
          <a:blip r:embed="rId9"/>
          <a:stretch>
            <a:fillRect/>
          </a:stretch>
        </p:blipFill>
        <p:spPr>
          <a:xfrm>
            <a:off x="2022889" y="-680390"/>
            <a:ext cx="360000" cy="214615"/>
          </a:xfrm>
          <a:prstGeom prst="rect">
            <a:avLst/>
          </a:prstGeom>
        </p:spPr>
      </p:pic>
      <p:pic>
        <p:nvPicPr>
          <p:cNvPr id="93" name="Picture 92">
            <a:extLst>
              <a:ext uri="{FF2B5EF4-FFF2-40B4-BE49-F238E27FC236}">
                <a16:creationId xmlns:a16="http://schemas.microsoft.com/office/drawing/2014/main" id="{68C8D11E-0AFE-4F7B-B87C-5545F5E6C086}"/>
              </a:ext>
            </a:extLst>
          </p:cNvPr>
          <p:cNvPicPr>
            <a:picLocks noChangeAspect="1"/>
          </p:cNvPicPr>
          <p:nvPr/>
        </p:nvPicPr>
        <p:blipFill>
          <a:blip r:embed="rId10"/>
          <a:stretch>
            <a:fillRect/>
          </a:stretch>
        </p:blipFill>
        <p:spPr>
          <a:xfrm>
            <a:off x="3562404" y="-1010893"/>
            <a:ext cx="360000" cy="218075"/>
          </a:xfrm>
          <a:prstGeom prst="rect">
            <a:avLst/>
          </a:prstGeom>
        </p:spPr>
      </p:pic>
      <p:pic>
        <p:nvPicPr>
          <p:cNvPr id="94" name="Picture 93">
            <a:extLst>
              <a:ext uri="{FF2B5EF4-FFF2-40B4-BE49-F238E27FC236}">
                <a16:creationId xmlns:a16="http://schemas.microsoft.com/office/drawing/2014/main" id="{0D814C9E-BF3B-4291-BE98-A970F732C6DC}"/>
              </a:ext>
            </a:extLst>
          </p:cNvPr>
          <p:cNvPicPr>
            <a:picLocks noChangeAspect="1"/>
          </p:cNvPicPr>
          <p:nvPr/>
        </p:nvPicPr>
        <p:blipFill>
          <a:blip r:embed="rId11"/>
          <a:stretch>
            <a:fillRect/>
          </a:stretch>
        </p:blipFill>
        <p:spPr>
          <a:xfrm>
            <a:off x="5329696" y="-719246"/>
            <a:ext cx="360000" cy="218075"/>
          </a:xfrm>
          <a:prstGeom prst="rect">
            <a:avLst/>
          </a:prstGeom>
        </p:spPr>
      </p:pic>
      <p:pic>
        <p:nvPicPr>
          <p:cNvPr id="95" name="Picture 94">
            <a:extLst>
              <a:ext uri="{FF2B5EF4-FFF2-40B4-BE49-F238E27FC236}">
                <a16:creationId xmlns:a16="http://schemas.microsoft.com/office/drawing/2014/main" id="{1045EAEC-7CAA-4B81-B22A-BBDE414E6E99}"/>
              </a:ext>
            </a:extLst>
          </p:cNvPr>
          <p:cNvPicPr>
            <a:picLocks noChangeAspect="1"/>
          </p:cNvPicPr>
          <p:nvPr/>
        </p:nvPicPr>
        <p:blipFill>
          <a:blip r:embed="rId12"/>
          <a:stretch>
            <a:fillRect/>
          </a:stretch>
        </p:blipFill>
        <p:spPr>
          <a:xfrm>
            <a:off x="10151615" y="-649523"/>
            <a:ext cx="360000" cy="214615"/>
          </a:xfrm>
          <a:prstGeom prst="rect">
            <a:avLst/>
          </a:prstGeom>
        </p:spPr>
      </p:pic>
      <p:pic>
        <p:nvPicPr>
          <p:cNvPr id="96" name="Picture 95">
            <a:extLst>
              <a:ext uri="{FF2B5EF4-FFF2-40B4-BE49-F238E27FC236}">
                <a16:creationId xmlns:a16="http://schemas.microsoft.com/office/drawing/2014/main" id="{E1EAAEDC-5B63-4ABF-950D-A3661A34B2A3}"/>
              </a:ext>
            </a:extLst>
          </p:cNvPr>
          <p:cNvPicPr>
            <a:picLocks noChangeAspect="1"/>
          </p:cNvPicPr>
          <p:nvPr/>
        </p:nvPicPr>
        <p:blipFill>
          <a:blip r:embed="rId13"/>
          <a:stretch>
            <a:fillRect/>
          </a:stretch>
        </p:blipFill>
        <p:spPr>
          <a:xfrm>
            <a:off x="7478868" y="-1101340"/>
            <a:ext cx="360000" cy="218075"/>
          </a:xfrm>
          <a:prstGeom prst="rect">
            <a:avLst/>
          </a:prstGeom>
        </p:spPr>
      </p:pic>
      <p:pic>
        <p:nvPicPr>
          <p:cNvPr id="97" name="Picture 96">
            <a:extLst>
              <a:ext uri="{FF2B5EF4-FFF2-40B4-BE49-F238E27FC236}">
                <a16:creationId xmlns:a16="http://schemas.microsoft.com/office/drawing/2014/main" id="{396E1D2C-F1DE-4F25-81DA-6E6028E048F9}"/>
              </a:ext>
            </a:extLst>
          </p:cNvPr>
          <p:cNvPicPr>
            <a:picLocks noChangeAspect="1"/>
          </p:cNvPicPr>
          <p:nvPr/>
        </p:nvPicPr>
        <p:blipFill>
          <a:blip r:embed="rId14"/>
          <a:stretch>
            <a:fillRect/>
          </a:stretch>
        </p:blipFill>
        <p:spPr>
          <a:xfrm>
            <a:off x="8383689" y="-593030"/>
            <a:ext cx="360000" cy="214615"/>
          </a:xfrm>
          <a:prstGeom prst="rect">
            <a:avLst/>
          </a:prstGeom>
        </p:spPr>
      </p:pic>
      <p:pic>
        <p:nvPicPr>
          <p:cNvPr id="98" name="Picture 97">
            <a:extLst>
              <a:ext uri="{FF2B5EF4-FFF2-40B4-BE49-F238E27FC236}">
                <a16:creationId xmlns:a16="http://schemas.microsoft.com/office/drawing/2014/main" id="{C67324EB-D3F2-4F0B-B911-CDA7A8304F3D}"/>
              </a:ext>
            </a:extLst>
          </p:cNvPr>
          <p:cNvPicPr>
            <a:picLocks noChangeAspect="1"/>
          </p:cNvPicPr>
          <p:nvPr/>
        </p:nvPicPr>
        <p:blipFill>
          <a:blip r:embed="rId15"/>
          <a:stretch>
            <a:fillRect/>
          </a:stretch>
        </p:blipFill>
        <p:spPr>
          <a:xfrm>
            <a:off x="9159089" y="-634714"/>
            <a:ext cx="360000" cy="218075"/>
          </a:xfrm>
          <a:prstGeom prst="rect">
            <a:avLst/>
          </a:prstGeom>
        </p:spPr>
      </p:pic>
      <p:pic>
        <p:nvPicPr>
          <p:cNvPr id="99" name="Picture 98">
            <a:extLst>
              <a:ext uri="{FF2B5EF4-FFF2-40B4-BE49-F238E27FC236}">
                <a16:creationId xmlns:a16="http://schemas.microsoft.com/office/drawing/2014/main" id="{BDB067EA-AB66-4605-8786-F0BD17037F44}"/>
              </a:ext>
            </a:extLst>
          </p:cNvPr>
          <p:cNvPicPr>
            <a:picLocks noChangeAspect="1"/>
          </p:cNvPicPr>
          <p:nvPr/>
        </p:nvPicPr>
        <p:blipFill>
          <a:blip r:embed="rId16"/>
          <a:stretch>
            <a:fillRect/>
          </a:stretch>
        </p:blipFill>
        <p:spPr>
          <a:xfrm>
            <a:off x="6914365" y="-556196"/>
            <a:ext cx="360000" cy="218075"/>
          </a:xfrm>
          <a:prstGeom prst="rect">
            <a:avLst/>
          </a:prstGeom>
        </p:spPr>
      </p:pic>
      <p:pic>
        <p:nvPicPr>
          <p:cNvPr id="100" name="Picture 99">
            <a:extLst>
              <a:ext uri="{FF2B5EF4-FFF2-40B4-BE49-F238E27FC236}">
                <a16:creationId xmlns:a16="http://schemas.microsoft.com/office/drawing/2014/main" id="{D59F442C-9BB5-43D0-B284-8EFE7D9150AA}"/>
              </a:ext>
            </a:extLst>
          </p:cNvPr>
          <p:cNvPicPr>
            <a:picLocks noChangeAspect="1"/>
          </p:cNvPicPr>
          <p:nvPr/>
        </p:nvPicPr>
        <p:blipFill>
          <a:blip r:embed="rId17"/>
          <a:stretch>
            <a:fillRect/>
          </a:stretch>
        </p:blipFill>
        <p:spPr>
          <a:xfrm>
            <a:off x="2749874" y="-705644"/>
            <a:ext cx="360000" cy="218075"/>
          </a:xfrm>
          <a:prstGeom prst="rect">
            <a:avLst/>
          </a:prstGeom>
        </p:spPr>
      </p:pic>
      <p:pic>
        <p:nvPicPr>
          <p:cNvPr id="101" name="Picture 100">
            <a:extLst>
              <a:ext uri="{FF2B5EF4-FFF2-40B4-BE49-F238E27FC236}">
                <a16:creationId xmlns:a16="http://schemas.microsoft.com/office/drawing/2014/main" id="{7DB10253-8425-4F19-B995-DCA5C90F411A}"/>
              </a:ext>
            </a:extLst>
          </p:cNvPr>
          <p:cNvPicPr>
            <a:picLocks noChangeAspect="1"/>
          </p:cNvPicPr>
          <p:nvPr/>
        </p:nvPicPr>
        <p:blipFill>
          <a:blip r:embed="rId9"/>
          <a:stretch>
            <a:fillRect/>
          </a:stretch>
        </p:blipFill>
        <p:spPr>
          <a:xfrm>
            <a:off x="6872692" y="-853478"/>
            <a:ext cx="360000" cy="214615"/>
          </a:xfrm>
          <a:prstGeom prst="rect">
            <a:avLst/>
          </a:prstGeom>
        </p:spPr>
      </p:pic>
      <p:pic>
        <p:nvPicPr>
          <p:cNvPr id="102" name="Picture 101">
            <a:extLst>
              <a:ext uri="{FF2B5EF4-FFF2-40B4-BE49-F238E27FC236}">
                <a16:creationId xmlns:a16="http://schemas.microsoft.com/office/drawing/2014/main" id="{A9DFF7EA-3F47-420E-BAB4-B4D4EAC8CE20}"/>
              </a:ext>
            </a:extLst>
          </p:cNvPr>
          <p:cNvPicPr>
            <a:picLocks noChangeAspect="1"/>
          </p:cNvPicPr>
          <p:nvPr/>
        </p:nvPicPr>
        <p:blipFill>
          <a:blip r:embed="rId10"/>
          <a:stretch>
            <a:fillRect/>
          </a:stretch>
        </p:blipFill>
        <p:spPr>
          <a:xfrm>
            <a:off x="8412207" y="-1183981"/>
            <a:ext cx="360000" cy="218075"/>
          </a:xfrm>
          <a:prstGeom prst="rect">
            <a:avLst/>
          </a:prstGeom>
        </p:spPr>
      </p:pic>
      <p:pic>
        <p:nvPicPr>
          <p:cNvPr id="103" name="Picture 102">
            <a:extLst>
              <a:ext uri="{FF2B5EF4-FFF2-40B4-BE49-F238E27FC236}">
                <a16:creationId xmlns:a16="http://schemas.microsoft.com/office/drawing/2014/main" id="{CB19D85A-DBE2-4D1C-81E5-7D5F799CB541}"/>
              </a:ext>
            </a:extLst>
          </p:cNvPr>
          <p:cNvPicPr>
            <a:picLocks noChangeAspect="1"/>
          </p:cNvPicPr>
          <p:nvPr/>
        </p:nvPicPr>
        <p:blipFill>
          <a:blip r:embed="rId17"/>
          <a:stretch>
            <a:fillRect/>
          </a:stretch>
        </p:blipFill>
        <p:spPr>
          <a:xfrm>
            <a:off x="7599677" y="-878732"/>
            <a:ext cx="360000" cy="218075"/>
          </a:xfrm>
          <a:prstGeom prst="rect">
            <a:avLst/>
          </a:prstGeom>
        </p:spPr>
      </p:pic>
      <p:pic>
        <p:nvPicPr>
          <p:cNvPr id="104" name="Picture 103">
            <a:extLst>
              <a:ext uri="{FF2B5EF4-FFF2-40B4-BE49-F238E27FC236}">
                <a16:creationId xmlns:a16="http://schemas.microsoft.com/office/drawing/2014/main" id="{1571BFB6-F40C-4995-A85E-E041985AA4EE}"/>
              </a:ext>
            </a:extLst>
          </p:cNvPr>
          <p:cNvPicPr>
            <a:picLocks noChangeAspect="1"/>
          </p:cNvPicPr>
          <p:nvPr/>
        </p:nvPicPr>
        <p:blipFill>
          <a:blip r:embed="rId11"/>
          <a:stretch>
            <a:fillRect/>
          </a:stretch>
        </p:blipFill>
        <p:spPr>
          <a:xfrm>
            <a:off x="700335" y="-564778"/>
            <a:ext cx="360000" cy="218075"/>
          </a:xfrm>
          <a:prstGeom prst="rect">
            <a:avLst/>
          </a:prstGeom>
        </p:spPr>
      </p:pic>
      <p:pic>
        <p:nvPicPr>
          <p:cNvPr id="105" name="Picture 104">
            <a:extLst>
              <a:ext uri="{FF2B5EF4-FFF2-40B4-BE49-F238E27FC236}">
                <a16:creationId xmlns:a16="http://schemas.microsoft.com/office/drawing/2014/main" id="{4CE6C58B-82FB-4AC7-AD34-D55656BEEFAF}"/>
              </a:ext>
            </a:extLst>
          </p:cNvPr>
          <p:cNvPicPr>
            <a:picLocks noChangeAspect="1"/>
          </p:cNvPicPr>
          <p:nvPr/>
        </p:nvPicPr>
        <p:blipFill>
          <a:blip r:embed="rId12"/>
          <a:stretch>
            <a:fillRect/>
          </a:stretch>
        </p:blipFill>
        <p:spPr>
          <a:xfrm>
            <a:off x="1631260" y="-980072"/>
            <a:ext cx="360000" cy="214615"/>
          </a:xfrm>
          <a:prstGeom prst="rect">
            <a:avLst/>
          </a:prstGeom>
        </p:spPr>
      </p:pic>
      <p:pic>
        <p:nvPicPr>
          <p:cNvPr id="106" name="Picture 105">
            <a:extLst>
              <a:ext uri="{FF2B5EF4-FFF2-40B4-BE49-F238E27FC236}">
                <a16:creationId xmlns:a16="http://schemas.microsoft.com/office/drawing/2014/main" id="{669FFAF8-4030-42C1-8181-04368FB8726A}"/>
              </a:ext>
            </a:extLst>
          </p:cNvPr>
          <p:cNvPicPr>
            <a:picLocks noChangeAspect="1"/>
          </p:cNvPicPr>
          <p:nvPr/>
        </p:nvPicPr>
        <p:blipFill>
          <a:blip r:embed="rId13"/>
          <a:stretch>
            <a:fillRect/>
          </a:stretch>
        </p:blipFill>
        <p:spPr>
          <a:xfrm>
            <a:off x="2849507" y="-946872"/>
            <a:ext cx="360000" cy="218075"/>
          </a:xfrm>
          <a:prstGeom prst="rect">
            <a:avLst/>
          </a:prstGeom>
        </p:spPr>
      </p:pic>
      <p:pic>
        <p:nvPicPr>
          <p:cNvPr id="107" name="Picture 106">
            <a:extLst>
              <a:ext uri="{FF2B5EF4-FFF2-40B4-BE49-F238E27FC236}">
                <a16:creationId xmlns:a16="http://schemas.microsoft.com/office/drawing/2014/main" id="{91E80C74-3176-4BBC-BD54-D2910A4B7BAC}"/>
              </a:ext>
            </a:extLst>
          </p:cNvPr>
          <p:cNvPicPr>
            <a:picLocks noChangeAspect="1"/>
          </p:cNvPicPr>
          <p:nvPr/>
        </p:nvPicPr>
        <p:blipFill>
          <a:blip r:embed="rId9"/>
          <a:stretch>
            <a:fillRect/>
          </a:stretch>
        </p:blipFill>
        <p:spPr>
          <a:xfrm>
            <a:off x="2243331" y="-699010"/>
            <a:ext cx="360000" cy="214615"/>
          </a:xfrm>
          <a:prstGeom prst="rect">
            <a:avLst/>
          </a:prstGeom>
        </p:spPr>
      </p:pic>
      <p:pic>
        <p:nvPicPr>
          <p:cNvPr id="108" name="Picture 107">
            <a:extLst>
              <a:ext uri="{FF2B5EF4-FFF2-40B4-BE49-F238E27FC236}">
                <a16:creationId xmlns:a16="http://schemas.microsoft.com/office/drawing/2014/main" id="{BF80EC7E-5859-465E-8871-B259D7CF0038}"/>
              </a:ext>
            </a:extLst>
          </p:cNvPr>
          <p:cNvPicPr>
            <a:picLocks noChangeAspect="1"/>
          </p:cNvPicPr>
          <p:nvPr/>
        </p:nvPicPr>
        <p:blipFill>
          <a:blip r:embed="rId10"/>
          <a:stretch>
            <a:fillRect/>
          </a:stretch>
        </p:blipFill>
        <p:spPr>
          <a:xfrm>
            <a:off x="3782846" y="-1029513"/>
            <a:ext cx="360000" cy="218075"/>
          </a:xfrm>
          <a:prstGeom prst="rect">
            <a:avLst/>
          </a:prstGeom>
        </p:spPr>
      </p:pic>
      <p:pic>
        <p:nvPicPr>
          <p:cNvPr id="109" name="Picture 108">
            <a:extLst>
              <a:ext uri="{FF2B5EF4-FFF2-40B4-BE49-F238E27FC236}">
                <a16:creationId xmlns:a16="http://schemas.microsoft.com/office/drawing/2014/main" id="{CFCC4645-75D6-4985-BB16-8B625A7F7030}"/>
              </a:ext>
            </a:extLst>
          </p:cNvPr>
          <p:cNvPicPr>
            <a:picLocks noChangeAspect="1"/>
          </p:cNvPicPr>
          <p:nvPr/>
        </p:nvPicPr>
        <p:blipFill>
          <a:blip r:embed="rId17"/>
          <a:stretch>
            <a:fillRect/>
          </a:stretch>
        </p:blipFill>
        <p:spPr>
          <a:xfrm>
            <a:off x="2970316" y="-724264"/>
            <a:ext cx="360000" cy="218075"/>
          </a:xfrm>
          <a:prstGeom prst="rect">
            <a:avLst/>
          </a:prstGeom>
        </p:spPr>
      </p:pic>
      <p:pic>
        <p:nvPicPr>
          <p:cNvPr id="110" name="Picture 109">
            <a:extLst>
              <a:ext uri="{FF2B5EF4-FFF2-40B4-BE49-F238E27FC236}">
                <a16:creationId xmlns:a16="http://schemas.microsoft.com/office/drawing/2014/main" id="{2A628FAA-7798-4AE3-9E71-65587129DF17}"/>
              </a:ext>
            </a:extLst>
          </p:cNvPr>
          <p:cNvPicPr>
            <a:picLocks noChangeAspect="1"/>
          </p:cNvPicPr>
          <p:nvPr/>
        </p:nvPicPr>
        <p:blipFill>
          <a:blip r:embed="rId10"/>
          <a:stretch>
            <a:fillRect/>
          </a:stretch>
        </p:blipFill>
        <p:spPr>
          <a:xfrm>
            <a:off x="5981106" y="-1009277"/>
            <a:ext cx="360000" cy="218075"/>
          </a:xfrm>
          <a:prstGeom prst="rect">
            <a:avLst/>
          </a:prstGeom>
        </p:spPr>
      </p:pic>
      <p:pic>
        <p:nvPicPr>
          <p:cNvPr id="111" name="Picture 110">
            <a:extLst>
              <a:ext uri="{FF2B5EF4-FFF2-40B4-BE49-F238E27FC236}">
                <a16:creationId xmlns:a16="http://schemas.microsoft.com/office/drawing/2014/main" id="{9A00F9A9-3E3F-4628-9532-16A3E13760BC}"/>
              </a:ext>
            </a:extLst>
          </p:cNvPr>
          <p:cNvPicPr>
            <a:picLocks noChangeAspect="1"/>
          </p:cNvPicPr>
          <p:nvPr/>
        </p:nvPicPr>
        <p:blipFill>
          <a:blip r:embed="rId12"/>
          <a:stretch>
            <a:fillRect/>
          </a:stretch>
        </p:blipFill>
        <p:spPr>
          <a:xfrm>
            <a:off x="4049962" y="-978456"/>
            <a:ext cx="360000" cy="214615"/>
          </a:xfrm>
          <a:prstGeom prst="rect">
            <a:avLst/>
          </a:prstGeom>
        </p:spPr>
      </p:pic>
      <p:pic>
        <p:nvPicPr>
          <p:cNvPr id="112" name="Picture 111">
            <a:extLst>
              <a:ext uri="{FF2B5EF4-FFF2-40B4-BE49-F238E27FC236}">
                <a16:creationId xmlns:a16="http://schemas.microsoft.com/office/drawing/2014/main" id="{177AA96B-48C8-4C60-B922-9ABA2EE54110}"/>
              </a:ext>
            </a:extLst>
          </p:cNvPr>
          <p:cNvPicPr>
            <a:picLocks noChangeAspect="1"/>
          </p:cNvPicPr>
          <p:nvPr/>
        </p:nvPicPr>
        <p:blipFill>
          <a:blip r:embed="rId13"/>
          <a:stretch>
            <a:fillRect/>
          </a:stretch>
        </p:blipFill>
        <p:spPr>
          <a:xfrm>
            <a:off x="5268209" y="-945256"/>
            <a:ext cx="360000" cy="218075"/>
          </a:xfrm>
          <a:prstGeom prst="rect">
            <a:avLst/>
          </a:prstGeom>
        </p:spPr>
      </p:pic>
      <p:pic>
        <p:nvPicPr>
          <p:cNvPr id="113" name="Picture 112">
            <a:extLst>
              <a:ext uri="{FF2B5EF4-FFF2-40B4-BE49-F238E27FC236}">
                <a16:creationId xmlns:a16="http://schemas.microsoft.com/office/drawing/2014/main" id="{7D34D429-619F-4567-AE95-0002F7F728BE}"/>
              </a:ext>
            </a:extLst>
          </p:cNvPr>
          <p:cNvPicPr>
            <a:picLocks noChangeAspect="1"/>
          </p:cNvPicPr>
          <p:nvPr/>
        </p:nvPicPr>
        <p:blipFill>
          <a:blip r:embed="rId10"/>
          <a:stretch>
            <a:fillRect/>
          </a:stretch>
        </p:blipFill>
        <p:spPr>
          <a:xfrm>
            <a:off x="6201548" y="-1027897"/>
            <a:ext cx="360000" cy="218075"/>
          </a:xfrm>
          <a:prstGeom prst="rect">
            <a:avLst/>
          </a:prstGeom>
        </p:spPr>
      </p:pic>
      <p:pic>
        <p:nvPicPr>
          <p:cNvPr id="114" name="Picture 113">
            <a:extLst>
              <a:ext uri="{FF2B5EF4-FFF2-40B4-BE49-F238E27FC236}">
                <a16:creationId xmlns:a16="http://schemas.microsoft.com/office/drawing/2014/main" id="{77044C68-7973-4EA4-AFFF-3066205CECAF}"/>
              </a:ext>
            </a:extLst>
          </p:cNvPr>
          <p:cNvPicPr>
            <a:picLocks noChangeAspect="1"/>
          </p:cNvPicPr>
          <p:nvPr/>
        </p:nvPicPr>
        <p:blipFill>
          <a:blip r:embed="rId13"/>
          <a:stretch>
            <a:fillRect/>
          </a:stretch>
        </p:blipFill>
        <p:spPr>
          <a:xfrm>
            <a:off x="5160333" y="-577531"/>
            <a:ext cx="360000" cy="218075"/>
          </a:xfrm>
          <a:prstGeom prst="rect">
            <a:avLst/>
          </a:prstGeom>
        </p:spPr>
      </p:pic>
      <p:pic>
        <p:nvPicPr>
          <p:cNvPr id="115" name="Picture 114">
            <a:extLst>
              <a:ext uri="{FF2B5EF4-FFF2-40B4-BE49-F238E27FC236}">
                <a16:creationId xmlns:a16="http://schemas.microsoft.com/office/drawing/2014/main" id="{B54F87DA-BE54-437B-85B3-5691899ADA41}"/>
              </a:ext>
            </a:extLst>
          </p:cNvPr>
          <p:cNvPicPr>
            <a:picLocks noChangeAspect="1"/>
          </p:cNvPicPr>
          <p:nvPr/>
        </p:nvPicPr>
        <p:blipFill>
          <a:blip r:embed="rId9"/>
          <a:stretch>
            <a:fillRect/>
          </a:stretch>
        </p:blipFill>
        <p:spPr>
          <a:xfrm>
            <a:off x="4554157" y="-329669"/>
            <a:ext cx="360000" cy="214615"/>
          </a:xfrm>
          <a:prstGeom prst="rect">
            <a:avLst/>
          </a:prstGeom>
        </p:spPr>
      </p:pic>
      <p:pic>
        <p:nvPicPr>
          <p:cNvPr id="116" name="Picture 115">
            <a:extLst>
              <a:ext uri="{FF2B5EF4-FFF2-40B4-BE49-F238E27FC236}">
                <a16:creationId xmlns:a16="http://schemas.microsoft.com/office/drawing/2014/main" id="{750F0249-3D57-4EA8-B6F3-CA5D1360BF14}"/>
              </a:ext>
            </a:extLst>
          </p:cNvPr>
          <p:cNvPicPr>
            <a:picLocks noChangeAspect="1"/>
          </p:cNvPicPr>
          <p:nvPr/>
        </p:nvPicPr>
        <p:blipFill>
          <a:blip r:embed="rId10"/>
          <a:stretch>
            <a:fillRect/>
          </a:stretch>
        </p:blipFill>
        <p:spPr>
          <a:xfrm>
            <a:off x="6093672" y="-660172"/>
            <a:ext cx="360000" cy="218075"/>
          </a:xfrm>
          <a:prstGeom prst="rect">
            <a:avLst/>
          </a:prstGeom>
        </p:spPr>
      </p:pic>
      <p:pic>
        <p:nvPicPr>
          <p:cNvPr id="117" name="Picture 116">
            <a:extLst>
              <a:ext uri="{FF2B5EF4-FFF2-40B4-BE49-F238E27FC236}">
                <a16:creationId xmlns:a16="http://schemas.microsoft.com/office/drawing/2014/main" id="{8845B16D-EB99-4335-B391-498FC4C4C7E4}"/>
              </a:ext>
            </a:extLst>
          </p:cNvPr>
          <p:cNvPicPr>
            <a:picLocks noChangeAspect="1"/>
          </p:cNvPicPr>
          <p:nvPr/>
        </p:nvPicPr>
        <p:blipFill>
          <a:blip r:embed="rId17"/>
          <a:stretch>
            <a:fillRect/>
          </a:stretch>
        </p:blipFill>
        <p:spPr>
          <a:xfrm>
            <a:off x="5281142" y="-354923"/>
            <a:ext cx="360000" cy="218075"/>
          </a:xfrm>
          <a:prstGeom prst="rect">
            <a:avLst/>
          </a:prstGeom>
        </p:spPr>
      </p:pic>
      <p:pic>
        <p:nvPicPr>
          <p:cNvPr id="118" name="Picture 117">
            <a:extLst>
              <a:ext uri="{FF2B5EF4-FFF2-40B4-BE49-F238E27FC236}">
                <a16:creationId xmlns:a16="http://schemas.microsoft.com/office/drawing/2014/main" id="{1C125569-1989-4359-9AB3-9A5179BE08F7}"/>
              </a:ext>
            </a:extLst>
          </p:cNvPr>
          <p:cNvPicPr>
            <a:picLocks noChangeAspect="1"/>
          </p:cNvPicPr>
          <p:nvPr/>
        </p:nvPicPr>
        <p:blipFill>
          <a:blip r:embed="rId10"/>
          <a:stretch>
            <a:fillRect/>
          </a:stretch>
        </p:blipFill>
        <p:spPr>
          <a:xfrm>
            <a:off x="3662571" y="-485468"/>
            <a:ext cx="360000" cy="218075"/>
          </a:xfrm>
          <a:prstGeom prst="rect">
            <a:avLst/>
          </a:prstGeom>
        </p:spPr>
      </p:pic>
      <p:pic>
        <p:nvPicPr>
          <p:cNvPr id="119" name="Picture 118">
            <a:extLst>
              <a:ext uri="{FF2B5EF4-FFF2-40B4-BE49-F238E27FC236}">
                <a16:creationId xmlns:a16="http://schemas.microsoft.com/office/drawing/2014/main" id="{292483AD-5130-449D-A62E-D13857C9C572}"/>
              </a:ext>
            </a:extLst>
          </p:cNvPr>
          <p:cNvPicPr>
            <a:picLocks noChangeAspect="1"/>
          </p:cNvPicPr>
          <p:nvPr/>
        </p:nvPicPr>
        <p:blipFill>
          <a:blip r:embed="rId10"/>
          <a:stretch>
            <a:fillRect/>
          </a:stretch>
        </p:blipFill>
        <p:spPr>
          <a:xfrm>
            <a:off x="3883013" y="-504088"/>
            <a:ext cx="360000" cy="218075"/>
          </a:xfrm>
          <a:prstGeom prst="rect">
            <a:avLst/>
          </a:prstGeom>
        </p:spPr>
      </p:pic>
      <p:sp>
        <p:nvSpPr>
          <p:cNvPr id="59" name="!!o2a">
            <a:extLst>
              <a:ext uri="{FF2B5EF4-FFF2-40B4-BE49-F238E27FC236}">
                <a16:creationId xmlns:a16="http://schemas.microsoft.com/office/drawing/2014/main" id="{6EC9969B-21CB-4D98-8627-337ABB761D81}"/>
              </a:ext>
            </a:extLst>
          </p:cNvPr>
          <p:cNvSpPr/>
          <p:nvPr/>
        </p:nvSpPr>
        <p:spPr>
          <a:xfrm>
            <a:off x="4270010" y="5513119"/>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0" name="!!o2b">
            <a:extLst>
              <a:ext uri="{FF2B5EF4-FFF2-40B4-BE49-F238E27FC236}">
                <a16:creationId xmlns:a16="http://schemas.microsoft.com/office/drawing/2014/main" id="{78069A1B-D926-4C5A-B89C-A303ADAD4239}"/>
              </a:ext>
            </a:extLst>
          </p:cNvPr>
          <p:cNvSpPr/>
          <p:nvPr/>
        </p:nvSpPr>
        <p:spPr>
          <a:xfrm>
            <a:off x="5395400" y="5513119"/>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2" name="!!2a">
            <a:extLst>
              <a:ext uri="{FF2B5EF4-FFF2-40B4-BE49-F238E27FC236}">
                <a16:creationId xmlns:a16="http://schemas.microsoft.com/office/drawing/2014/main" id="{BC6B0D28-E661-4560-AE7B-10549049C7B9}"/>
              </a:ext>
            </a:extLst>
          </p:cNvPr>
          <p:cNvSpPr txBox="1"/>
          <p:nvPr/>
        </p:nvSpPr>
        <p:spPr>
          <a:xfrm>
            <a:off x="4446241" y="5612405"/>
            <a:ext cx="695666"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65" name="!!1b">
            <a:extLst>
              <a:ext uri="{FF2B5EF4-FFF2-40B4-BE49-F238E27FC236}">
                <a16:creationId xmlns:a16="http://schemas.microsoft.com/office/drawing/2014/main" id="{1CD069B4-5CF6-458A-B83D-7557A574044E}"/>
              </a:ext>
            </a:extLst>
          </p:cNvPr>
          <p:cNvSpPr txBox="1"/>
          <p:nvPr/>
        </p:nvSpPr>
        <p:spPr>
          <a:xfrm>
            <a:off x="5569915" y="5612405"/>
            <a:ext cx="695666"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66" name="!!o2b">
            <a:extLst>
              <a:ext uri="{FF2B5EF4-FFF2-40B4-BE49-F238E27FC236}">
                <a16:creationId xmlns:a16="http://schemas.microsoft.com/office/drawing/2014/main" id="{78069A1B-D926-4C5A-B89C-A303ADAD4239}"/>
              </a:ext>
            </a:extLst>
          </p:cNvPr>
          <p:cNvSpPr/>
          <p:nvPr/>
        </p:nvSpPr>
        <p:spPr>
          <a:xfrm>
            <a:off x="6556953" y="5513119"/>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76" name="!!1b">
            <a:extLst>
              <a:ext uri="{FF2B5EF4-FFF2-40B4-BE49-F238E27FC236}">
                <a16:creationId xmlns:a16="http://schemas.microsoft.com/office/drawing/2014/main" id="{1CD069B4-5CF6-458A-B83D-7557A574044E}"/>
              </a:ext>
            </a:extLst>
          </p:cNvPr>
          <p:cNvSpPr txBox="1"/>
          <p:nvPr/>
        </p:nvSpPr>
        <p:spPr>
          <a:xfrm>
            <a:off x="6731468" y="5612405"/>
            <a:ext cx="695666"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pic>
        <p:nvPicPr>
          <p:cNvPr id="7170" name="Picture 2" descr="Glucose – Wikipedia tiếng Việt"/>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768427" y="1797596"/>
            <a:ext cx="2305430" cy="2161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95775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62"/>
                                        </p:tgtEl>
                                      </p:cBhvr>
                                    </p:animEffect>
                                    <p:animScale>
                                      <p:cBhvr>
                                        <p:cTn id="12" dur="250" autoRev="1" fill="hold"/>
                                        <p:tgtEl>
                                          <p:spTgt spid="62"/>
                                        </p:tgtEl>
                                      </p:cBhvr>
                                      <p:by x="105000" y="105000"/>
                                    </p:animScale>
                                  </p:childTnLst>
                                </p:cTn>
                              </p:par>
                            </p:childTnLst>
                          </p:cTn>
                        </p:par>
                      </p:childTnLst>
                    </p:cTn>
                  </p:par>
                </p:childTnLst>
              </p:cTn>
              <p:nextCondLst>
                <p:cond evt="onClick" delay="0">
                  <p:tgtEl>
                    <p:spTgt spid="59"/>
                  </p:tgtEl>
                </p:cond>
              </p:nextCondLst>
            </p:seq>
            <p:seq concurrent="1" nextAc="seek">
              <p:cTn id="13" restart="whenNotActive" fill="hold" evtFilter="cancelBubble" nodeType="interactiveSeq">
                <p:stCondLst>
                  <p:cond evt="onClick" delay="0">
                    <p:tgtEl>
                      <p:spTgt spid="60"/>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p:cTn id="18" dur="500" fill="hold"/>
                                        <p:tgtEl>
                                          <p:spTgt spid="65"/>
                                        </p:tgtEl>
                                        <p:attrNameLst>
                                          <p:attrName>ppt_w</p:attrName>
                                        </p:attrNameLst>
                                      </p:cBhvr>
                                      <p:tavLst>
                                        <p:tav tm="0">
                                          <p:val>
                                            <p:fltVal val="0"/>
                                          </p:val>
                                        </p:tav>
                                        <p:tav tm="100000">
                                          <p:val>
                                            <p:strVal val="#ppt_w"/>
                                          </p:val>
                                        </p:tav>
                                      </p:tavLst>
                                    </p:anim>
                                    <p:anim calcmode="lin" valueType="num">
                                      <p:cBhvr>
                                        <p:cTn id="19" dur="500" fill="hold"/>
                                        <p:tgtEl>
                                          <p:spTgt spid="65"/>
                                        </p:tgtEl>
                                        <p:attrNameLst>
                                          <p:attrName>ppt_h</p:attrName>
                                        </p:attrNameLst>
                                      </p:cBhvr>
                                      <p:tavLst>
                                        <p:tav tm="0">
                                          <p:val>
                                            <p:fltVal val="0"/>
                                          </p:val>
                                        </p:tav>
                                        <p:tav tm="100000">
                                          <p:val>
                                            <p:strVal val="#ppt_h"/>
                                          </p:val>
                                        </p:tav>
                                      </p:tavLst>
                                    </p:anim>
                                    <p:animEffect transition="in" filter="fade">
                                      <p:cBhvr>
                                        <p:cTn id="20" dur="500"/>
                                        <p:tgtEl>
                                          <p:spTgt spid="65"/>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65"/>
                                        </p:tgtEl>
                                      </p:cBhvr>
                                    </p:animEffect>
                                    <p:animScale>
                                      <p:cBhvr>
                                        <p:cTn id="23" dur="250" autoRev="1" fill="hold"/>
                                        <p:tgtEl>
                                          <p:spTgt spid="65"/>
                                        </p:tgtEl>
                                      </p:cBhvr>
                                      <p:by x="105000" y="105000"/>
                                    </p:animScale>
                                  </p:childTnLst>
                                </p:cTn>
                              </p:par>
                            </p:childTnLst>
                          </p:cTn>
                        </p:par>
                      </p:childTnLst>
                    </p:cTn>
                  </p:par>
                </p:childTnLst>
              </p:cTn>
              <p:nextCondLst>
                <p:cond evt="onClick" delay="0">
                  <p:tgtEl>
                    <p:spTgt spid="60"/>
                  </p:tgtEl>
                </p:cond>
              </p:nextCondLst>
            </p:seq>
            <p:seq concurrent="1" nextAc="seek">
              <p:cTn id="24" restart="whenNotActive" fill="hold" evtFilter="cancelBubble" nodeType="interactiveSeq">
                <p:stCondLst>
                  <p:cond evt="onClick" delay="0">
                    <p:tgtEl>
                      <p:spTgt spid="66"/>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76"/>
                                        </p:tgtEl>
                                        <p:attrNameLst>
                                          <p:attrName>style.visibility</p:attrName>
                                        </p:attrNameLst>
                                      </p:cBhvr>
                                      <p:to>
                                        <p:strVal val="visible"/>
                                      </p:to>
                                    </p:set>
                                    <p:anim calcmode="lin" valueType="num">
                                      <p:cBhvr>
                                        <p:cTn id="29" dur="500" fill="hold"/>
                                        <p:tgtEl>
                                          <p:spTgt spid="76"/>
                                        </p:tgtEl>
                                        <p:attrNameLst>
                                          <p:attrName>ppt_w</p:attrName>
                                        </p:attrNameLst>
                                      </p:cBhvr>
                                      <p:tavLst>
                                        <p:tav tm="0">
                                          <p:val>
                                            <p:fltVal val="0"/>
                                          </p:val>
                                        </p:tav>
                                        <p:tav tm="100000">
                                          <p:val>
                                            <p:strVal val="#ppt_w"/>
                                          </p:val>
                                        </p:tav>
                                      </p:tavLst>
                                    </p:anim>
                                    <p:anim calcmode="lin" valueType="num">
                                      <p:cBhvr>
                                        <p:cTn id="30" dur="500" fill="hold"/>
                                        <p:tgtEl>
                                          <p:spTgt spid="76"/>
                                        </p:tgtEl>
                                        <p:attrNameLst>
                                          <p:attrName>ppt_h</p:attrName>
                                        </p:attrNameLst>
                                      </p:cBhvr>
                                      <p:tavLst>
                                        <p:tav tm="0">
                                          <p:val>
                                            <p:fltVal val="0"/>
                                          </p:val>
                                        </p:tav>
                                        <p:tav tm="100000">
                                          <p:val>
                                            <p:strVal val="#ppt_h"/>
                                          </p:val>
                                        </p:tav>
                                      </p:tavLst>
                                    </p:anim>
                                    <p:animEffect transition="in" filter="fade">
                                      <p:cBhvr>
                                        <p:cTn id="31" dur="500"/>
                                        <p:tgtEl>
                                          <p:spTgt spid="76"/>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76"/>
                                        </p:tgtEl>
                                      </p:cBhvr>
                                    </p:animEffect>
                                    <p:animScale>
                                      <p:cBhvr>
                                        <p:cTn id="34" dur="250" autoRev="1" fill="hold"/>
                                        <p:tgtEl>
                                          <p:spTgt spid="76"/>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92"/>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100"/>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93"/>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91"/>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94"/>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95"/>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99"/>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96"/>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97"/>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98"/>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101"/>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103"/>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102"/>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104"/>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105"/>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106"/>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107"/>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109"/>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108"/>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110"/>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111"/>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112"/>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113"/>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114"/>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115"/>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117"/>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116"/>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118"/>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119"/>
                                        </p:tgtEl>
                                        <p:attrNameLst>
                                          <p:attrName>ppt_x</p:attrName>
                                          <p:attrName>ppt_y</p:attrName>
                                        </p:attrNameLst>
                                      </p:cBhvr>
                                    </p:animMotion>
                                  </p:childTnLst>
                                </p:cTn>
                              </p:par>
                            </p:childTnLst>
                          </p:cTn>
                        </p:par>
                      </p:childTnLst>
                    </p:cTn>
                  </p:par>
                </p:childTnLst>
              </p:cTn>
              <p:nextCondLst>
                <p:cond evt="onClick" delay="0">
                  <p:tgtEl>
                    <p:spTgt spid="66"/>
                  </p:tgtEl>
                </p:cond>
              </p:nextCondLst>
            </p:seq>
          </p:childTnLst>
        </p:cTn>
      </p:par>
    </p:tnLst>
    <p:bldLst>
      <p:bldP spid="62" grpId="0"/>
      <p:bldP spid="62" grpId="1"/>
      <p:bldP spid="65" grpId="0"/>
      <p:bldP spid="65" grpId="1"/>
      <p:bldP spid="76" grpId="0"/>
      <p:bldP spid="76"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8996573-0C36-43D4-8626-ACBD81FA49AA}"/>
              </a:ext>
            </a:extLst>
          </p:cNvPr>
          <p:cNvSpPr txBox="1"/>
          <p:nvPr/>
        </p:nvSpPr>
        <p:spPr>
          <a:xfrm>
            <a:off x="587459" y="1160952"/>
            <a:ext cx="10746171" cy="3480312"/>
          </a:xfrm>
          <a:prstGeom prst="rect">
            <a:avLst/>
          </a:prstGeom>
          <a:noFill/>
        </p:spPr>
        <p:txBody>
          <a:bodyPr wrap="square">
            <a:spAutoFit/>
          </a:bodyPr>
          <a:lstStyle/>
          <a:p>
            <a:pPr algn="just" defTabSz="1212449" fontAlgn="base">
              <a:lnSpc>
                <a:spcPct val="150000"/>
              </a:lnSpc>
              <a:spcBef>
                <a:spcPct val="0"/>
              </a:spcBef>
              <a:spcAft>
                <a:spcPct val="0"/>
              </a:spcAft>
              <a:defRPr/>
            </a:pPr>
            <a:r>
              <a:rPr kumimoji="0" lang="vi-VN" sz="3511" b="1" i="0" u="none" strike="noStrike" kern="1200" cap="none" spc="0" normalizeH="0" baseline="0" noProof="0" dirty="0">
                <a:ln>
                  <a:noFill/>
                </a:ln>
                <a:solidFill>
                  <a:prstClr val="black"/>
                </a:solidFill>
                <a:effectLst/>
                <a:uLnTx/>
                <a:uFillTx/>
                <a:latin typeface="Arial"/>
                <a:ea typeface="宋体" pitchFamily="2" charset="-122"/>
                <a:cs typeface="+mn-cs"/>
              </a:rPr>
              <a:t>Câu</a:t>
            </a: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 2. </a:t>
            </a:r>
            <a:r>
              <a:rPr kumimoji="0" lang="vi-VN"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Mật ong để lâu thường có những hạt chất rắn xuất hiện ở đáy chai đó là hiện tượng gì?</a:t>
            </a:r>
            <a:br>
              <a:rPr kumimoji="0" lang="en-US" alt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br>
            <a:endParaRPr kumimoji="0" lang="en-US" altLang="en-US" sz="4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1212449" rtl="0" eaLnBrk="1" fontAlgn="base" latinLnBrk="0" hangingPunct="1">
              <a:lnSpc>
                <a:spcPct val="150000"/>
              </a:lnSpc>
              <a:spcBef>
                <a:spcPct val="0"/>
              </a:spcBef>
              <a:spcAft>
                <a:spcPct val="0"/>
              </a:spcAft>
              <a:buClrTx/>
              <a:buSzTx/>
              <a:buFontTx/>
              <a:buNone/>
              <a:tabLst/>
              <a:defRPr/>
            </a:pP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 </a:t>
            </a:r>
            <a:endParaRPr kumimoji="0" lang="vi-VN" sz="3010" b="0" i="0" u="none" strike="noStrike" kern="1200" cap="none" spc="0" normalizeH="0" baseline="0" noProof="0" dirty="0">
              <a:ln>
                <a:noFill/>
              </a:ln>
              <a:solidFill>
                <a:prstClr val="black"/>
              </a:solidFill>
              <a:effectLst/>
              <a:uLnTx/>
              <a:uFillTx/>
              <a:latin typeface="Arial"/>
              <a:ea typeface="宋体" pitchFamily="2" charset="-122"/>
              <a:cs typeface="+mn-cs"/>
            </a:endParaRPr>
          </a:p>
        </p:txBody>
      </p:sp>
      <p:pic>
        <p:nvPicPr>
          <p:cNvPr id="19458" name="Picture 2" descr="NHỮNG ĐIỀU CẦN BIẾT VỀ MẬT ONG">
            <a:extLst>
              <a:ext uri="{FF2B5EF4-FFF2-40B4-BE49-F238E27FC236}">
                <a16:creationId xmlns:a16="http://schemas.microsoft.com/office/drawing/2014/main" id="{BB24224E-6D24-79B1-F06E-7E6F41F4F5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0425" y="3229734"/>
            <a:ext cx="3830456" cy="3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387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8996573-0C36-43D4-8626-ACBD81FA49AA}"/>
              </a:ext>
            </a:extLst>
          </p:cNvPr>
          <p:cNvSpPr txBox="1"/>
          <p:nvPr/>
        </p:nvSpPr>
        <p:spPr>
          <a:xfrm>
            <a:off x="587459" y="1160952"/>
            <a:ext cx="10746171" cy="802656"/>
          </a:xfrm>
          <a:prstGeom prst="rect">
            <a:avLst/>
          </a:prstGeom>
          <a:noFill/>
        </p:spPr>
        <p:txBody>
          <a:bodyPr wrap="square">
            <a:spAutoFit/>
          </a:bodyPr>
          <a:lstStyle/>
          <a:p>
            <a:pPr marL="0" marR="0" lvl="0" indent="0" algn="just" defTabSz="1212449" rtl="0" eaLnBrk="1" fontAlgn="base" latinLnBrk="0" hangingPunct="1">
              <a:lnSpc>
                <a:spcPct val="150000"/>
              </a:lnSpc>
              <a:spcBef>
                <a:spcPct val="0"/>
              </a:spcBef>
              <a:spcAft>
                <a:spcPct val="0"/>
              </a:spcAft>
              <a:buClrTx/>
              <a:buSzTx/>
              <a:buFontTx/>
              <a:buNone/>
              <a:tabLst/>
              <a:defRPr/>
            </a:pPr>
            <a:r>
              <a:rPr kumimoji="0" lang="vi-VN" sz="3511" b="1" i="0" u="none" strike="noStrike" kern="1200" cap="none" spc="0" normalizeH="0" baseline="0" noProof="0" dirty="0">
                <a:ln>
                  <a:noFill/>
                </a:ln>
                <a:solidFill>
                  <a:prstClr val="black"/>
                </a:solidFill>
                <a:effectLst/>
                <a:uLnTx/>
                <a:uFillTx/>
                <a:latin typeface="Arial"/>
                <a:ea typeface="宋体" pitchFamily="2" charset="-122"/>
                <a:cs typeface="+mn-cs"/>
              </a:rPr>
              <a:t>Câu</a:t>
            </a: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 2. </a:t>
            </a:r>
            <a:endParaRPr kumimoji="0" lang="vi-VN" sz="3010" b="0" i="0" u="none" strike="noStrike" kern="1200" cap="none" spc="0" normalizeH="0" baseline="0" noProof="0" dirty="0">
              <a:ln>
                <a:noFill/>
              </a:ln>
              <a:solidFill>
                <a:prstClr val="black"/>
              </a:solidFill>
              <a:effectLst/>
              <a:uLnTx/>
              <a:uFillTx/>
              <a:latin typeface="Arial"/>
              <a:ea typeface="宋体" pitchFamily="2" charset="-122"/>
              <a:cs typeface="+mn-cs"/>
            </a:endParaRPr>
          </a:p>
        </p:txBody>
      </p:sp>
      <p:grpSp>
        <p:nvGrpSpPr>
          <p:cNvPr id="13" name="Group 12">
            <a:extLst>
              <a:ext uri="{FF2B5EF4-FFF2-40B4-BE49-F238E27FC236}">
                <a16:creationId xmlns:a16="http://schemas.microsoft.com/office/drawing/2014/main" id="{9A7260DD-9A73-4AF4-98AF-23FE0F8340F2}"/>
              </a:ext>
            </a:extLst>
          </p:cNvPr>
          <p:cNvGrpSpPr/>
          <p:nvPr/>
        </p:nvGrpSpPr>
        <p:grpSpPr>
          <a:xfrm>
            <a:off x="1110194" y="149366"/>
            <a:ext cx="2292649" cy="1011586"/>
            <a:chOff x="1044501" y="3693501"/>
            <a:chExt cx="3096344" cy="1366201"/>
          </a:xfrm>
        </p:grpSpPr>
        <p:sp>
          <p:nvSpPr>
            <p:cNvPr id="11" name="Rectangle: Rounded Corners 10">
              <a:extLst>
                <a:ext uri="{FF2B5EF4-FFF2-40B4-BE49-F238E27FC236}">
                  <a16:creationId xmlns:a16="http://schemas.microsoft.com/office/drawing/2014/main" id="{55FF6A4F-02F2-451D-950F-ABDD33CFEA17}"/>
                </a:ext>
              </a:extLst>
            </p:cNvPr>
            <p:cNvSpPr/>
            <p:nvPr/>
          </p:nvSpPr>
          <p:spPr>
            <a:xfrm>
              <a:off x="1620565" y="4267614"/>
              <a:ext cx="2520280" cy="792088"/>
            </a:xfrm>
            <a:prstGeom prst="roundRect">
              <a:avLst/>
            </a:prstGeom>
            <a:solidFill>
              <a:srgbClr val="DFEBF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2449" rtl="0" eaLnBrk="1" fontAlgn="base" latinLnBrk="0" hangingPunct="1">
                <a:lnSpc>
                  <a:spcPct val="100000"/>
                </a:lnSpc>
                <a:spcBef>
                  <a:spcPct val="0"/>
                </a:spcBef>
                <a:spcAft>
                  <a:spcPct val="0"/>
                </a:spcAft>
                <a:buClrTx/>
                <a:buSzTx/>
                <a:buFontTx/>
                <a:buNone/>
                <a:tabLst/>
                <a:defRPr/>
              </a:pPr>
              <a:r>
                <a:rPr kumimoji="0" lang="en-US" sz="3010" b="1" i="0" u="none" strike="noStrike" kern="1200" cap="none" spc="0" normalizeH="0" baseline="0" noProof="0" dirty="0">
                  <a:ln>
                    <a:noFill/>
                  </a:ln>
                  <a:solidFill>
                    <a:prstClr val="black"/>
                  </a:solidFill>
                  <a:effectLst/>
                  <a:uLnTx/>
                  <a:uFillTx/>
                  <a:latin typeface="Arial"/>
                  <a:ea typeface="微软雅黑"/>
                  <a:cs typeface="+mn-cs"/>
                </a:rPr>
                <a:t>   </a:t>
              </a:r>
              <a:r>
                <a:rPr kumimoji="0" lang="vi-VN" sz="3010" b="1" i="0" u="none" strike="noStrike" kern="1200" cap="none" spc="0" normalizeH="0" baseline="0" noProof="0" dirty="0">
                  <a:ln>
                    <a:noFill/>
                  </a:ln>
                  <a:solidFill>
                    <a:prstClr val="black"/>
                  </a:solidFill>
                  <a:effectLst/>
                  <a:uLnTx/>
                  <a:uFillTx/>
                  <a:latin typeface="Arial"/>
                  <a:ea typeface="微软雅黑"/>
                  <a:cs typeface="+mn-cs"/>
                </a:rPr>
                <a:t>Đáp án</a:t>
              </a:r>
              <a:endParaRPr kumimoji="0" lang="en-US" sz="3010" b="1" i="0" u="none" strike="noStrike" kern="1200" cap="none" spc="0" normalizeH="0" baseline="0" noProof="0" dirty="0">
                <a:ln>
                  <a:noFill/>
                </a:ln>
                <a:solidFill>
                  <a:prstClr val="black"/>
                </a:solidFill>
                <a:effectLst/>
                <a:uLnTx/>
                <a:uFillTx/>
                <a:latin typeface="Arial"/>
                <a:ea typeface="微软雅黑"/>
                <a:cs typeface="+mn-cs"/>
              </a:endParaRPr>
            </a:p>
          </p:txBody>
        </p:sp>
        <p:pic>
          <p:nvPicPr>
            <p:cNvPr id="34818" name="Picture 2">
              <a:extLst>
                <a:ext uri="{FF2B5EF4-FFF2-40B4-BE49-F238E27FC236}">
                  <a16:creationId xmlns:a16="http://schemas.microsoft.com/office/drawing/2014/main" id="{040B7021-467B-43B3-83F2-E7130D3886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501" y="3693501"/>
              <a:ext cx="1366201" cy="136620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F51BCCFB-E774-7658-90EA-CCE90AD5C129}"/>
              </a:ext>
            </a:extLst>
          </p:cNvPr>
          <p:cNvSpPr txBox="1"/>
          <p:nvPr/>
        </p:nvSpPr>
        <p:spPr>
          <a:xfrm>
            <a:off x="1536734" y="2172538"/>
            <a:ext cx="9632836" cy="1200329"/>
          </a:xfrm>
          <a:prstGeom prst="rect">
            <a:avLst/>
          </a:prstGeom>
          <a:noFill/>
        </p:spPr>
        <p:txBody>
          <a:bodyPr wrap="square" rtlCol="0">
            <a:spAutoFit/>
          </a:bodyPr>
          <a:lstStyle/>
          <a:p>
            <a:pPr marL="342900" indent="-342900" algn="l">
              <a:buFont typeface="Arial" panose="020B0604020202020204" pitchFamily="34" charset="0"/>
              <a:buChar char="•"/>
            </a:pPr>
            <a:r>
              <a:rPr lang="vi-VN"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rPr>
              <a:t>Mật ong để lâu thường có những hạt chất rắn xuất hiện ở đáy chai đó là hiện tượng kết tinh đường glucose và fructose do nước trong mật ong bay hơi</a:t>
            </a:r>
            <a:r>
              <a:rPr lang="en-US"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rPr>
              <a:t>.</a:t>
            </a:r>
            <a:endParaRPr lang="vi-VN"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endParaRPr>
          </a:p>
        </p:txBody>
      </p:sp>
      <p:pic>
        <p:nvPicPr>
          <p:cNvPr id="18434" name="Picture 2" descr="VÌ SAO MẬT ONG TỰ NHIÊN LẠI KẾT TINH ĐƯỜNG">
            <a:extLst>
              <a:ext uri="{FF2B5EF4-FFF2-40B4-BE49-F238E27FC236}">
                <a16:creationId xmlns:a16="http://schemas.microsoft.com/office/drawing/2014/main" id="{A4519392-C06F-AF12-36FF-82166FA6A1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3197" y="3421681"/>
            <a:ext cx="4864438" cy="3207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238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8996573-0C36-43D4-8626-ACBD81FA49AA}"/>
              </a:ext>
            </a:extLst>
          </p:cNvPr>
          <p:cNvSpPr txBox="1"/>
          <p:nvPr/>
        </p:nvSpPr>
        <p:spPr>
          <a:xfrm>
            <a:off x="587460" y="1160952"/>
            <a:ext cx="6195306" cy="6342634"/>
          </a:xfrm>
          <a:prstGeom prst="rect">
            <a:avLst/>
          </a:prstGeom>
          <a:noFill/>
        </p:spPr>
        <p:txBody>
          <a:bodyPr wrap="square">
            <a:spAutoFit/>
          </a:bodyPr>
          <a:lstStyle/>
          <a:p>
            <a:pPr algn="just" defTabSz="1212449" fontAlgn="base">
              <a:lnSpc>
                <a:spcPct val="150000"/>
              </a:lnSpc>
              <a:spcBef>
                <a:spcPct val="0"/>
              </a:spcBef>
              <a:spcAft>
                <a:spcPct val="0"/>
              </a:spcAft>
              <a:defRPr/>
            </a:pPr>
            <a:r>
              <a:rPr kumimoji="0" lang="vi-VN" sz="3511" b="1" i="0" u="none" strike="noStrike" kern="1200" cap="none" spc="0" normalizeH="0" baseline="0" noProof="0" dirty="0">
                <a:ln>
                  <a:noFill/>
                </a:ln>
                <a:solidFill>
                  <a:prstClr val="black"/>
                </a:solidFill>
                <a:effectLst/>
                <a:uLnTx/>
                <a:uFillTx/>
                <a:latin typeface="Arial"/>
                <a:ea typeface="宋体" pitchFamily="2" charset="-122"/>
                <a:cs typeface="+mn-cs"/>
              </a:rPr>
              <a:t>Câu</a:t>
            </a: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 3. </a:t>
            </a:r>
            <a:r>
              <a:rPr kumimoji="0" lang="vi-VN"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Trong quy trình sản xuất đường từ cây mía, phương pháp kết tinh được sử dụng trong công đoạn nào?</a:t>
            </a:r>
            <a:endParaRPr kumimoji="0" lang="en-US" altLang="en-US" sz="3600" b="1"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a:p>
            <a:pPr algn="just" defTabSz="1212449" fontAlgn="base">
              <a:lnSpc>
                <a:spcPct val="150000"/>
              </a:lnSpc>
              <a:spcBef>
                <a:spcPct val="0"/>
              </a:spcBef>
              <a:spcAft>
                <a:spcPct val="0"/>
              </a:spcAft>
              <a:defRPr/>
            </a:pPr>
            <a:br>
              <a:rPr kumimoji="0" lang="en-US" alt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br>
            <a:endParaRPr kumimoji="0" lang="en-US" altLang="en-US" sz="4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1212449" rtl="0" eaLnBrk="1" fontAlgn="base" latinLnBrk="0" hangingPunct="1">
              <a:lnSpc>
                <a:spcPct val="150000"/>
              </a:lnSpc>
              <a:spcBef>
                <a:spcPct val="0"/>
              </a:spcBef>
              <a:spcAft>
                <a:spcPct val="0"/>
              </a:spcAft>
              <a:buClrTx/>
              <a:buSzTx/>
              <a:buFontTx/>
              <a:buNone/>
              <a:tabLst/>
              <a:defRPr/>
            </a:pP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 </a:t>
            </a:r>
            <a:endParaRPr kumimoji="0" lang="vi-VN" sz="3010" b="0" i="0" u="none" strike="noStrike" kern="1200" cap="none" spc="0" normalizeH="0" baseline="0" noProof="0" dirty="0">
              <a:ln>
                <a:noFill/>
              </a:ln>
              <a:solidFill>
                <a:prstClr val="black"/>
              </a:solidFill>
              <a:effectLst/>
              <a:uLnTx/>
              <a:uFillTx/>
              <a:latin typeface="Arial"/>
              <a:ea typeface="宋体" pitchFamily="2" charset="-122"/>
              <a:cs typeface="+mn-cs"/>
            </a:endParaRPr>
          </a:p>
        </p:txBody>
      </p:sp>
      <p:pic>
        <p:nvPicPr>
          <p:cNvPr id="20482" name="Picture 2" descr="Trong quy trình sản xuất đường từ cây mía, phương pháp kết tinh được sử dụng trong công đoạn nào?">
            <a:extLst>
              <a:ext uri="{FF2B5EF4-FFF2-40B4-BE49-F238E27FC236}">
                <a16:creationId xmlns:a16="http://schemas.microsoft.com/office/drawing/2014/main" id="{6F79BF94-F9EC-4EC1-B003-543D433EC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0184" y="1264776"/>
            <a:ext cx="4504356" cy="5159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195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8996573-0C36-43D4-8626-ACBD81FA49AA}"/>
              </a:ext>
            </a:extLst>
          </p:cNvPr>
          <p:cNvSpPr txBox="1"/>
          <p:nvPr/>
        </p:nvSpPr>
        <p:spPr>
          <a:xfrm>
            <a:off x="598025" y="767412"/>
            <a:ext cx="10995949" cy="7522380"/>
          </a:xfrm>
          <a:prstGeom prst="rect">
            <a:avLst/>
          </a:prstGeom>
          <a:noFill/>
        </p:spPr>
        <p:txBody>
          <a:bodyPr wrap="square">
            <a:spAutoFit/>
          </a:bodyPr>
          <a:lstStyle/>
          <a:p>
            <a:pPr algn="just" defTabSz="1212449" fontAlgn="base">
              <a:lnSpc>
                <a:spcPct val="150000"/>
              </a:lnSpc>
              <a:spcBef>
                <a:spcPct val="0"/>
              </a:spcBef>
              <a:spcAft>
                <a:spcPct val="0"/>
              </a:spcAft>
              <a:defRPr/>
            </a:pPr>
            <a:r>
              <a:rPr kumimoji="0" lang="vi-VN" sz="3511" b="1" i="0" u="none" strike="noStrike" kern="1200" cap="none" spc="0" normalizeH="0" baseline="0" noProof="0" dirty="0">
                <a:ln>
                  <a:noFill/>
                </a:ln>
                <a:solidFill>
                  <a:prstClr val="black"/>
                </a:solidFill>
                <a:effectLst/>
                <a:uLnTx/>
                <a:uFillTx/>
                <a:latin typeface="Arial"/>
                <a:ea typeface="宋体" pitchFamily="2" charset="-122"/>
                <a:cs typeface="+mn-cs"/>
              </a:rPr>
              <a:t>Câu</a:t>
            </a: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 </a:t>
            </a:r>
            <a:r>
              <a:rPr lang="en-US" sz="3511" b="1" dirty="0">
                <a:solidFill>
                  <a:prstClr val="black"/>
                </a:solidFill>
                <a:latin typeface="Arial"/>
                <a:ea typeface="宋体" pitchFamily="2" charset="-122"/>
              </a:rPr>
              <a:t>4</a:t>
            </a: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 </a:t>
            </a:r>
            <a:r>
              <a:rPr kumimoji="0" lang="vi-VN" altLang="en-US" sz="2800" b="1" i="0" u="none" strike="noStrike" cap="none" normalizeH="0" baseline="0" dirty="0">
                <a:ln>
                  <a:noFill/>
                </a:ln>
                <a:solidFill>
                  <a:srgbClr val="333333"/>
                </a:solidFill>
                <a:effectLst/>
                <a:latin typeface="Arial" panose="020B0604020202020204" pitchFamily="34" charset="0"/>
                <a:cs typeface="Arial" panose="020B0604020202020204" pitchFamily="34" charset="0"/>
              </a:rPr>
              <a:t>Cây neem (cây thường xanh Ấn Độ) hay còn gọi là cây nim, sầu đâu (tên khoa học là Azadirachta) được người Ấn Độ dùng hơn 4000 năm để làm đẹp và chữa bệnh. Các chiết xuất từ lá neem có thể ức chế sự sao chép của virus Dengue, kháng virus nên có tác dụng điều trị bệnh sốt xuất huyết hiệu quả. Người ta hái một ít là neem tươi, rửa sạch, cho vào nồi đun kỹ, lọc lấy nước để sử dụng. Hãy cho biết cách làm trên thuộc phương pháp tách và tinh chế nào?</a:t>
            </a:r>
            <a:endParaRPr kumimoji="0" lang="en-US" altLang="en-US" sz="2800" b="1"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a:p>
            <a:pPr algn="just" defTabSz="1212449" fontAlgn="base">
              <a:lnSpc>
                <a:spcPct val="150000"/>
              </a:lnSpc>
              <a:spcBef>
                <a:spcPct val="0"/>
              </a:spcBef>
              <a:spcAft>
                <a:spcPct val="0"/>
              </a:spcAft>
              <a:defRPr/>
            </a:pPr>
            <a:br>
              <a:rPr kumimoji="0" lang="en-US" alt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br>
            <a:endParaRPr kumimoji="0" lang="en-US" altLang="en-US" sz="4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1212449" rtl="0" eaLnBrk="1" fontAlgn="base" latinLnBrk="0" hangingPunct="1">
              <a:lnSpc>
                <a:spcPct val="150000"/>
              </a:lnSpc>
              <a:spcBef>
                <a:spcPct val="0"/>
              </a:spcBef>
              <a:spcAft>
                <a:spcPct val="0"/>
              </a:spcAft>
              <a:buClrTx/>
              <a:buSzTx/>
              <a:buFontTx/>
              <a:buNone/>
              <a:tabLst/>
              <a:defRPr/>
            </a:pP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 </a:t>
            </a:r>
            <a:endParaRPr kumimoji="0" lang="vi-VN" sz="3010" b="0" i="0" u="none" strike="noStrike" kern="1200" cap="none" spc="0" normalizeH="0" baseline="0" noProof="0" dirty="0">
              <a:ln>
                <a:noFill/>
              </a:ln>
              <a:solidFill>
                <a:prstClr val="black"/>
              </a:solidFill>
              <a:effectLst/>
              <a:uLnTx/>
              <a:uFillTx/>
              <a:latin typeface="Arial"/>
              <a:ea typeface="宋体" pitchFamily="2" charset="-122"/>
              <a:cs typeface="+mn-cs"/>
            </a:endParaRPr>
          </a:p>
        </p:txBody>
      </p:sp>
    </p:spTree>
    <p:extLst>
      <p:ext uri="{BB962C8B-B14F-4D97-AF65-F5344CB8AC3E}">
        <p14:creationId xmlns:p14="http://schemas.microsoft.com/office/powerpoint/2010/main" val="969128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8996573-0C36-43D4-8626-ACBD81FA49AA}"/>
              </a:ext>
            </a:extLst>
          </p:cNvPr>
          <p:cNvSpPr txBox="1"/>
          <p:nvPr/>
        </p:nvSpPr>
        <p:spPr>
          <a:xfrm>
            <a:off x="587459" y="1160952"/>
            <a:ext cx="10746171" cy="802656"/>
          </a:xfrm>
          <a:prstGeom prst="rect">
            <a:avLst/>
          </a:prstGeom>
          <a:noFill/>
        </p:spPr>
        <p:txBody>
          <a:bodyPr wrap="square">
            <a:spAutoFit/>
          </a:bodyPr>
          <a:lstStyle/>
          <a:p>
            <a:pPr marL="0" marR="0" lvl="0" indent="0" algn="just" defTabSz="1212449" rtl="0" eaLnBrk="1" fontAlgn="base" latinLnBrk="0" hangingPunct="1">
              <a:lnSpc>
                <a:spcPct val="150000"/>
              </a:lnSpc>
              <a:spcBef>
                <a:spcPct val="0"/>
              </a:spcBef>
              <a:spcAft>
                <a:spcPct val="0"/>
              </a:spcAft>
              <a:buClrTx/>
              <a:buSzTx/>
              <a:buFontTx/>
              <a:buNone/>
              <a:tabLst/>
              <a:defRPr/>
            </a:pPr>
            <a:r>
              <a:rPr kumimoji="0" lang="vi-VN" sz="3511" b="1" i="0" u="none" strike="noStrike" kern="1200" cap="none" spc="0" normalizeH="0" baseline="0" noProof="0" dirty="0">
                <a:ln>
                  <a:noFill/>
                </a:ln>
                <a:solidFill>
                  <a:prstClr val="black"/>
                </a:solidFill>
                <a:effectLst/>
                <a:uLnTx/>
                <a:uFillTx/>
                <a:latin typeface="Arial"/>
                <a:ea typeface="宋体" pitchFamily="2" charset="-122"/>
                <a:cs typeface="+mn-cs"/>
              </a:rPr>
              <a:t>Câu</a:t>
            </a: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 1. </a:t>
            </a:r>
            <a:endParaRPr kumimoji="0" lang="vi-VN" sz="3010" b="0" i="0" u="none" strike="noStrike" kern="1200" cap="none" spc="0" normalizeH="0" baseline="0" noProof="0" dirty="0">
              <a:ln>
                <a:noFill/>
              </a:ln>
              <a:solidFill>
                <a:prstClr val="black"/>
              </a:solidFill>
              <a:effectLst/>
              <a:uLnTx/>
              <a:uFillTx/>
              <a:latin typeface="Arial"/>
              <a:ea typeface="宋体" pitchFamily="2" charset="-122"/>
              <a:cs typeface="+mn-cs"/>
            </a:endParaRPr>
          </a:p>
        </p:txBody>
      </p:sp>
      <p:grpSp>
        <p:nvGrpSpPr>
          <p:cNvPr id="13" name="Group 12">
            <a:extLst>
              <a:ext uri="{FF2B5EF4-FFF2-40B4-BE49-F238E27FC236}">
                <a16:creationId xmlns:a16="http://schemas.microsoft.com/office/drawing/2014/main" id="{9A7260DD-9A73-4AF4-98AF-23FE0F8340F2}"/>
              </a:ext>
            </a:extLst>
          </p:cNvPr>
          <p:cNvGrpSpPr/>
          <p:nvPr/>
        </p:nvGrpSpPr>
        <p:grpSpPr>
          <a:xfrm>
            <a:off x="1110194" y="149366"/>
            <a:ext cx="2292649" cy="1011586"/>
            <a:chOff x="1044501" y="3693501"/>
            <a:chExt cx="3096344" cy="1366201"/>
          </a:xfrm>
        </p:grpSpPr>
        <p:sp>
          <p:nvSpPr>
            <p:cNvPr id="11" name="Rectangle: Rounded Corners 10">
              <a:extLst>
                <a:ext uri="{FF2B5EF4-FFF2-40B4-BE49-F238E27FC236}">
                  <a16:creationId xmlns:a16="http://schemas.microsoft.com/office/drawing/2014/main" id="{55FF6A4F-02F2-451D-950F-ABDD33CFEA17}"/>
                </a:ext>
              </a:extLst>
            </p:cNvPr>
            <p:cNvSpPr/>
            <p:nvPr/>
          </p:nvSpPr>
          <p:spPr>
            <a:xfrm>
              <a:off x="1620565" y="4267614"/>
              <a:ext cx="2520280" cy="792088"/>
            </a:xfrm>
            <a:prstGeom prst="roundRect">
              <a:avLst/>
            </a:prstGeom>
            <a:solidFill>
              <a:srgbClr val="DFEBF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2449" rtl="0" eaLnBrk="1" fontAlgn="base" latinLnBrk="0" hangingPunct="1">
                <a:lnSpc>
                  <a:spcPct val="100000"/>
                </a:lnSpc>
                <a:spcBef>
                  <a:spcPct val="0"/>
                </a:spcBef>
                <a:spcAft>
                  <a:spcPct val="0"/>
                </a:spcAft>
                <a:buClrTx/>
                <a:buSzTx/>
                <a:buFontTx/>
                <a:buNone/>
                <a:tabLst/>
                <a:defRPr/>
              </a:pPr>
              <a:r>
                <a:rPr kumimoji="0" lang="en-US" sz="3010" b="1" i="0" u="none" strike="noStrike" kern="1200" cap="none" spc="0" normalizeH="0" baseline="0" noProof="0" dirty="0">
                  <a:ln>
                    <a:noFill/>
                  </a:ln>
                  <a:solidFill>
                    <a:prstClr val="black"/>
                  </a:solidFill>
                  <a:effectLst/>
                  <a:uLnTx/>
                  <a:uFillTx/>
                  <a:latin typeface="Arial"/>
                  <a:ea typeface="微软雅黑"/>
                  <a:cs typeface="+mn-cs"/>
                </a:rPr>
                <a:t>   </a:t>
              </a:r>
              <a:r>
                <a:rPr kumimoji="0" lang="vi-VN" sz="3010" b="1" i="0" u="none" strike="noStrike" kern="1200" cap="none" spc="0" normalizeH="0" baseline="0" noProof="0" dirty="0">
                  <a:ln>
                    <a:noFill/>
                  </a:ln>
                  <a:solidFill>
                    <a:prstClr val="black"/>
                  </a:solidFill>
                  <a:effectLst/>
                  <a:uLnTx/>
                  <a:uFillTx/>
                  <a:latin typeface="Arial"/>
                  <a:ea typeface="微软雅黑"/>
                  <a:cs typeface="+mn-cs"/>
                </a:rPr>
                <a:t>Đáp án</a:t>
              </a:r>
              <a:endParaRPr kumimoji="0" lang="en-US" sz="3010" b="1" i="0" u="none" strike="noStrike" kern="1200" cap="none" spc="0" normalizeH="0" baseline="0" noProof="0" dirty="0">
                <a:ln>
                  <a:noFill/>
                </a:ln>
                <a:solidFill>
                  <a:prstClr val="black"/>
                </a:solidFill>
                <a:effectLst/>
                <a:uLnTx/>
                <a:uFillTx/>
                <a:latin typeface="Arial"/>
                <a:ea typeface="微软雅黑"/>
                <a:cs typeface="+mn-cs"/>
              </a:endParaRPr>
            </a:p>
          </p:txBody>
        </p:sp>
        <p:pic>
          <p:nvPicPr>
            <p:cNvPr id="34818" name="Picture 2">
              <a:extLst>
                <a:ext uri="{FF2B5EF4-FFF2-40B4-BE49-F238E27FC236}">
                  <a16:creationId xmlns:a16="http://schemas.microsoft.com/office/drawing/2014/main" id="{040B7021-467B-43B3-83F2-E7130D3886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501" y="3693501"/>
              <a:ext cx="1366201" cy="136620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F51BCCFB-E774-7658-90EA-CCE90AD5C129}"/>
              </a:ext>
            </a:extLst>
          </p:cNvPr>
          <p:cNvSpPr txBox="1"/>
          <p:nvPr/>
        </p:nvSpPr>
        <p:spPr>
          <a:xfrm>
            <a:off x="1536734" y="2172538"/>
            <a:ext cx="9632836" cy="2677656"/>
          </a:xfrm>
          <a:prstGeom prst="rect">
            <a:avLst/>
          </a:prstGeom>
          <a:noFill/>
        </p:spPr>
        <p:txBody>
          <a:bodyPr wrap="square" rtlCol="0">
            <a:spAutoFit/>
          </a:bodyPr>
          <a:lstStyle/>
          <a:p>
            <a:pPr marL="342900" indent="-342900" algn="l">
              <a:buFont typeface="Arial" panose="020B0604020202020204" pitchFamily="34" charset="0"/>
              <a:buChar char="•"/>
            </a:pPr>
            <a:r>
              <a:rPr lang="vi-VN"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rPr>
              <a:t>Do nhiệt độ sôi của 2 chất khác nhau nên có thể dung phương pháp chưng cất để tách riêng 2 chất.</a:t>
            </a:r>
          </a:p>
          <a:p>
            <a:pPr marL="342900" indent="-342900" algn="l">
              <a:buFont typeface="Arial" panose="020B0604020202020204" pitchFamily="34" charset="0"/>
              <a:buChar char="•"/>
            </a:pPr>
            <a:r>
              <a:rPr lang="vi-VN"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rPr>
              <a:t>Đun hỗn hợp trong bình chưng cất thì hơi benzene sẽ bay hơi trước vì nhiệt độ sôi củabenzene nhỏ hơn aniline, hơi benzene  được dẫn qua ống sinh hàn để chuyển thành lỏng.</a:t>
            </a:r>
          </a:p>
          <a:p>
            <a:pPr marL="342900" indent="-342900" algn="l">
              <a:buFont typeface="Arial" panose="020B0604020202020204" pitchFamily="34" charset="0"/>
              <a:buChar char="•"/>
            </a:pPr>
            <a:r>
              <a:rPr lang="vi-VN" sz="2400" b="1" i="0" dirty="0">
                <a:solidFill>
                  <a:srgbClr val="333333"/>
                </a:solidFill>
                <a:effectLst/>
                <a:latin typeface="Arial" panose="020B0604020202020204" pitchFamily="34" charset="0"/>
                <a:ea typeface="Roboto" panose="02000000000000000000" pitchFamily="2" charset="0"/>
                <a:cs typeface="Arial" panose="020B0604020202020204" pitchFamily="34" charset="0"/>
              </a:rPr>
              <a:t>Lưu ý: </a:t>
            </a:r>
            <a:r>
              <a:rPr lang="vi-VN"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rPr>
              <a:t>do benzene và aniline là chất có tính độc nên chưng cất phải làm trong tủ hút</a:t>
            </a:r>
          </a:p>
        </p:txBody>
      </p:sp>
    </p:spTree>
    <p:extLst>
      <p:ext uri="{BB962C8B-B14F-4D97-AF65-F5344CB8AC3E}">
        <p14:creationId xmlns:p14="http://schemas.microsoft.com/office/powerpoint/2010/main" val="1003168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8996573-0C36-43D4-8626-ACBD81FA49AA}"/>
              </a:ext>
            </a:extLst>
          </p:cNvPr>
          <p:cNvSpPr txBox="1"/>
          <p:nvPr/>
        </p:nvSpPr>
        <p:spPr>
          <a:xfrm>
            <a:off x="587459" y="1160952"/>
            <a:ext cx="10746171" cy="802656"/>
          </a:xfrm>
          <a:prstGeom prst="rect">
            <a:avLst/>
          </a:prstGeom>
          <a:noFill/>
        </p:spPr>
        <p:txBody>
          <a:bodyPr wrap="square">
            <a:spAutoFit/>
          </a:bodyPr>
          <a:lstStyle/>
          <a:p>
            <a:pPr marL="0" marR="0" lvl="0" indent="0" algn="just" defTabSz="1212449" rtl="0" eaLnBrk="1" fontAlgn="base" latinLnBrk="0" hangingPunct="1">
              <a:lnSpc>
                <a:spcPct val="150000"/>
              </a:lnSpc>
              <a:spcBef>
                <a:spcPct val="0"/>
              </a:spcBef>
              <a:spcAft>
                <a:spcPct val="0"/>
              </a:spcAft>
              <a:buClrTx/>
              <a:buSzTx/>
              <a:buFontTx/>
              <a:buNone/>
              <a:tabLst/>
              <a:defRPr/>
            </a:pPr>
            <a:r>
              <a:rPr kumimoji="0" lang="vi-VN" sz="3511" b="1" i="0" u="none" strike="noStrike" kern="1200" cap="none" spc="0" normalizeH="0" baseline="0" noProof="0" dirty="0">
                <a:ln>
                  <a:noFill/>
                </a:ln>
                <a:solidFill>
                  <a:prstClr val="black"/>
                </a:solidFill>
                <a:effectLst/>
                <a:uLnTx/>
                <a:uFillTx/>
                <a:latin typeface="Arial"/>
                <a:ea typeface="宋体" pitchFamily="2" charset="-122"/>
                <a:cs typeface="+mn-cs"/>
              </a:rPr>
              <a:t>Câu</a:t>
            </a: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 </a:t>
            </a:r>
            <a:r>
              <a:rPr lang="en-US" sz="3511" b="1" dirty="0">
                <a:solidFill>
                  <a:prstClr val="black"/>
                </a:solidFill>
                <a:latin typeface="Arial"/>
                <a:ea typeface="宋体" pitchFamily="2" charset="-122"/>
              </a:rPr>
              <a:t>4</a:t>
            </a:r>
            <a:r>
              <a:rPr kumimoji="0" lang="en-US" sz="3511" b="1" i="0" u="none" strike="noStrike" kern="1200" cap="none" spc="0" normalizeH="0" baseline="0" noProof="0" dirty="0">
                <a:ln>
                  <a:noFill/>
                </a:ln>
                <a:solidFill>
                  <a:prstClr val="black"/>
                </a:solidFill>
                <a:effectLst/>
                <a:uLnTx/>
                <a:uFillTx/>
                <a:latin typeface="Arial"/>
                <a:ea typeface="宋体" pitchFamily="2" charset="-122"/>
                <a:cs typeface="+mn-cs"/>
              </a:rPr>
              <a:t>. </a:t>
            </a:r>
            <a:endParaRPr kumimoji="0" lang="vi-VN" sz="3010" b="0" i="0" u="none" strike="noStrike" kern="1200" cap="none" spc="0" normalizeH="0" baseline="0" noProof="0" dirty="0">
              <a:ln>
                <a:noFill/>
              </a:ln>
              <a:solidFill>
                <a:prstClr val="black"/>
              </a:solidFill>
              <a:effectLst/>
              <a:uLnTx/>
              <a:uFillTx/>
              <a:latin typeface="Arial"/>
              <a:ea typeface="宋体" pitchFamily="2" charset="-122"/>
              <a:cs typeface="+mn-cs"/>
            </a:endParaRPr>
          </a:p>
        </p:txBody>
      </p:sp>
      <p:grpSp>
        <p:nvGrpSpPr>
          <p:cNvPr id="13" name="Group 12">
            <a:extLst>
              <a:ext uri="{FF2B5EF4-FFF2-40B4-BE49-F238E27FC236}">
                <a16:creationId xmlns:a16="http://schemas.microsoft.com/office/drawing/2014/main" id="{9A7260DD-9A73-4AF4-98AF-23FE0F8340F2}"/>
              </a:ext>
            </a:extLst>
          </p:cNvPr>
          <p:cNvGrpSpPr/>
          <p:nvPr/>
        </p:nvGrpSpPr>
        <p:grpSpPr>
          <a:xfrm>
            <a:off x="1110194" y="149366"/>
            <a:ext cx="2292649" cy="1011586"/>
            <a:chOff x="1044501" y="3693501"/>
            <a:chExt cx="3096344" cy="1366201"/>
          </a:xfrm>
        </p:grpSpPr>
        <p:sp>
          <p:nvSpPr>
            <p:cNvPr id="11" name="Rectangle: Rounded Corners 10">
              <a:extLst>
                <a:ext uri="{FF2B5EF4-FFF2-40B4-BE49-F238E27FC236}">
                  <a16:creationId xmlns:a16="http://schemas.microsoft.com/office/drawing/2014/main" id="{55FF6A4F-02F2-451D-950F-ABDD33CFEA17}"/>
                </a:ext>
              </a:extLst>
            </p:cNvPr>
            <p:cNvSpPr/>
            <p:nvPr/>
          </p:nvSpPr>
          <p:spPr>
            <a:xfrm>
              <a:off x="1620565" y="4267614"/>
              <a:ext cx="2520280" cy="792088"/>
            </a:xfrm>
            <a:prstGeom prst="roundRect">
              <a:avLst/>
            </a:prstGeom>
            <a:solidFill>
              <a:srgbClr val="DFEBF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2449" rtl="0" eaLnBrk="1" fontAlgn="base" latinLnBrk="0" hangingPunct="1">
                <a:lnSpc>
                  <a:spcPct val="100000"/>
                </a:lnSpc>
                <a:spcBef>
                  <a:spcPct val="0"/>
                </a:spcBef>
                <a:spcAft>
                  <a:spcPct val="0"/>
                </a:spcAft>
                <a:buClrTx/>
                <a:buSzTx/>
                <a:buFontTx/>
                <a:buNone/>
                <a:tabLst/>
                <a:defRPr/>
              </a:pPr>
              <a:r>
                <a:rPr kumimoji="0" lang="en-US" sz="3010" b="1" i="0" u="none" strike="noStrike" kern="1200" cap="none" spc="0" normalizeH="0" baseline="0" noProof="0" dirty="0">
                  <a:ln>
                    <a:noFill/>
                  </a:ln>
                  <a:solidFill>
                    <a:prstClr val="black"/>
                  </a:solidFill>
                  <a:effectLst/>
                  <a:uLnTx/>
                  <a:uFillTx/>
                  <a:latin typeface="Arial"/>
                  <a:ea typeface="微软雅黑"/>
                  <a:cs typeface="+mn-cs"/>
                </a:rPr>
                <a:t>   </a:t>
              </a:r>
              <a:r>
                <a:rPr kumimoji="0" lang="vi-VN" sz="3010" b="1" i="0" u="none" strike="noStrike" kern="1200" cap="none" spc="0" normalizeH="0" baseline="0" noProof="0" dirty="0">
                  <a:ln>
                    <a:noFill/>
                  </a:ln>
                  <a:solidFill>
                    <a:prstClr val="black"/>
                  </a:solidFill>
                  <a:effectLst/>
                  <a:uLnTx/>
                  <a:uFillTx/>
                  <a:latin typeface="Arial"/>
                  <a:ea typeface="微软雅黑"/>
                  <a:cs typeface="+mn-cs"/>
                </a:rPr>
                <a:t>Đáp án</a:t>
              </a:r>
              <a:endParaRPr kumimoji="0" lang="en-US" sz="3010" b="1" i="0" u="none" strike="noStrike" kern="1200" cap="none" spc="0" normalizeH="0" baseline="0" noProof="0" dirty="0">
                <a:ln>
                  <a:noFill/>
                </a:ln>
                <a:solidFill>
                  <a:prstClr val="black"/>
                </a:solidFill>
                <a:effectLst/>
                <a:uLnTx/>
                <a:uFillTx/>
                <a:latin typeface="Arial"/>
                <a:ea typeface="微软雅黑"/>
                <a:cs typeface="+mn-cs"/>
              </a:endParaRPr>
            </a:p>
          </p:txBody>
        </p:sp>
        <p:pic>
          <p:nvPicPr>
            <p:cNvPr id="34818" name="Picture 2">
              <a:extLst>
                <a:ext uri="{FF2B5EF4-FFF2-40B4-BE49-F238E27FC236}">
                  <a16:creationId xmlns:a16="http://schemas.microsoft.com/office/drawing/2014/main" id="{040B7021-467B-43B3-83F2-E7130D3886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501" y="3693501"/>
              <a:ext cx="1366201" cy="136620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F51BCCFB-E774-7658-90EA-CCE90AD5C129}"/>
              </a:ext>
            </a:extLst>
          </p:cNvPr>
          <p:cNvSpPr txBox="1"/>
          <p:nvPr/>
        </p:nvSpPr>
        <p:spPr>
          <a:xfrm>
            <a:off x="1536734" y="2172538"/>
            <a:ext cx="9632836" cy="461665"/>
          </a:xfrm>
          <a:prstGeom prst="rect">
            <a:avLst/>
          </a:prstGeom>
          <a:noFill/>
        </p:spPr>
        <p:txBody>
          <a:bodyPr wrap="square" rtlCol="0">
            <a:spAutoFit/>
          </a:bodyPr>
          <a:lstStyle/>
          <a:p>
            <a:pPr marL="342900" indent="-342900" algn="l">
              <a:buFont typeface="Arial" panose="020B0604020202020204" pitchFamily="34" charset="0"/>
              <a:buChar char="•"/>
            </a:pPr>
            <a:r>
              <a:rPr lang="vi-VN"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rPr>
              <a:t>Cách làm trên thuộc phương pháp chiết</a:t>
            </a:r>
            <a:r>
              <a:rPr lang="en-US"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rPr>
              <a:t>.</a:t>
            </a:r>
            <a:endParaRPr lang="vi-VN" sz="2400" b="0" i="0" dirty="0">
              <a:solidFill>
                <a:srgbClr val="333333"/>
              </a:solidFill>
              <a:effectLst/>
              <a:latin typeface="Arial" panose="020B0604020202020204" pitchFamily="34" charset="0"/>
              <a:ea typeface="Roboto" panose="02000000000000000000" pitchFamily="2" charset="0"/>
              <a:cs typeface="Arial" panose="020B0604020202020204" pitchFamily="34" charset="0"/>
            </a:endParaRPr>
          </a:p>
        </p:txBody>
      </p:sp>
      <p:pic>
        <p:nvPicPr>
          <p:cNvPr id="21506" name="Picture 2" descr="Quy trình sản xuất dầu neem chứa hoạt chất azadirachtin hàm lượng cao Trung  tâm khoa học và công nghệ Bình Phước">
            <a:extLst>
              <a:ext uri="{FF2B5EF4-FFF2-40B4-BE49-F238E27FC236}">
                <a16:creationId xmlns:a16="http://schemas.microsoft.com/office/drawing/2014/main" id="{D08CDE5F-DE56-01E2-DCC0-D1F9A8CA56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4174" y="3352544"/>
            <a:ext cx="3424191" cy="2930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652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4F40B6-441B-A749-CDCB-C06A42DA9F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3" name="TextBox 2">
            <a:extLst>
              <a:ext uri="{FF2B5EF4-FFF2-40B4-BE49-F238E27FC236}">
                <a16:creationId xmlns:a16="http://schemas.microsoft.com/office/drawing/2014/main" id="{83B07B88-0B91-05F6-8F79-1ACA08EED70D}"/>
              </a:ext>
            </a:extLst>
          </p:cNvPr>
          <p:cNvSpPr txBox="1"/>
          <p:nvPr/>
        </p:nvSpPr>
        <p:spPr>
          <a:xfrm>
            <a:off x="1186543" y="2367171"/>
            <a:ext cx="3993401" cy="2123658"/>
          </a:xfrm>
          <a:prstGeom prst="rect">
            <a:avLst/>
          </a:prstGeom>
          <a:noFill/>
        </p:spPr>
        <p:txBody>
          <a:bodyPr wrap="none" rtlCol="0">
            <a:spAutoFit/>
          </a:bodyPr>
          <a:lstStyle/>
          <a:p>
            <a:r>
              <a:rPr lang="en-US" sz="6600" b="1" dirty="0">
                <a:solidFill>
                  <a:schemeClr val="bg1"/>
                </a:solidFill>
                <a:latin typeface="Arial" panose="020B0604020202020204" pitchFamily="34" charset="0"/>
                <a:cs typeface="Arial" panose="020B0604020202020204" pitchFamily="34" charset="0"/>
              </a:rPr>
              <a:t>CÂU </a:t>
            </a:r>
            <a:r>
              <a:rPr lang="en-US" sz="6600" b="1">
                <a:solidFill>
                  <a:schemeClr val="bg1"/>
                </a:solidFill>
                <a:latin typeface="Arial" panose="020B0604020202020204" pitchFamily="34" charset="0"/>
                <a:cs typeface="Arial" panose="020B0604020202020204" pitchFamily="34" charset="0"/>
              </a:rPr>
              <a:t>HỎI </a:t>
            </a:r>
          </a:p>
          <a:p>
            <a:r>
              <a:rPr lang="en-US" sz="6600" b="1" dirty="0">
                <a:solidFill>
                  <a:schemeClr val="bg1"/>
                </a:solidFill>
                <a:latin typeface="Arial" panose="020B0604020202020204" pitchFamily="34" charset="0"/>
                <a:cs typeface="Arial" panose="020B0604020202020204" pitchFamily="34" charset="0"/>
              </a:rPr>
              <a:t>ÔN TẬP</a:t>
            </a:r>
          </a:p>
        </p:txBody>
      </p:sp>
    </p:spTree>
    <p:extLst>
      <p:ext uri="{BB962C8B-B14F-4D97-AF65-F5344CB8AC3E}">
        <p14:creationId xmlns:p14="http://schemas.microsoft.com/office/powerpoint/2010/main" val="11290090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50573C-A4D2-5B5B-F796-6D3D4681DCEE}"/>
              </a:ext>
            </a:extLst>
          </p:cNvPr>
          <p:cNvPicPr>
            <a:picLocks noChangeAspect="1"/>
          </p:cNvPicPr>
          <p:nvPr/>
        </p:nvPicPr>
        <p:blipFill rotWithShape="1">
          <a:blip r:embed="rId2"/>
          <a:srcRect t="6226" b="622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1E9B0A0-F41E-B821-F9A9-B5126C879486}"/>
              </a:ext>
            </a:extLst>
          </p:cNvPr>
          <p:cNvSpPr/>
          <p:nvPr/>
        </p:nvSpPr>
        <p:spPr>
          <a:xfrm>
            <a:off x="393700" y="180975"/>
            <a:ext cx="11430000" cy="6496050"/>
          </a:xfrm>
          <a:prstGeom prst="roundRect">
            <a:avLst>
              <a:gd name="adj" fmla="val 7631"/>
            </a:avLst>
          </a:prstGeom>
          <a:solidFill>
            <a:srgbClr val="1B3055"/>
          </a:solidFill>
          <a:ln w="57150">
            <a:solidFill>
              <a:srgbClr val="FB71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61D2233-AD66-89AD-5E9D-80F439B5A46E}"/>
              </a:ext>
            </a:extLst>
          </p:cNvPr>
          <p:cNvSpPr/>
          <p:nvPr/>
        </p:nvSpPr>
        <p:spPr>
          <a:xfrm>
            <a:off x="1308098" y="1314450"/>
            <a:ext cx="9575804" cy="11272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a:extLst>
              <a:ext uri="{FF2B5EF4-FFF2-40B4-BE49-F238E27FC236}">
                <a16:creationId xmlns:a16="http://schemas.microsoft.com/office/drawing/2014/main" id="{E47BE32C-3C0F-ECBB-AF7F-AC3ABE8BF233}"/>
              </a:ext>
            </a:extLst>
          </p:cNvPr>
          <p:cNvSpPr/>
          <p:nvPr/>
        </p:nvSpPr>
        <p:spPr>
          <a:xfrm>
            <a:off x="5220154" y="2781925"/>
            <a:ext cx="1733550" cy="570541"/>
          </a:xfrm>
          <a:prstGeom prst="hexagon">
            <a:avLst/>
          </a:prstGeom>
          <a:solidFill>
            <a:schemeClr val="accent4">
              <a:lumMod val="40000"/>
              <a:lumOff val="6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2200" b="1" dirty="0">
                <a:solidFill>
                  <a:srgbClr val="C00000"/>
                </a:solidFill>
              </a:rPr>
              <a:t>TRẢ LỜI</a:t>
            </a:r>
          </a:p>
        </p:txBody>
      </p:sp>
      <p:grpSp>
        <p:nvGrpSpPr>
          <p:cNvPr id="86" name="Group 85">
            <a:extLst>
              <a:ext uri="{FF2B5EF4-FFF2-40B4-BE49-F238E27FC236}">
                <a16:creationId xmlns:a16="http://schemas.microsoft.com/office/drawing/2014/main" id="{39033E0E-F3B2-DC5C-F333-BCD3DAFBE5C4}"/>
              </a:ext>
            </a:extLst>
          </p:cNvPr>
          <p:cNvGrpSpPr/>
          <p:nvPr/>
        </p:nvGrpSpPr>
        <p:grpSpPr>
          <a:xfrm>
            <a:off x="579459" y="342901"/>
            <a:ext cx="2490765" cy="976810"/>
            <a:chOff x="808059" y="406401"/>
            <a:chExt cx="2490765" cy="976810"/>
          </a:xfrm>
        </p:grpSpPr>
        <p:sp>
          <p:nvSpPr>
            <p:cNvPr id="5" name="Rectangle: Rounded Corners 4">
              <a:extLst>
                <a:ext uri="{FF2B5EF4-FFF2-40B4-BE49-F238E27FC236}">
                  <a16:creationId xmlns:a16="http://schemas.microsoft.com/office/drawing/2014/main" id="{01987664-657F-3408-BEA2-265CE41BF93C}"/>
                </a:ext>
              </a:extLst>
            </p:cNvPr>
            <p:cNvSpPr/>
            <p:nvPr/>
          </p:nvSpPr>
          <p:spPr>
            <a:xfrm>
              <a:off x="1248007" y="646050"/>
              <a:ext cx="2050817" cy="50919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CCB26A0-F214-7CA2-C44B-DAB27E57F44A}"/>
                </a:ext>
              </a:extLst>
            </p:cNvPr>
            <p:cNvSpPr txBox="1"/>
            <p:nvPr/>
          </p:nvSpPr>
          <p:spPr>
            <a:xfrm>
              <a:off x="1682894" y="698522"/>
              <a:ext cx="1543756" cy="430887"/>
            </a:xfrm>
            <a:prstGeom prst="rect">
              <a:avLst/>
            </a:prstGeom>
            <a:noFill/>
          </p:spPr>
          <p:txBody>
            <a:bodyPr wrap="none" rtlCol="0">
              <a:spAutoFit/>
            </a:bodyPr>
            <a:lstStyle/>
            <a:p>
              <a:r>
                <a:rPr lang="en-US" sz="2200" b="1">
                  <a:solidFill>
                    <a:schemeClr val="bg1"/>
                  </a:solidFill>
                </a:rPr>
                <a:t>BÀI TẬP 1</a:t>
              </a:r>
            </a:p>
          </p:txBody>
        </p:sp>
        <p:grpSp>
          <p:nvGrpSpPr>
            <p:cNvPr id="24" name="Graphic 2">
              <a:extLst>
                <a:ext uri="{FF2B5EF4-FFF2-40B4-BE49-F238E27FC236}">
                  <a16:creationId xmlns:a16="http://schemas.microsoft.com/office/drawing/2014/main" id="{E5A2F04B-EE9C-801D-9E29-47C807F82896}"/>
                </a:ext>
              </a:extLst>
            </p:cNvPr>
            <p:cNvGrpSpPr/>
            <p:nvPr/>
          </p:nvGrpSpPr>
          <p:grpSpPr>
            <a:xfrm>
              <a:off x="808059" y="406401"/>
              <a:ext cx="892144" cy="976810"/>
              <a:chOff x="6248348" y="2743227"/>
              <a:chExt cx="1237963" cy="1355449"/>
            </a:xfrm>
          </p:grpSpPr>
          <p:sp>
            <p:nvSpPr>
              <p:cNvPr id="25" name="Freeform: Shape 24">
                <a:extLst>
                  <a:ext uri="{FF2B5EF4-FFF2-40B4-BE49-F238E27FC236}">
                    <a16:creationId xmlns:a16="http://schemas.microsoft.com/office/drawing/2014/main" id="{15C5BA7E-F9AC-479E-279C-E7D629C5D2C0}"/>
                  </a:ext>
                </a:extLst>
              </p:cNvPr>
              <p:cNvSpPr/>
              <p:nvPr/>
            </p:nvSpPr>
            <p:spPr>
              <a:xfrm>
                <a:off x="6558193" y="2743227"/>
                <a:ext cx="591499" cy="1355380"/>
              </a:xfrm>
              <a:custGeom>
                <a:avLst/>
                <a:gdLst>
                  <a:gd name="connsiteX0" fmla="*/ 295846 w 591499"/>
                  <a:gd name="connsiteY0" fmla="*/ 101 h 1355380"/>
                  <a:gd name="connsiteX1" fmla="*/ 179658 w 591499"/>
                  <a:gd name="connsiteY1" fmla="*/ 54087 h 1355380"/>
                  <a:gd name="connsiteX2" fmla="*/ 85977 w 591499"/>
                  <a:gd name="connsiteY2" fmla="*/ 199614 h 1355380"/>
                  <a:gd name="connsiteX3" fmla="*/ 96 w 591499"/>
                  <a:gd name="connsiteY3" fmla="*/ 677756 h 1355380"/>
                  <a:gd name="connsiteX4" fmla="*/ 85977 w 591499"/>
                  <a:gd name="connsiteY4" fmla="*/ 1155898 h 1355380"/>
                  <a:gd name="connsiteX5" fmla="*/ 179658 w 591499"/>
                  <a:gd name="connsiteY5" fmla="*/ 1301495 h 1355380"/>
                  <a:gd name="connsiteX6" fmla="*/ 295846 w 591499"/>
                  <a:gd name="connsiteY6" fmla="*/ 1355481 h 1355380"/>
                  <a:gd name="connsiteX7" fmla="*/ 412033 w 591499"/>
                  <a:gd name="connsiteY7" fmla="*/ 1301495 h 1355380"/>
                  <a:gd name="connsiteX8" fmla="*/ 505715 w 591499"/>
                  <a:gd name="connsiteY8" fmla="*/ 1155898 h 1355380"/>
                  <a:gd name="connsiteX9" fmla="*/ 591595 w 591499"/>
                  <a:gd name="connsiteY9" fmla="*/ 677756 h 1355380"/>
                  <a:gd name="connsiteX10" fmla="*/ 505715 w 591499"/>
                  <a:gd name="connsiteY10" fmla="*/ 199614 h 1355380"/>
                  <a:gd name="connsiteX11" fmla="*/ 412033 w 591499"/>
                  <a:gd name="connsiteY11" fmla="*/ 54018 h 1355380"/>
                  <a:gd name="connsiteX12" fmla="*/ 295846 w 591499"/>
                  <a:gd name="connsiteY12" fmla="*/ 101 h 1355380"/>
                  <a:gd name="connsiteX13" fmla="*/ 295846 w 591499"/>
                  <a:gd name="connsiteY13" fmla="*/ 101 h 1355380"/>
                  <a:gd name="connsiteX14" fmla="*/ 295846 w 591499"/>
                  <a:gd name="connsiteY14" fmla="*/ 7004 h 1355380"/>
                  <a:gd name="connsiteX15" fmla="*/ 407201 w 591499"/>
                  <a:gd name="connsiteY15" fmla="*/ 58988 h 1355380"/>
                  <a:gd name="connsiteX16" fmla="*/ 499363 w 591499"/>
                  <a:gd name="connsiteY16" fmla="*/ 202376 h 1355380"/>
                  <a:gd name="connsiteX17" fmla="*/ 584692 w 591499"/>
                  <a:gd name="connsiteY17" fmla="*/ 677756 h 1355380"/>
                  <a:gd name="connsiteX18" fmla="*/ 499363 w 591499"/>
                  <a:gd name="connsiteY18" fmla="*/ 1153137 h 1355380"/>
                  <a:gd name="connsiteX19" fmla="*/ 407201 w 591499"/>
                  <a:gd name="connsiteY19" fmla="*/ 1296524 h 1355380"/>
                  <a:gd name="connsiteX20" fmla="*/ 295846 w 591499"/>
                  <a:gd name="connsiteY20" fmla="*/ 1348508 h 1355380"/>
                  <a:gd name="connsiteX21" fmla="*/ 184491 w 591499"/>
                  <a:gd name="connsiteY21" fmla="*/ 1296524 h 1355380"/>
                  <a:gd name="connsiteX22" fmla="*/ 92328 w 591499"/>
                  <a:gd name="connsiteY22" fmla="*/ 1153137 h 1355380"/>
                  <a:gd name="connsiteX23" fmla="*/ 7000 w 591499"/>
                  <a:gd name="connsiteY23" fmla="*/ 677756 h 1355380"/>
                  <a:gd name="connsiteX24" fmla="*/ 92328 w 591499"/>
                  <a:gd name="connsiteY24" fmla="*/ 202376 h 1355380"/>
                  <a:gd name="connsiteX25" fmla="*/ 184491 w 591499"/>
                  <a:gd name="connsiteY25" fmla="*/ 58988 h 1355380"/>
                  <a:gd name="connsiteX26" fmla="*/ 295846 w 591499"/>
                  <a:gd name="connsiteY26" fmla="*/ 7004 h 1355380"/>
                  <a:gd name="connsiteX27" fmla="*/ 295846 w 591499"/>
                  <a:gd name="connsiteY27" fmla="*/ 7004 h 135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1499" h="1355380">
                    <a:moveTo>
                      <a:pt x="295846" y="101"/>
                    </a:moveTo>
                    <a:cubicBezTo>
                      <a:pt x="254424" y="101"/>
                      <a:pt x="215074" y="19500"/>
                      <a:pt x="179658" y="54087"/>
                    </a:cubicBezTo>
                    <a:cubicBezTo>
                      <a:pt x="144243" y="88604"/>
                      <a:pt x="112556" y="138310"/>
                      <a:pt x="85977" y="199614"/>
                    </a:cubicBezTo>
                    <a:cubicBezTo>
                      <a:pt x="32819" y="322222"/>
                      <a:pt x="96" y="491152"/>
                      <a:pt x="96" y="677756"/>
                    </a:cubicBezTo>
                    <a:cubicBezTo>
                      <a:pt x="96" y="864360"/>
                      <a:pt x="32819" y="1033291"/>
                      <a:pt x="85977" y="1155898"/>
                    </a:cubicBezTo>
                    <a:cubicBezTo>
                      <a:pt x="112556" y="1217202"/>
                      <a:pt x="144243" y="1266977"/>
                      <a:pt x="179658" y="1301495"/>
                    </a:cubicBezTo>
                    <a:cubicBezTo>
                      <a:pt x="215074" y="1336082"/>
                      <a:pt x="254424" y="1355481"/>
                      <a:pt x="295846" y="1355481"/>
                    </a:cubicBezTo>
                    <a:cubicBezTo>
                      <a:pt x="337267" y="1355481"/>
                      <a:pt x="376618" y="1336082"/>
                      <a:pt x="412033" y="1301495"/>
                    </a:cubicBezTo>
                    <a:cubicBezTo>
                      <a:pt x="447448" y="1266908"/>
                      <a:pt x="479136" y="1217202"/>
                      <a:pt x="505715" y="1155898"/>
                    </a:cubicBezTo>
                    <a:cubicBezTo>
                      <a:pt x="558872" y="1033291"/>
                      <a:pt x="591595" y="864360"/>
                      <a:pt x="591595" y="677756"/>
                    </a:cubicBezTo>
                    <a:cubicBezTo>
                      <a:pt x="591595" y="491152"/>
                      <a:pt x="558872" y="322222"/>
                      <a:pt x="505715" y="199614"/>
                    </a:cubicBezTo>
                    <a:cubicBezTo>
                      <a:pt x="479136" y="138310"/>
                      <a:pt x="447448" y="88535"/>
                      <a:pt x="412033" y="54018"/>
                    </a:cubicBezTo>
                    <a:cubicBezTo>
                      <a:pt x="376618" y="19500"/>
                      <a:pt x="337267" y="101"/>
                      <a:pt x="295846" y="101"/>
                    </a:cubicBezTo>
                    <a:lnTo>
                      <a:pt x="295846" y="101"/>
                    </a:lnTo>
                    <a:close/>
                    <a:moveTo>
                      <a:pt x="295846" y="7004"/>
                    </a:moveTo>
                    <a:cubicBezTo>
                      <a:pt x="335127" y="7004"/>
                      <a:pt x="372683" y="25299"/>
                      <a:pt x="407201" y="58988"/>
                    </a:cubicBezTo>
                    <a:cubicBezTo>
                      <a:pt x="441718" y="92678"/>
                      <a:pt x="472992" y="141693"/>
                      <a:pt x="499363" y="202376"/>
                    </a:cubicBezTo>
                    <a:cubicBezTo>
                      <a:pt x="551969" y="323809"/>
                      <a:pt x="584692" y="491981"/>
                      <a:pt x="584692" y="677756"/>
                    </a:cubicBezTo>
                    <a:cubicBezTo>
                      <a:pt x="584692" y="863531"/>
                      <a:pt x="552038" y="1031703"/>
                      <a:pt x="499363" y="1153137"/>
                    </a:cubicBezTo>
                    <a:cubicBezTo>
                      <a:pt x="473061" y="1213819"/>
                      <a:pt x="441718" y="1262835"/>
                      <a:pt x="407201" y="1296524"/>
                    </a:cubicBezTo>
                    <a:cubicBezTo>
                      <a:pt x="372683" y="1330214"/>
                      <a:pt x="335127" y="1348508"/>
                      <a:pt x="295846" y="1348508"/>
                    </a:cubicBezTo>
                    <a:cubicBezTo>
                      <a:pt x="256564" y="1348508"/>
                      <a:pt x="219009" y="1330214"/>
                      <a:pt x="184491" y="1296524"/>
                    </a:cubicBezTo>
                    <a:cubicBezTo>
                      <a:pt x="149973" y="1262835"/>
                      <a:pt x="118700" y="1213819"/>
                      <a:pt x="92328" y="1153137"/>
                    </a:cubicBezTo>
                    <a:cubicBezTo>
                      <a:pt x="39723" y="1031703"/>
                      <a:pt x="7000" y="863531"/>
                      <a:pt x="7000" y="677756"/>
                    </a:cubicBezTo>
                    <a:cubicBezTo>
                      <a:pt x="7000" y="491981"/>
                      <a:pt x="39654" y="323809"/>
                      <a:pt x="92328" y="202376"/>
                    </a:cubicBezTo>
                    <a:cubicBezTo>
                      <a:pt x="118631" y="141693"/>
                      <a:pt x="149973" y="92678"/>
                      <a:pt x="184491" y="58988"/>
                    </a:cubicBezTo>
                    <a:cubicBezTo>
                      <a:pt x="219009" y="25299"/>
                      <a:pt x="256564" y="7004"/>
                      <a:pt x="295846" y="7004"/>
                    </a:cubicBezTo>
                    <a:lnTo>
                      <a:pt x="295846" y="7004"/>
                    </a:lnTo>
                    <a:close/>
                  </a:path>
                </a:pathLst>
              </a:custGeom>
              <a:solidFill>
                <a:srgbClr val="90A1E5"/>
              </a:solidFill>
              <a:ln w="685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F9F5E33-0790-DAA3-1194-C7BB3613A05B}"/>
                  </a:ext>
                </a:extLst>
              </p:cNvPr>
              <p:cNvSpPr/>
              <p:nvPr/>
            </p:nvSpPr>
            <p:spPr>
              <a:xfrm>
                <a:off x="6248348" y="2995831"/>
                <a:ext cx="1211101" cy="850102"/>
              </a:xfrm>
              <a:custGeom>
                <a:avLst/>
                <a:gdLst>
                  <a:gd name="connsiteX0" fmla="*/ 1192565 w 1211101"/>
                  <a:gd name="connsiteY0" fmla="*/ 86324 h 850102"/>
                  <a:gd name="connsiteX1" fmla="*/ 1087700 w 1211101"/>
                  <a:gd name="connsiteY1" fmla="*/ 12663 h 850102"/>
                  <a:gd name="connsiteX2" fmla="*/ 914765 w 1211101"/>
                  <a:gd name="connsiteY2" fmla="*/ 4379 h 850102"/>
                  <a:gd name="connsiteX3" fmla="*/ 457748 w 1211101"/>
                  <a:gd name="connsiteY3" fmla="*/ 169098 h 850102"/>
                  <a:gd name="connsiteX4" fmla="*/ 86611 w 1211101"/>
                  <a:gd name="connsiteY4" fmla="*/ 482521 h 850102"/>
                  <a:gd name="connsiteX5" fmla="*/ 7358 w 1211101"/>
                  <a:gd name="connsiteY5" fmla="*/ 636402 h 850102"/>
                  <a:gd name="connsiteX6" fmla="*/ 18680 w 1211101"/>
                  <a:gd name="connsiteY6" fmla="*/ 764049 h 850102"/>
                  <a:gd name="connsiteX7" fmla="*/ 123545 w 1211101"/>
                  <a:gd name="connsiteY7" fmla="*/ 837641 h 850102"/>
                  <a:gd name="connsiteX8" fmla="*/ 296480 w 1211101"/>
                  <a:gd name="connsiteY8" fmla="*/ 845925 h 850102"/>
                  <a:gd name="connsiteX9" fmla="*/ 753497 w 1211101"/>
                  <a:gd name="connsiteY9" fmla="*/ 681206 h 850102"/>
                  <a:gd name="connsiteX10" fmla="*/ 1124634 w 1211101"/>
                  <a:gd name="connsiteY10" fmla="*/ 367783 h 850102"/>
                  <a:gd name="connsiteX11" fmla="*/ 1203887 w 1211101"/>
                  <a:gd name="connsiteY11" fmla="*/ 213902 h 850102"/>
                  <a:gd name="connsiteX12" fmla="*/ 1192565 w 1211101"/>
                  <a:gd name="connsiteY12" fmla="*/ 86324 h 850102"/>
                  <a:gd name="connsiteX13" fmla="*/ 1192565 w 1211101"/>
                  <a:gd name="connsiteY13" fmla="*/ 86324 h 850102"/>
                  <a:gd name="connsiteX14" fmla="*/ 1186559 w 1211101"/>
                  <a:gd name="connsiteY14" fmla="*/ 89776 h 850102"/>
                  <a:gd name="connsiteX15" fmla="*/ 1197191 w 1211101"/>
                  <a:gd name="connsiteY15" fmla="*/ 212177 h 850102"/>
                  <a:gd name="connsiteX16" fmla="*/ 1119042 w 1211101"/>
                  <a:gd name="connsiteY16" fmla="*/ 363641 h 850102"/>
                  <a:gd name="connsiteX17" fmla="*/ 750045 w 1211101"/>
                  <a:gd name="connsiteY17" fmla="*/ 675200 h 850102"/>
                  <a:gd name="connsiteX18" fmla="*/ 295721 w 1211101"/>
                  <a:gd name="connsiteY18" fmla="*/ 839091 h 850102"/>
                  <a:gd name="connsiteX19" fmla="*/ 125478 w 1211101"/>
                  <a:gd name="connsiteY19" fmla="*/ 831014 h 850102"/>
                  <a:gd name="connsiteX20" fmla="*/ 24755 w 1211101"/>
                  <a:gd name="connsiteY20" fmla="*/ 760597 h 850102"/>
                  <a:gd name="connsiteX21" fmla="*/ 14123 w 1211101"/>
                  <a:gd name="connsiteY21" fmla="*/ 638197 h 850102"/>
                  <a:gd name="connsiteX22" fmla="*/ 92203 w 1211101"/>
                  <a:gd name="connsiteY22" fmla="*/ 486732 h 850102"/>
                  <a:gd name="connsiteX23" fmla="*/ 461268 w 1211101"/>
                  <a:gd name="connsiteY23" fmla="*/ 175173 h 850102"/>
                  <a:gd name="connsiteX24" fmla="*/ 915593 w 1211101"/>
                  <a:gd name="connsiteY24" fmla="*/ 11351 h 850102"/>
                  <a:gd name="connsiteX25" fmla="*/ 1085836 w 1211101"/>
                  <a:gd name="connsiteY25" fmla="*/ 19429 h 850102"/>
                  <a:gd name="connsiteX26" fmla="*/ 1186559 w 1211101"/>
                  <a:gd name="connsiteY26" fmla="*/ 89776 h 85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1101" h="850102">
                    <a:moveTo>
                      <a:pt x="1192565" y="86324"/>
                    </a:moveTo>
                    <a:cubicBezTo>
                      <a:pt x="1171854" y="50426"/>
                      <a:pt x="1135403" y="26056"/>
                      <a:pt x="1087700" y="12663"/>
                    </a:cubicBezTo>
                    <a:cubicBezTo>
                      <a:pt x="1040065" y="-730"/>
                      <a:pt x="981177" y="-3284"/>
                      <a:pt x="914765" y="4379"/>
                    </a:cubicBezTo>
                    <a:cubicBezTo>
                      <a:pt x="782009" y="19636"/>
                      <a:pt x="619361" y="75762"/>
                      <a:pt x="457748" y="169098"/>
                    </a:cubicBezTo>
                    <a:cubicBezTo>
                      <a:pt x="296135" y="262366"/>
                      <a:pt x="166209" y="375239"/>
                      <a:pt x="86611" y="482521"/>
                    </a:cubicBezTo>
                    <a:cubicBezTo>
                      <a:pt x="46777" y="536162"/>
                      <a:pt x="19577" y="588491"/>
                      <a:pt x="7358" y="636402"/>
                    </a:cubicBezTo>
                    <a:cubicBezTo>
                      <a:pt x="-4862" y="684382"/>
                      <a:pt x="-2031" y="728150"/>
                      <a:pt x="18680" y="764049"/>
                    </a:cubicBezTo>
                    <a:cubicBezTo>
                      <a:pt x="39390" y="799947"/>
                      <a:pt x="75910" y="824248"/>
                      <a:pt x="123545" y="837641"/>
                    </a:cubicBezTo>
                    <a:cubicBezTo>
                      <a:pt x="171180" y="851034"/>
                      <a:pt x="230067" y="853588"/>
                      <a:pt x="296480" y="845925"/>
                    </a:cubicBezTo>
                    <a:cubicBezTo>
                      <a:pt x="429236" y="830668"/>
                      <a:pt x="591953" y="774542"/>
                      <a:pt x="753497" y="681206"/>
                    </a:cubicBezTo>
                    <a:cubicBezTo>
                      <a:pt x="915110" y="587938"/>
                      <a:pt x="1045035" y="475065"/>
                      <a:pt x="1124634" y="367783"/>
                    </a:cubicBezTo>
                    <a:cubicBezTo>
                      <a:pt x="1164467" y="314142"/>
                      <a:pt x="1191668" y="261813"/>
                      <a:pt x="1203887" y="213902"/>
                    </a:cubicBezTo>
                    <a:cubicBezTo>
                      <a:pt x="1216175" y="165992"/>
                      <a:pt x="1213345" y="122223"/>
                      <a:pt x="1192565" y="86324"/>
                    </a:cubicBezTo>
                    <a:lnTo>
                      <a:pt x="1192565" y="86324"/>
                    </a:lnTo>
                    <a:close/>
                    <a:moveTo>
                      <a:pt x="1186559" y="89776"/>
                    </a:moveTo>
                    <a:cubicBezTo>
                      <a:pt x="1206165" y="123811"/>
                      <a:pt x="1209134" y="165439"/>
                      <a:pt x="1197191" y="212177"/>
                    </a:cubicBezTo>
                    <a:cubicBezTo>
                      <a:pt x="1185247" y="258914"/>
                      <a:pt x="1158461" y="310484"/>
                      <a:pt x="1119042" y="363641"/>
                    </a:cubicBezTo>
                    <a:cubicBezTo>
                      <a:pt x="1040203" y="469956"/>
                      <a:pt x="910899" y="582347"/>
                      <a:pt x="750045" y="675200"/>
                    </a:cubicBezTo>
                    <a:cubicBezTo>
                      <a:pt x="589192" y="768122"/>
                      <a:pt x="427165" y="823903"/>
                      <a:pt x="295721" y="839091"/>
                    </a:cubicBezTo>
                    <a:cubicBezTo>
                      <a:pt x="229998" y="846685"/>
                      <a:pt x="171939" y="844061"/>
                      <a:pt x="125478" y="831014"/>
                    </a:cubicBezTo>
                    <a:cubicBezTo>
                      <a:pt x="79086" y="817966"/>
                      <a:pt x="44430" y="794632"/>
                      <a:pt x="24755" y="760597"/>
                    </a:cubicBezTo>
                    <a:cubicBezTo>
                      <a:pt x="5149" y="726562"/>
                      <a:pt x="2180" y="684934"/>
                      <a:pt x="14123" y="638197"/>
                    </a:cubicBezTo>
                    <a:cubicBezTo>
                      <a:pt x="26067" y="591459"/>
                      <a:pt x="52783" y="539890"/>
                      <a:pt x="92203" y="486732"/>
                    </a:cubicBezTo>
                    <a:cubicBezTo>
                      <a:pt x="171042" y="380417"/>
                      <a:pt x="300346" y="268027"/>
                      <a:pt x="461268" y="175173"/>
                    </a:cubicBezTo>
                    <a:cubicBezTo>
                      <a:pt x="622191" y="82251"/>
                      <a:pt x="784149" y="26539"/>
                      <a:pt x="915593" y="11351"/>
                    </a:cubicBezTo>
                    <a:cubicBezTo>
                      <a:pt x="981315" y="3757"/>
                      <a:pt x="1039444" y="6381"/>
                      <a:pt x="1085836" y="19429"/>
                    </a:cubicBezTo>
                    <a:cubicBezTo>
                      <a:pt x="1132297" y="32407"/>
                      <a:pt x="1166953" y="55810"/>
                      <a:pt x="1186559" y="89776"/>
                    </a:cubicBezTo>
                    <a:close/>
                  </a:path>
                </a:pathLst>
              </a:custGeom>
              <a:solidFill>
                <a:srgbClr val="90A1E5"/>
              </a:solidFill>
              <a:ln w="685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E46AA2C-9E8F-DF3F-576E-62D814A0DB89}"/>
                  </a:ext>
                </a:extLst>
              </p:cNvPr>
              <p:cNvSpPr/>
              <p:nvPr/>
            </p:nvSpPr>
            <p:spPr>
              <a:xfrm>
                <a:off x="6248348" y="2995900"/>
                <a:ext cx="1211082" cy="850102"/>
              </a:xfrm>
              <a:custGeom>
                <a:avLst/>
                <a:gdLst>
                  <a:gd name="connsiteX0" fmla="*/ 1192565 w 1211082"/>
                  <a:gd name="connsiteY0" fmla="*/ 763980 h 850102"/>
                  <a:gd name="connsiteX1" fmla="*/ 1203887 w 1211082"/>
                  <a:gd name="connsiteY1" fmla="*/ 636402 h 850102"/>
                  <a:gd name="connsiteX2" fmla="*/ 1124634 w 1211082"/>
                  <a:gd name="connsiteY2" fmla="*/ 482521 h 850102"/>
                  <a:gd name="connsiteX3" fmla="*/ 753497 w 1211082"/>
                  <a:gd name="connsiteY3" fmla="*/ 169098 h 850102"/>
                  <a:gd name="connsiteX4" fmla="*/ 296480 w 1211082"/>
                  <a:gd name="connsiteY4" fmla="*/ 4379 h 850102"/>
                  <a:gd name="connsiteX5" fmla="*/ 123545 w 1211082"/>
                  <a:gd name="connsiteY5" fmla="*/ 12663 h 850102"/>
                  <a:gd name="connsiteX6" fmla="*/ 18680 w 1211082"/>
                  <a:gd name="connsiteY6" fmla="*/ 86324 h 850102"/>
                  <a:gd name="connsiteX7" fmla="*/ 7358 w 1211082"/>
                  <a:gd name="connsiteY7" fmla="*/ 213902 h 850102"/>
                  <a:gd name="connsiteX8" fmla="*/ 86611 w 1211082"/>
                  <a:gd name="connsiteY8" fmla="*/ 367783 h 850102"/>
                  <a:gd name="connsiteX9" fmla="*/ 457748 w 1211082"/>
                  <a:gd name="connsiteY9" fmla="*/ 681206 h 850102"/>
                  <a:gd name="connsiteX10" fmla="*/ 914765 w 1211082"/>
                  <a:gd name="connsiteY10" fmla="*/ 845925 h 850102"/>
                  <a:gd name="connsiteX11" fmla="*/ 1087700 w 1211082"/>
                  <a:gd name="connsiteY11" fmla="*/ 837641 h 850102"/>
                  <a:gd name="connsiteX12" fmla="*/ 1192565 w 1211082"/>
                  <a:gd name="connsiteY12" fmla="*/ 763980 h 850102"/>
                  <a:gd name="connsiteX13" fmla="*/ 1192565 w 1211082"/>
                  <a:gd name="connsiteY13" fmla="*/ 763980 h 850102"/>
                  <a:gd name="connsiteX14" fmla="*/ 1186559 w 1211082"/>
                  <a:gd name="connsiteY14" fmla="*/ 760528 h 850102"/>
                  <a:gd name="connsiteX15" fmla="*/ 1085836 w 1211082"/>
                  <a:gd name="connsiteY15" fmla="*/ 830945 h 850102"/>
                  <a:gd name="connsiteX16" fmla="*/ 915593 w 1211082"/>
                  <a:gd name="connsiteY16" fmla="*/ 839022 h 850102"/>
                  <a:gd name="connsiteX17" fmla="*/ 461268 w 1211082"/>
                  <a:gd name="connsiteY17" fmla="*/ 675200 h 850102"/>
                  <a:gd name="connsiteX18" fmla="*/ 92203 w 1211082"/>
                  <a:gd name="connsiteY18" fmla="*/ 363641 h 850102"/>
                  <a:gd name="connsiteX19" fmla="*/ 14123 w 1211082"/>
                  <a:gd name="connsiteY19" fmla="*/ 212177 h 850102"/>
                  <a:gd name="connsiteX20" fmla="*/ 24755 w 1211082"/>
                  <a:gd name="connsiteY20" fmla="*/ 89776 h 850102"/>
                  <a:gd name="connsiteX21" fmla="*/ 125478 w 1211082"/>
                  <a:gd name="connsiteY21" fmla="*/ 19360 h 850102"/>
                  <a:gd name="connsiteX22" fmla="*/ 295721 w 1211082"/>
                  <a:gd name="connsiteY22" fmla="*/ 11282 h 850102"/>
                  <a:gd name="connsiteX23" fmla="*/ 750045 w 1211082"/>
                  <a:gd name="connsiteY23" fmla="*/ 175035 h 850102"/>
                  <a:gd name="connsiteX24" fmla="*/ 1119111 w 1211082"/>
                  <a:gd name="connsiteY24" fmla="*/ 486594 h 850102"/>
                  <a:gd name="connsiteX25" fmla="*/ 1197190 w 1211082"/>
                  <a:gd name="connsiteY25" fmla="*/ 638058 h 850102"/>
                  <a:gd name="connsiteX26" fmla="*/ 1186559 w 1211082"/>
                  <a:gd name="connsiteY26" fmla="*/ 760528 h 85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1082" h="850102">
                    <a:moveTo>
                      <a:pt x="1192565" y="763980"/>
                    </a:moveTo>
                    <a:cubicBezTo>
                      <a:pt x="1213276" y="728081"/>
                      <a:pt x="1216175" y="684313"/>
                      <a:pt x="1203887" y="636402"/>
                    </a:cubicBezTo>
                    <a:cubicBezTo>
                      <a:pt x="1191668" y="588422"/>
                      <a:pt x="1164398" y="536162"/>
                      <a:pt x="1124634" y="482521"/>
                    </a:cubicBezTo>
                    <a:cubicBezTo>
                      <a:pt x="1045035" y="375170"/>
                      <a:pt x="915110" y="262366"/>
                      <a:pt x="753497" y="169098"/>
                    </a:cubicBezTo>
                    <a:cubicBezTo>
                      <a:pt x="591884" y="75831"/>
                      <a:pt x="429236" y="19705"/>
                      <a:pt x="296480" y="4379"/>
                    </a:cubicBezTo>
                    <a:cubicBezTo>
                      <a:pt x="230136" y="-3284"/>
                      <a:pt x="171180" y="-730"/>
                      <a:pt x="123545" y="12663"/>
                    </a:cubicBezTo>
                    <a:cubicBezTo>
                      <a:pt x="75910" y="26056"/>
                      <a:pt x="39390" y="50426"/>
                      <a:pt x="18680" y="86324"/>
                    </a:cubicBezTo>
                    <a:cubicBezTo>
                      <a:pt x="-2031" y="122223"/>
                      <a:pt x="-4862" y="165992"/>
                      <a:pt x="7358" y="213902"/>
                    </a:cubicBezTo>
                    <a:cubicBezTo>
                      <a:pt x="19577" y="261882"/>
                      <a:pt x="46846" y="314143"/>
                      <a:pt x="86611" y="367783"/>
                    </a:cubicBezTo>
                    <a:cubicBezTo>
                      <a:pt x="166209" y="475134"/>
                      <a:pt x="296135" y="587939"/>
                      <a:pt x="457748" y="681206"/>
                    </a:cubicBezTo>
                    <a:cubicBezTo>
                      <a:pt x="619361" y="774473"/>
                      <a:pt x="782009" y="830599"/>
                      <a:pt x="914765" y="845925"/>
                    </a:cubicBezTo>
                    <a:cubicBezTo>
                      <a:pt x="981108" y="853588"/>
                      <a:pt x="1040065" y="851034"/>
                      <a:pt x="1087700" y="837641"/>
                    </a:cubicBezTo>
                    <a:cubicBezTo>
                      <a:pt x="1135403" y="824179"/>
                      <a:pt x="1171854" y="799878"/>
                      <a:pt x="1192565" y="763980"/>
                    </a:cubicBezTo>
                    <a:lnTo>
                      <a:pt x="1192565" y="763980"/>
                    </a:lnTo>
                    <a:close/>
                    <a:moveTo>
                      <a:pt x="1186559" y="760528"/>
                    </a:moveTo>
                    <a:cubicBezTo>
                      <a:pt x="1166953" y="794563"/>
                      <a:pt x="1132297" y="817897"/>
                      <a:pt x="1085836" y="830945"/>
                    </a:cubicBezTo>
                    <a:cubicBezTo>
                      <a:pt x="1039444" y="843992"/>
                      <a:pt x="981315" y="846616"/>
                      <a:pt x="915593" y="839022"/>
                    </a:cubicBezTo>
                    <a:cubicBezTo>
                      <a:pt x="784149" y="823903"/>
                      <a:pt x="622122" y="768053"/>
                      <a:pt x="461268" y="675200"/>
                    </a:cubicBezTo>
                    <a:cubicBezTo>
                      <a:pt x="300346" y="582278"/>
                      <a:pt x="171042" y="469956"/>
                      <a:pt x="92203" y="363641"/>
                    </a:cubicBezTo>
                    <a:cubicBezTo>
                      <a:pt x="52783" y="310484"/>
                      <a:pt x="25997" y="258914"/>
                      <a:pt x="14123" y="212177"/>
                    </a:cubicBezTo>
                    <a:cubicBezTo>
                      <a:pt x="2180" y="165439"/>
                      <a:pt x="5149" y="123742"/>
                      <a:pt x="24755" y="89776"/>
                    </a:cubicBezTo>
                    <a:cubicBezTo>
                      <a:pt x="44361" y="55741"/>
                      <a:pt x="79017" y="32407"/>
                      <a:pt x="125478" y="19360"/>
                    </a:cubicBezTo>
                    <a:cubicBezTo>
                      <a:pt x="171870" y="6312"/>
                      <a:pt x="229998" y="3688"/>
                      <a:pt x="295721" y="11282"/>
                    </a:cubicBezTo>
                    <a:cubicBezTo>
                      <a:pt x="427165" y="26332"/>
                      <a:pt x="589123" y="82182"/>
                      <a:pt x="750045" y="175035"/>
                    </a:cubicBezTo>
                    <a:cubicBezTo>
                      <a:pt x="910968" y="267958"/>
                      <a:pt x="1040272" y="380279"/>
                      <a:pt x="1119111" y="486594"/>
                    </a:cubicBezTo>
                    <a:cubicBezTo>
                      <a:pt x="1158530" y="539752"/>
                      <a:pt x="1185316" y="591321"/>
                      <a:pt x="1197190" y="638058"/>
                    </a:cubicBezTo>
                    <a:cubicBezTo>
                      <a:pt x="1209134" y="684796"/>
                      <a:pt x="1206234" y="726493"/>
                      <a:pt x="1186559" y="760528"/>
                    </a:cubicBezTo>
                    <a:close/>
                  </a:path>
                </a:pathLst>
              </a:custGeom>
              <a:solidFill>
                <a:srgbClr val="90A1E5"/>
              </a:solidFill>
              <a:ln w="6856" cap="flat">
                <a:noFill/>
                <a:prstDash val="solid"/>
                <a:miter/>
              </a:ln>
            </p:spPr>
            <p:txBody>
              <a:bodyPr rtlCol="0" anchor="ctr"/>
              <a:lstStyle/>
              <a:p>
                <a:endParaRPr lang="en-US"/>
              </a:p>
            </p:txBody>
          </p:sp>
          <p:grpSp>
            <p:nvGrpSpPr>
              <p:cNvPr id="28" name="Graphic 2">
                <a:extLst>
                  <a:ext uri="{FF2B5EF4-FFF2-40B4-BE49-F238E27FC236}">
                    <a16:creationId xmlns:a16="http://schemas.microsoft.com/office/drawing/2014/main" id="{BE4201AB-6C04-4CBA-A400-79816B3CDB19}"/>
                  </a:ext>
                </a:extLst>
              </p:cNvPr>
              <p:cNvGrpSpPr/>
              <p:nvPr/>
            </p:nvGrpSpPr>
            <p:grpSpPr>
              <a:xfrm>
                <a:off x="6491872" y="3058858"/>
                <a:ext cx="724071" cy="724090"/>
                <a:chOff x="6491872" y="3058858"/>
                <a:chExt cx="724071" cy="724090"/>
              </a:xfrm>
              <a:solidFill>
                <a:srgbClr val="9950C3"/>
              </a:solidFill>
            </p:grpSpPr>
            <p:sp>
              <p:nvSpPr>
                <p:cNvPr id="79" name="Freeform: Shape 78">
                  <a:extLst>
                    <a:ext uri="{FF2B5EF4-FFF2-40B4-BE49-F238E27FC236}">
                      <a16:creationId xmlns:a16="http://schemas.microsoft.com/office/drawing/2014/main" id="{FB3CAE5B-1622-B85A-78F3-A389121F1A91}"/>
                    </a:ext>
                  </a:extLst>
                </p:cNvPr>
                <p:cNvSpPr/>
                <p:nvPr/>
              </p:nvSpPr>
              <p:spPr>
                <a:xfrm>
                  <a:off x="6969440" y="3132796"/>
                  <a:ext cx="172278" cy="172589"/>
                </a:xfrm>
                <a:custGeom>
                  <a:avLst/>
                  <a:gdLst>
                    <a:gd name="connsiteX0" fmla="*/ 147449 w 172278"/>
                    <a:gd name="connsiteY0" fmla="*/ 147392 h 172589"/>
                    <a:gd name="connsiteX1" fmla="*/ 25394 w 172278"/>
                    <a:gd name="connsiteY1" fmla="*/ 147392 h 172589"/>
                    <a:gd name="connsiteX2" fmla="*/ 25394 w 172278"/>
                    <a:gd name="connsiteY2" fmla="*/ 25337 h 172589"/>
                    <a:gd name="connsiteX3" fmla="*/ 25394 w 172278"/>
                    <a:gd name="connsiteY3" fmla="*/ 25337 h 172589"/>
                    <a:gd name="connsiteX4" fmla="*/ 147449 w 172278"/>
                    <a:gd name="connsiteY4" fmla="*/ 25337 h 172589"/>
                    <a:gd name="connsiteX5" fmla="*/ 147449 w 172278"/>
                    <a:gd name="connsiteY5" fmla="*/ 25337 h 172589"/>
                    <a:gd name="connsiteX6" fmla="*/ 147449 w 172278"/>
                    <a:gd name="connsiteY6" fmla="*/ 147392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78" h="172589">
                      <a:moveTo>
                        <a:pt x="147449" y="147392"/>
                      </a:moveTo>
                      <a:cubicBezTo>
                        <a:pt x="113760" y="181082"/>
                        <a:pt x="59152" y="181082"/>
                        <a:pt x="25394" y="147392"/>
                      </a:cubicBezTo>
                      <a:cubicBezTo>
                        <a:pt x="-8296" y="113703"/>
                        <a:pt x="-8296" y="59096"/>
                        <a:pt x="25394" y="25337"/>
                      </a:cubicBezTo>
                      <a:lnTo>
                        <a:pt x="25394" y="25337"/>
                      </a:lnTo>
                      <a:cubicBezTo>
                        <a:pt x="59083" y="-8352"/>
                        <a:pt x="113691" y="-8352"/>
                        <a:pt x="147449" y="25337"/>
                      </a:cubicBezTo>
                      <a:lnTo>
                        <a:pt x="147449" y="25337"/>
                      </a:lnTo>
                      <a:cubicBezTo>
                        <a:pt x="180863" y="58957"/>
                        <a:pt x="180586" y="113496"/>
                        <a:pt x="147449" y="147392"/>
                      </a:cubicBezTo>
                      <a:close/>
                    </a:path>
                  </a:pathLst>
                </a:custGeom>
                <a:solidFill>
                  <a:srgbClr val="9950C3"/>
                </a:solidFill>
                <a:ln w="6856"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997FF8D6-CFE3-BCA5-29C1-1732D1891DD0}"/>
                    </a:ext>
                  </a:extLst>
                </p:cNvPr>
                <p:cNvSpPr/>
                <p:nvPr/>
              </p:nvSpPr>
              <p:spPr>
                <a:xfrm>
                  <a:off x="6564736" y="3536518"/>
                  <a:ext cx="174691" cy="172520"/>
                </a:xfrm>
                <a:custGeom>
                  <a:avLst/>
                  <a:gdLst>
                    <a:gd name="connsiteX0" fmla="*/ 148439 w 174691"/>
                    <a:gd name="connsiteY0" fmla="*/ 147385 h 172520"/>
                    <a:gd name="connsiteX1" fmla="*/ 26384 w 174691"/>
                    <a:gd name="connsiteY1" fmla="*/ 147385 h 172520"/>
                    <a:gd name="connsiteX2" fmla="*/ 24312 w 174691"/>
                    <a:gd name="connsiteY2" fmla="*/ 26089 h 172520"/>
                    <a:gd name="connsiteX3" fmla="*/ 26384 w 174691"/>
                    <a:gd name="connsiteY3" fmla="*/ 25398 h 172520"/>
                    <a:gd name="connsiteX4" fmla="*/ 148439 w 174691"/>
                    <a:gd name="connsiteY4" fmla="*/ 25398 h 172520"/>
                    <a:gd name="connsiteX5" fmla="*/ 148439 w 174691"/>
                    <a:gd name="connsiteY5" fmla="*/ 25398 h 172520"/>
                    <a:gd name="connsiteX6" fmla="*/ 150510 w 174691"/>
                    <a:gd name="connsiteY6" fmla="*/ 146694 h 172520"/>
                    <a:gd name="connsiteX7" fmla="*/ 148439 w 174691"/>
                    <a:gd name="connsiteY7" fmla="*/ 147385 h 172520"/>
                    <a:gd name="connsiteX8" fmla="*/ 148439 w 174691"/>
                    <a:gd name="connsiteY8" fmla="*/ 147385 h 1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691" h="172520">
                      <a:moveTo>
                        <a:pt x="148439" y="147385"/>
                      </a:moveTo>
                      <a:cubicBezTo>
                        <a:pt x="114749" y="181074"/>
                        <a:pt x="60142" y="181074"/>
                        <a:pt x="26384" y="147385"/>
                      </a:cubicBezTo>
                      <a:cubicBezTo>
                        <a:pt x="-7720" y="114040"/>
                        <a:pt x="-8963" y="60123"/>
                        <a:pt x="24312" y="26089"/>
                      </a:cubicBezTo>
                      <a:cubicBezTo>
                        <a:pt x="24796" y="25605"/>
                        <a:pt x="25210" y="25191"/>
                        <a:pt x="26384" y="25398"/>
                      </a:cubicBezTo>
                      <a:cubicBezTo>
                        <a:pt x="60073" y="-8291"/>
                        <a:pt x="114680" y="-8291"/>
                        <a:pt x="148439" y="25398"/>
                      </a:cubicBezTo>
                      <a:lnTo>
                        <a:pt x="148439" y="25398"/>
                      </a:lnTo>
                      <a:cubicBezTo>
                        <a:pt x="182543" y="58743"/>
                        <a:pt x="183785" y="112660"/>
                        <a:pt x="150510" y="146694"/>
                      </a:cubicBezTo>
                      <a:cubicBezTo>
                        <a:pt x="150027" y="147178"/>
                        <a:pt x="149543" y="147592"/>
                        <a:pt x="148439" y="147385"/>
                      </a:cubicBezTo>
                      <a:lnTo>
                        <a:pt x="148439" y="147385"/>
                      </a:lnTo>
                      <a:close/>
                    </a:path>
                  </a:pathLst>
                </a:custGeom>
                <a:solidFill>
                  <a:srgbClr val="9950C3"/>
                </a:solidFill>
                <a:ln w="6856"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E600574-725D-06D0-0D20-2D0E4F4A076D}"/>
                    </a:ext>
                  </a:extLst>
                </p:cNvPr>
                <p:cNvSpPr/>
                <p:nvPr/>
              </p:nvSpPr>
              <p:spPr>
                <a:xfrm>
                  <a:off x="7043331" y="3408479"/>
                  <a:ext cx="172613" cy="172613"/>
                </a:xfrm>
                <a:custGeom>
                  <a:avLst/>
                  <a:gdLst>
                    <a:gd name="connsiteX0" fmla="*/ 64112 w 172613"/>
                    <a:gd name="connsiteY0" fmla="*/ 169779 h 172613"/>
                    <a:gd name="connsiteX1" fmla="*/ 3084 w 172613"/>
                    <a:gd name="connsiteY1" fmla="*/ 64086 h 172613"/>
                    <a:gd name="connsiteX2" fmla="*/ 3084 w 172613"/>
                    <a:gd name="connsiteY2" fmla="*/ 64086 h 172613"/>
                    <a:gd name="connsiteX3" fmla="*/ 108778 w 172613"/>
                    <a:gd name="connsiteY3" fmla="*/ 3058 h 172613"/>
                    <a:gd name="connsiteX4" fmla="*/ 108778 w 172613"/>
                    <a:gd name="connsiteY4" fmla="*/ 3058 h 172613"/>
                    <a:gd name="connsiteX5" fmla="*/ 169806 w 172613"/>
                    <a:gd name="connsiteY5" fmla="*/ 108752 h 172613"/>
                    <a:gd name="connsiteX6" fmla="*/ 64112 w 172613"/>
                    <a:gd name="connsiteY6" fmla="*/ 169779 h 172613"/>
                    <a:gd name="connsiteX7" fmla="*/ 64112 w 172613"/>
                    <a:gd name="connsiteY7" fmla="*/ 169779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13" h="172613">
                      <a:moveTo>
                        <a:pt x="64112" y="169779"/>
                      </a:moveTo>
                      <a:cubicBezTo>
                        <a:pt x="18065" y="157422"/>
                        <a:pt x="-9204" y="110132"/>
                        <a:pt x="3084" y="64086"/>
                      </a:cubicBezTo>
                      <a:lnTo>
                        <a:pt x="3084" y="64086"/>
                      </a:lnTo>
                      <a:cubicBezTo>
                        <a:pt x="15442" y="18039"/>
                        <a:pt x="62731" y="-9231"/>
                        <a:pt x="108778" y="3058"/>
                      </a:cubicBezTo>
                      <a:lnTo>
                        <a:pt x="108778" y="3058"/>
                      </a:lnTo>
                      <a:cubicBezTo>
                        <a:pt x="154825" y="15415"/>
                        <a:pt x="182094" y="62705"/>
                        <a:pt x="169806" y="108752"/>
                      </a:cubicBezTo>
                      <a:cubicBezTo>
                        <a:pt x="157448" y="154799"/>
                        <a:pt x="110159" y="182068"/>
                        <a:pt x="64112" y="169779"/>
                      </a:cubicBezTo>
                      <a:lnTo>
                        <a:pt x="64112" y="169779"/>
                      </a:lnTo>
                      <a:close/>
                    </a:path>
                  </a:pathLst>
                </a:custGeom>
                <a:solidFill>
                  <a:srgbClr val="9950C3"/>
                </a:solidFill>
                <a:ln w="6856"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5358146B-4683-268E-B022-42823FC0FC19}"/>
                    </a:ext>
                  </a:extLst>
                </p:cNvPr>
                <p:cNvSpPr/>
                <p:nvPr/>
              </p:nvSpPr>
              <p:spPr>
                <a:xfrm>
                  <a:off x="6491872" y="3260742"/>
                  <a:ext cx="172613" cy="172613"/>
                </a:xfrm>
                <a:custGeom>
                  <a:avLst/>
                  <a:gdLst>
                    <a:gd name="connsiteX0" fmla="*/ 64028 w 172613"/>
                    <a:gd name="connsiteY0" fmla="*/ 169757 h 172613"/>
                    <a:gd name="connsiteX1" fmla="*/ 3000 w 172613"/>
                    <a:gd name="connsiteY1" fmla="*/ 64063 h 172613"/>
                    <a:gd name="connsiteX2" fmla="*/ 3000 w 172613"/>
                    <a:gd name="connsiteY2" fmla="*/ 64063 h 172613"/>
                    <a:gd name="connsiteX3" fmla="*/ 108694 w 172613"/>
                    <a:gd name="connsiteY3" fmla="*/ 3035 h 172613"/>
                    <a:gd name="connsiteX4" fmla="*/ 108694 w 172613"/>
                    <a:gd name="connsiteY4" fmla="*/ 3035 h 172613"/>
                    <a:gd name="connsiteX5" fmla="*/ 169722 w 172613"/>
                    <a:gd name="connsiteY5" fmla="*/ 108729 h 172613"/>
                    <a:gd name="connsiteX6" fmla="*/ 169722 w 172613"/>
                    <a:gd name="connsiteY6" fmla="*/ 108729 h 172613"/>
                    <a:gd name="connsiteX7" fmla="*/ 64028 w 172613"/>
                    <a:gd name="connsiteY7" fmla="*/ 169757 h 172613"/>
                    <a:gd name="connsiteX8" fmla="*/ 64028 w 172613"/>
                    <a:gd name="connsiteY8" fmla="*/ 169757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64028" y="169757"/>
                      </a:moveTo>
                      <a:cubicBezTo>
                        <a:pt x="17981" y="157400"/>
                        <a:pt x="-9288" y="110110"/>
                        <a:pt x="3000" y="64063"/>
                      </a:cubicBezTo>
                      <a:lnTo>
                        <a:pt x="3000" y="64063"/>
                      </a:lnTo>
                      <a:cubicBezTo>
                        <a:pt x="15358" y="18016"/>
                        <a:pt x="62647" y="-9253"/>
                        <a:pt x="108694" y="3035"/>
                      </a:cubicBezTo>
                      <a:lnTo>
                        <a:pt x="108694" y="3035"/>
                      </a:lnTo>
                      <a:cubicBezTo>
                        <a:pt x="154741" y="15393"/>
                        <a:pt x="182010" y="62682"/>
                        <a:pt x="169722" y="108729"/>
                      </a:cubicBezTo>
                      <a:lnTo>
                        <a:pt x="169722" y="108729"/>
                      </a:lnTo>
                      <a:cubicBezTo>
                        <a:pt x="157434" y="154776"/>
                        <a:pt x="110075" y="182045"/>
                        <a:pt x="64028" y="169757"/>
                      </a:cubicBezTo>
                      <a:lnTo>
                        <a:pt x="64028" y="169757"/>
                      </a:lnTo>
                      <a:close/>
                    </a:path>
                  </a:pathLst>
                </a:custGeom>
                <a:solidFill>
                  <a:srgbClr val="9950C3"/>
                </a:solidFill>
                <a:ln w="6856"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1CCC96B3-C7BA-B3D4-B064-B13DC7DCD611}"/>
                    </a:ext>
                  </a:extLst>
                </p:cNvPr>
                <p:cNvSpPr/>
                <p:nvPr/>
              </p:nvSpPr>
              <p:spPr>
                <a:xfrm>
                  <a:off x="6841515" y="3610316"/>
                  <a:ext cx="172660" cy="172632"/>
                </a:xfrm>
                <a:custGeom>
                  <a:avLst/>
                  <a:gdLst>
                    <a:gd name="connsiteX0" fmla="*/ 3077 w 172660"/>
                    <a:gd name="connsiteY0" fmla="*/ 108806 h 172632"/>
                    <a:gd name="connsiteX1" fmla="*/ 64105 w 172660"/>
                    <a:gd name="connsiteY1" fmla="*/ 3112 h 172632"/>
                    <a:gd name="connsiteX2" fmla="*/ 64105 w 172660"/>
                    <a:gd name="connsiteY2" fmla="*/ 3112 h 172632"/>
                    <a:gd name="connsiteX3" fmla="*/ 169799 w 172660"/>
                    <a:gd name="connsiteY3" fmla="*/ 64140 h 172632"/>
                    <a:gd name="connsiteX4" fmla="*/ 169799 w 172660"/>
                    <a:gd name="connsiteY4" fmla="*/ 64140 h 172632"/>
                    <a:gd name="connsiteX5" fmla="*/ 108771 w 172660"/>
                    <a:gd name="connsiteY5" fmla="*/ 169834 h 172632"/>
                    <a:gd name="connsiteX6" fmla="*/ 3077 w 172660"/>
                    <a:gd name="connsiteY6" fmla="*/ 108806 h 172632"/>
                    <a:gd name="connsiteX7" fmla="*/ 3077 w 172660"/>
                    <a:gd name="connsiteY7" fmla="*/ 108806 h 17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60" h="172632">
                      <a:moveTo>
                        <a:pt x="3077" y="108806"/>
                      </a:moveTo>
                      <a:cubicBezTo>
                        <a:pt x="-9280" y="62759"/>
                        <a:pt x="18058" y="15470"/>
                        <a:pt x="64105" y="3112"/>
                      </a:cubicBezTo>
                      <a:lnTo>
                        <a:pt x="64105" y="3112"/>
                      </a:lnTo>
                      <a:cubicBezTo>
                        <a:pt x="110152" y="-9245"/>
                        <a:pt x="157441" y="18093"/>
                        <a:pt x="169799" y="64140"/>
                      </a:cubicBezTo>
                      <a:lnTo>
                        <a:pt x="169799" y="64140"/>
                      </a:lnTo>
                      <a:cubicBezTo>
                        <a:pt x="182156" y="110187"/>
                        <a:pt x="154818" y="157476"/>
                        <a:pt x="108771" y="169834"/>
                      </a:cubicBezTo>
                      <a:cubicBezTo>
                        <a:pt x="62724" y="182122"/>
                        <a:pt x="15365" y="154784"/>
                        <a:pt x="3077" y="108806"/>
                      </a:cubicBezTo>
                      <a:lnTo>
                        <a:pt x="3077" y="108806"/>
                      </a:lnTo>
                      <a:close/>
                    </a:path>
                  </a:pathLst>
                </a:custGeom>
                <a:solidFill>
                  <a:srgbClr val="9950C3"/>
                </a:solidFill>
                <a:ln w="6856"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B6361288-AEE9-EAB7-7516-9EA08069A46F}"/>
                    </a:ext>
                  </a:extLst>
                </p:cNvPr>
                <p:cNvSpPr/>
                <p:nvPr/>
              </p:nvSpPr>
              <p:spPr>
                <a:xfrm>
                  <a:off x="6693710" y="3058858"/>
                  <a:ext cx="172660" cy="172660"/>
                </a:xfrm>
                <a:custGeom>
                  <a:avLst/>
                  <a:gdLst>
                    <a:gd name="connsiteX0" fmla="*/ 3055 w 172660"/>
                    <a:gd name="connsiteY0" fmla="*/ 108722 h 172660"/>
                    <a:gd name="connsiteX1" fmla="*/ 64082 w 172660"/>
                    <a:gd name="connsiteY1" fmla="*/ 3028 h 172660"/>
                    <a:gd name="connsiteX2" fmla="*/ 64082 w 172660"/>
                    <a:gd name="connsiteY2" fmla="*/ 3028 h 172660"/>
                    <a:gd name="connsiteX3" fmla="*/ 169776 w 172660"/>
                    <a:gd name="connsiteY3" fmla="*/ 64056 h 172660"/>
                    <a:gd name="connsiteX4" fmla="*/ 169776 w 172660"/>
                    <a:gd name="connsiteY4" fmla="*/ 64056 h 172660"/>
                    <a:gd name="connsiteX5" fmla="*/ 108749 w 172660"/>
                    <a:gd name="connsiteY5" fmla="*/ 169750 h 172660"/>
                    <a:gd name="connsiteX6" fmla="*/ 108749 w 172660"/>
                    <a:gd name="connsiteY6" fmla="*/ 169750 h 172660"/>
                    <a:gd name="connsiteX7" fmla="*/ 3055 w 172660"/>
                    <a:gd name="connsiteY7" fmla="*/ 108722 h 172660"/>
                    <a:gd name="connsiteX8" fmla="*/ 3055 w 172660"/>
                    <a:gd name="connsiteY8" fmla="*/ 108722 h 172660"/>
                    <a:gd name="connsiteX9" fmla="*/ 3055 w 172660"/>
                    <a:gd name="connsiteY9" fmla="*/ 108722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60" h="172660">
                      <a:moveTo>
                        <a:pt x="3055" y="108722"/>
                      </a:moveTo>
                      <a:cubicBezTo>
                        <a:pt x="-9303" y="62675"/>
                        <a:pt x="18035" y="15386"/>
                        <a:pt x="64082" y="3028"/>
                      </a:cubicBezTo>
                      <a:lnTo>
                        <a:pt x="64082" y="3028"/>
                      </a:lnTo>
                      <a:cubicBezTo>
                        <a:pt x="110129" y="-9329"/>
                        <a:pt x="157419" y="18009"/>
                        <a:pt x="169776" y="64056"/>
                      </a:cubicBezTo>
                      <a:lnTo>
                        <a:pt x="169776" y="64056"/>
                      </a:lnTo>
                      <a:cubicBezTo>
                        <a:pt x="182134" y="110103"/>
                        <a:pt x="154795" y="157392"/>
                        <a:pt x="108749" y="169750"/>
                      </a:cubicBezTo>
                      <a:lnTo>
                        <a:pt x="108749" y="169750"/>
                      </a:lnTo>
                      <a:cubicBezTo>
                        <a:pt x="62702" y="182107"/>
                        <a:pt x="15412" y="154769"/>
                        <a:pt x="3055" y="108722"/>
                      </a:cubicBezTo>
                      <a:lnTo>
                        <a:pt x="3055" y="108722"/>
                      </a:lnTo>
                      <a:lnTo>
                        <a:pt x="3055" y="108722"/>
                      </a:lnTo>
                      <a:close/>
                    </a:path>
                  </a:pathLst>
                </a:custGeom>
                <a:solidFill>
                  <a:srgbClr val="9950C3"/>
                </a:solidFill>
                <a:ln w="6856" cap="flat">
                  <a:noFill/>
                  <a:prstDash val="solid"/>
                  <a:miter/>
                </a:ln>
              </p:spPr>
              <p:txBody>
                <a:bodyPr rtlCol="0" anchor="ctr"/>
                <a:lstStyle/>
                <a:p>
                  <a:endParaRPr lang="en-US"/>
                </a:p>
              </p:txBody>
            </p:sp>
          </p:grpSp>
          <p:grpSp>
            <p:nvGrpSpPr>
              <p:cNvPr id="29" name="Graphic 2">
                <a:extLst>
                  <a:ext uri="{FF2B5EF4-FFF2-40B4-BE49-F238E27FC236}">
                    <a16:creationId xmlns:a16="http://schemas.microsoft.com/office/drawing/2014/main" id="{C8F13105-6021-76CD-B876-21517685B826}"/>
                  </a:ext>
                </a:extLst>
              </p:cNvPr>
              <p:cNvGrpSpPr/>
              <p:nvPr/>
            </p:nvGrpSpPr>
            <p:grpSpPr>
              <a:xfrm>
                <a:off x="6491849" y="3058881"/>
                <a:ext cx="724095" cy="724071"/>
                <a:chOff x="6491849" y="3058881"/>
                <a:chExt cx="724095" cy="724071"/>
              </a:xfrm>
              <a:solidFill>
                <a:srgbClr val="5E68E3"/>
              </a:solidFill>
            </p:grpSpPr>
            <p:sp>
              <p:nvSpPr>
                <p:cNvPr id="73" name="Freeform: Shape 72">
                  <a:extLst>
                    <a:ext uri="{FF2B5EF4-FFF2-40B4-BE49-F238E27FC236}">
                      <a16:creationId xmlns:a16="http://schemas.microsoft.com/office/drawing/2014/main" id="{71BA34B1-2447-6001-48A1-7225B0E97574}"/>
                    </a:ext>
                  </a:extLst>
                </p:cNvPr>
                <p:cNvSpPr/>
                <p:nvPr/>
              </p:nvSpPr>
              <p:spPr>
                <a:xfrm>
                  <a:off x="6841470" y="3058881"/>
                  <a:ext cx="172637" cy="172613"/>
                </a:xfrm>
                <a:custGeom>
                  <a:avLst/>
                  <a:gdLst>
                    <a:gd name="connsiteX0" fmla="*/ 169775 w 172637"/>
                    <a:gd name="connsiteY0" fmla="*/ 108699 h 172613"/>
                    <a:gd name="connsiteX1" fmla="*/ 64081 w 172637"/>
                    <a:gd name="connsiteY1" fmla="*/ 169726 h 172613"/>
                    <a:gd name="connsiteX2" fmla="*/ 3053 w 172637"/>
                    <a:gd name="connsiteY2" fmla="*/ 64032 h 172613"/>
                    <a:gd name="connsiteX3" fmla="*/ 3053 w 172637"/>
                    <a:gd name="connsiteY3" fmla="*/ 64032 h 172613"/>
                    <a:gd name="connsiteX4" fmla="*/ 108747 w 172637"/>
                    <a:gd name="connsiteY4" fmla="*/ 3005 h 172613"/>
                    <a:gd name="connsiteX5" fmla="*/ 108747 w 172637"/>
                    <a:gd name="connsiteY5" fmla="*/ 3005 h 172613"/>
                    <a:gd name="connsiteX6" fmla="*/ 169775 w 172637"/>
                    <a:gd name="connsiteY6" fmla="*/ 108699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37" h="172613">
                      <a:moveTo>
                        <a:pt x="169775" y="108699"/>
                      </a:moveTo>
                      <a:cubicBezTo>
                        <a:pt x="157418" y="154746"/>
                        <a:pt x="110128" y="182015"/>
                        <a:pt x="64081" y="169726"/>
                      </a:cubicBezTo>
                      <a:cubicBezTo>
                        <a:pt x="18034" y="157369"/>
                        <a:pt x="-9235" y="110079"/>
                        <a:pt x="3053" y="64032"/>
                      </a:cubicBezTo>
                      <a:lnTo>
                        <a:pt x="3053" y="64032"/>
                      </a:lnTo>
                      <a:cubicBezTo>
                        <a:pt x="15411" y="17986"/>
                        <a:pt x="62700" y="-9284"/>
                        <a:pt x="108747" y="3005"/>
                      </a:cubicBezTo>
                      <a:lnTo>
                        <a:pt x="108747" y="3005"/>
                      </a:lnTo>
                      <a:cubicBezTo>
                        <a:pt x="154794" y="15362"/>
                        <a:pt x="182132" y="62652"/>
                        <a:pt x="169775" y="108699"/>
                      </a:cubicBezTo>
                      <a:close/>
                    </a:path>
                  </a:pathLst>
                </a:custGeom>
                <a:solidFill>
                  <a:srgbClr val="5E68E3"/>
                </a:solidFill>
                <a:ln w="6856"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9E21721-E765-B789-CA58-642F3E3B4448}"/>
                    </a:ext>
                  </a:extLst>
                </p:cNvPr>
                <p:cNvSpPr/>
                <p:nvPr/>
              </p:nvSpPr>
              <p:spPr>
                <a:xfrm>
                  <a:off x="6693733" y="3610340"/>
                  <a:ext cx="172613" cy="172613"/>
                </a:xfrm>
                <a:custGeom>
                  <a:avLst/>
                  <a:gdLst>
                    <a:gd name="connsiteX0" fmla="*/ 169753 w 172613"/>
                    <a:gd name="connsiteY0" fmla="*/ 108782 h 172613"/>
                    <a:gd name="connsiteX1" fmla="*/ 64059 w 172613"/>
                    <a:gd name="connsiteY1" fmla="*/ 169810 h 172613"/>
                    <a:gd name="connsiteX2" fmla="*/ 3031 w 172613"/>
                    <a:gd name="connsiteY2" fmla="*/ 64116 h 172613"/>
                    <a:gd name="connsiteX3" fmla="*/ 3031 w 172613"/>
                    <a:gd name="connsiteY3" fmla="*/ 64116 h 172613"/>
                    <a:gd name="connsiteX4" fmla="*/ 108725 w 172613"/>
                    <a:gd name="connsiteY4" fmla="*/ 3088 h 172613"/>
                    <a:gd name="connsiteX5" fmla="*/ 108725 w 172613"/>
                    <a:gd name="connsiteY5" fmla="*/ 3088 h 172613"/>
                    <a:gd name="connsiteX6" fmla="*/ 169753 w 172613"/>
                    <a:gd name="connsiteY6" fmla="*/ 108782 h 172613"/>
                    <a:gd name="connsiteX7" fmla="*/ 169753 w 172613"/>
                    <a:gd name="connsiteY7" fmla="*/ 108782 h 172613"/>
                    <a:gd name="connsiteX8" fmla="*/ 169753 w 172613"/>
                    <a:gd name="connsiteY8" fmla="*/ 108782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169753" y="108782"/>
                      </a:moveTo>
                      <a:cubicBezTo>
                        <a:pt x="157395" y="154829"/>
                        <a:pt x="110106" y="182098"/>
                        <a:pt x="64059" y="169810"/>
                      </a:cubicBezTo>
                      <a:cubicBezTo>
                        <a:pt x="18012" y="157453"/>
                        <a:pt x="-9257" y="110163"/>
                        <a:pt x="3031" y="64116"/>
                      </a:cubicBezTo>
                      <a:lnTo>
                        <a:pt x="3031" y="64116"/>
                      </a:lnTo>
                      <a:cubicBezTo>
                        <a:pt x="15388" y="18069"/>
                        <a:pt x="62678" y="-9200"/>
                        <a:pt x="108725" y="3088"/>
                      </a:cubicBezTo>
                      <a:lnTo>
                        <a:pt x="108725" y="3088"/>
                      </a:lnTo>
                      <a:cubicBezTo>
                        <a:pt x="154772" y="15446"/>
                        <a:pt x="182041" y="62735"/>
                        <a:pt x="169753" y="108782"/>
                      </a:cubicBezTo>
                      <a:cubicBezTo>
                        <a:pt x="169753" y="108782"/>
                        <a:pt x="169753" y="108782"/>
                        <a:pt x="169753" y="108782"/>
                      </a:cubicBezTo>
                      <a:lnTo>
                        <a:pt x="169753" y="108782"/>
                      </a:lnTo>
                      <a:close/>
                    </a:path>
                  </a:pathLst>
                </a:custGeom>
                <a:solidFill>
                  <a:srgbClr val="5E68E3"/>
                </a:solidFill>
                <a:ln w="6856"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0F28EE7-BB27-44F4-B952-20987FF8251B}"/>
                    </a:ext>
                  </a:extLst>
                </p:cNvPr>
                <p:cNvSpPr/>
                <p:nvPr/>
              </p:nvSpPr>
              <p:spPr>
                <a:xfrm>
                  <a:off x="7043307" y="3260719"/>
                  <a:ext cx="172637" cy="172660"/>
                </a:xfrm>
                <a:custGeom>
                  <a:avLst/>
                  <a:gdLst>
                    <a:gd name="connsiteX0" fmla="*/ 108802 w 172637"/>
                    <a:gd name="connsiteY0" fmla="*/ 169781 h 172660"/>
                    <a:gd name="connsiteX1" fmla="*/ 3108 w 172637"/>
                    <a:gd name="connsiteY1" fmla="*/ 108753 h 172660"/>
                    <a:gd name="connsiteX2" fmla="*/ 64135 w 172637"/>
                    <a:gd name="connsiteY2" fmla="*/ 3059 h 172660"/>
                    <a:gd name="connsiteX3" fmla="*/ 64135 w 172637"/>
                    <a:gd name="connsiteY3" fmla="*/ 3059 h 172660"/>
                    <a:gd name="connsiteX4" fmla="*/ 169829 w 172637"/>
                    <a:gd name="connsiteY4" fmla="*/ 64087 h 172660"/>
                    <a:gd name="connsiteX5" fmla="*/ 169829 w 172637"/>
                    <a:gd name="connsiteY5" fmla="*/ 64087 h 172660"/>
                    <a:gd name="connsiteX6" fmla="*/ 108802 w 172637"/>
                    <a:gd name="connsiteY6" fmla="*/ 169781 h 172660"/>
                    <a:gd name="connsiteX7" fmla="*/ 108802 w 172637"/>
                    <a:gd name="connsiteY7" fmla="*/ 169781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37" h="172660">
                      <a:moveTo>
                        <a:pt x="108802" y="169781"/>
                      </a:moveTo>
                      <a:cubicBezTo>
                        <a:pt x="62755" y="182138"/>
                        <a:pt x="15465" y="154800"/>
                        <a:pt x="3108" y="108753"/>
                      </a:cubicBezTo>
                      <a:cubicBezTo>
                        <a:pt x="-9250" y="62706"/>
                        <a:pt x="18088" y="15416"/>
                        <a:pt x="64135" y="3059"/>
                      </a:cubicBezTo>
                      <a:lnTo>
                        <a:pt x="64135" y="3059"/>
                      </a:lnTo>
                      <a:cubicBezTo>
                        <a:pt x="110182" y="-9298"/>
                        <a:pt x="157472" y="18040"/>
                        <a:pt x="169829" y="64087"/>
                      </a:cubicBezTo>
                      <a:lnTo>
                        <a:pt x="169829" y="64087"/>
                      </a:lnTo>
                      <a:cubicBezTo>
                        <a:pt x="182118" y="110134"/>
                        <a:pt x="154849" y="157423"/>
                        <a:pt x="108802" y="169781"/>
                      </a:cubicBezTo>
                      <a:lnTo>
                        <a:pt x="108802" y="169781"/>
                      </a:lnTo>
                      <a:close/>
                    </a:path>
                  </a:pathLst>
                </a:custGeom>
                <a:solidFill>
                  <a:srgbClr val="5E68E3"/>
                </a:solidFill>
                <a:ln w="6856"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7D31378B-0322-4799-92B6-845D43881113}"/>
                    </a:ext>
                  </a:extLst>
                </p:cNvPr>
                <p:cNvSpPr/>
                <p:nvPr/>
              </p:nvSpPr>
              <p:spPr>
                <a:xfrm>
                  <a:off x="6491849" y="3408455"/>
                  <a:ext cx="172660" cy="172660"/>
                </a:xfrm>
                <a:custGeom>
                  <a:avLst/>
                  <a:gdLst>
                    <a:gd name="connsiteX0" fmla="*/ 108718 w 172660"/>
                    <a:gd name="connsiteY0" fmla="*/ 169803 h 172660"/>
                    <a:gd name="connsiteX1" fmla="*/ 3024 w 172660"/>
                    <a:gd name="connsiteY1" fmla="*/ 108775 h 172660"/>
                    <a:gd name="connsiteX2" fmla="*/ 64052 w 172660"/>
                    <a:gd name="connsiteY2" fmla="*/ 3081 h 172660"/>
                    <a:gd name="connsiteX3" fmla="*/ 64052 w 172660"/>
                    <a:gd name="connsiteY3" fmla="*/ 3081 h 172660"/>
                    <a:gd name="connsiteX4" fmla="*/ 169746 w 172660"/>
                    <a:gd name="connsiteY4" fmla="*/ 64109 h 172660"/>
                    <a:gd name="connsiteX5" fmla="*/ 169746 w 172660"/>
                    <a:gd name="connsiteY5" fmla="*/ 64109 h 172660"/>
                    <a:gd name="connsiteX6" fmla="*/ 108718 w 172660"/>
                    <a:gd name="connsiteY6" fmla="*/ 169803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60" h="172660">
                      <a:moveTo>
                        <a:pt x="108718" y="169803"/>
                      </a:moveTo>
                      <a:cubicBezTo>
                        <a:pt x="62671" y="182160"/>
                        <a:pt x="15381" y="154822"/>
                        <a:pt x="3024" y="108775"/>
                      </a:cubicBezTo>
                      <a:cubicBezTo>
                        <a:pt x="-9333" y="62728"/>
                        <a:pt x="18005" y="15439"/>
                        <a:pt x="64052" y="3081"/>
                      </a:cubicBezTo>
                      <a:lnTo>
                        <a:pt x="64052" y="3081"/>
                      </a:lnTo>
                      <a:cubicBezTo>
                        <a:pt x="110099" y="-9276"/>
                        <a:pt x="157388" y="18062"/>
                        <a:pt x="169746" y="64109"/>
                      </a:cubicBezTo>
                      <a:lnTo>
                        <a:pt x="169746" y="64109"/>
                      </a:lnTo>
                      <a:cubicBezTo>
                        <a:pt x="182103" y="110156"/>
                        <a:pt x="154765" y="157446"/>
                        <a:pt x="108718" y="169803"/>
                      </a:cubicBezTo>
                      <a:close/>
                    </a:path>
                  </a:pathLst>
                </a:custGeom>
                <a:solidFill>
                  <a:srgbClr val="5E68E3"/>
                </a:solidFill>
                <a:ln w="6856"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843BC34-9D73-CFC9-803A-FEC66E4964AD}"/>
                    </a:ext>
                  </a:extLst>
                </p:cNvPr>
                <p:cNvSpPr/>
                <p:nvPr/>
              </p:nvSpPr>
              <p:spPr>
                <a:xfrm>
                  <a:off x="6968458" y="3536518"/>
                  <a:ext cx="173640" cy="172529"/>
                </a:xfrm>
                <a:custGeom>
                  <a:avLst/>
                  <a:gdLst>
                    <a:gd name="connsiteX0" fmla="*/ 26445 w 173640"/>
                    <a:gd name="connsiteY0" fmla="*/ 147385 h 172529"/>
                    <a:gd name="connsiteX1" fmla="*/ 24374 w 173640"/>
                    <a:gd name="connsiteY1" fmla="*/ 26089 h 172529"/>
                    <a:gd name="connsiteX2" fmla="*/ 26445 w 173640"/>
                    <a:gd name="connsiteY2" fmla="*/ 25398 h 172529"/>
                    <a:gd name="connsiteX3" fmla="*/ 148500 w 173640"/>
                    <a:gd name="connsiteY3" fmla="*/ 25398 h 172529"/>
                    <a:gd name="connsiteX4" fmla="*/ 148500 w 173640"/>
                    <a:gd name="connsiteY4" fmla="*/ 147454 h 172529"/>
                    <a:gd name="connsiteX5" fmla="*/ 148500 w 173640"/>
                    <a:gd name="connsiteY5" fmla="*/ 147454 h 172529"/>
                    <a:gd name="connsiteX6" fmla="*/ 26445 w 173640"/>
                    <a:gd name="connsiteY6" fmla="*/ 147385 h 172529"/>
                    <a:gd name="connsiteX7" fmla="*/ 26445 w 173640"/>
                    <a:gd name="connsiteY7" fmla="*/ 147385 h 1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640" h="172529">
                      <a:moveTo>
                        <a:pt x="26445" y="147385"/>
                      </a:moveTo>
                      <a:cubicBezTo>
                        <a:pt x="-7659" y="114040"/>
                        <a:pt x="-8902" y="60123"/>
                        <a:pt x="24374" y="26089"/>
                      </a:cubicBezTo>
                      <a:cubicBezTo>
                        <a:pt x="24857" y="25605"/>
                        <a:pt x="25271" y="25191"/>
                        <a:pt x="26445" y="25398"/>
                      </a:cubicBezTo>
                      <a:cubicBezTo>
                        <a:pt x="60134" y="-8291"/>
                        <a:pt x="114742" y="-8291"/>
                        <a:pt x="148500" y="25398"/>
                      </a:cubicBezTo>
                      <a:cubicBezTo>
                        <a:pt x="182190" y="59088"/>
                        <a:pt x="182190" y="113695"/>
                        <a:pt x="148500" y="147454"/>
                      </a:cubicBezTo>
                      <a:lnTo>
                        <a:pt x="148500" y="147454"/>
                      </a:lnTo>
                      <a:cubicBezTo>
                        <a:pt x="114742" y="181074"/>
                        <a:pt x="60134" y="181074"/>
                        <a:pt x="26445" y="147385"/>
                      </a:cubicBezTo>
                      <a:lnTo>
                        <a:pt x="26445" y="147385"/>
                      </a:lnTo>
                      <a:close/>
                    </a:path>
                  </a:pathLst>
                </a:custGeom>
                <a:solidFill>
                  <a:srgbClr val="5E68E3"/>
                </a:solidFill>
                <a:ln w="6856"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52F80C64-8663-742D-2418-5F1D8D389E0C}"/>
                    </a:ext>
                  </a:extLst>
                </p:cNvPr>
                <p:cNvSpPr/>
                <p:nvPr/>
              </p:nvSpPr>
              <p:spPr>
                <a:xfrm>
                  <a:off x="6564736" y="3132865"/>
                  <a:ext cx="172115" cy="172529"/>
                </a:xfrm>
                <a:custGeom>
                  <a:avLst/>
                  <a:gdLst>
                    <a:gd name="connsiteX0" fmla="*/ 26383 w 172115"/>
                    <a:gd name="connsiteY0" fmla="*/ 147323 h 172529"/>
                    <a:gd name="connsiteX1" fmla="*/ 24312 w 172115"/>
                    <a:gd name="connsiteY1" fmla="*/ 26027 h 172529"/>
                    <a:gd name="connsiteX2" fmla="*/ 26383 w 172115"/>
                    <a:gd name="connsiteY2" fmla="*/ 25337 h 172529"/>
                    <a:gd name="connsiteX3" fmla="*/ 148439 w 172115"/>
                    <a:gd name="connsiteY3" fmla="*/ 25337 h 172529"/>
                    <a:gd name="connsiteX4" fmla="*/ 148439 w 172115"/>
                    <a:gd name="connsiteY4" fmla="*/ 25337 h 172529"/>
                    <a:gd name="connsiteX5" fmla="*/ 148439 w 172115"/>
                    <a:gd name="connsiteY5" fmla="*/ 147392 h 172529"/>
                    <a:gd name="connsiteX6" fmla="*/ 26383 w 172115"/>
                    <a:gd name="connsiteY6" fmla="*/ 147323 h 1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115" h="172529">
                      <a:moveTo>
                        <a:pt x="26383" y="147323"/>
                      </a:moveTo>
                      <a:cubicBezTo>
                        <a:pt x="-7720" y="113979"/>
                        <a:pt x="-8963" y="60062"/>
                        <a:pt x="24312" y="26027"/>
                      </a:cubicBezTo>
                      <a:cubicBezTo>
                        <a:pt x="24795" y="25544"/>
                        <a:pt x="25210" y="25130"/>
                        <a:pt x="26383" y="25337"/>
                      </a:cubicBezTo>
                      <a:cubicBezTo>
                        <a:pt x="60073" y="-8352"/>
                        <a:pt x="114680" y="-8352"/>
                        <a:pt x="148439" y="25337"/>
                      </a:cubicBezTo>
                      <a:lnTo>
                        <a:pt x="148439" y="25337"/>
                      </a:lnTo>
                      <a:cubicBezTo>
                        <a:pt x="180678" y="58750"/>
                        <a:pt x="179505" y="112805"/>
                        <a:pt x="148439" y="147392"/>
                      </a:cubicBezTo>
                      <a:cubicBezTo>
                        <a:pt x="114749" y="181013"/>
                        <a:pt x="60073" y="181013"/>
                        <a:pt x="26383" y="147323"/>
                      </a:cubicBezTo>
                      <a:close/>
                    </a:path>
                  </a:pathLst>
                </a:custGeom>
                <a:solidFill>
                  <a:srgbClr val="5E68E3"/>
                </a:solidFill>
                <a:ln w="6856" cap="flat">
                  <a:noFill/>
                  <a:prstDash val="solid"/>
                  <a:miter/>
                </a:ln>
              </p:spPr>
              <p:txBody>
                <a:bodyPr rtlCol="0" anchor="ctr"/>
                <a:lstStyle/>
                <a:p>
                  <a:endParaRPr lang="en-US"/>
                </a:p>
              </p:txBody>
            </p:sp>
          </p:grpSp>
          <p:grpSp>
            <p:nvGrpSpPr>
              <p:cNvPr id="30" name="Graphic 2">
                <a:extLst>
                  <a:ext uri="{FF2B5EF4-FFF2-40B4-BE49-F238E27FC236}">
                    <a16:creationId xmlns:a16="http://schemas.microsoft.com/office/drawing/2014/main" id="{72AE0BBB-5EE3-9B24-ACC6-D99CFC9F2E13}"/>
                  </a:ext>
                </a:extLst>
              </p:cNvPr>
              <p:cNvGrpSpPr/>
              <p:nvPr/>
            </p:nvGrpSpPr>
            <p:grpSpPr>
              <a:xfrm>
                <a:off x="6605103" y="3171802"/>
                <a:ext cx="497921" cy="498300"/>
                <a:chOff x="6605103" y="3171802"/>
                <a:chExt cx="497921" cy="498300"/>
              </a:xfrm>
              <a:solidFill>
                <a:srgbClr val="D778DC"/>
              </a:solidFill>
            </p:grpSpPr>
            <p:sp>
              <p:nvSpPr>
                <p:cNvPr id="69" name="Freeform: Shape 68">
                  <a:extLst>
                    <a:ext uri="{FF2B5EF4-FFF2-40B4-BE49-F238E27FC236}">
                      <a16:creationId xmlns:a16="http://schemas.microsoft.com/office/drawing/2014/main" id="{81758760-5503-1039-1301-EBC775A0BDC8}"/>
                    </a:ext>
                  </a:extLst>
                </p:cNvPr>
                <p:cNvSpPr/>
                <p:nvPr/>
              </p:nvSpPr>
              <p:spPr>
                <a:xfrm>
                  <a:off x="6612492" y="3497513"/>
                  <a:ext cx="161125" cy="172589"/>
                </a:xfrm>
                <a:custGeom>
                  <a:avLst/>
                  <a:gdLst>
                    <a:gd name="connsiteX0" fmla="*/ 17639 w 161125"/>
                    <a:gd name="connsiteY0" fmla="*/ 25392 h 172589"/>
                    <a:gd name="connsiteX1" fmla="*/ 139695 w 161125"/>
                    <a:gd name="connsiteY1" fmla="*/ 25392 h 172589"/>
                    <a:gd name="connsiteX2" fmla="*/ 139695 w 161125"/>
                    <a:gd name="connsiteY2" fmla="*/ 25392 h 172589"/>
                    <a:gd name="connsiteX3" fmla="*/ 139695 w 161125"/>
                    <a:gd name="connsiteY3" fmla="*/ 147448 h 172589"/>
                    <a:gd name="connsiteX4" fmla="*/ 17639 w 161125"/>
                    <a:gd name="connsiteY4" fmla="*/ 147448 h 172589"/>
                    <a:gd name="connsiteX5" fmla="*/ 17639 w 161125"/>
                    <a:gd name="connsiteY5" fmla="*/ 25392 h 172589"/>
                    <a:gd name="connsiteX6" fmla="*/ 17639 w 161125"/>
                    <a:gd name="connsiteY6" fmla="*/ 25392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25" h="172589">
                      <a:moveTo>
                        <a:pt x="17639" y="25392"/>
                      </a:moveTo>
                      <a:cubicBezTo>
                        <a:pt x="51329" y="-8297"/>
                        <a:pt x="105936" y="-8297"/>
                        <a:pt x="139695" y="25392"/>
                      </a:cubicBezTo>
                      <a:cubicBezTo>
                        <a:pt x="139695" y="25392"/>
                        <a:pt x="139695" y="25392"/>
                        <a:pt x="139695" y="25392"/>
                      </a:cubicBezTo>
                      <a:cubicBezTo>
                        <a:pt x="169863" y="58392"/>
                        <a:pt x="166826" y="111687"/>
                        <a:pt x="139695" y="147448"/>
                      </a:cubicBezTo>
                      <a:cubicBezTo>
                        <a:pt x="106005" y="181137"/>
                        <a:pt x="51398" y="181137"/>
                        <a:pt x="17639" y="147448"/>
                      </a:cubicBezTo>
                      <a:cubicBezTo>
                        <a:pt x="-9077" y="115346"/>
                        <a:pt x="-2243" y="63086"/>
                        <a:pt x="17639" y="25392"/>
                      </a:cubicBezTo>
                      <a:lnTo>
                        <a:pt x="17639" y="25392"/>
                      </a:lnTo>
                      <a:close/>
                    </a:path>
                  </a:pathLst>
                </a:custGeom>
                <a:solidFill>
                  <a:srgbClr val="D778DC"/>
                </a:solidFill>
                <a:ln w="6856"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FF65A69-C58F-5981-59AC-2C6E47F46EF8}"/>
                    </a:ext>
                  </a:extLst>
                </p:cNvPr>
                <p:cNvSpPr/>
                <p:nvPr/>
              </p:nvSpPr>
              <p:spPr>
                <a:xfrm>
                  <a:off x="6930814" y="3171802"/>
                  <a:ext cx="170753" cy="172589"/>
                </a:xfrm>
                <a:custGeom>
                  <a:avLst/>
                  <a:gdLst>
                    <a:gd name="connsiteX0" fmla="*/ 25077 w 170753"/>
                    <a:gd name="connsiteY0" fmla="*/ 25343 h 172589"/>
                    <a:gd name="connsiteX1" fmla="*/ 147133 w 170753"/>
                    <a:gd name="connsiteY1" fmla="*/ 25343 h 172589"/>
                    <a:gd name="connsiteX2" fmla="*/ 147133 w 170753"/>
                    <a:gd name="connsiteY2" fmla="*/ 25343 h 172589"/>
                    <a:gd name="connsiteX3" fmla="*/ 147133 w 170753"/>
                    <a:gd name="connsiteY3" fmla="*/ 147398 h 172589"/>
                    <a:gd name="connsiteX4" fmla="*/ 25077 w 170753"/>
                    <a:gd name="connsiteY4" fmla="*/ 147398 h 172589"/>
                    <a:gd name="connsiteX5" fmla="*/ 25077 w 170753"/>
                    <a:gd name="connsiteY5" fmla="*/ 25343 h 172589"/>
                    <a:gd name="connsiteX6" fmla="*/ 25077 w 170753"/>
                    <a:gd name="connsiteY6" fmla="*/ 25343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753" h="172589">
                      <a:moveTo>
                        <a:pt x="25077" y="25343"/>
                      </a:moveTo>
                      <a:cubicBezTo>
                        <a:pt x="58767" y="-8346"/>
                        <a:pt x="113374" y="-8346"/>
                        <a:pt x="147133" y="25343"/>
                      </a:cubicBezTo>
                      <a:lnTo>
                        <a:pt x="147133" y="25343"/>
                      </a:lnTo>
                      <a:cubicBezTo>
                        <a:pt x="179373" y="58756"/>
                        <a:pt x="178199" y="112811"/>
                        <a:pt x="147133" y="147398"/>
                      </a:cubicBezTo>
                      <a:cubicBezTo>
                        <a:pt x="113443" y="181088"/>
                        <a:pt x="58836" y="181088"/>
                        <a:pt x="25077" y="147398"/>
                      </a:cubicBezTo>
                      <a:cubicBezTo>
                        <a:pt x="-8336" y="113709"/>
                        <a:pt x="-8060" y="59240"/>
                        <a:pt x="25077" y="25343"/>
                      </a:cubicBezTo>
                      <a:lnTo>
                        <a:pt x="25077" y="25343"/>
                      </a:lnTo>
                      <a:close/>
                    </a:path>
                  </a:pathLst>
                </a:custGeom>
                <a:solidFill>
                  <a:srgbClr val="D778DC"/>
                </a:solidFill>
                <a:ln w="6856"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3083F182-6033-E79C-3371-F4A5FFBE5AD8}"/>
                    </a:ext>
                  </a:extLst>
                </p:cNvPr>
                <p:cNvSpPr/>
                <p:nvPr/>
              </p:nvSpPr>
              <p:spPr>
                <a:xfrm>
                  <a:off x="6605103" y="3171802"/>
                  <a:ext cx="169593" cy="172589"/>
                </a:xfrm>
                <a:custGeom>
                  <a:avLst/>
                  <a:gdLst>
                    <a:gd name="connsiteX0" fmla="*/ 147083 w 169593"/>
                    <a:gd name="connsiteY0" fmla="*/ 25343 h 172589"/>
                    <a:gd name="connsiteX1" fmla="*/ 147083 w 169593"/>
                    <a:gd name="connsiteY1" fmla="*/ 147398 h 172589"/>
                    <a:gd name="connsiteX2" fmla="*/ 25028 w 169593"/>
                    <a:gd name="connsiteY2" fmla="*/ 147398 h 172589"/>
                    <a:gd name="connsiteX3" fmla="*/ 25028 w 169593"/>
                    <a:gd name="connsiteY3" fmla="*/ 25343 h 172589"/>
                    <a:gd name="connsiteX4" fmla="*/ 147083 w 169593"/>
                    <a:gd name="connsiteY4" fmla="*/ 25343 h 172589"/>
                    <a:gd name="connsiteX5" fmla="*/ 147083 w 169593"/>
                    <a:gd name="connsiteY5" fmla="*/ 25343 h 172589"/>
                    <a:gd name="connsiteX6" fmla="*/ 147083 w 169593"/>
                    <a:gd name="connsiteY6" fmla="*/ 25343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593" h="172589">
                      <a:moveTo>
                        <a:pt x="147083" y="25343"/>
                      </a:moveTo>
                      <a:cubicBezTo>
                        <a:pt x="178218" y="58549"/>
                        <a:pt x="176147" y="112190"/>
                        <a:pt x="147083" y="147398"/>
                      </a:cubicBezTo>
                      <a:cubicBezTo>
                        <a:pt x="113394" y="181088"/>
                        <a:pt x="58786" y="181088"/>
                        <a:pt x="25028" y="147398"/>
                      </a:cubicBezTo>
                      <a:cubicBezTo>
                        <a:pt x="-8385" y="113778"/>
                        <a:pt x="-8109" y="59240"/>
                        <a:pt x="25028" y="25343"/>
                      </a:cubicBezTo>
                      <a:cubicBezTo>
                        <a:pt x="58717" y="-8346"/>
                        <a:pt x="113394" y="-8346"/>
                        <a:pt x="147083" y="25343"/>
                      </a:cubicBezTo>
                      <a:lnTo>
                        <a:pt x="147083" y="25343"/>
                      </a:lnTo>
                      <a:lnTo>
                        <a:pt x="147083" y="25343"/>
                      </a:lnTo>
                      <a:close/>
                    </a:path>
                  </a:pathLst>
                </a:custGeom>
                <a:solidFill>
                  <a:srgbClr val="D778DC"/>
                </a:solidFill>
                <a:ln w="6856"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1050A3F-3D69-8892-E88F-21BE8D1DD10B}"/>
                    </a:ext>
                  </a:extLst>
                </p:cNvPr>
                <p:cNvSpPr/>
                <p:nvPr/>
              </p:nvSpPr>
              <p:spPr>
                <a:xfrm>
                  <a:off x="6936241" y="3497461"/>
                  <a:ext cx="166783" cy="172641"/>
                </a:xfrm>
                <a:custGeom>
                  <a:avLst/>
                  <a:gdLst>
                    <a:gd name="connsiteX0" fmla="*/ 141638 w 166783"/>
                    <a:gd name="connsiteY0" fmla="*/ 25444 h 172641"/>
                    <a:gd name="connsiteX1" fmla="*/ 141638 w 166783"/>
                    <a:gd name="connsiteY1" fmla="*/ 147500 h 172641"/>
                    <a:gd name="connsiteX2" fmla="*/ 141638 w 166783"/>
                    <a:gd name="connsiteY2" fmla="*/ 147500 h 172641"/>
                    <a:gd name="connsiteX3" fmla="*/ 19582 w 166783"/>
                    <a:gd name="connsiteY3" fmla="*/ 147500 h 172641"/>
                    <a:gd name="connsiteX4" fmla="*/ 19582 w 166783"/>
                    <a:gd name="connsiteY4" fmla="*/ 147500 h 172641"/>
                    <a:gd name="connsiteX5" fmla="*/ 19582 w 166783"/>
                    <a:gd name="connsiteY5" fmla="*/ 25444 h 172641"/>
                    <a:gd name="connsiteX6" fmla="*/ 141638 w 166783"/>
                    <a:gd name="connsiteY6" fmla="*/ 25444 h 17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83" h="172641">
                      <a:moveTo>
                        <a:pt x="141638" y="25444"/>
                      </a:moveTo>
                      <a:cubicBezTo>
                        <a:pt x="175327" y="59134"/>
                        <a:pt x="175327" y="113741"/>
                        <a:pt x="141638" y="147500"/>
                      </a:cubicBezTo>
                      <a:lnTo>
                        <a:pt x="141638" y="147500"/>
                      </a:lnTo>
                      <a:cubicBezTo>
                        <a:pt x="107948" y="181189"/>
                        <a:pt x="53341" y="181189"/>
                        <a:pt x="19582" y="147500"/>
                      </a:cubicBezTo>
                      <a:lnTo>
                        <a:pt x="19582" y="147500"/>
                      </a:lnTo>
                      <a:cubicBezTo>
                        <a:pt x="-8792" y="114984"/>
                        <a:pt x="-3821" y="62240"/>
                        <a:pt x="19582" y="25444"/>
                      </a:cubicBezTo>
                      <a:cubicBezTo>
                        <a:pt x="53341" y="-8314"/>
                        <a:pt x="107948" y="-8314"/>
                        <a:pt x="141638" y="25444"/>
                      </a:cubicBezTo>
                      <a:close/>
                    </a:path>
                  </a:pathLst>
                </a:custGeom>
                <a:solidFill>
                  <a:srgbClr val="D778DC"/>
                </a:solidFill>
                <a:ln w="6856" cap="flat">
                  <a:noFill/>
                  <a:prstDash val="solid"/>
                  <a:miter/>
                </a:ln>
              </p:spPr>
              <p:txBody>
                <a:bodyPr rtlCol="0" anchor="ctr"/>
                <a:lstStyle/>
                <a:p>
                  <a:endParaRPr lang="en-US"/>
                </a:p>
              </p:txBody>
            </p:sp>
          </p:grpSp>
          <p:sp>
            <p:nvSpPr>
              <p:cNvPr id="31" name="Freeform: Shape 30">
                <a:extLst>
                  <a:ext uri="{FF2B5EF4-FFF2-40B4-BE49-F238E27FC236}">
                    <a16:creationId xmlns:a16="http://schemas.microsoft.com/office/drawing/2014/main" id="{97A1E4C4-00E5-96D9-6B54-DDC39309EAAB}"/>
                  </a:ext>
                </a:extLst>
              </p:cNvPr>
              <p:cNvSpPr/>
              <p:nvPr/>
            </p:nvSpPr>
            <p:spPr>
              <a:xfrm>
                <a:off x="6767648" y="3564892"/>
                <a:ext cx="172589" cy="172589"/>
              </a:xfrm>
              <a:custGeom>
                <a:avLst/>
                <a:gdLst>
                  <a:gd name="connsiteX0" fmla="*/ 96 w 172589"/>
                  <a:gd name="connsiteY0" fmla="*/ 86430 h 172589"/>
                  <a:gd name="connsiteX1" fmla="*/ 86391 w 172589"/>
                  <a:gd name="connsiteY1" fmla="*/ 136 h 172589"/>
                  <a:gd name="connsiteX2" fmla="*/ 86391 w 172589"/>
                  <a:gd name="connsiteY2" fmla="*/ 136 h 172589"/>
                  <a:gd name="connsiteX3" fmla="*/ 172686 w 172589"/>
                  <a:gd name="connsiteY3" fmla="*/ 86430 h 172589"/>
                  <a:gd name="connsiteX4" fmla="*/ 172686 w 172589"/>
                  <a:gd name="connsiteY4" fmla="*/ 86430 h 172589"/>
                  <a:gd name="connsiteX5" fmla="*/ 86391 w 172589"/>
                  <a:gd name="connsiteY5" fmla="*/ 172725 h 172589"/>
                  <a:gd name="connsiteX6" fmla="*/ 96 w 172589"/>
                  <a:gd name="connsiteY6" fmla="*/ 86430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96" y="86430"/>
                    </a:moveTo>
                    <a:cubicBezTo>
                      <a:pt x="96" y="38796"/>
                      <a:pt x="38756" y="136"/>
                      <a:pt x="86391" y="136"/>
                    </a:cubicBezTo>
                    <a:cubicBezTo>
                      <a:pt x="86391" y="136"/>
                      <a:pt x="86391" y="136"/>
                      <a:pt x="86391" y="136"/>
                    </a:cubicBezTo>
                    <a:cubicBezTo>
                      <a:pt x="134026" y="136"/>
                      <a:pt x="172686" y="38796"/>
                      <a:pt x="172686" y="86430"/>
                    </a:cubicBezTo>
                    <a:lnTo>
                      <a:pt x="172686" y="86430"/>
                    </a:lnTo>
                    <a:cubicBezTo>
                      <a:pt x="172686" y="134065"/>
                      <a:pt x="134026" y="172725"/>
                      <a:pt x="86391" y="172725"/>
                    </a:cubicBezTo>
                    <a:cubicBezTo>
                      <a:pt x="38687" y="172725"/>
                      <a:pt x="96" y="134134"/>
                      <a:pt x="96" y="86430"/>
                    </a:cubicBezTo>
                    <a:close/>
                  </a:path>
                </a:pathLst>
              </a:custGeom>
              <a:solidFill>
                <a:srgbClr val="73B8FC"/>
              </a:solidFill>
              <a:ln w="685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5A5D2C8-344B-014F-E6BE-BD2C84E3DB30}"/>
                  </a:ext>
                </a:extLst>
              </p:cNvPr>
              <p:cNvSpPr/>
              <p:nvPr/>
            </p:nvSpPr>
            <p:spPr>
              <a:xfrm>
                <a:off x="6767648" y="3104354"/>
                <a:ext cx="172589" cy="172589"/>
              </a:xfrm>
              <a:custGeom>
                <a:avLst/>
                <a:gdLst>
                  <a:gd name="connsiteX0" fmla="*/ 96 w 172589"/>
                  <a:gd name="connsiteY0" fmla="*/ 86360 h 172589"/>
                  <a:gd name="connsiteX1" fmla="*/ 86391 w 172589"/>
                  <a:gd name="connsiteY1" fmla="*/ 66 h 172589"/>
                  <a:gd name="connsiteX2" fmla="*/ 86391 w 172589"/>
                  <a:gd name="connsiteY2" fmla="*/ 66 h 172589"/>
                  <a:gd name="connsiteX3" fmla="*/ 172686 w 172589"/>
                  <a:gd name="connsiteY3" fmla="*/ 86360 h 172589"/>
                  <a:gd name="connsiteX4" fmla="*/ 172686 w 172589"/>
                  <a:gd name="connsiteY4" fmla="*/ 86360 h 172589"/>
                  <a:gd name="connsiteX5" fmla="*/ 86391 w 172589"/>
                  <a:gd name="connsiteY5" fmla="*/ 172655 h 172589"/>
                  <a:gd name="connsiteX6" fmla="*/ 86391 w 172589"/>
                  <a:gd name="connsiteY6" fmla="*/ 172655 h 172589"/>
                  <a:gd name="connsiteX7" fmla="*/ 96 w 172589"/>
                  <a:gd name="connsiteY7" fmla="*/ 86360 h 172589"/>
                  <a:gd name="connsiteX8" fmla="*/ 96 w 172589"/>
                  <a:gd name="connsiteY8" fmla="*/ 86360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72589">
                    <a:moveTo>
                      <a:pt x="96" y="86360"/>
                    </a:moveTo>
                    <a:cubicBezTo>
                      <a:pt x="96" y="38726"/>
                      <a:pt x="38756" y="66"/>
                      <a:pt x="86391" y="66"/>
                    </a:cubicBezTo>
                    <a:lnTo>
                      <a:pt x="86391" y="66"/>
                    </a:lnTo>
                    <a:cubicBezTo>
                      <a:pt x="134026" y="66"/>
                      <a:pt x="172686" y="38726"/>
                      <a:pt x="172686" y="86360"/>
                    </a:cubicBezTo>
                    <a:lnTo>
                      <a:pt x="172686" y="86360"/>
                    </a:lnTo>
                    <a:cubicBezTo>
                      <a:pt x="172686" y="133995"/>
                      <a:pt x="134026" y="172655"/>
                      <a:pt x="86391" y="172655"/>
                    </a:cubicBezTo>
                    <a:lnTo>
                      <a:pt x="86391" y="172655"/>
                    </a:lnTo>
                    <a:cubicBezTo>
                      <a:pt x="38687" y="172586"/>
                      <a:pt x="96" y="133995"/>
                      <a:pt x="96" y="86360"/>
                    </a:cubicBezTo>
                    <a:lnTo>
                      <a:pt x="96" y="86360"/>
                    </a:lnTo>
                    <a:close/>
                  </a:path>
                </a:pathLst>
              </a:custGeom>
              <a:solidFill>
                <a:srgbClr val="73B8FC"/>
              </a:solidFill>
              <a:ln w="685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4EC0052-48CC-0BCC-0708-D91D2F562E09}"/>
                  </a:ext>
                </a:extLst>
              </p:cNvPr>
              <p:cNvSpPr/>
              <p:nvPr/>
            </p:nvSpPr>
            <p:spPr>
              <a:xfrm>
                <a:off x="6537345" y="3334657"/>
                <a:ext cx="172589" cy="172589"/>
              </a:xfrm>
              <a:custGeom>
                <a:avLst/>
                <a:gdLst>
                  <a:gd name="connsiteX0" fmla="*/ 86356 w 172589"/>
                  <a:gd name="connsiteY0" fmla="*/ 101 h 172589"/>
                  <a:gd name="connsiteX1" fmla="*/ 172651 w 172589"/>
                  <a:gd name="connsiteY1" fmla="*/ 86395 h 172589"/>
                  <a:gd name="connsiteX2" fmla="*/ 172651 w 172589"/>
                  <a:gd name="connsiteY2" fmla="*/ 86395 h 172589"/>
                  <a:gd name="connsiteX3" fmla="*/ 86356 w 172589"/>
                  <a:gd name="connsiteY3" fmla="*/ 172690 h 172589"/>
                  <a:gd name="connsiteX4" fmla="*/ 86356 w 172589"/>
                  <a:gd name="connsiteY4" fmla="*/ 172690 h 172589"/>
                  <a:gd name="connsiteX5" fmla="*/ 61 w 172589"/>
                  <a:gd name="connsiteY5" fmla="*/ 86395 h 172589"/>
                  <a:gd name="connsiteX6" fmla="*/ 61 w 172589"/>
                  <a:gd name="connsiteY6" fmla="*/ 86395 h 172589"/>
                  <a:gd name="connsiteX7" fmla="*/ 86356 w 172589"/>
                  <a:gd name="connsiteY7" fmla="*/ 101 h 172589"/>
                  <a:gd name="connsiteX8" fmla="*/ 86356 w 172589"/>
                  <a:gd name="connsiteY8" fmla="*/ 101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72589">
                    <a:moveTo>
                      <a:pt x="86356" y="101"/>
                    </a:moveTo>
                    <a:cubicBezTo>
                      <a:pt x="133991" y="101"/>
                      <a:pt x="172651" y="38761"/>
                      <a:pt x="172651" y="86395"/>
                    </a:cubicBezTo>
                    <a:lnTo>
                      <a:pt x="172651" y="86395"/>
                    </a:lnTo>
                    <a:cubicBezTo>
                      <a:pt x="172651" y="134030"/>
                      <a:pt x="133991" y="172690"/>
                      <a:pt x="86356" y="172690"/>
                    </a:cubicBezTo>
                    <a:lnTo>
                      <a:pt x="86356" y="172690"/>
                    </a:lnTo>
                    <a:cubicBezTo>
                      <a:pt x="38721" y="172690"/>
                      <a:pt x="61" y="134030"/>
                      <a:pt x="61" y="86395"/>
                    </a:cubicBezTo>
                    <a:lnTo>
                      <a:pt x="61" y="86395"/>
                    </a:lnTo>
                    <a:cubicBezTo>
                      <a:pt x="61" y="38692"/>
                      <a:pt x="38721" y="101"/>
                      <a:pt x="86356" y="101"/>
                    </a:cubicBezTo>
                    <a:lnTo>
                      <a:pt x="86356" y="101"/>
                    </a:lnTo>
                    <a:close/>
                  </a:path>
                </a:pathLst>
              </a:custGeom>
              <a:solidFill>
                <a:srgbClr val="73B8FC"/>
              </a:solidFill>
              <a:ln w="685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027185D-05DA-ACF8-950A-448DFDE7FD92}"/>
                  </a:ext>
                </a:extLst>
              </p:cNvPr>
              <p:cNvSpPr/>
              <p:nvPr/>
            </p:nvSpPr>
            <p:spPr>
              <a:xfrm>
                <a:off x="6997952" y="3334657"/>
                <a:ext cx="172589" cy="172589"/>
              </a:xfrm>
              <a:custGeom>
                <a:avLst/>
                <a:gdLst>
                  <a:gd name="connsiteX0" fmla="*/ 86426 w 172589"/>
                  <a:gd name="connsiteY0" fmla="*/ 101 h 172589"/>
                  <a:gd name="connsiteX1" fmla="*/ 172721 w 172589"/>
                  <a:gd name="connsiteY1" fmla="*/ 86395 h 172589"/>
                  <a:gd name="connsiteX2" fmla="*/ 172721 w 172589"/>
                  <a:gd name="connsiteY2" fmla="*/ 86395 h 172589"/>
                  <a:gd name="connsiteX3" fmla="*/ 86426 w 172589"/>
                  <a:gd name="connsiteY3" fmla="*/ 172690 h 172589"/>
                  <a:gd name="connsiteX4" fmla="*/ 86426 w 172589"/>
                  <a:gd name="connsiteY4" fmla="*/ 172690 h 172589"/>
                  <a:gd name="connsiteX5" fmla="*/ 131 w 172589"/>
                  <a:gd name="connsiteY5" fmla="*/ 86395 h 172589"/>
                  <a:gd name="connsiteX6" fmla="*/ 86426 w 172589"/>
                  <a:gd name="connsiteY6" fmla="*/ 101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86426" y="101"/>
                    </a:moveTo>
                    <a:cubicBezTo>
                      <a:pt x="134061" y="101"/>
                      <a:pt x="172721" y="38761"/>
                      <a:pt x="172721" y="86395"/>
                    </a:cubicBezTo>
                    <a:cubicBezTo>
                      <a:pt x="172721" y="86395"/>
                      <a:pt x="172721" y="86395"/>
                      <a:pt x="172721" y="86395"/>
                    </a:cubicBezTo>
                    <a:cubicBezTo>
                      <a:pt x="172721" y="134030"/>
                      <a:pt x="134061" y="172690"/>
                      <a:pt x="86426" y="172690"/>
                    </a:cubicBezTo>
                    <a:lnTo>
                      <a:pt x="86426" y="172690"/>
                    </a:lnTo>
                    <a:cubicBezTo>
                      <a:pt x="38791" y="172690"/>
                      <a:pt x="131" y="134030"/>
                      <a:pt x="131" y="86395"/>
                    </a:cubicBezTo>
                    <a:cubicBezTo>
                      <a:pt x="131" y="38692"/>
                      <a:pt x="38722" y="101"/>
                      <a:pt x="86426" y="101"/>
                    </a:cubicBezTo>
                    <a:close/>
                  </a:path>
                </a:pathLst>
              </a:custGeom>
              <a:solidFill>
                <a:srgbClr val="73B8FC"/>
              </a:solidFill>
              <a:ln w="6856" cap="flat">
                <a:noFill/>
                <a:prstDash val="solid"/>
                <a:miter/>
              </a:ln>
            </p:spPr>
            <p:txBody>
              <a:bodyPr rtlCol="0" anchor="ctr"/>
              <a:lstStyle/>
              <a:p>
                <a:endParaRPr lang="en-US"/>
              </a:p>
            </p:txBody>
          </p:sp>
          <p:grpSp>
            <p:nvGrpSpPr>
              <p:cNvPr id="35" name="Graphic 2">
                <a:extLst>
                  <a:ext uri="{FF2B5EF4-FFF2-40B4-BE49-F238E27FC236}">
                    <a16:creationId xmlns:a16="http://schemas.microsoft.com/office/drawing/2014/main" id="{9C313AB9-655C-B959-7C10-F3E33BD7C57F}"/>
                  </a:ext>
                </a:extLst>
              </p:cNvPr>
              <p:cNvGrpSpPr/>
              <p:nvPr/>
            </p:nvGrpSpPr>
            <p:grpSpPr>
              <a:xfrm>
                <a:off x="6626699" y="3193708"/>
                <a:ext cx="454417" cy="454417"/>
                <a:chOff x="6626699" y="3193708"/>
                <a:chExt cx="454417" cy="454417"/>
              </a:xfrm>
              <a:solidFill>
                <a:srgbClr val="E6A7E9"/>
              </a:solidFill>
            </p:grpSpPr>
            <p:sp>
              <p:nvSpPr>
                <p:cNvPr id="65" name="Freeform: Shape 64">
                  <a:extLst>
                    <a:ext uri="{FF2B5EF4-FFF2-40B4-BE49-F238E27FC236}">
                      <a16:creationId xmlns:a16="http://schemas.microsoft.com/office/drawing/2014/main" id="{BD952E85-A72E-E38A-18CD-E3DC0A069E60}"/>
                    </a:ext>
                  </a:extLst>
                </p:cNvPr>
                <p:cNvSpPr/>
                <p:nvPr/>
              </p:nvSpPr>
              <p:spPr>
                <a:xfrm>
                  <a:off x="6805364" y="3193708"/>
                  <a:ext cx="172613" cy="172613"/>
                </a:xfrm>
                <a:custGeom>
                  <a:avLst/>
                  <a:gdLst>
                    <a:gd name="connsiteX0" fmla="*/ 3048 w 172613"/>
                    <a:gd name="connsiteY0" fmla="*/ 64053 h 172613"/>
                    <a:gd name="connsiteX1" fmla="*/ 108742 w 172613"/>
                    <a:gd name="connsiteY1" fmla="*/ 3025 h 172613"/>
                    <a:gd name="connsiteX2" fmla="*/ 108742 w 172613"/>
                    <a:gd name="connsiteY2" fmla="*/ 3025 h 172613"/>
                    <a:gd name="connsiteX3" fmla="*/ 169770 w 172613"/>
                    <a:gd name="connsiteY3" fmla="*/ 108719 h 172613"/>
                    <a:gd name="connsiteX4" fmla="*/ 169770 w 172613"/>
                    <a:gd name="connsiteY4" fmla="*/ 108719 h 172613"/>
                    <a:gd name="connsiteX5" fmla="*/ 64076 w 172613"/>
                    <a:gd name="connsiteY5" fmla="*/ 169747 h 172613"/>
                    <a:gd name="connsiteX6" fmla="*/ 64076 w 172613"/>
                    <a:gd name="connsiteY6" fmla="*/ 169747 h 172613"/>
                    <a:gd name="connsiteX7" fmla="*/ 3048 w 172613"/>
                    <a:gd name="connsiteY7" fmla="*/ 64053 h 172613"/>
                    <a:gd name="connsiteX8" fmla="*/ 3048 w 172613"/>
                    <a:gd name="connsiteY8" fmla="*/ 64053 h 172613"/>
                    <a:gd name="connsiteX9" fmla="*/ 3048 w 172613"/>
                    <a:gd name="connsiteY9" fmla="*/ 64053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13" h="172613">
                      <a:moveTo>
                        <a:pt x="3048" y="64053"/>
                      </a:moveTo>
                      <a:cubicBezTo>
                        <a:pt x="15405" y="18006"/>
                        <a:pt x="62695" y="-9263"/>
                        <a:pt x="108742" y="3025"/>
                      </a:cubicBezTo>
                      <a:lnTo>
                        <a:pt x="108742" y="3025"/>
                      </a:lnTo>
                      <a:cubicBezTo>
                        <a:pt x="154789" y="15383"/>
                        <a:pt x="182058" y="62672"/>
                        <a:pt x="169770" y="108719"/>
                      </a:cubicBezTo>
                      <a:lnTo>
                        <a:pt x="169770" y="108719"/>
                      </a:lnTo>
                      <a:cubicBezTo>
                        <a:pt x="157412" y="154766"/>
                        <a:pt x="110123" y="182035"/>
                        <a:pt x="64076" y="169747"/>
                      </a:cubicBezTo>
                      <a:lnTo>
                        <a:pt x="64076" y="169747"/>
                      </a:lnTo>
                      <a:cubicBezTo>
                        <a:pt x="18029" y="157389"/>
                        <a:pt x="-9240" y="110100"/>
                        <a:pt x="3048" y="64053"/>
                      </a:cubicBezTo>
                      <a:lnTo>
                        <a:pt x="3048" y="64053"/>
                      </a:lnTo>
                      <a:lnTo>
                        <a:pt x="3048" y="64053"/>
                      </a:lnTo>
                      <a:close/>
                    </a:path>
                  </a:pathLst>
                </a:custGeom>
                <a:solidFill>
                  <a:srgbClr val="E6A7E9"/>
                </a:solidFill>
                <a:ln w="6856"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E5864B15-F35A-4257-6D4D-D8339B12C8C9}"/>
                    </a:ext>
                  </a:extLst>
                </p:cNvPr>
                <p:cNvSpPr/>
                <p:nvPr/>
              </p:nvSpPr>
              <p:spPr>
                <a:xfrm>
                  <a:off x="6729884" y="3475513"/>
                  <a:ext cx="172637" cy="172613"/>
                </a:xfrm>
                <a:custGeom>
                  <a:avLst/>
                  <a:gdLst>
                    <a:gd name="connsiteX0" fmla="*/ 3060 w 172637"/>
                    <a:gd name="connsiteY0" fmla="*/ 64096 h 172613"/>
                    <a:gd name="connsiteX1" fmla="*/ 108754 w 172637"/>
                    <a:gd name="connsiteY1" fmla="*/ 3068 h 172613"/>
                    <a:gd name="connsiteX2" fmla="*/ 108754 w 172637"/>
                    <a:gd name="connsiteY2" fmla="*/ 3068 h 172613"/>
                    <a:gd name="connsiteX3" fmla="*/ 169782 w 172637"/>
                    <a:gd name="connsiteY3" fmla="*/ 108762 h 172613"/>
                    <a:gd name="connsiteX4" fmla="*/ 169782 w 172637"/>
                    <a:gd name="connsiteY4" fmla="*/ 108762 h 172613"/>
                    <a:gd name="connsiteX5" fmla="*/ 64088 w 172637"/>
                    <a:gd name="connsiteY5" fmla="*/ 169789 h 172613"/>
                    <a:gd name="connsiteX6" fmla="*/ 64088 w 172637"/>
                    <a:gd name="connsiteY6" fmla="*/ 169789 h 172613"/>
                    <a:gd name="connsiteX7" fmla="*/ 3060 w 172637"/>
                    <a:gd name="connsiteY7" fmla="*/ 64096 h 172613"/>
                    <a:gd name="connsiteX8" fmla="*/ 3060 w 172637"/>
                    <a:gd name="connsiteY8" fmla="*/ 64096 h 172613"/>
                    <a:gd name="connsiteX9" fmla="*/ 3060 w 172637"/>
                    <a:gd name="connsiteY9" fmla="*/ 64096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37" h="172613">
                      <a:moveTo>
                        <a:pt x="3060" y="64096"/>
                      </a:moveTo>
                      <a:cubicBezTo>
                        <a:pt x="15418" y="18049"/>
                        <a:pt x="62707" y="-9220"/>
                        <a:pt x="108754" y="3068"/>
                      </a:cubicBezTo>
                      <a:lnTo>
                        <a:pt x="108754" y="3068"/>
                      </a:lnTo>
                      <a:cubicBezTo>
                        <a:pt x="154801" y="15425"/>
                        <a:pt x="182070" y="62715"/>
                        <a:pt x="169782" y="108762"/>
                      </a:cubicBezTo>
                      <a:lnTo>
                        <a:pt x="169782" y="108762"/>
                      </a:lnTo>
                      <a:cubicBezTo>
                        <a:pt x="157424" y="154809"/>
                        <a:pt x="110135" y="182078"/>
                        <a:pt x="64088" y="169789"/>
                      </a:cubicBezTo>
                      <a:lnTo>
                        <a:pt x="64088" y="169789"/>
                      </a:lnTo>
                      <a:cubicBezTo>
                        <a:pt x="18041" y="157432"/>
                        <a:pt x="-9297" y="110143"/>
                        <a:pt x="3060" y="64096"/>
                      </a:cubicBezTo>
                      <a:lnTo>
                        <a:pt x="3060" y="64096"/>
                      </a:lnTo>
                      <a:lnTo>
                        <a:pt x="3060" y="64096"/>
                      </a:lnTo>
                      <a:close/>
                    </a:path>
                  </a:pathLst>
                </a:custGeom>
                <a:solidFill>
                  <a:srgbClr val="E6A7E9"/>
                </a:solidFill>
                <a:ln w="6856"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6CFFEECF-0C3E-D6F4-0A06-980437767AA2}"/>
                    </a:ext>
                  </a:extLst>
                </p:cNvPr>
                <p:cNvSpPr/>
                <p:nvPr/>
              </p:nvSpPr>
              <p:spPr>
                <a:xfrm>
                  <a:off x="6908504" y="3372349"/>
                  <a:ext cx="172613" cy="172637"/>
                </a:xfrm>
                <a:custGeom>
                  <a:avLst/>
                  <a:gdLst>
                    <a:gd name="connsiteX0" fmla="*/ 108758 w 172613"/>
                    <a:gd name="connsiteY0" fmla="*/ 3076 h 172637"/>
                    <a:gd name="connsiteX1" fmla="*/ 169785 w 172613"/>
                    <a:gd name="connsiteY1" fmla="*/ 108770 h 172637"/>
                    <a:gd name="connsiteX2" fmla="*/ 169785 w 172613"/>
                    <a:gd name="connsiteY2" fmla="*/ 108770 h 172637"/>
                    <a:gd name="connsiteX3" fmla="*/ 64091 w 172613"/>
                    <a:gd name="connsiteY3" fmla="*/ 169797 h 172637"/>
                    <a:gd name="connsiteX4" fmla="*/ 64091 w 172613"/>
                    <a:gd name="connsiteY4" fmla="*/ 169797 h 172637"/>
                    <a:gd name="connsiteX5" fmla="*/ 3064 w 172613"/>
                    <a:gd name="connsiteY5" fmla="*/ 64104 h 172637"/>
                    <a:gd name="connsiteX6" fmla="*/ 108758 w 172613"/>
                    <a:gd name="connsiteY6" fmla="*/ 3076 h 17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13" h="172637">
                      <a:moveTo>
                        <a:pt x="108758" y="3076"/>
                      </a:moveTo>
                      <a:cubicBezTo>
                        <a:pt x="154804" y="15433"/>
                        <a:pt x="182074" y="62723"/>
                        <a:pt x="169785" y="108770"/>
                      </a:cubicBezTo>
                      <a:lnTo>
                        <a:pt x="169785" y="108770"/>
                      </a:lnTo>
                      <a:cubicBezTo>
                        <a:pt x="157428" y="154817"/>
                        <a:pt x="110138" y="182086"/>
                        <a:pt x="64091" y="169797"/>
                      </a:cubicBezTo>
                      <a:lnTo>
                        <a:pt x="64091" y="169797"/>
                      </a:lnTo>
                      <a:cubicBezTo>
                        <a:pt x="18044" y="157440"/>
                        <a:pt x="-9225" y="110151"/>
                        <a:pt x="3064" y="64104"/>
                      </a:cubicBezTo>
                      <a:cubicBezTo>
                        <a:pt x="15421" y="18057"/>
                        <a:pt x="62780" y="-9281"/>
                        <a:pt x="108758" y="3076"/>
                      </a:cubicBezTo>
                      <a:close/>
                    </a:path>
                  </a:pathLst>
                </a:custGeom>
                <a:solidFill>
                  <a:srgbClr val="E6A7E9"/>
                </a:solidFill>
                <a:ln w="6856"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B4D40D2-CE30-113C-090D-16AFFE76A1A3}"/>
                    </a:ext>
                  </a:extLst>
                </p:cNvPr>
                <p:cNvSpPr/>
                <p:nvPr/>
              </p:nvSpPr>
              <p:spPr>
                <a:xfrm>
                  <a:off x="6626699" y="3296848"/>
                  <a:ext cx="172613" cy="172613"/>
                </a:xfrm>
                <a:custGeom>
                  <a:avLst/>
                  <a:gdLst>
                    <a:gd name="connsiteX0" fmla="*/ 108715 w 172613"/>
                    <a:gd name="connsiteY0" fmla="*/ 3041 h 172613"/>
                    <a:gd name="connsiteX1" fmla="*/ 169742 w 172613"/>
                    <a:gd name="connsiteY1" fmla="*/ 108735 h 172613"/>
                    <a:gd name="connsiteX2" fmla="*/ 169742 w 172613"/>
                    <a:gd name="connsiteY2" fmla="*/ 108735 h 172613"/>
                    <a:gd name="connsiteX3" fmla="*/ 64049 w 172613"/>
                    <a:gd name="connsiteY3" fmla="*/ 169762 h 172613"/>
                    <a:gd name="connsiteX4" fmla="*/ 64049 w 172613"/>
                    <a:gd name="connsiteY4" fmla="*/ 169762 h 172613"/>
                    <a:gd name="connsiteX5" fmla="*/ 3021 w 172613"/>
                    <a:gd name="connsiteY5" fmla="*/ 64069 h 172613"/>
                    <a:gd name="connsiteX6" fmla="*/ 3021 w 172613"/>
                    <a:gd name="connsiteY6" fmla="*/ 64069 h 172613"/>
                    <a:gd name="connsiteX7" fmla="*/ 108715 w 172613"/>
                    <a:gd name="connsiteY7" fmla="*/ 3041 h 172613"/>
                    <a:gd name="connsiteX8" fmla="*/ 108715 w 172613"/>
                    <a:gd name="connsiteY8" fmla="*/ 3041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108715" y="3041"/>
                      </a:moveTo>
                      <a:cubicBezTo>
                        <a:pt x="154762" y="15398"/>
                        <a:pt x="182031" y="62688"/>
                        <a:pt x="169742" y="108735"/>
                      </a:cubicBezTo>
                      <a:lnTo>
                        <a:pt x="169742" y="108735"/>
                      </a:lnTo>
                      <a:cubicBezTo>
                        <a:pt x="157385" y="154782"/>
                        <a:pt x="110095" y="182051"/>
                        <a:pt x="64049" y="169762"/>
                      </a:cubicBezTo>
                      <a:lnTo>
                        <a:pt x="64049" y="169762"/>
                      </a:lnTo>
                      <a:cubicBezTo>
                        <a:pt x="18002" y="157405"/>
                        <a:pt x="-9267" y="110115"/>
                        <a:pt x="3021" y="64069"/>
                      </a:cubicBezTo>
                      <a:lnTo>
                        <a:pt x="3021" y="64069"/>
                      </a:lnTo>
                      <a:cubicBezTo>
                        <a:pt x="15378" y="18022"/>
                        <a:pt x="62668" y="-9247"/>
                        <a:pt x="108715" y="3041"/>
                      </a:cubicBezTo>
                      <a:lnTo>
                        <a:pt x="108715" y="3041"/>
                      </a:lnTo>
                      <a:close/>
                    </a:path>
                  </a:pathLst>
                </a:custGeom>
                <a:solidFill>
                  <a:srgbClr val="E6A7E9"/>
                </a:solidFill>
                <a:ln w="6856" cap="flat">
                  <a:noFill/>
                  <a:prstDash val="solid"/>
                  <a:miter/>
                </a:ln>
              </p:spPr>
              <p:txBody>
                <a:bodyPr rtlCol="0" anchor="ctr"/>
                <a:lstStyle/>
                <a:p>
                  <a:endParaRPr lang="en-US"/>
                </a:p>
              </p:txBody>
            </p:sp>
          </p:grpSp>
          <p:sp>
            <p:nvSpPr>
              <p:cNvPr id="36" name="Freeform: Shape 35">
                <a:extLst>
                  <a:ext uri="{FF2B5EF4-FFF2-40B4-BE49-F238E27FC236}">
                    <a16:creationId xmlns:a16="http://schemas.microsoft.com/office/drawing/2014/main" id="{0BA7E6E9-5465-93EB-6359-844402D68137}"/>
                  </a:ext>
                </a:extLst>
              </p:cNvPr>
              <p:cNvSpPr/>
              <p:nvPr/>
            </p:nvSpPr>
            <p:spPr>
              <a:xfrm>
                <a:off x="6644557" y="3211083"/>
                <a:ext cx="418564" cy="419737"/>
              </a:xfrm>
              <a:custGeom>
                <a:avLst/>
                <a:gdLst>
                  <a:gd name="connsiteX0" fmla="*/ 195330 w 418564"/>
                  <a:gd name="connsiteY0" fmla="*/ 101 h 419737"/>
                  <a:gd name="connsiteX1" fmla="*/ 173721 w 418564"/>
                  <a:gd name="connsiteY1" fmla="*/ 23849 h 419737"/>
                  <a:gd name="connsiteX2" fmla="*/ 174274 w 418564"/>
                  <a:gd name="connsiteY2" fmla="*/ 24263 h 419737"/>
                  <a:gd name="connsiteX3" fmla="*/ 173307 w 418564"/>
                  <a:gd name="connsiteY3" fmla="*/ 25920 h 419737"/>
                  <a:gd name="connsiteX4" fmla="*/ 204857 w 418564"/>
                  <a:gd name="connsiteY4" fmla="*/ 143764 h 419737"/>
                  <a:gd name="connsiteX5" fmla="*/ 204857 w 418564"/>
                  <a:gd name="connsiteY5" fmla="*/ 143764 h 419737"/>
                  <a:gd name="connsiteX6" fmla="*/ 322701 w 418564"/>
                  <a:gd name="connsiteY6" fmla="*/ 112215 h 419737"/>
                  <a:gd name="connsiteX7" fmla="*/ 322701 w 418564"/>
                  <a:gd name="connsiteY7" fmla="*/ 112215 h 419737"/>
                  <a:gd name="connsiteX8" fmla="*/ 332642 w 418564"/>
                  <a:gd name="connsiteY8" fmla="*/ 85774 h 419737"/>
                  <a:gd name="connsiteX9" fmla="*/ 272097 w 418564"/>
                  <a:gd name="connsiteY9" fmla="*/ 106968 h 419737"/>
                  <a:gd name="connsiteX10" fmla="*/ 300540 w 418564"/>
                  <a:gd name="connsiteY10" fmla="*/ 76109 h 419737"/>
                  <a:gd name="connsiteX11" fmla="*/ 333401 w 418564"/>
                  <a:gd name="connsiteY11" fmla="*/ 66651 h 419737"/>
                  <a:gd name="connsiteX12" fmla="*/ 326567 w 418564"/>
                  <a:gd name="connsiteY12" fmla="*/ 35378 h 419737"/>
                  <a:gd name="connsiteX13" fmla="*/ 284662 w 418564"/>
                  <a:gd name="connsiteY13" fmla="*/ 48564 h 419737"/>
                  <a:gd name="connsiteX14" fmla="*/ 240686 w 418564"/>
                  <a:gd name="connsiteY14" fmla="*/ 99581 h 419737"/>
                  <a:gd name="connsiteX15" fmla="*/ 237579 w 418564"/>
                  <a:gd name="connsiteY15" fmla="*/ 98131 h 419737"/>
                  <a:gd name="connsiteX16" fmla="*/ 237649 w 418564"/>
                  <a:gd name="connsiteY16" fmla="*/ 97441 h 419737"/>
                  <a:gd name="connsiteX17" fmla="*/ 237649 w 418564"/>
                  <a:gd name="connsiteY17" fmla="*/ 97441 h 419737"/>
                  <a:gd name="connsiteX18" fmla="*/ 237649 w 418564"/>
                  <a:gd name="connsiteY18" fmla="*/ 97441 h 419737"/>
                  <a:gd name="connsiteX19" fmla="*/ 237718 w 418564"/>
                  <a:gd name="connsiteY19" fmla="*/ 97027 h 419737"/>
                  <a:gd name="connsiteX20" fmla="*/ 237856 w 418564"/>
                  <a:gd name="connsiteY20" fmla="*/ 96129 h 419737"/>
                  <a:gd name="connsiteX21" fmla="*/ 237856 w 418564"/>
                  <a:gd name="connsiteY21" fmla="*/ 95784 h 419737"/>
                  <a:gd name="connsiteX22" fmla="*/ 237994 w 418564"/>
                  <a:gd name="connsiteY22" fmla="*/ 94818 h 419737"/>
                  <a:gd name="connsiteX23" fmla="*/ 237994 w 418564"/>
                  <a:gd name="connsiteY23" fmla="*/ 94749 h 419737"/>
                  <a:gd name="connsiteX24" fmla="*/ 237994 w 418564"/>
                  <a:gd name="connsiteY24" fmla="*/ 94749 h 419737"/>
                  <a:gd name="connsiteX25" fmla="*/ 238063 w 418564"/>
                  <a:gd name="connsiteY25" fmla="*/ 94334 h 419737"/>
                  <a:gd name="connsiteX26" fmla="*/ 238132 w 418564"/>
                  <a:gd name="connsiteY26" fmla="*/ 93437 h 419737"/>
                  <a:gd name="connsiteX27" fmla="*/ 238132 w 418564"/>
                  <a:gd name="connsiteY27" fmla="*/ 93368 h 419737"/>
                  <a:gd name="connsiteX28" fmla="*/ 238201 w 418564"/>
                  <a:gd name="connsiteY28" fmla="*/ 92954 h 419737"/>
                  <a:gd name="connsiteX29" fmla="*/ 238270 w 418564"/>
                  <a:gd name="connsiteY29" fmla="*/ 92056 h 419737"/>
                  <a:gd name="connsiteX30" fmla="*/ 238270 w 418564"/>
                  <a:gd name="connsiteY30" fmla="*/ 92125 h 419737"/>
                  <a:gd name="connsiteX31" fmla="*/ 238339 w 418564"/>
                  <a:gd name="connsiteY31" fmla="*/ 90814 h 419737"/>
                  <a:gd name="connsiteX32" fmla="*/ 238339 w 418564"/>
                  <a:gd name="connsiteY32" fmla="*/ 90814 h 419737"/>
                  <a:gd name="connsiteX33" fmla="*/ 238339 w 418564"/>
                  <a:gd name="connsiteY33" fmla="*/ 90676 h 419737"/>
                  <a:gd name="connsiteX34" fmla="*/ 238408 w 418564"/>
                  <a:gd name="connsiteY34" fmla="*/ 89502 h 419737"/>
                  <a:gd name="connsiteX35" fmla="*/ 238408 w 418564"/>
                  <a:gd name="connsiteY35" fmla="*/ 89502 h 419737"/>
                  <a:gd name="connsiteX36" fmla="*/ 238546 w 418564"/>
                  <a:gd name="connsiteY36" fmla="*/ 83772 h 419737"/>
                  <a:gd name="connsiteX37" fmla="*/ 238546 w 418564"/>
                  <a:gd name="connsiteY37" fmla="*/ 83772 h 419737"/>
                  <a:gd name="connsiteX38" fmla="*/ 238546 w 418564"/>
                  <a:gd name="connsiteY38" fmla="*/ 82736 h 419737"/>
                  <a:gd name="connsiteX39" fmla="*/ 238546 w 418564"/>
                  <a:gd name="connsiteY39" fmla="*/ 82667 h 419737"/>
                  <a:gd name="connsiteX40" fmla="*/ 238546 w 418564"/>
                  <a:gd name="connsiteY40" fmla="*/ 82322 h 419737"/>
                  <a:gd name="connsiteX41" fmla="*/ 238546 w 418564"/>
                  <a:gd name="connsiteY41" fmla="*/ 82322 h 419737"/>
                  <a:gd name="connsiteX42" fmla="*/ 238546 w 418564"/>
                  <a:gd name="connsiteY42" fmla="*/ 81356 h 419737"/>
                  <a:gd name="connsiteX43" fmla="*/ 238546 w 418564"/>
                  <a:gd name="connsiteY43" fmla="*/ 81356 h 419737"/>
                  <a:gd name="connsiteX44" fmla="*/ 238477 w 418564"/>
                  <a:gd name="connsiteY44" fmla="*/ 79699 h 419737"/>
                  <a:gd name="connsiteX45" fmla="*/ 238477 w 418564"/>
                  <a:gd name="connsiteY45" fmla="*/ 79147 h 419737"/>
                  <a:gd name="connsiteX46" fmla="*/ 238477 w 418564"/>
                  <a:gd name="connsiteY46" fmla="*/ 79078 h 419737"/>
                  <a:gd name="connsiteX47" fmla="*/ 238477 w 418564"/>
                  <a:gd name="connsiteY47" fmla="*/ 78801 h 419737"/>
                  <a:gd name="connsiteX48" fmla="*/ 238477 w 418564"/>
                  <a:gd name="connsiteY48" fmla="*/ 78732 h 419737"/>
                  <a:gd name="connsiteX49" fmla="*/ 238408 w 418564"/>
                  <a:gd name="connsiteY49" fmla="*/ 77904 h 419737"/>
                  <a:gd name="connsiteX50" fmla="*/ 238408 w 418564"/>
                  <a:gd name="connsiteY50" fmla="*/ 77904 h 419737"/>
                  <a:gd name="connsiteX51" fmla="*/ 238270 w 418564"/>
                  <a:gd name="connsiteY51" fmla="*/ 75764 h 419737"/>
                  <a:gd name="connsiteX52" fmla="*/ 238270 w 418564"/>
                  <a:gd name="connsiteY52" fmla="*/ 75695 h 419737"/>
                  <a:gd name="connsiteX53" fmla="*/ 238201 w 418564"/>
                  <a:gd name="connsiteY53" fmla="*/ 74728 h 419737"/>
                  <a:gd name="connsiteX54" fmla="*/ 238201 w 418564"/>
                  <a:gd name="connsiteY54" fmla="*/ 74728 h 419737"/>
                  <a:gd name="connsiteX55" fmla="*/ 238201 w 418564"/>
                  <a:gd name="connsiteY55" fmla="*/ 74383 h 419737"/>
                  <a:gd name="connsiteX56" fmla="*/ 238201 w 418564"/>
                  <a:gd name="connsiteY56" fmla="*/ 74314 h 419737"/>
                  <a:gd name="connsiteX57" fmla="*/ 238132 w 418564"/>
                  <a:gd name="connsiteY57" fmla="*/ 73348 h 419737"/>
                  <a:gd name="connsiteX58" fmla="*/ 238132 w 418564"/>
                  <a:gd name="connsiteY58" fmla="*/ 73279 h 419737"/>
                  <a:gd name="connsiteX59" fmla="*/ 238132 w 418564"/>
                  <a:gd name="connsiteY59" fmla="*/ 73002 h 419737"/>
                  <a:gd name="connsiteX60" fmla="*/ 238132 w 418564"/>
                  <a:gd name="connsiteY60" fmla="*/ 72933 h 419737"/>
                  <a:gd name="connsiteX61" fmla="*/ 237994 w 418564"/>
                  <a:gd name="connsiteY61" fmla="*/ 71967 h 419737"/>
                  <a:gd name="connsiteX62" fmla="*/ 237994 w 418564"/>
                  <a:gd name="connsiteY62" fmla="*/ 71967 h 419737"/>
                  <a:gd name="connsiteX63" fmla="*/ 237994 w 418564"/>
                  <a:gd name="connsiteY63" fmla="*/ 71691 h 419737"/>
                  <a:gd name="connsiteX64" fmla="*/ 237994 w 418564"/>
                  <a:gd name="connsiteY64" fmla="*/ 71691 h 419737"/>
                  <a:gd name="connsiteX65" fmla="*/ 237856 w 418564"/>
                  <a:gd name="connsiteY65" fmla="*/ 70724 h 419737"/>
                  <a:gd name="connsiteX66" fmla="*/ 237856 w 418564"/>
                  <a:gd name="connsiteY66" fmla="*/ 70655 h 419737"/>
                  <a:gd name="connsiteX67" fmla="*/ 237787 w 418564"/>
                  <a:gd name="connsiteY67" fmla="*/ 70379 h 419737"/>
                  <a:gd name="connsiteX68" fmla="*/ 237787 w 418564"/>
                  <a:gd name="connsiteY68" fmla="*/ 70310 h 419737"/>
                  <a:gd name="connsiteX69" fmla="*/ 237649 w 418564"/>
                  <a:gd name="connsiteY69" fmla="*/ 69343 h 419737"/>
                  <a:gd name="connsiteX70" fmla="*/ 237649 w 418564"/>
                  <a:gd name="connsiteY70" fmla="*/ 69274 h 419737"/>
                  <a:gd name="connsiteX71" fmla="*/ 237579 w 418564"/>
                  <a:gd name="connsiteY71" fmla="*/ 68929 h 419737"/>
                  <a:gd name="connsiteX72" fmla="*/ 237579 w 418564"/>
                  <a:gd name="connsiteY72" fmla="*/ 68860 h 419737"/>
                  <a:gd name="connsiteX73" fmla="*/ 237579 w 418564"/>
                  <a:gd name="connsiteY73" fmla="*/ 68653 h 419737"/>
                  <a:gd name="connsiteX74" fmla="*/ 237579 w 418564"/>
                  <a:gd name="connsiteY74" fmla="*/ 68584 h 419737"/>
                  <a:gd name="connsiteX75" fmla="*/ 237234 w 418564"/>
                  <a:gd name="connsiteY75" fmla="*/ 66306 h 419737"/>
                  <a:gd name="connsiteX76" fmla="*/ 237096 w 418564"/>
                  <a:gd name="connsiteY76" fmla="*/ 65339 h 419737"/>
                  <a:gd name="connsiteX77" fmla="*/ 237096 w 418564"/>
                  <a:gd name="connsiteY77" fmla="*/ 65270 h 419737"/>
                  <a:gd name="connsiteX78" fmla="*/ 237096 w 418564"/>
                  <a:gd name="connsiteY78" fmla="*/ 65270 h 419737"/>
                  <a:gd name="connsiteX79" fmla="*/ 236958 w 418564"/>
                  <a:gd name="connsiteY79" fmla="*/ 64580 h 419737"/>
                  <a:gd name="connsiteX80" fmla="*/ 236958 w 418564"/>
                  <a:gd name="connsiteY80" fmla="*/ 64511 h 419737"/>
                  <a:gd name="connsiteX81" fmla="*/ 236820 w 418564"/>
                  <a:gd name="connsiteY81" fmla="*/ 63683 h 419737"/>
                  <a:gd name="connsiteX82" fmla="*/ 236820 w 418564"/>
                  <a:gd name="connsiteY82" fmla="*/ 63614 h 419737"/>
                  <a:gd name="connsiteX83" fmla="*/ 236613 w 418564"/>
                  <a:gd name="connsiteY83" fmla="*/ 62716 h 419737"/>
                  <a:gd name="connsiteX84" fmla="*/ 236613 w 418564"/>
                  <a:gd name="connsiteY84" fmla="*/ 62716 h 419737"/>
                  <a:gd name="connsiteX85" fmla="*/ 236544 w 418564"/>
                  <a:gd name="connsiteY85" fmla="*/ 62371 h 419737"/>
                  <a:gd name="connsiteX86" fmla="*/ 236544 w 418564"/>
                  <a:gd name="connsiteY86" fmla="*/ 62233 h 419737"/>
                  <a:gd name="connsiteX87" fmla="*/ 236475 w 418564"/>
                  <a:gd name="connsiteY87" fmla="*/ 62095 h 419737"/>
                  <a:gd name="connsiteX88" fmla="*/ 236475 w 418564"/>
                  <a:gd name="connsiteY88" fmla="*/ 61957 h 419737"/>
                  <a:gd name="connsiteX89" fmla="*/ 235992 w 418564"/>
                  <a:gd name="connsiteY89" fmla="*/ 59678 h 419737"/>
                  <a:gd name="connsiteX90" fmla="*/ 235992 w 418564"/>
                  <a:gd name="connsiteY90" fmla="*/ 59609 h 419737"/>
                  <a:gd name="connsiteX91" fmla="*/ 235785 w 418564"/>
                  <a:gd name="connsiteY91" fmla="*/ 58712 h 419737"/>
                  <a:gd name="connsiteX92" fmla="*/ 235785 w 418564"/>
                  <a:gd name="connsiteY92" fmla="*/ 58712 h 419737"/>
                  <a:gd name="connsiteX93" fmla="*/ 235715 w 418564"/>
                  <a:gd name="connsiteY93" fmla="*/ 58367 h 419737"/>
                  <a:gd name="connsiteX94" fmla="*/ 235715 w 418564"/>
                  <a:gd name="connsiteY94" fmla="*/ 58367 h 419737"/>
                  <a:gd name="connsiteX95" fmla="*/ 235439 w 418564"/>
                  <a:gd name="connsiteY95" fmla="*/ 57400 h 419737"/>
                  <a:gd name="connsiteX96" fmla="*/ 235439 w 418564"/>
                  <a:gd name="connsiteY96" fmla="*/ 57400 h 419737"/>
                  <a:gd name="connsiteX97" fmla="*/ 235370 w 418564"/>
                  <a:gd name="connsiteY97" fmla="*/ 57055 h 419737"/>
                  <a:gd name="connsiteX98" fmla="*/ 235301 w 418564"/>
                  <a:gd name="connsiteY98" fmla="*/ 56848 h 419737"/>
                  <a:gd name="connsiteX99" fmla="*/ 235301 w 418564"/>
                  <a:gd name="connsiteY99" fmla="*/ 56848 h 419737"/>
                  <a:gd name="connsiteX100" fmla="*/ 235301 w 418564"/>
                  <a:gd name="connsiteY100" fmla="*/ 56848 h 419737"/>
                  <a:gd name="connsiteX101" fmla="*/ 233852 w 418564"/>
                  <a:gd name="connsiteY101" fmla="*/ 51946 h 419737"/>
                  <a:gd name="connsiteX102" fmla="*/ 233852 w 418564"/>
                  <a:gd name="connsiteY102" fmla="*/ 51946 h 419737"/>
                  <a:gd name="connsiteX103" fmla="*/ 233506 w 418564"/>
                  <a:gd name="connsiteY103" fmla="*/ 50980 h 419737"/>
                  <a:gd name="connsiteX104" fmla="*/ 233506 w 418564"/>
                  <a:gd name="connsiteY104" fmla="*/ 50980 h 419737"/>
                  <a:gd name="connsiteX105" fmla="*/ 225222 w 418564"/>
                  <a:gd name="connsiteY105" fmla="*/ 32616 h 419737"/>
                  <a:gd name="connsiteX106" fmla="*/ 195330 w 418564"/>
                  <a:gd name="connsiteY106" fmla="*/ 101 h 419737"/>
                  <a:gd name="connsiteX107" fmla="*/ 195330 w 418564"/>
                  <a:gd name="connsiteY107" fmla="*/ 101 h 419737"/>
                  <a:gd name="connsiteX108" fmla="*/ 191878 w 418564"/>
                  <a:gd name="connsiteY108" fmla="*/ 40072 h 419737"/>
                  <a:gd name="connsiteX109" fmla="*/ 197539 w 418564"/>
                  <a:gd name="connsiteY109" fmla="*/ 48357 h 419737"/>
                  <a:gd name="connsiteX110" fmla="*/ 203269 w 418564"/>
                  <a:gd name="connsiteY110" fmla="*/ 60990 h 419737"/>
                  <a:gd name="connsiteX111" fmla="*/ 203476 w 418564"/>
                  <a:gd name="connsiteY111" fmla="*/ 61611 h 419737"/>
                  <a:gd name="connsiteX112" fmla="*/ 203476 w 418564"/>
                  <a:gd name="connsiteY112" fmla="*/ 61611 h 419737"/>
                  <a:gd name="connsiteX113" fmla="*/ 204511 w 418564"/>
                  <a:gd name="connsiteY113" fmla="*/ 64994 h 419737"/>
                  <a:gd name="connsiteX114" fmla="*/ 204580 w 418564"/>
                  <a:gd name="connsiteY114" fmla="*/ 65132 h 419737"/>
                  <a:gd name="connsiteX115" fmla="*/ 204580 w 418564"/>
                  <a:gd name="connsiteY115" fmla="*/ 65132 h 419737"/>
                  <a:gd name="connsiteX116" fmla="*/ 204580 w 418564"/>
                  <a:gd name="connsiteY116" fmla="*/ 65201 h 419737"/>
                  <a:gd name="connsiteX117" fmla="*/ 204649 w 418564"/>
                  <a:gd name="connsiteY117" fmla="*/ 65339 h 419737"/>
                  <a:gd name="connsiteX118" fmla="*/ 204857 w 418564"/>
                  <a:gd name="connsiteY118" fmla="*/ 66030 h 419737"/>
                  <a:gd name="connsiteX119" fmla="*/ 204926 w 418564"/>
                  <a:gd name="connsiteY119" fmla="*/ 66237 h 419737"/>
                  <a:gd name="connsiteX120" fmla="*/ 204926 w 418564"/>
                  <a:gd name="connsiteY120" fmla="*/ 66306 h 419737"/>
                  <a:gd name="connsiteX121" fmla="*/ 205064 w 418564"/>
                  <a:gd name="connsiteY121" fmla="*/ 66996 h 419737"/>
                  <a:gd name="connsiteX122" fmla="*/ 205409 w 418564"/>
                  <a:gd name="connsiteY122" fmla="*/ 68584 h 419737"/>
                  <a:gd name="connsiteX123" fmla="*/ 205409 w 418564"/>
                  <a:gd name="connsiteY123" fmla="*/ 68722 h 419737"/>
                  <a:gd name="connsiteX124" fmla="*/ 205409 w 418564"/>
                  <a:gd name="connsiteY124" fmla="*/ 68722 h 419737"/>
                  <a:gd name="connsiteX125" fmla="*/ 205409 w 418564"/>
                  <a:gd name="connsiteY125" fmla="*/ 68860 h 419737"/>
                  <a:gd name="connsiteX126" fmla="*/ 205409 w 418564"/>
                  <a:gd name="connsiteY126" fmla="*/ 68860 h 419737"/>
                  <a:gd name="connsiteX127" fmla="*/ 205409 w 418564"/>
                  <a:gd name="connsiteY127" fmla="*/ 68929 h 419737"/>
                  <a:gd name="connsiteX128" fmla="*/ 205409 w 418564"/>
                  <a:gd name="connsiteY128" fmla="*/ 68929 h 419737"/>
                  <a:gd name="connsiteX129" fmla="*/ 205547 w 418564"/>
                  <a:gd name="connsiteY129" fmla="*/ 69620 h 419737"/>
                  <a:gd name="connsiteX130" fmla="*/ 205547 w 418564"/>
                  <a:gd name="connsiteY130" fmla="*/ 69689 h 419737"/>
                  <a:gd name="connsiteX131" fmla="*/ 205685 w 418564"/>
                  <a:gd name="connsiteY131" fmla="*/ 70310 h 419737"/>
                  <a:gd name="connsiteX132" fmla="*/ 205754 w 418564"/>
                  <a:gd name="connsiteY132" fmla="*/ 70724 h 419737"/>
                  <a:gd name="connsiteX133" fmla="*/ 205754 w 418564"/>
                  <a:gd name="connsiteY133" fmla="*/ 70724 h 419737"/>
                  <a:gd name="connsiteX134" fmla="*/ 205754 w 418564"/>
                  <a:gd name="connsiteY134" fmla="*/ 70793 h 419737"/>
                  <a:gd name="connsiteX135" fmla="*/ 205754 w 418564"/>
                  <a:gd name="connsiteY135" fmla="*/ 70862 h 419737"/>
                  <a:gd name="connsiteX136" fmla="*/ 191878 w 418564"/>
                  <a:gd name="connsiteY136" fmla="*/ 40072 h 419737"/>
                  <a:gd name="connsiteX137" fmla="*/ 191878 w 418564"/>
                  <a:gd name="connsiteY137" fmla="*/ 40072 h 419737"/>
                  <a:gd name="connsiteX138" fmla="*/ 67889 w 418564"/>
                  <a:gd name="connsiteY138" fmla="*/ 85912 h 419737"/>
                  <a:gd name="connsiteX139" fmla="*/ 66163 w 418564"/>
                  <a:gd name="connsiteY139" fmla="*/ 85912 h 419737"/>
                  <a:gd name="connsiteX140" fmla="*/ 65680 w 418564"/>
                  <a:gd name="connsiteY140" fmla="*/ 85912 h 419737"/>
                  <a:gd name="connsiteX141" fmla="*/ 64645 w 418564"/>
                  <a:gd name="connsiteY141" fmla="*/ 85981 h 419737"/>
                  <a:gd name="connsiteX142" fmla="*/ 64438 w 418564"/>
                  <a:gd name="connsiteY142" fmla="*/ 85981 h 419737"/>
                  <a:gd name="connsiteX143" fmla="*/ 63747 w 418564"/>
                  <a:gd name="connsiteY143" fmla="*/ 86050 h 419737"/>
                  <a:gd name="connsiteX144" fmla="*/ 63471 w 418564"/>
                  <a:gd name="connsiteY144" fmla="*/ 86050 h 419737"/>
                  <a:gd name="connsiteX145" fmla="*/ 62850 w 418564"/>
                  <a:gd name="connsiteY145" fmla="*/ 86119 h 419737"/>
                  <a:gd name="connsiteX146" fmla="*/ 62781 w 418564"/>
                  <a:gd name="connsiteY146" fmla="*/ 86119 h 419737"/>
                  <a:gd name="connsiteX147" fmla="*/ 62781 w 418564"/>
                  <a:gd name="connsiteY147" fmla="*/ 86119 h 419737"/>
                  <a:gd name="connsiteX148" fmla="*/ 34821 w 418564"/>
                  <a:gd name="connsiteY148" fmla="*/ 92816 h 419737"/>
                  <a:gd name="connsiteX149" fmla="*/ 34821 w 418564"/>
                  <a:gd name="connsiteY149" fmla="*/ 92816 h 419737"/>
                  <a:gd name="connsiteX150" fmla="*/ 35097 w 418564"/>
                  <a:gd name="connsiteY150" fmla="*/ 95163 h 419737"/>
                  <a:gd name="connsiteX151" fmla="*/ 35097 w 418564"/>
                  <a:gd name="connsiteY151" fmla="*/ 95370 h 419737"/>
                  <a:gd name="connsiteX152" fmla="*/ 35097 w 418564"/>
                  <a:gd name="connsiteY152" fmla="*/ 95439 h 419737"/>
                  <a:gd name="connsiteX153" fmla="*/ 35097 w 418564"/>
                  <a:gd name="connsiteY153" fmla="*/ 95646 h 419737"/>
                  <a:gd name="connsiteX154" fmla="*/ 35097 w 418564"/>
                  <a:gd name="connsiteY154" fmla="*/ 95715 h 419737"/>
                  <a:gd name="connsiteX155" fmla="*/ 35235 w 418564"/>
                  <a:gd name="connsiteY155" fmla="*/ 96751 h 419737"/>
                  <a:gd name="connsiteX156" fmla="*/ 35581 w 418564"/>
                  <a:gd name="connsiteY156" fmla="*/ 99029 h 419737"/>
                  <a:gd name="connsiteX157" fmla="*/ 35581 w 418564"/>
                  <a:gd name="connsiteY157" fmla="*/ 99098 h 419737"/>
                  <a:gd name="connsiteX158" fmla="*/ 35650 w 418564"/>
                  <a:gd name="connsiteY158" fmla="*/ 99443 h 419737"/>
                  <a:gd name="connsiteX159" fmla="*/ 35719 w 418564"/>
                  <a:gd name="connsiteY159" fmla="*/ 99719 h 419737"/>
                  <a:gd name="connsiteX160" fmla="*/ 35857 w 418564"/>
                  <a:gd name="connsiteY160" fmla="*/ 100755 h 419737"/>
                  <a:gd name="connsiteX161" fmla="*/ 35995 w 418564"/>
                  <a:gd name="connsiteY161" fmla="*/ 101445 h 419737"/>
                  <a:gd name="connsiteX162" fmla="*/ 35995 w 418564"/>
                  <a:gd name="connsiteY162" fmla="*/ 101445 h 419737"/>
                  <a:gd name="connsiteX163" fmla="*/ 36340 w 418564"/>
                  <a:gd name="connsiteY163" fmla="*/ 103378 h 419737"/>
                  <a:gd name="connsiteX164" fmla="*/ 36478 w 418564"/>
                  <a:gd name="connsiteY164" fmla="*/ 103930 h 419737"/>
                  <a:gd name="connsiteX165" fmla="*/ 36478 w 418564"/>
                  <a:gd name="connsiteY165" fmla="*/ 103999 h 419737"/>
                  <a:gd name="connsiteX166" fmla="*/ 36616 w 418564"/>
                  <a:gd name="connsiteY166" fmla="*/ 104690 h 419737"/>
                  <a:gd name="connsiteX167" fmla="*/ 36616 w 418564"/>
                  <a:gd name="connsiteY167" fmla="*/ 104759 h 419737"/>
                  <a:gd name="connsiteX168" fmla="*/ 36823 w 418564"/>
                  <a:gd name="connsiteY168" fmla="*/ 105794 h 419737"/>
                  <a:gd name="connsiteX169" fmla="*/ 36823 w 418564"/>
                  <a:gd name="connsiteY169" fmla="*/ 105863 h 419737"/>
                  <a:gd name="connsiteX170" fmla="*/ 36823 w 418564"/>
                  <a:gd name="connsiteY170" fmla="*/ 106001 h 419737"/>
                  <a:gd name="connsiteX171" fmla="*/ 36823 w 418564"/>
                  <a:gd name="connsiteY171" fmla="*/ 106071 h 419737"/>
                  <a:gd name="connsiteX172" fmla="*/ 36892 w 418564"/>
                  <a:gd name="connsiteY172" fmla="*/ 106209 h 419737"/>
                  <a:gd name="connsiteX173" fmla="*/ 37099 w 418564"/>
                  <a:gd name="connsiteY173" fmla="*/ 107175 h 419737"/>
                  <a:gd name="connsiteX174" fmla="*/ 37099 w 418564"/>
                  <a:gd name="connsiteY174" fmla="*/ 107175 h 419737"/>
                  <a:gd name="connsiteX175" fmla="*/ 37376 w 418564"/>
                  <a:gd name="connsiteY175" fmla="*/ 108211 h 419737"/>
                  <a:gd name="connsiteX176" fmla="*/ 37445 w 418564"/>
                  <a:gd name="connsiteY176" fmla="*/ 108625 h 419737"/>
                  <a:gd name="connsiteX177" fmla="*/ 37514 w 418564"/>
                  <a:gd name="connsiteY177" fmla="*/ 108832 h 419737"/>
                  <a:gd name="connsiteX178" fmla="*/ 37583 w 418564"/>
                  <a:gd name="connsiteY178" fmla="*/ 109039 h 419737"/>
                  <a:gd name="connsiteX179" fmla="*/ 37859 w 418564"/>
                  <a:gd name="connsiteY179" fmla="*/ 110075 h 419737"/>
                  <a:gd name="connsiteX180" fmla="*/ 37859 w 418564"/>
                  <a:gd name="connsiteY180" fmla="*/ 110075 h 419737"/>
                  <a:gd name="connsiteX181" fmla="*/ 37859 w 418564"/>
                  <a:gd name="connsiteY181" fmla="*/ 110144 h 419737"/>
                  <a:gd name="connsiteX182" fmla="*/ 38135 w 418564"/>
                  <a:gd name="connsiteY182" fmla="*/ 111110 h 419737"/>
                  <a:gd name="connsiteX183" fmla="*/ 39170 w 418564"/>
                  <a:gd name="connsiteY183" fmla="*/ 114631 h 419737"/>
                  <a:gd name="connsiteX184" fmla="*/ 39309 w 418564"/>
                  <a:gd name="connsiteY184" fmla="*/ 115114 h 419737"/>
                  <a:gd name="connsiteX185" fmla="*/ 39309 w 418564"/>
                  <a:gd name="connsiteY185" fmla="*/ 115183 h 419737"/>
                  <a:gd name="connsiteX186" fmla="*/ 39447 w 418564"/>
                  <a:gd name="connsiteY186" fmla="*/ 115597 h 419737"/>
                  <a:gd name="connsiteX187" fmla="*/ 39723 w 418564"/>
                  <a:gd name="connsiteY187" fmla="*/ 116357 h 419737"/>
                  <a:gd name="connsiteX188" fmla="*/ 39723 w 418564"/>
                  <a:gd name="connsiteY188" fmla="*/ 116426 h 419737"/>
                  <a:gd name="connsiteX189" fmla="*/ 39792 w 418564"/>
                  <a:gd name="connsiteY189" fmla="*/ 116564 h 419737"/>
                  <a:gd name="connsiteX190" fmla="*/ 40137 w 418564"/>
                  <a:gd name="connsiteY190" fmla="*/ 117530 h 419737"/>
                  <a:gd name="connsiteX191" fmla="*/ 41380 w 418564"/>
                  <a:gd name="connsiteY191" fmla="*/ 120844 h 419737"/>
                  <a:gd name="connsiteX192" fmla="*/ 41656 w 418564"/>
                  <a:gd name="connsiteY192" fmla="*/ 121535 h 419737"/>
                  <a:gd name="connsiteX193" fmla="*/ 41656 w 418564"/>
                  <a:gd name="connsiteY193" fmla="*/ 121535 h 419737"/>
                  <a:gd name="connsiteX194" fmla="*/ 41794 w 418564"/>
                  <a:gd name="connsiteY194" fmla="*/ 121880 h 419737"/>
                  <a:gd name="connsiteX195" fmla="*/ 41794 w 418564"/>
                  <a:gd name="connsiteY195" fmla="*/ 121949 h 419737"/>
                  <a:gd name="connsiteX196" fmla="*/ 42070 w 418564"/>
                  <a:gd name="connsiteY196" fmla="*/ 122570 h 419737"/>
                  <a:gd name="connsiteX197" fmla="*/ 42070 w 418564"/>
                  <a:gd name="connsiteY197" fmla="*/ 122570 h 419737"/>
                  <a:gd name="connsiteX198" fmla="*/ 42070 w 418564"/>
                  <a:gd name="connsiteY198" fmla="*/ 122639 h 419737"/>
                  <a:gd name="connsiteX199" fmla="*/ 42346 w 418564"/>
                  <a:gd name="connsiteY199" fmla="*/ 123260 h 419737"/>
                  <a:gd name="connsiteX200" fmla="*/ 42553 w 418564"/>
                  <a:gd name="connsiteY200" fmla="*/ 123675 h 419737"/>
                  <a:gd name="connsiteX201" fmla="*/ 42622 w 418564"/>
                  <a:gd name="connsiteY201" fmla="*/ 123813 h 419737"/>
                  <a:gd name="connsiteX202" fmla="*/ 42967 w 418564"/>
                  <a:gd name="connsiteY202" fmla="*/ 124572 h 419737"/>
                  <a:gd name="connsiteX203" fmla="*/ 43244 w 418564"/>
                  <a:gd name="connsiteY203" fmla="*/ 125193 h 419737"/>
                  <a:gd name="connsiteX204" fmla="*/ 43382 w 418564"/>
                  <a:gd name="connsiteY204" fmla="*/ 125401 h 419737"/>
                  <a:gd name="connsiteX205" fmla="*/ 43382 w 418564"/>
                  <a:gd name="connsiteY205" fmla="*/ 125470 h 419737"/>
                  <a:gd name="connsiteX206" fmla="*/ 43727 w 418564"/>
                  <a:gd name="connsiteY206" fmla="*/ 126229 h 419737"/>
                  <a:gd name="connsiteX207" fmla="*/ 44072 w 418564"/>
                  <a:gd name="connsiteY207" fmla="*/ 126919 h 419737"/>
                  <a:gd name="connsiteX208" fmla="*/ 44072 w 418564"/>
                  <a:gd name="connsiteY208" fmla="*/ 126919 h 419737"/>
                  <a:gd name="connsiteX209" fmla="*/ 44969 w 418564"/>
                  <a:gd name="connsiteY209" fmla="*/ 128714 h 419737"/>
                  <a:gd name="connsiteX210" fmla="*/ 45246 w 418564"/>
                  <a:gd name="connsiteY210" fmla="*/ 129267 h 419737"/>
                  <a:gd name="connsiteX211" fmla="*/ 45246 w 418564"/>
                  <a:gd name="connsiteY211" fmla="*/ 129267 h 419737"/>
                  <a:gd name="connsiteX212" fmla="*/ 45522 w 418564"/>
                  <a:gd name="connsiteY212" fmla="*/ 129750 h 419737"/>
                  <a:gd name="connsiteX213" fmla="*/ 45591 w 418564"/>
                  <a:gd name="connsiteY213" fmla="*/ 129819 h 419737"/>
                  <a:gd name="connsiteX214" fmla="*/ 45729 w 418564"/>
                  <a:gd name="connsiteY214" fmla="*/ 130026 h 419737"/>
                  <a:gd name="connsiteX215" fmla="*/ 46143 w 418564"/>
                  <a:gd name="connsiteY215" fmla="*/ 130854 h 419737"/>
                  <a:gd name="connsiteX216" fmla="*/ 46143 w 418564"/>
                  <a:gd name="connsiteY216" fmla="*/ 130854 h 419737"/>
                  <a:gd name="connsiteX217" fmla="*/ 46281 w 418564"/>
                  <a:gd name="connsiteY217" fmla="*/ 131131 h 419737"/>
                  <a:gd name="connsiteX218" fmla="*/ 46350 w 418564"/>
                  <a:gd name="connsiteY218" fmla="*/ 131200 h 419737"/>
                  <a:gd name="connsiteX219" fmla="*/ 46833 w 418564"/>
                  <a:gd name="connsiteY219" fmla="*/ 132097 h 419737"/>
                  <a:gd name="connsiteX220" fmla="*/ 47455 w 418564"/>
                  <a:gd name="connsiteY220" fmla="*/ 133202 h 419737"/>
                  <a:gd name="connsiteX221" fmla="*/ 47524 w 418564"/>
                  <a:gd name="connsiteY221" fmla="*/ 133340 h 419737"/>
                  <a:gd name="connsiteX222" fmla="*/ 47593 w 418564"/>
                  <a:gd name="connsiteY222" fmla="*/ 133409 h 419737"/>
                  <a:gd name="connsiteX223" fmla="*/ 48007 w 418564"/>
                  <a:gd name="connsiteY223" fmla="*/ 134168 h 419737"/>
                  <a:gd name="connsiteX224" fmla="*/ 48007 w 418564"/>
                  <a:gd name="connsiteY224" fmla="*/ 134237 h 419737"/>
                  <a:gd name="connsiteX225" fmla="*/ 48007 w 418564"/>
                  <a:gd name="connsiteY225" fmla="*/ 134237 h 419737"/>
                  <a:gd name="connsiteX226" fmla="*/ 48007 w 418564"/>
                  <a:gd name="connsiteY226" fmla="*/ 134237 h 419737"/>
                  <a:gd name="connsiteX227" fmla="*/ 48076 w 418564"/>
                  <a:gd name="connsiteY227" fmla="*/ 134375 h 419737"/>
                  <a:gd name="connsiteX228" fmla="*/ 48076 w 418564"/>
                  <a:gd name="connsiteY228" fmla="*/ 134375 h 419737"/>
                  <a:gd name="connsiteX229" fmla="*/ 48214 w 418564"/>
                  <a:gd name="connsiteY229" fmla="*/ 134651 h 419737"/>
                  <a:gd name="connsiteX230" fmla="*/ 48214 w 418564"/>
                  <a:gd name="connsiteY230" fmla="*/ 134720 h 419737"/>
                  <a:gd name="connsiteX231" fmla="*/ 48905 w 418564"/>
                  <a:gd name="connsiteY231" fmla="*/ 135894 h 419737"/>
                  <a:gd name="connsiteX232" fmla="*/ 48974 w 418564"/>
                  <a:gd name="connsiteY232" fmla="*/ 135963 h 419737"/>
                  <a:gd name="connsiteX233" fmla="*/ 49250 w 418564"/>
                  <a:gd name="connsiteY233" fmla="*/ 136377 h 419737"/>
                  <a:gd name="connsiteX234" fmla="*/ 49595 w 418564"/>
                  <a:gd name="connsiteY234" fmla="*/ 136999 h 419737"/>
                  <a:gd name="connsiteX235" fmla="*/ 49595 w 418564"/>
                  <a:gd name="connsiteY235" fmla="*/ 137068 h 419737"/>
                  <a:gd name="connsiteX236" fmla="*/ 49802 w 418564"/>
                  <a:gd name="connsiteY236" fmla="*/ 137413 h 419737"/>
                  <a:gd name="connsiteX237" fmla="*/ 50285 w 418564"/>
                  <a:gd name="connsiteY237" fmla="*/ 138172 h 419737"/>
                  <a:gd name="connsiteX238" fmla="*/ 50285 w 418564"/>
                  <a:gd name="connsiteY238" fmla="*/ 138172 h 419737"/>
                  <a:gd name="connsiteX239" fmla="*/ 50354 w 418564"/>
                  <a:gd name="connsiteY239" fmla="*/ 138241 h 419737"/>
                  <a:gd name="connsiteX240" fmla="*/ 51045 w 418564"/>
                  <a:gd name="connsiteY240" fmla="*/ 139277 h 419737"/>
                  <a:gd name="connsiteX241" fmla="*/ 51321 w 418564"/>
                  <a:gd name="connsiteY241" fmla="*/ 139691 h 419737"/>
                  <a:gd name="connsiteX242" fmla="*/ 51321 w 418564"/>
                  <a:gd name="connsiteY242" fmla="*/ 139691 h 419737"/>
                  <a:gd name="connsiteX243" fmla="*/ 51804 w 418564"/>
                  <a:gd name="connsiteY243" fmla="*/ 140381 h 419737"/>
                  <a:gd name="connsiteX244" fmla="*/ 52011 w 418564"/>
                  <a:gd name="connsiteY244" fmla="*/ 140658 h 419737"/>
                  <a:gd name="connsiteX245" fmla="*/ 52149 w 418564"/>
                  <a:gd name="connsiteY245" fmla="*/ 140796 h 419737"/>
                  <a:gd name="connsiteX246" fmla="*/ 52632 w 418564"/>
                  <a:gd name="connsiteY246" fmla="*/ 141486 h 419737"/>
                  <a:gd name="connsiteX247" fmla="*/ 52632 w 418564"/>
                  <a:gd name="connsiteY247" fmla="*/ 141486 h 419737"/>
                  <a:gd name="connsiteX248" fmla="*/ 52909 w 418564"/>
                  <a:gd name="connsiteY248" fmla="*/ 141900 h 419737"/>
                  <a:gd name="connsiteX249" fmla="*/ 53392 w 418564"/>
                  <a:gd name="connsiteY249" fmla="*/ 142590 h 419737"/>
                  <a:gd name="connsiteX250" fmla="*/ 53392 w 418564"/>
                  <a:gd name="connsiteY250" fmla="*/ 142590 h 419737"/>
                  <a:gd name="connsiteX251" fmla="*/ 53461 w 418564"/>
                  <a:gd name="connsiteY251" fmla="*/ 142659 h 419737"/>
                  <a:gd name="connsiteX252" fmla="*/ 54220 w 418564"/>
                  <a:gd name="connsiteY252" fmla="*/ 143695 h 419737"/>
                  <a:gd name="connsiteX253" fmla="*/ 54220 w 418564"/>
                  <a:gd name="connsiteY253" fmla="*/ 143695 h 419737"/>
                  <a:gd name="connsiteX254" fmla="*/ 55049 w 418564"/>
                  <a:gd name="connsiteY254" fmla="*/ 144800 h 419737"/>
                  <a:gd name="connsiteX255" fmla="*/ 55049 w 418564"/>
                  <a:gd name="connsiteY255" fmla="*/ 144800 h 419737"/>
                  <a:gd name="connsiteX256" fmla="*/ 55601 w 418564"/>
                  <a:gd name="connsiteY256" fmla="*/ 145559 h 419737"/>
                  <a:gd name="connsiteX257" fmla="*/ 55808 w 418564"/>
                  <a:gd name="connsiteY257" fmla="*/ 145766 h 419737"/>
                  <a:gd name="connsiteX258" fmla="*/ 55877 w 418564"/>
                  <a:gd name="connsiteY258" fmla="*/ 145835 h 419737"/>
                  <a:gd name="connsiteX259" fmla="*/ 56153 w 418564"/>
                  <a:gd name="connsiteY259" fmla="*/ 146180 h 419737"/>
                  <a:gd name="connsiteX260" fmla="*/ 56706 w 418564"/>
                  <a:gd name="connsiteY260" fmla="*/ 146871 h 419737"/>
                  <a:gd name="connsiteX261" fmla="*/ 56706 w 418564"/>
                  <a:gd name="connsiteY261" fmla="*/ 146940 h 419737"/>
                  <a:gd name="connsiteX262" fmla="*/ 56775 w 418564"/>
                  <a:gd name="connsiteY262" fmla="*/ 147009 h 419737"/>
                  <a:gd name="connsiteX263" fmla="*/ 57534 w 418564"/>
                  <a:gd name="connsiteY263" fmla="*/ 147975 h 419737"/>
                  <a:gd name="connsiteX264" fmla="*/ 57741 w 418564"/>
                  <a:gd name="connsiteY264" fmla="*/ 148182 h 419737"/>
                  <a:gd name="connsiteX265" fmla="*/ 57879 w 418564"/>
                  <a:gd name="connsiteY265" fmla="*/ 148320 h 419737"/>
                  <a:gd name="connsiteX266" fmla="*/ 58431 w 418564"/>
                  <a:gd name="connsiteY266" fmla="*/ 149011 h 419737"/>
                  <a:gd name="connsiteX267" fmla="*/ 58431 w 418564"/>
                  <a:gd name="connsiteY267" fmla="*/ 149011 h 419737"/>
                  <a:gd name="connsiteX268" fmla="*/ 58431 w 418564"/>
                  <a:gd name="connsiteY268" fmla="*/ 149011 h 419737"/>
                  <a:gd name="connsiteX269" fmla="*/ 59329 w 418564"/>
                  <a:gd name="connsiteY269" fmla="*/ 150046 h 419737"/>
                  <a:gd name="connsiteX270" fmla="*/ 59329 w 418564"/>
                  <a:gd name="connsiteY270" fmla="*/ 150115 h 419737"/>
                  <a:gd name="connsiteX271" fmla="*/ 60157 w 418564"/>
                  <a:gd name="connsiteY271" fmla="*/ 151082 h 419737"/>
                  <a:gd name="connsiteX272" fmla="*/ 60295 w 418564"/>
                  <a:gd name="connsiteY272" fmla="*/ 151220 h 419737"/>
                  <a:gd name="connsiteX273" fmla="*/ 61055 w 418564"/>
                  <a:gd name="connsiteY273" fmla="*/ 152048 h 419737"/>
                  <a:gd name="connsiteX274" fmla="*/ 61262 w 418564"/>
                  <a:gd name="connsiteY274" fmla="*/ 152255 h 419737"/>
                  <a:gd name="connsiteX275" fmla="*/ 61400 w 418564"/>
                  <a:gd name="connsiteY275" fmla="*/ 152394 h 419737"/>
                  <a:gd name="connsiteX276" fmla="*/ 61952 w 418564"/>
                  <a:gd name="connsiteY276" fmla="*/ 153015 h 419737"/>
                  <a:gd name="connsiteX277" fmla="*/ 61952 w 418564"/>
                  <a:gd name="connsiteY277" fmla="*/ 153015 h 419737"/>
                  <a:gd name="connsiteX278" fmla="*/ 62850 w 418564"/>
                  <a:gd name="connsiteY278" fmla="*/ 153981 h 419737"/>
                  <a:gd name="connsiteX279" fmla="*/ 62850 w 418564"/>
                  <a:gd name="connsiteY279" fmla="*/ 153981 h 419737"/>
                  <a:gd name="connsiteX280" fmla="*/ 63747 w 418564"/>
                  <a:gd name="connsiteY280" fmla="*/ 154948 h 419737"/>
                  <a:gd name="connsiteX281" fmla="*/ 63885 w 418564"/>
                  <a:gd name="connsiteY281" fmla="*/ 155086 h 419737"/>
                  <a:gd name="connsiteX282" fmla="*/ 63885 w 418564"/>
                  <a:gd name="connsiteY282" fmla="*/ 155086 h 419737"/>
                  <a:gd name="connsiteX283" fmla="*/ 64645 w 418564"/>
                  <a:gd name="connsiteY283" fmla="*/ 155845 h 419737"/>
                  <a:gd name="connsiteX284" fmla="*/ 64645 w 418564"/>
                  <a:gd name="connsiteY284" fmla="*/ 155845 h 419737"/>
                  <a:gd name="connsiteX285" fmla="*/ 64714 w 418564"/>
                  <a:gd name="connsiteY285" fmla="*/ 155914 h 419737"/>
                  <a:gd name="connsiteX286" fmla="*/ 64714 w 418564"/>
                  <a:gd name="connsiteY286" fmla="*/ 155914 h 419737"/>
                  <a:gd name="connsiteX287" fmla="*/ 65473 w 418564"/>
                  <a:gd name="connsiteY287" fmla="*/ 156674 h 419737"/>
                  <a:gd name="connsiteX288" fmla="*/ 65680 w 418564"/>
                  <a:gd name="connsiteY288" fmla="*/ 156881 h 419737"/>
                  <a:gd name="connsiteX289" fmla="*/ 65680 w 418564"/>
                  <a:gd name="connsiteY289" fmla="*/ 156881 h 419737"/>
                  <a:gd name="connsiteX290" fmla="*/ 66647 w 418564"/>
                  <a:gd name="connsiteY290" fmla="*/ 157778 h 419737"/>
                  <a:gd name="connsiteX291" fmla="*/ 66716 w 418564"/>
                  <a:gd name="connsiteY291" fmla="*/ 157847 h 419737"/>
                  <a:gd name="connsiteX292" fmla="*/ 67613 w 418564"/>
                  <a:gd name="connsiteY292" fmla="*/ 158676 h 419737"/>
                  <a:gd name="connsiteX293" fmla="*/ 67613 w 418564"/>
                  <a:gd name="connsiteY293" fmla="*/ 158676 h 419737"/>
                  <a:gd name="connsiteX294" fmla="*/ 67751 w 418564"/>
                  <a:gd name="connsiteY294" fmla="*/ 158814 h 419737"/>
                  <a:gd name="connsiteX295" fmla="*/ 68580 w 418564"/>
                  <a:gd name="connsiteY295" fmla="*/ 159573 h 419737"/>
                  <a:gd name="connsiteX296" fmla="*/ 68856 w 418564"/>
                  <a:gd name="connsiteY296" fmla="*/ 159780 h 419737"/>
                  <a:gd name="connsiteX297" fmla="*/ 68994 w 418564"/>
                  <a:gd name="connsiteY297" fmla="*/ 159849 h 419737"/>
                  <a:gd name="connsiteX298" fmla="*/ 69477 w 418564"/>
                  <a:gd name="connsiteY298" fmla="*/ 160264 h 419737"/>
                  <a:gd name="connsiteX299" fmla="*/ 69546 w 418564"/>
                  <a:gd name="connsiteY299" fmla="*/ 160333 h 419737"/>
                  <a:gd name="connsiteX300" fmla="*/ 69615 w 418564"/>
                  <a:gd name="connsiteY300" fmla="*/ 160402 h 419737"/>
                  <a:gd name="connsiteX301" fmla="*/ 69615 w 418564"/>
                  <a:gd name="connsiteY301" fmla="*/ 160402 h 419737"/>
                  <a:gd name="connsiteX302" fmla="*/ 70651 w 418564"/>
                  <a:gd name="connsiteY302" fmla="*/ 161299 h 419737"/>
                  <a:gd name="connsiteX303" fmla="*/ 70720 w 418564"/>
                  <a:gd name="connsiteY303" fmla="*/ 161368 h 419737"/>
                  <a:gd name="connsiteX304" fmla="*/ 70927 w 418564"/>
                  <a:gd name="connsiteY304" fmla="*/ 161506 h 419737"/>
                  <a:gd name="connsiteX305" fmla="*/ 71686 w 418564"/>
                  <a:gd name="connsiteY305" fmla="*/ 162128 h 419737"/>
                  <a:gd name="connsiteX306" fmla="*/ 72101 w 418564"/>
                  <a:gd name="connsiteY306" fmla="*/ 162404 h 419737"/>
                  <a:gd name="connsiteX307" fmla="*/ 72101 w 418564"/>
                  <a:gd name="connsiteY307" fmla="*/ 162404 h 419737"/>
                  <a:gd name="connsiteX308" fmla="*/ 72446 w 418564"/>
                  <a:gd name="connsiteY308" fmla="*/ 162680 h 419737"/>
                  <a:gd name="connsiteX309" fmla="*/ 72515 w 418564"/>
                  <a:gd name="connsiteY309" fmla="*/ 162749 h 419737"/>
                  <a:gd name="connsiteX310" fmla="*/ 72722 w 418564"/>
                  <a:gd name="connsiteY310" fmla="*/ 162887 h 419737"/>
                  <a:gd name="connsiteX311" fmla="*/ 72791 w 418564"/>
                  <a:gd name="connsiteY311" fmla="*/ 162956 h 419737"/>
                  <a:gd name="connsiteX312" fmla="*/ 73826 w 418564"/>
                  <a:gd name="connsiteY312" fmla="*/ 163784 h 419737"/>
                  <a:gd name="connsiteX313" fmla="*/ 73895 w 418564"/>
                  <a:gd name="connsiteY313" fmla="*/ 163853 h 419737"/>
                  <a:gd name="connsiteX314" fmla="*/ 74172 w 418564"/>
                  <a:gd name="connsiteY314" fmla="*/ 164061 h 419737"/>
                  <a:gd name="connsiteX315" fmla="*/ 74862 w 418564"/>
                  <a:gd name="connsiteY315" fmla="*/ 164613 h 419737"/>
                  <a:gd name="connsiteX316" fmla="*/ 74931 w 418564"/>
                  <a:gd name="connsiteY316" fmla="*/ 164682 h 419737"/>
                  <a:gd name="connsiteX317" fmla="*/ 75000 w 418564"/>
                  <a:gd name="connsiteY317" fmla="*/ 164682 h 419737"/>
                  <a:gd name="connsiteX318" fmla="*/ 76036 w 418564"/>
                  <a:gd name="connsiteY318" fmla="*/ 165441 h 419737"/>
                  <a:gd name="connsiteX319" fmla="*/ 76036 w 418564"/>
                  <a:gd name="connsiteY319" fmla="*/ 165441 h 419737"/>
                  <a:gd name="connsiteX320" fmla="*/ 76036 w 418564"/>
                  <a:gd name="connsiteY320" fmla="*/ 165441 h 419737"/>
                  <a:gd name="connsiteX321" fmla="*/ 77140 w 418564"/>
                  <a:gd name="connsiteY321" fmla="*/ 166201 h 419737"/>
                  <a:gd name="connsiteX322" fmla="*/ 77209 w 418564"/>
                  <a:gd name="connsiteY322" fmla="*/ 166201 h 419737"/>
                  <a:gd name="connsiteX323" fmla="*/ 77554 w 418564"/>
                  <a:gd name="connsiteY323" fmla="*/ 166477 h 419737"/>
                  <a:gd name="connsiteX324" fmla="*/ 77623 w 418564"/>
                  <a:gd name="connsiteY324" fmla="*/ 166477 h 419737"/>
                  <a:gd name="connsiteX325" fmla="*/ 77692 w 418564"/>
                  <a:gd name="connsiteY325" fmla="*/ 166477 h 419737"/>
                  <a:gd name="connsiteX326" fmla="*/ 78245 w 418564"/>
                  <a:gd name="connsiteY326" fmla="*/ 166891 h 419737"/>
                  <a:gd name="connsiteX327" fmla="*/ 78314 w 418564"/>
                  <a:gd name="connsiteY327" fmla="*/ 166960 h 419737"/>
                  <a:gd name="connsiteX328" fmla="*/ 78659 w 418564"/>
                  <a:gd name="connsiteY328" fmla="*/ 167167 h 419737"/>
                  <a:gd name="connsiteX329" fmla="*/ 79418 w 418564"/>
                  <a:gd name="connsiteY329" fmla="*/ 167720 h 419737"/>
                  <a:gd name="connsiteX330" fmla="*/ 79418 w 418564"/>
                  <a:gd name="connsiteY330" fmla="*/ 167720 h 419737"/>
                  <a:gd name="connsiteX331" fmla="*/ 79487 w 418564"/>
                  <a:gd name="connsiteY331" fmla="*/ 167789 h 419737"/>
                  <a:gd name="connsiteX332" fmla="*/ 80523 w 418564"/>
                  <a:gd name="connsiteY332" fmla="*/ 168479 h 419737"/>
                  <a:gd name="connsiteX333" fmla="*/ 80730 w 418564"/>
                  <a:gd name="connsiteY333" fmla="*/ 168617 h 419737"/>
                  <a:gd name="connsiteX334" fmla="*/ 81628 w 418564"/>
                  <a:gd name="connsiteY334" fmla="*/ 169238 h 419737"/>
                  <a:gd name="connsiteX335" fmla="*/ 81697 w 418564"/>
                  <a:gd name="connsiteY335" fmla="*/ 169238 h 419737"/>
                  <a:gd name="connsiteX336" fmla="*/ 82387 w 418564"/>
                  <a:gd name="connsiteY336" fmla="*/ 169653 h 419737"/>
                  <a:gd name="connsiteX337" fmla="*/ 82732 w 418564"/>
                  <a:gd name="connsiteY337" fmla="*/ 169860 h 419737"/>
                  <a:gd name="connsiteX338" fmla="*/ 82870 w 418564"/>
                  <a:gd name="connsiteY338" fmla="*/ 169929 h 419737"/>
                  <a:gd name="connsiteX339" fmla="*/ 83215 w 418564"/>
                  <a:gd name="connsiteY339" fmla="*/ 170136 h 419737"/>
                  <a:gd name="connsiteX340" fmla="*/ 85148 w 418564"/>
                  <a:gd name="connsiteY340" fmla="*/ 171309 h 419737"/>
                  <a:gd name="connsiteX341" fmla="*/ 85148 w 418564"/>
                  <a:gd name="connsiteY341" fmla="*/ 171309 h 419737"/>
                  <a:gd name="connsiteX342" fmla="*/ 85632 w 418564"/>
                  <a:gd name="connsiteY342" fmla="*/ 171586 h 419737"/>
                  <a:gd name="connsiteX343" fmla="*/ 86253 w 418564"/>
                  <a:gd name="connsiteY343" fmla="*/ 172000 h 419737"/>
                  <a:gd name="connsiteX344" fmla="*/ 86529 w 418564"/>
                  <a:gd name="connsiteY344" fmla="*/ 172138 h 419737"/>
                  <a:gd name="connsiteX345" fmla="*/ 86667 w 418564"/>
                  <a:gd name="connsiteY345" fmla="*/ 172207 h 419737"/>
                  <a:gd name="connsiteX346" fmla="*/ 87427 w 418564"/>
                  <a:gd name="connsiteY346" fmla="*/ 172621 h 419737"/>
                  <a:gd name="connsiteX347" fmla="*/ 87703 w 418564"/>
                  <a:gd name="connsiteY347" fmla="*/ 172759 h 419737"/>
                  <a:gd name="connsiteX348" fmla="*/ 88600 w 418564"/>
                  <a:gd name="connsiteY348" fmla="*/ 173242 h 419737"/>
                  <a:gd name="connsiteX349" fmla="*/ 88669 w 418564"/>
                  <a:gd name="connsiteY349" fmla="*/ 173242 h 419737"/>
                  <a:gd name="connsiteX350" fmla="*/ 91776 w 418564"/>
                  <a:gd name="connsiteY350" fmla="*/ 174830 h 419737"/>
                  <a:gd name="connsiteX351" fmla="*/ 92259 w 418564"/>
                  <a:gd name="connsiteY351" fmla="*/ 175037 h 419737"/>
                  <a:gd name="connsiteX352" fmla="*/ 92328 w 418564"/>
                  <a:gd name="connsiteY352" fmla="*/ 175037 h 419737"/>
                  <a:gd name="connsiteX353" fmla="*/ 93226 w 418564"/>
                  <a:gd name="connsiteY353" fmla="*/ 175452 h 419737"/>
                  <a:gd name="connsiteX354" fmla="*/ 93502 w 418564"/>
                  <a:gd name="connsiteY354" fmla="*/ 175590 h 419737"/>
                  <a:gd name="connsiteX355" fmla="*/ 93502 w 418564"/>
                  <a:gd name="connsiteY355" fmla="*/ 175590 h 419737"/>
                  <a:gd name="connsiteX356" fmla="*/ 94744 w 418564"/>
                  <a:gd name="connsiteY356" fmla="*/ 176142 h 419737"/>
                  <a:gd name="connsiteX357" fmla="*/ 94744 w 418564"/>
                  <a:gd name="connsiteY357" fmla="*/ 176142 h 419737"/>
                  <a:gd name="connsiteX358" fmla="*/ 95435 w 418564"/>
                  <a:gd name="connsiteY358" fmla="*/ 176418 h 419737"/>
                  <a:gd name="connsiteX359" fmla="*/ 95780 w 418564"/>
                  <a:gd name="connsiteY359" fmla="*/ 176556 h 419737"/>
                  <a:gd name="connsiteX360" fmla="*/ 95918 w 418564"/>
                  <a:gd name="connsiteY360" fmla="*/ 176625 h 419737"/>
                  <a:gd name="connsiteX361" fmla="*/ 96263 w 418564"/>
                  <a:gd name="connsiteY361" fmla="*/ 176763 h 419737"/>
                  <a:gd name="connsiteX362" fmla="*/ 96953 w 418564"/>
                  <a:gd name="connsiteY362" fmla="*/ 177039 h 419737"/>
                  <a:gd name="connsiteX363" fmla="*/ 97161 w 418564"/>
                  <a:gd name="connsiteY363" fmla="*/ 177108 h 419737"/>
                  <a:gd name="connsiteX364" fmla="*/ 97161 w 418564"/>
                  <a:gd name="connsiteY364" fmla="*/ 177108 h 419737"/>
                  <a:gd name="connsiteX365" fmla="*/ 97230 w 418564"/>
                  <a:gd name="connsiteY365" fmla="*/ 177108 h 419737"/>
                  <a:gd name="connsiteX366" fmla="*/ 98472 w 418564"/>
                  <a:gd name="connsiteY366" fmla="*/ 177592 h 419737"/>
                  <a:gd name="connsiteX367" fmla="*/ 98541 w 418564"/>
                  <a:gd name="connsiteY367" fmla="*/ 177592 h 419737"/>
                  <a:gd name="connsiteX368" fmla="*/ 98817 w 418564"/>
                  <a:gd name="connsiteY368" fmla="*/ 177661 h 419737"/>
                  <a:gd name="connsiteX369" fmla="*/ 98403 w 418564"/>
                  <a:gd name="connsiteY369" fmla="*/ 179318 h 419737"/>
                  <a:gd name="connsiteX370" fmla="*/ 97851 w 418564"/>
                  <a:gd name="connsiteY370" fmla="*/ 181181 h 419737"/>
                  <a:gd name="connsiteX371" fmla="*/ 32405 w 418564"/>
                  <a:gd name="connsiteY371" fmla="*/ 193677 h 419737"/>
                  <a:gd name="connsiteX372" fmla="*/ 32405 w 418564"/>
                  <a:gd name="connsiteY372" fmla="*/ 193677 h 419737"/>
                  <a:gd name="connsiteX373" fmla="*/ 96 w 418564"/>
                  <a:gd name="connsiteY373" fmla="*/ 223431 h 419737"/>
                  <a:gd name="connsiteX374" fmla="*/ 23706 w 418564"/>
                  <a:gd name="connsiteY374" fmla="*/ 244902 h 419737"/>
                  <a:gd name="connsiteX375" fmla="*/ 23706 w 418564"/>
                  <a:gd name="connsiteY375" fmla="*/ 244902 h 419737"/>
                  <a:gd name="connsiteX376" fmla="*/ 46557 w 418564"/>
                  <a:gd name="connsiteY376" fmla="*/ 254774 h 419737"/>
                  <a:gd name="connsiteX377" fmla="*/ 152251 w 418564"/>
                  <a:gd name="connsiteY377" fmla="*/ 193746 h 419737"/>
                  <a:gd name="connsiteX378" fmla="*/ 152251 w 418564"/>
                  <a:gd name="connsiteY378" fmla="*/ 193746 h 419737"/>
                  <a:gd name="connsiteX379" fmla="*/ 91223 w 418564"/>
                  <a:gd name="connsiteY379" fmla="*/ 88052 h 419737"/>
                  <a:gd name="connsiteX380" fmla="*/ 91223 w 418564"/>
                  <a:gd name="connsiteY380" fmla="*/ 88052 h 419737"/>
                  <a:gd name="connsiteX381" fmla="*/ 67889 w 418564"/>
                  <a:gd name="connsiteY381" fmla="*/ 85912 h 419737"/>
                  <a:gd name="connsiteX382" fmla="*/ 67889 w 418564"/>
                  <a:gd name="connsiteY382" fmla="*/ 85912 h 419737"/>
                  <a:gd name="connsiteX383" fmla="*/ 66302 w 418564"/>
                  <a:gd name="connsiteY383" fmla="*/ 88604 h 419737"/>
                  <a:gd name="connsiteX384" fmla="*/ 99784 w 418564"/>
                  <a:gd name="connsiteY384" fmla="*/ 143695 h 419737"/>
                  <a:gd name="connsiteX385" fmla="*/ 99439 w 418564"/>
                  <a:gd name="connsiteY385" fmla="*/ 143488 h 419737"/>
                  <a:gd name="connsiteX386" fmla="*/ 99370 w 418564"/>
                  <a:gd name="connsiteY386" fmla="*/ 143419 h 419737"/>
                  <a:gd name="connsiteX387" fmla="*/ 99163 w 418564"/>
                  <a:gd name="connsiteY387" fmla="*/ 143281 h 419737"/>
                  <a:gd name="connsiteX388" fmla="*/ 99025 w 418564"/>
                  <a:gd name="connsiteY388" fmla="*/ 143212 h 419737"/>
                  <a:gd name="connsiteX389" fmla="*/ 98541 w 418564"/>
                  <a:gd name="connsiteY389" fmla="*/ 142936 h 419737"/>
                  <a:gd name="connsiteX390" fmla="*/ 97782 w 418564"/>
                  <a:gd name="connsiteY390" fmla="*/ 142452 h 419737"/>
                  <a:gd name="connsiteX391" fmla="*/ 97782 w 418564"/>
                  <a:gd name="connsiteY391" fmla="*/ 142452 h 419737"/>
                  <a:gd name="connsiteX392" fmla="*/ 97023 w 418564"/>
                  <a:gd name="connsiteY392" fmla="*/ 141969 h 419737"/>
                  <a:gd name="connsiteX393" fmla="*/ 96884 w 418564"/>
                  <a:gd name="connsiteY393" fmla="*/ 141900 h 419737"/>
                  <a:gd name="connsiteX394" fmla="*/ 96263 w 418564"/>
                  <a:gd name="connsiteY394" fmla="*/ 141486 h 419737"/>
                  <a:gd name="connsiteX395" fmla="*/ 96263 w 418564"/>
                  <a:gd name="connsiteY395" fmla="*/ 141486 h 419737"/>
                  <a:gd name="connsiteX396" fmla="*/ 96263 w 418564"/>
                  <a:gd name="connsiteY396" fmla="*/ 141486 h 419737"/>
                  <a:gd name="connsiteX397" fmla="*/ 95849 w 418564"/>
                  <a:gd name="connsiteY397" fmla="*/ 141210 h 419737"/>
                  <a:gd name="connsiteX398" fmla="*/ 95780 w 418564"/>
                  <a:gd name="connsiteY398" fmla="*/ 141141 h 419737"/>
                  <a:gd name="connsiteX399" fmla="*/ 95504 w 418564"/>
                  <a:gd name="connsiteY399" fmla="*/ 140934 h 419737"/>
                  <a:gd name="connsiteX400" fmla="*/ 94813 w 418564"/>
                  <a:gd name="connsiteY400" fmla="*/ 140450 h 419737"/>
                  <a:gd name="connsiteX401" fmla="*/ 94744 w 418564"/>
                  <a:gd name="connsiteY401" fmla="*/ 140381 h 419737"/>
                  <a:gd name="connsiteX402" fmla="*/ 93985 w 418564"/>
                  <a:gd name="connsiteY402" fmla="*/ 139829 h 419737"/>
                  <a:gd name="connsiteX403" fmla="*/ 93916 w 418564"/>
                  <a:gd name="connsiteY403" fmla="*/ 139760 h 419737"/>
                  <a:gd name="connsiteX404" fmla="*/ 93502 w 418564"/>
                  <a:gd name="connsiteY404" fmla="*/ 139415 h 419737"/>
                  <a:gd name="connsiteX405" fmla="*/ 93364 w 418564"/>
                  <a:gd name="connsiteY405" fmla="*/ 139277 h 419737"/>
                  <a:gd name="connsiteX406" fmla="*/ 93226 w 418564"/>
                  <a:gd name="connsiteY406" fmla="*/ 139208 h 419737"/>
                  <a:gd name="connsiteX407" fmla="*/ 93157 w 418564"/>
                  <a:gd name="connsiteY407" fmla="*/ 139139 h 419737"/>
                  <a:gd name="connsiteX408" fmla="*/ 92742 w 418564"/>
                  <a:gd name="connsiteY408" fmla="*/ 138794 h 419737"/>
                  <a:gd name="connsiteX409" fmla="*/ 92535 w 418564"/>
                  <a:gd name="connsiteY409" fmla="*/ 138655 h 419737"/>
                  <a:gd name="connsiteX410" fmla="*/ 92535 w 418564"/>
                  <a:gd name="connsiteY410" fmla="*/ 138655 h 419737"/>
                  <a:gd name="connsiteX411" fmla="*/ 92466 w 418564"/>
                  <a:gd name="connsiteY411" fmla="*/ 138586 h 419737"/>
                  <a:gd name="connsiteX412" fmla="*/ 91845 w 418564"/>
                  <a:gd name="connsiteY412" fmla="*/ 138034 h 419737"/>
                  <a:gd name="connsiteX413" fmla="*/ 91845 w 418564"/>
                  <a:gd name="connsiteY413" fmla="*/ 138034 h 419737"/>
                  <a:gd name="connsiteX414" fmla="*/ 91845 w 418564"/>
                  <a:gd name="connsiteY414" fmla="*/ 138034 h 419737"/>
                  <a:gd name="connsiteX415" fmla="*/ 91293 w 418564"/>
                  <a:gd name="connsiteY415" fmla="*/ 137551 h 419737"/>
                  <a:gd name="connsiteX416" fmla="*/ 91223 w 418564"/>
                  <a:gd name="connsiteY416" fmla="*/ 137482 h 419737"/>
                  <a:gd name="connsiteX417" fmla="*/ 91154 w 418564"/>
                  <a:gd name="connsiteY417" fmla="*/ 137413 h 419737"/>
                  <a:gd name="connsiteX418" fmla="*/ 91085 w 418564"/>
                  <a:gd name="connsiteY418" fmla="*/ 137344 h 419737"/>
                  <a:gd name="connsiteX419" fmla="*/ 90533 w 418564"/>
                  <a:gd name="connsiteY419" fmla="*/ 136861 h 419737"/>
                  <a:gd name="connsiteX420" fmla="*/ 90464 w 418564"/>
                  <a:gd name="connsiteY420" fmla="*/ 136791 h 419737"/>
                  <a:gd name="connsiteX421" fmla="*/ 89774 w 418564"/>
                  <a:gd name="connsiteY421" fmla="*/ 136170 h 419737"/>
                  <a:gd name="connsiteX422" fmla="*/ 89774 w 418564"/>
                  <a:gd name="connsiteY422" fmla="*/ 136170 h 419737"/>
                  <a:gd name="connsiteX423" fmla="*/ 89774 w 418564"/>
                  <a:gd name="connsiteY423" fmla="*/ 136170 h 419737"/>
                  <a:gd name="connsiteX424" fmla="*/ 89083 w 418564"/>
                  <a:gd name="connsiteY424" fmla="*/ 135549 h 419737"/>
                  <a:gd name="connsiteX425" fmla="*/ 89083 w 418564"/>
                  <a:gd name="connsiteY425" fmla="*/ 135549 h 419737"/>
                  <a:gd name="connsiteX426" fmla="*/ 89014 w 418564"/>
                  <a:gd name="connsiteY426" fmla="*/ 135480 h 419737"/>
                  <a:gd name="connsiteX427" fmla="*/ 88462 w 418564"/>
                  <a:gd name="connsiteY427" fmla="*/ 134997 h 419737"/>
                  <a:gd name="connsiteX428" fmla="*/ 88462 w 418564"/>
                  <a:gd name="connsiteY428" fmla="*/ 134997 h 419737"/>
                  <a:gd name="connsiteX429" fmla="*/ 88393 w 418564"/>
                  <a:gd name="connsiteY429" fmla="*/ 134928 h 419737"/>
                  <a:gd name="connsiteX430" fmla="*/ 87772 w 418564"/>
                  <a:gd name="connsiteY430" fmla="*/ 134375 h 419737"/>
                  <a:gd name="connsiteX431" fmla="*/ 87703 w 418564"/>
                  <a:gd name="connsiteY431" fmla="*/ 134306 h 419737"/>
                  <a:gd name="connsiteX432" fmla="*/ 87703 w 418564"/>
                  <a:gd name="connsiteY432" fmla="*/ 134306 h 419737"/>
                  <a:gd name="connsiteX433" fmla="*/ 87081 w 418564"/>
                  <a:gd name="connsiteY433" fmla="*/ 133754 h 419737"/>
                  <a:gd name="connsiteX434" fmla="*/ 87081 w 418564"/>
                  <a:gd name="connsiteY434" fmla="*/ 133754 h 419737"/>
                  <a:gd name="connsiteX435" fmla="*/ 87081 w 418564"/>
                  <a:gd name="connsiteY435" fmla="*/ 133754 h 419737"/>
                  <a:gd name="connsiteX436" fmla="*/ 87081 w 418564"/>
                  <a:gd name="connsiteY436" fmla="*/ 133754 h 419737"/>
                  <a:gd name="connsiteX437" fmla="*/ 86460 w 418564"/>
                  <a:gd name="connsiteY437" fmla="*/ 133133 h 419737"/>
                  <a:gd name="connsiteX438" fmla="*/ 86460 w 418564"/>
                  <a:gd name="connsiteY438" fmla="*/ 133133 h 419737"/>
                  <a:gd name="connsiteX439" fmla="*/ 85839 w 418564"/>
                  <a:gd name="connsiteY439" fmla="*/ 132442 h 419737"/>
                  <a:gd name="connsiteX440" fmla="*/ 85839 w 418564"/>
                  <a:gd name="connsiteY440" fmla="*/ 132442 h 419737"/>
                  <a:gd name="connsiteX441" fmla="*/ 85770 w 418564"/>
                  <a:gd name="connsiteY441" fmla="*/ 132373 h 419737"/>
                  <a:gd name="connsiteX442" fmla="*/ 85217 w 418564"/>
                  <a:gd name="connsiteY442" fmla="*/ 131752 h 419737"/>
                  <a:gd name="connsiteX443" fmla="*/ 85148 w 418564"/>
                  <a:gd name="connsiteY443" fmla="*/ 131683 h 419737"/>
                  <a:gd name="connsiteX444" fmla="*/ 84596 w 418564"/>
                  <a:gd name="connsiteY444" fmla="*/ 131131 h 419737"/>
                  <a:gd name="connsiteX445" fmla="*/ 84596 w 418564"/>
                  <a:gd name="connsiteY445" fmla="*/ 131131 h 419737"/>
                  <a:gd name="connsiteX446" fmla="*/ 83975 w 418564"/>
                  <a:gd name="connsiteY446" fmla="*/ 130440 h 419737"/>
                  <a:gd name="connsiteX447" fmla="*/ 83975 w 418564"/>
                  <a:gd name="connsiteY447" fmla="*/ 130440 h 419737"/>
                  <a:gd name="connsiteX448" fmla="*/ 83353 w 418564"/>
                  <a:gd name="connsiteY448" fmla="*/ 129750 h 419737"/>
                  <a:gd name="connsiteX449" fmla="*/ 83353 w 418564"/>
                  <a:gd name="connsiteY449" fmla="*/ 129750 h 419737"/>
                  <a:gd name="connsiteX450" fmla="*/ 83353 w 418564"/>
                  <a:gd name="connsiteY450" fmla="*/ 129750 h 419737"/>
                  <a:gd name="connsiteX451" fmla="*/ 82801 w 418564"/>
                  <a:gd name="connsiteY451" fmla="*/ 129059 h 419737"/>
                  <a:gd name="connsiteX452" fmla="*/ 82801 w 418564"/>
                  <a:gd name="connsiteY452" fmla="*/ 129059 h 419737"/>
                  <a:gd name="connsiteX453" fmla="*/ 82801 w 418564"/>
                  <a:gd name="connsiteY453" fmla="*/ 129059 h 419737"/>
                  <a:gd name="connsiteX454" fmla="*/ 82249 w 418564"/>
                  <a:gd name="connsiteY454" fmla="*/ 128369 h 419737"/>
                  <a:gd name="connsiteX455" fmla="*/ 82249 w 418564"/>
                  <a:gd name="connsiteY455" fmla="*/ 128369 h 419737"/>
                  <a:gd name="connsiteX456" fmla="*/ 81697 w 418564"/>
                  <a:gd name="connsiteY456" fmla="*/ 127679 h 419737"/>
                  <a:gd name="connsiteX457" fmla="*/ 81697 w 418564"/>
                  <a:gd name="connsiteY457" fmla="*/ 127610 h 419737"/>
                  <a:gd name="connsiteX458" fmla="*/ 81697 w 418564"/>
                  <a:gd name="connsiteY458" fmla="*/ 127610 h 419737"/>
                  <a:gd name="connsiteX459" fmla="*/ 81213 w 418564"/>
                  <a:gd name="connsiteY459" fmla="*/ 126988 h 419737"/>
                  <a:gd name="connsiteX460" fmla="*/ 81213 w 418564"/>
                  <a:gd name="connsiteY460" fmla="*/ 126988 h 419737"/>
                  <a:gd name="connsiteX461" fmla="*/ 81144 w 418564"/>
                  <a:gd name="connsiteY461" fmla="*/ 126919 h 419737"/>
                  <a:gd name="connsiteX462" fmla="*/ 81006 w 418564"/>
                  <a:gd name="connsiteY462" fmla="*/ 126781 h 419737"/>
                  <a:gd name="connsiteX463" fmla="*/ 80937 w 418564"/>
                  <a:gd name="connsiteY463" fmla="*/ 126712 h 419737"/>
                  <a:gd name="connsiteX464" fmla="*/ 80523 w 418564"/>
                  <a:gd name="connsiteY464" fmla="*/ 126229 h 419737"/>
                  <a:gd name="connsiteX465" fmla="*/ 80523 w 418564"/>
                  <a:gd name="connsiteY465" fmla="*/ 126229 h 419737"/>
                  <a:gd name="connsiteX466" fmla="*/ 79971 w 418564"/>
                  <a:gd name="connsiteY466" fmla="*/ 125539 h 419737"/>
                  <a:gd name="connsiteX467" fmla="*/ 79971 w 418564"/>
                  <a:gd name="connsiteY467" fmla="*/ 125539 h 419737"/>
                  <a:gd name="connsiteX468" fmla="*/ 79971 w 418564"/>
                  <a:gd name="connsiteY468" fmla="*/ 125539 h 419737"/>
                  <a:gd name="connsiteX469" fmla="*/ 79487 w 418564"/>
                  <a:gd name="connsiteY469" fmla="*/ 124848 h 419737"/>
                  <a:gd name="connsiteX470" fmla="*/ 79487 w 418564"/>
                  <a:gd name="connsiteY470" fmla="*/ 124848 h 419737"/>
                  <a:gd name="connsiteX471" fmla="*/ 79487 w 418564"/>
                  <a:gd name="connsiteY471" fmla="*/ 124848 h 419737"/>
                  <a:gd name="connsiteX472" fmla="*/ 79004 w 418564"/>
                  <a:gd name="connsiteY472" fmla="*/ 124158 h 419737"/>
                  <a:gd name="connsiteX473" fmla="*/ 79004 w 418564"/>
                  <a:gd name="connsiteY473" fmla="*/ 124158 h 419737"/>
                  <a:gd name="connsiteX474" fmla="*/ 79004 w 418564"/>
                  <a:gd name="connsiteY474" fmla="*/ 124158 h 419737"/>
                  <a:gd name="connsiteX475" fmla="*/ 78521 w 418564"/>
                  <a:gd name="connsiteY475" fmla="*/ 123399 h 419737"/>
                  <a:gd name="connsiteX476" fmla="*/ 78521 w 418564"/>
                  <a:gd name="connsiteY476" fmla="*/ 123399 h 419737"/>
                  <a:gd name="connsiteX477" fmla="*/ 78521 w 418564"/>
                  <a:gd name="connsiteY477" fmla="*/ 123399 h 419737"/>
                  <a:gd name="connsiteX478" fmla="*/ 78038 w 418564"/>
                  <a:gd name="connsiteY478" fmla="*/ 122639 h 419737"/>
                  <a:gd name="connsiteX479" fmla="*/ 78038 w 418564"/>
                  <a:gd name="connsiteY479" fmla="*/ 122639 h 419737"/>
                  <a:gd name="connsiteX480" fmla="*/ 78038 w 418564"/>
                  <a:gd name="connsiteY480" fmla="*/ 122639 h 419737"/>
                  <a:gd name="connsiteX481" fmla="*/ 77554 w 418564"/>
                  <a:gd name="connsiteY481" fmla="*/ 121880 h 419737"/>
                  <a:gd name="connsiteX482" fmla="*/ 77554 w 418564"/>
                  <a:gd name="connsiteY482" fmla="*/ 121880 h 419737"/>
                  <a:gd name="connsiteX483" fmla="*/ 77554 w 418564"/>
                  <a:gd name="connsiteY483" fmla="*/ 121811 h 419737"/>
                  <a:gd name="connsiteX484" fmla="*/ 77071 w 418564"/>
                  <a:gd name="connsiteY484" fmla="*/ 121120 h 419737"/>
                  <a:gd name="connsiteX485" fmla="*/ 77071 w 418564"/>
                  <a:gd name="connsiteY485" fmla="*/ 121120 h 419737"/>
                  <a:gd name="connsiteX486" fmla="*/ 77071 w 418564"/>
                  <a:gd name="connsiteY486" fmla="*/ 121051 h 419737"/>
                  <a:gd name="connsiteX487" fmla="*/ 76795 w 418564"/>
                  <a:gd name="connsiteY487" fmla="*/ 120637 h 419737"/>
                  <a:gd name="connsiteX488" fmla="*/ 76726 w 418564"/>
                  <a:gd name="connsiteY488" fmla="*/ 120499 h 419737"/>
                  <a:gd name="connsiteX489" fmla="*/ 76588 w 418564"/>
                  <a:gd name="connsiteY489" fmla="*/ 120292 h 419737"/>
                  <a:gd name="connsiteX490" fmla="*/ 76588 w 418564"/>
                  <a:gd name="connsiteY490" fmla="*/ 120223 h 419737"/>
                  <a:gd name="connsiteX491" fmla="*/ 76588 w 418564"/>
                  <a:gd name="connsiteY491" fmla="*/ 120223 h 419737"/>
                  <a:gd name="connsiteX492" fmla="*/ 76312 w 418564"/>
                  <a:gd name="connsiteY492" fmla="*/ 119671 h 419737"/>
                  <a:gd name="connsiteX493" fmla="*/ 76243 w 418564"/>
                  <a:gd name="connsiteY493" fmla="*/ 119533 h 419737"/>
                  <a:gd name="connsiteX494" fmla="*/ 76243 w 418564"/>
                  <a:gd name="connsiteY494" fmla="*/ 119463 h 419737"/>
                  <a:gd name="connsiteX495" fmla="*/ 76243 w 418564"/>
                  <a:gd name="connsiteY495" fmla="*/ 119463 h 419737"/>
                  <a:gd name="connsiteX496" fmla="*/ 75552 w 418564"/>
                  <a:gd name="connsiteY496" fmla="*/ 118842 h 419737"/>
                  <a:gd name="connsiteX497" fmla="*/ 75414 w 418564"/>
                  <a:gd name="connsiteY497" fmla="*/ 118635 h 419737"/>
                  <a:gd name="connsiteX498" fmla="*/ 75069 w 418564"/>
                  <a:gd name="connsiteY498" fmla="*/ 118014 h 419737"/>
                  <a:gd name="connsiteX499" fmla="*/ 75000 w 418564"/>
                  <a:gd name="connsiteY499" fmla="*/ 117945 h 419737"/>
                  <a:gd name="connsiteX500" fmla="*/ 75000 w 418564"/>
                  <a:gd name="connsiteY500" fmla="*/ 117876 h 419737"/>
                  <a:gd name="connsiteX501" fmla="*/ 74655 w 418564"/>
                  <a:gd name="connsiteY501" fmla="*/ 117185 h 419737"/>
                  <a:gd name="connsiteX502" fmla="*/ 74655 w 418564"/>
                  <a:gd name="connsiteY502" fmla="*/ 117185 h 419737"/>
                  <a:gd name="connsiteX503" fmla="*/ 74310 w 418564"/>
                  <a:gd name="connsiteY503" fmla="*/ 116564 h 419737"/>
                  <a:gd name="connsiteX504" fmla="*/ 74310 w 418564"/>
                  <a:gd name="connsiteY504" fmla="*/ 116564 h 419737"/>
                  <a:gd name="connsiteX505" fmla="*/ 73895 w 418564"/>
                  <a:gd name="connsiteY505" fmla="*/ 115805 h 419737"/>
                  <a:gd name="connsiteX506" fmla="*/ 73895 w 418564"/>
                  <a:gd name="connsiteY506" fmla="*/ 115736 h 419737"/>
                  <a:gd name="connsiteX507" fmla="*/ 73826 w 418564"/>
                  <a:gd name="connsiteY507" fmla="*/ 115597 h 419737"/>
                  <a:gd name="connsiteX508" fmla="*/ 73826 w 418564"/>
                  <a:gd name="connsiteY508" fmla="*/ 115597 h 419737"/>
                  <a:gd name="connsiteX509" fmla="*/ 73757 w 418564"/>
                  <a:gd name="connsiteY509" fmla="*/ 115528 h 419737"/>
                  <a:gd name="connsiteX510" fmla="*/ 73619 w 418564"/>
                  <a:gd name="connsiteY510" fmla="*/ 115252 h 419737"/>
                  <a:gd name="connsiteX511" fmla="*/ 73619 w 418564"/>
                  <a:gd name="connsiteY511" fmla="*/ 115252 h 419737"/>
                  <a:gd name="connsiteX512" fmla="*/ 73412 w 418564"/>
                  <a:gd name="connsiteY512" fmla="*/ 114907 h 419737"/>
                  <a:gd name="connsiteX513" fmla="*/ 73412 w 418564"/>
                  <a:gd name="connsiteY513" fmla="*/ 114838 h 419737"/>
                  <a:gd name="connsiteX514" fmla="*/ 72791 w 418564"/>
                  <a:gd name="connsiteY514" fmla="*/ 113595 h 419737"/>
                  <a:gd name="connsiteX515" fmla="*/ 72791 w 418564"/>
                  <a:gd name="connsiteY515" fmla="*/ 113595 h 419737"/>
                  <a:gd name="connsiteX516" fmla="*/ 72584 w 418564"/>
                  <a:gd name="connsiteY516" fmla="*/ 113112 h 419737"/>
                  <a:gd name="connsiteX517" fmla="*/ 72584 w 418564"/>
                  <a:gd name="connsiteY517" fmla="*/ 113112 h 419737"/>
                  <a:gd name="connsiteX518" fmla="*/ 72308 w 418564"/>
                  <a:gd name="connsiteY518" fmla="*/ 112491 h 419737"/>
                  <a:gd name="connsiteX519" fmla="*/ 72308 w 418564"/>
                  <a:gd name="connsiteY519" fmla="*/ 112491 h 419737"/>
                  <a:gd name="connsiteX520" fmla="*/ 72101 w 418564"/>
                  <a:gd name="connsiteY520" fmla="*/ 112008 h 419737"/>
                  <a:gd name="connsiteX521" fmla="*/ 72032 w 418564"/>
                  <a:gd name="connsiteY521" fmla="*/ 111870 h 419737"/>
                  <a:gd name="connsiteX522" fmla="*/ 71893 w 418564"/>
                  <a:gd name="connsiteY522" fmla="*/ 111524 h 419737"/>
                  <a:gd name="connsiteX523" fmla="*/ 71824 w 418564"/>
                  <a:gd name="connsiteY523" fmla="*/ 111386 h 419737"/>
                  <a:gd name="connsiteX524" fmla="*/ 71755 w 418564"/>
                  <a:gd name="connsiteY524" fmla="*/ 111179 h 419737"/>
                  <a:gd name="connsiteX525" fmla="*/ 71755 w 418564"/>
                  <a:gd name="connsiteY525" fmla="*/ 111179 h 419737"/>
                  <a:gd name="connsiteX526" fmla="*/ 71548 w 418564"/>
                  <a:gd name="connsiteY526" fmla="*/ 110696 h 419737"/>
                  <a:gd name="connsiteX527" fmla="*/ 71548 w 418564"/>
                  <a:gd name="connsiteY527" fmla="*/ 110627 h 419737"/>
                  <a:gd name="connsiteX528" fmla="*/ 71341 w 418564"/>
                  <a:gd name="connsiteY528" fmla="*/ 110144 h 419737"/>
                  <a:gd name="connsiteX529" fmla="*/ 71272 w 418564"/>
                  <a:gd name="connsiteY529" fmla="*/ 109937 h 419737"/>
                  <a:gd name="connsiteX530" fmla="*/ 71272 w 418564"/>
                  <a:gd name="connsiteY530" fmla="*/ 109937 h 419737"/>
                  <a:gd name="connsiteX531" fmla="*/ 71065 w 418564"/>
                  <a:gd name="connsiteY531" fmla="*/ 109453 h 419737"/>
                  <a:gd name="connsiteX532" fmla="*/ 71065 w 418564"/>
                  <a:gd name="connsiteY532" fmla="*/ 109453 h 419737"/>
                  <a:gd name="connsiteX533" fmla="*/ 70237 w 418564"/>
                  <a:gd name="connsiteY533" fmla="*/ 107175 h 419737"/>
                  <a:gd name="connsiteX534" fmla="*/ 70237 w 418564"/>
                  <a:gd name="connsiteY534" fmla="*/ 107175 h 419737"/>
                  <a:gd name="connsiteX535" fmla="*/ 70030 w 418564"/>
                  <a:gd name="connsiteY535" fmla="*/ 106623 h 419737"/>
                  <a:gd name="connsiteX536" fmla="*/ 70030 w 418564"/>
                  <a:gd name="connsiteY536" fmla="*/ 106554 h 419737"/>
                  <a:gd name="connsiteX537" fmla="*/ 70030 w 418564"/>
                  <a:gd name="connsiteY537" fmla="*/ 106485 h 419737"/>
                  <a:gd name="connsiteX538" fmla="*/ 70030 w 418564"/>
                  <a:gd name="connsiteY538" fmla="*/ 106485 h 419737"/>
                  <a:gd name="connsiteX539" fmla="*/ 70030 w 418564"/>
                  <a:gd name="connsiteY539" fmla="*/ 106416 h 419737"/>
                  <a:gd name="connsiteX540" fmla="*/ 69822 w 418564"/>
                  <a:gd name="connsiteY540" fmla="*/ 105863 h 419737"/>
                  <a:gd name="connsiteX541" fmla="*/ 69822 w 418564"/>
                  <a:gd name="connsiteY541" fmla="*/ 105794 h 419737"/>
                  <a:gd name="connsiteX542" fmla="*/ 69753 w 418564"/>
                  <a:gd name="connsiteY542" fmla="*/ 105518 h 419737"/>
                  <a:gd name="connsiteX543" fmla="*/ 69753 w 418564"/>
                  <a:gd name="connsiteY543" fmla="*/ 105449 h 419737"/>
                  <a:gd name="connsiteX544" fmla="*/ 69615 w 418564"/>
                  <a:gd name="connsiteY544" fmla="*/ 105104 h 419737"/>
                  <a:gd name="connsiteX545" fmla="*/ 69615 w 418564"/>
                  <a:gd name="connsiteY545" fmla="*/ 105104 h 419737"/>
                  <a:gd name="connsiteX546" fmla="*/ 68856 w 418564"/>
                  <a:gd name="connsiteY546" fmla="*/ 102688 h 419737"/>
                  <a:gd name="connsiteX547" fmla="*/ 68856 w 418564"/>
                  <a:gd name="connsiteY547" fmla="*/ 102688 h 419737"/>
                  <a:gd name="connsiteX548" fmla="*/ 68649 w 418564"/>
                  <a:gd name="connsiteY548" fmla="*/ 102066 h 419737"/>
                  <a:gd name="connsiteX549" fmla="*/ 68649 w 418564"/>
                  <a:gd name="connsiteY549" fmla="*/ 101997 h 419737"/>
                  <a:gd name="connsiteX550" fmla="*/ 68649 w 418564"/>
                  <a:gd name="connsiteY550" fmla="*/ 101928 h 419737"/>
                  <a:gd name="connsiteX551" fmla="*/ 68442 w 418564"/>
                  <a:gd name="connsiteY551" fmla="*/ 101169 h 419737"/>
                  <a:gd name="connsiteX552" fmla="*/ 68442 w 418564"/>
                  <a:gd name="connsiteY552" fmla="*/ 101169 h 419737"/>
                  <a:gd name="connsiteX553" fmla="*/ 68442 w 418564"/>
                  <a:gd name="connsiteY553" fmla="*/ 101169 h 419737"/>
                  <a:gd name="connsiteX554" fmla="*/ 68442 w 418564"/>
                  <a:gd name="connsiteY554" fmla="*/ 101169 h 419737"/>
                  <a:gd name="connsiteX555" fmla="*/ 68373 w 418564"/>
                  <a:gd name="connsiteY555" fmla="*/ 101031 h 419737"/>
                  <a:gd name="connsiteX556" fmla="*/ 68304 w 418564"/>
                  <a:gd name="connsiteY556" fmla="*/ 100824 h 419737"/>
                  <a:gd name="connsiteX557" fmla="*/ 68235 w 418564"/>
                  <a:gd name="connsiteY557" fmla="*/ 100686 h 419737"/>
                  <a:gd name="connsiteX558" fmla="*/ 68096 w 418564"/>
                  <a:gd name="connsiteY558" fmla="*/ 99995 h 419737"/>
                  <a:gd name="connsiteX559" fmla="*/ 68096 w 418564"/>
                  <a:gd name="connsiteY559" fmla="*/ 99995 h 419737"/>
                  <a:gd name="connsiteX560" fmla="*/ 67958 w 418564"/>
                  <a:gd name="connsiteY560" fmla="*/ 99512 h 419737"/>
                  <a:gd name="connsiteX561" fmla="*/ 67889 w 418564"/>
                  <a:gd name="connsiteY561" fmla="*/ 99305 h 419737"/>
                  <a:gd name="connsiteX562" fmla="*/ 67820 w 418564"/>
                  <a:gd name="connsiteY562" fmla="*/ 99098 h 419737"/>
                  <a:gd name="connsiteX563" fmla="*/ 67820 w 418564"/>
                  <a:gd name="connsiteY563" fmla="*/ 99029 h 419737"/>
                  <a:gd name="connsiteX564" fmla="*/ 67820 w 418564"/>
                  <a:gd name="connsiteY564" fmla="*/ 98960 h 419737"/>
                  <a:gd name="connsiteX565" fmla="*/ 67682 w 418564"/>
                  <a:gd name="connsiteY565" fmla="*/ 98339 h 419737"/>
                  <a:gd name="connsiteX566" fmla="*/ 67682 w 418564"/>
                  <a:gd name="connsiteY566" fmla="*/ 98269 h 419737"/>
                  <a:gd name="connsiteX567" fmla="*/ 67613 w 418564"/>
                  <a:gd name="connsiteY567" fmla="*/ 97924 h 419737"/>
                  <a:gd name="connsiteX568" fmla="*/ 67613 w 418564"/>
                  <a:gd name="connsiteY568" fmla="*/ 97855 h 419737"/>
                  <a:gd name="connsiteX569" fmla="*/ 67544 w 418564"/>
                  <a:gd name="connsiteY569" fmla="*/ 97441 h 419737"/>
                  <a:gd name="connsiteX570" fmla="*/ 67544 w 418564"/>
                  <a:gd name="connsiteY570" fmla="*/ 97303 h 419737"/>
                  <a:gd name="connsiteX571" fmla="*/ 67268 w 418564"/>
                  <a:gd name="connsiteY571" fmla="*/ 95991 h 419737"/>
                  <a:gd name="connsiteX572" fmla="*/ 67268 w 418564"/>
                  <a:gd name="connsiteY572" fmla="*/ 95991 h 419737"/>
                  <a:gd name="connsiteX573" fmla="*/ 67199 w 418564"/>
                  <a:gd name="connsiteY573" fmla="*/ 95508 h 419737"/>
                  <a:gd name="connsiteX574" fmla="*/ 67199 w 418564"/>
                  <a:gd name="connsiteY574" fmla="*/ 95439 h 419737"/>
                  <a:gd name="connsiteX575" fmla="*/ 67130 w 418564"/>
                  <a:gd name="connsiteY575" fmla="*/ 94818 h 419737"/>
                  <a:gd name="connsiteX576" fmla="*/ 67130 w 418564"/>
                  <a:gd name="connsiteY576" fmla="*/ 94749 h 419737"/>
                  <a:gd name="connsiteX577" fmla="*/ 67130 w 418564"/>
                  <a:gd name="connsiteY577" fmla="*/ 94611 h 419737"/>
                  <a:gd name="connsiteX578" fmla="*/ 67061 w 418564"/>
                  <a:gd name="connsiteY578" fmla="*/ 94334 h 419737"/>
                  <a:gd name="connsiteX579" fmla="*/ 66854 w 418564"/>
                  <a:gd name="connsiteY579" fmla="*/ 92747 h 419737"/>
                  <a:gd name="connsiteX580" fmla="*/ 66854 w 418564"/>
                  <a:gd name="connsiteY580" fmla="*/ 92678 h 419737"/>
                  <a:gd name="connsiteX581" fmla="*/ 66785 w 418564"/>
                  <a:gd name="connsiteY581" fmla="*/ 92056 h 419737"/>
                  <a:gd name="connsiteX582" fmla="*/ 66785 w 418564"/>
                  <a:gd name="connsiteY582" fmla="*/ 92056 h 419737"/>
                  <a:gd name="connsiteX583" fmla="*/ 66785 w 418564"/>
                  <a:gd name="connsiteY583" fmla="*/ 91987 h 419737"/>
                  <a:gd name="connsiteX584" fmla="*/ 66785 w 418564"/>
                  <a:gd name="connsiteY584" fmla="*/ 91918 h 419737"/>
                  <a:gd name="connsiteX585" fmla="*/ 66785 w 418564"/>
                  <a:gd name="connsiteY585" fmla="*/ 91849 h 419737"/>
                  <a:gd name="connsiteX586" fmla="*/ 66785 w 418564"/>
                  <a:gd name="connsiteY586" fmla="*/ 91642 h 419737"/>
                  <a:gd name="connsiteX587" fmla="*/ 66785 w 418564"/>
                  <a:gd name="connsiteY587" fmla="*/ 91573 h 419737"/>
                  <a:gd name="connsiteX588" fmla="*/ 66647 w 418564"/>
                  <a:gd name="connsiteY588" fmla="*/ 89985 h 419737"/>
                  <a:gd name="connsiteX589" fmla="*/ 66647 w 418564"/>
                  <a:gd name="connsiteY589" fmla="*/ 89916 h 419737"/>
                  <a:gd name="connsiteX590" fmla="*/ 66647 w 418564"/>
                  <a:gd name="connsiteY590" fmla="*/ 89709 h 419737"/>
                  <a:gd name="connsiteX591" fmla="*/ 66647 w 418564"/>
                  <a:gd name="connsiteY591" fmla="*/ 89571 h 419737"/>
                  <a:gd name="connsiteX592" fmla="*/ 66578 w 418564"/>
                  <a:gd name="connsiteY592" fmla="*/ 88950 h 419737"/>
                  <a:gd name="connsiteX593" fmla="*/ 66578 w 418564"/>
                  <a:gd name="connsiteY593" fmla="*/ 88812 h 419737"/>
                  <a:gd name="connsiteX594" fmla="*/ 66302 w 418564"/>
                  <a:gd name="connsiteY594" fmla="*/ 88604 h 419737"/>
                  <a:gd name="connsiteX595" fmla="*/ 66302 w 418564"/>
                  <a:gd name="connsiteY595" fmla="*/ 88604 h 419737"/>
                  <a:gd name="connsiteX596" fmla="*/ 350177 w 418564"/>
                  <a:gd name="connsiteY596" fmla="*/ 163025 h 419737"/>
                  <a:gd name="connsiteX597" fmla="*/ 275687 w 418564"/>
                  <a:gd name="connsiteY597" fmla="*/ 206172 h 419737"/>
                  <a:gd name="connsiteX598" fmla="*/ 307237 w 418564"/>
                  <a:gd name="connsiteY598" fmla="*/ 324017 h 419737"/>
                  <a:gd name="connsiteX599" fmla="*/ 307237 w 418564"/>
                  <a:gd name="connsiteY599" fmla="*/ 324017 h 419737"/>
                  <a:gd name="connsiteX600" fmla="*/ 333677 w 418564"/>
                  <a:gd name="connsiteY600" fmla="*/ 333958 h 419737"/>
                  <a:gd name="connsiteX601" fmla="*/ 312483 w 418564"/>
                  <a:gd name="connsiteY601" fmla="*/ 272654 h 419737"/>
                  <a:gd name="connsiteX602" fmla="*/ 343342 w 418564"/>
                  <a:gd name="connsiteY602" fmla="*/ 301028 h 419737"/>
                  <a:gd name="connsiteX603" fmla="*/ 349003 w 418564"/>
                  <a:gd name="connsiteY603" fmla="*/ 313454 h 419737"/>
                  <a:gd name="connsiteX604" fmla="*/ 349210 w 418564"/>
                  <a:gd name="connsiteY604" fmla="*/ 314075 h 419737"/>
                  <a:gd name="connsiteX605" fmla="*/ 349279 w 418564"/>
                  <a:gd name="connsiteY605" fmla="*/ 314214 h 419737"/>
                  <a:gd name="connsiteX606" fmla="*/ 349349 w 418564"/>
                  <a:gd name="connsiteY606" fmla="*/ 314352 h 419737"/>
                  <a:gd name="connsiteX607" fmla="*/ 349349 w 418564"/>
                  <a:gd name="connsiteY607" fmla="*/ 314352 h 419737"/>
                  <a:gd name="connsiteX608" fmla="*/ 349349 w 418564"/>
                  <a:gd name="connsiteY608" fmla="*/ 314352 h 419737"/>
                  <a:gd name="connsiteX609" fmla="*/ 349349 w 418564"/>
                  <a:gd name="connsiteY609" fmla="*/ 314421 h 419737"/>
                  <a:gd name="connsiteX610" fmla="*/ 349349 w 418564"/>
                  <a:gd name="connsiteY610" fmla="*/ 314490 h 419737"/>
                  <a:gd name="connsiteX611" fmla="*/ 349349 w 418564"/>
                  <a:gd name="connsiteY611" fmla="*/ 314559 h 419737"/>
                  <a:gd name="connsiteX612" fmla="*/ 349625 w 418564"/>
                  <a:gd name="connsiteY612" fmla="*/ 315387 h 419737"/>
                  <a:gd name="connsiteX613" fmla="*/ 349901 w 418564"/>
                  <a:gd name="connsiteY613" fmla="*/ 316216 h 419737"/>
                  <a:gd name="connsiteX614" fmla="*/ 349901 w 418564"/>
                  <a:gd name="connsiteY614" fmla="*/ 316216 h 419737"/>
                  <a:gd name="connsiteX615" fmla="*/ 350177 w 418564"/>
                  <a:gd name="connsiteY615" fmla="*/ 317113 h 419737"/>
                  <a:gd name="connsiteX616" fmla="*/ 350177 w 418564"/>
                  <a:gd name="connsiteY616" fmla="*/ 317113 h 419737"/>
                  <a:gd name="connsiteX617" fmla="*/ 350384 w 418564"/>
                  <a:gd name="connsiteY617" fmla="*/ 317803 h 419737"/>
                  <a:gd name="connsiteX618" fmla="*/ 350384 w 418564"/>
                  <a:gd name="connsiteY618" fmla="*/ 317872 h 419737"/>
                  <a:gd name="connsiteX619" fmla="*/ 350453 w 418564"/>
                  <a:gd name="connsiteY619" fmla="*/ 318010 h 419737"/>
                  <a:gd name="connsiteX620" fmla="*/ 350591 w 418564"/>
                  <a:gd name="connsiteY620" fmla="*/ 318563 h 419737"/>
                  <a:gd name="connsiteX621" fmla="*/ 350591 w 418564"/>
                  <a:gd name="connsiteY621" fmla="*/ 318632 h 419737"/>
                  <a:gd name="connsiteX622" fmla="*/ 350591 w 418564"/>
                  <a:gd name="connsiteY622" fmla="*/ 318701 h 419737"/>
                  <a:gd name="connsiteX623" fmla="*/ 350729 w 418564"/>
                  <a:gd name="connsiteY623" fmla="*/ 319253 h 419737"/>
                  <a:gd name="connsiteX624" fmla="*/ 350798 w 418564"/>
                  <a:gd name="connsiteY624" fmla="*/ 319460 h 419737"/>
                  <a:gd name="connsiteX625" fmla="*/ 350798 w 418564"/>
                  <a:gd name="connsiteY625" fmla="*/ 319529 h 419737"/>
                  <a:gd name="connsiteX626" fmla="*/ 350798 w 418564"/>
                  <a:gd name="connsiteY626" fmla="*/ 319598 h 419737"/>
                  <a:gd name="connsiteX627" fmla="*/ 350867 w 418564"/>
                  <a:gd name="connsiteY627" fmla="*/ 319805 h 419737"/>
                  <a:gd name="connsiteX628" fmla="*/ 351005 w 418564"/>
                  <a:gd name="connsiteY628" fmla="*/ 320427 h 419737"/>
                  <a:gd name="connsiteX629" fmla="*/ 351074 w 418564"/>
                  <a:gd name="connsiteY629" fmla="*/ 320634 h 419737"/>
                  <a:gd name="connsiteX630" fmla="*/ 351074 w 418564"/>
                  <a:gd name="connsiteY630" fmla="*/ 320634 h 419737"/>
                  <a:gd name="connsiteX631" fmla="*/ 351212 w 418564"/>
                  <a:gd name="connsiteY631" fmla="*/ 321324 h 419737"/>
                  <a:gd name="connsiteX632" fmla="*/ 351212 w 418564"/>
                  <a:gd name="connsiteY632" fmla="*/ 321324 h 419737"/>
                  <a:gd name="connsiteX633" fmla="*/ 351351 w 418564"/>
                  <a:gd name="connsiteY633" fmla="*/ 322015 h 419737"/>
                  <a:gd name="connsiteX634" fmla="*/ 351420 w 418564"/>
                  <a:gd name="connsiteY634" fmla="*/ 322222 h 419737"/>
                  <a:gd name="connsiteX635" fmla="*/ 351489 w 418564"/>
                  <a:gd name="connsiteY635" fmla="*/ 322429 h 419737"/>
                  <a:gd name="connsiteX636" fmla="*/ 351489 w 418564"/>
                  <a:gd name="connsiteY636" fmla="*/ 322429 h 419737"/>
                  <a:gd name="connsiteX637" fmla="*/ 351489 w 418564"/>
                  <a:gd name="connsiteY637" fmla="*/ 322498 h 419737"/>
                  <a:gd name="connsiteX638" fmla="*/ 351627 w 418564"/>
                  <a:gd name="connsiteY638" fmla="*/ 323188 h 419737"/>
                  <a:gd name="connsiteX639" fmla="*/ 351696 w 418564"/>
                  <a:gd name="connsiteY639" fmla="*/ 323740 h 419737"/>
                  <a:gd name="connsiteX640" fmla="*/ 351696 w 418564"/>
                  <a:gd name="connsiteY640" fmla="*/ 323740 h 419737"/>
                  <a:gd name="connsiteX641" fmla="*/ 351765 w 418564"/>
                  <a:gd name="connsiteY641" fmla="*/ 324293 h 419737"/>
                  <a:gd name="connsiteX642" fmla="*/ 351765 w 418564"/>
                  <a:gd name="connsiteY642" fmla="*/ 324362 h 419737"/>
                  <a:gd name="connsiteX643" fmla="*/ 351903 w 418564"/>
                  <a:gd name="connsiteY643" fmla="*/ 324983 h 419737"/>
                  <a:gd name="connsiteX644" fmla="*/ 351903 w 418564"/>
                  <a:gd name="connsiteY644" fmla="*/ 325052 h 419737"/>
                  <a:gd name="connsiteX645" fmla="*/ 351903 w 418564"/>
                  <a:gd name="connsiteY645" fmla="*/ 325052 h 419737"/>
                  <a:gd name="connsiteX646" fmla="*/ 351903 w 418564"/>
                  <a:gd name="connsiteY646" fmla="*/ 325052 h 419737"/>
                  <a:gd name="connsiteX647" fmla="*/ 352041 w 418564"/>
                  <a:gd name="connsiteY647" fmla="*/ 325881 h 419737"/>
                  <a:gd name="connsiteX648" fmla="*/ 352041 w 418564"/>
                  <a:gd name="connsiteY648" fmla="*/ 325950 h 419737"/>
                  <a:gd name="connsiteX649" fmla="*/ 352041 w 418564"/>
                  <a:gd name="connsiteY649" fmla="*/ 326157 h 419737"/>
                  <a:gd name="connsiteX650" fmla="*/ 352110 w 418564"/>
                  <a:gd name="connsiteY650" fmla="*/ 326778 h 419737"/>
                  <a:gd name="connsiteX651" fmla="*/ 352110 w 418564"/>
                  <a:gd name="connsiteY651" fmla="*/ 326778 h 419737"/>
                  <a:gd name="connsiteX652" fmla="*/ 352110 w 418564"/>
                  <a:gd name="connsiteY652" fmla="*/ 326985 h 419737"/>
                  <a:gd name="connsiteX653" fmla="*/ 352110 w 418564"/>
                  <a:gd name="connsiteY653" fmla="*/ 326985 h 419737"/>
                  <a:gd name="connsiteX654" fmla="*/ 352179 w 418564"/>
                  <a:gd name="connsiteY654" fmla="*/ 327676 h 419737"/>
                  <a:gd name="connsiteX655" fmla="*/ 352179 w 418564"/>
                  <a:gd name="connsiteY655" fmla="*/ 327814 h 419737"/>
                  <a:gd name="connsiteX656" fmla="*/ 352248 w 418564"/>
                  <a:gd name="connsiteY656" fmla="*/ 328504 h 419737"/>
                  <a:gd name="connsiteX657" fmla="*/ 352248 w 418564"/>
                  <a:gd name="connsiteY657" fmla="*/ 328504 h 419737"/>
                  <a:gd name="connsiteX658" fmla="*/ 352248 w 418564"/>
                  <a:gd name="connsiteY658" fmla="*/ 328711 h 419737"/>
                  <a:gd name="connsiteX659" fmla="*/ 352248 w 418564"/>
                  <a:gd name="connsiteY659" fmla="*/ 328711 h 419737"/>
                  <a:gd name="connsiteX660" fmla="*/ 352317 w 418564"/>
                  <a:gd name="connsiteY660" fmla="*/ 329401 h 419737"/>
                  <a:gd name="connsiteX661" fmla="*/ 352317 w 418564"/>
                  <a:gd name="connsiteY661" fmla="*/ 329401 h 419737"/>
                  <a:gd name="connsiteX662" fmla="*/ 352386 w 418564"/>
                  <a:gd name="connsiteY662" fmla="*/ 330092 h 419737"/>
                  <a:gd name="connsiteX663" fmla="*/ 352386 w 418564"/>
                  <a:gd name="connsiteY663" fmla="*/ 330092 h 419737"/>
                  <a:gd name="connsiteX664" fmla="*/ 352386 w 418564"/>
                  <a:gd name="connsiteY664" fmla="*/ 330299 h 419737"/>
                  <a:gd name="connsiteX665" fmla="*/ 352386 w 418564"/>
                  <a:gd name="connsiteY665" fmla="*/ 330368 h 419737"/>
                  <a:gd name="connsiteX666" fmla="*/ 352386 w 418564"/>
                  <a:gd name="connsiteY666" fmla="*/ 330437 h 419737"/>
                  <a:gd name="connsiteX667" fmla="*/ 352455 w 418564"/>
                  <a:gd name="connsiteY667" fmla="*/ 331334 h 419737"/>
                  <a:gd name="connsiteX668" fmla="*/ 352455 w 418564"/>
                  <a:gd name="connsiteY668" fmla="*/ 331541 h 419737"/>
                  <a:gd name="connsiteX669" fmla="*/ 352455 w 418564"/>
                  <a:gd name="connsiteY669" fmla="*/ 331611 h 419737"/>
                  <a:gd name="connsiteX670" fmla="*/ 352455 w 418564"/>
                  <a:gd name="connsiteY670" fmla="*/ 332094 h 419737"/>
                  <a:gd name="connsiteX671" fmla="*/ 352455 w 418564"/>
                  <a:gd name="connsiteY671" fmla="*/ 332646 h 419737"/>
                  <a:gd name="connsiteX672" fmla="*/ 352455 w 418564"/>
                  <a:gd name="connsiteY672" fmla="*/ 332715 h 419737"/>
                  <a:gd name="connsiteX673" fmla="*/ 352455 w 418564"/>
                  <a:gd name="connsiteY673" fmla="*/ 333267 h 419737"/>
                  <a:gd name="connsiteX674" fmla="*/ 352455 w 418564"/>
                  <a:gd name="connsiteY674" fmla="*/ 333267 h 419737"/>
                  <a:gd name="connsiteX675" fmla="*/ 352455 w 418564"/>
                  <a:gd name="connsiteY675" fmla="*/ 333474 h 419737"/>
                  <a:gd name="connsiteX676" fmla="*/ 383866 w 418564"/>
                  <a:gd name="connsiteY676" fmla="*/ 326640 h 419737"/>
                  <a:gd name="connsiteX677" fmla="*/ 383866 w 418564"/>
                  <a:gd name="connsiteY677" fmla="*/ 326433 h 419737"/>
                  <a:gd name="connsiteX678" fmla="*/ 383866 w 418564"/>
                  <a:gd name="connsiteY678" fmla="*/ 326433 h 419737"/>
                  <a:gd name="connsiteX679" fmla="*/ 383797 w 418564"/>
                  <a:gd name="connsiteY679" fmla="*/ 325466 h 419737"/>
                  <a:gd name="connsiteX680" fmla="*/ 383797 w 418564"/>
                  <a:gd name="connsiteY680" fmla="*/ 325466 h 419737"/>
                  <a:gd name="connsiteX681" fmla="*/ 383797 w 418564"/>
                  <a:gd name="connsiteY681" fmla="*/ 325190 h 419737"/>
                  <a:gd name="connsiteX682" fmla="*/ 383797 w 418564"/>
                  <a:gd name="connsiteY682" fmla="*/ 325190 h 419737"/>
                  <a:gd name="connsiteX683" fmla="*/ 383728 w 418564"/>
                  <a:gd name="connsiteY683" fmla="*/ 324224 h 419737"/>
                  <a:gd name="connsiteX684" fmla="*/ 383728 w 418564"/>
                  <a:gd name="connsiteY684" fmla="*/ 324155 h 419737"/>
                  <a:gd name="connsiteX685" fmla="*/ 383659 w 418564"/>
                  <a:gd name="connsiteY685" fmla="*/ 323810 h 419737"/>
                  <a:gd name="connsiteX686" fmla="*/ 383659 w 418564"/>
                  <a:gd name="connsiteY686" fmla="*/ 323740 h 419737"/>
                  <a:gd name="connsiteX687" fmla="*/ 383521 w 418564"/>
                  <a:gd name="connsiteY687" fmla="*/ 322774 h 419737"/>
                  <a:gd name="connsiteX688" fmla="*/ 383521 w 418564"/>
                  <a:gd name="connsiteY688" fmla="*/ 322774 h 419737"/>
                  <a:gd name="connsiteX689" fmla="*/ 383452 w 418564"/>
                  <a:gd name="connsiteY689" fmla="*/ 322498 h 419737"/>
                  <a:gd name="connsiteX690" fmla="*/ 383452 w 418564"/>
                  <a:gd name="connsiteY690" fmla="*/ 322498 h 419737"/>
                  <a:gd name="connsiteX691" fmla="*/ 383314 w 418564"/>
                  <a:gd name="connsiteY691" fmla="*/ 321531 h 419737"/>
                  <a:gd name="connsiteX692" fmla="*/ 383314 w 418564"/>
                  <a:gd name="connsiteY692" fmla="*/ 321462 h 419737"/>
                  <a:gd name="connsiteX693" fmla="*/ 383245 w 418564"/>
                  <a:gd name="connsiteY693" fmla="*/ 321186 h 419737"/>
                  <a:gd name="connsiteX694" fmla="*/ 383245 w 418564"/>
                  <a:gd name="connsiteY694" fmla="*/ 321117 h 419737"/>
                  <a:gd name="connsiteX695" fmla="*/ 383038 w 418564"/>
                  <a:gd name="connsiteY695" fmla="*/ 319943 h 419737"/>
                  <a:gd name="connsiteX696" fmla="*/ 383038 w 418564"/>
                  <a:gd name="connsiteY696" fmla="*/ 319943 h 419737"/>
                  <a:gd name="connsiteX697" fmla="*/ 383038 w 418564"/>
                  <a:gd name="connsiteY697" fmla="*/ 319874 h 419737"/>
                  <a:gd name="connsiteX698" fmla="*/ 383038 w 418564"/>
                  <a:gd name="connsiteY698" fmla="*/ 319805 h 419737"/>
                  <a:gd name="connsiteX699" fmla="*/ 382900 w 418564"/>
                  <a:gd name="connsiteY699" fmla="*/ 318839 h 419737"/>
                  <a:gd name="connsiteX700" fmla="*/ 382900 w 418564"/>
                  <a:gd name="connsiteY700" fmla="*/ 318770 h 419737"/>
                  <a:gd name="connsiteX701" fmla="*/ 382762 w 418564"/>
                  <a:gd name="connsiteY701" fmla="*/ 318010 h 419737"/>
                  <a:gd name="connsiteX702" fmla="*/ 382762 w 418564"/>
                  <a:gd name="connsiteY702" fmla="*/ 318010 h 419737"/>
                  <a:gd name="connsiteX703" fmla="*/ 382624 w 418564"/>
                  <a:gd name="connsiteY703" fmla="*/ 317182 h 419737"/>
                  <a:gd name="connsiteX704" fmla="*/ 382624 w 418564"/>
                  <a:gd name="connsiteY704" fmla="*/ 317182 h 419737"/>
                  <a:gd name="connsiteX705" fmla="*/ 382417 w 418564"/>
                  <a:gd name="connsiteY705" fmla="*/ 316285 h 419737"/>
                  <a:gd name="connsiteX706" fmla="*/ 382417 w 418564"/>
                  <a:gd name="connsiteY706" fmla="*/ 316216 h 419737"/>
                  <a:gd name="connsiteX707" fmla="*/ 382348 w 418564"/>
                  <a:gd name="connsiteY707" fmla="*/ 315939 h 419737"/>
                  <a:gd name="connsiteX708" fmla="*/ 382279 w 418564"/>
                  <a:gd name="connsiteY708" fmla="*/ 315732 h 419737"/>
                  <a:gd name="connsiteX709" fmla="*/ 382210 w 418564"/>
                  <a:gd name="connsiteY709" fmla="*/ 315456 h 419737"/>
                  <a:gd name="connsiteX710" fmla="*/ 382210 w 418564"/>
                  <a:gd name="connsiteY710" fmla="*/ 315456 h 419737"/>
                  <a:gd name="connsiteX711" fmla="*/ 382071 w 418564"/>
                  <a:gd name="connsiteY711" fmla="*/ 314628 h 419737"/>
                  <a:gd name="connsiteX712" fmla="*/ 382071 w 418564"/>
                  <a:gd name="connsiteY712" fmla="*/ 314628 h 419737"/>
                  <a:gd name="connsiteX713" fmla="*/ 381864 w 418564"/>
                  <a:gd name="connsiteY713" fmla="*/ 313661 h 419737"/>
                  <a:gd name="connsiteX714" fmla="*/ 381864 w 418564"/>
                  <a:gd name="connsiteY714" fmla="*/ 313661 h 419737"/>
                  <a:gd name="connsiteX715" fmla="*/ 381795 w 418564"/>
                  <a:gd name="connsiteY715" fmla="*/ 313316 h 419737"/>
                  <a:gd name="connsiteX716" fmla="*/ 381795 w 418564"/>
                  <a:gd name="connsiteY716" fmla="*/ 313247 h 419737"/>
                  <a:gd name="connsiteX717" fmla="*/ 381588 w 418564"/>
                  <a:gd name="connsiteY717" fmla="*/ 312280 h 419737"/>
                  <a:gd name="connsiteX718" fmla="*/ 381588 w 418564"/>
                  <a:gd name="connsiteY718" fmla="*/ 312280 h 419737"/>
                  <a:gd name="connsiteX719" fmla="*/ 381588 w 418564"/>
                  <a:gd name="connsiteY719" fmla="*/ 312211 h 419737"/>
                  <a:gd name="connsiteX720" fmla="*/ 381519 w 418564"/>
                  <a:gd name="connsiteY720" fmla="*/ 311866 h 419737"/>
                  <a:gd name="connsiteX721" fmla="*/ 381312 w 418564"/>
                  <a:gd name="connsiteY721" fmla="*/ 311038 h 419737"/>
                  <a:gd name="connsiteX722" fmla="*/ 381243 w 418564"/>
                  <a:gd name="connsiteY722" fmla="*/ 310831 h 419737"/>
                  <a:gd name="connsiteX723" fmla="*/ 381243 w 418564"/>
                  <a:gd name="connsiteY723" fmla="*/ 310762 h 419737"/>
                  <a:gd name="connsiteX724" fmla="*/ 381243 w 418564"/>
                  <a:gd name="connsiteY724" fmla="*/ 310762 h 419737"/>
                  <a:gd name="connsiteX725" fmla="*/ 380967 w 418564"/>
                  <a:gd name="connsiteY725" fmla="*/ 309795 h 419737"/>
                  <a:gd name="connsiteX726" fmla="*/ 380967 w 418564"/>
                  <a:gd name="connsiteY726" fmla="*/ 309726 h 419737"/>
                  <a:gd name="connsiteX727" fmla="*/ 380898 w 418564"/>
                  <a:gd name="connsiteY727" fmla="*/ 309450 h 419737"/>
                  <a:gd name="connsiteX728" fmla="*/ 380898 w 418564"/>
                  <a:gd name="connsiteY728" fmla="*/ 309381 h 419737"/>
                  <a:gd name="connsiteX729" fmla="*/ 380622 w 418564"/>
                  <a:gd name="connsiteY729" fmla="*/ 308484 h 419737"/>
                  <a:gd name="connsiteX730" fmla="*/ 380622 w 418564"/>
                  <a:gd name="connsiteY730" fmla="*/ 308484 h 419737"/>
                  <a:gd name="connsiteX731" fmla="*/ 380277 w 418564"/>
                  <a:gd name="connsiteY731" fmla="*/ 307241 h 419737"/>
                  <a:gd name="connsiteX732" fmla="*/ 380277 w 418564"/>
                  <a:gd name="connsiteY732" fmla="*/ 307241 h 419737"/>
                  <a:gd name="connsiteX733" fmla="*/ 379862 w 418564"/>
                  <a:gd name="connsiteY733" fmla="*/ 305998 h 419737"/>
                  <a:gd name="connsiteX734" fmla="*/ 379862 w 418564"/>
                  <a:gd name="connsiteY734" fmla="*/ 305929 h 419737"/>
                  <a:gd name="connsiteX735" fmla="*/ 379517 w 418564"/>
                  <a:gd name="connsiteY735" fmla="*/ 304894 h 419737"/>
                  <a:gd name="connsiteX736" fmla="*/ 379517 w 418564"/>
                  <a:gd name="connsiteY736" fmla="*/ 304825 h 419737"/>
                  <a:gd name="connsiteX737" fmla="*/ 379517 w 418564"/>
                  <a:gd name="connsiteY737" fmla="*/ 304825 h 419737"/>
                  <a:gd name="connsiteX738" fmla="*/ 379517 w 418564"/>
                  <a:gd name="connsiteY738" fmla="*/ 304756 h 419737"/>
                  <a:gd name="connsiteX739" fmla="*/ 379517 w 418564"/>
                  <a:gd name="connsiteY739" fmla="*/ 304756 h 419737"/>
                  <a:gd name="connsiteX740" fmla="*/ 379379 w 418564"/>
                  <a:gd name="connsiteY740" fmla="*/ 304410 h 419737"/>
                  <a:gd name="connsiteX741" fmla="*/ 379310 w 418564"/>
                  <a:gd name="connsiteY741" fmla="*/ 304272 h 419737"/>
                  <a:gd name="connsiteX742" fmla="*/ 379241 w 418564"/>
                  <a:gd name="connsiteY742" fmla="*/ 304065 h 419737"/>
                  <a:gd name="connsiteX743" fmla="*/ 379172 w 418564"/>
                  <a:gd name="connsiteY743" fmla="*/ 303927 h 419737"/>
                  <a:gd name="connsiteX744" fmla="*/ 378896 w 418564"/>
                  <a:gd name="connsiteY744" fmla="*/ 303168 h 419737"/>
                  <a:gd name="connsiteX745" fmla="*/ 378896 w 418564"/>
                  <a:gd name="connsiteY745" fmla="*/ 303168 h 419737"/>
                  <a:gd name="connsiteX746" fmla="*/ 370681 w 418564"/>
                  <a:gd name="connsiteY746" fmla="*/ 285080 h 419737"/>
                  <a:gd name="connsiteX747" fmla="*/ 319939 w 418564"/>
                  <a:gd name="connsiteY747" fmla="*/ 241450 h 419737"/>
                  <a:gd name="connsiteX748" fmla="*/ 321527 w 418564"/>
                  <a:gd name="connsiteY748" fmla="*/ 238067 h 419737"/>
                  <a:gd name="connsiteX749" fmla="*/ 321803 w 418564"/>
                  <a:gd name="connsiteY749" fmla="*/ 238136 h 419737"/>
                  <a:gd name="connsiteX750" fmla="*/ 321803 w 418564"/>
                  <a:gd name="connsiteY750" fmla="*/ 238136 h 419737"/>
                  <a:gd name="connsiteX751" fmla="*/ 321803 w 418564"/>
                  <a:gd name="connsiteY751" fmla="*/ 238136 h 419737"/>
                  <a:gd name="connsiteX752" fmla="*/ 322217 w 418564"/>
                  <a:gd name="connsiteY752" fmla="*/ 238205 h 419737"/>
                  <a:gd name="connsiteX753" fmla="*/ 323115 w 418564"/>
                  <a:gd name="connsiteY753" fmla="*/ 238343 h 419737"/>
                  <a:gd name="connsiteX754" fmla="*/ 323460 w 418564"/>
                  <a:gd name="connsiteY754" fmla="*/ 238343 h 419737"/>
                  <a:gd name="connsiteX755" fmla="*/ 324427 w 418564"/>
                  <a:gd name="connsiteY755" fmla="*/ 238481 h 419737"/>
                  <a:gd name="connsiteX756" fmla="*/ 324496 w 418564"/>
                  <a:gd name="connsiteY756" fmla="*/ 238481 h 419737"/>
                  <a:gd name="connsiteX757" fmla="*/ 324496 w 418564"/>
                  <a:gd name="connsiteY757" fmla="*/ 238481 h 419737"/>
                  <a:gd name="connsiteX758" fmla="*/ 324910 w 418564"/>
                  <a:gd name="connsiteY758" fmla="*/ 238550 h 419737"/>
                  <a:gd name="connsiteX759" fmla="*/ 325807 w 418564"/>
                  <a:gd name="connsiteY759" fmla="*/ 238619 h 419737"/>
                  <a:gd name="connsiteX760" fmla="*/ 325807 w 418564"/>
                  <a:gd name="connsiteY760" fmla="*/ 238619 h 419737"/>
                  <a:gd name="connsiteX761" fmla="*/ 326291 w 418564"/>
                  <a:gd name="connsiteY761" fmla="*/ 238688 h 419737"/>
                  <a:gd name="connsiteX762" fmla="*/ 327188 w 418564"/>
                  <a:gd name="connsiteY762" fmla="*/ 238757 h 419737"/>
                  <a:gd name="connsiteX763" fmla="*/ 327188 w 418564"/>
                  <a:gd name="connsiteY763" fmla="*/ 238757 h 419737"/>
                  <a:gd name="connsiteX764" fmla="*/ 328500 w 418564"/>
                  <a:gd name="connsiteY764" fmla="*/ 238826 h 419737"/>
                  <a:gd name="connsiteX765" fmla="*/ 328500 w 418564"/>
                  <a:gd name="connsiteY765" fmla="*/ 238826 h 419737"/>
                  <a:gd name="connsiteX766" fmla="*/ 328638 w 418564"/>
                  <a:gd name="connsiteY766" fmla="*/ 238826 h 419737"/>
                  <a:gd name="connsiteX767" fmla="*/ 329811 w 418564"/>
                  <a:gd name="connsiteY767" fmla="*/ 238895 h 419737"/>
                  <a:gd name="connsiteX768" fmla="*/ 329811 w 418564"/>
                  <a:gd name="connsiteY768" fmla="*/ 238895 h 419737"/>
                  <a:gd name="connsiteX769" fmla="*/ 331123 w 418564"/>
                  <a:gd name="connsiteY769" fmla="*/ 238964 h 419737"/>
                  <a:gd name="connsiteX770" fmla="*/ 331123 w 418564"/>
                  <a:gd name="connsiteY770" fmla="*/ 238964 h 419737"/>
                  <a:gd name="connsiteX771" fmla="*/ 331606 w 418564"/>
                  <a:gd name="connsiteY771" fmla="*/ 238964 h 419737"/>
                  <a:gd name="connsiteX772" fmla="*/ 332504 w 418564"/>
                  <a:gd name="connsiteY772" fmla="*/ 238964 h 419737"/>
                  <a:gd name="connsiteX773" fmla="*/ 332573 w 418564"/>
                  <a:gd name="connsiteY773" fmla="*/ 238964 h 419737"/>
                  <a:gd name="connsiteX774" fmla="*/ 333815 w 418564"/>
                  <a:gd name="connsiteY774" fmla="*/ 238964 h 419737"/>
                  <a:gd name="connsiteX775" fmla="*/ 334092 w 418564"/>
                  <a:gd name="connsiteY775" fmla="*/ 238964 h 419737"/>
                  <a:gd name="connsiteX776" fmla="*/ 334092 w 418564"/>
                  <a:gd name="connsiteY776" fmla="*/ 238964 h 419737"/>
                  <a:gd name="connsiteX777" fmla="*/ 335127 w 418564"/>
                  <a:gd name="connsiteY777" fmla="*/ 238964 h 419737"/>
                  <a:gd name="connsiteX778" fmla="*/ 335196 w 418564"/>
                  <a:gd name="connsiteY778" fmla="*/ 238964 h 419737"/>
                  <a:gd name="connsiteX779" fmla="*/ 335541 w 418564"/>
                  <a:gd name="connsiteY779" fmla="*/ 238964 h 419737"/>
                  <a:gd name="connsiteX780" fmla="*/ 335748 w 418564"/>
                  <a:gd name="connsiteY780" fmla="*/ 238964 h 419737"/>
                  <a:gd name="connsiteX781" fmla="*/ 335887 w 418564"/>
                  <a:gd name="connsiteY781" fmla="*/ 238964 h 419737"/>
                  <a:gd name="connsiteX782" fmla="*/ 336439 w 418564"/>
                  <a:gd name="connsiteY782" fmla="*/ 238964 h 419737"/>
                  <a:gd name="connsiteX783" fmla="*/ 336577 w 418564"/>
                  <a:gd name="connsiteY783" fmla="*/ 238964 h 419737"/>
                  <a:gd name="connsiteX784" fmla="*/ 336922 w 418564"/>
                  <a:gd name="connsiteY784" fmla="*/ 238964 h 419737"/>
                  <a:gd name="connsiteX785" fmla="*/ 338924 w 418564"/>
                  <a:gd name="connsiteY785" fmla="*/ 238895 h 419737"/>
                  <a:gd name="connsiteX786" fmla="*/ 339614 w 418564"/>
                  <a:gd name="connsiteY786" fmla="*/ 238895 h 419737"/>
                  <a:gd name="connsiteX787" fmla="*/ 339614 w 418564"/>
                  <a:gd name="connsiteY787" fmla="*/ 238895 h 419737"/>
                  <a:gd name="connsiteX788" fmla="*/ 340236 w 418564"/>
                  <a:gd name="connsiteY788" fmla="*/ 238895 h 419737"/>
                  <a:gd name="connsiteX789" fmla="*/ 340305 w 418564"/>
                  <a:gd name="connsiteY789" fmla="*/ 238895 h 419737"/>
                  <a:gd name="connsiteX790" fmla="*/ 340581 w 418564"/>
                  <a:gd name="connsiteY790" fmla="*/ 238895 h 419737"/>
                  <a:gd name="connsiteX791" fmla="*/ 340581 w 418564"/>
                  <a:gd name="connsiteY791" fmla="*/ 238895 h 419737"/>
                  <a:gd name="connsiteX792" fmla="*/ 341824 w 418564"/>
                  <a:gd name="connsiteY792" fmla="*/ 238826 h 419737"/>
                  <a:gd name="connsiteX793" fmla="*/ 341893 w 418564"/>
                  <a:gd name="connsiteY793" fmla="*/ 238826 h 419737"/>
                  <a:gd name="connsiteX794" fmla="*/ 341962 w 418564"/>
                  <a:gd name="connsiteY794" fmla="*/ 238826 h 419737"/>
                  <a:gd name="connsiteX795" fmla="*/ 342997 w 418564"/>
                  <a:gd name="connsiteY795" fmla="*/ 238757 h 419737"/>
                  <a:gd name="connsiteX796" fmla="*/ 343066 w 418564"/>
                  <a:gd name="connsiteY796" fmla="*/ 238757 h 419737"/>
                  <a:gd name="connsiteX797" fmla="*/ 343273 w 418564"/>
                  <a:gd name="connsiteY797" fmla="*/ 238757 h 419737"/>
                  <a:gd name="connsiteX798" fmla="*/ 343342 w 418564"/>
                  <a:gd name="connsiteY798" fmla="*/ 238757 h 419737"/>
                  <a:gd name="connsiteX799" fmla="*/ 344585 w 418564"/>
                  <a:gd name="connsiteY799" fmla="*/ 238688 h 419737"/>
                  <a:gd name="connsiteX800" fmla="*/ 344654 w 418564"/>
                  <a:gd name="connsiteY800" fmla="*/ 238688 h 419737"/>
                  <a:gd name="connsiteX801" fmla="*/ 344930 w 418564"/>
                  <a:gd name="connsiteY801" fmla="*/ 238688 h 419737"/>
                  <a:gd name="connsiteX802" fmla="*/ 344930 w 418564"/>
                  <a:gd name="connsiteY802" fmla="*/ 238688 h 419737"/>
                  <a:gd name="connsiteX803" fmla="*/ 345897 w 418564"/>
                  <a:gd name="connsiteY803" fmla="*/ 238619 h 419737"/>
                  <a:gd name="connsiteX804" fmla="*/ 346242 w 418564"/>
                  <a:gd name="connsiteY804" fmla="*/ 238619 h 419737"/>
                  <a:gd name="connsiteX805" fmla="*/ 346311 w 418564"/>
                  <a:gd name="connsiteY805" fmla="*/ 238619 h 419737"/>
                  <a:gd name="connsiteX806" fmla="*/ 347277 w 418564"/>
                  <a:gd name="connsiteY806" fmla="*/ 238481 h 419737"/>
                  <a:gd name="connsiteX807" fmla="*/ 347623 w 418564"/>
                  <a:gd name="connsiteY807" fmla="*/ 238412 h 419737"/>
                  <a:gd name="connsiteX808" fmla="*/ 347830 w 418564"/>
                  <a:gd name="connsiteY808" fmla="*/ 238412 h 419737"/>
                  <a:gd name="connsiteX809" fmla="*/ 347830 w 418564"/>
                  <a:gd name="connsiteY809" fmla="*/ 238412 h 419737"/>
                  <a:gd name="connsiteX810" fmla="*/ 347899 w 418564"/>
                  <a:gd name="connsiteY810" fmla="*/ 238412 h 419737"/>
                  <a:gd name="connsiteX811" fmla="*/ 348934 w 418564"/>
                  <a:gd name="connsiteY811" fmla="*/ 238274 h 419737"/>
                  <a:gd name="connsiteX812" fmla="*/ 349003 w 418564"/>
                  <a:gd name="connsiteY812" fmla="*/ 238274 h 419737"/>
                  <a:gd name="connsiteX813" fmla="*/ 350039 w 418564"/>
                  <a:gd name="connsiteY813" fmla="*/ 238136 h 419737"/>
                  <a:gd name="connsiteX814" fmla="*/ 350108 w 418564"/>
                  <a:gd name="connsiteY814" fmla="*/ 238136 h 419737"/>
                  <a:gd name="connsiteX815" fmla="*/ 350384 w 418564"/>
                  <a:gd name="connsiteY815" fmla="*/ 238067 h 419737"/>
                  <a:gd name="connsiteX816" fmla="*/ 350453 w 418564"/>
                  <a:gd name="connsiteY816" fmla="*/ 238067 h 419737"/>
                  <a:gd name="connsiteX817" fmla="*/ 355355 w 418564"/>
                  <a:gd name="connsiteY817" fmla="*/ 237239 h 419737"/>
                  <a:gd name="connsiteX818" fmla="*/ 355355 w 418564"/>
                  <a:gd name="connsiteY818" fmla="*/ 237239 h 419737"/>
                  <a:gd name="connsiteX819" fmla="*/ 355562 w 418564"/>
                  <a:gd name="connsiteY819" fmla="*/ 237170 h 419737"/>
                  <a:gd name="connsiteX820" fmla="*/ 356597 w 418564"/>
                  <a:gd name="connsiteY820" fmla="*/ 236962 h 419737"/>
                  <a:gd name="connsiteX821" fmla="*/ 356666 w 418564"/>
                  <a:gd name="connsiteY821" fmla="*/ 236962 h 419737"/>
                  <a:gd name="connsiteX822" fmla="*/ 356942 w 418564"/>
                  <a:gd name="connsiteY822" fmla="*/ 236893 h 419737"/>
                  <a:gd name="connsiteX823" fmla="*/ 356942 w 418564"/>
                  <a:gd name="connsiteY823" fmla="*/ 236893 h 419737"/>
                  <a:gd name="connsiteX824" fmla="*/ 357909 w 418564"/>
                  <a:gd name="connsiteY824" fmla="*/ 236686 h 419737"/>
                  <a:gd name="connsiteX825" fmla="*/ 357978 w 418564"/>
                  <a:gd name="connsiteY825" fmla="*/ 236686 h 419737"/>
                  <a:gd name="connsiteX826" fmla="*/ 358323 w 418564"/>
                  <a:gd name="connsiteY826" fmla="*/ 236617 h 419737"/>
                  <a:gd name="connsiteX827" fmla="*/ 359290 w 418564"/>
                  <a:gd name="connsiteY827" fmla="*/ 236410 h 419737"/>
                  <a:gd name="connsiteX828" fmla="*/ 359566 w 418564"/>
                  <a:gd name="connsiteY828" fmla="*/ 236341 h 419737"/>
                  <a:gd name="connsiteX829" fmla="*/ 359566 w 418564"/>
                  <a:gd name="connsiteY829" fmla="*/ 236341 h 419737"/>
                  <a:gd name="connsiteX830" fmla="*/ 360532 w 418564"/>
                  <a:gd name="connsiteY830" fmla="*/ 236134 h 419737"/>
                  <a:gd name="connsiteX831" fmla="*/ 360532 w 418564"/>
                  <a:gd name="connsiteY831" fmla="*/ 236134 h 419737"/>
                  <a:gd name="connsiteX832" fmla="*/ 360877 w 418564"/>
                  <a:gd name="connsiteY832" fmla="*/ 236065 h 419737"/>
                  <a:gd name="connsiteX833" fmla="*/ 360877 w 418564"/>
                  <a:gd name="connsiteY833" fmla="*/ 236065 h 419737"/>
                  <a:gd name="connsiteX834" fmla="*/ 361844 w 418564"/>
                  <a:gd name="connsiteY834" fmla="*/ 235789 h 419737"/>
                  <a:gd name="connsiteX835" fmla="*/ 361844 w 418564"/>
                  <a:gd name="connsiteY835" fmla="*/ 235789 h 419737"/>
                  <a:gd name="connsiteX836" fmla="*/ 362189 w 418564"/>
                  <a:gd name="connsiteY836" fmla="*/ 235720 h 419737"/>
                  <a:gd name="connsiteX837" fmla="*/ 362189 w 418564"/>
                  <a:gd name="connsiteY837" fmla="*/ 235720 h 419737"/>
                  <a:gd name="connsiteX838" fmla="*/ 363156 w 418564"/>
                  <a:gd name="connsiteY838" fmla="*/ 235444 h 419737"/>
                  <a:gd name="connsiteX839" fmla="*/ 363156 w 418564"/>
                  <a:gd name="connsiteY839" fmla="*/ 235444 h 419737"/>
                  <a:gd name="connsiteX840" fmla="*/ 364398 w 418564"/>
                  <a:gd name="connsiteY840" fmla="*/ 235098 h 419737"/>
                  <a:gd name="connsiteX841" fmla="*/ 364329 w 418564"/>
                  <a:gd name="connsiteY841" fmla="*/ 235098 h 419737"/>
                  <a:gd name="connsiteX842" fmla="*/ 364674 w 418564"/>
                  <a:gd name="connsiteY842" fmla="*/ 235029 h 419737"/>
                  <a:gd name="connsiteX843" fmla="*/ 364743 w 418564"/>
                  <a:gd name="connsiteY843" fmla="*/ 235029 h 419737"/>
                  <a:gd name="connsiteX844" fmla="*/ 365710 w 418564"/>
                  <a:gd name="connsiteY844" fmla="*/ 234753 h 419737"/>
                  <a:gd name="connsiteX845" fmla="*/ 365779 w 418564"/>
                  <a:gd name="connsiteY845" fmla="*/ 234753 h 419737"/>
                  <a:gd name="connsiteX846" fmla="*/ 366055 w 418564"/>
                  <a:gd name="connsiteY846" fmla="*/ 234684 h 419737"/>
                  <a:gd name="connsiteX847" fmla="*/ 366124 w 418564"/>
                  <a:gd name="connsiteY847" fmla="*/ 234684 h 419737"/>
                  <a:gd name="connsiteX848" fmla="*/ 367022 w 418564"/>
                  <a:gd name="connsiteY848" fmla="*/ 234408 h 419737"/>
                  <a:gd name="connsiteX849" fmla="*/ 367091 w 418564"/>
                  <a:gd name="connsiteY849" fmla="*/ 234408 h 419737"/>
                  <a:gd name="connsiteX850" fmla="*/ 367367 w 418564"/>
                  <a:gd name="connsiteY850" fmla="*/ 234339 h 419737"/>
                  <a:gd name="connsiteX851" fmla="*/ 367367 w 418564"/>
                  <a:gd name="connsiteY851" fmla="*/ 234339 h 419737"/>
                  <a:gd name="connsiteX852" fmla="*/ 368333 w 418564"/>
                  <a:gd name="connsiteY852" fmla="*/ 233994 h 419737"/>
                  <a:gd name="connsiteX853" fmla="*/ 368679 w 418564"/>
                  <a:gd name="connsiteY853" fmla="*/ 233856 h 419737"/>
                  <a:gd name="connsiteX854" fmla="*/ 368748 w 418564"/>
                  <a:gd name="connsiteY854" fmla="*/ 233856 h 419737"/>
                  <a:gd name="connsiteX855" fmla="*/ 369714 w 418564"/>
                  <a:gd name="connsiteY855" fmla="*/ 233511 h 419737"/>
                  <a:gd name="connsiteX856" fmla="*/ 369783 w 418564"/>
                  <a:gd name="connsiteY856" fmla="*/ 233511 h 419737"/>
                  <a:gd name="connsiteX857" fmla="*/ 370128 w 418564"/>
                  <a:gd name="connsiteY857" fmla="*/ 233373 h 419737"/>
                  <a:gd name="connsiteX858" fmla="*/ 370059 w 418564"/>
                  <a:gd name="connsiteY858" fmla="*/ 233373 h 419737"/>
                  <a:gd name="connsiteX859" fmla="*/ 371026 w 418564"/>
                  <a:gd name="connsiteY859" fmla="*/ 233027 h 419737"/>
                  <a:gd name="connsiteX860" fmla="*/ 371095 w 418564"/>
                  <a:gd name="connsiteY860" fmla="*/ 233027 h 419737"/>
                  <a:gd name="connsiteX861" fmla="*/ 371302 w 418564"/>
                  <a:gd name="connsiteY861" fmla="*/ 232958 h 419737"/>
                  <a:gd name="connsiteX862" fmla="*/ 371371 w 418564"/>
                  <a:gd name="connsiteY862" fmla="*/ 232958 h 419737"/>
                  <a:gd name="connsiteX863" fmla="*/ 373442 w 418564"/>
                  <a:gd name="connsiteY863" fmla="*/ 232130 h 419737"/>
                  <a:gd name="connsiteX864" fmla="*/ 373511 w 418564"/>
                  <a:gd name="connsiteY864" fmla="*/ 232130 h 419737"/>
                  <a:gd name="connsiteX865" fmla="*/ 373787 w 418564"/>
                  <a:gd name="connsiteY865" fmla="*/ 231992 h 419737"/>
                  <a:gd name="connsiteX866" fmla="*/ 373856 w 418564"/>
                  <a:gd name="connsiteY866" fmla="*/ 231992 h 419737"/>
                  <a:gd name="connsiteX867" fmla="*/ 375996 w 418564"/>
                  <a:gd name="connsiteY867" fmla="*/ 231094 h 419737"/>
                  <a:gd name="connsiteX868" fmla="*/ 375996 w 418564"/>
                  <a:gd name="connsiteY868" fmla="*/ 231094 h 419737"/>
                  <a:gd name="connsiteX869" fmla="*/ 376272 w 418564"/>
                  <a:gd name="connsiteY869" fmla="*/ 230956 h 419737"/>
                  <a:gd name="connsiteX870" fmla="*/ 376272 w 418564"/>
                  <a:gd name="connsiteY870" fmla="*/ 230956 h 419737"/>
                  <a:gd name="connsiteX871" fmla="*/ 377170 w 418564"/>
                  <a:gd name="connsiteY871" fmla="*/ 230542 h 419737"/>
                  <a:gd name="connsiteX872" fmla="*/ 377239 w 418564"/>
                  <a:gd name="connsiteY872" fmla="*/ 230542 h 419737"/>
                  <a:gd name="connsiteX873" fmla="*/ 377446 w 418564"/>
                  <a:gd name="connsiteY873" fmla="*/ 230473 h 419737"/>
                  <a:gd name="connsiteX874" fmla="*/ 377515 w 418564"/>
                  <a:gd name="connsiteY874" fmla="*/ 230404 h 419737"/>
                  <a:gd name="connsiteX875" fmla="*/ 378344 w 418564"/>
                  <a:gd name="connsiteY875" fmla="*/ 230059 h 419737"/>
                  <a:gd name="connsiteX876" fmla="*/ 378413 w 418564"/>
                  <a:gd name="connsiteY876" fmla="*/ 229990 h 419737"/>
                  <a:gd name="connsiteX877" fmla="*/ 378620 w 418564"/>
                  <a:gd name="connsiteY877" fmla="*/ 229852 h 419737"/>
                  <a:gd name="connsiteX878" fmla="*/ 378689 w 418564"/>
                  <a:gd name="connsiteY878" fmla="*/ 229783 h 419737"/>
                  <a:gd name="connsiteX879" fmla="*/ 380760 w 418564"/>
                  <a:gd name="connsiteY879" fmla="*/ 228816 h 419737"/>
                  <a:gd name="connsiteX880" fmla="*/ 380829 w 418564"/>
                  <a:gd name="connsiteY880" fmla="*/ 228816 h 419737"/>
                  <a:gd name="connsiteX881" fmla="*/ 382279 w 418564"/>
                  <a:gd name="connsiteY881" fmla="*/ 228057 h 419737"/>
                  <a:gd name="connsiteX882" fmla="*/ 382279 w 418564"/>
                  <a:gd name="connsiteY882" fmla="*/ 228057 h 419737"/>
                  <a:gd name="connsiteX883" fmla="*/ 383107 w 418564"/>
                  <a:gd name="connsiteY883" fmla="*/ 227643 h 419737"/>
                  <a:gd name="connsiteX884" fmla="*/ 383107 w 418564"/>
                  <a:gd name="connsiteY884" fmla="*/ 227643 h 419737"/>
                  <a:gd name="connsiteX885" fmla="*/ 383383 w 418564"/>
                  <a:gd name="connsiteY885" fmla="*/ 227505 h 419737"/>
                  <a:gd name="connsiteX886" fmla="*/ 384281 w 418564"/>
                  <a:gd name="connsiteY886" fmla="*/ 227021 h 419737"/>
                  <a:gd name="connsiteX887" fmla="*/ 384350 w 418564"/>
                  <a:gd name="connsiteY887" fmla="*/ 226952 h 419737"/>
                  <a:gd name="connsiteX888" fmla="*/ 384626 w 418564"/>
                  <a:gd name="connsiteY888" fmla="*/ 226814 h 419737"/>
                  <a:gd name="connsiteX889" fmla="*/ 384695 w 418564"/>
                  <a:gd name="connsiteY889" fmla="*/ 226814 h 419737"/>
                  <a:gd name="connsiteX890" fmla="*/ 386628 w 418564"/>
                  <a:gd name="connsiteY890" fmla="*/ 225710 h 419737"/>
                  <a:gd name="connsiteX891" fmla="*/ 386697 w 418564"/>
                  <a:gd name="connsiteY891" fmla="*/ 225710 h 419737"/>
                  <a:gd name="connsiteX892" fmla="*/ 386973 w 418564"/>
                  <a:gd name="connsiteY892" fmla="*/ 225572 h 419737"/>
                  <a:gd name="connsiteX893" fmla="*/ 387249 w 418564"/>
                  <a:gd name="connsiteY893" fmla="*/ 225433 h 419737"/>
                  <a:gd name="connsiteX894" fmla="*/ 387387 w 418564"/>
                  <a:gd name="connsiteY894" fmla="*/ 225364 h 419737"/>
                  <a:gd name="connsiteX895" fmla="*/ 388147 w 418564"/>
                  <a:gd name="connsiteY895" fmla="*/ 224950 h 419737"/>
                  <a:gd name="connsiteX896" fmla="*/ 388216 w 418564"/>
                  <a:gd name="connsiteY896" fmla="*/ 224881 h 419737"/>
                  <a:gd name="connsiteX897" fmla="*/ 388354 w 418564"/>
                  <a:gd name="connsiteY897" fmla="*/ 224812 h 419737"/>
                  <a:gd name="connsiteX898" fmla="*/ 388561 w 418564"/>
                  <a:gd name="connsiteY898" fmla="*/ 224674 h 419737"/>
                  <a:gd name="connsiteX899" fmla="*/ 392289 w 418564"/>
                  <a:gd name="connsiteY899" fmla="*/ 222327 h 419737"/>
                  <a:gd name="connsiteX900" fmla="*/ 392151 w 418564"/>
                  <a:gd name="connsiteY900" fmla="*/ 222396 h 419737"/>
                  <a:gd name="connsiteX901" fmla="*/ 392496 w 418564"/>
                  <a:gd name="connsiteY901" fmla="*/ 222120 h 419737"/>
                  <a:gd name="connsiteX902" fmla="*/ 392565 w 418564"/>
                  <a:gd name="connsiteY902" fmla="*/ 222051 h 419737"/>
                  <a:gd name="connsiteX903" fmla="*/ 392841 w 418564"/>
                  <a:gd name="connsiteY903" fmla="*/ 221844 h 419737"/>
                  <a:gd name="connsiteX904" fmla="*/ 392910 w 418564"/>
                  <a:gd name="connsiteY904" fmla="*/ 221844 h 419737"/>
                  <a:gd name="connsiteX905" fmla="*/ 393670 w 418564"/>
                  <a:gd name="connsiteY905" fmla="*/ 221291 h 419737"/>
                  <a:gd name="connsiteX906" fmla="*/ 393670 w 418564"/>
                  <a:gd name="connsiteY906" fmla="*/ 221291 h 419737"/>
                  <a:gd name="connsiteX907" fmla="*/ 393808 w 418564"/>
                  <a:gd name="connsiteY907" fmla="*/ 221222 h 419737"/>
                  <a:gd name="connsiteX908" fmla="*/ 394084 w 418564"/>
                  <a:gd name="connsiteY908" fmla="*/ 221015 h 419737"/>
                  <a:gd name="connsiteX909" fmla="*/ 394774 w 418564"/>
                  <a:gd name="connsiteY909" fmla="*/ 220532 h 419737"/>
                  <a:gd name="connsiteX910" fmla="*/ 394774 w 418564"/>
                  <a:gd name="connsiteY910" fmla="*/ 220532 h 419737"/>
                  <a:gd name="connsiteX911" fmla="*/ 394981 w 418564"/>
                  <a:gd name="connsiteY911" fmla="*/ 220394 h 419737"/>
                  <a:gd name="connsiteX912" fmla="*/ 395119 w 418564"/>
                  <a:gd name="connsiteY912" fmla="*/ 220256 h 419737"/>
                  <a:gd name="connsiteX913" fmla="*/ 395810 w 418564"/>
                  <a:gd name="connsiteY913" fmla="*/ 219773 h 419737"/>
                  <a:gd name="connsiteX914" fmla="*/ 395810 w 418564"/>
                  <a:gd name="connsiteY914" fmla="*/ 219773 h 419737"/>
                  <a:gd name="connsiteX915" fmla="*/ 395879 w 418564"/>
                  <a:gd name="connsiteY915" fmla="*/ 219703 h 419737"/>
                  <a:gd name="connsiteX916" fmla="*/ 396017 w 418564"/>
                  <a:gd name="connsiteY916" fmla="*/ 219565 h 419737"/>
                  <a:gd name="connsiteX917" fmla="*/ 396017 w 418564"/>
                  <a:gd name="connsiteY917" fmla="*/ 219565 h 419737"/>
                  <a:gd name="connsiteX918" fmla="*/ 398916 w 418564"/>
                  <a:gd name="connsiteY918" fmla="*/ 217356 h 419737"/>
                  <a:gd name="connsiteX919" fmla="*/ 398916 w 418564"/>
                  <a:gd name="connsiteY919" fmla="*/ 217356 h 419737"/>
                  <a:gd name="connsiteX920" fmla="*/ 399952 w 418564"/>
                  <a:gd name="connsiteY920" fmla="*/ 216528 h 419737"/>
                  <a:gd name="connsiteX921" fmla="*/ 400021 w 418564"/>
                  <a:gd name="connsiteY921" fmla="*/ 216459 h 419737"/>
                  <a:gd name="connsiteX922" fmla="*/ 400159 w 418564"/>
                  <a:gd name="connsiteY922" fmla="*/ 216321 h 419737"/>
                  <a:gd name="connsiteX923" fmla="*/ 400297 w 418564"/>
                  <a:gd name="connsiteY923" fmla="*/ 216183 h 419737"/>
                  <a:gd name="connsiteX924" fmla="*/ 400987 w 418564"/>
                  <a:gd name="connsiteY924" fmla="*/ 215630 h 419737"/>
                  <a:gd name="connsiteX925" fmla="*/ 401056 w 418564"/>
                  <a:gd name="connsiteY925" fmla="*/ 215561 h 419737"/>
                  <a:gd name="connsiteX926" fmla="*/ 401125 w 418564"/>
                  <a:gd name="connsiteY926" fmla="*/ 215492 h 419737"/>
                  <a:gd name="connsiteX927" fmla="*/ 402023 w 418564"/>
                  <a:gd name="connsiteY927" fmla="*/ 214733 h 419737"/>
                  <a:gd name="connsiteX928" fmla="*/ 402023 w 418564"/>
                  <a:gd name="connsiteY928" fmla="*/ 214733 h 419737"/>
                  <a:gd name="connsiteX929" fmla="*/ 402023 w 418564"/>
                  <a:gd name="connsiteY929" fmla="*/ 214733 h 419737"/>
                  <a:gd name="connsiteX930" fmla="*/ 402989 w 418564"/>
                  <a:gd name="connsiteY930" fmla="*/ 213904 h 419737"/>
                  <a:gd name="connsiteX931" fmla="*/ 402989 w 418564"/>
                  <a:gd name="connsiteY931" fmla="*/ 213904 h 419737"/>
                  <a:gd name="connsiteX932" fmla="*/ 404991 w 418564"/>
                  <a:gd name="connsiteY932" fmla="*/ 212110 h 419737"/>
                  <a:gd name="connsiteX933" fmla="*/ 405060 w 418564"/>
                  <a:gd name="connsiteY933" fmla="*/ 212041 h 419737"/>
                  <a:gd name="connsiteX934" fmla="*/ 406027 w 418564"/>
                  <a:gd name="connsiteY934" fmla="*/ 211143 h 419737"/>
                  <a:gd name="connsiteX935" fmla="*/ 406993 w 418564"/>
                  <a:gd name="connsiteY935" fmla="*/ 210246 h 419737"/>
                  <a:gd name="connsiteX936" fmla="*/ 406993 w 418564"/>
                  <a:gd name="connsiteY936" fmla="*/ 210177 h 419737"/>
                  <a:gd name="connsiteX937" fmla="*/ 407891 w 418564"/>
                  <a:gd name="connsiteY937" fmla="*/ 209279 h 419737"/>
                  <a:gd name="connsiteX938" fmla="*/ 407891 w 418564"/>
                  <a:gd name="connsiteY938" fmla="*/ 209279 h 419737"/>
                  <a:gd name="connsiteX939" fmla="*/ 407960 w 418564"/>
                  <a:gd name="connsiteY939" fmla="*/ 209210 h 419737"/>
                  <a:gd name="connsiteX940" fmla="*/ 408926 w 418564"/>
                  <a:gd name="connsiteY940" fmla="*/ 208244 h 419737"/>
                  <a:gd name="connsiteX941" fmla="*/ 409824 w 418564"/>
                  <a:gd name="connsiteY941" fmla="*/ 207277 h 419737"/>
                  <a:gd name="connsiteX942" fmla="*/ 409824 w 418564"/>
                  <a:gd name="connsiteY942" fmla="*/ 207277 h 419737"/>
                  <a:gd name="connsiteX943" fmla="*/ 409824 w 418564"/>
                  <a:gd name="connsiteY943" fmla="*/ 207277 h 419737"/>
                  <a:gd name="connsiteX944" fmla="*/ 410514 w 418564"/>
                  <a:gd name="connsiteY944" fmla="*/ 206518 h 419737"/>
                  <a:gd name="connsiteX945" fmla="*/ 410514 w 418564"/>
                  <a:gd name="connsiteY945" fmla="*/ 206518 h 419737"/>
                  <a:gd name="connsiteX946" fmla="*/ 410721 w 418564"/>
                  <a:gd name="connsiteY946" fmla="*/ 206311 h 419737"/>
                  <a:gd name="connsiteX947" fmla="*/ 410721 w 418564"/>
                  <a:gd name="connsiteY947" fmla="*/ 206311 h 419737"/>
                  <a:gd name="connsiteX948" fmla="*/ 411343 w 418564"/>
                  <a:gd name="connsiteY948" fmla="*/ 205620 h 419737"/>
                  <a:gd name="connsiteX949" fmla="*/ 411619 w 418564"/>
                  <a:gd name="connsiteY949" fmla="*/ 205344 h 419737"/>
                  <a:gd name="connsiteX950" fmla="*/ 411619 w 418564"/>
                  <a:gd name="connsiteY950" fmla="*/ 205344 h 419737"/>
                  <a:gd name="connsiteX951" fmla="*/ 411619 w 418564"/>
                  <a:gd name="connsiteY951" fmla="*/ 205344 h 419737"/>
                  <a:gd name="connsiteX952" fmla="*/ 412378 w 418564"/>
                  <a:gd name="connsiteY952" fmla="*/ 204516 h 419737"/>
                  <a:gd name="connsiteX953" fmla="*/ 412516 w 418564"/>
                  <a:gd name="connsiteY953" fmla="*/ 204378 h 419737"/>
                  <a:gd name="connsiteX954" fmla="*/ 413138 w 418564"/>
                  <a:gd name="connsiteY954" fmla="*/ 203618 h 419737"/>
                  <a:gd name="connsiteX955" fmla="*/ 413276 w 418564"/>
                  <a:gd name="connsiteY955" fmla="*/ 203411 h 419737"/>
                  <a:gd name="connsiteX956" fmla="*/ 413345 w 418564"/>
                  <a:gd name="connsiteY956" fmla="*/ 203342 h 419737"/>
                  <a:gd name="connsiteX957" fmla="*/ 413345 w 418564"/>
                  <a:gd name="connsiteY957" fmla="*/ 203342 h 419737"/>
                  <a:gd name="connsiteX958" fmla="*/ 414035 w 418564"/>
                  <a:gd name="connsiteY958" fmla="*/ 202445 h 419737"/>
                  <a:gd name="connsiteX959" fmla="*/ 414104 w 418564"/>
                  <a:gd name="connsiteY959" fmla="*/ 202306 h 419737"/>
                  <a:gd name="connsiteX960" fmla="*/ 414173 w 418564"/>
                  <a:gd name="connsiteY960" fmla="*/ 202237 h 419737"/>
                  <a:gd name="connsiteX961" fmla="*/ 414173 w 418564"/>
                  <a:gd name="connsiteY961" fmla="*/ 202168 h 419737"/>
                  <a:gd name="connsiteX962" fmla="*/ 414794 w 418564"/>
                  <a:gd name="connsiteY962" fmla="*/ 201409 h 419737"/>
                  <a:gd name="connsiteX963" fmla="*/ 414864 w 418564"/>
                  <a:gd name="connsiteY963" fmla="*/ 201340 h 419737"/>
                  <a:gd name="connsiteX964" fmla="*/ 414933 w 418564"/>
                  <a:gd name="connsiteY964" fmla="*/ 201202 h 419737"/>
                  <a:gd name="connsiteX965" fmla="*/ 415002 w 418564"/>
                  <a:gd name="connsiteY965" fmla="*/ 201133 h 419737"/>
                  <a:gd name="connsiteX966" fmla="*/ 415761 w 418564"/>
                  <a:gd name="connsiteY966" fmla="*/ 200166 h 419737"/>
                  <a:gd name="connsiteX967" fmla="*/ 415761 w 418564"/>
                  <a:gd name="connsiteY967" fmla="*/ 200166 h 419737"/>
                  <a:gd name="connsiteX968" fmla="*/ 415899 w 418564"/>
                  <a:gd name="connsiteY968" fmla="*/ 199959 h 419737"/>
                  <a:gd name="connsiteX969" fmla="*/ 416037 w 418564"/>
                  <a:gd name="connsiteY969" fmla="*/ 199821 h 419737"/>
                  <a:gd name="connsiteX970" fmla="*/ 416382 w 418564"/>
                  <a:gd name="connsiteY970" fmla="*/ 199407 h 419737"/>
                  <a:gd name="connsiteX971" fmla="*/ 416382 w 418564"/>
                  <a:gd name="connsiteY971" fmla="*/ 199407 h 419737"/>
                  <a:gd name="connsiteX972" fmla="*/ 416589 w 418564"/>
                  <a:gd name="connsiteY972" fmla="*/ 199200 h 419737"/>
                  <a:gd name="connsiteX973" fmla="*/ 416589 w 418564"/>
                  <a:gd name="connsiteY973" fmla="*/ 199200 h 419737"/>
                  <a:gd name="connsiteX974" fmla="*/ 417142 w 418564"/>
                  <a:gd name="connsiteY974" fmla="*/ 198440 h 419737"/>
                  <a:gd name="connsiteX975" fmla="*/ 417418 w 418564"/>
                  <a:gd name="connsiteY975" fmla="*/ 198095 h 419737"/>
                  <a:gd name="connsiteX976" fmla="*/ 417418 w 418564"/>
                  <a:gd name="connsiteY976" fmla="*/ 198026 h 419737"/>
                  <a:gd name="connsiteX977" fmla="*/ 418177 w 418564"/>
                  <a:gd name="connsiteY977" fmla="*/ 196922 h 419737"/>
                  <a:gd name="connsiteX978" fmla="*/ 418315 w 418564"/>
                  <a:gd name="connsiteY978" fmla="*/ 196715 h 419737"/>
                  <a:gd name="connsiteX979" fmla="*/ 418660 w 418564"/>
                  <a:gd name="connsiteY979" fmla="*/ 196231 h 419737"/>
                  <a:gd name="connsiteX980" fmla="*/ 394912 w 418564"/>
                  <a:gd name="connsiteY980" fmla="*/ 174623 h 419737"/>
                  <a:gd name="connsiteX981" fmla="*/ 394774 w 418564"/>
                  <a:gd name="connsiteY981" fmla="*/ 174761 h 419737"/>
                  <a:gd name="connsiteX982" fmla="*/ 394705 w 418564"/>
                  <a:gd name="connsiteY982" fmla="*/ 174899 h 419737"/>
                  <a:gd name="connsiteX983" fmla="*/ 394429 w 418564"/>
                  <a:gd name="connsiteY983" fmla="*/ 175383 h 419737"/>
                  <a:gd name="connsiteX984" fmla="*/ 394360 w 418564"/>
                  <a:gd name="connsiteY984" fmla="*/ 175452 h 419737"/>
                  <a:gd name="connsiteX985" fmla="*/ 394153 w 418564"/>
                  <a:gd name="connsiteY985" fmla="*/ 175728 h 419737"/>
                  <a:gd name="connsiteX986" fmla="*/ 392841 w 418564"/>
                  <a:gd name="connsiteY986" fmla="*/ 174968 h 419737"/>
                  <a:gd name="connsiteX987" fmla="*/ 350177 w 418564"/>
                  <a:gd name="connsiteY987" fmla="*/ 163025 h 419737"/>
                  <a:gd name="connsiteX988" fmla="*/ 350177 w 418564"/>
                  <a:gd name="connsiteY988" fmla="*/ 163025 h 419737"/>
                  <a:gd name="connsiteX989" fmla="*/ 395533 w 418564"/>
                  <a:gd name="connsiteY989" fmla="*/ 174209 h 419737"/>
                  <a:gd name="connsiteX990" fmla="*/ 395533 w 418564"/>
                  <a:gd name="connsiteY990" fmla="*/ 174209 h 419737"/>
                  <a:gd name="connsiteX991" fmla="*/ 395533 w 418564"/>
                  <a:gd name="connsiteY991" fmla="*/ 174209 h 419737"/>
                  <a:gd name="connsiteX992" fmla="*/ 395533 w 418564"/>
                  <a:gd name="connsiteY992" fmla="*/ 174209 h 419737"/>
                  <a:gd name="connsiteX993" fmla="*/ 395533 w 418564"/>
                  <a:gd name="connsiteY993" fmla="*/ 174209 h 419737"/>
                  <a:gd name="connsiteX994" fmla="*/ 377791 w 418564"/>
                  <a:gd name="connsiteY994" fmla="*/ 193470 h 419737"/>
                  <a:gd name="connsiteX995" fmla="*/ 377584 w 418564"/>
                  <a:gd name="connsiteY995" fmla="*/ 193608 h 419737"/>
                  <a:gd name="connsiteX996" fmla="*/ 377584 w 418564"/>
                  <a:gd name="connsiteY996" fmla="*/ 193608 h 419737"/>
                  <a:gd name="connsiteX997" fmla="*/ 377377 w 418564"/>
                  <a:gd name="connsiteY997" fmla="*/ 193746 h 419737"/>
                  <a:gd name="connsiteX998" fmla="*/ 376618 w 418564"/>
                  <a:gd name="connsiteY998" fmla="*/ 194298 h 419737"/>
                  <a:gd name="connsiteX999" fmla="*/ 376618 w 418564"/>
                  <a:gd name="connsiteY999" fmla="*/ 194298 h 419737"/>
                  <a:gd name="connsiteX1000" fmla="*/ 376618 w 418564"/>
                  <a:gd name="connsiteY1000" fmla="*/ 194298 h 419737"/>
                  <a:gd name="connsiteX1001" fmla="*/ 375927 w 418564"/>
                  <a:gd name="connsiteY1001" fmla="*/ 194782 h 419737"/>
                  <a:gd name="connsiteX1002" fmla="*/ 375858 w 418564"/>
                  <a:gd name="connsiteY1002" fmla="*/ 194782 h 419737"/>
                  <a:gd name="connsiteX1003" fmla="*/ 375237 w 418564"/>
                  <a:gd name="connsiteY1003" fmla="*/ 195196 h 419737"/>
                  <a:gd name="connsiteX1004" fmla="*/ 375168 w 418564"/>
                  <a:gd name="connsiteY1004" fmla="*/ 195265 h 419737"/>
                  <a:gd name="connsiteX1005" fmla="*/ 375030 w 418564"/>
                  <a:gd name="connsiteY1005" fmla="*/ 195334 h 419737"/>
                  <a:gd name="connsiteX1006" fmla="*/ 374892 w 418564"/>
                  <a:gd name="connsiteY1006" fmla="*/ 195403 h 419737"/>
                  <a:gd name="connsiteX1007" fmla="*/ 372337 w 418564"/>
                  <a:gd name="connsiteY1007" fmla="*/ 197060 h 419737"/>
                  <a:gd name="connsiteX1008" fmla="*/ 372268 w 418564"/>
                  <a:gd name="connsiteY1008" fmla="*/ 197129 h 419737"/>
                  <a:gd name="connsiteX1009" fmla="*/ 371992 w 418564"/>
                  <a:gd name="connsiteY1009" fmla="*/ 197267 h 419737"/>
                  <a:gd name="connsiteX1010" fmla="*/ 371923 w 418564"/>
                  <a:gd name="connsiteY1010" fmla="*/ 197336 h 419737"/>
                  <a:gd name="connsiteX1011" fmla="*/ 371923 w 418564"/>
                  <a:gd name="connsiteY1011" fmla="*/ 197336 h 419737"/>
                  <a:gd name="connsiteX1012" fmla="*/ 371233 w 418564"/>
                  <a:gd name="connsiteY1012" fmla="*/ 197750 h 419737"/>
                  <a:gd name="connsiteX1013" fmla="*/ 371233 w 418564"/>
                  <a:gd name="connsiteY1013" fmla="*/ 197750 h 419737"/>
                  <a:gd name="connsiteX1014" fmla="*/ 371233 w 418564"/>
                  <a:gd name="connsiteY1014" fmla="*/ 197750 h 419737"/>
                  <a:gd name="connsiteX1015" fmla="*/ 371026 w 418564"/>
                  <a:gd name="connsiteY1015" fmla="*/ 197888 h 419737"/>
                  <a:gd name="connsiteX1016" fmla="*/ 370957 w 418564"/>
                  <a:gd name="connsiteY1016" fmla="*/ 197888 h 419737"/>
                  <a:gd name="connsiteX1017" fmla="*/ 369576 w 418564"/>
                  <a:gd name="connsiteY1017" fmla="*/ 198717 h 419737"/>
                  <a:gd name="connsiteX1018" fmla="*/ 369507 w 418564"/>
                  <a:gd name="connsiteY1018" fmla="*/ 198717 h 419737"/>
                  <a:gd name="connsiteX1019" fmla="*/ 369300 w 418564"/>
                  <a:gd name="connsiteY1019" fmla="*/ 198855 h 419737"/>
                  <a:gd name="connsiteX1020" fmla="*/ 368748 w 418564"/>
                  <a:gd name="connsiteY1020" fmla="*/ 199131 h 419737"/>
                  <a:gd name="connsiteX1021" fmla="*/ 368540 w 418564"/>
                  <a:gd name="connsiteY1021" fmla="*/ 199269 h 419737"/>
                  <a:gd name="connsiteX1022" fmla="*/ 368540 w 418564"/>
                  <a:gd name="connsiteY1022" fmla="*/ 199269 h 419737"/>
                  <a:gd name="connsiteX1023" fmla="*/ 367919 w 418564"/>
                  <a:gd name="connsiteY1023" fmla="*/ 199614 h 419737"/>
                  <a:gd name="connsiteX1024" fmla="*/ 367919 w 418564"/>
                  <a:gd name="connsiteY1024" fmla="*/ 199614 h 419737"/>
                  <a:gd name="connsiteX1025" fmla="*/ 366884 w 418564"/>
                  <a:gd name="connsiteY1025" fmla="*/ 200166 h 419737"/>
                  <a:gd name="connsiteX1026" fmla="*/ 365434 w 418564"/>
                  <a:gd name="connsiteY1026" fmla="*/ 200857 h 419737"/>
                  <a:gd name="connsiteX1027" fmla="*/ 365365 w 418564"/>
                  <a:gd name="connsiteY1027" fmla="*/ 200926 h 419737"/>
                  <a:gd name="connsiteX1028" fmla="*/ 365158 w 418564"/>
                  <a:gd name="connsiteY1028" fmla="*/ 200995 h 419737"/>
                  <a:gd name="connsiteX1029" fmla="*/ 364605 w 418564"/>
                  <a:gd name="connsiteY1029" fmla="*/ 201271 h 419737"/>
                  <a:gd name="connsiteX1030" fmla="*/ 364536 w 418564"/>
                  <a:gd name="connsiteY1030" fmla="*/ 201340 h 419737"/>
                  <a:gd name="connsiteX1031" fmla="*/ 364329 w 418564"/>
                  <a:gd name="connsiteY1031" fmla="*/ 201409 h 419737"/>
                  <a:gd name="connsiteX1032" fmla="*/ 363777 w 418564"/>
                  <a:gd name="connsiteY1032" fmla="*/ 201685 h 419737"/>
                  <a:gd name="connsiteX1033" fmla="*/ 363570 w 418564"/>
                  <a:gd name="connsiteY1033" fmla="*/ 201754 h 419737"/>
                  <a:gd name="connsiteX1034" fmla="*/ 363570 w 418564"/>
                  <a:gd name="connsiteY1034" fmla="*/ 201754 h 419737"/>
                  <a:gd name="connsiteX1035" fmla="*/ 362051 w 418564"/>
                  <a:gd name="connsiteY1035" fmla="*/ 202375 h 419737"/>
                  <a:gd name="connsiteX1036" fmla="*/ 361913 w 418564"/>
                  <a:gd name="connsiteY1036" fmla="*/ 202445 h 419737"/>
                  <a:gd name="connsiteX1037" fmla="*/ 361844 w 418564"/>
                  <a:gd name="connsiteY1037" fmla="*/ 202445 h 419737"/>
                  <a:gd name="connsiteX1038" fmla="*/ 360325 w 418564"/>
                  <a:gd name="connsiteY1038" fmla="*/ 202997 h 419737"/>
                  <a:gd name="connsiteX1039" fmla="*/ 360256 w 418564"/>
                  <a:gd name="connsiteY1039" fmla="*/ 202997 h 419737"/>
                  <a:gd name="connsiteX1040" fmla="*/ 360118 w 418564"/>
                  <a:gd name="connsiteY1040" fmla="*/ 203066 h 419737"/>
                  <a:gd name="connsiteX1041" fmla="*/ 360049 w 418564"/>
                  <a:gd name="connsiteY1041" fmla="*/ 203066 h 419737"/>
                  <a:gd name="connsiteX1042" fmla="*/ 359980 w 418564"/>
                  <a:gd name="connsiteY1042" fmla="*/ 203066 h 419737"/>
                  <a:gd name="connsiteX1043" fmla="*/ 359428 w 418564"/>
                  <a:gd name="connsiteY1043" fmla="*/ 203273 h 419737"/>
                  <a:gd name="connsiteX1044" fmla="*/ 359359 w 418564"/>
                  <a:gd name="connsiteY1044" fmla="*/ 203273 h 419737"/>
                  <a:gd name="connsiteX1045" fmla="*/ 359152 w 418564"/>
                  <a:gd name="connsiteY1045" fmla="*/ 203342 h 419737"/>
                  <a:gd name="connsiteX1046" fmla="*/ 358530 w 418564"/>
                  <a:gd name="connsiteY1046" fmla="*/ 203549 h 419737"/>
                  <a:gd name="connsiteX1047" fmla="*/ 358323 w 418564"/>
                  <a:gd name="connsiteY1047" fmla="*/ 203618 h 419737"/>
                  <a:gd name="connsiteX1048" fmla="*/ 358323 w 418564"/>
                  <a:gd name="connsiteY1048" fmla="*/ 203618 h 419737"/>
                  <a:gd name="connsiteX1049" fmla="*/ 357633 w 418564"/>
                  <a:gd name="connsiteY1049" fmla="*/ 203825 h 419737"/>
                  <a:gd name="connsiteX1050" fmla="*/ 357426 w 418564"/>
                  <a:gd name="connsiteY1050" fmla="*/ 203894 h 419737"/>
                  <a:gd name="connsiteX1051" fmla="*/ 357357 w 418564"/>
                  <a:gd name="connsiteY1051" fmla="*/ 203894 h 419737"/>
                  <a:gd name="connsiteX1052" fmla="*/ 356666 w 418564"/>
                  <a:gd name="connsiteY1052" fmla="*/ 204101 h 419737"/>
                  <a:gd name="connsiteX1053" fmla="*/ 356528 w 418564"/>
                  <a:gd name="connsiteY1053" fmla="*/ 204170 h 419737"/>
                  <a:gd name="connsiteX1054" fmla="*/ 356459 w 418564"/>
                  <a:gd name="connsiteY1054" fmla="*/ 204170 h 419737"/>
                  <a:gd name="connsiteX1055" fmla="*/ 355769 w 418564"/>
                  <a:gd name="connsiteY1055" fmla="*/ 204378 h 419737"/>
                  <a:gd name="connsiteX1056" fmla="*/ 355631 w 418564"/>
                  <a:gd name="connsiteY1056" fmla="*/ 204447 h 419737"/>
                  <a:gd name="connsiteX1057" fmla="*/ 355562 w 418564"/>
                  <a:gd name="connsiteY1057" fmla="*/ 204447 h 419737"/>
                  <a:gd name="connsiteX1058" fmla="*/ 354664 w 418564"/>
                  <a:gd name="connsiteY1058" fmla="*/ 204723 h 419737"/>
                  <a:gd name="connsiteX1059" fmla="*/ 354457 w 418564"/>
                  <a:gd name="connsiteY1059" fmla="*/ 204792 h 419737"/>
                  <a:gd name="connsiteX1060" fmla="*/ 353974 w 418564"/>
                  <a:gd name="connsiteY1060" fmla="*/ 204930 h 419737"/>
                  <a:gd name="connsiteX1061" fmla="*/ 353767 w 418564"/>
                  <a:gd name="connsiteY1061" fmla="*/ 204999 h 419737"/>
                  <a:gd name="connsiteX1062" fmla="*/ 353076 w 418564"/>
                  <a:gd name="connsiteY1062" fmla="*/ 205206 h 419737"/>
                  <a:gd name="connsiteX1063" fmla="*/ 352869 w 418564"/>
                  <a:gd name="connsiteY1063" fmla="*/ 205275 h 419737"/>
                  <a:gd name="connsiteX1064" fmla="*/ 352248 w 418564"/>
                  <a:gd name="connsiteY1064" fmla="*/ 205413 h 419737"/>
                  <a:gd name="connsiteX1065" fmla="*/ 352248 w 418564"/>
                  <a:gd name="connsiteY1065" fmla="*/ 205413 h 419737"/>
                  <a:gd name="connsiteX1066" fmla="*/ 352041 w 418564"/>
                  <a:gd name="connsiteY1066" fmla="*/ 205482 h 419737"/>
                  <a:gd name="connsiteX1067" fmla="*/ 352041 w 418564"/>
                  <a:gd name="connsiteY1067" fmla="*/ 205482 h 419737"/>
                  <a:gd name="connsiteX1068" fmla="*/ 351351 w 418564"/>
                  <a:gd name="connsiteY1068" fmla="*/ 205620 h 419737"/>
                  <a:gd name="connsiteX1069" fmla="*/ 351351 w 418564"/>
                  <a:gd name="connsiteY1069" fmla="*/ 205620 h 419737"/>
                  <a:gd name="connsiteX1070" fmla="*/ 351143 w 418564"/>
                  <a:gd name="connsiteY1070" fmla="*/ 205689 h 419737"/>
                  <a:gd name="connsiteX1071" fmla="*/ 350522 w 418564"/>
                  <a:gd name="connsiteY1071" fmla="*/ 205827 h 419737"/>
                  <a:gd name="connsiteX1072" fmla="*/ 350315 w 418564"/>
                  <a:gd name="connsiteY1072" fmla="*/ 205896 h 419737"/>
                  <a:gd name="connsiteX1073" fmla="*/ 350246 w 418564"/>
                  <a:gd name="connsiteY1073" fmla="*/ 205896 h 419737"/>
                  <a:gd name="connsiteX1074" fmla="*/ 349970 w 418564"/>
                  <a:gd name="connsiteY1074" fmla="*/ 205965 h 419737"/>
                  <a:gd name="connsiteX1075" fmla="*/ 377791 w 418564"/>
                  <a:gd name="connsiteY1075" fmla="*/ 193470 h 419737"/>
                  <a:gd name="connsiteX1076" fmla="*/ 377791 w 418564"/>
                  <a:gd name="connsiteY1076" fmla="*/ 193470 h 419737"/>
                  <a:gd name="connsiteX1077" fmla="*/ 81351 w 418564"/>
                  <a:gd name="connsiteY1077" fmla="*/ 212524 h 419737"/>
                  <a:gd name="connsiteX1078" fmla="*/ 24880 w 418564"/>
                  <a:gd name="connsiteY1078" fmla="*/ 243452 h 419737"/>
                  <a:gd name="connsiteX1079" fmla="*/ 47938 w 418564"/>
                  <a:gd name="connsiteY1079" fmla="*/ 221982 h 419737"/>
                  <a:gd name="connsiteX1080" fmla="*/ 47938 w 418564"/>
                  <a:gd name="connsiteY1080" fmla="*/ 221982 h 419737"/>
                  <a:gd name="connsiteX1081" fmla="*/ 81351 w 418564"/>
                  <a:gd name="connsiteY1081" fmla="*/ 212524 h 419737"/>
                  <a:gd name="connsiteX1082" fmla="*/ 81351 w 418564"/>
                  <a:gd name="connsiteY1082" fmla="*/ 212524 h 419737"/>
                  <a:gd name="connsiteX1083" fmla="*/ 172133 w 418564"/>
                  <a:gd name="connsiteY1083" fmla="*/ 264577 h 419737"/>
                  <a:gd name="connsiteX1084" fmla="*/ 88324 w 418564"/>
                  <a:gd name="connsiteY1084" fmla="*/ 328504 h 419737"/>
                  <a:gd name="connsiteX1085" fmla="*/ 85424 w 418564"/>
                  <a:gd name="connsiteY1085" fmla="*/ 353219 h 419737"/>
                  <a:gd name="connsiteX1086" fmla="*/ 85424 w 418564"/>
                  <a:gd name="connsiteY1086" fmla="*/ 353219 h 419737"/>
                  <a:gd name="connsiteX1087" fmla="*/ 92259 w 418564"/>
                  <a:gd name="connsiteY1087" fmla="*/ 384630 h 419737"/>
                  <a:gd name="connsiteX1088" fmla="*/ 92466 w 418564"/>
                  <a:gd name="connsiteY1088" fmla="*/ 384630 h 419737"/>
                  <a:gd name="connsiteX1089" fmla="*/ 92466 w 418564"/>
                  <a:gd name="connsiteY1089" fmla="*/ 384630 h 419737"/>
                  <a:gd name="connsiteX1090" fmla="*/ 93433 w 418564"/>
                  <a:gd name="connsiteY1090" fmla="*/ 384561 h 419737"/>
                  <a:gd name="connsiteX1091" fmla="*/ 93778 w 418564"/>
                  <a:gd name="connsiteY1091" fmla="*/ 384561 h 419737"/>
                  <a:gd name="connsiteX1092" fmla="*/ 93847 w 418564"/>
                  <a:gd name="connsiteY1092" fmla="*/ 384561 h 419737"/>
                  <a:gd name="connsiteX1093" fmla="*/ 94813 w 418564"/>
                  <a:gd name="connsiteY1093" fmla="*/ 384423 h 419737"/>
                  <a:gd name="connsiteX1094" fmla="*/ 95159 w 418564"/>
                  <a:gd name="connsiteY1094" fmla="*/ 384354 h 419737"/>
                  <a:gd name="connsiteX1095" fmla="*/ 98817 w 418564"/>
                  <a:gd name="connsiteY1095" fmla="*/ 383871 h 419737"/>
                  <a:gd name="connsiteX1096" fmla="*/ 98886 w 418564"/>
                  <a:gd name="connsiteY1096" fmla="*/ 383871 h 419737"/>
                  <a:gd name="connsiteX1097" fmla="*/ 99232 w 418564"/>
                  <a:gd name="connsiteY1097" fmla="*/ 383802 h 419737"/>
                  <a:gd name="connsiteX1098" fmla="*/ 99508 w 418564"/>
                  <a:gd name="connsiteY1098" fmla="*/ 383733 h 419737"/>
                  <a:gd name="connsiteX1099" fmla="*/ 99508 w 418564"/>
                  <a:gd name="connsiteY1099" fmla="*/ 383733 h 419737"/>
                  <a:gd name="connsiteX1100" fmla="*/ 99577 w 418564"/>
                  <a:gd name="connsiteY1100" fmla="*/ 383733 h 419737"/>
                  <a:gd name="connsiteX1101" fmla="*/ 100474 w 418564"/>
                  <a:gd name="connsiteY1101" fmla="*/ 383594 h 419737"/>
                  <a:gd name="connsiteX1102" fmla="*/ 100474 w 418564"/>
                  <a:gd name="connsiteY1102" fmla="*/ 383594 h 419737"/>
                  <a:gd name="connsiteX1103" fmla="*/ 101441 w 418564"/>
                  <a:gd name="connsiteY1103" fmla="*/ 383387 h 419737"/>
                  <a:gd name="connsiteX1104" fmla="*/ 101786 w 418564"/>
                  <a:gd name="connsiteY1104" fmla="*/ 383318 h 419737"/>
                  <a:gd name="connsiteX1105" fmla="*/ 101924 w 418564"/>
                  <a:gd name="connsiteY1105" fmla="*/ 383318 h 419737"/>
                  <a:gd name="connsiteX1106" fmla="*/ 102131 w 418564"/>
                  <a:gd name="connsiteY1106" fmla="*/ 383249 h 419737"/>
                  <a:gd name="connsiteX1107" fmla="*/ 102200 w 418564"/>
                  <a:gd name="connsiteY1107" fmla="*/ 383249 h 419737"/>
                  <a:gd name="connsiteX1108" fmla="*/ 103029 w 418564"/>
                  <a:gd name="connsiteY1108" fmla="*/ 383111 h 419737"/>
                  <a:gd name="connsiteX1109" fmla="*/ 103098 w 418564"/>
                  <a:gd name="connsiteY1109" fmla="*/ 383111 h 419737"/>
                  <a:gd name="connsiteX1110" fmla="*/ 103926 w 418564"/>
                  <a:gd name="connsiteY1110" fmla="*/ 382973 h 419737"/>
                  <a:gd name="connsiteX1111" fmla="*/ 103995 w 418564"/>
                  <a:gd name="connsiteY1111" fmla="*/ 382973 h 419737"/>
                  <a:gd name="connsiteX1112" fmla="*/ 104202 w 418564"/>
                  <a:gd name="connsiteY1112" fmla="*/ 382904 h 419737"/>
                  <a:gd name="connsiteX1113" fmla="*/ 105445 w 418564"/>
                  <a:gd name="connsiteY1113" fmla="*/ 382628 h 419737"/>
                  <a:gd name="connsiteX1114" fmla="*/ 105376 w 418564"/>
                  <a:gd name="connsiteY1114" fmla="*/ 382628 h 419737"/>
                  <a:gd name="connsiteX1115" fmla="*/ 105721 w 418564"/>
                  <a:gd name="connsiteY1115" fmla="*/ 382559 h 419737"/>
                  <a:gd name="connsiteX1116" fmla="*/ 105721 w 418564"/>
                  <a:gd name="connsiteY1116" fmla="*/ 382559 h 419737"/>
                  <a:gd name="connsiteX1117" fmla="*/ 107999 w 418564"/>
                  <a:gd name="connsiteY1117" fmla="*/ 382007 h 419737"/>
                  <a:gd name="connsiteX1118" fmla="*/ 108068 w 418564"/>
                  <a:gd name="connsiteY1118" fmla="*/ 382007 h 419737"/>
                  <a:gd name="connsiteX1119" fmla="*/ 108344 w 418564"/>
                  <a:gd name="connsiteY1119" fmla="*/ 381938 h 419737"/>
                  <a:gd name="connsiteX1120" fmla="*/ 108413 w 418564"/>
                  <a:gd name="connsiteY1120" fmla="*/ 381938 h 419737"/>
                  <a:gd name="connsiteX1121" fmla="*/ 109311 w 418564"/>
                  <a:gd name="connsiteY1121" fmla="*/ 381731 h 419737"/>
                  <a:gd name="connsiteX1122" fmla="*/ 109311 w 418564"/>
                  <a:gd name="connsiteY1122" fmla="*/ 381731 h 419737"/>
                  <a:gd name="connsiteX1123" fmla="*/ 112210 w 418564"/>
                  <a:gd name="connsiteY1123" fmla="*/ 380902 h 419737"/>
                  <a:gd name="connsiteX1124" fmla="*/ 112210 w 418564"/>
                  <a:gd name="connsiteY1124" fmla="*/ 380902 h 419737"/>
                  <a:gd name="connsiteX1125" fmla="*/ 114420 w 418564"/>
                  <a:gd name="connsiteY1125" fmla="*/ 380212 h 419737"/>
                  <a:gd name="connsiteX1126" fmla="*/ 114489 w 418564"/>
                  <a:gd name="connsiteY1126" fmla="*/ 380212 h 419737"/>
                  <a:gd name="connsiteX1127" fmla="*/ 114765 w 418564"/>
                  <a:gd name="connsiteY1127" fmla="*/ 380143 h 419737"/>
                  <a:gd name="connsiteX1128" fmla="*/ 114765 w 418564"/>
                  <a:gd name="connsiteY1128" fmla="*/ 380143 h 419737"/>
                  <a:gd name="connsiteX1129" fmla="*/ 115731 w 418564"/>
                  <a:gd name="connsiteY1129" fmla="*/ 379798 h 419737"/>
                  <a:gd name="connsiteX1130" fmla="*/ 116076 w 418564"/>
                  <a:gd name="connsiteY1130" fmla="*/ 379659 h 419737"/>
                  <a:gd name="connsiteX1131" fmla="*/ 116076 w 418564"/>
                  <a:gd name="connsiteY1131" fmla="*/ 379659 h 419737"/>
                  <a:gd name="connsiteX1132" fmla="*/ 119528 w 418564"/>
                  <a:gd name="connsiteY1132" fmla="*/ 378417 h 419737"/>
                  <a:gd name="connsiteX1133" fmla="*/ 119528 w 418564"/>
                  <a:gd name="connsiteY1133" fmla="*/ 378417 h 419737"/>
                  <a:gd name="connsiteX1134" fmla="*/ 121116 w 418564"/>
                  <a:gd name="connsiteY1134" fmla="*/ 377796 h 419737"/>
                  <a:gd name="connsiteX1135" fmla="*/ 121116 w 418564"/>
                  <a:gd name="connsiteY1135" fmla="*/ 377796 h 419737"/>
                  <a:gd name="connsiteX1136" fmla="*/ 122014 w 418564"/>
                  <a:gd name="connsiteY1136" fmla="*/ 377450 h 419737"/>
                  <a:gd name="connsiteX1137" fmla="*/ 122083 w 418564"/>
                  <a:gd name="connsiteY1137" fmla="*/ 377450 h 419737"/>
                  <a:gd name="connsiteX1138" fmla="*/ 122359 w 418564"/>
                  <a:gd name="connsiteY1138" fmla="*/ 377312 h 419737"/>
                  <a:gd name="connsiteX1139" fmla="*/ 122359 w 418564"/>
                  <a:gd name="connsiteY1139" fmla="*/ 377312 h 419737"/>
                  <a:gd name="connsiteX1140" fmla="*/ 123256 w 418564"/>
                  <a:gd name="connsiteY1140" fmla="*/ 376898 h 419737"/>
                  <a:gd name="connsiteX1141" fmla="*/ 123532 w 418564"/>
                  <a:gd name="connsiteY1141" fmla="*/ 376760 h 419737"/>
                  <a:gd name="connsiteX1142" fmla="*/ 123601 w 418564"/>
                  <a:gd name="connsiteY1142" fmla="*/ 376760 h 419737"/>
                  <a:gd name="connsiteX1143" fmla="*/ 124499 w 418564"/>
                  <a:gd name="connsiteY1143" fmla="*/ 376346 h 419737"/>
                  <a:gd name="connsiteX1144" fmla="*/ 124568 w 418564"/>
                  <a:gd name="connsiteY1144" fmla="*/ 376346 h 419737"/>
                  <a:gd name="connsiteX1145" fmla="*/ 124775 w 418564"/>
                  <a:gd name="connsiteY1145" fmla="*/ 376277 h 419737"/>
                  <a:gd name="connsiteX1146" fmla="*/ 124844 w 418564"/>
                  <a:gd name="connsiteY1146" fmla="*/ 376208 h 419737"/>
                  <a:gd name="connsiteX1147" fmla="*/ 125672 w 418564"/>
                  <a:gd name="connsiteY1147" fmla="*/ 375863 h 419737"/>
                  <a:gd name="connsiteX1148" fmla="*/ 125672 w 418564"/>
                  <a:gd name="connsiteY1148" fmla="*/ 375863 h 419737"/>
                  <a:gd name="connsiteX1149" fmla="*/ 125949 w 418564"/>
                  <a:gd name="connsiteY1149" fmla="*/ 375724 h 419737"/>
                  <a:gd name="connsiteX1150" fmla="*/ 126018 w 418564"/>
                  <a:gd name="connsiteY1150" fmla="*/ 375724 h 419737"/>
                  <a:gd name="connsiteX1151" fmla="*/ 128089 w 418564"/>
                  <a:gd name="connsiteY1151" fmla="*/ 374758 h 419737"/>
                  <a:gd name="connsiteX1152" fmla="*/ 128158 w 418564"/>
                  <a:gd name="connsiteY1152" fmla="*/ 374758 h 419737"/>
                  <a:gd name="connsiteX1153" fmla="*/ 128434 w 418564"/>
                  <a:gd name="connsiteY1153" fmla="*/ 374620 h 419737"/>
                  <a:gd name="connsiteX1154" fmla="*/ 128503 w 418564"/>
                  <a:gd name="connsiteY1154" fmla="*/ 374620 h 419737"/>
                  <a:gd name="connsiteX1155" fmla="*/ 129331 w 418564"/>
                  <a:gd name="connsiteY1155" fmla="*/ 374206 h 419737"/>
                  <a:gd name="connsiteX1156" fmla="*/ 129400 w 418564"/>
                  <a:gd name="connsiteY1156" fmla="*/ 374206 h 419737"/>
                  <a:gd name="connsiteX1157" fmla="*/ 129607 w 418564"/>
                  <a:gd name="connsiteY1157" fmla="*/ 374068 h 419737"/>
                  <a:gd name="connsiteX1158" fmla="*/ 129676 w 418564"/>
                  <a:gd name="connsiteY1158" fmla="*/ 374068 h 419737"/>
                  <a:gd name="connsiteX1159" fmla="*/ 129953 w 418564"/>
                  <a:gd name="connsiteY1159" fmla="*/ 373929 h 419737"/>
                  <a:gd name="connsiteX1160" fmla="*/ 130022 w 418564"/>
                  <a:gd name="connsiteY1160" fmla="*/ 373929 h 419737"/>
                  <a:gd name="connsiteX1161" fmla="*/ 130919 w 418564"/>
                  <a:gd name="connsiteY1161" fmla="*/ 373515 h 419737"/>
                  <a:gd name="connsiteX1162" fmla="*/ 130919 w 418564"/>
                  <a:gd name="connsiteY1162" fmla="*/ 373515 h 419737"/>
                  <a:gd name="connsiteX1163" fmla="*/ 132507 w 418564"/>
                  <a:gd name="connsiteY1163" fmla="*/ 372687 h 419737"/>
                  <a:gd name="connsiteX1164" fmla="*/ 132507 w 418564"/>
                  <a:gd name="connsiteY1164" fmla="*/ 372687 h 419737"/>
                  <a:gd name="connsiteX1165" fmla="*/ 134164 w 418564"/>
                  <a:gd name="connsiteY1165" fmla="*/ 371789 h 419737"/>
                  <a:gd name="connsiteX1166" fmla="*/ 134302 w 418564"/>
                  <a:gd name="connsiteY1166" fmla="*/ 371720 h 419737"/>
                  <a:gd name="connsiteX1167" fmla="*/ 134440 w 418564"/>
                  <a:gd name="connsiteY1167" fmla="*/ 371651 h 419737"/>
                  <a:gd name="connsiteX1168" fmla="*/ 134509 w 418564"/>
                  <a:gd name="connsiteY1168" fmla="*/ 371651 h 419737"/>
                  <a:gd name="connsiteX1169" fmla="*/ 134578 w 418564"/>
                  <a:gd name="connsiteY1169" fmla="*/ 371582 h 419737"/>
                  <a:gd name="connsiteX1170" fmla="*/ 135130 w 418564"/>
                  <a:gd name="connsiteY1170" fmla="*/ 371306 h 419737"/>
                  <a:gd name="connsiteX1171" fmla="*/ 135130 w 418564"/>
                  <a:gd name="connsiteY1171" fmla="*/ 371306 h 419737"/>
                  <a:gd name="connsiteX1172" fmla="*/ 135614 w 418564"/>
                  <a:gd name="connsiteY1172" fmla="*/ 371030 h 419737"/>
                  <a:gd name="connsiteX1173" fmla="*/ 135614 w 418564"/>
                  <a:gd name="connsiteY1173" fmla="*/ 371030 h 419737"/>
                  <a:gd name="connsiteX1174" fmla="*/ 135683 w 418564"/>
                  <a:gd name="connsiteY1174" fmla="*/ 371030 h 419737"/>
                  <a:gd name="connsiteX1175" fmla="*/ 136787 w 418564"/>
                  <a:gd name="connsiteY1175" fmla="*/ 370340 h 419737"/>
                  <a:gd name="connsiteX1176" fmla="*/ 136787 w 418564"/>
                  <a:gd name="connsiteY1176" fmla="*/ 370340 h 419737"/>
                  <a:gd name="connsiteX1177" fmla="*/ 136856 w 418564"/>
                  <a:gd name="connsiteY1177" fmla="*/ 370271 h 419737"/>
                  <a:gd name="connsiteX1178" fmla="*/ 137892 w 418564"/>
                  <a:gd name="connsiteY1178" fmla="*/ 369580 h 419737"/>
                  <a:gd name="connsiteX1179" fmla="*/ 137892 w 418564"/>
                  <a:gd name="connsiteY1179" fmla="*/ 369580 h 419737"/>
                  <a:gd name="connsiteX1180" fmla="*/ 137961 w 418564"/>
                  <a:gd name="connsiteY1180" fmla="*/ 369511 h 419737"/>
                  <a:gd name="connsiteX1181" fmla="*/ 138996 w 418564"/>
                  <a:gd name="connsiteY1181" fmla="*/ 368821 h 419737"/>
                  <a:gd name="connsiteX1182" fmla="*/ 139411 w 418564"/>
                  <a:gd name="connsiteY1182" fmla="*/ 368545 h 419737"/>
                  <a:gd name="connsiteX1183" fmla="*/ 139411 w 418564"/>
                  <a:gd name="connsiteY1183" fmla="*/ 368545 h 419737"/>
                  <a:gd name="connsiteX1184" fmla="*/ 140101 w 418564"/>
                  <a:gd name="connsiteY1184" fmla="*/ 368061 h 419737"/>
                  <a:gd name="connsiteX1185" fmla="*/ 140377 w 418564"/>
                  <a:gd name="connsiteY1185" fmla="*/ 367854 h 419737"/>
                  <a:gd name="connsiteX1186" fmla="*/ 140515 w 418564"/>
                  <a:gd name="connsiteY1186" fmla="*/ 367716 h 419737"/>
                  <a:gd name="connsiteX1187" fmla="*/ 141205 w 418564"/>
                  <a:gd name="connsiteY1187" fmla="*/ 367233 h 419737"/>
                  <a:gd name="connsiteX1188" fmla="*/ 141205 w 418564"/>
                  <a:gd name="connsiteY1188" fmla="*/ 367233 h 419737"/>
                  <a:gd name="connsiteX1189" fmla="*/ 141344 w 418564"/>
                  <a:gd name="connsiteY1189" fmla="*/ 367164 h 419737"/>
                  <a:gd name="connsiteX1190" fmla="*/ 141620 w 418564"/>
                  <a:gd name="connsiteY1190" fmla="*/ 366957 h 419737"/>
                  <a:gd name="connsiteX1191" fmla="*/ 142310 w 418564"/>
                  <a:gd name="connsiteY1191" fmla="*/ 366474 h 419737"/>
                  <a:gd name="connsiteX1192" fmla="*/ 142310 w 418564"/>
                  <a:gd name="connsiteY1192" fmla="*/ 366474 h 419737"/>
                  <a:gd name="connsiteX1193" fmla="*/ 142379 w 418564"/>
                  <a:gd name="connsiteY1193" fmla="*/ 366405 h 419737"/>
                  <a:gd name="connsiteX1194" fmla="*/ 143415 w 418564"/>
                  <a:gd name="connsiteY1194" fmla="*/ 365645 h 419737"/>
                  <a:gd name="connsiteX1195" fmla="*/ 143415 w 418564"/>
                  <a:gd name="connsiteY1195" fmla="*/ 365645 h 419737"/>
                  <a:gd name="connsiteX1196" fmla="*/ 144450 w 418564"/>
                  <a:gd name="connsiteY1196" fmla="*/ 364886 h 419737"/>
                  <a:gd name="connsiteX1197" fmla="*/ 144450 w 418564"/>
                  <a:gd name="connsiteY1197" fmla="*/ 364886 h 419737"/>
                  <a:gd name="connsiteX1198" fmla="*/ 144864 w 418564"/>
                  <a:gd name="connsiteY1198" fmla="*/ 364610 h 419737"/>
                  <a:gd name="connsiteX1199" fmla="*/ 145555 w 418564"/>
                  <a:gd name="connsiteY1199" fmla="*/ 364126 h 419737"/>
                  <a:gd name="connsiteX1200" fmla="*/ 145624 w 418564"/>
                  <a:gd name="connsiteY1200" fmla="*/ 364057 h 419737"/>
                  <a:gd name="connsiteX1201" fmla="*/ 145693 w 418564"/>
                  <a:gd name="connsiteY1201" fmla="*/ 363988 h 419737"/>
                  <a:gd name="connsiteX1202" fmla="*/ 145831 w 418564"/>
                  <a:gd name="connsiteY1202" fmla="*/ 363919 h 419737"/>
                  <a:gd name="connsiteX1203" fmla="*/ 145900 w 418564"/>
                  <a:gd name="connsiteY1203" fmla="*/ 363850 h 419737"/>
                  <a:gd name="connsiteX1204" fmla="*/ 145969 w 418564"/>
                  <a:gd name="connsiteY1204" fmla="*/ 363781 h 419737"/>
                  <a:gd name="connsiteX1205" fmla="*/ 147419 w 418564"/>
                  <a:gd name="connsiteY1205" fmla="*/ 362608 h 419737"/>
                  <a:gd name="connsiteX1206" fmla="*/ 147488 w 418564"/>
                  <a:gd name="connsiteY1206" fmla="*/ 362539 h 419737"/>
                  <a:gd name="connsiteX1207" fmla="*/ 147626 w 418564"/>
                  <a:gd name="connsiteY1207" fmla="*/ 362470 h 419737"/>
                  <a:gd name="connsiteX1208" fmla="*/ 147764 w 418564"/>
                  <a:gd name="connsiteY1208" fmla="*/ 362331 h 419737"/>
                  <a:gd name="connsiteX1209" fmla="*/ 147695 w 418564"/>
                  <a:gd name="connsiteY1209" fmla="*/ 362401 h 419737"/>
                  <a:gd name="connsiteX1210" fmla="*/ 148730 w 418564"/>
                  <a:gd name="connsiteY1210" fmla="*/ 361572 h 419737"/>
                  <a:gd name="connsiteX1211" fmla="*/ 148730 w 418564"/>
                  <a:gd name="connsiteY1211" fmla="*/ 361572 h 419737"/>
                  <a:gd name="connsiteX1212" fmla="*/ 148799 w 418564"/>
                  <a:gd name="connsiteY1212" fmla="*/ 361503 h 419737"/>
                  <a:gd name="connsiteX1213" fmla="*/ 149076 w 418564"/>
                  <a:gd name="connsiteY1213" fmla="*/ 361227 h 419737"/>
                  <a:gd name="connsiteX1214" fmla="*/ 149766 w 418564"/>
                  <a:gd name="connsiteY1214" fmla="*/ 360675 h 419737"/>
                  <a:gd name="connsiteX1215" fmla="*/ 149766 w 418564"/>
                  <a:gd name="connsiteY1215" fmla="*/ 360675 h 419737"/>
                  <a:gd name="connsiteX1216" fmla="*/ 149766 w 418564"/>
                  <a:gd name="connsiteY1216" fmla="*/ 360675 h 419737"/>
                  <a:gd name="connsiteX1217" fmla="*/ 150732 w 418564"/>
                  <a:gd name="connsiteY1217" fmla="*/ 359846 h 419737"/>
                  <a:gd name="connsiteX1218" fmla="*/ 150870 w 418564"/>
                  <a:gd name="connsiteY1218" fmla="*/ 359708 h 419737"/>
                  <a:gd name="connsiteX1219" fmla="*/ 151699 w 418564"/>
                  <a:gd name="connsiteY1219" fmla="*/ 358949 h 419737"/>
                  <a:gd name="connsiteX1220" fmla="*/ 151906 w 418564"/>
                  <a:gd name="connsiteY1220" fmla="*/ 358742 h 419737"/>
                  <a:gd name="connsiteX1221" fmla="*/ 152044 w 418564"/>
                  <a:gd name="connsiteY1221" fmla="*/ 358604 h 419737"/>
                  <a:gd name="connsiteX1222" fmla="*/ 152665 w 418564"/>
                  <a:gd name="connsiteY1222" fmla="*/ 358051 h 419737"/>
                  <a:gd name="connsiteX1223" fmla="*/ 152665 w 418564"/>
                  <a:gd name="connsiteY1223" fmla="*/ 358051 h 419737"/>
                  <a:gd name="connsiteX1224" fmla="*/ 153632 w 418564"/>
                  <a:gd name="connsiteY1224" fmla="*/ 357154 h 419737"/>
                  <a:gd name="connsiteX1225" fmla="*/ 153632 w 418564"/>
                  <a:gd name="connsiteY1225" fmla="*/ 357154 h 419737"/>
                  <a:gd name="connsiteX1226" fmla="*/ 154598 w 418564"/>
                  <a:gd name="connsiteY1226" fmla="*/ 356256 h 419737"/>
                  <a:gd name="connsiteX1227" fmla="*/ 154598 w 418564"/>
                  <a:gd name="connsiteY1227" fmla="*/ 356256 h 419737"/>
                  <a:gd name="connsiteX1228" fmla="*/ 154667 w 418564"/>
                  <a:gd name="connsiteY1228" fmla="*/ 356187 h 419737"/>
                  <a:gd name="connsiteX1229" fmla="*/ 154667 w 418564"/>
                  <a:gd name="connsiteY1229" fmla="*/ 356187 h 419737"/>
                  <a:gd name="connsiteX1230" fmla="*/ 154667 w 418564"/>
                  <a:gd name="connsiteY1230" fmla="*/ 356187 h 419737"/>
                  <a:gd name="connsiteX1231" fmla="*/ 155496 w 418564"/>
                  <a:gd name="connsiteY1231" fmla="*/ 355359 h 419737"/>
                  <a:gd name="connsiteX1232" fmla="*/ 155841 w 418564"/>
                  <a:gd name="connsiteY1232" fmla="*/ 355014 h 419737"/>
                  <a:gd name="connsiteX1233" fmla="*/ 155841 w 418564"/>
                  <a:gd name="connsiteY1233" fmla="*/ 355014 h 419737"/>
                  <a:gd name="connsiteX1234" fmla="*/ 156186 w 418564"/>
                  <a:gd name="connsiteY1234" fmla="*/ 354599 h 419737"/>
                  <a:gd name="connsiteX1235" fmla="*/ 156186 w 418564"/>
                  <a:gd name="connsiteY1235" fmla="*/ 354599 h 419737"/>
                  <a:gd name="connsiteX1236" fmla="*/ 156393 w 418564"/>
                  <a:gd name="connsiteY1236" fmla="*/ 354392 h 419737"/>
                  <a:gd name="connsiteX1237" fmla="*/ 157291 w 418564"/>
                  <a:gd name="connsiteY1237" fmla="*/ 353426 h 419737"/>
                  <a:gd name="connsiteX1238" fmla="*/ 158050 w 418564"/>
                  <a:gd name="connsiteY1238" fmla="*/ 352597 h 419737"/>
                  <a:gd name="connsiteX1239" fmla="*/ 158188 w 418564"/>
                  <a:gd name="connsiteY1239" fmla="*/ 352459 h 419737"/>
                  <a:gd name="connsiteX1240" fmla="*/ 158810 w 418564"/>
                  <a:gd name="connsiteY1240" fmla="*/ 351769 h 419737"/>
                  <a:gd name="connsiteX1241" fmla="*/ 159086 w 418564"/>
                  <a:gd name="connsiteY1241" fmla="*/ 351424 h 419737"/>
                  <a:gd name="connsiteX1242" fmla="*/ 159845 w 418564"/>
                  <a:gd name="connsiteY1242" fmla="*/ 350526 h 419737"/>
                  <a:gd name="connsiteX1243" fmla="*/ 159914 w 418564"/>
                  <a:gd name="connsiteY1243" fmla="*/ 350457 h 419737"/>
                  <a:gd name="connsiteX1244" fmla="*/ 159983 w 418564"/>
                  <a:gd name="connsiteY1244" fmla="*/ 350388 h 419737"/>
                  <a:gd name="connsiteX1245" fmla="*/ 159983 w 418564"/>
                  <a:gd name="connsiteY1245" fmla="*/ 350388 h 419737"/>
                  <a:gd name="connsiteX1246" fmla="*/ 160881 w 418564"/>
                  <a:gd name="connsiteY1246" fmla="*/ 349353 h 419737"/>
                  <a:gd name="connsiteX1247" fmla="*/ 161088 w 418564"/>
                  <a:gd name="connsiteY1247" fmla="*/ 349146 h 419737"/>
                  <a:gd name="connsiteX1248" fmla="*/ 161226 w 418564"/>
                  <a:gd name="connsiteY1248" fmla="*/ 349008 h 419737"/>
                  <a:gd name="connsiteX1249" fmla="*/ 161778 w 418564"/>
                  <a:gd name="connsiteY1249" fmla="*/ 348386 h 419737"/>
                  <a:gd name="connsiteX1250" fmla="*/ 161778 w 418564"/>
                  <a:gd name="connsiteY1250" fmla="*/ 348386 h 419737"/>
                  <a:gd name="connsiteX1251" fmla="*/ 161985 w 418564"/>
                  <a:gd name="connsiteY1251" fmla="*/ 348110 h 419737"/>
                  <a:gd name="connsiteX1252" fmla="*/ 162054 w 418564"/>
                  <a:gd name="connsiteY1252" fmla="*/ 347972 h 419737"/>
                  <a:gd name="connsiteX1253" fmla="*/ 162607 w 418564"/>
                  <a:gd name="connsiteY1253" fmla="*/ 347282 h 419737"/>
                  <a:gd name="connsiteX1254" fmla="*/ 162607 w 418564"/>
                  <a:gd name="connsiteY1254" fmla="*/ 347282 h 419737"/>
                  <a:gd name="connsiteX1255" fmla="*/ 163228 w 418564"/>
                  <a:gd name="connsiteY1255" fmla="*/ 346453 h 419737"/>
                  <a:gd name="connsiteX1256" fmla="*/ 163228 w 418564"/>
                  <a:gd name="connsiteY1256" fmla="*/ 346453 h 419737"/>
                  <a:gd name="connsiteX1257" fmla="*/ 163435 w 418564"/>
                  <a:gd name="connsiteY1257" fmla="*/ 346246 h 419737"/>
                  <a:gd name="connsiteX1258" fmla="*/ 163435 w 418564"/>
                  <a:gd name="connsiteY1258" fmla="*/ 346246 h 419737"/>
                  <a:gd name="connsiteX1259" fmla="*/ 164263 w 418564"/>
                  <a:gd name="connsiteY1259" fmla="*/ 345211 h 419737"/>
                  <a:gd name="connsiteX1260" fmla="*/ 164263 w 418564"/>
                  <a:gd name="connsiteY1260" fmla="*/ 345211 h 419737"/>
                  <a:gd name="connsiteX1261" fmla="*/ 164816 w 418564"/>
                  <a:gd name="connsiteY1261" fmla="*/ 344520 h 419737"/>
                  <a:gd name="connsiteX1262" fmla="*/ 164816 w 418564"/>
                  <a:gd name="connsiteY1262" fmla="*/ 344520 h 419737"/>
                  <a:gd name="connsiteX1263" fmla="*/ 164885 w 418564"/>
                  <a:gd name="connsiteY1263" fmla="*/ 344451 h 419737"/>
                  <a:gd name="connsiteX1264" fmla="*/ 165023 w 418564"/>
                  <a:gd name="connsiteY1264" fmla="*/ 344244 h 419737"/>
                  <a:gd name="connsiteX1265" fmla="*/ 165092 w 418564"/>
                  <a:gd name="connsiteY1265" fmla="*/ 344175 h 419737"/>
                  <a:gd name="connsiteX1266" fmla="*/ 165713 w 418564"/>
                  <a:gd name="connsiteY1266" fmla="*/ 343347 h 419737"/>
                  <a:gd name="connsiteX1267" fmla="*/ 165920 w 418564"/>
                  <a:gd name="connsiteY1267" fmla="*/ 343071 h 419737"/>
                  <a:gd name="connsiteX1268" fmla="*/ 165989 w 418564"/>
                  <a:gd name="connsiteY1268" fmla="*/ 343001 h 419737"/>
                  <a:gd name="connsiteX1269" fmla="*/ 166127 w 418564"/>
                  <a:gd name="connsiteY1269" fmla="*/ 342863 h 419737"/>
                  <a:gd name="connsiteX1270" fmla="*/ 166127 w 418564"/>
                  <a:gd name="connsiteY1270" fmla="*/ 342863 h 419737"/>
                  <a:gd name="connsiteX1271" fmla="*/ 167508 w 418564"/>
                  <a:gd name="connsiteY1271" fmla="*/ 340861 h 419737"/>
                  <a:gd name="connsiteX1272" fmla="*/ 167508 w 418564"/>
                  <a:gd name="connsiteY1272" fmla="*/ 340861 h 419737"/>
                  <a:gd name="connsiteX1273" fmla="*/ 167991 w 418564"/>
                  <a:gd name="connsiteY1273" fmla="*/ 340102 h 419737"/>
                  <a:gd name="connsiteX1274" fmla="*/ 168198 w 418564"/>
                  <a:gd name="connsiteY1274" fmla="*/ 339826 h 419737"/>
                  <a:gd name="connsiteX1275" fmla="*/ 168268 w 418564"/>
                  <a:gd name="connsiteY1275" fmla="*/ 339757 h 419737"/>
                  <a:gd name="connsiteX1276" fmla="*/ 168682 w 418564"/>
                  <a:gd name="connsiteY1276" fmla="*/ 339066 h 419737"/>
                  <a:gd name="connsiteX1277" fmla="*/ 168820 w 418564"/>
                  <a:gd name="connsiteY1277" fmla="*/ 338859 h 419737"/>
                  <a:gd name="connsiteX1278" fmla="*/ 168958 w 418564"/>
                  <a:gd name="connsiteY1278" fmla="*/ 338652 h 419737"/>
                  <a:gd name="connsiteX1279" fmla="*/ 168958 w 418564"/>
                  <a:gd name="connsiteY1279" fmla="*/ 338652 h 419737"/>
                  <a:gd name="connsiteX1280" fmla="*/ 169648 w 418564"/>
                  <a:gd name="connsiteY1280" fmla="*/ 337548 h 419737"/>
                  <a:gd name="connsiteX1281" fmla="*/ 169648 w 418564"/>
                  <a:gd name="connsiteY1281" fmla="*/ 337548 h 419737"/>
                  <a:gd name="connsiteX1282" fmla="*/ 169648 w 418564"/>
                  <a:gd name="connsiteY1282" fmla="*/ 337548 h 419737"/>
                  <a:gd name="connsiteX1283" fmla="*/ 170339 w 418564"/>
                  <a:gd name="connsiteY1283" fmla="*/ 336443 h 419737"/>
                  <a:gd name="connsiteX1284" fmla="*/ 170339 w 418564"/>
                  <a:gd name="connsiteY1284" fmla="*/ 336443 h 419737"/>
                  <a:gd name="connsiteX1285" fmla="*/ 170339 w 418564"/>
                  <a:gd name="connsiteY1285" fmla="*/ 336443 h 419737"/>
                  <a:gd name="connsiteX1286" fmla="*/ 170546 w 418564"/>
                  <a:gd name="connsiteY1286" fmla="*/ 336167 h 419737"/>
                  <a:gd name="connsiteX1287" fmla="*/ 170615 w 418564"/>
                  <a:gd name="connsiteY1287" fmla="*/ 336098 h 419737"/>
                  <a:gd name="connsiteX1288" fmla="*/ 171029 w 418564"/>
                  <a:gd name="connsiteY1288" fmla="*/ 335338 h 419737"/>
                  <a:gd name="connsiteX1289" fmla="*/ 171098 w 418564"/>
                  <a:gd name="connsiteY1289" fmla="*/ 335269 h 419737"/>
                  <a:gd name="connsiteX1290" fmla="*/ 171581 w 418564"/>
                  <a:gd name="connsiteY1290" fmla="*/ 334441 h 419737"/>
                  <a:gd name="connsiteX1291" fmla="*/ 171650 w 418564"/>
                  <a:gd name="connsiteY1291" fmla="*/ 334303 h 419737"/>
                  <a:gd name="connsiteX1292" fmla="*/ 171788 w 418564"/>
                  <a:gd name="connsiteY1292" fmla="*/ 334096 h 419737"/>
                  <a:gd name="connsiteX1293" fmla="*/ 171788 w 418564"/>
                  <a:gd name="connsiteY1293" fmla="*/ 334027 h 419737"/>
                  <a:gd name="connsiteX1294" fmla="*/ 172410 w 418564"/>
                  <a:gd name="connsiteY1294" fmla="*/ 332922 h 419737"/>
                  <a:gd name="connsiteX1295" fmla="*/ 172548 w 418564"/>
                  <a:gd name="connsiteY1295" fmla="*/ 332646 h 419737"/>
                  <a:gd name="connsiteX1296" fmla="*/ 173031 w 418564"/>
                  <a:gd name="connsiteY1296" fmla="*/ 331749 h 419737"/>
                  <a:gd name="connsiteX1297" fmla="*/ 173031 w 418564"/>
                  <a:gd name="connsiteY1297" fmla="*/ 331680 h 419737"/>
                  <a:gd name="connsiteX1298" fmla="*/ 174826 w 418564"/>
                  <a:gd name="connsiteY1298" fmla="*/ 328090 h 419737"/>
                  <a:gd name="connsiteX1299" fmla="*/ 174826 w 418564"/>
                  <a:gd name="connsiteY1299" fmla="*/ 328021 h 419737"/>
                  <a:gd name="connsiteX1300" fmla="*/ 175102 w 418564"/>
                  <a:gd name="connsiteY1300" fmla="*/ 327537 h 419737"/>
                  <a:gd name="connsiteX1301" fmla="*/ 175102 w 418564"/>
                  <a:gd name="connsiteY1301" fmla="*/ 327537 h 419737"/>
                  <a:gd name="connsiteX1302" fmla="*/ 175378 w 418564"/>
                  <a:gd name="connsiteY1302" fmla="*/ 326916 h 419737"/>
                  <a:gd name="connsiteX1303" fmla="*/ 175447 w 418564"/>
                  <a:gd name="connsiteY1303" fmla="*/ 326847 h 419737"/>
                  <a:gd name="connsiteX1304" fmla="*/ 175861 w 418564"/>
                  <a:gd name="connsiteY1304" fmla="*/ 326019 h 419737"/>
                  <a:gd name="connsiteX1305" fmla="*/ 175861 w 418564"/>
                  <a:gd name="connsiteY1305" fmla="*/ 326019 h 419737"/>
                  <a:gd name="connsiteX1306" fmla="*/ 176000 w 418564"/>
                  <a:gd name="connsiteY1306" fmla="*/ 325673 h 419737"/>
                  <a:gd name="connsiteX1307" fmla="*/ 176552 w 418564"/>
                  <a:gd name="connsiteY1307" fmla="*/ 324431 h 419737"/>
                  <a:gd name="connsiteX1308" fmla="*/ 176552 w 418564"/>
                  <a:gd name="connsiteY1308" fmla="*/ 324431 h 419737"/>
                  <a:gd name="connsiteX1309" fmla="*/ 177725 w 418564"/>
                  <a:gd name="connsiteY1309" fmla="*/ 321600 h 419737"/>
                  <a:gd name="connsiteX1310" fmla="*/ 179382 w 418564"/>
                  <a:gd name="connsiteY1310" fmla="*/ 322015 h 419737"/>
                  <a:gd name="connsiteX1311" fmla="*/ 181039 w 418564"/>
                  <a:gd name="connsiteY1311" fmla="*/ 322498 h 419737"/>
                  <a:gd name="connsiteX1312" fmla="*/ 180970 w 418564"/>
                  <a:gd name="connsiteY1312" fmla="*/ 322912 h 419737"/>
                  <a:gd name="connsiteX1313" fmla="*/ 180901 w 418564"/>
                  <a:gd name="connsiteY1313" fmla="*/ 323464 h 419737"/>
                  <a:gd name="connsiteX1314" fmla="*/ 180901 w 418564"/>
                  <a:gd name="connsiteY1314" fmla="*/ 323602 h 419737"/>
                  <a:gd name="connsiteX1315" fmla="*/ 180901 w 418564"/>
                  <a:gd name="connsiteY1315" fmla="*/ 323671 h 419737"/>
                  <a:gd name="connsiteX1316" fmla="*/ 180763 w 418564"/>
                  <a:gd name="connsiteY1316" fmla="*/ 324569 h 419737"/>
                  <a:gd name="connsiteX1317" fmla="*/ 180763 w 418564"/>
                  <a:gd name="connsiteY1317" fmla="*/ 324569 h 419737"/>
                  <a:gd name="connsiteX1318" fmla="*/ 180694 w 418564"/>
                  <a:gd name="connsiteY1318" fmla="*/ 325466 h 419737"/>
                  <a:gd name="connsiteX1319" fmla="*/ 180625 w 418564"/>
                  <a:gd name="connsiteY1319" fmla="*/ 326226 h 419737"/>
                  <a:gd name="connsiteX1320" fmla="*/ 180625 w 418564"/>
                  <a:gd name="connsiteY1320" fmla="*/ 326226 h 419737"/>
                  <a:gd name="connsiteX1321" fmla="*/ 180487 w 418564"/>
                  <a:gd name="connsiteY1321" fmla="*/ 327537 h 419737"/>
                  <a:gd name="connsiteX1322" fmla="*/ 180418 w 418564"/>
                  <a:gd name="connsiteY1322" fmla="*/ 328573 h 419737"/>
                  <a:gd name="connsiteX1323" fmla="*/ 180349 w 418564"/>
                  <a:gd name="connsiteY1323" fmla="*/ 329608 h 419737"/>
                  <a:gd name="connsiteX1324" fmla="*/ 180349 w 418564"/>
                  <a:gd name="connsiteY1324" fmla="*/ 329608 h 419737"/>
                  <a:gd name="connsiteX1325" fmla="*/ 180349 w 418564"/>
                  <a:gd name="connsiteY1325" fmla="*/ 329885 h 419737"/>
                  <a:gd name="connsiteX1326" fmla="*/ 180349 w 418564"/>
                  <a:gd name="connsiteY1326" fmla="*/ 329954 h 419737"/>
                  <a:gd name="connsiteX1327" fmla="*/ 180280 w 418564"/>
                  <a:gd name="connsiteY1327" fmla="*/ 331127 h 419737"/>
                  <a:gd name="connsiteX1328" fmla="*/ 180280 w 418564"/>
                  <a:gd name="connsiteY1328" fmla="*/ 331196 h 419737"/>
                  <a:gd name="connsiteX1329" fmla="*/ 180280 w 418564"/>
                  <a:gd name="connsiteY1329" fmla="*/ 331265 h 419737"/>
                  <a:gd name="connsiteX1330" fmla="*/ 180142 w 418564"/>
                  <a:gd name="connsiteY1330" fmla="*/ 335062 h 419737"/>
                  <a:gd name="connsiteX1331" fmla="*/ 180142 w 418564"/>
                  <a:gd name="connsiteY1331" fmla="*/ 335062 h 419737"/>
                  <a:gd name="connsiteX1332" fmla="*/ 180142 w 418564"/>
                  <a:gd name="connsiteY1332" fmla="*/ 335338 h 419737"/>
                  <a:gd name="connsiteX1333" fmla="*/ 180142 w 418564"/>
                  <a:gd name="connsiteY1333" fmla="*/ 335408 h 419737"/>
                  <a:gd name="connsiteX1334" fmla="*/ 180142 w 418564"/>
                  <a:gd name="connsiteY1334" fmla="*/ 335615 h 419737"/>
                  <a:gd name="connsiteX1335" fmla="*/ 180142 w 418564"/>
                  <a:gd name="connsiteY1335" fmla="*/ 336512 h 419737"/>
                  <a:gd name="connsiteX1336" fmla="*/ 180142 w 418564"/>
                  <a:gd name="connsiteY1336" fmla="*/ 336719 h 419737"/>
                  <a:gd name="connsiteX1337" fmla="*/ 180142 w 418564"/>
                  <a:gd name="connsiteY1337" fmla="*/ 336995 h 419737"/>
                  <a:gd name="connsiteX1338" fmla="*/ 180142 w 418564"/>
                  <a:gd name="connsiteY1338" fmla="*/ 337686 h 419737"/>
                  <a:gd name="connsiteX1339" fmla="*/ 180142 w 418564"/>
                  <a:gd name="connsiteY1339" fmla="*/ 337962 h 419737"/>
                  <a:gd name="connsiteX1340" fmla="*/ 180142 w 418564"/>
                  <a:gd name="connsiteY1340" fmla="*/ 338031 h 419737"/>
                  <a:gd name="connsiteX1341" fmla="*/ 180142 w 418564"/>
                  <a:gd name="connsiteY1341" fmla="*/ 338100 h 419737"/>
                  <a:gd name="connsiteX1342" fmla="*/ 180142 w 418564"/>
                  <a:gd name="connsiteY1342" fmla="*/ 338238 h 419737"/>
                  <a:gd name="connsiteX1343" fmla="*/ 180142 w 418564"/>
                  <a:gd name="connsiteY1343" fmla="*/ 339274 h 419737"/>
                  <a:gd name="connsiteX1344" fmla="*/ 180142 w 418564"/>
                  <a:gd name="connsiteY1344" fmla="*/ 339274 h 419737"/>
                  <a:gd name="connsiteX1345" fmla="*/ 180142 w 418564"/>
                  <a:gd name="connsiteY1345" fmla="*/ 340240 h 419737"/>
                  <a:gd name="connsiteX1346" fmla="*/ 180142 w 418564"/>
                  <a:gd name="connsiteY1346" fmla="*/ 340861 h 419737"/>
                  <a:gd name="connsiteX1347" fmla="*/ 180211 w 418564"/>
                  <a:gd name="connsiteY1347" fmla="*/ 341897 h 419737"/>
                  <a:gd name="connsiteX1348" fmla="*/ 180211 w 418564"/>
                  <a:gd name="connsiteY1348" fmla="*/ 341966 h 419737"/>
                  <a:gd name="connsiteX1349" fmla="*/ 180280 w 418564"/>
                  <a:gd name="connsiteY1349" fmla="*/ 342932 h 419737"/>
                  <a:gd name="connsiteX1350" fmla="*/ 180280 w 418564"/>
                  <a:gd name="connsiteY1350" fmla="*/ 343278 h 419737"/>
                  <a:gd name="connsiteX1351" fmla="*/ 180349 w 418564"/>
                  <a:gd name="connsiteY1351" fmla="*/ 344589 h 419737"/>
                  <a:gd name="connsiteX1352" fmla="*/ 180349 w 418564"/>
                  <a:gd name="connsiteY1352" fmla="*/ 344589 h 419737"/>
                  <a:gd name="connsiteX1353" fmla="*/ 180349 w 418564"/>
                  <a:gd name="connsiteY1353" fmla="*/ 344658 h 419737"/>
                  <a:gd name="connsiteX1354" fmla="*/ 180349 w 418564"/>
                  <a:gd name="connsiteY1354" fmla="*/ 344658 h 419737"/>
                  <a:gd name="connsiteX1355" fmla="*/ 180487 w 418564"/>
                  <a:gd name="connsiteY1355" fmla="*/ 345901 h 419737"/>
                  <a:gd name="connsiteX1356" fmla="*/ 180487 w 418564"/>
                  <a:gd name="connsiteY1356" fmla="*/ 345901 h 419737"/>
                  <a:gd name="connsiteX1357" fmla="*/ 180556 w 418564"/>
                  <a:gd name="connsiteY1357" fmla="*/ 346798 h 419737"/>
                  <a:gd name="connsiteX1358" fmla="*/ 180556 w 418564"/>
                  <a:gd name="connsiteY1358" fmla="*/ 346867 h 419737"/>
                  <a:gd name="connsiteX1359" fmla="*/ 180625 w 418564"/>
                  <a:gd name="connsiteY1359" fmla="*/ 347420 h 419737"/>
                  <a:gd name="connsiteX1360" fmla="*/ 180625 w 418564"/>
                  <a:gd name="connsiteY1360" fmla="*/ 347489 h 419737"/>
                  <a:gd name="connsiteX1361" fmla="*/ 180694 w 418564"/>
                  <a:gd name="connsiteY1361" fmla="*/ 348317 h 419737"/>
                  <a:gd name="connsiteX1362" fmla="*/ 180694 w 418564"/>
                  <a:gd name="connsiteY1362" fmla="*/ 348248 h 419737"/>
                  <a:gd name="connsiteX1363" fmla="*/ 180763 w 418564"/>
                  <a:gd name="connsiteY1363" fmla="*/ 348800 h 419737"/>
                  <a:gd name="connsiteX1364" fmla="*/ 180763 w 418564"/>
                  <a:gd name="connsiteY1364" fmla="*/ 348800 h 419737"/>
                  <a:gd name="connsiteX1365" fmla="*/ 180832 w 418564"/>
                  <a:gd name="connsiteY1365" fmla="*/ 349215 h 419737"/>
                  <a:gd name="connsiteX1366" fmla="*/ 180970 w 418564"/>
                  <a:gd name="connsiteY1366" fmla="*/ 350181 h 419737"/>
                  <a:gd name="connsiteX1367" fmla="*/ 180970 w 418564"/>
                  <a:gd name="connsiteY1367" fmla="*/ 350388 h 419737"/>
                  <a:gd name="connsiteX1368" fmla="*/ 180970 w 418564"/>
                  <a:gd name="connsiteY1368" fmla="*/ 350457 h 419737"/>
                  <a:gd name="connsiteX1369" fmla="*/ 181108 w 418564"/>
                  <a:gd name="connsiteY1369" fmla="*/ 351493 h 419737"/>
                  <a:gd name="connsiteX1370" fmla="*/ 181108 w 418564"/>
                  <a:gd name="connsiteY1370" fmla="*/ 351424 h 419737"/>
                  <a:gd name="connsiteX1371" fmla="*/ 181108 w 418564"/>
                  <a:gd name="connsiteY1371" fmla="*/ 351562 h 419737"/>
                  <a:gd name="connsiteX1372" fmla="*/ 181246 w 418564"/>
                  <a:gd name="connsiteY1372" fmla="*/ 352528 h 419737"/>
                  <a:gd name="connsiteX1373" fmla="*/ 181246 w 418564"/>
                  <a:gd name="connsiteY1373" fmla="*/ 352528 h 419737"/>
                  <a:gd name="connsiteX1374" fmla="*/ 181453 w 418564"/>
                  <a:gd name="connsiteY1374" fmla="*/ 353840 h 419737"/>
                  <a:gd name="connsiteX1375" fmla="*/ 181453 w 418564"/>
                  <a:gd name="connsiteY1375" fmla="*/ 353840 h 419737"/>
                  <a:gd name="connsiteX1376" fmla="*/ 181660 w 418564"/>
                  <a:gd name="connsiteY1376" fmla="*/ 355152 h 419737"/>
                  <a:gd name="connsiteX1377" fmla="*/ 181868 w 418564"/>
                  <a:gd name="connsiteY1377" fmla="*/ 356325 h 419737"/>
                  <a:gd name="connsiteX1378" fmla="*/ 181868 w 418564"/>
                  <a:gd name="connsiteY1378" fmla="*/ 356463 h 419737"/>
                  <a:gd name="connsiteX1379" fmla="*/ 181868 w 418564"/>
                  <a:gd name="connsiteY1379" fmla="*/ 356602 h 419737"/>
                  <a:gd name="connsiteX1380" fmla="*/ 182075 w 418564"/>
                  <a:gd name="connsiteY1380" fmla="*/ 357637 h 419737"/>
                  <a:gd name="connsiteX1381" fmla="*/ 182075 w 418564"/>
                  <a:gd name="connsiteY1381" fmla="*/ 357775 h 419737"/>
                  <a:gd name="connsiteX1382" fmla="*/ 182075 w 418564"/>
                  <a:gd name="connsiteY1382" fmla="*/ 357844 h 419737"/>
                  <a:gd name="connsiteX1383" fmla="*/ 182213 w 418564"/>
                  <a:gd name="connsiteY1383" fmla="*/ 358535 h 419737"/>
                  <a:gd name="connsiteX1384" fmla="*/ 182351 w 418564"/>
                  <a:gd name="connsiteY1384" fmla="*/ 359225 h 419737"/>
                  <a:gd name="connsiteX1385" fmla="*/ 182351 w 418564"/>
                  <a:gd name="connsiteY1385" fmla="*/ 359294 h 419737"/>
                  <a:gd name="connsiteX1386" fmla="*/ 182489 w 418564"/>
                  <a:gd name="connsiteY1386" fmla="*/ 359777 h 419737"/>
                  <a:gd name="connsiteX1387" fmla="*/ 182627 w 418564"/>
                  <a:gd name="connsiteY1387" fmla="*/ 360468 h 419737"/>
                  <a:gd name="connsiteX1388" fmla="*/ 182627 w 418564"/>
                  <a:gd name="connsiteY1388" fmla="*/ 360606 h 419737"/>
                  <a:gd name="connsiteX1389" fmla="*/ 182696 w 418564"/>
                  <a:gd name="connsiteY1389" fmla="*/ 360813 h 419737"/>
                  <a:gd name="connsiteX1390" fmla="*/ 182972 w 418564"/>
                  <a:gd name="connsiteY1390" fmla="*/ 361779 h 419737"/>
                  <a:gd name="connsiteX1391" fmla="*/ 183317 w 418564"/>
                  <a:gd name="connsiteY1391" fmla="*/ 363091 h 419737"/>
                  <a:gd name="connsiteX1392" fmla="*/ 183317 w 418564"/>
                  <a:gd name="connsiteY1392" fmla="*/ 363091 h 419737"/>
                  <a:gd name="connsiteX1393" fmla="*/ 183663 w 418564"/>
                  <a:gd name="connsiteY1393" fmla="*/ 364265 h 419737"/>
                  <a:gd name="connsiteX1394" fmla="*/ 183663 w 418564"/>
                  <a:gd name="connsiteY1394" fmla="*/ 364333 h 419737"/>
                  <a:gd name="connsiteX1395" fmla="*/ 183663 w 418564"/>
                  <a:gd name="connsiteY1395" fmla="*/ 364333 h 419737"/>
                  <a:gd name="connsiteX1396" fmla="*/ 183939 w 418564"/>
                  <a:gd name="connsiteY1396" fmla="*/ 365300 h 419737"/>
                  <a:gd name="connsiteX1397" fmla="*/ 184077 w 418564"/>
                  <a:gd name="connsiteY1397" fmla="*/ 365714 h 419737"/>
                  <a:gd name="connsiteX1398" fmla="*/ 184353 w 418564"/>
                  <a:gd name="connsiteY1398" fmla="*/ 366681 h 419737"/>
                  <a:gd name="connsiteX1399" fmla="*/ 184491 w 418564"/>
                  <a:gd name="connsiteY1399" fmla="*/ 367026 h 419737"/>
                  <a:gd name="connsiteX1400" fmla="*/ 184491 w 418564"/>
                  <a:gd name="connsiteY1400" fmla="*/ 367026 h 419737"/>
                  <a:gd name="connsiteX1401" fmla="*/ 184836 w 418564"/>
                  <a:gd name="connsiteY1401" fmla="*/ 367992 h 419737"/>
                  <a:gd name="connsiteX1402" fmla="*/ 184836 w 418564"/>
                  <a:gd name="connsiteY1402" fmla="*/ 368061 h 419737"/>
                  <a:gd name="connsiteX1403" fmla="*/ 184905 w 418564"/>
                  <a:gd name="connsiteY1403" fmla="*/ 368269 h 419737"/>
                  <a:gd name="connsiteX1404" fmla="*/ 184974 w 418564"/>
                  <a:gd name="connsiteY1404" fmla="*/ 368545 h 419737"/>
                  <a:gd name="connsiteX1405" fmla="*/ 184974 w 418564"/>
                  <a:gd name="connsiteY1405" fmla="*/ 368614 h 419737"/>
                  <a:gd name="connsiteX1406" fmla="*/ 185319 w 418564"/>
                  <a:gd name="connsiteY1406" fmla="*/ 369580 h 419737"/>
                  <a:gd name="connsiteX1407" fmla="*/ 185665 w 418564"/>
                  <a:gd name="connsiteY1407" fmla="*/ 370547 h 419737"/>
                  <a:gd name="connsiteX1408" fmla="*/ 185803 w 418564"/>
                  <a:gd name="connsiteY1408" fmla="*/ 370961 h 419737"/>
                  <a:gd name="connsiteX1409" fmla="*/ 185872 w 418564"/>
                  <a:gd name="connsiteY1409" fmla="*/ 371168 h 419737"/>
                  <a:gd name="connsiteX1410" fmla="*/ 185941 w 418564"/>
                  <a:gd name="connsiteY1410" fmla="*/ 371444 h 419737"/>
                  <a:gd name="connsiteX1411" fmla="*/ 185941 w 418564"/>
                  <a:gd name="connsiteY1411" fmla="*/ 371444 h 419737"/>
                  <a:gd name="connsiteX1412" fmla="*/ 186286 w 418564"/>
                  <a:gd name="connsiteY1412" fmla="*/ 372342 h 419737"/>
                  <a:gd name="connsiteX1413" fmla="*/ 186355 w 418564"/>
                  <a:gd name="connsiteY1413" fmla="*/ 372480 h 419737"/>
                  <a:gd name="connsiteX1414" fmla="*/ 186424 w 418564"/>
                  <a:gd name="connsiteY1414" fmla="*/ 372687 h 419737"/>
                  <a:gd name="connsiteX1415" fmla="*/ 186700 w 418564"/>
                  <a:gd name="connsiteY1415" fmla="*/ 373377 h 419737"/>
                  <a:gd name="connsiteX1416" fmla="*/ 186700 w 418564"/>
                  <a:gd name="connsiteY1416" fmla="*/ 373377 h 419737"/>
                  <a:gd name="connsiteX1417" fmla="*/ 187114 w 418564"/>
                  <a:gd name="connsiteY1417" fmla="*/ 374344 h 419737"/>
                  <a:gd name="connsiteX1418" fmla="*/ 187114 w 418564"/>
                  <a:gd name="connsiteY1418" fmla="*/ 374413 h 419737"/>
                  <a:gd name="connsiteX1419" fmla="*/ 187183 w 418564"/>
                  <a:gd name="connsiteY1419" fmla="*/ 374551 h 419737"/>
                  <a:gd name="connsiteX1420" fmla="*/ 187529 w 418564"/>
                  <a:gd name="connsiteY1420" fmla="*/ 375310 h 419737"/>
                  <a:gd name="connsiteX1421" fmla="*/ 187598 w 418564"/>
                  <a:gd name="connsiteY1421" fmla="*/ 375448 h 419737"/>
                  <a:gd name="connsiteX1422" fmla="*/ 187805 w 418564"/>
                  <a:gd name="connsiteY1422" fmla="*/ 375863 h 419737"/>
                  <a:gd name="connsiteX1423" fmla="*/ 188219 w 418564"/>
                  <a:gd name="connsiteY1423" fmla="*/ 376898 h 419737"/>
                  <a:gd name="connsiteX1424" fmla="*/ 188219 w 418564"/>
                  <a:gd name="connsiteY1424" fmla="*/ 376967 h 419737"/>
                  <a:gd name="connsiteX1425" fmla="*/ 188288 w 418564"/>
                  <a:gd name="connsiteY1425" fmla="*/ 377105 h 419737"/>
                  <a:gd name="connsiteX1426" fmla="*/ 188564 w 418564"/>
                  <a:gd name="connsiteY1426" fmla="*/ 377796 h 419737"/>
                  <a:gd name="connsiteX1427" fmla="*/ 188840 w 418564"/>
                  <a:gd name="connsiteY1427" fmla="*/ 378486 h 419737"/>
                  <a:gd name="connsiteX1428" fmla="*/ 188909 w 418564"/>
                  <a:gd name="connsiteY1428" fmla="*/ 378624 h 419737"/>
                  <a:gd name="connsiteX1429" fmla="*/ 188978 w 418564"/>
                  <a:gd name="connsiteY1429" fmla="*/ 378693 h 419737"/>
                  <a:gd name="connsiteX1430" fmla="*/ 189116 w 418564"/>
                  <a:gd name="connsiteY1430" fmla="*/ 378969 h 419737"/>
                  <a:gd name="connsiteX1431" fmla="*/ 189323 w 418564"/>
                  <a:gd name="connsiteY1431" fmla="*/ 379452 h 419737"/>
                  <a:gd name="connsiteX1432" fmla="*/ 189323 w 418564"/>
                  <a:gd name="connsiteY1432" fmla="*/ 379521 h 419737"/>
                  <a:gd name="connsiteX1433" fmla="*/ 189462 w 418564"/>
                  <a:gd name="connsiteY1433" fmla="*/ 379867 h 419737"/>
                  <a:gd name="connsiteX1434" fmla="*/ 189876 w 418564"/>
                  <a:gd name="connsiteY1434" fmla="*/ 380764 h 419737"/>
                  <a:gd name="connsiteX1435" fmla="*/ 189876 w 418564"/>
                  <a:gd name="connsiteY1435" fmla="*/ 380764 h 419737"/>
                  <a:gd name="connsiteX1436" fmla="*/ 190497 w 418564"/>
                  <a:gd name="connsiteY1436" fmla="*/ 382007 h 419737"/>
                  <a:gd name="connsiteX1437" fmla="*/ 190497 w 418564"/>
                  <a:gd name="connsiteY1437" fmla="*/ 382007 h 419737"/>
                  <a:gd name="connsiteX1438" fmla="*/ 190980 w 418564"/>
                  <a:gd name="connsiteY1438" fmla="*/ 382973 h 419737"/>
                  <a:gd name="connsiteX1439" fmla="*/ 191049 w 418564"/>
                  <a:gd name="connsiteY1439" fmla="*/ 383111 h 419737"/>
                  <a:gd name="connsiteX1440" fmla="*/ 191118 w 418564"/>
                  <a:gd name="connsiteY1440" fmla="*/ 383318 h 419737"/>
                  <a:gd name="connsiteX1441" fmla="*/ 191533 w 418564"/>
                  <a:gd name="connsiteY1441" fmla="*/ 384147 h 419737"/>
                  <a:gd name="connsiteX1442" fmla="*/ 191671 w 418564"/>
                  <a:gd name="connsiteY1442" fmla="*/ 384423 h 419737"/>
                  <a:gd name="connsiteX1443" fmla="*/ 191740 w 418564"/>
                  <a:gd name="connsiteY1443" fmla="*/ 384492 h 419737"/>
                  <a:gd name="connsiteX1444" fmla="*/ 192016 w 418564"/>
                  <a:gd name="connsiteY1444" fmla="*/ 384975 h 419737"/>
                  <a:gd name="connsiteX1445" fmla="*/ 192361 w 418564"/>
                  <a:gd name="connsiteY1445" fmla="*/ 385666 h 419737"/>
                  <a:gd name="connsiteX1446" fmla="*/ 192361 w 418564"/>
                  <a:gd name="connsiteY1446" fmla="*/ 385735 h 419737"/>
                  <a:gd name="connsiteX1447" fmla="*/ 192361 w 418564"/>
                  <a:gd name="connsiteY1447" fmla="*/ 385804 h 419737"/>
                  <a:gd name="connsiteX1448" fmla="*/ 192430 w 418564"/>
                  <a:gd name="connsiteY1448" fmla="*/ 385942 h 419737"/>
                  <a:gd name="connsiteX1449" fmla="*/ 192913 w 418564"/>
                  <a:gd name="connsiteY1449" fmla="*/ 386839 h 419737"/>
                  <a:gd name="connsiteX1450" fmla="*/ 192913 w 418564"/>
                  <a:gd name="connsiteY1450" fmla="*/ 386839 h 419737"/>
                  <a:gd name="connsiteX1451" fmla="*/ 193535 w 418564"/>
                  <a:gd name="connsiteY1451" fmla="*/ 387944 h 419737"/>
                  <a:gd name="connsiteX1452" fmla="*/ 193535 w 418564"/>
                  <a:gd name="connsiteY1452" fmla="*/ 387944 h 419737"/>
                  <a:gd name="connsiteX1453" fmla="*/ 193535 w 418564"/>
                  <a:gd name="connsiteY1453" fmla="*/ 387944 h 419737"/>
                  <a:gd name="connsiteX1454" fmla="*/ 193673 w 418564"/>
                  <a:gd name="connsiteY1454" fmla="*/ 388220 h 419737"/>
                  <a:gd name="connsiteX1455" fmla="*/ 193742 w 418564"/>
                  <a:gd name="connsiteY1455" fmla="*/ 388358 h 419737"/>
                  <a:gd name="connsiteX1456" fmla="*/ 193949 w 418564"/>
                  <a:gd name="connsiteY1456" fmla="*/ 388703 h 419737"/>
                  <a:gd name="connsiteX1457" fmla="*/ 194363 w 418564"/>
                  <a:gd name="connsiteY1457" fmla="*/ 389324 h 419737"/>
                  <a:gd name="connsiteX1458" fmla="*/ 194363 w 418564"/>
                  <a:gd name="connsiteY1458" fmla="*/ 389394 h 419737"/>
                  <a:gd name="connsiteX1459" fmla="*/ 195053 w 418564"/>
                  <a:gd name="connsiteY1459" fmla="*/ 390498 h 419737"/>
                  <a:gd name="connsiteX1460" fmla="*/ 195053 w 418564"/>
                  <a:gd name="connsiteY1460" fmla="*/ 390498 h 419737"/>
                  <a:gd name="connsiteX1461" fmla="*/ 195122 w 418564"/>
                  <a:gd name="connsiteY1461" fmla="*/ 390567 h 419737"/>
                  <a:gd name="connsiteX1462" fmla="*/ 195813 w 418564"/>
                  <a:gd name="connsiteY1462" fmla="*/ 391603 h 419737"/>
                  <a:gd name="connsiteX1463" fmla="*/ 195813 w 418564"/>
                  <a:gd name="connsiteY1463" fmla="*/ 391603 h 419737"/>
                  <a:gd name="connsiteX1464" fmla="*/ 195813 w 418564"/>
                  <a:gd name="connsiteY1464" fmla="*/ 391603 h 419737"/>
                  <a:gd name="connsiteX1465" fmla="*/ 196503 w 418564"/>
                  <a:gd name="connsiteY1465" fmla="*/ 392707 h 419737"/>
                  <a:gd name="connsiteX1466" fmla="*/ 196779 w 418564"/>
                  <a:gd name="connsiteY1466" fmla="*/ 393121 h 419737"/>
                  <a:gd name="connsiteX1467" fmla="*/ 196779 w 418564"/>
                  <a:gd name="connsiteY1467" fmla="*/ 393121 h 419737"/>
                  <a:gd name="connsiteX1468" fmla="*/ 197263 w 418564"/>
                  <a:gd name="connsiteY1468" fmla="*/ 393812 h 419737"/>
                  <a:gd name="connsiteX1469" fmla="*/ 197470 w 418564"/>
                  <a:gd name="connsiteY1469" fmla="*/ 394088 h 419737"/>
                  <a:gd name="connsiteX1470" fmla="*/ 197608 w 418564"/>
                  <a:gd name="connsiteY1470" fmla="*/ 394226 h 419737"/>
                  <a:gd name="connsiteX1471" fmla="*/ 198091 w 418564"/>
                  <a:gd name="connsiteY1471" fmla="*/ 394916 h 419737"/>
                  <a:gd name="connsiteX1472" fmla="*/ 198091 w 418564"/>
                  <a:gd name="connsiteY1472" fmla="*/ 394916 h 419737"/>
                  <a:gd name="connsiteX1473" fmla="*/ 198367 w 418564"/>
                  <a:gd name="connsiteY1473" fmla="*/ 395331 h 419737"/>
                  <a:gd name="connsiteX1474" fmla="*/ 198850 w 418564"/>
                  <a:gd name="connsiteY1474" fmla="*/ 396021 h 419737"/>
                  <a:gd name="connsiteX1475" fmla="*/ 198919 w 418564"/>
                  <a:gd name="connsiteY1475" fmla="*/ 396090 h 419737"/>
                  <a:gd name="connsiteX1476" fmla="*/ 199679 w 418564"/>
                  <a:gd name="connsiteY1476" fmla="*/ 397126 h 419737"/>
                  <a:gd name="connsiteX1477" fmla="*/ 199679 w 418564"/>
                  <a:gd name="connsiteY1477" fmla="*/ 397126 h 419737"/>
                  <a:gd name="connsiteX1478" fmla="*/ 199748 w 418564"/>
                  <a:gd name="connsiteY1478" fmla="*/ 397264 h 419737"/>
                  <a:gd name="connsiteX1479" fmla="*/ 200438 w 418564"/>
                  <a:gd name="connsiteY1479" fmla="*/ 398161 h 419737"/>
                  <a:gd name="connsiteX1480" fmla="*/ 200438 w 418564"/>
                  <a:gd name="connsiteY1480" fmla="*/ 398161 h 419737"/>
                  <a:gd name="connsiteX1481" fmla="*/ 201267 w 418564"/>
                  <a:gd name="connsiteY1481" fmla="*/ 399197 h 419737"/>
                  <a:gd name="connsiteX1482" fmla="*/ 201336 w 418564"/>
                  <a:gd name="connsiteY1482" fmla="*/ 399266 h 419737"/>
                  <a:gd name="connsiteX1483" fmla="*/ 201957 w 418564"/>
                  <a:gd name="connsiteY1483" fmla="*/ 400025 h 419737"/>
                  <a:gd name="connsiteX1484" fmla="*/ 202095 w 418564"/>
                  <a:gd name="connsiteY1484" fmla="*/ 400163 h 419737"/>
                  <a:gd name="connsiteX1485" fmla="*/ 202164 w 418564"/>
                  <a:gd name="connsiteY1485" fmla="*/ 400301 h 419737"/>
                  <a:gd name="connsiteX1486" fmla="*/ 202440 w 418564"/>
                  <a:gd name="connsiteY1486" fmla="*/ 400646 h 419737"/>
                  <a:gd name="connsiteX1487" fmla="*/ 203545 w 418564"/>
                  <a:gd name="connsiteY1487" fmla="*/ 402027 h 419737"/>
                  <a:gd name="connsiteX1488" fmla="*/ 203545 w 418564"/>
                  <a:gd name="connsiteY1488" fmla="*/ 402027 h 419737"/>
                  <a:gd name="connsiteX1489" fmla="*/ 203821 w 418564"/>
                  <a:gd name="connsiteY1489" fmla="*/ 402372 h 419737"/>
                  <a:gd name="connsiteX1490" fmla="*/ 204373 w 418564"/>
                  <a:gd name="connsiteY1490" fmla="*/ 403063 h 419737"/>
                  <a:gd name="connsiteX1491" fmla="*/ 204511 w 418564"/>
                  <a:gd name="connsiteY1491" fmla="*/ 403201 h 419737"/>
                  <a:gd name="connsiteX1492" fmla="*/ 204649 w 418564"/>
                  <a:gd name="connsiteY1492" fmla="*/ 403339 h 419737"/>
                  <a:gd name="connsiteX1493" fmla="*/ 204649 w 418564"/>
                  <a:gd name="connsiteY1493" fmla="*/ 403339 h 419737"/>
                  <a:gd name="connsiteX1494" fmla="*/ 204787 w 418564"/>
                  <a:gd name="connsiteY1494" fmla="*/ 403546 h 419737"/>
                  <a:gd name="connsiteX1495" fmla="*/ 205478 w 418564"/>
                  <a:gd name="connsiteY1495" fmla="*/ 404374 h 419737"/>
                  <a:gd name="connsiteX1496" fmla="*/ 205823 w 418564"/>
                  <a:gd name="connsiteY1496" fmla="*/ 404719 h 419737"/>
                  <a:gd name="connsiteX1497" fmla="*/ 206375 w 418564"/>
                  <a:gd name="connsiteY1497" fmla="*/ 405341 h 419737"/>
                  <a:gd name="connsiteX1498" fmla="*/ 207204 w 418564"/>
                  <a:gd name="connsiteY1498" fmla="*/ 406238 h 419737"/>
                  <a:gd name="connsiteX1499" fmla="*/ 207273 w 418564"/>
                  <a:gd name="connsiteY1499" fmla="*/ 406307 h 419737"/>
                  <a:gd name="connsiteX1500" fmla="*/ 207342 w 418564"/>
                  <a:gd name="connsiteY1500" fmla="*/ 406376 h 419737"/>
                  <a:gd name="connsiteX1501" fmla="*/ 208239 w 418564"/>
                  <a:gd name="connsiteY1501" fmla="*/ 407343 h 419737"/>
                  <a:gd name="connsiteX1502" fmla="*/ 208446 w 418564"/>
                  <a:gd name="connsiteY1502" fmla="*/ 407550 h 419737"/>
                  <a:gd name="connsiteX1503" fmla="*/ 208446 w 418564"/>
                  <a:gd name="connsiteY1503" fmla="*/ 407550 h 419737"/>
                  <a:gd name="connsiteX1504" fmla="*/ 209137 w 418564"/>
                  <a:gd name="connsiteY1504" fmla="*/ 408240 h 419737"/>
                  <a:gd name="connsiteX1505" fmla="*/ 209206 w 418564"/>
                  <a:gd name="connsiteY1505" fmla="*/ 408309 h 419737"/>
                  <a:gd name="connsiteX1506" fmla="*/ 209206 w 418564"/>
                  <a:gd name="connsiteY1506" fmla="*/ 408309 h 419737"/>
                  <a:gd name="connsiteX1507" fmla="*/ 210034 w 418564"/>
                  <a:gd name="connsiteY1507" fmla="*/ 409138 h 419737"/>
                  <a:gd name="connsiteX1508" fmla="*/ 210034 w 418564"/>
                  <a:gd name="connsiteY1508" fmla="*/ 409138 h 419737"/>
                  <a:gd name="connsiteX1509" fmla="*/ 210034 w 418564"/>
                  <a:gd name="connsiteY1509" fmla="*/ 409138 h 419737"/>
                  <a:gd name="connsiteX1510" fmla="*/ 210034 w 418564"/>
                  <a:gd name="connsiteY1510" fmla="*/ 409138 h 419737"/>
                  <a:gd name="connsiteX1511" fmla="*/ 210034 w 418564"/>
                  <a:gd name="connsiteY1511" fmla="*/ 409138 h 419737"/>
                  <a:gd name="connsiteX1512" fmla="*/ 210034 w 418564"/>
                  <a:gd name="connsiteY1512" fmla="*/ 409138 h 419737"/>
                  <a:gd name="connsiteX1513" fmla="*/ 210794 w 418564"/>
                  <a:gd name="connsiteY1513" fmla="*/ 409828 h 419737"/>
                  <a:gd name="connsiteX1514" fmla="*/ 211001 w 418564"/>
                  <a:gd name="connsiteY1514" fmla="*/ 410035 h 419737"/>
                  <a:gd name="connsiteX1515" fmla="*/ 211967 w 418564"/>
                  <a:gd name="connsiteY1515" fmla="*/ 410933 h 419737"/>
                  <a:gd name="connsiteX1516" fmla="*/ 211967 w 418564"/>
                  <a:gd name="connsiteY1516" fmla="*/ 410933 h 419737"/>
                  <a:gd name="connsiteX1517" fmla="*/ 211967 w 418564"/>
                  <a:gd name="connsiteY1517" fmla="*/ 410933 h 419737"/>
                  <a:gd name="connsiteX1518" fmla="*/ 212727 w 418564"/>
                  <a:gd name="connsiteY1518" fmla="*/ 411623 h 419737"/>
                  <a:gd name="connsiteX1519" fmla="*/ 212727 w 418564"/>
                  <a:gd name="connsiteY1519" fmla="*/ 411623 h 419737"/>
                  <a:gd name="connsiteX1520" fmla="*/ 212934 w 418564"/>
                  <a:gd name="connsiteY1520" fmla="*/ 411830 h 419737"/>
                  <a:gd name="connsiteX1521" fmla="*/ 212934 w 418564"/>
                  <a:gd name="connsiteY1521" fmla="*/ 411830 h 419737"/>
                  <a:gd name="connsiteX1522" fmla="*/ 213624 w 418564"/>
                  <a:gd name="connsiteY1522" fmla="*/ 412451 h 419737"/>
                  <a:gd name="connsiteX1523" fmla="*/ 213900 w 418564"/>
                  <a:gd name="connsiteY1523" fmla="*/ 412728 h 419737"/>
                  <a:gd name="connsiteX1524" fmla="*/ 213900 w 418564"/>
                  <a:gd name="connsiteY1524" fmla="*/ 412728 h 419737"/>
                  <a:gd name="connsiteX1525" fmla="*/ 213900 w 418564"/>
                  <a:gd name="connsiteY1525" fmla="*/ 412728 h 419737"/>
                  <a:gd name="connsiteX1526" fmla="*/ 214729 w 418564"/>
                  <a:gd name="connsiteY1526" fmla="*/ 413487 h 419737"/>
                  <a:gd name="connsiteX1527" fmla="*/ 214867 w 418564"/>
                  <a:gd name="connsiteY1527" fmla="*/ 413625 h 419737"/>
                  <a:gd name="connsiteX1528" fmla="*/ 215626 w 418564"/>
                  <a:gd name="connsiteY1528" fmla="*/ 414246 h 419737"/>
                  <a:gd name="connsiteX1529" fmla="*/ 215902 w 418564"/>
                  <a:gd name="connsiteY1529" fmla="*/ 414454 h 419737"/>
                  <a:gd name="connsiteX1530" fmla="*/ 215902 w 418564"/>
                  <a:gd name="connsiteY1530" fmla="*/ 414454 h 419737"/>
                  <a:gd name="connsiteX1531" fmla="*/ 216800 w 418564"/>
                  <a:gd name="connsiteY1531" fmla="*/ 415213 h 419737"/>
                  <a:gd name="connsiteX1532" fmla="*/ 216869 w 418564"/>
                  <a:gd name="connsiteY1532" fmla="*/ 415213 h 419737"/>
                  <a:gd name="connsiteX1533" fmla="*/ 216938 w 418564"/>
                  <a:gd name="connsiteY1533" fmla="*/ 415282 h 419737"/>
                  <a:gd name="connsiteX1534" fmla="*/ 217007 w 418564"/>
                  <a:gd name="connsiteY1534" fmla="*/ 415282 h 419737"/>
                  <a:gd name="connsiteX1535" fmla="*/ 218042 w 418564"/>
                  <a:gd name="connsiteY1535" fmla="*/ 416110 h 419737"/>
                  <a:gd name="connsiteX1536" fmla="*/ 218042 w 418564"/>
                  <a:gd name="connsiteY1536" fmla="*/ 416110 h 419737"/>
                  <a:gd name="connsiteX1537" fmla="*/ 218318 w 418564"/>
                  <a:gd name="connsiteY1537" fmla="*/ 416317 h 419737"/>
                  <a:gd name="connsiteX1538" fmla="*/ 218940 w 418564"/>
                  <a:gd name="connsiteY1538" fmla="*/ 416801 h 419737"/>
                  <a:gd name="connsiteX1539" fmla="*/ 219009 w 418564"/>
                  <a:gd name="connsiteY1539" fmla="*/ 416870 h 419737"/>
                  <a:gd name="connsiteX1540" fmla="*/ 219285 w 418564"/>
                  <a:gd name="connsiteY1540" fmla="*/ 417077 h 419737"/>
                  <a:gd name="connsiteX1541" fmla="*/ 220044 w 418564"/>
                  <a:gd name="connsiteY1541" fmla="*/ 417698 h 419737"/>
                  <a:gd name="connsiteX1542" fmla="*/ 220113 w 418564"/>
                  <a:gd name="connsiteY1542" fmla="*/ 417767 h 419737"/>
                  <a:gd name="connsiteX1543" fmla="*/ 220459 w 418564"/>
                  <a:gd name="connsiteY1543" fmla="*/ 418043 h 419737"/>
                  <a:gd name="connsiteX1544" fmla="*/ 221080 w 418564"/>
                  <a:gd name="connsiteY1544" fmla="*/ 418458 h 419737"/>
                  <a:gd name="connsiteX1545" fmla="*/ 221149 w 418564"/>
                  <a:gd name="connsiteY1545" fmla="*/ 418527 h 419737"/>
                  <a:gd name="connsiteX1546" fmla="*/ 221149 w 418564"/>
                  <a:gd name="connsiteY1546" fmla="*/ 418527 h 419737"/>
                  <a:gd name="connsiteX1547" fmla="*/ 222254 w 418564"/>
                  <a:gd name="connsiteY1547" fmla="*/ 419286 h 419737"/>
                  <a:gd name="connsiteX1548" fmla="*/ 222254 w 418564"/>
                  <a:gd name="connsiteY1548" fmla="*/ 419286 h 419737"/>
                  <a:gd name="connsiteX1549" fmla="*/ 222668 w 418564"/>
                  <a:gd name="connsiteY1549" fmla="*/ 419562 h 419737"/>
                  <a:gd name="connsiteX1550" fmla="*/ 223013 w 418564"/>
                  <a:gd name="connsiteY1550" fmla="*/ 419838 h 419737"/>
                  <a:gd name="connsiteX1551" fmla="*/ 244621 w 418564"/>
                  <a:gd name="connsiteY1551" fmla="*/ 396090 h 419737"/>
                  <a:gd name="connsiteX1552" fmla="*/ 244621 w 418564"/>
                  <a:gd name="connsiteY1552" fmla="*/ 396090 h 419737"/>
                  <a:gd name="connsiteX1553" fmla="*/ 254493 w 418564"/>
                  <a:gd name="connsiteY1553" fmla="*/ 373170 h 419737"/>
                  <a:gd name="connsiteX1554" fmla="*/ 193466 w 418564"/>
                  <a:gd name="connsiteY1554" fmla="*/ 267476 h 419737"/>
                  <a:gd name="connsiteX1555" fmla="*/ 193466 w 418564"/>
                  <a:gd name="connsiteY1555" fmla="*/ 267476 h 419737"/>
                  <a:gd name="connsiteX1556" fmla="*/ 172133 w 418564"/>
                  <a:gd name="connsiteY1556" fmla="*/ 264577 h 419737"/>
                  <a:gd name="connsiteX1557" fmla="*/ 172133 w 418564"/>
                  <a:gd name="connsiteY1557" fmla="*/ 264577 h 419737"/>
                  <a:gd name="connsiteX1558" fmla="*/ 143208 w 418564"/>
                  <a:gd name="connsiteY1558" fmla="*/ 319598 h 419737"/>
                  <a:gd name="connsiteX1559" fmla="*/ 142931 w 418564"/>
                  <a:gd name="connsiteY1559" fmla="*/ 320082 h 419737"/>
                  <a:gd name="connsiteX1560" fmla="*/ 142862 w 418564"/>
                  <a:gd name="connsiteY1560" fmla="*/ 320289 h 419737"/>
                  <a:gd name="connsiteX1561" fmla="*/ 142586 w 418564"/>
                  <a:gd name="connsiteY1561" fmla="*/ 320772 h 419737"/>
                  <a:gd name="connsiteX1562" fmla="*/ 142448 w 418564"/>
                  <a:gd name="connsiteY1562" fmla="*/ 320910 h 419737"/>
                  <a:gd name="connsiteX1563" fmla="*/ 141965 w 418564"/>
                  <a:gd name="connsiteY1563" fmla="*/ 321669 h 419737"/>
                  <a:gd name="connsiteX1564" fmla="*/ 141827 w 418564"/>
                  <a:gd name="connsiteY1564" fmla="*/ 321807 h 419737"/>
                  <a:gd name="connsiteX1565" fmla="*/ 141758 w 418564"/>
                  <a:gd name="connsiteY1565" fmla="*/ 321877 h 419737"/>
                  <a:gd name="connsiteX1566" fmla="*/ 141413 w 418564"/>
                  <a:gd name="connsiteY1566" fmla="*/ 322360 h 419737"/>
                  <a:gd name="connsiteX1567" fmla="*/ 141413 w 418564"/>
                  <a:gd name="connsiteY1567" fmla="*/ 322360 h 419737"/>
                  <a:gd name="connsiteX1568" fmla="*/ 140446 w 418564"/>
                  <a:gd name="connsiteY1568" fmla="*/ 323740 h 419737"/>
                  <a:gd name="connsiteX1569" fmla="*/ 140446 w 418564"/>
                  <a:gd name="connsiteY1569" fmla="*/ 323740 h 419737"/>
                  <a:gd name="connsiteX1570" fmla="*/ 140377 w 418564"/>
                  <a:gd name="connsiteY1570" fmla="*/ 323810 h 419737"/>
                  <a:gd name="connsiteX1571" fmla="*/ 140377 w 418564"/>
                  <a:gd name="connsiteY1571" fmla="*/ 323879 h 419737"/>
                  <a:gd name="connsiteX1572" fmla="*/ 140377 w 418564"/>
                  <a:gd name="connsiteY1572" fmla="*/ 323879 h 419737"/>
                  <a:gd name="connsiteX1573" fmla="*/ 139894 w 418564"/>
                  <a:gd name="connsiteY1573" fmla="*/ 324569 h 419737"/>
                  <a:gd name="connsiteX1574" fmla="*/ 139825 w 418564"/>
                  <a:gd name="connsiteY1574" fmla="*/ 324707 h 419737"/>
                  <a:gd name="connsiteX1575" fmla="*/ 139756 w 418564"/>
                  <a:gd name="connsiteY1575" fmla="*/ 324776 h 419737"/>
                  <a:gd name="connsiteX1576" fmla="*/ 139341 w 418564"/>
                  <a:gd name="connsiteY1576" fmla="*/ 325328 h 419737"/>
                  <a:gd name="connsiteX1577" fmla="*/ 139272 w 418564"/>
                  <a:gd name="connsiteY1577" fmla="*/ 325466 h 419737"/>
                  <a:gd name="connsiteX1578" fmla="*/ 138789 w 418564"/>
                  <a:gd name="connsiteY1578" fmla="*/ 326088 h 419737"/>
                  <a:gd name="connsiteX1579" fmla="*/ 138789 w 418564"/>
                  <a:gd name="connsiteY1579" fmla="*/ 326088 h 419737"/>
                  <a:gd name="connsiteX1580" fmla="*/ 138651 w 418564"/>
                  <a:gd name="connsiteY1580" fmla="*/ 326226 h 419737"/>
                  <a:gd name="connsiteX1581" fmla="*/ 138651 w 418564"/>
                  <a:gd name="connsiteY1581" fmla="*/ 326226 h 419737"/>
                  <a:gd name="connsiteX1582" fmla="*/ 138168 w 418564"/>
                  <a:gd name="connsiteY1582" fmla="*/ 326778 h 419737"/>
                  <a:gd name="connsiteX1583" fmla="*/ 138030 w 418564"/>
                  <a:gd name="connsiteY1583" fmla="*/ 326916 h 419737"/>
                  <a:gd name="connsiteX1584" fmla="*/ 137616 w 418564"/>
                  <a:gd name="connsiteY1584" fmla="*/ 327468 h 419737"/>
                  <a:gd name="connsiteX1585" fmla="*/ 137616 w 418564"/>
                  <a:gd name="connsiteY1585" fmla="*/ 327468 h 419737"/>
                  <a:gd name="connsiteX1586" fmla="*/ 137547 w 418564"/>
                  <a:gd name="connsiteY1586" fmla="*/ 327537 h 419737"/>
                  <a:gd name="connsiteX1587" fmla="*/ 136994 w 418564"/>
                  <a:gd name="connsiteY1587" fmla="*/ 328159 h 419737"/>
                  <a:gd name="connsiteX1588" fmla="*/ 136994 w 418564"/>
                  <a:gd name="connsiteY1588" fmla="*/ 328228 h 419737"/>
                  <a:gd name="connsiteX1589" fmla="*/ 136925 w 418564"/>
                  <a:gd name="connsiteY1589" fmla="*/ 328297 h 419737"/>
                  <a:gd name="connsiteX1590" fmla="*/ 136373 w 418564"/>
                  <a:gd name="connsiteY1590" fmla="*/ 328918 h 419737"/>
                  <a:gd name="connsiteX1591" fmla="*/ 136373 w 418564"/>
                  <a:gd name="connsiteY1591" fmla="*/ 328918 h 419737"/>
                  <a:gd name="connsiteX1592" fmla="*/ 136373 w 418564"/>
                  <a:gd name="connsiteY1592" fmla="*/ 328918 h 419737"/>
                  <a:gd name="connsiteX1593" fmla="*/ 135752 w 418564"/>
                  <a:gd name="connsiteY1593" fmla="*/ 329608 h 419737"/>
                  <a:gd name="connsiteX1594" fmla="*/ 135752 w 418564"/>
                  <a:gd name="connsiteY1594" fmla="*/ 329608 h 419737"/>
                  <a:gd name="connsiteX1595" fmla="*/ 135752 w 418564"/>
                  <a:gd name="connsiteY1595" fmla="*/ 329608 h 419737"/>
                  <a:gd name="connsiteX1596" fmla="*/ 135268 w 418564"/>
                  <a:gd name="connsiteY1596" fmla="*/ 330092 h 419737"/>
                  <a:gd name="connsiteX1597" fmla="*/ 135199 w 418564"/>
                  <a:gd name="connsiteY1597" fmla="*/ 330161 h 419737"/>
                  <a:gd name="connsiteX1598" fmla="*/ 135130 w 418564"/>
                  <a:gd name="connsiteY1598" fmla="*/ 330230 h 419737"/>
                  <a:gd name="connsiteX1599" fmla="*/ 135130 w 418564"/>
                  <a:gd name="connsiteY1599" fmla="*/ 330230 h 419737"/>
                  <a:gd name="connsiteX1600" fmla="*/ 134509 w 418564"/>
                  <a:gd name="connsiteY1600" fmla="*/ 330851 h 419737"/>
                  <a:gd name="connsiteX1601" fmla="*/ 134509 w 418564"/>
                  <a:gd name="connsiteY1601" fmla="*/ 330851 h 419737"/>
                  <a:gd name="connsiteX1602" fmla="*/ 134509 w 418564"/>
                  <a:gd name="connsiteY1602" fmla="*/ 330851 h 419737"/>
                  <a:gd name="connsiteX1603" fmla="*/ 133957 w 418564"/>
                  <a:gd name="connsiteY1603" fmla="*/ 331472 h 419737"/>
                  <a:gd name="connsiteX1604" fmla="*/ 133888 w 418564"/>
                  <a:gd name="connsiteY1604" fmla="*/ 331541 h 419737"/>
                  <a:gd name="connsiteX1605" fmla="*/ 133888 w 418564"/>
                  <a:gd name="connsiteY1605" fmla="*/ 331541 h 419737"/>
                  <a:gd name="connsiteX1606" fmla="*/ 133266 w 418564"/>
                  <a:gd name="connsiteY1606" fmla="*/ 332163 h 419737"/>
                  <a:gd name="connsiteX1607" fmla="*/ 132645 w 418564"/>
                  <a:gd name="connsiteY1607" fmla="*/ 332784 h 419737"/>
                  <a:gd name="connsiteX1608" fmla="*/ 132645 w 418564"/>
                  <a:gd name="connsiteY1608" fmla="*/ 332784 h 419737"/>
                  <a:gd name="connsiteX1609" fmla="*/ 131955 w 418564"/>
                  <a:gd name="connsiteY1609" fmla="*/ 333405 h 419737"/>
                  <a:gd name="connsiteX1610" fmla="*/ 131886 w 418564"/>
                  <a:gd name="connsiteY1610" fmla="*/ 333474 h 419737"/>
                  <a:gd name="connsiteX1611" fmla="*/ 131264 w 418564"/>
                  <a:gd name="connsiteY1611" fmla="*/ 334027 h 419737"/>
                  <a:gd name="connsiteX1612" fmla="*/ 131126 w 418564"/>
                  <a:gd name="connsiteY1612" fmla="*/ 334096 h 419737"/>
                  <a:gd name="connsiteX1613" fmla="*/ 130574 w 418564"/>
                  <a:gd name="connsiteY1613" fmla="*/ 334648 h 419737"/>
                  <a:gd name="connsiteX1614" fmla="*/ 130574 w 418564"/>
                  <a:gd name="connsiteY1614" fmla="*/ 334648 h 419737"/>
                  <a:gd name="connsiteX1615" fmla="*/ 129884 w 418564"/>
                  <a:gd name="connsiteY1615" fmla="*/ 335269 h 419737"/>
                  <a:gd name="connsiteX1616" fmla="*/ 129884 w 418564"/>
                  <a:gd name="connsiteY1616" fmla="*/ 335269 h 419737"/>
                  <a:gd name="connsiteX1617" fmla="*/ 129193 w 418564"/>
                  <a:gd name="connsiteY1617" fmla="*/ 335891 h 419737"/>
                  <a:gd name="connsiteX1618" fmla="*/ 129193 w 418564"/>
                  <a:gd name="connsiteY1618" fmla="*/ 335891 h 419737"/>
                  <a:gd name="connsiteX1619" fmla="*/ 128503 w 418564"/>
                  <a:gd name="connsiteY1619" fmla="*/ 336443 h 419737"/>
                  <a:gd name="connsiteX1620" fmla="*/ 128434 w 418564"/>
                  <a:gd name="connsiteY1620" fmla="*/ 336512 h 419737"/>
                  <a:gd name="connsiteX1621" fmla="*/ 127812 w 418564"/>
                  <a:gd name="connsiteY1621" fmla="*/ 336995 h 419737"/>
                  <a:gd name="connsiteX1622" fmla="*/ 127743 w 418564"/>
                  <a:gd name="connsiteY1622" fmla="*/ 337064 h 419737"/>
                  <a:gd name="connsiteX1623" fmla="*/ 127743 w 418564"/>
                  <a:gd name="connsiteY1623" fmla="*/ 337064 h 419737"/>
                  <a:gd name="connsiteX1624" fmla="*/ 127674 w 418564"/>
                  <a:gd name="connsiteY1624" fmla="*/ 337133 h 419737"/>
                  <a:gd name="connsiteX1625" fmla="*/ 126501 w 418564"/>
                  <a:gd name="connsiteY1625" fmla="*/ 338031 h 419737"/>
                  <a:gd name="connsiteX1626" fmla="*/ 126432 w 418564"/>
                  <a:gd name="connsiteY1626" fmla="*/ 338100 h 419737"/>
                  <a:gd name="connsiteX1627" fmla="*/ 126363 w 418564"/>
                  <a:gd name="connsiteY1627" fmla="*/ 338169 h 419737"/>
                  <a:gd name="connsiteX1628" fmla="*/ 126294 w 418564"/>
                  <a:gd name="connsiteY1628" fmla="*/ 338238 h 419737"/>
                  <a:gd name="connsiteX1629" fmla="*/ 125603 w 418564"/>
                  <a:gd name="connsiteY1629" fmla="*/ 338721 h 419737"/>
                  <a:gd name="connsiteX1630" fmla="*/ 125534 w 418564"/>
                  <a:gd name="connsiteY1630" fmla="*/ 338721 h 419737"/>
                  <a:gd name="connsiteX1631" fmla="*/ 125534 w 418564"/>
                  <a:gd name="connsiteY1631" fmla="*/ 338721 h 419737"/>
                  <a:gd name="connsiteX1632" fmla="*/ 124844 w 418564"/>
                  <a:gd name="connsiteY1632" fmla="*/ 339274 h 419737"/>
                  <a:gd name="connsiteX1633" fmla="*/ 124844 w 418564"/>
                  <a:gd name="connsiteY1633" fmla="*/ 339274 h 419737"/>
                  <a:gd name="connsiteX1634" fmla="*/ 124844 w 418564"/>
                  <a:gd name="connsiteY1634" fmla="*/ 339274 h 419737"/>
                  <a:gd name="connsiteX1635" fmla="*/ 124154 w 418564"/>
                  <a:gd name="connsiteY1635" fmla="*/ 339757 h 419737"/>
                  <a:gd name="connsiteX1636" fmla="*/ 124085 w 418564"/>
                  <a:gd name="connsiteY1636" fmla="*/ 339757 h 419737"/>
                  <a:gd name="connsiteX1637" fmla="*/ 123394 w 418564"/>
                  <a:gd name="connsiteY1637" fmla="*/ 340240 h 419737"/>
                  <a:gd name="connsiteX1638" fmla="*/ 123325 w 418564"/>
                  <a:gd name="connsiteY1638" fmla="*/ 340240 h 419737"/>
                  <a:gd name="connsiteX1639" fmla="*/ 122566 w 418564"/>
                  <a:gd name="connsiteY1639" fmla="*/ 340723 h 419737"/>
                  <a:gd name="connsiteX1640" fmla="*/ 122566 w 418564"/>
                  <a:gd name="connsiteY1640" fmla="*/ 340723 h 419737"/>
                  <a:gd name="connsiteX1641" fmla="*/ 122566 w 418564"/>
                  <a:gd name="connsiteY1641" fmla="*/ 340723 h 419737"/>
                  <a:gd name="connsiteX1642" fmla="*/ 121806 w 418564"/>
                  <a:gd name="connsiteY1642" fmla="*/ 341207 h 419737"/>
                  <a:gd name="connsiteX1643" fmla="*/ 121806 w 418564"/>
                  <a:gd name="connsiteY1643" fmla="*/ 341207 h 419737"/>
                  <a:gd name="connsiteX1644" fmla="*/ 121806 w 418564"/>
                  <a:gd name="connsiteY1644" fmla="*/ 341207 h 419737"/>
                  <a:gd name="connsiteX1645" fmla="*/ 121047 w 418564"/>
                  <a:gd name="connsiteY1645" fmla="*/ 341690 h 419737"/>
                  <a:gd name="connsiteX1646" fmla="*/ 121047 w 418564"/>
                  <a:gd name="connsiteY1646" fmla="*/ 341690 h 419737"/>
                  <a:gd name="connsiteX1647" fmla="*/ 120978 w 418564"/>
                  <a:gd name="connsiteY1647" fmla="*/ 341690 h 419737"/>
                  <a:gd name="connsiteX1648" fmla="*/ 120219 w 418564"/>
                  <a:gd name="connsiteY1648" fmla="*/ 342173 h 419737"/>
                  <a:gd name="connsiteX1649" fmla="*/ 120219 w 418564"/>
                  <a:gd name="connsiteY1649" fmla="*/ 342173 h 419737"/>
                  <a:gd name="connsiteX1650" fmla="*/ 120150 w 418564"/>
                  <a:gd name="connsiteY1650" fmla="*/ 342173 h 419737"/>
                  <a:gd name="connsiteX1651" fmla="*/ 119390 w 418564"/>
                  <a:gd name="connsiteY1651" fmla="*/ 342656 h 419737"/>
                  <a:gd name="connsiteX1652" fmla="*/ 119321 w 418564"/>
                  <a:gd name="connsiteY1652" fmla="*/ 342725 h 419737"/>
                  <a:gd name="connsiteX1653" fmla="*/ 119114 w 418564"/>
                  <a:gd name="connsiteY1653" fmla="*/ 342863 h 419737"/>
                  <a:gd name="connsiteX1654" fmla="*/ 119114 w 418564"/>
                  <a:gd name="connsiteY1654" fmla="*/ 342863 h 419737"/>
                  <a:gd name="connsiteX1655" fmla="*/ 118631 w 418564"/>
                  <a:gd name="connsiteY1655" fmla="*/ 343140 h 419737"/>
                  <a:gd name="connsiteX1656" fmla="*/ 118493 w 418564"/>
                  <a:gd name="connsiteY1656" fmla="*/ 343209 h 419737"/>
                  <a:gd name="connsiteX1657" fmla="*/ 118286 w 418564"/>
                  <a:gd name="connsiteY1657" fmla="*/ 343347 h 419737"/>
                  <a:gd name="connsiteX1658" fmla="*/ 117319 w 418564"/>
                  <a:gd name="connsiteY1658" fmla="*/ 343899 h 419737"/>
                  <a:gd name="connsiteX1659" fmla="*/ 117319 w 418564"/>
                  <a:gd name="connsiteY1659" fmla="*/ 343899 h 419737"/>
                  <a:gd name="connsiteX1660" fmla="*/ 116284 w 418564"/>
                  <a:gd name="connsiteY1660" fmla="*/ 344451 h 419737"/>
                  <a:gd name="connsiteX1661" fmla="*/ 115662 w 418564"/>
                  <a:gd name="connsiteY1661" fmla="*/ 344796 h 419737"/>
                  <a:gd name="connsiteX1662" fmla="*/ 115593 w 418564"/>
                  <a:gd name="connsiteY1662" fmla="*/ 344796 h 419737"/>
                  <a:gd name="connsiteX1663" fmla="*/ 115386 w 418564"/>
                  <a:gd name="connsiteY1663" fmla="*/ 344934 h 419737"/>
                  <a:gd name="connsiteX1664" fmla="*/ 115248 w 418564"/>
                  <a:gd name="connsiteY1664" fmla="*/ 345004 h 419737"/>
                  <a:gd name="connsiteX1665" fmla="*/ 115179 w 418564"/>
                  <a:gd name="connsiteY1665" fmla="*/ 345004 h 419737"/>
                  <a:gd name="connsiteX1666" fmla="*/ 114558 w 418564"/>
                  <a:gd name="connsiteY1666" fmla="*/ 345349 h 419737"/>
                  <a:gd name="connsiteX1667" fmla="*/ 114420 w 418564"/>
                  <a:gd name="connsiteY1667" fmla="*/ 345418 h 419737"/>
                  <a:gd name="connsiteX1668" fmla="*/ 114351 w 418564"/>
                  <a:gd name="connsiteY1668" fmla="*/ 345418 h 419737"/>
                  <a:gd name="connsiteX1669" fmla="*/ 112901 w 418564"/>
                  <a:gd name="connsiteY1669" fmla="*/ 346108 h 419737"/>
                  <a:gd name="connsiteX1670" fmla="*/ 112694 w 418564"/>
                  <a:gd name="connsiteY1670" fmla="*/ 346177 h 419737"/>
                  <a:gd name="connsiteX1671" fmla="*/ 112072 w 418564"/>
                  <a:gd name="connsiteY1671" fmla="*/ 346453 h 419737"/>
                  <a:gd name="connsiteX1672" fmla="*/ 112003 w 418564"/>
                  <a:gd name="connsiteY1672" fmla="*/ 346522 h 419737"/>
                  <a:gd name="connsiteX1673" fmla="*/ 111796 w 418564"/>
                  <a:gd name="connsiteY1673" fmla="*/ 346591 h 419737"/>
                  <a:gd name="connsiteX1674" fmla="*/ 111244 w 418564"/>
                  <a:gd name="connsiteY1674" fmla="*/ 346867 h 419737"/>
                  <a:gd name="connsiteX1675" fmla="*/ 111037 w 418564"/>
                  <a:gd name="connsiteY1675" fmla="*/ 346936 h 419737"/>
                  <a:gd name="connsiteX1676" fmla="*/ 111037 w 418564"/>
                  <a:gd name="connsiteY1676" fmla="*/ 346936 h 419737"/>
                  <a:gd name="connsiteX1677" fmla="*/ 110415 w 418564"/>
                  <a:gd name="connsiteY1677" fmla="*/ 347213 h 419737"/>
                  <a:gd name="connsiteX1678" fmla="*/ 110208 w 418564"/>
                  <a:gd name="connsiteY1678" fmla="*/ 347282 h 419737"/>
                  <a:gd name="connsiteX1679" fmla="*/ 110139 w 418564"/>
                  <a:gd name="connsiteY1679" fmla="*/ 347282 h 419737"/>
                  <a:gd name="connsiteX1680" fmla="*/ 109518 w 418564"/>
                  <a:gd name="connsiteY1680" fmla="*/ 347558 h 419737"/>
                  <a:gd name="connsiteX1681" fmla="*/ 109518 w 418564"/>
                  <a:gd name="connsiteY1681" fmla="*/ 347558 h 419737"/>
                  <a:gd name="connsiteX1682" fmla="*/ 108482 w 418564"/>
                  <a:gd name="connsiteY1682" fmla="*/ 347972 h 419737"/>
                  <a:gd name="connsiteX1683" fmla="*/ 106066 w 418564"/>
                  <a:gd name="connsiteY1683" fmla="*/ 348869 h 419737"/>
                  <a:gd name="connsiteX1684" fmla="*/ 105859 w 418564"/>
                  <a:gd name="connsiteY1684" fmla="*/ 348939 h 419737"/>
                  <a:gd name="connsiteX1685" fmla="*/ 105859 w 418564"/>
                  <a:gd name="connsiteY1685" fmla="*/ 348939 h 419737"/>
                  <a:gd name="connsiteX1686" fmla="*/ 105169 w 418564"/>
                  <a:gd name="connsiteY1686" fmla="*/ 349146 h 419737"/>
                  <a:gd name="connsiteX1687" fmla="*/ 104962 w 418564"/>
                  <a:gd name="connsiteY1687" fmla="*/ 349215 h 419737"/>
                  <a:gd name="connsiteX1688" fmla="*/ 104893 w 418564"/>
                  <a:gd name="connsiteY1688" fmla="*/ 349215 h 419737"/>
                  <a:gd name="connsiteX1689" fmla="*/ 103374 w 418564"/>
                  <a:gd name="connsiteY1689" fmla="*/ 349698 h 419737"/>
                  <a:gd name="connsiteX1690" fmla="*/ 101372 w 418564"/>
                  <a:gd name="connsiteY1690" fmla="*/ 350250 h 419737"/>
                  <a:gd name="connsiteX1691" fmla="*/ 100750 w 418564"/>
                  <a:gd name="connsiteY1691" fmla="*/ 350457 h 419737"/>
                  <a:gd name="connsiteX1692" fmla="*/ 100681 w 418564"/>
                  <a:gd name="connsiteY1692" fmla="*/ 350457 h 419737"/>
                  <a:gd name="connsiteX1693" fmla="*/ 100474 w 418564"/>
                  <a:gd name="connsiteY1693" fmla="*/ 350526 h 419737"/>
                  <a:gd name="connsiteX1694" fmla="*/ 98956 w 418564"/>
                  <a:gd name="connsiteY1694" fmla="*/ 350872 h 419737"/>
                  <a:gd name="connsiteX1695" fmla="*/ 98748 w 418564"/>
                  <a:gd name="connsiteY1695" fmla="*/ 350941 h 419737"/>
                  <a:gd name="connsiteX1696" fmla="*/ 98679 w 418564"/>
                  <a:gd name="connsiteY1696" fmla="*/ 350941 h 419737"/>
                  <a:gd name="connsiteX1697" fmla="*/ 97851 w 418564"/>
                  <a:gd name="connsiteY1697" fmla="*/ 351148 h 419737"/>
                  <a:gd name="connsiteX1698" fmla="*/ 97161 w 418564"/>
                  <a:gd name="connsiteY1698" fmla="*/ 351286 h 419737"/>
                  <a:gd name="connsiteX1699" fmla="*/ 97092 w 418564"/>
                  <a:gd name="connsiteY1699" fmla="*/ 351286 h 419737"/>
                  <a:gd name="connsiteX1700" fmla="*/ 96470 w 418564"/>
                  <a:gd name="connsiteY1700" fmla="*/ 351424 h 419737"/>
                  <a:gd name="connsiteX1701" fmla="*/ 96056 w 418564"/>
                  <a:gd name="connsiteY1701" fmla="*/ 351493 h 419737"/>
                  <a:gd name="connsiteX1702" fmla="*/ 95987 w 418564"/>
                  <a:gd name="connsiteY1702" fmla="*/ 351493 h 419737"/>
                  <a:gd name="connsiteX1703" fmla="*/ 95987 w 418564"/>
                  <a:gd name="connsiteY1703" fmla="*/ 351493 h 419737"/>
                  <a:gd name="connsiteX1704" fmla="*/ 95366 w 418564"/>
                  <a:gd name="connsiteY1704" fmla="*/ 351631 h 419737"/>
                  <a:gd name="connsiteX1705" fmla="*/ 94468 w 418564"/>
                  <a:gd name="connsiteY1705" fmla="*/ 351769 h 419737"/>
                  <a:gd name="connsiteX1706" fmla="*/ 94192 w 418564"/>
                  <a:gd name="connsiteY1706" fmla="*/ 351838 h 419737"/>
                  <a:gd name="connsiteX1707" fmla="*/ 94123 w 418564"/>
                  <a:gd name="connsiteY1707" fmla="*/ 351838 h 419737"/>
                  <a:gd name="connsiteX1708" fmla="*/ 91638 w 418564"/>
                  <a:gd name="connsiteY1708" fmla="*/ 352183 h 419737"/>
                  <a:gd name="connsiteX1709" fmla="*/ 91638 w 418564"/>
                  <a:gd name="connsiteY1709" fmla="*/ 352183 h 419737"/>
                  <a:gd name="connsiteX1710" fmla="*/ 91431 w 418564"/>
                  <a:gd name="connsiteY1710" fmla="*/ 352183 h 419737"/>
                  <a:gd name="connsiteX1711" fmla="*/ 91431 w 418564"/>
                  <a:gd name="connsiteY1711" fmla="*/ 352183 h 419737"/>
                  <a:gd name="connsiteX1712" fmla="*/ 90740 w 418564"/>
                  <a:gd name="connsiteY1712" fmla="*/ 352252 h 419737"/>
                  <a:gd name="connsiteX1713" fmla="*/ 90533 w 418564"/>
                  <a:gd name="connsiteY1713" fmla="*/ 352252 h 419737"/>
                  <a:gd name="connsiteX1714" fmla="*/ 90533 w 418564"/>
                  <a:gd name="connsiteY1714" fmla="*/ 352252 h 419737"/>
                  <a:gd name="connsiteX1715" fmla="*/ 89843 w 418564"/>
                  <a:gd name="connsiteY1715" fmla="*/ 352321 h 419737"/>
                  <a:gd name="connsiteX1716" fmla="*/ 89636 w 418564"/>
                  <a:gd name="connsiteY1716" fmla="*/ 352321 h 419737"/>
                  <a:gd name="connsiteX1717" fmla="*/ 89636 w 418564"/>
                  <a:gd name="connsiteY1717" fmla="*/ 352321 h 419737"/>
                  <a:gd name="connsiteX1718" fmla="*/ 88945 w 418564"/>
                  <a:gd name="connsiteY1718" fmla="*/ 352390 h 419737"/>
                  <a:gd name="connsiteX1719" fmla="*/ 88738 w 418564"/>
                  <a:gd name="connsiteY1719" fmla="*/ 352390 h 419737"/>
                  <a:gd name="connsiteX1720" fmla="*/ 88669 w 418564"/>
                  <a:gd name="connsiteY1720" fmla="*/ 352390 h 419737"/>
                  <a:gd name="connsiteX1721" fmla="*/ 88393 w 418564"/>
                  <a:gd name="connsiteY1721" fmla="*/ 352390 h 419737"/>
                  <a:gd name="connsiteX1722" fmla="*/ 143208 w 418564"/>
                  <a:gd name="connsiteY1722" fmla="*/ 319598 h 419737"/>
                  <a:gd name="connsiteX1723" fmla="*/ 143208 w 418564"/>
                  <a:gd name="connsiteY1723" fmla="*/ 319598 h 419737"/>
                  <a:gd name="connsiteX1724" fmla="*/ 212036 w 418564"/>
                  <a:gd name="connsiteY1724" fmla="*/ 338031 h 419737"/>
                  <a:gd name="connsiteX1725" fmla="*/ 242964 w 418564"/>
                  <a:gd name="connsiteY1725" fmla="*/ 394640 h 419737"/>
                  <a:gd name="connsiteX1726" fmla="*/ 242964 w 418564"/>
                  <a:gd name="connsiteY1726" fmla="*/ 394640 h 419737"/>
                  <a:gd name="connsiteX1727" fmla="*/ 242895 w 418564"/>
                  <a:gd name="connsiteY1727" fmla="*/ 394571 h 419737"/>
                  <a:gd name="connsiteX1728" fmla="*/ 242895 w 418564"/>
                  <a:gd name="connsiteY1728" fmla="*/ 394571 h 419737"/>
                  <a:gd name="connsiteX1729" fmla="*/ 242550 w 418564"/>
                  <a:gd name="connsiteY1729" fmla="*/ 394364 h 419737"/>
                  <a:gd name="connsiteX1730" fmla="*/ 242481 w 418564"/>
                  <a:gd name="connsiteY1730" fmla="*/ 394295 h 419737"/>
                  <a:gd name="connsiteX1731" fmla="*/ 242205 w 418564"/>
                  <a:gd name="connsiteY1731" fmla="*/ 394088 h 419737"/>
                  <a:gd name="connsiteX1732" fmla="*/ 242205 w 418564"/>
                  <a:gd name="connsiteY1732" fmla="*/ 394088 h 419737"/>
                  <a:gd name="connsiteX1733" fmla="*/ 242205 w 418564"/>
                  <a:gd name="connsiteY1733" fmla="*/ 394088 h 419737"/>
                  <a:gd name="connsiteX1734" fmla="*/ 241515 w 418564"/>
                  <a:gd name="connsiteY1734" fmla="*/ 393605 h 419737"/>
                  <a:gd name="connsiteX1735" fmla="*/ 241376 w 418564"/>
                  <a:gd name="connsiteY1735" fmla="*/ 393536 h 419737"/>
                  <a:gd name="connsiteX1736" fmla="*/ 240755 w 418564"/>
                  <a:gd name="connsiteY1736" fmla="*/ 393052 h 419737"/>
                  <a:gd name="connsiteX1737" fmla="*/ 240686 w 418564"/>
                  <a:gd name="connsiteY1737" fmla="*/ 392983 h 419737"/>
                  <a:gd name="connsiteX1738" fmla="*/ 240272 w 418564"/>
                  <a:gd name="connsiteY1738" fmla="*/ 392707 h 419737"/>
                  <a:gd name="connsiteX1739" fmla="*/ 240134 w 418564"/>
                  <a:gd name="connsiteY1739" fmla="*/ 392638 h 419737"/>
                  <a:gd name="connsiteX1740" fmla="*/ 239927 w 418564"/>
                  <a:gd name="connsiteY1740" fmla="*/ 392500 h 419737"/>
                  <a:gd name="connsiteX1741" fmla="*/ 239927 w 418564"/>
                  <a:gd name="connsiteY1741" fmla="*/ 392500 h 419737"/>
                  <a:gd name="connsiteX1742" fmla="*/ 239858 w 418564"/>
                  <a:gd name="connsiteY1742" fmla="*/ 392500 h 419737"/>
                  <a:gd name="connsiteX1743" fmla="*/ 239236 w 418564"/>
                  <a:gd name="connsiteY1743" fmla="*/ 392086 h 419737"/>
                  <a:gd name="connsiteX1744" fmla="*/ 239236 w 418564"/>
                  <a:gd name="connsiteY1744" fmla="*/ 392086 h 419737"/>
                  <a:gd name="connsiteX1745" fmla="*/ 239167 w 418564"/>
                  <a:gd name="connsiteY1745" fmla="*/ 392017 h 419737"/>
                  <a:gd name="connsiteX1746" fmla="*/ 238684 w 418564"/>
                  <a:gd name="connsiteY1746" fmla="*/ 391672 h 419737"/>
                  <a:gd name="connsiteX1747" fmla="*/ 238546 w 418564"/>
                  <a:gd name="connsiteY1747" fmla="*/ 391534 h 419737"/>
                  <a:gd name="connsiteX1748" fmla="*/ 238408 w 418564"/>
                  <a:gd name="connsiteY1748" fmla="*/ 391396 h 419737"/>
                  <a:gd name="connsiteX1749" fmla="*/ 238339 w 418564"/>
                  <a:gd name="connsiteY1749" fmla="*/ 391396 h 419737"/>
                  <a:gd name="connsiteX1750" fmla="*/ 237787 w 418564"/>
                  <a:gd name="connsiteY1750" fmla="*/ 390912 h 419737"/>
                  <a:gd name="connsiteX1751" fmla="*/ 237718 w 418564"/>
                  <a:gd name="connsiteY1751" fmla="*/ 390843 h 419737"/>
                  <a:gd name="connsiteX1752" fmla="*/ 237718 w 418564"/>
                  <a:gd name="connsiteY1752" fmla="*/ 390843 h 419737"/>
                  <a:gd name="connsiteX1753" fmla="*/ 237718 w 418564"/>
                  <a:gd name="connsiteY1753" fmla="*/ 390843 h 419737"/>
                  <a:gd name="connsiteX1754" fmla="*/ 237027 w 418564"/>
                  <a:gd name="connsiteY1754" fmla="*/ 390291 h 419737"/>
                  <a:gd name="connsiteX1755" fmla="*/ 237027 w 418564"/>
                  <a:gd name="connsiteY1755" fmla="*/ 390291 h 419737"/>
                  <a:gd name="connsiteX1756" fmla="*/ 237027 w 418564"/>
                  <a:gd name="connsiteY1756" fmla="*/ 390291 h 419737"/>
                  <a:gd name="connsiteX1757" fmla="*/ 236337 w 418564"/>
                  <a:gd name="connsiteY1757" fmla="*/ 389739 h 419737"/>
                  <a:gd name="connsiteX1758" fmla="*/ 236337 w 418564"/>
                  <a:gd name="connsiteY1758" fmla="*/ 389739 h 419737"/>
                  <a:gd name="connsiteX1759" fmla="*/ 236337 w 418564"/>
                  <a:gd name="connsiteY1759" fmla="*/ 389739 h 419737"/>
                  <a:gd name="connsiteX1760" fmla="*/ 235646 w 418564"/>
                  <a:gd name="connsiteY1760" fmla="*/ 389117 h 419737"/>
                  <a:gd name="connsiteX1761" fmla="*/ 235646 w 418564"/>
                  <a:gd name="connsiteY1761" fmla="*/ 389117 h 419737"/>
                  <a:gd name="connsiteX1762" fmla="*/ 235646 w 418564"/>
                  <a:gd name="connsiteY1762" fmla="*/ 389117 h 419737"/>
                  <a:gd name="connsiteX1763" fmla="*/ 235163 w 418564"/>
                  <a:gd name="connsiteY1763" fmla="*/ 388703 h 419737"/>
                  <a:gd name="connsiteX1764" fmla="*/ 235025 w 418564"/>
                  <a:gd name="connsiteY1764" fmla="*/ 388565 h 419737"/>
                  <a:gd name="connsiteX1765" fmla="*/ 235025 w 418564"/>
                  <a:gd name="connsiteY1765" fmla="*/ 388565 h 419737"/>
                  <a:gd name="connsiteX1766" fmla="*/ 235025 w 418564"/>
                  <a:gd name="connsiteY1766" fmla="*/ 388565 h 419737"/>
                  <a:gd name="connsiteX1767" fmla="*/ 234404 w 418564"/>
                  <a:gd name="connsiteY1767" fmla="*/ 387944 h 419737"/>
                  <a:gd name="connsiteX1768" fmla="*/ 233713 w 418564"/>
                  <a:gd name="connsiteY1768" fmla="*/ 387322 h 419737"/>
                  <a:gd name="connsiteX1769" fmla="*/ 233713 w 418564"/>
                  <a:gd name="connsiteY1769" fmla="*/ 387322 h 419737"/>
                  <a:gd name="connsiteX1770" fmla="*/ 233092 w 418564"/>
                  <a:gd name="connsiteY1770" fmla="*/ 386701 h 419737"/>
                  <a:gd name="connsiteX1771" fmla="*/ 233023 w 418564"/>
                  <a:gd name="connsiteY1771" fmla="*/ 386701 h 419737"/>
                  <a:gd name="connsiteX1772" fmla="*/ 232402 w 418564"/>
                  <a:gd name="connsiteY1772" fmla="*/ 386080 h 419737"/>
                  <a:gd name="connsiteX1773" fmla="*/ 232402 w 418564"/>
                  <a:gd name="connsiteY1773" fmla="*/ 386080 h 419737"/>
                  <a:gd name="connsiteX1774" fmla="*/ 232402 w 418564"/>
                  <a:gd name="connsiteY1774" fmla="*/ 386080 h 419737"/>
                  <a:gd name="connsiteX1775" fmla="*/ 232333 w 418564"/>
                  <a:gd name="connsiteY1775" fmla="*/ 386011 h 419737"/>
                  <a:gd name="connsiteX1776" fmla="*/ 232333 w 418564"/>
                  <a:gd name="connsiteY1776" fmla="*/ 386011 h 419737"/>
                  <a:gd name="connsiteX1777" fmla="*/ 231780 w 418564"/>
                  <a:gd name="connsiteY1777" fmla="*/ 385458 h 419737"/>
                  <a:gd name="connsiteX1778" fmla="*/ 231711 w 418564"/>
                  <a:gd name="connsiteY1778" fmla="*/ 385458 h 419737"/>
                  <a:gd name="connsiteX1779" fmla="*/ 231711 w 418564"/>
                  <a:gd name="connsiteY1779" fmla="*/ 385458 h 419737"/>
                  <a:gd name="connsiteX1780" fmla="*/ 231090 w 418564"/>
                  <a:gd name="connsiteY1780" fmla="*/ 384837 h 419737"/>
                  <a:gd name="connsiteX1781" fmla="*/ 231021 w 418564"/>
                  <a:gd name="connsiteY1781" fmla="*/ 384768 h 419737"/>
                  <a:gd name="connsiteX1782" fmla="*/ 230538 w 418564"/>
                  <a:gd name="connsiteY1782" fmla="*/ 384216 h 419737"/>
                  <a:gd name="connsiteX1783" fmla="*/ 230469 w 418564"/>
                  <a:gd name="connsiteY1783" fmla="*/ 384147 h 419737"/>
                  <a:gd name="connsiteX1784" fmla="*/ 229847 w 418564"/>
                  <a:gd name="connsiteY1784" fmla="*/ 383456 h 419737"/>
                  <a:gd name="connsiteX1785" fmla="*/ 229847 w 418564"/>
                  <a:gd name="connsiteY1785" fmla="*/ 383456 h 419737"/>
                  <a:gd name="connsiteX1786" fmla="*/ 229847 w 418564"/>
                  <a:gd name="connsiteY1786" fmla="*/ 383456 h 419737"/>
                  <a:gd name="connsiteX1787" fmla="*/ 229364 w 418564"/>
                  <a:gd name="connsiteY1787" fmla="*/ 382904 h 419737"/>
                  <a:gd name="connsiteX1788" fmla="*/ 229226 w 418564"/>
                  <a:gd name="connsiteY1788" fmla="*/ 382766 h 419737"/>
                  <a:gd name="connsiteX1789" fmla="*/ 229226 w 418564"/>
                  <a:gd name="connsiteY1789" fmla="*/ 382766 h 419737"/>
                  <a:gd name="connsiteX1790" fmla="*/ 229226 w 418564"/>
                  <a:gd name="connsiteY1790" fmla="*/ 382766 h 419737"/>
                  <a:gd name="connsiteX1791" fmla="*/ 229088 w 418564"/>
                  <a:gd name="connsiteY1791" fmla="*/ 382628 h 419737"/>
                  <a:gd name="connsiteX1792" fmla="*/ 228605 w 418564"/>
                  <a:gd name="connsiteY1792" fmla="*/ 382007 h 419737"/>
                  <a:gd name="connsiteX1793" fmla="*/ 228605 w 418564"/>
                  <a:gd name="connsiteY1793" fmla="*/ 382007 h 419737"/>
                  <a:gd name="connsiteX1794" fmla="*/ 228398 w 418564"/>
                  <a:gd name="connsiteY1794" fmla="*/ 381800 h 419737"/>
                  <a:gd name="connsiteX1795" fmla="*/ 228398 w 418564"/>
                  <a:gd name="connsiteY1795" fmla="*/ 381800 h 419737"/>
                  <a:gd name="connsiteX1796" fmla="*/ 227569 w 418564"/>
                  <a:gd name="connsiteY1796" fmla="*/ 380764 h 419737"/>
                  <a:gd name="connsiteX1797" fmla="*/ 227569 w 418564"/>
                  <a:gd name="connsiteY1797" fmla="*/ 380695 h 419737"/>
                  <a:gd name="connsiteX1798" fmla="*/ 227500 w 418564"/>
                  <a:gd name="connsiteY1798" fmla="*/ 380626 h 419737"/>
                  <a:gd name="connsiteX1799" fmla="*/ 227431 w 418564"/>
                  <a:gd name="connsiteY1799" fmla="*/ 380557 h 419737"/>
                  <a:gd name="connsiteX1800" fmla="*/ 227362 w 418564"/>
                  <a:gd name="connsiteY1800" fmla="*/ 380419 h 419737"/>
                  <a:gd name="connsiteX1801" fmla="*/ 226948 w 418564"/>
                  <a:gd name="connsiteY1801" fmla="*/ 379936 h 419737"/>
                  <a:gd name="connsiteX1802" fmla="*/ 226879 w 418564"/>
                  <a:gd name="connsiteY1802" fmla="*/ 379867 h 419737"/>
                  <a:gd name="connsiteX1803" fmla="*/ 226327 w 418564"/>
                  <a:gd name="connsiteY1803" fmla="*/ 379176 h 419737"/>
                  <a:gd name="connsiteX1804" fmla="*/ 226327 w 418564"/>
                  <a:gd name="connsiteY1804" fmla="*/ 379176 h 419737"/>
                  <a:gd name="connsiteX1805" fmla="*/ 226258 w 418564"/>
                  <a:gd name="connsiteY1805" fmla="*/ 379107 h 419737"/>
                  <a:gd name="connsiteX1806" fmla="*/ 225774 w 418564"/>
                  <a:gd name="connsiteY1806" fmla="*/ 378417 h 419737"/>
                  <a:gd name="connsiteX1807" fmla="*/ 225774 w 418564"/>
                  <a:gd name="connsiteY1807" fmla="*/ 378417 h 419737"/>
                  <a:gd name="connsiteX1808" fmla="*/ 225774 w 418564"/>
                  <a:gd name="connsiteY1808" fmla="*/ 378417 h 419737"/>
                  <a:gd name="connsiteX1809" fmla="*/ 225291 w 418564"/>
                  <a:gd name="connsiteY1809" fmla="*/ 377726 h 419737"/>
                  <a:gd name="connsiteX1810" fmla="*/ 225291 w 418564"/>
                  <a:gd name="connsiteY1810" fmla="*/ 377726 h 419737"/>
                  <a:gd name="connsiteX1811" fmla="*/ 224808 w 418564"/>
                  <a:gd name="connsiteY1811" fmla="*/ 376967 h 419737"/>
                  <a:gd name="connsiteX1812" fmla="*/ 224808 w 418564"/>
                  <a:gd name="connsiteY1812" fmla="*/ 376967 h 419737"/>
                  <a:gd name="connsiteX1813" fmla="*/ 224808 w 418564"/>
                  <a:gd name="connsiteY1813" fmla="*/ 376967 h 419737"/>
                  <a:gd name="connsiteX1814" fmla="*/ 224325 w 418564"/>
                  <a:gd name="connsiteY1814" fmla="*/ 376208 h 419737"/>
                  <a:gd name="connsiteX1815" fmla="*/ 224325 w 418564"/>
                  <a:gd name="connsiteY1815" fmla="*/ 376208 h 419737"/>
                  <a:gd name="connsiteX1816" fmla="*/ 224325 w 418564"/>
                  <a:gd name="connsiteY1816" fmla="*/ 376208 h 419737"/>
                  <a:gd name="connsiteX1817" fmla="*/ 223841 w 418564"/>
                  <a:gd name="connsiteY1817" fmla="*/ 375448 h 419737"/>
                  <a:gd name="connsiteX1818" fmla="*/ 223841 w 418564"/>
                  <a:gd name="connsiteY1818" fmla="*/ 375448 h 419737"/>
                  <a:gd name="connsiteX1819" fmla="*/ 223841 w 418564"/>
                  <a:gd name="connsiteY1819" fmla="*/ 375448 h 419737"/>
                  <a:gd name="connsiteX1820" fmla="*/ 223358 w 418564"/>
                  <a:gd name="connsiteY1820" fmla="*/ 374689 h 419737"/>
                  <a:gd name="connsiteX1821" fmla="*/ 223358 w 418564"/>
                  <a:gd name="connsiteY1821" fmla="*/ 374689 h 419737"/>
                  <a:gd name="connsiteX1822" fmla="*/ 223358 w 418564"/>
                  <a:gd name="connsiteY1822" fmla="*/ 374620 h 419737"/>
                  <a:gd name="connsiteX1823" fmla="*/ 222875 w 418564"/>
                  <a:gd name="connsiteY1823" fmla="*/ 373860 h 419737"/>
                  <a:gd name="connsiteX1824" fmla="*/ 222875 w 418564"/>
                  <a:gd name="connsiteY1824" fmla="*/ 373860 h 419737"/>
                  <a:gd name="connsiteX1825" fmla="*/ 222875 w 418564"/>
                  <a:gd name="connsiteY1825" fmla="*/ 373791 h 419737"/>
                  <a:gd name="connsiteX1826" fmla="*/ 222461 w 418564"/>
                  <a:gd name="connsiteY1826" fmla="*/ 373032 h 419737"/>
                  <a:gd name="connsiteX1827" fmla="*/ 222461 w 418564"/>
                  <a:gd name="connsiteY1827" fmla="*/ 373032 h 419737"/>
                  <a:gd name="connsiteX1828" fmla="*/ 222392 w 418564"/>
                  <a:gd name="connsiteY1828" fmla="*/ 372963 h 419737"/>
                  <a:gd name="connsiteX1829" fmla="*/ 222115 w 418564"/>
                  <a:gd name="connsiteY1829" fmla="*/ 372480 h 419737"/>
                  <a:gd name="connsiteX1830" fmla="*/ 222046 w 418564"/>
                  <a:gd name="connsiteY1830" fmla="*/ 372342 h 419737"/>
                  <a:gd name="connsiteX1831" fmla="*/ 221977 w 418564"/>
                  <a:gd name="connsiteY1831" fmla="*/ 372204 h 419737"/>
                  <a:gd name="connsiteX1832" fmla="*/ 221908 w 418564"/>
                  <a:gd name="connsiteY1832" fmla="*/ 372066 h 419737"/>
                  <a:gd name="connsiteX1833" fmla="*/ 221908 w 418564"/>
                  <a:gd name="connsiteY1833" fmla="*/ 372066 h 419737"/>
                  <a:gd name="connsiteX1834" fmla="*/ 221839 w 418564"/>
                  <a:gd name="connsiteY1834" fmla="*/ 371996 h 419737"/>
                  <a:gd name="connsiteX1835" fmla="*/ 221770 w 418564"/>
                  <a:gd name="connsiteY1835" fmla="*/ 371927 h 419737"/>
                  <a:gd name="connsiteX1836" fmla="*/ 221287 w 418564"/>
                  <a:gd name="connsiteY1836" fmla="*/ 371168 h 419737"/>
                  <a:gd name="connsiteX1837" fmla="*/ 221287 w 418564"/>
                  <a:gd name="connsiteY1837" fmla="*/ 371168 h 419737"/>
                  <a:gd name="connsiteX1838" fmla="*/ 221080 w 418564"/>
                  <a:gd name="connsiteY1838" fmla="*/ 370754 h 419737"/>
                  <a:gd name="connsiteX1839" fmla="*/ 221080 w 418564"/>
                  <a:gd name="connsiteY1839" fmla="*/ 370754 h 419737"/>
                  <a:gd name="connsiteX1840" fmla="*/ 221080 w 418564"/>
                  <a:gd name="connsiteY1840" fmla="*/ 370754 h 419737"/>
                  <a:gd name="connsiteX1841" fmla="*/ 221011 w 418564"/>
                  <a:gd name="connsiteY1841" fmla="*/ 370685 h 419737"/>
                  <a:gd name="connsiteX1842" fmla="*/ 220735 w 418564"/>
                  <a:gd name="connsiteY1842" fmla="*/ 370133 h 419737"/>
                  <a:gd name="connsiteX1843" fmla="*/ 220735 w 418564"/>
                  <a:gd name="connsiteY1843" fmla="*/ 370063 h 419737"/>
                  <a:gd name="connsiteX1844" fmla="*/ 220597 w 418564"/>
                  <a:gd name="connsiteY1844" fmla="*/ 369787 h 419737"/>
                  <a:gd name="connsiteX1845" fmla="*/ 220528 w 418564"/>
                  <a:gd name="connsiteY1845" fmla="*/ 369718 h 419737"/>
                  <a:gd name="connsiteX1846" fmla="*/ 220390 w 418564"/>
                  <a:gd name="connsiteY1846" fmla="*/ 369511 h 419737"/>
                  <a:gd name="connsiteX1847" fmla="*/ 220321 w 418564"/>
                  <a:gd name="connsiteY1847" fmla="*/ 369373 h 419737"/>
                  <a:gd name="connsiteX1848" fmla="*/ 220113 w 418564"/>
                  <a:gd name="connsiteY1848" fmla="*/ 369028 h 419737"/>
                  <a:gd name="connsiteX1849" fmla="*/ 220044 w 418564"/>
                  <a:gd name="connsiteY1849" fmla="*/ 368959 h 419737"/>
                  <a:gd name="connsiteX1850" fmla="*/ 219975 w 418564"/>
                  <a:gd name="connsiteY1850" fmla="*/ 368752 h 419737"/>
                  <a:gd name="connsiteX1851" fmla="*/ 219630 w 418564"/>
                  <a:gd name="connsiteY1851" fmla="*/ 367992 h 419737"/>
                  <a:gd name="connsiteX1852" fmla="*/ 219630 w 418564"/>
                  <a:gd name="connsiteY1852" fmla="*/ 367992 h 419737"/>
                  <a:gd name="connsiteX1853" fmla="*/ 219216 w 418564"/>
                  <a:gd name="connsiteY1853" fmla="*/ 367164 h 419737"/>
                  <a:gd name="connsiteX1854" fmla="*/ 219216 w 418564"/>
                  <a:gd name="connsiteY1854" fmla="*/ 367164 h 419737"/>
                  <a:gd name="connsiteX1855" fmla="*/ 218940 w 418564"/>
                  <a:gd name="connsiteY1855" fmla="*/ 366612 h 419737"/>
                  <a:gd name="connsiteX1856" fmla="*/ 218871 w 418564"/>
                  <a:gd name="connsiteY1856" fmla="*/ 366543 h 419737"/>
                  <a:gd name="connsiteX1857" fmla="*/ 218526 w 418564"/>
                  <a:gd name="connsiteY1857" fmla="*/ 365783 h 419737"/>
                  <a:gd name="connsiteX1858" fmla="*/ 218457 w 418564"/>
                  <a:gd name="connsiteY1858" fmla="*/ 365714 h 419737"/>
                  <a:gd name="connsiteX1859" fmla="*/ 218249 w 418564"/>
                  <a:gd name="connsiteY1859" fmla="*/ 365300 h 419737"/>
                  <a:gd name="connsiteX1860" fmla="*/ 218180 w 418564"/>
                  <a:gd name="connsiteY1860" fmla="*/ 365162 h 419737"/>
                  <a:gd name="connsiteX1861" fmla="*/ 218042 w 418564"/>
                  <a:gd name="connsiteY1861" fmla="*/ 364886 h 419737"/>
                  <a:gd name="connsiteX1862" fmla="*/ 217973 w 418564"/>
                  <a:gd name="connsiteY1862" fmla="*/ 364748 h 419737"/>
                  <a:gd name="connsiteX1863" fmla="*/ 217973 w 418564"/>
                  <a:gd name="connsiteY1863" fmla="*/ 364748 h 419737"/>
                  <a:gd name="connsiteX1864" fmla="*/ 217904 w 418564"/>
                  <a:gd name="connsiteY1864" fmla="*/ 364679 h 419737"/>
                  <a:gd name="connsiteX1865" fmla="*/ 217628 w 418564"/>
                  <a:gd name="connsiteY1865" fmla="*/ 363988 h 419737"/>
                  <a:gd name="connsiteX1866" fmla="*/ 217628 w 418564"/>
                  <a:gd name="connsiteY1866" fmla="*/ 363919 h 419737"/>
                  <a:gd name="connsiteX1867" fmla="*/ 217559 w 418564"/>
                  <a:gd name="connsiteY1867" fmla="*/ 363712 h 419737"/>
                  <a:gd name="connsiteX1868" fmla="*/ 217421 w 418564"/>
                  <a:gd name="connsiteY1868" fmla="*/ 363298 h 419737"/>
                  <a:gd name="connsiteX1869" fmla="*/ 217352 w 418564"/>
                  <a:gd name="connsiteY1869" fmla="*/ 363229 h 419737"/>
                  <a:gd name="connsiteX1870" fmla="*/ 217352 w 418564"/>
                  <a:gd name="connsiteY1870" fmla="*/ 363160 h 419737"/>
                  <a:gd name="connsiteX1871" fmla="*/ 217352 w 418564"/>
                  <a:gd name="connsiteY1871" fmla="*/ 363091 h 419737"/>
                  <a:gd name="connsiteX1872" fmla="*/ 217283 w 418564"/>
                  <a:gd name="connsiteY1872" fmla="*/ 362884 h 419737"/>
                  <a:gd name="connsiteX1873" fmla="*/ 217007 w 418564"/>
                  <a:gd name="connsiteY1873" fmla="*/ 362193 h 419737"/>
                  <a:gd name="connsiteX1874" fmla="*/ 217007 w 418564"/>
                  <a:gd name="connsiteY1874" fmla="*/ 362193 h 419737"/>
                  <a:gd name="connsiteX1875" fmla="*/ 216800 w 418564"/>
                  <a:gd name="connsiteY1875" fmla="*/ 361641 h 419737"/>
                  <a:gd name="connsiteX1876" fmla="*/ 216731 w 418564"/>
                  <a:gd name="connsiteY1876" fmla="*/ 361503 h 419737"/>
                  <a:gd name="connsiteX1877" fmla="*/ 216731 w 418564"/>
                  <a:gd name="connsiteY1877" fmla="*/ 361503 h 419737"/>
                  <a:gd name="connsiteX1878" fmla="*/ 216662 w 418564"/>
                  <a:gd name="connsiteY1878" fmla="*/ 361365 h 419737"/>
                  <a:gd name="connsiteX1879" fmla="*/ 216455 w 418564"/>
                  <a:gd name="connsiteY1879" fmla="*/ 360744 h 419737"/>
                  <a:gd name="connsiteX1880" fmla="*/ 216385 w 418564"/>
                  <a:gd name="connsiteY1880" fmla="*/ 360537 h 419737"/>
                  <a:gd name="connsiteX1881" fmla="*/ 216316 w 418564"/>
                  <a:gd name="connsiteY1881" fmla="*/ 360329 h 419737"/>
                  <a:gd name="connsiteX1882" fmla="*/ 216247 w 418564"/>
                  <a:gd name="connsiteY1882" fmla="*/ 360191 h 419737"/>
                  <a:gd name="connsiteX1883" fmla="*/ 216040 w 418564"/>
                  <a:gd name="connsiteY1883" fmla="*/ 359501 h 419737"/>
                  <a:gd name="connsiteX1884" fmla="*/ 216040 w 418564"/>
                  <a:gd name="connsiteY1884" fmla="*/ 359432 h 419737"/>
                  <a:gd name="connsiteX1885" fmla="*/ 215833 w 418564"/>
                  <a:gd name="connsiteY1885" fmla="*/ 358811 h 419737"/>
                  <a:gd name="connsiteX1886" fmla="*/ 215833 w 418564"/>
                  <a:gd name="connsiteY1886" fmla="*/ 358811 h 419737"/>
                  <a:gd name="connsiteX1887" fmla="*/ 215833 w 418564"/>
                  <a:gd name="connsiteY1887" fmla="*/ 358811 h 419737"/>
                  <a:gd name="connsiteX1888" fmla="*/ 215833 w 418564"/>
                  <a:gd name="connsiteY1888" fmla="*/ 358811 h 419737"/>
                  <a:gd name="connsiteX1889" fmla="*/ 215833 w 418564"/>
                  <a:gd name="connsiteY1889" fmla="*/ 358811 h 419737"/>
                  <a:gd name="connsiteX1890" fmla="*/ 215833 w 418564"/>
                  <a:gd name="connsiteY1890" fmla="*/ 358673 h 419737"/>
                  <a:gd name="connsiteX1891" fmla="*/ 215764 w 418564"/>
                  <a:gd name="connsiteY1891" fmla="*/ 358465 h 419737"/>
                  <a:gd name="connsiteX1892" fmla="*/ 215557 w 418564"/>
                  <a:gd name="connsiteY1892" fmla="*/ 357775 h 419737"/>
                  <a:gd name="connsiteX1893" fmla="*/ 215557 w 418564"/>
                  <a:gd name="connsiteY1893" fmla="*/ 357775 h 419737"/>
                  <a:gd name="connsiteX1894" fmla="*/ 215488 w 418564"/>
                  <a:gd name="connsiteY1894" fmla="*/ 357499 h 419737"/>
                  <a:gd name="connsiteX1895" fmla="*/ 215488 w 418564"/>
                  <a:gd name="connsiteY1895" fmla="*/ 357430 h 419737"/>
                  <a:gd name="connsiteX1896" fmla="*/ 215350 w 418564"/>
                  <a:gd name="connsiteY1896" fmla="*/ 357016 h 419737"/>
                  <a:gd name="connsiteX1897" fmla="*/ 215281 w 418564"/>
                  <a:gd name="connsiteY1897" fmla="*/ 356740 h 419737"/>
                  <a:gd name="connsiteX1898" fmla="*/ 215074 w 418564"/>
                  <a:gd name="connsiteY1898" fmla="*/ 355911 h 419737"/>
                  <a:gd name="connsiteX1899" fmla="*/ 215074 w 418564"/>
                  <a:gd name="connsiteY1899" fmla="*/ 355842 h 419737"/>
                  <a:gd name="connsiteX1900" fmla="*/ 214867 w 418564"/>
                  <a:gd name="connsiteY1900" fmla="*/ 354945 h 419737"/>
                  <a:gd name="connsiteX1901" fmla="*/ 214867 w 418564"/>
                  <a:gd name="connsiteY1901" fmla="*/ 354945 h 419737"/>
                  <a:gd name="connsiteX1902" fmla="*/ 214660 w 418564"/>
                  <a:gd name="connsiteY1902" fmla="*/ 354047 h 419737"/>
                  <a:gd name="connsiteX1903" fmla="*/ 214660 w 418564"/>
                  <a:gd name="connsiteY1903" fmla="*/ 354047 h 419737"/>
                  <a:gd name="connsiteX1904" fmla="*/ 214521 w 418564"/>
                  <a:gd name="connsiteY1904" fmla="*/ 353564 h 419737"/>
                  <a:gd name="connsiteX1905" fmla="*/ 214521 w 418564"/>
                  <a:gd name="connsiteY1905" fmla="*/ 353426 h 419737"/>
                  <a:gd name="connsiteX1906" fmla="*/ 214521 w 418564"/>
                  <a:gd name="connsiteY1906" fmla="*/ 353288 h 419737"/>
                  <a:gd name="connsiteX1907" fmla="*/ 214383 w 418564"/>
                  <a:gd name="connsiteY1907" fmla="*/ 352735 h 419737"/>
                  <a:gd name="connsiteX1908" fmla="*/ 214383 w 418564"/>
                  <a:gd name="connsiteY1908" fmla="*/ 352735 h 419737"/>
                  <a:gd name="connsiteX1909" fmla="*/ 214314 w 418564"/>
                  <a:gd name="connsiteY1909" fmla="*/ 352459 h 419737"/>
                  <a:gd name="connsiteX1910" fmla="*/ 214314 w 418564"/>
                  <a:gd name="connsiteY1910" fmla="*/ 352390 h 419737"/>
                  <a:gd name="connsiteX1911" fmla="*/ 214245 w 418564"/>
                  <a:gd name="connsiteY1911" fmla="*/ 351976 h 419737"/>
                  <a:gd name="connsiteX1912" fmla="*/ 214245 w 418564"/>
                  <a:gd name="connsiteY1912" fmla="*/ 351907 h 419737"/>
                  <a:gd name="connsiteX1913" fmla="*/ 214107 w 418564"/>
                  <a:gd name="connsiteY1913" fmla="*/ 351355 h 419737"/>
                  <a:gd name="connsiteX1914" fmla="*/ 214107 w 418564"/>
                  <a:gd name="connsiteY1914" fmla="*/ 351286 h 419737"/>
                  <a:gd name="connsiteX1915" fmla="*/ 214107 w 418564"/>
                  <a:gd name="connsiteY1915" fmla="*/ 351286 h 419737"/>
                  <a:gd name="connsiteX1916" fmla="*/ 213969 w 418564"/>
                  <a:gd name="connsiteY1916" fmla="*/ 350457 h 419737"/>
                  <a:gd name="connsiteX1917" fmla="*/ 213969 w 418564"/>
                  <a:gd name="connsiteY1917" fmla="*/ 350319 h 419737"/>
                  <a:gd name="connsiteX1918" fmla="*/ 213969 w 418564"/>
                  <a:gd name="connsiteY1918" fmla="*/ 350319 h 419737"/>
                  <a:gd name="connsiteX1919" fmla="*/ 213969 w 418564"/>
                  <a:gd name="connsiteY1919" fmla="*/ 350181 h 419737"/>
                  <a:gd name="connsiteX1920" fmla="*/ 213831 w 418564"/>
                  <a:gd name="connsiteY1920" fmla="*/ 349560 h 419737"/>
                  <a:gd name="connsiteX1921" fmla="*/ 213831 w 418564"/>
                  <a:gd name="connsiteY1921" fmla="*/ 349560 h 419737"/>
                  <a:gd name="connsiteX1922" fmla="*/ 213693 w 418564"/>
                  <a:gd name="connsiteY1922" fmla="*/ 348662 h 419737"/>
                  <a:gd name="connsiteX1923" fmla="*/ 213693 w 418564"/>
                  <a:gd name="connsiteY1923" fmla="*/ 348662 h 419737"/>
                  <a:gd name="connsiteX1924" fmla="*/ 213555 w 418564"/>
                  <a:gd name="connsiteY1924" fmla="*/ 347765 h 419737"/>
                  <a:gd name="connsiteX1925" fmla="*/ 213555 w 418564"/>
                  <a:gd name="connsiteY1925" fmla="*/ 347765 h 419737"/>
                  <a:gd name="connsiteX1926" fmla="*/ 213486 w 418564"/>
                  <a:gd name="connsiteY1926" fmla="*/ 347213 h 419737"/>
                  <a:gd name="connsiteX1927" fmla="*/ 213486 w 418564"/>
                  <a:gd name="connsiteY1927" fmla="*/ 347213 h 419737"/>
                  <a:gd name="connsiteX1928" fmla="*/ 213486 w 418564"/>
                  <a:gd name="connsiteY1928" fmla="*/ 347144 h 419737"/>
                  <a:gd name="connsiteX1929" fmla="*/ 213486 w 418564"/>
                  <a:gd name="connsiteY1929" fmla="*/ 347006 h 419737"/>
                  <a:gd name="connsiteX1930" fmla="*/ 213417 w 418564"/>
                  <a:gd name="connsiteY1930" fmla="*/ 346315 h 419737"/>
                  <a:gd name="connsiteX1931" fmla="*/ 213417 w 418564"/>
                  <a:gd name="connsiteY1931" fmla="*/ 346246 h 419737"/>
                  <a:gd name="connsiteX1932" fmla="*/ 213417 w 418564"/>
                  <a:gd name="connsiteY1932" fmla="*/ 346108 h 419737"/>
                  <a:gd name="connsiteX1933" fmla="*/ 213417 w 418564"/>
                  <a:gd name="connsiteY1933" fmla="*/ 346108 h 419737"/>
                  <a:gd name="connsiteX1934" fmla="*/ 213348 w 418564"/>
                  <a:gd name="connsiteY1934" fmla="*/ 345418 h 419737"/>
                  <a:gd name="connsiteX1935" fmla="*/ 213348 w 418564"/>
                  <a:gd name="connsiteY1935" fmla="*/ 345349 h 419737"/>
                  <a:gd name="connsiteX1936" fmla="*/ 213348 w 418564"/>
                  <a:gd name="connsiteY1936" fmla="*/ 345073 h 419737"/>
                  <a:gd name="connsiteX1937" fmla="*/ 213348 w 418564"/>
                  <a:gd name="connsiteY1937" fmla="*/ 345073 h 419737"/>
                  <a:gd name="connsiteX1938" fmla="*/ 213279 w 418564"/>
                  <a:gd name="connsiteY1938" fmla="*/ 344727 h 419737"/>
                  <a:gd name="connsiteX1939" fmla="*/ 213279 w 418564"/>
                  <a:gd name="connsiteY1939" fmla="*/ 344658 h 419737"/>
                  <a:gd name="connsiteX1940" fmla="*/ 213210 w 418564"/>
                  <a:gd name="connsiteY1940" fmla="*/ 344106 h 419737"/>
                  <a:gd name="connsiteX1941" fmla="*/ 213210 w 418564"/>
                  <a:gd name="connsiteY1941" fmla="*/ 344106 h 419737"/>
                  <a:gd name="connsiteX1942" fmla="*/ 213210 w 418564"/>
                  <a:gd name="connsiteY1942" fmla="*/ 344106 h 419737"/>
                  <a:gd name="connsiteX1943" fmla="*/ 213210 w 418564"/>
                  <a:gd name="connsiteY1943" fmla="*/ 343830 h 419737"/>
                  <a:gd name="connsiteX1944" fmla="*/ 213210 w 418564"/>
                  <a:gd name="connsiteY1944" fmla="*/ 343761 h 419737"/>
                  <a:gd name="connsiteX1945" fmla="*/ 213141 w 418564"/>
                  <a:gd name="connsiteY1945" fmla="*/ 343209 h 419737"/>
                  <a:gd name="connsiteX1946" fmla="*/ 213141 w 418564"/>
                  <a:gd name="connsiteY1946" fmla="*/ 343071 h 419737"/>
                  <a:gd name="connsiteX1947" fmla="*/ 213141 w 418564"/>
                  <a:gd name="connsiteY1947" fmla="*/ 343071 h 419737"/>
                  <a:gd name="connsiteX1948" fmla="*/ 213072 w 418564"/>
                  <a:gd name="connsiteY1948" fmla="*/ 342242 h 419737"/>
                  <a:gd name="connsiteX1949" fmla="*/ 213072 w 418564"/>
                  <a:gd name="connsiteY1949" fmla="*/ 342242 h 419737"/>
                  <a:gd name="connsiteX1950" fmla="*/ 213003 w 418564"/>
                  <a:gd name="connsiteY1950" fmla="*/ 341552 h 419737"/>
                  <a:gd name="connsiteX1951" fmla="*/ 213003 w 418564"/>
                  <a:gd name="connsiteY1951" fmla="*/ 341276 h 419737"/>
                  <a:gd name="connsiteX1952" fmla="*/ 212934 w 418564"/>
                  <a:gd name="connsiteY1952" fmla="*/ 340447 h 419737"/>
                  <a:gd name="connsiteX1953" fmla="*/ 212934 w 418564"/>
                  <a:gd name="connsiteY1953" fmla="*/ 339757 h 419737"/>
                  <a:gd name="connsiteX1954" fmla="*/ 212934 w 418564"/>
                  <a:gd name="connsiteY1954" fmla="*/ 339757 h 419737"/>
                  <a:gd name="connsiteX1955" fmla="*/ 212934 w 418564"/>
                  <a:gd name="connsiteY1955" fmla="*/ 339274 h 419737"/>
                  <a:gd name="connsiteX1956" fmla="*/ 212934 w 418564"/>
                  <a:gd name="connsiteY1956" fmla="*/ 339204 h 419737"/>
                  <a:gd name="connsiteX1957" fmla="*/ 212036 w 418564"/>
                  <a:gd name="connsiteY1957" fmla="*/ 338031 h 419737"/>
                  <a:gd name="connsiteX1958" fmla="*/ 212036 w 418564"/>
                  <a:gd name="connsiteY1958" fmla="*/ 338031 h 4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Lst>
                <a:rect l="l" t="t" r="r" b="b"/>
                <a:pathLst>
                  <a:path w="418564" h="419737">
                    <a:moveTo>
                      <a:pt x="195330" y="101"/>
                    </a:moveTo>
                    <a:cubicBezTo>
                      <a:pt x="186700" y="6590"/>
                      <a:pt x="179382" y="14667"/>
                      <a:pt x="173721" y="23849"/>
                    </a:cubicBezTo>
                    <a:cubicBezTo>
                      <a:pt x="173928" y="23987"/>
                      <a:pt x="174136" y="24125"/>
                      <a:pt x="174274" y="24263"/>
                    </a:cubicBezTo>
                    <a:cubicBezTo>
                      <a:pt x="173928" y="24815"/>
                      <a:pt x="173583" y="25368"/>
                      <a:pt x="173307" y="25920"/>
                    </a:cubicBezTo>
                    <a:cubicBezTo>
                      <a:pt x="149490" y="67203"/>
                      <a:pt x="163642" y="119947"/>
                      <a:pt x="204857" y="143764"/>
                    </a:cubicBezTo>
                    <a:cubicBezTo>
                      <a:pt x="204857" y="143764"/>
                      <a:pt x="204857" y="143764"/>
                      <a:pt x="204857" y="143764"/>
                    </a:cubicBezTo>
                    <a:cubicBezTo>
                      <a:pt x="246140" y="167581"/>
                      <a:pt x="298883" y="153429"/>
                      <a:pt x="322701" y="112215"/>
                    </a:cubicBezTo>
                    <a:cubicBezTo>
                      <a:pt x="322701" y="112215"/>
                      <a:pt x="322701" y="112215"/>
                      <a:pt x="322701" y="112215"/>
                    </a:cubicBezTo>
                    <a:cubicBezTo>
                      <a:pt x="327464" y="103999"/>
                      <a:pt x="330778" y="95025"/>
                      <a:pt x="332642" y="85774"/>
                    </a:cubicBezTo>
                    <a:cubicBezTo>
                      <a:pt x="315935" y="100341"/>
                      <a:pt x="294258" y="107934"/>
                      <a:pt x="272097" y="106968"/>
                    </a:cubicBezTo>
                    <a:cubicBezTo>
                      <a:pt x="278173" y="94058"/>
                      <a:pt x="288045" y="83289"/>
                      <a:pt x="300540" y="76109"/>
                    </a:cubicBezTo>
                    <a:cubicBezTo>
                      <a:pt x="310965" y="70103"/>
                      <a:pt x="322217" y="66996"/>
                      <a:pt x="333401" y="66651"/>
                    </a:cubicBezTo>
                    <a:cubicBezTo>
                      <a:pt x="333125" y="55881"/>
                      <a:pt x="330778" y="45319"/>
                      <a:pt x="326567" y="35378"/>
                    </a:cubicBezTo>
                    <a:cubicBezTo>
                      <a:pt x="312207" y="36620"/>
                      <a:pt x="297917" y="40901"/>
                      <a:pt x="284662" y="48564"/>
                    </a:cubicBezTo>
                    <a:cubicBezTo>
                      <a:pt x="264642" y="60093"/>
                      <a:pt x="249178" y="78111"/>
                      <a:pt x="240686" y="99581"/>
                    </a:cubicBezTo>
                    <a:cubicBezTo>
                      <a:pt x="239651" y="99098"/>
                      <a:pt x="238615" y="98615"/>
                      <a:pt x="237579" y="98131"/>
                    </a:cubicBezTo>
                    <a:cubicBezTo>
                      <a:pt x="237579" y="97924"/>
                      <a:pt x="237649" y="97717"/>
                      <a:pt x="237649" y="97441"/>
                    </a:cubicBezTo>
                    <a:cubicBezTo>
                      <a:pt x="237649" y="97441"/>
                      <a:pt x="237649" y="97441"/>
                      <a:pt x="237649" y="97441"/>
                    </a:cubicBezTo>
                    <a:lnTo>
                      <a:pt x="237649" y="97441"/>
                    </a:lnTo>
                    <a:cubicBezTo>
                      <a:pt x="237649" y="97303"/>
                      <a:pt x="237718" y="97165"/>
                      <a:pt x="237718" y="97027"/>
                    </a:cubicBezTo>
                    <a:cubicBezTo>
                      <a:pt x="237787" y="96751"/>
                      <a:pt x="237787" y="96475"/>
                      <a:pt x="237856" y="96129"/>
                    </a:cubicBezTo>
                    <a:cubicBezTo>
                      <a:pt x="237856" y="95991"/>
                      <a:pt x="237856" y="95922"/>
                      <a:pt x="237856" y="95784"/>
                    </a:cubicBezTo>
                    <a:cubicBezTo>
                      <a:pt x="237925" y="95439"/>
                      <a:pt x="237925" y="95163"/>
                      <a:pt x="237994" y="94818"/>
                    </a:cubicBezTo>
                    <a:cubicBezTo>
                      <a:pt x="237994" y="94818"/>
                      <a:pt x="237994" y="94818"/>
                      <a:pt x="237994" y="94749"/>
                    </a:cubicBezTo>
                    <a:lnTo>
                      <a:pt x="237994" y="94749"/>
                    </a:lnTo>
                    <a:cubicBezTo>
                      <a:pt x="237994" y="94611"/>
                      <a:pt x="237994" y="94473"/>
                      <a:pt x="238063" y="94334"/>
                    </a:cubicBezTo>
                    <a:cubicBezTo>
                      <a:pt x="238063" y="94058"/>
                      <a:pt x="238132" y="93713"/>
                      <a:pt x="238132" y="93437"/>
                    </a:cubicBezTo>
                    <a:cubicBezTo>
                      <a:pt x="238132" y="93437"/>
                      <a:pt x="238132" y="93437"/>
                      <a:pt x="238132" y="93368"/>
                    </a:cubicBezTo>
                    <a:cubicBezTo>
                      <a:pt x="238132" y="93230"/>
                      <a:pt x="238132" y="93092"/>
                      <a:pt x="238201" y="92954"/>
                    </a:cubicBezTo>
                    <a:cubicBezTo>
                      <a:pt x="238201" y="92678"/>
                      <a:pt x="238270" y="92332"/>
                      <a:pt x="238270" y="92056"/>
                    </a:cubicBezTo>
                    <a:lnTo>
                      <a:pt x="238270" y="92125"/>
                    </a:lnTo>
                    <a:cubicBezTo>
                      <a:pt x="238339" y="91711"/>
                      <a:pt x="238339" y="91228"/>
                      <a:pt x="238339" y="90814"/>
                    </a:cubicBezTo>
                    <a:cubicBezTo>
                      <a:pt x="238339" y="90814"/>
                      <a:pt x="238339" y="90814"/>
                      <a:pt x="238339" y="90814"/>
                    </a:cubicBezTo>
                    <a:cubicBezTo>
                      <a:pt x="238339" y="90745"/>
                      <a:pt x="238339" y="90745"/>
                      <a:pt x="238339" y="90676"/>
                    </a:cubicBezTo>
                    <a:cubicBezTo>
                      <a:pt x="238339" y="90261"/>
                      <a:pt x="238408" y="89847"/>
                      <a:pt x="238408" y="89502"/>
                    </a:cubicBezTo>
                    <a:lnTo>
                      <a:pt x="238408" y="89502"/>
                    </a:lnTo>
                    <a:cubicBezTo>
                      <a:pt x="238546" y="87569"/>
                      <a:pt x="238546" y="85705"/>
                      <a:pt x="238546" y="83772"/>
                    </a:cubicBezTo>
                    <a:cubicBezTo>
                      <a:pt x="238546" y="83772"/>
                      <a:pt x="238546" y="83772"/>
                      <a:pt x="238546" y="83772"/>
                    </a:cubicBezTo>
                    <a:cubicBezTo>
                      <a:pt x="238546" y="83427"/>
                      <a:pt x="238546" y="83082"/>
                      <a:pt x="238546" y="82736"/>
                    </a:cubicBezTo>
                    <a:cubicBezTo>
                      <a:pt x="238546" y="82736"/>
                      <a:pt x="238546" y="82736"/>
                      <a:pt x="238546" y="82667"/>
                    </a:cubicBezTo>
                    <a:cubicBezTo>
                      <a:pt x="238546" y="82529"/>
                      <a:pt x="238546" y="82460"/>
                      <a:pt x="238546" y="82322"/>
                    </a:cubicBezTo>
                    <a:lnTo>
                      <a:pt x="238546" y="82322"/>
                    </a:lnTo>
                    <a:cubicBezTo>
                      <a:pt x="238546" y="81977"/>
                      <a:pt x="238546" y="81701"/>
                      <a:pt x="238546" y="81356"/>
                    </a:cubicBezTo>
                    <a:lnTo>
                      <a:pt x="238546" y="81356"/>
                    </a:lnTo>
                    <a:cubicBezTo>
                      <a:pt x="238546" y="80803"/>
                      <a:pt x="238546" y="80251"/>
                      <a:pt x="238477" y="79699"/>
                    </a:cubicBezTo>
                    <a:cubicBezTo>
                      <a:pt x="238477" y="79492"/>
                      <a:pt x="238477" y="79285"/>
                      <a:pt x="238477" y="79147"/>
                    </a:cubicBezTo>
                    <a:lnTo>
                      <a:pt x="238477" y="79078"/>
                    </a:lnTo>
                    <a:cubicBezTo>
                      <a:pt x="238477" y="79009"/>
                      <a:pt x="238477" y="78870"/>
                      <a:pt x="238477" y="78801"/>
                    </a:cubicBezTo>
                    <a:cubicBezTo>
                      <a:pt x="238477" y="78801"/>
                      <a:pt x="238477" y="78732"/>
                      <a:pt x="238477" y="78732"/>
                    </a:cubicBezTo>
                    <a:cubicBezTo>
                      <a:pt x="238477" y="78456"/>
                      <a:pt x="238477" y="78180"/>
                      <a:pt x="238408" y="77904"/>
                    </a:cubicBezTo>
                    <a:cubicBezTo>
                      <a:pt x="238408" y="77904"/>
                      <a:pt x="238408" y="77904"/>
                      <a:pt x="238408" y="77904"/>
                    </a:cubicBezTo>
                    <a:cubicBezTo>
                      <a:pt x="238339" y="77214"/>
                      <a:pt x="238339" y="76454"/>
                      <a:pt x="238270" y="75764"/>
                    </a:cubicBezTo>
                    <a:lnTo>
                      <a:pt x="238270" y="75695"/>
                    </a:lnTo>
                    <a:cubicBezTo>
                      <a:pt x="238270" y="75350"/>
                      <a:pt x="238201" y="75073"/>
                      <a:pt x="238201" y="74728"/>
                    </a:cubicBezTo>
                    <a:lnTo>
                      <a:pt x="238201" y="74728"/>
                    </a:lnTo>
                    <a:cubicBezTo>
                      <a:pt x="238201" y="74590"/>
                      <a:pt x="238201" y="74521"/>
                      <a:pt x="238201" y="74383"/>
                    </a:cubicBezTo>
                    <a:cubicBezTo>
                      <a:pt x="238201" y="74383"/>
                      <a:pt x="238201" y="74383"/>
                      <a:pt x="238201" y="74314"/>
                    </a:cubicBezTo>
                    <a:cubicBezTo>
                      <a:pt x="238201" y="73969"/>
                      <a:pt x="238132" y="73693"/>
                      <a:pt x="238132" y="73348"/>
                    </a:cubicBezTo>
                    <a:lnTo>
                      <a:pt x="238132" y="73279"/>
                    </a:lnTo>
                    <a:cubicBezTo>
                      <a:pt x="238132" y="73209"/>
                      <a:pt x="238132" y="73071"/>
                      <a:pt x="238132" y="73002"/>
                    </a:cubicBezTo>
                    <a:cubicBezTo>
                      <a:pt x="238132" y="73002"/>
                      <a:pt x="238132" y="72933"/>
                      <a:pt x="238132" y="72933"/>
                    </a:cubicBezTo>
                    <a:cubicBezTo>
                      <a:pt x="238063" y="72588"/>
                      <a:pt x="238063" y="72243"/>
                      <a:pt x="237994" y="71967"/>
                    </a:cubicBezTo>
                    <a:lnTo>
                      <a:pt x="237994" y="71967"/>
                    </a:lnTo>
                    <a:cubicBezTo>
                      <a:pt x="237994" y="71898"/>
                      <a:pt x="237994" y="71760"/>
                      <a:pt x="237994" y="71691"/>
                    </a:cubicBezTo>
                    <a:lnTo>
                      <a:pt x="237994" y="71691"/>
                    </a:lnTo>
                    <a:cubicBezTo>
                      <a:pt x="237925" y="71346"/>
                      <a:pt x="237925" y="71069"/>
                      <a:pt x="237856" y="70724"/>
                    </a:cubicBezTo>
                    <a:cubicBezTo>
                      <a:pt x="237856" y="70724"/>
                      <a:pt x="237856" y="70724"/>
                      <a:pt x="237856" y="70655"/>
                    </a:cubicBezTo>
                    <a:cubicBezTo>
                      <a:pt x="237856" y="70586"/>
                      <a:pt x="237856" y="70448"/>
                      <a:pt x="237787" y="70379"/>
                    </a:cubicBezTo>
                    <a:lnTo>
                      <a:pt x="237787" y="70310"/>
                    </a:lnTo>
                    <a:cubicBezTo>
                      <a:pt x="237718" y="69965"/>
                      <a:pt x="237718" y="69689"/>
                      <a:pt x="237649" y="69343"/>
                    </a:cubicBezTo>
                    <a:cubicBezTo>
                      <a:pt x="237649" y="69343"/>
                      <a:pt x="237649" y="69274"/>
                      <a:pt x="237649" y="69274"/>
                    </a:cubicBezTo>
                    <a:cubicBezTo>
                      <a:pt x="237649" y="69136"/>
                      <a:pt x="237649" y="69067"/>
                      <a:pt x="237579" y="68929"/>
                    </a:cubicBezTo>
                    <a:cubicBezTo>
                      <a:pt x="237579" y="68929"/>
                      <a:pt x="237579" y="68929"/>
                      <a:pt x="237579" y="68860"/>
                    </a:cubicBezTo>
                    <a:cubicBezTo>
                      <a:pt x="237579" y="68791"/>
                      <a:pt x="237579" y="68722"/>
                      <a:pt x="237579" y="68653"/>
                    </a:cubicBezTo>
                    <a:lnTo>
                      <a:pt x="237579" y="68584"/>
                    </a:lnTo>
                    <a:cubicBezTo>
                      <a:pt x="237441" y="67825"/>
                      <a:pt x="237372" y="67065"/>
                      <a:pt x="237234" y="66306"/>
                    </a:cubicBezTo>
                    <a:cubicBezTo>
                      <a:pt x="237165" y="65961"/>
                      <a:pt x="237096" y="65685"/>
                      <a:pt x="237096" y="65339"/>
                    </a:cubicBezTo>
                    <a:lnTo>
                      <a:pt x="237096" y="65270"/>
                    </a:lnTo>
                    <a:cubicBezTo>
                      <a:pt x="237096" y="65270"/>
                      <a:pt x="237096" y="65270"/>
                      <a:pt x="237096" y="65270"/>
                    </a:cubicBezTo>
                    <a:cubicBezTo>
                      <a:pt x="237027" y="65063"/>
                      <a:pt x="237027" y="64787"/>
                      <a:pt x="236958" y="64580"/>
                    </a:cubicBezTo>
                    <a:cubicBezTo>
                      <a:pt x="236958" y="64580"/>
                      <a:pt x="236958" y="64511"/>
                      <a:pt x="236958" y="64511"/>
                    </a:cubicBezTo>
                    <a:cubicBezTo>
                      <a:pt x="236889" y="64235"/>
                      <a:pt x="236820" y="63959"/>
                      <a:pt x="236820" y="63683"/>
                    </a:cubicBezTo>
                    <a:lnTo>
                      <a:pt x="236820" y="63614"/>
                    </a:lnTo>
                    <a:cubicBezTo>
                      <a:pt x="236751" y="63337"/>
                      <a:pt x="236682" y="62992"/>
                      <a:pt x="236613" y="62716"/>
                    </a:cubicBezTo>
                    <a:lnTo>
                      <a:pt x="236613" y="62716"/>
                    </a:lnTo>
                    <a:cubicBezTo>
                      <a:pt x="236613" y="62578"/>
                      <a:pt x="236544" y="62509"/>
                      <a:pt x="236544" y="62371"/>
                    </a:cubicBezTo>
                    <a:cubicBezTo>
                      <a:pt x="236544" y="62302"/>
                      <a:pt x="236544" y="62302"/>
                      <a:pt x="236544" y="62233"/>
                    </a:cubicBezTo>
                    <a:cubicBezTo>
                      <a:pt x="236544" y="62164"/>
                      <a:pt x="236544" y="62164"/>
                      <a:pt x="236475" y="62095"/>
                    </a:cubicBezTo>
                    <a:lnTo>
                      <a:pt x="236475" y="61957"/>
                    </a:lnTo>
                    <a:cubicBezTo>
                      <a:pt x="236337" y="61197"/>
                      <a:pt x="236130" y="60438"/>
                      <a:pt x="235992" y="59678"/>
                    </a:cubicBezTo>
                    <a:cubicBezTo>
                      <a:pt x="235992" y="59678"/>
                      <a:pt x="235992" y="59609"/>
                      <a:pt x="235992" y="59609"/>
                    </a:cubicBezTo>
                    <a:cubicBezTo>
                      <a:pt x="235923" y="59333"/>
                      <a:pt x="235854" y="58988"/>
                      <a:pt x="235785" y="58712"/>
                    </a:cubicBezTo>
                    <a:lnTo>
                      <a:pt x="235785" y="58712"/>
                    </a:lnTo>
                    <a:cubicBezTo>
                      <a:pt x="235785" y="58574"/>
                      <a:pt x="235715" y="58505"/>
                      <a:pt x="235715" y="58367"/>
                    </a:cubicBezTo>
                    <a:cubicBezTo>
                      <a:pt x="235715" y="58367"/>
                      <a:pt x="235715" y="58367"/>
                      <a:pt x="235715" y="58367"/>
                    </a:cubicBezTo>
                    <a:cubicBezTo>
                      <a:pt x="235646" y="58022"/>
                      <a:pt x="235577" y="57745"/>
                      <a:pt x="235439" y="57400"/>
                    </a:cubicBezTo>
                    <a:cubicBezTo>
                      <a:pt x="235439" y="57400"/>
                      <a:pt x="235439" y="57400"/>
                      <a:pt x="235439" y="57400"/>
                    </a:cubicBezTo>
                    <a:cubicBezTo>
                      <a:pt x="235439" y="57262"/>
                      <a:pt x="235370" y="57193"/>
                      <a:pt x="235370" y="57055"/>
                    </a:cubicBezTo>
                    <a:cubicBezTo>
                      <a:pt x="235370" y="56986"/>
                      <a:pt x="235301" y="56917"/>
                      <a:pt x="235301" y="56848"/>
                    </a:cubicBezTo>
                    <a:lnTo>
                      <a:pt x="235301" y="56848"/>
                    </a:lnTo>
                    <a:cubicBezTo>
                      <a:pt x="235301" y="56848"/>
                      <a:pt x="235301" y="56848"/>
                      <a:pt x="235301" y="56848"/>
                    </a:cubicBezTo>
                    <a:cubicBezTo>
                      <a:pt x="234818" y="55191"/>
                      <a:pt x="234335" y="53534"/>
                      <a:pt x="233852" y="51946"/>
                    </a:cubicBezTo>
                    <a:lnTo>
                      <a:pt x="233852" y="51946"/>
                    </a:lnTo>
                    <a:cubicBezTo>
                      <a:pt x="233713" y="51601"/>
                      <a:pt x="233644" y="51325"/>
                      <a:pt x="233506" y="50980"/>
                    </a:cubicBezTo>
                    <a:cubicBezTo>
                      <a:pt x="233506" y="50980"/>
                      <a:pt x="233506" y="50980"/>
                      <a:pt x="233506" y="50980"/>
                    </a:cubicBezTo>
                    <a:cubicBezTo>
                      <a:pt x="231366" y="44629"/>
                      <a:pt x="228605" y="38484"/>
                      <a:pt x="225222" y="32616"/>
                    </a:cubicBezTo>
                    <a:cubicBezTo>
                      <a:pt x="217490" y="19431"/>
                      <a:pt x="207273" y="8454"/>
                      <a:pt x="195330" y="101"/>
                    </a:cubicBezTo>
                    <a:lnTo>
                      <a:pt x="195330" y="101"/>
                    </a:lnTo>
                    <a:close/>
                    <a:moveTo>
                      <a:pt x="191878" y="40072"/>
                    </a:moveTo>
                    <a:cubicBezTo>
                      <a:pt x="193949" y="42696"/>
                      <a:pt x="195813" y="45457"/>
                      <a:pt x="197539" y="48357"/>
                    </a:cubicBezTo>
                    <a:cubicBezTo>
                      <a:pt x="199886" y="52361"/>
                      <a:pt x="201750" y="56641"/>
                      <a:pt x="203269" y="60990"/>
                    </a:cubicBezTo>
                    <a:cubicBezTo>
                      <a:pt x="203338" y="61197"/>
                      <a:pt x="203407" y="61404"/>
                      <a:pt x="203476" y="61611"/>
                    </a:cubicBezTo>
                    <a:cubicBezTo>
                      <a:pt x="203476" y="61611"/>
                      <a:pt x="203476" y="61611"/>
                      <a:pt x="203476" y="61611"/>
                    </a:cubicBezTo>
                    <a:cubicBezTo>
                      <a:pt x="203821" y="62716"/>
                      <a:pt x="204166" y="63890"/>
                      <a:pt x="204511" y="64994"/>
                    </a:cubicBezTo>
                    <a:cubicBezTo>
                      <a:pt x="204511" y="65063"/>
                      <a:pt x="204511" y="65132"/>
                      <a:pt x="204580" y="65132"/>
                    </a:cubicBezTo>
                    <a:lnTo>
                      <a:pt x="204580" y="65132"/>
                    </a:lnTo>
                    <a:cubicBezTo>
                      <a:pt x="204580" y="65132"/>
                      <a:pt x="204580" y="65132"/>
                      <a:pt x="204580" y="65201"/>
                    </a:cubicBezTo>
                    <a:cubicBezTo>
                      <a:pt x="204580" y="65270"/>
                      <a:pt x="204580" y="65339"/>
                      <a:pt x="204649" y="65339"/>
                    </a:cubicBezTo>
                    <a:cubicBezTo>
                      <a:pt x="204718" y="65547"/>
                      <a:pt x="204787" y="65754"/>
                      <a:pt x="204857" y="66030"/>
                    </a:cubicBezTo>
                    <a:cubicBezTo>
                      <a:pt x="204857" y="66099"/>
                      <a:pt x="204857" y="66168"/>
                      <a:pt x="204926" y="66237"/>
                    </a:cubicBezTo>
                    <a:cubicBezTo>
                      <a:pt x="204926" y="66237"/>
                      <a:pt x="204926" y="66237"/>
                      <a:pt x="204926" y="66306"/>
                    </a:cubicBezTo>
                    <a:cubicBezTo>
                      <a:pt x="204995" y="66513"/>
                      <a:pt x="205064" y="66789"/>
                      <a:pt x="205064" y="66996"/>
                    </a:cubicBezTo>
                    <a:cubicBezTo>
                      <a:pt x="205202" y="67549"/>
                      <a:pt x="205271" y="68032"/>
                      <a:pt x="205409" y="68584"/>
                    </a:cubicBezTo>
                    <a:cubicBezTo>
                      <a:pt x="205409" y="68653"/>
                      <a:pt x="205409" y="68653"/>
                      <a:pt x="205409" y="68722"/>
                    </a:cubicBezTo>
                    <a:cubicBezTo>
                      <a:pt x="205409" y="68722"/>
                      <a:pt x="205409" y="68722"/>
                      <a:pt x="205409" y="68722"/>
                    </a:cubicBezTo>
                    <a:cubicBezTo>
                      <a:pt x="205409" y="68791"/>
                      <a:pt x="205409" y="68791"/>
                      <a:pt x="205409" y="68860"/>
                    </a:cubicBezTo>
                    <a:cubicBezTo>
                      <a:pt x="205409" y="68860"/>
                      <a:pt x="205409" y="68860"/>
                      <a:pt x="205409" y="68860"/>
                    </a:cubicBezTo>
                    <a:cubicBezTo>
                      <a:pt x="205409" y="68860"/>
                      <a:pt x="205409" y="68929"/>
                      <a:pt x="205409" y="68929"/>
                    </a:cubicBezTo>
                    <a:cubicBezTo>
                      <a:pt x="205409" y="68929"/>
                      <a:pt x="205409" y="68929"/>
                      <a:pt x="205409" y="68929"/>
                    </a:cubicBezTo>
                    <a:cubicBezTo>
                      <a:pt x="205478" y="69136"/>
                      <a:pt x="205478" y="69412"/>
                      <a:pt x="205547" y="69620"/>
                    </a:cubicBezTo>
                    <a:cubicBezTo>
                      <a:pt x="205547" y="69620"/>
                      <a:pt x="205547" y="69689"/>
                      <a:pt x="205547" y="69689"/>
                    </a:cubicBezTo>
                    <a:cubicBezTo>
                      <a:pt x="205616" y="69896"/>
                      <a:pt x="205616" y="70103"/>
                      <a:pt x="205685" y="70310"/>
                    </a:cubicBezTo>
                    <a:cubicBezTo>
                      <a:pt x="205685" y="70448"/>
                      <a:pt x="205754" y="70586"/>
                      <a:pt x="205754" y="70724"/>
                    </a:cubicBezTo>
                    <a:lnTo>
                      <a:pt x="205754" y="70724"/>
                    </a:lnTo>
                    <a:lnTo>
                      <a:pt x="205754" y="70793"/>
                    </a:lnTo>
                    <a:cubicBezTo>
                      <a:pt x="205754" y="70793"/>
                      <a:pt x="205754" y="70862"/>
                      <a:pt x="205754" y="70862"/>
                    </a:cubicBezTo>
                    <a:cubicBezTo>
                      <a:pt x="199127" y="61681"/>
                      <a:pt x="194432" y="51187"/>
                      <a:pt x="191878" y="40072"/>
                    </a:cubicBezTo>
                    <a:lnTo>
                      <a:pt x="191878" y="40072"/>
                    </a:lnTo>
                    <a:close/>
                    <a:moveTo>
                      <a:pt x="67889" y="85912"/>
                    </a:moveTo>
                    <a:cubicBezTo>
                      <a:pt x="67337" y="85912"/>
                      <a:pt x="66716" y="85912"/>
                      <a:pt x="66163" y="85912"/>
                    </a:cubicBezTo>
                    <a:cubicBezTo>
                      <a:pt x="66025" y="85912"/>
                      <a:pt x="65818" y="85912"/>
                      <a:pt x="65680" y="85912"/>
                    </a:cubicBezTo>
                    <a:cubicBezTo>
                      <a:pt x="65335" y="85912"/>
                      <a:pt x="64990" y="85912"/>
                      <a:pt x="64645" y="85981"/>
                    </a:cubicBezTo>
                    <a:cubicBezTo>
                      <a:pt x="64576" y="85981"/>
                      <a:pt x="64507" y="85981"/>
                      <a:pt x="64438" y="85981"/>
                    </a:cubicBezTo>
                    <a:cubicBezTo>
                      <a:pt x="64230" y="85981"/>
                      <a:pt x="63954" y="85981"/>
                      <a:pt x="63747" y="86050"/>
                    </a:cubicBezTo>
                    <a:cubicBezTo>
                      <a:pt x="63678" y="86050"/>
                      <a:pt x="63609" y="86050"/>
                      <a:pt x="63471" y="86050"/>
                    </a:cubicBezTo>
                    <a:cubicBezTo>
                      <a:pt x="63264" y="86050"/>
                      <a:pt x="63057" y="86050"/>
                      <a:pt x="62850" y="86119"/>
                    </a:cubicBezTo>
                    <a:cubicBezTo>
                      <a:pt x="62850" y="86119"/>
                      <a:pt x="62781" y="86119"/>
                      <a:pt x="62781" y="86119"/>
                    </a:cubicBezTo>
                    <a:cubicBezTo>
                      <a:pt x="62781" y="86119"/>
                      <a:pt x="62781" y="86119"/>
                      <a:pt x="62781" y="86119"/>
                    </a:cubicBezTo>
                    <a:cubicBezTo>
                      <a:pt x="53116" y="86740"/>
                      <a:pt x="43658" y="89019"/>
                      <a:pt x="34821" y="92816"/>
                    </a:cubicBezTo>
                    <a:cubicBezTo>
                      <a:pt x="34821" y="92816"/>
                      <a:pt x="34821" y="92816"/>
                      <a:pt x="34821" y="92816"/>
                    </a:cubicBezTo>
                    <a:cubicBezTo>
                      <a:pt x="34890" y="93575"/>
                      <a:pt x="34959" y="94403"/>
                      <a:pt x="35097" y="95163"/>
                    </a:cubicBezTo>
                    <a:cubicBezTo>
                      <a:pt x="35097" y="95232"/>
                      <a:pt x="35097" y="95301"/>
                      <a:pt x="35097" y="95370"/>
                    </a:cubicBezTo>
                    <a:cubicBezTo>
                      <a:pt x="35097" y="95370"/>
                      <a:pt x="35097" y="95370"/>
                      <a:pt x="35097" y="95439"/>
                    </a:cubicBezTo>
                    <a:cubicBezTo>
                      <a:pt x="35097" y="95508"/>
                      <a:pt x="35097" y="95577"/>
                      <a:pt x="35097" y="95646"/>
                    </a:cubicBezTo>
                    <a:cubicBezTo>
                      <a:pt x="35097" y="95646"/>
                      <a:pt x="35097" y="95715"/>
                      <a:pt x="35097" y="95715"/>
                    </a:cubicBezTo>
                    <a:cubicBezTo>
                      <a:pt x="35166" y="96060"/>
                      <a:pt x="35166" y="96406"/>
                      <a:pt x="35235" y="96751"/>
                    </a:cubicBezTo>
                    <a:cubicBezTo>
                      <a:pt x="35304" y="97510"/>
                      <a:pt x="35443" y="98269"/>
                      <a:pt x="35581" y="99029"/>
                    </a:cubicBezTo>
                    <a:cubicBezTo>
                      <a:pt x="35581" y="99029"/>
                      <a:pt x="35581" y="99098"/>
                      <a:pt x="35581" y="99098"/>
                    </a:cubicBezTo>
                    <a:cubicBezTo>
                      <a:pt x="35581" y="99236"/>
                      <a:pt x="35581" y="99305"/>
                      <a:pt x="35650" y="99443"/>
                    </a:cubicBezTo>
                    <a:cubicBezTo>
                      <a:pt x="35650" y="99512"/>
                      <a:pt x="35650" y="99650"/>
                      <a:pt x="35719" y="99719"/>
                    </a:cubicBezTo>
                    <a:cubicBezTo>
                      <a:pt x="35788" y="100064"/>
                      <a:pt x="35857" y="100410"/>
                      <a:pt x="35857" y="100755"/>
                    </a:cubicBezTo>
                    <a:cubicBezTo>
                      <a:pt x="35926" y="101031"/>
                      <a:pt x="35926" y="101238"/>
                      <a:pt x="35995" y="101445"/>
                    </a:cubicBezTo>
                    <a:cubicBezTo>
                      <a:pt x="35995" y="101445"/>
                      <a:pt x="35995" y="101445"/>
                      <a:pt x="35995" y="101445"/>
                    </a:cubicBezTo>
                    <a:cubicBezTo>
                      <a:pt x="36133" y="102066"/>
                      <a:pt x="36202" y="102757"/>
                      <a:pt x="36340" y="103378"/>
                    </a:cubicBezTo>
                    <a:cubicBezTo>
                      <a:pt x="36409" y="103585"/>
                      <a:pt x="36409" y="103792"/>
                      <a:pt x="36478" y="103930"/>
                    </a:cubicBezTo>
                    <a:cubicBezTo>
                      <a:pt x="36478" y="103930"/>
                      <a:pt x="36478" y="103999"/>
                      <a:pt x="36478" y="103999"/>
                    </a:cubicBezTo>
                    <a:cubicBezTo>
                      <a:pt x="36547" y="104207"/>
                      <a:pt x="36547" y="104483"/>
                      <a:pt x="36616" y="104690"/>
                    </a:cubicBezTo>
                    <a:cubicBezTo>
                      <a:pt x="36616" y="104690"/>
                      <a:pt x="36616" y="104759"/>
                      <a:pt x="36616" y="104759"/>
                    </a:cubicBezTo>
                    <a:cubicBezTo>
                      <a:pt x="36685" y="105104"/>
                      <a:pt x="36754" y="105449"/>
                      <a:pt x="36823" y="105794"/>
                    </a:cubicBezTo>
                    <a:cubicBezTo>
                      <a:pt x="36823" y="105794"/>
                      <a:pt x="36823" y="105863"/>
                      <a:pt x="36823" y="105863"/>
                    </a:cubicBezTo>
                    <a:lnTo>
                      <a:pt x="36823" y="106001"/>
                    </a:lnTo>
                    <a:cubicBezTo>
                      <a:pt x="36823" y="106001"/>
                      <a:pt x="36823" y="106071"/>
                      <a:pt x="36823" y="106071"/>
                    </a:cubicBezTo>
                    <a:cubicBezTo>
                      <a:pt x="36823" y="106140"/>
                      <a:pt x="36823" y="106140"/>
                      <a:pt x="36892" y="106209"/>
                    </a:cubicBezTo>
                    <a:cubicBezTo>
                      <a:pt x="36961" y="106554"/>
                      <a:pt x="37030" y="106830"/>
                      <a:pt x="37099" y="107175"/>
                    </a:cubicBezTo>
                    <a:cubicBezTo>
                      <a:pt x="37099" y="107175"/>
                      <a:pt x="37099" y="107175"/>
                      <a:pt x="37099" y="107175"/>
                    </a:cubicBezTo>
                    <a:cubicBezTo>
                      <a:pt x="37168" y="107520"/>
                      <a:pt x="37237" y="107865"/>
                      <a:pt x="37376" y="108211"/>
                    </a:cubicBezTo>
                    <a:cubicBezTo>
                      <a:pt x="37376" y="108349"/>
                      <a:pt x="37445" y="108487"/>
                      <a:pt x="37445" y="108625"/>
                    </a:cubicBezTo>
                    <a:cubicBezTo>
                      <a:pt x="37445" y="108694"/>
                      <a:pt x="37445" y="108763"/>
                      <a:pt x="37514" y="108832"/>
                    </a:cubicBezTo>
                    <a:cubicBezTo>
                      <a:pt x="37514" y="108901"/>
                      <a:pt x="37583" y="108970"/>
                      <a:pt x="37583" y="109039"/>
                    </a:cubicBezTo>
                    <a:cubicBezTo>
                      <a:pt x="37652" y="109384"/>
                      <a:pt x="37790" y="109729"/>
                      <a:pt x="37859" y="110075"/>
                    </a:cubicBezTo>
                    <a:lnTo>
                      <a:pt x="37859" y="110075"/>
                    </a:lnTo>
                    <a:cubicBezTo>
                      <a:pt x="37859" y="110075"/>
                      <a:pt x="37859" y="110144"/>
                      <a:pt x="37859" y="110144"/>
                    </a:cubicBezTo>
                    <a:cubicBezTo>
                      <a:pt x="37928" y="110489"/>
                      <a:pt x="38066" y="110765"/>
                      <a:pt x="38135" y="111110"/>
                    </a:cubicBezTo>
                    <a:cubicBezTo>
                      <a:pt x="38480" y="112284"/>
                      <a:pt x="38825" y="113457"/>
                      <a:pt x="39170" y="114631"/>
                    </a:cubicBezTo>
                    <a:cubicBezTo>
                      <a:pt x="39240" y="114769"/>
                      <a:pt x="39309" y="114976"/>
                      <a:pt x="39309" y="115114"/>
                    </a:cubicBezTo>
                    <a:cubicBezTo>
                      <a:pt x="39309" y="115114"/>
                      <a:pt x="39309" y="115114"/>
                      <a:pt x="39309" y="115183"/>
                    </a:cubicBezTo>
                    <a:cubicBezTo>
                      <a:pt x="39378" y="115321"/>
                      <a:pt x="39378" y="115459"/>
                      <a:pt x="39447" y="115597"/>
                    </a:cubicBezTo>
                    <a:cubicBezTo>
                      <a:pt x="39516" y="115874"/>
                      <a:pt x="39585" y="116081"/>
                      <a:pt x="39723" y="116357"/>
                    </a:cubicBezTo>
                    <a:lnTo>
                      <a:pt x="39723" y="116426"/>
                    </a:lnTo>
                    <a:cubicBezTo>
                      <a:pt x="39723" y="116495"/>
                      <a:pt x="39723" y="116495"/>
                      <a:pt x="39792" y="116564"/>
                    </a:cubicBezTo>
                    <a:cubicBezTo>
                      <a:pt x="39930" y="116909"/>
                      <a:pt x="39999" y="117185"/>
                      <a:pt x="40137" y="117530"/>
                    </a:cubicBezTo>
                    <a:cubicBezTo>
                      <a:pt x="40551" y="118635"/>
                      <a:pt x="40965" y="119740"/>
                      <a:pt x="41380" y="120844"/>
                    </a:cubicBezTo>
                    <a:cubicBezTo>
                      <a:pt x="41449" y="121051"/>
                      <a:pt x="41587" y="121327"/>
                      <a:pt x="41656" y="121535"/>
                    </a:cubicBezTo>
                    <a:cubicBezTo>
                      <a:pt x="41656" y="121535"/>
                      <a:pt x="41656" y="121535"/>
                      <a:pt x="41656" y="121535"/>
                    </a:cubicBezTo>
                    <a:cubicBezTo>
                      <a:pt x="41725" y="121673"/>
                      <a:pt x="41725" y="121742"/>
                      <a:pt x="41794" y="121880"/>
                    </a:cubicBezTo>
                    <a:cubicBezTo>
                      <a:pt x="41794" y="121880"/>
                      <a:pt x="41794" y="121880"/>
                      <a:pt x="41794" y="121949"/>
                    </a:cubicBezTo>
                    <a:cubicBezTo>
                      <a:pt x="41863" y="122156"/>
                      <a:pt x="42001" y="122363"/>
                      <a:pt x="42070" y="122570"/>
                    </a:cubicBezTo>
                    <a:lnTo>
                      <a:pt x="42070" y="122570"/>
                    </a:lnTo>
                    <a:cubicBezTo>
                      <a:pt x="42070" y="122570"/>
                      <a:pt x="42070" y="122639"/>
                      <a:pt x="42070" y="122639"/>
                    </a:cubicBezTo>
                    <a:cubicBezTo>
                      <a:pt x="42139" y="122846"/>
                      <a:pt x="42277" y="123053"/>
                      <a:pt x="42346" y="123260"/>
                    </a:cubicBezTo>
                    <a:cubicBezTo>
                      <a:pt x="42415" y="123399"/>
                      <a:pt x="42484" y="123537"/>
                      <a:pt x="42553" y="123675"/>
                    </a:cubicBezTo>
                    <a:cubicBezTo>
                      <a:pt x="42553" y="123744"/>
                      <a:pt x="42622" y="123744"/>
                      <a:pt x="42622" y="123813"/>
                    </a:cubicBezTo>
                    <a:cubicBezTo>
                      <a:pt x="42760" y="124089"/>
                      <a:pt x="42829" y="124296"/>
                      <a:pt x="42967" y="124572"/>
                    </a:cubicBezTo>
                    <a:cubicBezTo>
                      <a:pt x="43036" y="124779"/>
                      <a:pt x="43106" y="124986"/>
                      <a:pt x="43244" y="125193"/>
                    </a:cubicBezTo>
                    <a:cubicBezTo>
                      <a:pt x="43313" y="125262"/>
                      <a:pt x="43313" y="125332"/>
                      <a:pt x="43382" y="125401"/>
                    </a:cubicBezTo>
                    <a:lnTo>
                      <a:pt x="43382" y="125470"/>
                    </a:lnTo>
                    <a:cubicBezTo>
                      <a:pt x="43520" y="125746"/>
                      <a:pt x="43589" y="126022"/>
                      <a:pt x="43727" y="126229"/>
                    </a:cubicBezTo>
                    <a:cubicBezTo>
                      <a:pt x="43865" y="126436"/>
                      <a:pt x="43934" y="126712"/>
                      <a:pt x="44072" y="126919"/>
                    </a:cubicBezTo>
                    <a:cubicBezTo>
                      <a:pt x="44072" y="126919"/>
                      <a:pt x="44072" y="126919"/>
                      <a:pt x="44072" y="126919"/>
                    </a:cubicBezTo>
                    <a:cubicBezTo>
                      <a:pt x="44348" y="127541"/>
                      <a:pt x="44624" y="128162"/>
                      <a:pt x="44969" y="128714"/>
                    </a:cubicBezTo>
                    <a:cubicBezTo>
                      <a:pt x="45039" y="128921"/>
                      <a:pt x="45177" y="129059"/>
                      <a:pt x="45246" y="129267"/>
                    </a:cubicBezTo>
                    <a:cubicBezTo>
                      <a:pt x="45246" y="129267"/>
                      <a:pt x="45246" y="129267"/>
                      <a:pt x="45246" y="129267"/>
                    </a:cubicBezTo>
                    <a:cubicBezTo>
                      <a:pt x="45315" y="129405"/>
                      <a:pt x="45384" y="129612"/>
                      <a:pt x="45522" y="129750"/>
                    </a:cubicBezTo>
                    <a:cubicBezTo>
                      <a:pt x="45522" y="129750"/>
                      <a:pt x="45522" y="129819"/>
                      <a:pt x="45591" y="129819"/>
                    </a:cubicBezTo>
                    <a:cubicBezTo>
                      <a:pt x="45660" y="129888"/>
                      <a:pt x="45660" y="129957"/>
                      <a:pt x="45729" y="130026"/>
                    </a:cubicBezTo>
                    <a:cubicBezTo>
                      <a:pt x="45867" y="130302"/>
                      <a:pt x="46005" y="130578"/>
                      <a:pt x="46143" y="130854"/>
                    </a:cubicBezTo>
                    <a:lnTo>
                      <a:pt x="46143" y="130854"/>
                    </a:lnTo>
                    <a:cubicBezTo>
                      <a:pt x="46212" y="130923"/>
                      <a:pt x="46212" y="131061"/>
                      <a:pt x="46281" y="131131"/>
                    </a:cubicBezTo>
                    <a:cubicBezTo>
                      <a:pt x="46281" y="131131"/>
                      <a:pt x="46281" y="131200"/>
                      <a:pt x="46350" y="131200"/>
                    </a:cubicBezTo>
                    <a:cubicBezTo>
                      <a:pt x="46488" y="131476"/>
                      <a:pt x="46695" y="131821"/>
                      <a:pt x="46833" y="132097"/>
                    </a:cubicBezTo>
                    <a:cubicBezTo>
                      <a:pt x="47041" y="132442"/>
                      <a:pt x="47248" y="132856"/>
                      <a:pt x="47455" y="133202"/>
                    </a:cubicBezTo>
                    <a:cubicBezTo>
                      <a:pt x="47455" y="133271"/>
                      <a:pt x="47524" y="133271"/>
                      <a:pt x="47524" y="133340"/>
                    </a:cubicBezTo>
                    <a:lnTo>
                      <a:pt x="47593" y="133409"/>
                    </a:lnTo>
                    <a:cubicBezTo>
                      <a:pt x="47731" y="133685"/>
                      <a:pt x="47869" y="133961"/>
                      <a:pt x="48007" y="134168"/>
                    </a:cubicBezTo>
                    <a:lnTo>
                      <a:pt x="48007" y="134237"/>
                    </a:lnTo>
                    <a:cubicBezTo>
                      <a:pt x="48007" y="134237"/>
                      <a:pt x="48007" y="134237"/>
                      <a:pt x="48007" y="134237"/>
                    </a:cubicBezTo>
                    <a:cubicBezTo>
                      <a:pt x="48007" y="134237"/>
                      <a:pt x="48007" y="134237"/>
                      <a:pt x="48007" y="134237"/>
                    </a:cubicBezTo>
                    <a:cubicBezTo>
                      <a:pt x="48007" y="134306"/>
                      <a:pt x="48076" y="134306"/>
                      <a:pt x="48076" y="134375"/>
                    </a:cubicBezTo>
                    <a:cubicBezTo>
                      <a:pt x="48076" y="134375"/>
                      <a:pt x="48076" y="134375"/>
                      <a:pt x="48076" y="134375"/>
                    </a:cubicBezTo>
                    <a:cubicBezTo>
                      <a:pt x="48145" y="134444"/>
                      <a:pt x="48145" y="134582"/>
                      <a:pt x="48214" y="134651"/>
                    </a:cubicBezTo>
                    <a:cubicBezTo>
                      <a:pt x="48214" y="134651"/>
                      <a:pt x="48214" y="134651"/>
                      <a:pt x="48214" y="134720"/>
                    </a:cubicBezTo>
                    <a:cubicBezTo>
                      <a:pt x="48421" y="135135"/>
                      <a:pt x="48697" y="135480"/>
                      <a:pt x="48905" y="135894"/>
                    </a:cubicBezTo>
                    <a:cubicBezTo>
                      <a:pt x="48905" y="135894"/>
                      <a:pt x="48905" y="135963"/>
                      <a:pt x="48974" y="135963"/>
                    </a:cubicBezTo>
                    <a:cubicBezTo>
                      <a:pt x="49043" y="136101"/>
                      <a:pt x="49112" y="136239"/>
                      <a:pt x="49250" y="136377"/>
                    </a:cubicBezTo>
                    <a:cubicBezTo>
                      <a:pt x="49388" y="136584"/>
                      <a:pt x="49457" y="136791"/>
                      <a:pt x="49595" y="136999"/>
                    </a:cubicBezTo>
                    <a:cubicBezTo>
                      <a:pt x="49595" y="136999"/>
                      <a:pt x="49595" y="136999"/>
                      <a:pt x="49595" y="137068"/>
                    </a:cubicBezTo>
                    <a:cubicBezTo>
                      <a:pt x="49664" y="137206"/>
                      <a:pt x="49733" y="137344"/>
                      <a:pt x="49802" y="137413"/>
                    </a:cubicBezTo>
                    <a:cubicBezTo>
                      <a:pt x="49940" y="137689"/>
                      <a:pt x="50147" y="137896"/>
                      <a:pt x="50285" y="138172"/>
                    </a:cubicBezTo>
                    <a:cubicBezTo>
                      <a:pt x="50285" y="138172"/>
                      <a:pt x="50285" y="138172"/>
                      <a:pt x="50285" y="138172"/>
                    </a:cubicBezTo>
                    <a:cubicBezTo>
                      <a:pt x="50285" y="138172"/>
                      <a:pt x="50285" y="138241"/>
                      <a:pt x="50354" y="138241"/>
                    </a:cubicBezTo>
                    <a:cubicBezTo>
                      <a:pt x="50561" y="138586"/>
                      <a:pt x="50838" y="138932"/>
                      <a:pt x="51045" y="139277"/>
                    </a:cubicBezTo>
                    <a:cubicBezTo>
                      <a:pt x="51114" y="139415"/>
                      <a:pt x="51252" y="139553"/>
                      <a:pt x="51321" y="139691"/>
                    </a:cubicBezTo>
                    <a:cubicBezTo>
                      <a:pt x="51321" y="139691"/>
                      <a:pt x="51321" y="139691"/>
                      <a:pt x="51321" y="139691"/>
                    </a:cubicBezTo>
                    <a:cubicBezTo>
                      <a:pt x="51459" y="139898"/>
                      <a:pt x="51666" y="140174"/>
                      <a:pt x="51804" y="140381"/>
                    </a:cubicBezTo>
                    <a:cubicBezTo>
                      <a:pt x="51873" y="140450"/>
                      <a:pt x="51942" y="140519"/>
                      <a:pt x="52011" y="140658"/>
                    </a:cubicBezTo>
                    <a:cubicBezTo>
                      <a:pt x="52080" y="140727"/>
                      <a:pt x="52080" y="140727"/>
                      <a:pt x="52149" y="140796"/>
                    </a:cubicBezTo>
                    <a:cubicBezTo>
                      <a:pt x="52287" y="141003"/>
                      <a:pt x="52494" y="141279"/>
                      <a:pt x="52632" y="141486"/>
                    </a:cubicBezTo>
                    <a:cubicBezTo>
                      <a:pt x="52632" y="141486"/>
                      <a:pt x="52632" y="141486"/>
                      <a:pt x="52632" y="141486"/>
                    </a:cubicBezTo>
                    <a:cubicBezTo>
                      <a:pt x="52701" y="141624"/>
                      <a:pt x="52840" y="141762"/>
                      <a:pt x="52909" y="141900"/>
                    </a:cubicBezTo>
                    <a:cubicBezTo>
                      <a:pt x="53047" y="142107"/>
                      <a:pt x="53254" y="142383"/>
                      <a:pt x="53392" y="142590"/>
                    </a:cubicBezTo>
                    <a:cubicBezTo>
                      <a:pt x="53392" y="142590"/>
                      <a:pt x="53392" y="142590"/>
                      <a:pt x="53392" y="142590"/>
                    </a:cubicBezTo>
                    <a:cubicBezTo>
                      <a:pt x="53392" y="142590"/>
                      <a:pt x="53461" y="142659"/>
                      <a:pt x="53461" y="142659"/>
                    </a:cubicBezTo>
                    <a:cubicBezTo>
                      <a:pt x="53668" y="143005"/>
                      <a:pt x="53944" y="143350"/>
                      <a:pt x="54220" y="143695"/>
                    </a:cubicBezTo>
                    <a:cubicBezTo>
                      <a:pt x="54220" y="143695"/>
                      <a:pt x="54220" y="143695"/>
                      <a:pt x="54220" y="143695"/>
                    </a:cubicBezTo>
                    <a:cubicBezTo>
                      <a:pt x="54496" y="144040"/>
                      <a:pt x="54773" y="144385"/>
                      <a:pt x="55049" y="144800"/>
                    </a:cubicBezTo>
                    <a:cubicBezTo>
                      <a:pt x="55049" y="144800"/>
                      <a:pt x="55049" y="144800"/>
                      <a:pt x="55049" y="144800"/>
                    </a:cubicBezTo>
                    <a:cubicBezTo>
                      <a:pt x="55256" y="145076"/>
                      <a:pt x="55394" y="145283"/>
                      <a:pt x="55601" y="145559"/>
                    </a:cubicBezTo>
                    <a:cubicBezTo>
                      <a:pt x="55670" y="145628"/>
                      <a:pt x="55739" y="145697"/>
                      <a:pt x="55808" y="145766"/>
                    </a:cubicBezTo>
                    <a:cubicBezTo>
                      <a:pt x="55808" y="145766"/>
                      <a:pt x="55877" y="145835"/>
                      <a:pt x="55877" y="145835"/>
                    </a:cubicBezTo>
                    <a:cubicBezTo>
                      <a:pt x="55946" y="145973"/>
                      <a:pt x="56084" y="146042"/>
                      <a:pt x="56153" y="146180"/>
                    </a:cubicBezTo>
                    <a:cubicBezTo>
                      <a:pt x="56360" y="146387"/>
                      <a:pt x="56498" y="146664"/>
                      <a:pt x="56706" y="146871"/>
                    </a:cubicBezTo>
                    <a:cubicBezTo>
                      <a:pt x="56706" y="146871"/>
                      <a:pt x="56706" y="146871"/>
                      <a:pt x="56706" y="146940"/>
                    </a:cubicBezTo>
                    <a:cubicBezTo>
                      <a:pt x="56706" y="146940"/>
                      <a:pt x="56706" y="147009"/>
                      <a:pt x="56775" y="147009"/>
                    </a:cubicBezTo>
                    <a:cubicBezTo>
                      <a:pt x="57051" y="147354"/>
                      <a:pt x="57258" y="147630"/>
                      <a:pt x="57534" y="147975"/>
                    </a:cubicBezTo>
                    <a:cubicBezTo>
                      <a:pt x="57603" y="148044"/>
                      <a:pt x="57672" y="148113"/>
                      <a:pt x="57741" y="148182"/>
                    </a:cubicBezTo>
                    <a:cubicBezTo>
                      <a:pt x="57810" y="148251"/>
                      <a:pt x="57810" y="148251"/>
                      <a:pt x="57879" y="148320"/>
                    </a:cubicBezTo>
                    <a:cubicBezTo>
                      <a:pt x="58086" y="148528"/>
                      <a:pt x="58224" y="148735"/>
                      <a:pt x="58431" y="149011"/>
                    </a:cubicBezTo>
                    <a:cubicBezTo>
                      <a:pt x="58431" y="149011"/>
                      <a:pt x="58431" y="149011"/>
                      <a:pt x="58431" y="149011"/>
                    </a:cubicBezTo>
                    <a:lnTo>
                      <a:pt x="58431" y="149011"/>
                    </a:lnTo>
                    <a:cubicBezTo>
                      <a:pt x="58708" y="149356"/>
                      <a:pt x="58984" y="149701"/>
                      <a:pt x="59329" y="150046"/>
                    </a:cubicBezTo>
                    <a:cubicBezTo>
                      <a:pt x="59329" y="150046"/>
                      <a:pt x="59329" y="150046"/>
                      <a:pt x="59329" y="150115"/>
                    </a:cubicBezTo>
                    <a:cubicBezTo>
                      <a:pt x="59605" y="150461"/>
                      <a:pt x="59881" y="150737"/>
                      <a:pt x="60157" y="151082"/>
                    </a:cubicBezTo>
                    <a:cubicBezTo>
                      <a:pt x="60226" y="151151"/>
                      <a:pt x="60226" y="151151"/>
                      <a:pt x="60295" y="151220"/>
                    </a:cubicBezTo>
                    <a:cubicBezTo>
                      <a:pt x="60572" y="151496"/>
                      <a:pt x="60779" y="151772"/>
                      <a:pt x="61055" y="152048"/>
                    </a:cubicBezTo>
                    <a:cubicBezTo>
                      <a:pt x="61124" y="152117"/>
                      <a:pt x="61193" y="152186"/>
                      <a:pt x="61262" y="152255"/>
                    </a:cubicBezTo>
                    <a:cubicBezTo>
                      <a:pt x="61331" y="152325"/>
                      <a:pt x="61400" y="152394"/>
                      <a:pt x="61400" y="152394"/>
                    </a:cubicBezTo>
                    <a:cubicBezTo>
                      <a:pt x="61607" y="152601"/>
                      <a:pt x="61814" y="152808"/>
                      <a:pt x="61952" y="153015"/>
                    </a:cubicBezTo>
                    <a:cubicBezTo>
                      <a:pt x="61952" y="153015"/>
                      <a:pt x="61952" y="153015"/>
                      <a:pt x="61952" y="153015"/>
                    </a:cubicBezTo>
                    <a:cubicBezTo>
                      <a:pt x="62228" y="153360"/>
                      <a:pt x="62574" y="153636"/>
                      <a:pt x="62850" y="153981"/>
                    </a:cubicBezTo>
                    <a:cubicBezTo>
                      <a:pt x="62850" y="153981"/>
                      <a:pt x="62850" y="153981"/>
                      <a:pt x="62850" y="153981"/>
                    </a:cubicBezTo>
                    <a:cubicBezTo>
                      <a:pt x="63126" y="154327"/>
                      <a:pt x="63471" y="154603"/>
                      <a:pt x="63747" y="154948"/>
                    </a:cubicBezTo>
                    <a:cubicBezTo>
                      <a:pt x="63816" y="155017"/>
                      <a:pt x="63816" y="155017"/>
                      <a:pt x="63885" y="155086"/>
                    </a:cubicBezTo>
                    <a:lnTo>
                      <a:pt x="63885" y="155086"/>
                    </a:lnTo>
                    <a:cubicBezTo>
                      <a:pt x="64161" y="155362"/>
                      <a:pt x="64369" y="155569"/>
                      <a:pt x="64645" y="155845"/>
                    </a:cubicBezTo>
                    <a:lnTo>
                      <a:pt x="64645" y="155845"/>
                    </a:lnTo>
                    <a:cubicBezTo>
                      <a:pt x="64645" y="155845"/>
                      <a:pt x="64645" y="155845"/>
                      <a:pt x="64714" y="155914"/>
                    </a:cubicBezTo>
                    <a:cubicBezTo>
                      <a:pt x="64714" y="155914"/>
                      <a:pt x="64714" y="155914"/>
                      <a:pt x="64714" y="155914"/>
                    </a:cubicBezTo>
                    <a:cubicBezTo>
                      <a:pt x="64990" y="156191"/>
                      <a:pt x="65197" y="156398"/>
                      <a:pt x="65473" y="156674"/>
                    </a:cubicBezTo>
                    <a:cubicBezTo>
                      <a:pt x="65542" y="156743"/>
                      <a:pt x="65611" y="156812"/>
                      <a:pt x="65680" y="156881"/>
                    </a:cubicBezTo>
                    <a:cubicBezTo>
                      <a:pt x="65680" y="156881"/>
                      <a:pt x="65680" y="156881"/>
                      <a:pt x="65680" y="156881"/>
                    </a:cubicBezTo>
                    <a:cubicBezTo>
                      <a:pt x="66025" y="157157"/>
                      <a:pt x="66302" y="157502"/>
                      <a:pt x="66647" y="157778"/>
                    </a:cubicBezTo>
                    <a:lnTo>
                      <a:pt x="66716" y="157847"/>
                    </a:lnTo>
                    <a:cubicBezTo>
                      <a:pt x="66992" y="158124"/>
                      <a:pt x="67268" y="158400"/>
                      <a:pt x="67613" y="158676"/>
                    </a:cubicBezTo>
                    <a:cubicBezTo>
                      <a:pt x="67613" y="158676"/>
                      <a:pt x="67613" y="158676"/>
                      <a:pt x="67613" y="158676"/>
                    </a:cubicBezTo>
                    <a:cubicBezTo>
                      <a:pt x="67682" y="158745"/>
                      <a:pt x="67682" y="158745"/>
                      <a:pt x="67751" y="158814"/>
                    </a:cubicBezTo>
                    <a:cubicBezTo>
                      <a:pt x="68027" y="159090"/>
                      <a:pt x="68304" y="159366"/>
                      <a:pt x="68580" y="159573"/>
                    </a:cubicBezTo>
                    <a:cubicBezTo>
                      <a:pt x="68649" y="159642"/>
                      <a:pt x="68718" y="159711"/>
                      <a:pt x="68856" y="159780"/>
                    </a:cubicBezTo>
                    <a:cubicBezTo>
                      <a:pt x="68925" y="159780"/>
                      <a:pt x="68925" y="159849"/>
                      <a:pt x="68994" y="159849"/>
                    </a:cubicBezTo>
                    <a:cubicBezTo>
                      <a:pt x="69132" y="159988"/>
                      <a:pt x="69339" y="160126"/>
                      <a:pt x="69477" y="160264"/>
                    </a:cubicBezTo>
                    <a:cubicBezTo>
                      <a:pt x="69477" y="160264"/>
                      <a:pt x="69546" y="160333"/>
                      <a:pt x="69546" y="160333"/>
                    </a:cubicBezTo>
                    <a:cubicBezTo>
                      <a:pt x="69546" y="160333"/>
                      <a:pt x="69615" y="160402"/>
                      <a:pt x="69615" y="160402"/>
                    </a:cubicBezTo>
                    <a:cubicBezTo>
                      <a:pt x="69615" y="160402"/>
                      <a:pt x="69615" y="160402"/>
                      <a:pt x="69615" y="160402"/>
                    </a:cubicBezTo>
                    <a:cubicBezTo>
                      <a:pt x="69960" y="160678"/>
                      <a:pt x="70306" y="161023"/>
                      <a:pt x="70651" y="161299"/>
                    </a:cubicBezTo>
                    <a:cubicBezTo>
                      <a:pt x="70651" y="161299"/>
                      <a:pt x="70720" y="161299"/>
                      <a:pt x="70720" y="161368"/>
                    </a:cubicBezTo>
                    <a:cubicBezTo>
                      <a:pt x="70789" y="161437"/>
                      <a:pt x="70858" y="161437"/>
                      <a:pt x="70927" y="161506"/>
                    </a:cubicBezTo>
                    <a:cubicBezTo>
                      <a:pt x="71203" y="161713"/>
                      <a:pt x="71410" y="161920"/>
                      <a:pt x="71686" y="162128"/>
                    </a:cubicBezTo>
                    <a:cubicBezTo>
                      <a:pt x="71824" y="162266"/>
                      <a:pt x="71963" y="162335"/>
                      <a:pt x="72101" y="162404"/>
                    </a:cubicBezTo>
                    <a:cubicBezTo>
                      <a:pt x="72101" y="162404"/>
                      <a:pt x="72101" y="162404"/>
                      <a:pt x="72101" y="162404"/>
                    </a:cubicBezTo>
                    <a:cubicBezTo>
                      <a:pt x="72239" y="162473"/>
                      <a:pt x="72377" y="162611"/>
                      <a:pt x="72446" y="162680"/>
                    </a:cubicBezTo>
                    <a:cubicBezTo>
                      <a:pt x="72446" y="162680"/>
                      <a:pt x="72515" y="162749"/>
                      <a:pt x="72515" y="162749"/>
                    </a:cubicBezTo>
                    <a:cubicBezTo>
                      <a:pt x="72584" y="162818"/>
                      <a:pt x="72653" y="162818"/>
                      <a:pt x="72722" y="162887"/>
                    </a:cubicBezTo>
                    <a:cubicBezTo>
                      <a:pt x="72722" y="162887"/>
                      <a:pt x="72791" y="162956"/>
                      <a:pt x="72791" y="162956"/>
                    </a:cubicBezTo>
                    <a:cubicBezTo>
                      <a:pt x="73136" y="163232"/>
                      <a:pt x="73481" y="163508"/>
                      <a:pt x="73826" y="163784"/>
                    </a:cubicBezTo>
                    <a:cubicBezTo>
                      <a:pt x="73826" y="163784"/>
                      <a:pt x="73895" y="163784"/>
                      <a:pt x="73895" y="163853"/>
                    </a:cubicBezTo>
                    <a:cubicBezTo>
                      <a:pt x="73965" y="163923"/>
                      <a:pt x="74034" y="163992"/>
                      <a:pt x="74172" y="164061"/>
                    </a:cubicBezTo>
                    <a:cubicBezTo>
                      <a:pt x="74379" y="164268"/>
                      <a:pt x="74655" y="164406"/>
                      <a:pt x="74862" y="164613"/>
                    </a:cubicBezTo>
                    <a:cubicBezTo>
                      <a:pt x="74862" y="164613"/>
                      <a:pt x="74862" y="164613"/>
                      <a:pt x="74931" y="164682"/>
                    </a:cubicBezTo>
                    <a:cubicBezTo>
                      <a:pt x="74931" y="164682"/>
                      <a:pt x="74931" y="164682"/>
                      <a:pt x="75000" y="164682"/>
                    </a:cubicBezTo>
                    <a:cubicBezTo>
                      <a:pt x="75345" y="164958"/>
                      <a:pt x="75690" y="165165"/>
                      <a:pt x="76036" y="165441"/>
                    </a:cubicBezTo>
                    <a:cubicBezTo>
                      <a:pt x="76036" y="165441"/>
                      <a:pt x="76036" y="165441"/>
                      <a:pt x="76036" y="165441"/>
                    </a:cubicBezTo>
                    <a:cubicBezTo>
                      <a:pt x="76036" y="165441"/>
                      <a:pt x="76036" y="165441"/>
                      <a:pt x="76036" y="165441"/>
                    </a:cubicBezTo>
                    <a:cubicBezTo>
                      <a:pt x="76381" y="165717"/>
                      <a:pt x="76726" y="165994"/>
                      <a:pt x="77140" y="166201"/>
                    </a:cubicBezTo>
                    <a:cubicBezTo>
                      <a:pt x="77140" y="166201"/>
                      <a:pt x="77140" y="166201"/>
                      <a:pt x="77209" y="166201"/>
                    </a:cubicBezTo>
                    <a:cubicBezTo>
                      <a:pt x="77347" y="166270"/>
                      <a:pt x="77485" y="166408"/>
                      <a:pt x="77554" y="166477"/>
                    </a:cubicBezTo>
                    <a:cubicBezTo>
                      <a:pt x="77554" y="166477"/>
                      <a:pt x="77554" y="166477"/>
                      <a:pt x="77623" y="166477"/>
                    </a:cubicBezTo>
                    <a:cubicBezTo>
                      <a:pt x="77623" y="166477"/>
                      <a:pt x="77623" y="166477"/>
                      <a:pt x="77692" y="166477"/>
                    </a:cubicBezTo>
                    <a:cubicBezTo>
                      <a:pt x="77900" y="166615"/>
                      <a:pt x="78038" y="166753"/>
                      <a:pt x="78245" y="166891"/>
                    </a:cubicBezTo>
                    <a:cubicBezTo>
                      <a:pt x="78245" y="166891"/>
                      <a:pt x="78314" y="166891"/>
                      <a:pt x="78314" y="166960"/>
                    </a:cubicBezTo>
                    <a:cubicBezTo>
                      <a:pt x="78452" y="167029"/>
                      <a:pt x="78521" y="167098"/>
                      <a:pt x="78659" y="167167"/>
                    </a:cubicBezTo>
                    <a:cubicBezTo>
                      <a:pt x="78935" y="167374"/>
                      <a:pt x="79142" y="167512"/>
                      <a:pt x="79418" y="167720"/>
                    </a:cubicBezTo>
                    <a:cubicBezTo>
                      <a:pt x="79418" y="167720"/>
                      <a:pt x="79418" y="167720"/>
                      <a:pt x="79418" y="167720"/>
                    </a:cubicBezTo>
                    <a:cubicBezTo>
                      <a:pt x="79418" y="167720"/>
                      <a:pt x="79487" y="167789"/>
                      <a:pt x="79487" y="167789"/>
                    </a:cubicBezTo>
                    <a:cubicBezTo>
                      <a:pt x="79833" y="167996"/>
                      <a:pt x="80178" y="168272"/>
                      <a:pt x="80523" y="168479"/>
                    </a:cubicBezTo>
                    <a:cubicBezTo>
                      <a:pt x="80592" y="168548"/>
                      <a:pt x="80661" y="168548"/>
                      <a:pt x="80730" y="168617"/>
                    </a:cubicBezTo>
                    <a:cubicBezTo>
                      <a:pt x="81006" y="168824"/>
                      <a:pt x="81351" y="169031"/>
                      <a:pt x="81628" y="169238"/>
                    </a:cubicBezTo>
                    <a:cubicBezTo>
                      <a:pt x="81628" y="169238"/>
                      <a:pt x="81628" y="169238"/>
                      <a:pt x="81697" y="169238"/>
                    </a:cubicBezTo>
                    <a:cubicBezTo>
                      <a:pt x="81904" y="169376"/>
                      <a:pt x="82111" y="169514"/>
                      <a:pt x="82387" y="169653"/>
                    </a:cubicBezTo>
                    <a:cubicBezTo>
                      <a:pt x="82525" y="169722"/>
                      <a:pt x="82594" y="169791"/>
                      <a:pt x="82732" y="169860"/>
                    </a:cubicBezTo>
                    <a:cubicBezTo>
                      <a:pt x="82801" y="169860"/>
                      <a:pt x="82801" y="169929"/>
                      <a:pt x="82870" y="169929"/>
                    </a:cubicBezTo>
                    <a:cubicBezTo>
                      <a:pt x="83008" y="169998"/>
                      <a:pt x="83146" y="170067"/>
                      <a:pt x="83215" y="170136"/>
                    </a:cubicBezTo>
                    <a:cubicBezTo>
                      <a:pt x="83837" y="170550"/>
                      <a:pt x="84527" y="170895"/>
                      <a:pt x="85148" y="171309"/>
                    </a:cubicBezTo>
                    <a:lnTo>
                      <a:pt x="85148" y="171309"/>
                    </a:lnTo>
                    <a:cubicBezTo>
                      <a:pt x="85286" y="171378"/>
                      <a:pt x="85494" y="171516"/>
                      <a:pt x="85632" y="171586"/>
                    </a:cubicBezTo>
                    <a:cubicBezTo>
                      <a:pt x="85839" y="171724"/>
                      <a:pt x="86046" y="171862"/>
                      <a:pt x="86253" y="172000"/>
                    </a:cubicBezTo>
                    <a:cubicBezTo>
                      <a:pt x="86322" y="172069"/>
                      <a:pt x="86460" y="172069"/>
                      <a:pt x="86529" y="172138"/>
                    </a:cubicBezTo>
                    <a:cubicBezTo>
                      <a:pt x="86598" y="172138"/>
                      <a:pt x="86598" y="172207"/>
                      <a:pt x="86667" y="172207"/>
                    </a:cubicBezTo>
                    <a:cubicBezTo>
                      <a:pt x="86943" y="172345"/>
                      <a:pt x="87150" y="172483"/>
                      <a:pt x="87427" y="172621"/>
                    </a:cubicBezTo>
                    <a:cubicBezTo>
                      <a:pt x="87496" y="172690"/>
                      <a:pt x="87565" y="172690"/>
                      <a:pt x="87703" y="172759"/>
                    </a:cubicBezTo>
                    <a:cubicBezTo>
                      <a:pt x="87979" y="172897"/>
                      <a:pt x="88324" y="173104"/>
                      <a:pt x="88600" y="173242"/>
                    </a:cubicBezTo>
                    <a:cubicBezTo>
                      <a:pt x="88600" y="173242"/>
                      <a:pt x="88600" y="173242"/>
                      <a:pt x="88669" y="173242"/>
                    </a:cubicBezTo>
                    <a:cubicBezTo>
                      <a:pt x="89705" y="173795"/>
                      <a:pt x="90740" y="174278"/>
                      <a:pt x="91776" y="174830"/>
                    </a:cubicBezTo>
                    <a:cubicBezTo>
                      <a:pt x="91914" y="174899"/>
                      <a:pt x="92052" y="174968"/>
                      <a:pt x="92259" y="175037"/>
                    </a:cubicBezTo>
                    <a:cubicBezTo>
                      <a:pt x="92259" y="175037"/>
                      <a:pt x="92259" y="175037"/>
                      <a:pt x="92328" y="175037"/>
                    </a:cubicBezTo>
                    <a:cubicBezTo>
                      <a:pt x="92604" y="175175"/>
                      <a:pt x="92949" y="175313"/>
                      <a:pt x="93226" y="175452"/>
                    </a:cubicBezTo>
                    <a:cubicBezTo>
                      <a:pt x="93295" y="175521"/>
                      <a:pt x="93433" y="175521"/>
                      <a:pt x="93502" y="175590"/>
                    </a:cubicBezTo>
                    <a:cubicBezTo>
                      <a:pt x="93502" y="175590"/>
                      <a:pt x="93502" y="175590"/>
                      <a:pt x="93502" y="175590"/>
                    </a:cubicBezTo>
                    <a:cubicBezTo>
                      <a:pt x="93916" y="175797"/>
                      <a:pt x="94330" y="175935"/>
                      <a:pt x="94744" y="176142"/>
                    </a:cubicBezTo>
                    <a:cubicBezTo>
                      <a:pt x="94744" y="176142"/>
                      <a:pt x="94744" y="176142"/>
                      <a:pt x="94744" y="176142"/>
                    </a:cubicBezTo>
                    <a:cubicBezTo>
                      <a:pt x="94951" y="176211"/>
                      <a:pt x="95228" y="176349"/>
                      <a:pt x="95435" y="176418"/>
                    </a:cubicBezTo>
                    <a:cubicBezTo>
                      <a:pt x="95573" y="176487"/>
                      <a:pt x="95642" y="176556"/>
                      <a:pt x="95780" y="176556"/>
                    </a:cubicBezTo>
                    <a:cubicBezTo>
                      <a:pt x="95849" y="176556"/>
                      <a:pt x="95849" y="176556"/>
                      <a:pt x="95918" y="176625"/>
                    </a:cubicBezTo>
                    <a:cubicBezTo>
                      <a:pt x="96056" y="176694"/>
                      <a:pt x="96125" y="176694"/>
                      <a:pt x="96263" y="176763"/>
                    </a:cubicBezTo>
                    <a:cubicBezTo>
                      <a:pt x="96470" y="176832"/>
                      <a:pt x="96746" y="176970"/>
                      <a:pt x="96953" y="177039"/>
                    </a:cubicBezTo>
                    <a:cubicBezTo>
                      <a:pt x="97023" y="177039"/>
                      <a:pt x="97092" y="177108"/>
                      <a:pt x="97161" y="177108"/>
                    </a:cubicBezTo>
                    <a:cubicBezTo>
                      <a:pt x="97161" y="177108"/>
                      <a:pt x="97161" y="177108"/>
                      <a:pt x="97161" y="177108"/>
                    </a:cubicBezTo>
                    <a:cubicBezTo>
                      <a:pt x="97161" y="177108"/>
                      <a:pt x="97161" y="177108"/>
                      <a:pt x="97230" y="177108"/>
                    </a:cubicBezTo>
                    <a:cubicBezTo>
                      <a:pt x="97644" y="177316"/>
                      <a:pt x="98058" y="177454"/>
                      <a:pt x="98472" y="177592"/>
                    </a:cubicBezTo>
                    <a:cubicBezTo>
                      <a:pt x="98472" y="177592"/>
                      <a:pt x="98541" y="177592"/>
                      <a:pt x="98541" y="177592"/>
                    </a:cubicBezTo>
                    <a:cubicBezTo>
                      <a:pt x="98610" y="177592"/>
                      <a:pt x="98679" y="177661"/>
                      <a:pt x="98817" y="177661"/>
                    </a:cubicBezTo>
                    <a:cubicBezTo>
                      <a:pt x="98679" y="178213"/>
                      <a:pt x="98541" y="178765"/>
                      <a:pt x="98403" y="179318"/>
                    </a:cubicBezTo>
                    <a:cubicBezTo>
                      <a:pt x="98265" y="179939"/>
                      <a:pt x="98058" y="180560"/>
                      <a:pt x="97851" y="181181"/>
                    </a:cubicBezTo>
                    <a:cubicBezTo>
                      <a:pt x="75552" y="177937"/>
                      <a:pt x="52494" y="182079"/>
                      <a:pt x="32405" y="193677"/>
                    </a:cubicBezTo>
                    <a:cubicBezTo>
                      <a:pt x="32405" y="193677"/>
                      <a:pt x="32405" y="193677"/>
                      <a:pt x="32405" y="193677"/>
                    </a:cubicBezTo>
                    <a:cubicBezTo>
                      <a:pt x="19426" y="201133"/>
                      <a:pt x="8450" y="211350"/>
                      <a:pt x="96" y="223431"/>
                    </a:cubicBezTo>
                    <a:cubicBezTo>
                      <a:pt x="6586" y="231992"/>
                      <a:pt x="14594" y="239310"/>
                      <a:pt x="23706" y="244902"/>
                    </a:cubicBezTo>
                    <a:cubicBezTo>
                      <a:pt x="23706" y="244902"/>
                      <a:pt x="23706" y="244902"/>
                      <a:pt x="23706" y="244902"/>
                    </a:cubicBezTo>
                    <a:cubicBezTo>
                      <a:pt x="30817" y="249251"/>
                      <a:pt x="38480" y="252565"/>
                      <a:pt x="46557" y="254774"/>
                    </a:cubicBezTo>
                    <a:cubicBezTo>
                      <a:pt x="92604" y="267131"/>
                      <a:pt x="139894" y="239793"/>
                      <a:pt x="152251" y="193746"/>
                    </a:cubicBezTo>
                    <a:cubicBezTo>
                      <a:pt x="152251" y="193746"/>
                      <a:pt x="152251" y="193746"/>
                      <a:pt x="152251" y="193746"/>
                    </a:cubicBezTo>
                    <a:cubicBezTo>
                      <a:pt x="164609" y="147699"/>
                      <a:pt x="137270" y="100410"/>
                      <a:pt x="91223" y="88052"/>
                    </a:cubicBezTo>
                    <a:cubicBezTo>
                      <a:pt x="91223" y="88052"/>
                      <a:pt x="91223" y="88052"/>
                      <a:pt x="91223" y="88052"/>
                    </a:cubicBezTo>
                    <a:cubicBezTo>
                      <a:pt x="83353" y="86810"/>
                      <a:pt x="75621" y="85843"/>
                      <a:pt x="67889" y="85912"/>
                    </a:cubicBezTo>
                    <a:lnTo>
                      <a:pt x="67889" y="85912"/>
                    </a:lnTo>
                    <a:close/>
                    <a:moveTo>
                      <a:pt x="66302" y="88604"/>
                    </a:moveTo>
                    <a:cubicBezTo>
                      <a:pt x="84182" y="101928"/>
                      <a:pt x="96194" y="121673"/>
                      <a:pt x="99784" y="143695"/>
                    </a:cubicBezTo>
                    <a:cubicBezTo>
                      <a:pt x="99646" y="143626"/>
                      <a:pt x="99508" y="143557"/>
                      <a:pt x="99439" y="143488"/>
                    </a:cubicBezTo>
                    <a:lnTo>
                      <a:pt x="99370" y="143419"/>
                    </a:lnTo>
                    <a:cubicBezTo>
                      <a:pt x="99301" y="143350"/>
                      <a:pt x="99232" y="143350"/>
                      <a:pt x="99163" y="143281"/>
                    </a:cubicBezTo>
                    <a:cubicBezTo>
                      <a:pt x="99094" y="143281"/>
                      <a:pt x="99094" y="143212"/>
                      <a:pt x="99025" y="143212"/>
                    </a:cubicBezTo>
                    <a:cubicBezTo>
                      <a:pt x="98886" y="143143"/>
                      <a:pt x="98748" y="143005"/>
                      <a:pt x="98541" y="142936"/>
                    </a:cubicBezTo>
                    <a:cubicBezTo>
                      <a:pt x="98265" y="142798"/>
                      <a:pt x="98058" y="142590"/>
                      <a:pt x="97782" y="142452"/>
                    </a:cubicBezTo>
                    <a:cubicBezTo>
                      <a:pt x="97782" y="142452"/>
                      <a:pt x="97782" y="142452"/>
                      <a:pt x="97782" y="142452"/>
                    </a:cubicBezTo>
                    <a:cubicBezTo>
                      <a:pt x="97506" y="142314"/>
                      <a:pt x="97299" y="142107"/>
                      <a:pt x="97023" y="141969"/>
                    </a:cubicBezTo>
                    <a:cubicBezTo>
                      <a:pt x="96953" y="141969"/>
                      <a:pt x="96953" y="141900"/>
                      <a:pt x="96884" y="141900"/>
                    </a:cubicBezTo>
                    <a:cubicBezTo>
                      <a:pt x="96677" y="141762"/>
                      <a:pt x="96470" y="141624"/>
                      <a:pt x="96263" y="141486"/>
                    </a:cubicBezTo>
                    <a:lnTo>
                      <a:pt x="96263" y="141486"/>
                    </a:lnTo>
                    <a:cubicBezTo>
                      <a:pt x="96263" y="141486"/>
                      <a:pt x="96263" y="141486"/>
                      <a:pt x="96263" y="141486"/>
                    </a:cubicBezTo>
                    <a:cubicBezTo>
                      <a:pt x="96125" y="141417"/>
                      <a:pt x="95987" y="141279"/>
                      <a:pt x="95849" y="141210"/>
                    </a:cubicBezTo>
                    <a:cubicBezTo>
                      <a:pt x="95849" y="141210"/>
                      <a:pt x="95780" y="141141"/>
                      <a:pt x="95780" y="141141"/>
                    </a:cubicBezTo>
                    <a:cubicBezTo>
                      <a:pt x="95711" y="141072"/>
                      <a:pt x="95573" y="141003"/>
                      <a:pt x="95504" y="140934"/>
                    </a:cubicBezTo>
                    <a:cubicBezTo>
                      <a:pt x="95297" y="140796"/>
                      <a:pt x="95090" y="140588"/>
                      <a:pt x="94813" y="140450"/>
                    </a:cubicBezTo>
                    <a:cubicBezTo>
                      <a:pt x="94813" y="140450"/>
                      <a:pt x="94744" y="140381"/>
                      <a:pt x="94744" y="140381"/>
                    </a:cubicBezTo>
                    <a:cubicBezTo>
                      <a:pt x="94468" y="140174"/>
                      <a:pt x="94261" y="140036"/>
                      <a:pt x="93985" y="139829"/>
                    </a:cubicBezTo>
                    <a:cubicBezTo>
                      <a:pt x="93985" y="139829"/>
                      <a:pt x="93916" y="139760"/>
                      <a:pt x="93916" y="139760"/>
                    </a:cubicBezTo>
                    <a:cubicBezTo>
                      <a:pt x="93778" y="139622"/>
                      <a:pt x="93640" y="139553"/>
                      <a:pt x="93502" y="139415"/>
                    </a:cubicBezTo>
                    <a:cubicBezTo>
                      <a:pt x="93433" y="139346"/>
                      <a:pt x="93433" y="139346"/>
                      <a:pt x="93364" y="139277"/>
                    </a:cubicBezTo>
                    <a:cubicBezTo>
                      <a:pt x="93295" y="139277"/>
                      <a:pt x="93295" y="139208"/>
                      <a:pt x="93226" y="139208"/>
                    </a:cubicBezTo>
                    <a:lnTo>
                      <a:pt x="93157" y="139139"/>
                    </a:lnTo>
                    <a:cubicBezTo>
                      <a:pt x="93018" y="139001"/>
                      <a:pt x="92880" y="138932"/>
                      <a:pt x="92742" y="138794"/>
                    </a:cubicBezTo>
                    <a:cubicBezTo>
                      <a:pt x="92673" y="138724"/>
                      <a:pt x="92604" y="138724"/>
                      <a:pt x="92535" y="138655"/>
                    </a:cubicBezTo>
                    <a:cubicBezTo>
                      <a:pt x="92535" y="138655"/>
                      <a:pt x="92535" y="138655"/>
                      <a:pt x="92535" y="138655"/>
                    </a:cubicBezTo>
                    <a:cubicBezTo>
                      <a:pt x="92535" y="138655"/>
                      <a:pt x="92466" y="138655"/>
                      <a:pt x="92466" y="138586"/>
                    </a:cubicBezTo>
                    <a:cubicBezTo>
                      <a:pt x="92259" y="138379"/>
                      <a:pt x="92052" y="138241"/>
                      <a:pt x="91845" y="138034"/>
                    </a:cubicBezTo>
                    <a:cubicBezTo>
                      <a:pt x="91845" y="138034"/>
                      <a:pt x="91845" y="138034"/>
                      <a:pt x="91845" y="138034"/>
                    </a:cubicBezTo>
                    <a:cubicBezTo>
                      <a:pt x="91845" y="138034"/>
                      <a:pt x="91845" y="138034"/>
                      <a:pt x="91845" y="138034"/>
                    </a:cubicBezTo>
                    <a:cubicBezTo>
                      <a:pt x="91638" y="137896"/>
                      <a:pt x="91500" y="137758"/>
                      <a:pt x="91293" y="137551"/>
                    </a:cubicBezTo>
                    <a:cubicBezTo>
                      <a:pt x="91293" y="137551"/>
                      <a:pt x="91223" y="137482"/>
                      <a:pt x="91223" y="137482"/>
                    </a:cubicBezTo>
                    <a:cubicBezTo>
                      <a:pt x="91223" y="137482"/>
                      <a:pt x="91154" y="137482"/>
                      <a:pt x="91154" y="137413"/>
                    </a:cubicBezTo>
                    <a:lnTo>
                      <a:pt x="91085" y="137344"/>
                    </a:lnTo>
                    <a:cubicBezTo>
                      <a:pt x="90878" y="137206"/>
                      <a:pt x="90740" y="137068"/>
                      <a:pt x="90533" y="136861"/>
                    </a:cubicBezTo>
                    <a:cubicBezTo>
                      <a:pt x="90533" y="136861"/>
                      <a:pt x="90464" y="136791"/>
                      <a:pt x="90464" y="136791"/>
                    </a:cubicBezTo>
                    <a:cubicBezTo>
                      <a:pt x="90257" y="136584"/>
                      <a:pt x="89981" y="136377"/>
                      <a:pt x="89774" y="136170"/>
                    </a:cubicBezTo>
                    <a:cubicBezTo>
                      <a:pt x="89774" y="136170"/>
                      <a:pt x="89774" y="136170"/>
                      <a:pt x="89774" y="136170"/>
                    </a:cubicBezTo>
                    <a:lnTo>
                      <a:pt x="89774" y="136170"/>
                    </a:lnTo>
                    <a:cubicBezTo>
                      <a:pt x="89567" y="135963"/>
                      <a:pt x="89290" y="135756"/>
                      <a:pt x="89083" y="135549"/>
                    </a:cubicBezTo>
                    <a:cubicBezTo>
                      <a:pt x="89083" y="135549"/>
                      <a:pt x="89083" y="135549"/>
                      <a:pt x="89083" y="135549"/>
                    </a:cubicBezTo>
                    <a:cubicBezTo>
                      <a:pt x="89083" y="135549"/>
                      <a:pt x="89014" y="135480"/>
                      <a:pt x="89014" y="135480"/>
                    </a:cubicBezTo>
                    <a:cubicBezTo>
                      <a:pt x="88807" y="135342"/>
                      <a:pt x="88669" y="135135"/>
                      <a:pt x="88462" y="134997"/>
                    </a:cubicBezTo>
                    <a:cubicBezTo>
                      <a:pt x="88462" y="134997"/>
                      <a:pt x="88462" y="134997"/>
                      <a:pt x="88462" y="134997"/>
                    </a:cubicBezTo>
                    <a:lnTo>
                      <a:pt x="88393" y="134928"/>
                    </a:lnTo>
                    <a:cubicBezTo>
                      <a:pt x="88186" y="134720"/>
                      <a:pt x="87979" y="134582"/>
                      <a:pt x="87772" y="134375"/>
                    </a:cubicBezTo>
                    <a:lnTo>
                      <a:pt x="87703" y="134306"/>
                    </a:lnTo>
                    <a:cubicBezTo>
                      <a:pt x="87703" y="134306"/>
                      <a:pt x="87703" y="134306"/>
                      <a:pt x="87703" y="134306"/>
                    </a:cubicBezTo>
                    <a:cubicBezTo>
                      <a:pt x="87496" y="134099"/>
                      <a:pt x="87288" y="133961"/>
                      <a:pt x="87081" y="133754"/>
                    </a:cubicBezTo>
                    <a:lnTo>
                      <a:pt x="87081" y="133754"/>
                    </a:lnTo>
                    <a:cubicBezTo>
                      <a:pt x="87081" y="133754"/>
                      <a:pt x="87081" y="133754"/>
                      <a:pt x="87081" y="133754"/>
                    </a:cubicBezTo>
                    <a:cubicBezTo>
                      <a:pt x="87081" y="133754"/>
                      <a:pt x="87081" y="133754"/>
                      <a:pt x="87081" y="133754"/>
                    </a:cubicBezTo>
                    <a:cubicBezTo>
                      <a:pt x="86874" y="133547"/>
                      <a:pt x="86667" y="133340"/>
                      <a:pt x="86460" y="133133"/>
                    </a:cubicBezTo>
                    <a:cubicBezTo>
                      <a:pt x="86460" y="133133"/>
                      <a:pt x="86460" y="133133"/>
                      <a:pt x="86460" y="133133"/>
                    </a:cubicBezTo>
                    <a:cubicBezTo>
                      <a:pt x="86253" y="132925"/>
                      <a:pt x="86046" y="132718"/>
                      <a:pt x="85839" y="132442"/>
                    </a:cubicBezTo>
                    <a:cubicBezTo>
                      <a:pt x="85839" y="132442"/>
                      <a:pt x="85839" y="132442"/>
                      <a:pt x="85839" y="132442"/>
                    </a:cubicBezTo>
                    <a:lnTo>
                      <a:pt x="85770" y="132373"/>
                    </a:lnTo>
                    <a:cubicBezTo>
                      <a:pt x="85563" y="132166"/>
                      <a:pt x="85355" y="131959"/>
                      <a:pt x="85217" y="131752"/>
                    </a:cubicBezTo>
                    <a:cubicBezTo>
                      <a:pt x="85217" y="131752"/>
                      <a:pt x="85148" y="131683"/>
                      <a:pt x="85148" y="131683"/>
                    </a:cubicBezTo>
                    <a:cubicBezTo>
                      <a:pt x="84941" y="131476"/>
                      <a:pt x="84803" y="131269"/>
                      <a:pt x="84596" y="131131"/>
                    </a:cubicBezTo>
                    <a:cubicBezTo>
                      <a:pt x="84596" y="131131"/>
                      <a:pt x="84596" y="131131"/>
                      <a:pt x="84596" y="131131"/>
                    </a:cubicBezTo>
                    <a:cubicBezTo>
                      <a:pt x="84389" y="130923"/>
                      <a:pt x="84182" y="130647"/>
                      <a:pt x="83975" y="130440"/>
                    </a:cubicBezTo>
                    <a:cubicBezTo>
                      <a:pt x="83975" y="130440"/>
                      <a:pt x="83975" y="130440"/>
                      <a:pt x="83975" y="130440"/>
                    </a:cubicBezTo>
                    <a:cubicBezTo>
                      <a:pt x="83768" y="130233"/>
                      <a:pt x="83561" y="129957"/>
                      <a:pt x="83353" y="129750"/>
                    </a:cubicBezTo>
                    <a:cubicBezTo>
                      <a:pt x="83353" y="129750"/>
                      <a:pt x="83353" y="129750"/>
                      <a:pt x="83353" y="129750"/>
                    </a:cubicBezTo>
                    <a:lnTo>
                      <a:pt x="83353" y="129750"/>
                    </a:lnTo>
                    <a:cubicBezTo>
                      <a:pt x="83146" y="129543"/>
                      <a:pt x="82939" y="129336"/>
                      <a:pt x="82801" y="129059"/>
                    </a:cubicBezTo>
                    <a:lnTo>
                      <a:pt x="82801" y="129059"/>
                    </a:lnTo>
                    <a:cubicBezTo>
                      <a:pt x="82801" y="129059"/>
                      <a:pt x="82801" y="129059"/>
                      <a:pt x="82801" y="129059"/>
                    </a:cubicBezTo>
                    <a:cubicBezTo>
                      <a:pt x="82594" y="128852"/>
                      <a:pt x="82456" y="128576"/>
                      <a:pt x="82249" y="128369"/>
                    </a:cubicBezTo>
                    <a:cubicBezTo>
                      <a:pt x="82249" y="128369"/>
                      <a:pt x="82249" y="128369"/>
                      <a:pt x="82249" y="128369"/>
                    </a:cubicBezTo>
                    <a:cubicBezTo>
                      <a:pt x="82042" y="128162"/>
                      <a:pt x="81835" y="127886"/>
                      <a:pt x="81697" y="127679"/>
                    </a:cubicBezTo>
                    <a:cubicBezTo>
                      <a:pt x="81697" y="127679"/>
                      <a:pt x="81697" y="127679"/>
                      <a:pt x="81697" y="127610"/>
                    </a:cubicBezTo>
                    <a:lnTo>
                      <a:pt x="81697" y="127610"/>
                    </a:lnTo>
                    <a:cubicBezTo>
                      <a:pt x="81559" y="127403"/>
                      <a:pt x="81351" y="127195"/>
                      <a:pt x="81213" y="126988"/>
                    </a:cubicBezTo>
                    <a:lnTo>
                      <a:pt x="81213" y="126988"/>
                    </a:lnTo>
                    <a:cubicBezTo>
                      <a:pt x="81213" y="126988"/>
                      <a:pt x="81144" y="126919"/>
                      <a:pt x="81144" y="126919"/>
                    </a:cubicBezTo>
                    <a:cubicBezTo>
                      <a:pt x="81075" y="126850"/>
                      <a:pt x="81075" y="126850"/>
                      <a:pt x="81006" y="126781"/>
                    </a:cubicBezTo>
                    <a:cubicBezTo>
                      <a:pt x="81006" y="126781"/>
                      <a:pt x="80937" y="126712"/>
                      <a:pt x="80937" y="126712"/>
                    </a:cubicBezTo>
                    <a:cubicBezTo>
                      <a:pt x="80799" y="126574"/>
                      <a:pt x="80661" y="126367"/>
                      <a:pt x="80523" y="126229"/>
                    </a:cubicBezTo>
                    <a:lnTo>
                      <a:pt x="80523" y="126229"/>
                    </a:lnTo>
                    <a:cubicBezTo>
                      <a:pt x="80316" y="126022"/>
                      <a:pt x="80178" y="125746"/>
                      <a:pt x="79971" y="125539"/>
                    </a:cubicBezTo>
                    <a:cubicBezTo>
                      <a:pt x="79971" y="125539"/>
                      <a:pt x="79971" y="125539"/>
                      <a:pt x="79971" y="125539"/>
                    </a:cubicBezTo>
                    <a:cubicBezTo>
                      <a:pt x="79971" y="125539"/>
                      <a:pt x="79971" y="125539"/>
                      <a:pt x="79971" y="125539"/>
                    </a:cubicBezTo>
                    <a:cubicBezTo>
                      <a:pt x="79833" y="125332"/>
                      <a:pt x="79625" y="125055"/>
                      <a:pt x="79487" y="124848"/>
                    </a:cubicBezTo>
                    <a:cubicBezTo>
                      <a:pt x="79487" y="124848"/>
                      <a:pt x="79487" y="124848"/>
                      <a:pt x="79487" y="124848"/>
                    </a:cubicBezTo>
                    <a:lnTo>
                      <a:pt x="79487" y="124848"/>
                    </a:lnTo>
                    <a:cubicBezTo>
                      <a:pt x="79349" y="124641"/>
                      <a:pt x="79142" y="124365"/>
                      <a:pt x="79004" y="124158"/>
                    </a:cubicBezTo>
                    <a:cubicBezTo>
                      <a:pt x="79004" y="124158"/>
                      <a:pt x="79004" y="124158"/>
                      <a:pt x="79004" y="124158"/>
                    </a:cubicBezTo>
                    <a:lnTo>
                      <a:pt x="79004" y="124158"/>
                    </a:lnTo>
                    <a:cubicBezTo>
                      <a:pt x="78866" y="123882"/>
                      <a:pt x="78659" y="123675"/>
                      <a:pt x="78521" y="123399"/>
                    </a:cubicBezTo>
                    <a:cubicBezTo>
                      <a:pt x="78521" y="123399"/>
                      <a:pt x="78521" y="123399"/>
                      <a:pt x="78521" y="123399"/>
                    </a:cubicBezTo>
                    <a:lnTo>
                      <a:pt x="78521" y="123399"/>
                    </a:lnTo>
                    <a:cubicBezTo>
                      <a:pt x="78383" y="123122"/>
                      <a:pt x="78176" y="122915"/>
                      <a:pt x="78038" y="122639"/>
                    </a:cubicBezTo>
                    <a:cubicBezTo>
                      <a:pt x="78038" y="122639"/>
                      <a:pt x="78038" y="122639"/>
                      <a:pt x="78038" y="122639"/>
                    </a:cubicBezTo>
                    <a:lnTo>
                      <a:pt x="78038" y="122639"/>
                    </a:lnTo>
                    <a:cubicBezTo>
                      <a:pt x="77900" y="122363"/>
                      <a:pt x="77692" y="122156"/>
                      <a:pt x="77554" y="121880"/>
                    </a:cubicBezTo>
                    <a:cubicBezTo>
                      <a:pt x="77554" y="121880"/>
                      <a:pt x="77554" y="121880"/>
                      <a:pt x="77554" y="121880"/>
                    </a:cubicBezTo>
                    <a:cubicBezTo>
                      <a:pt x="77554" y="121880"/>
                      <a:pt x="77554" y="121880"/>
                      <a:pt x="77554" y="121811"/>
                    </a:cubicBezTo>
                    <a:cubicBezTo>
                      <a:pt x="77416" y="121604"/>
                      <a:pt x="77278" y="121327"/>
                      <a:pt x="77071" y="121120"/>
                    </a:cubicBezTo>
                    <a:cubicBezTo>
                      <a:pt x="77071" y="121120"/>
                      <a:pt x="77071" y="121120"/>
                      <a:pt x="77071" y="121120"/>
                    </a:cubicBezTo>
                    <a:cubicBezTo>
                      <a:pt x="77071" y="121120"/>
                      <a:pt x="77071" y="121120"/>
                      <a:pt x="77071" y="121051"/>
                    </a:cubicBezTo>
                    <a:cubicBezTo>
                      <a:pt x="77002" y="120913"/>
                      <a:pt x="76864" y="120775"/>
                      <a:pt x="76795" y="120637"/>
                    </a:cubicBezTo>
                    <a:cubicBezTo>
                      <a:pt x="76795" y="120568"/>
                      <a:pt x="76726" y="120568"/>
                      <a:pt x="76726" y="120499"/>
                    </a:cubicBezTo>
                    <a:cubicBezTo>
                      <a:pt x="76657" y="120430"/>
                      <a:pt x="76657" y="120361"/>
                      <a:pt x="76588" y="120292"/>
                    </a:cubicBezTo>
                    <a:lnTo>
                      <a:pt x="76588" y="120223"/>
                    </a:lnTo>
                    <a:cubicBezTo>
                      <a:pt x="76588" y="120223"/>
                      <a:pt x="76588" y="120223"/>
                      <a:pt x="76588" y="120223"/>
                    </a:cubicBezTo>
                    <a:cubicBezTo>
                      <a:pt x="76519" y="120016"/>
                      <a:pt x="76381" y="119878"/>
                      <a:pt x="76312" y="119671"/>
                    </a:cubicBezTo>
                    <a:cubicBezTo>
                      <a:pt x="76312" y="119602"/>
                      <a:pt x="76243" y="119602"/>
                      <a:pt x="76243" y="119533"/>
                    </a:cubicBezTo>
                    <a:cubicBezTo>
                      <a:pt x="76243" y="119533"/>
                      <a:pt x="76243" y="119533"/>
                      <a:pt x="76243" y="119463"/>
                    </a:cubicBezTo>
                    <a:cubicBezTo>
                      <a:pt x="76243" y="119463"/>
                      <a:pt x="76243" y="119463"/>
                      <a:pt x="76243" y="119463"/>
                    </a:cubicBezTo>
                    <a:lnTo>
                      <a:pt x="75552" y="118842"/>
                    </a:lnTo>
                    <a:cubicBezTo>
                      <a:pt x="75483" y="118773"/>
                      <a:pt x="75483" y="118704"/>
                      <a:pt x="75414" y="118635"/>
                    </a:cubicBezTo>
                    <a:cubicBezTo>
                      <a:pt x="75276" y="118428"/>
                      <a:pt x="75138" y="118221"/>
                      <a:pt x="75069" y="118014"/>
                    </a:cubicBezTo>
                    <a:cubicBezTo>
                      <a:pt x="75069" y="118014"/>
                      <a:pt x="75069" y="117945"/>
                      <a:pt x="75000" y="117945"/>
                    </a:cubicBezTo>
                    <a:lnTo>
                      <a:pt x="75000" y="117876"/>
                    </a:lnTo>
                    <a:cubicBezTo>
                      <a:pt x="74862" y="117669"/>
                      <a:pt x="74724" y="117461"/>
                      <a:pt x="74655" y="117185"/>
                    </a:cubicBezTo>
                    <a:cubicBezTo>
                      <a:pt x="74655" y="117185"/>
                      <a:pt x="74655" y="117185"/>
                      <a:pt x="74655" y="117185"/>
                    </a:cubicBezTo>
                    <a:cubicBezTo>
                      <a:pt x="74517" y="116978"/>
                      <a:pt x="74448" y="116771"/>
                      <a:pt x="74310" y="116564"/>
                    </a:cubicBezTo>
                    <a:cubicBezTo>
                      <a:pt x="74310" y="116564"/>
                      <a:pt x="74310" y="116564"/>
                      <a:pt x="74310" y="116564"/>
                    </a:cubicBezTo>
                    <a:cubicBezTo>
                      <a:pt x="74172" y="116288"/>
                      <a:pt x="74034" y="116012"/>
                      <a:pt x="73895" y="115805"/>
                    </a:cubicBezTo>
                    <a:cubicBezTo>
                      <a:pt x="73895" y="115805"/>
                      <a:pt x="73895" y="115736"/>
                      <a:pt x="73895" y="115736"/>
                    </a:cubicBezTo>
                    <a:cubicBezTo>
                      <a:pt x="73895" y="115667"/>
                      <a:pt x="73826" y="115667"/>
                      <a:pt x="73826" y="115597"/>
                    </a:cubicBezTo>
                    <a:lnTo>
                      <a:pt x="73826" y="115597"/>
                    </a:lnTo>
                    <a:cubicBezTo>
                      <a:pt x="73826" y="115597"/>
                      <a:pt x="73826" y="115528"/>
                      <a:pt x="73757" y="115528"/>
                    </a:cubicBezTo>
                    <a:cubicBezTo>
                      <a:pt x="73688" y="115459"/>
                      <a:pt x="73688" y="115390"/>
                      <a:pt x="73619" y="115252"/>
                    </a:cubicBezTo>
                    <a:lnTo>
                      <a:pt x="73619" y="115252"/>
                    </a:lnTo>
                    <a:cubicBezTo>
                      <a:pt x="73550" y="115114"/>
                      <a:pt x="73481" y="114976"/>
                      <a:pt x="73412" y="114907"/>
                    </a:cubicBezTo>
                    <a:cubicBezTo>
                      <a:pt x="73412" y="114907"/>
                      <a:pt x="73412" y="114907"/>
                      <a:pt x="73412" y="114838"/>
                    </a:cubicBezTo>
                    <a:cubicBezTo>
                      <a:pt x="73205" y="114424"/>
                      <a:pt x="72998" y="114010"/>
                      <a:pt x="72791" y="113595"/>
                    </a:cubicBezTo>
                    <a:lnTo>
                      <a:pt x="72791" y="113595"/>
                    </a:lnTo>
                    <a:cubicBezTo>
                      <a:pt x="72722" y="113457"/>
                      <a:pt x="72653" y="113250"/>
                      <a:pt x="72584" y="113112"/>
                    </a:cubicBezTo>
                    <a:cubicBezTo>
                      <a:pt x="72584" y="113112"/>
                      <a:pt x="72584" y="113112"/>
                      <a:pt x="72584" y="113112"/>
                    </a:cubicBezTo>
                    <a:cubicBezTo>
                      <a:pt x="72515" y="112905"/>
                      <a:pt x="72377" y="112698"/>
                      <a:pt x="72308" y="112491"/>
                    </a:cubicBezTo>
                    <a:lnTo>
                      <a:pt x="72308" y="112491"/>
                    </a:lnTo>
                    <a:cubicBezTo>
                      <a:pt x="72239" y="112353"/>
                      <a:pt x="72170" y="112146"/>
                      <a:pt x="72101" y="112008"/>
                    </a:cubicBezTo>
                    <a:cubicBezTo>
                      <a:pt x="72101" y="111939"/>
                      <a:pt x="72032" y="111939"/>
                      <a:pt x="72032" y="111870"/>
                    </a:cubicBezTo>
                    <a:cubicBezTo>
                      <a:pt x="71963" y="111731"/>
                      <a:pt x="71893" y="111593"/>
                      <a:pt x="71893" y="111524"/>
                    </a:cubicBezTo>
                    <a:lnTo>
                      <a:pt x="71824" y="111386"/>
                    </a:lnTo>
                    <a:cubicBezTo>
                      <a:pt x="71824" y="111317"/>
                      <a:pt x="71755" y="111248"/>
                      <a:pt x="71755" y="111179"/>
                    </a:cubicBezTo>
                    <a:cubicBezTo>
                      <a:pt x="71755" y="111179"/>
                      <a:pt x="71755" y="111179"/>
                      <a:pt x="71755" y="111179"/>
                    </a:cubicBezTo>
                    <a:cubicBezTo>
                      <a:pt x="71686" y="111041"/>
                      <a:pt x="71617" y="110834"/>
                      <a:pt x="71548" y="110696"/>
                    </a:cubicBezTo>
                    <a:cubicBezTo>
                      <a:pt x="71548" y="110696"/>
                      <a:pt x="71548" y="110627"/>
                      <a:pt x="71548" y="110627"/>
                    </a:cubicBezTo>
                    <a:cubicBezTo>
                      <a:pt x="71479" y="110489"/>
                      <a:pt x="71410" y="110282"/>
                      <a:pt x="71341" y="110144"/>
                    </a:cubicBezTo>
                    <a:cubicBezTo>
                      <a:pt x="71341" y="110075"/>
                      <a:pt x="71272" y="110006"/>
                      <a:pt x="71272" y="109937"/>
                    </a:cubicBezTo>
                    <a:lnTo>
                      <a:pt x="71272" y="109937"/>
                    </a:lnTo>
                    <a:cubicBezTo>
                      <a:pt x="71203" y="109798"/>
                      <a:pt x="71134" y="109591"/>
                      <a:pt x="71065" y="109453"/>
                    </a:cubicBezTo>
                    <a:cubicBezTo>
                      <a:pt x="71065" y="109453"/>
                      <a:pt x="71065" y="109453"/>
                      <a:pt x="71065" y="109453"/>
                    </a:cubicBezTo>
                    <a:cubicBezTo>
                      <a:pt x="70789" y="108694"/>
                      <a:pt x="70513" y="107934"/>
                      <a:pt x="70237" y="107175"/>
                    </a:cubicBezTo>
                    <a:cubicBezTo>
                      <a:pt x="70237" y="107175"/>
                      <a:pt x="70237" y="107175"/>
                      <a:pt x="70237" y="107175"/>
                    </a:cubicBezTo>
                    <a:cubicBezTo>
                      <a:pt x="70168" y="106968"/>
                      <a:pt x="70099" y="106830"/>
                      <a:pt x="70030" y="106623"/>
                    </a:cubicBezTo>
                    <a:lnTo>
                      <a:pt x="70030" y="106554"/>
                    </a:lnTo>
                    <a:cubicBezTo>
                      <a:pt x="70030" y="106554"/>
                      <a:pt x="70030" y="106485"/>
                      <a:pt x="70030" y="106485"/>
                    </a:cubicBezTo>
                    <a:lnTo>
                      <a:pt x="70030" y="106485"/>
                    </a:lnTo>
                    <a:cubicBezTo>
                      <a:pt x="70030" y="106485"/>
                      <a:pt x="70030" y="106416"/>
                      <a:pt x="70030" y="106416"/>
                    </a:cubicBezTo>
                    <a:cubicBezTo>
                      <a:pt x="69960" y="106209"/>
                      <a:pt x="69891" y="106071"/>
                      <a:pt x="69822" y="105863"/>
                    </a:cubicBezTo>
                    <a:cubicBezTo>
                      <a:pt x="69822" y="105863"/>
                      <a:pt x="69822" y="105863"/>
                      <a:pt x="69822" y="105794"/>
                    </a:cubicBezTo>
                    <a:cubicBezTo>
                      <a:pt x="69822" y="105725"/>
                      <a:pt x="69753" y="105656"/>
                      <a:pt x="69753" y="105518"/>
                    </a:cubicBezTo>
                    <a:lnTo>
                      <a:pt x="69753" y="105449"/>
                    </a:lnTo>
                    <a:cubicBezTo>
                      <a:pt x="69684" y="105311"/>
                      <a:pt x="69684" y="105242"/>
                      <a:pt x="69615" y="105104"/>
                    </a:cubicBezTo>
                    <a:cubicBezTo>
                      <a:pt x="69615" y="105104"/>
                      <a:pt x="69615" y="105104"/>
                      <a:pt x="69615" y="105104"/>
                    </a:cubicBezTo>
                    <a:cubicBezTo>
                      <a:pt x="69339" y="104276"/>
                      <a:pt x="69132" y="103447"/>
                      <a:pt x="68856" y="102688"/>
                    </a:cubicBezTo>
                    <a:cubicBezTo>
                      <a:pt x="68856" y="102688"/>
                      <a:pt x="68856" y="102688"/>
                      <a:pt x="68856" y="102688"/>
                    </a:cubicBezTo>
                    <a:cubicBezTo>
                      <a:pt x="68787" y="102481"/>
                      <a:pt x="68718" y="102274"/>
                      <a:pt x="68649" y="102066"/>
                    </a:cubicBezTo>
                    <a:lnTo>
                      <a:pt x="68649" y="101997"/>
                    </a:lnTo>
                    <a:cubicBezTo>
                      <a:pt x="68649" y="101997"/>
                      <a:pt x="68649" y="101928"/>
                      <a:pt x="68649" y="101928"/>
                    </a:cubicBezTo>
                    <a:cubicBezTo>
                      <a:pt x="68580" y="101652"/>
                      <a:pt x="68511" y="101445"/>
                      <a:pt x="68442" y="101169"/>
                    </a:cubicBezTo>
                    <a:cubicBezTo>
                      <a:pt x="68442" y="101169"/>
                      <a:pt x="68442" y="101169"/>
                      <a:pt x="68442" y="101169"/>
                    </a:cubicBezTo>
                    <a:lnTo>
                      <a:pt x="68442" y="101169"/>
                    </a:lnTo>
                    <a:cubicBezTo>
                      <a:pt x="68442" y="101169"/>
                      <a:pt x="68442" y="101169"/>
                      <a:pt x="68442" y="101169"/>
                    </a:cubicBezTo>
                    <a:cubicBezTo>
                      <a:pt x="68442" y="101100"/>
                      <a:pt x="68442" y="101100"/>
                      <a:pt x="68373" y="101031"/>
                    </a:cubicBezTo>
                    <a:cubicBezTo>
                      <a:pt x="68373" y="100962"/>
                      <a:pt x="68373" y="100893"/>
                      <a:pt x="68304" y="100824"/>
                    </a:cubicBezTo>
                    <a:cubicBezTo>
                      <a:pt x="68304" y="100755"/>
                      <a:pt x="68304" y="100755"/>
                      <a:pt x="68235" y="100686"/>
                    </a:cubicBezTo>
                    <a:cubicBezTo>
                      <a:pt x="68166" y="100479"/>
                      <a:pt x="68096" y="100203"/>
                      <a:pt x="68096" y="99995"/>
                    </a:cubicBezTo>
                    <a:lnTo>
                      <a:pt x="68096" y="99995"/>
                    </a:lnTo>
                    <a:cubicBezTo>
                      <a:pt x="68027" y="99857"/>
                      <a:pt x="68027" y="99650"/>
                      <a:pt x="67958" y="99512"/>
                    </a:cubicBezTo>
                    <a:cubicBezTo>
                      <a:pt x="67958" y="99443"/>
                      <a:pt x="67958" y="99374"/>
                      <a:pt x="67889" y="99305"/>
                    </a:cubicBezTo>
                    <a:cubicBezTo>
                      <a:pt x="67889" y="99236"/>
                      <a:pt x="67889" y="99167"/>
                      <a:pt x="67820" y="99098"/>
                    </a:cubicBezTo>
                    <a:lnTo>
                      <a:pt x="67820" y="99029"/>
                    </a:lnTo>
                    <a:lnTo>
                      <a:pt x="67820" y="98960"/>
                    </a:lnTo>
                    <a:cubicBezTo>
                      <a:pt x="67751" y="98753"/>
                      <a:pt x="67751" y="98546"/>
                      <a:pt x="67682" y="98339"/>
                    </a:cubicBezTo>
                    <a:lnTo>
                      <a:pt x="67682" y="98269"/>
                    </a:lnTo>
                    <a:cubicBezTo>
                      <a:pt x="67682" y="98131"/>
                      <a:pt x="67613" y="98062"/>
                      <a:pt x="67613" y="97924"/>
                    </a:cubicBezTo>
                    <a:lnTo>
                      <a:pt x="67613" y="97855"/>
                    </a:lnTo>
                    <a:cubicBezTo>
                      <a:pt x="67613" y="97717"/>
                      <a:pt x="67544" y="97579"/>
                      <a:pt x="67544" y="97441"/>
                    </a:cubicBezTo>
                    <a:cubicBezTo>
                      <a:pt x="67544" y="97372"/>
                      <a:pt x="67544" y="97372"/>
                      <a:pt x="67544" y="97303"/>
                    </a:cubicBezTo>
                    <a:cubicBezTo>
                      <a:pt x="67475" y="96889"/>
                      <a:pt x="67406" y="96406"/>
                      <a:pt x="67268" y="95991"/>
                    </a:cubicBezTo>
                    <a:lnTo>
                      <a:pt x="67268" y="95991"/>
                    </a:lnTo>
                    <a:cubicBezTo>
                      <a:pt x="67268" y="95853"/>
                      <a:pt x="67199" y="95646"/>
                      <a:pt x="67199" y="95508"/>
                    </a:cubicBezTo>
                    <a:cubicBezTo>
                      <a:pt x="67199" y="95508"/>
                      <a:pt x="67199" y="95508"/>
                      <a:pt x="67199" y="95439"/>
                    </a:cubicBezTo>
                    <a:cubicBezTo>
                      <a:pt x="67199" y="95232"/>
                      <a:pt x="67130" y="95025"/>
                      <a:pt x="67130" y="94818"/>
                    </a:cubicBezTo>
                    <a:cubicBezTo>
                      <a:pt x="67130" y="94818"/>
                      <a:pt x="67130" y="94749"/>
                      <a:pt x="67130" y="94749"/>
                    </a:cubicBezTo>
                    <a:cubicBezTo>
                      <a:pt x="67130" y="94680"/>
                      <a:pt x="67130" y="94680"/>
                      <a:pt x="67130" y="94611"/>
                    </a:cubicBezTo>
                    <a:cubicBezTo>
                      <a:pt x="67130" y="94542"/>
                      <a:pt x="67130" y="94403"/>
                      <a:pt x="67061" y="94334"/>
                    </a:cubicBezTo>
                    <a:cubicBezTo>
                      <a:pt x="66992" y="93782"/>
                      <a:pt x="66923" y="93299"/>
                      <a:pt x="66854" y="92747"/>
                    </a:cubicBezTo>
                    <a:cubicBezTo>
                      <a:pt x="66854" y="92747"/>
                      <a:pt x="66854" y="92747"/>
                      <a:pt x="66854" y="92678"/>
                    </a:cubicBezTo>
                    <a:cubicBezTo>
                      <a:pt x="66854" y="92470"/>
                      <a:pt x="66785" y="92263"/>
                      <a:pt x="66785" y="92056"/>
                    </a:cubicBezTo>
                    <a:lnTo>
                      <a:pt x="66785" y="92056"/>
                    </a:lnTo>
                    <a:cubicBezTo>
                      <a:pt x="66785" y="92056"/>
                      <a:pt x="66785" y="91987"/>
                      <a:pt x="66785" y="91987"/>
                    </a:cubicBezTo>
                    <a:cubicBezTo>
                      <a:pt x="66785" y="91987"/>
                      <a:pt x="66785" y="91987"/>
                      <a:pt x="66785" y="91918"/>
                    </a:cubicBezTo>
                    <a:lnTo>
                      <a:pt x="66785" y="91849"/>
                    </a:lnTo>
                    <a:cubicBezTo>
                      <a:pt x="66785" y="91780"/>
                      <a:pt x="66785" y="91711"/>
                      <a:pt x="66785" y="91642"/>
                    </a:cubicBezTo>
                    <a:cubicBezTo>
                      <a:pt x="66785" y="91642"/>
                      <a:pt x="66785" y="91573"/>
                      <a:pt x="66785" y="91573"/>
                    </a:cubicBezTo>
                    <a:cubicBezTo>
                      <a:pt x="66716" y="91021"/>
                      <a:pt x="66647" y="90537"/>
                      <a:pt x="66647" y="89985"/>
                    </a:cubicBezTo>
                    <a:cubicBezTo>
                      <a:pt x="66647" y="89985"/>
                      <a:pt x="66647" y="89985"/>
                      <a:pt x="66647" y="89916"/>
                    </a:cubicBezTo>
                    <a:cubicBezTo>
                      <a:pt x="66647" y="89847"/>
                      <a:pt x="66647" y="89778"/>
                      <a:pt x="66647" y="89709"/>
                    </a:cubicBezTo>
                    <a:cubicBezTo>
                      <a:pt x="66647" y="89640"/>
                      <a:pt x="66647" y="89640"/>
                      <a:pt x="66647" y="89571"/>
                    </a:cubicBezTo>
                    <a:cubicBezTo>
                      <a:pt x="66647" y="89364"/>
                      <a:pt x="66578" y="89157"/>
                      <a:pt x="66578" y="88950"/>
                    </a:cubicBezTo>
                    <a:cubicBezTo>
                      <a:pt x="66578" y="88881"/>
                      <a:pt x="66578" y="88881"/>
                      <a:pt x="66578" y="88812"/>
                    </a:cubicBezTo>
                    <a:cubicBezTo>
                      <a:pt x="66302" y="88743"/>
                      <a:pt x="66302" y="88673"/>
                      <a:pt x="66302" y="88604"/>
                    </a:cubicBezTo>
                    <a:lnTo>
                      <a:pt x="66302" y="88604"/>
                    </a:lnTo>
                    <a:close/>
                    <a:moveTo>
                      <a:pt x="350177" y="163025"/>
                    </a:moveTo>
                    <a:cubicBezTo>
                      <a:pt x="319456" y="163094"/>
                      <a:pt x="291082" y="179525"/>
                      <a:pt x="275687" y="206172"/>
                    </a:cubicBezTo>
                    <a:cubicBezTo>
                      <a:pt x="251870" y="247456"/>
                      <a:pt x="266022" y="300199"/>
                      <a:pt x="307237" y="324017"/>
                    </a:cubicBezTo>
                    <a:cubicBezTo>
                      <a:pt x="307237" y="324017"/>
                      <a:pt x="307237" y="324017"/>
                      <a:pt x="307237" y="324017"/>
                    </a:cubicBezTo>
                    <a:cubicBezTo>
                      <a:pt x="315452" y="328780"/>
                      <a:pt x="324427" y="332094"/>
                      <a:pt x="333677" y="333958"/>
                    </a:cubicBezTo>
                    <a:cubicBezTo>
                      <a:pt x="318904" y="317044"/>
                      <a:pt x="311310" y="295091"/>
                      <a:pt x="312483" y="272654"/>
                    </a:cubicBezTo>
                    <a:cubicBezTo>
                      <a:pt x="325186" y="278660"/>
                      <a:pt x="336094" y="288463"/>
                      <a:pt x="343342" y="301028"/>
                    </a:cubicBezTo>
                    <a:cubicBezTo>
                      <a:pt x="345621" y="304963"/>
                      <a:pt x="347554" y="309174"/>
                      <a:pt x="349003" y="313454"/>
                    </a:cubicBezTo>
                    <a:cubicBezTo>
                      <a:pt x="349072" y="313661"/>
                      <a:pt x="349141" y="313868"/>
                      <a:pt x="349210" y="314075"/>
                    </a:cubicBezTo>
                    <a:cubicBezTo>
                      <a:pt x="349210" y="314144"/>
                      <a:pt x="349279" y="314144"/>
                      <a:pt x="349279" y="314214"/>
                    </a:cubicBezTo>
                    <a:cubicBezTo>
                      <a:pt x="349279" y="314283"/>
                      <a:pt x="349349" y="314352"/>
                      <a:pt x="349349" y="314352"/>
                    </a:cubicBezTo>
                    <a:cubicBezTo>
                      <a:pt x="349349" y="314352"/>
                      <a:pt x="349349" y="314352"/>
                      <a:pt x="349349" y="314352"/>
                    </a:cubicBezTo>
                    <a:lnTo>
                      <a:pt x="349349" y="314352"/>
                    </a:lnTo>
                    <a:cubicBezTo>
                      <a:pt x="349349" y="314352"/>
                      <a:pt x="349349" y="314352"/>
                      <a:pt x="349349" y="314421"/>
                    </a:cubicBezTo>
                    <a:cubicBezTo>
                      <a:pt x="349349" y="314421"/>
                      <a:pt x="349349" y="314490"/>
                      <a:pt x="349349" y="314490"/>
                    </a:cubicBezTo>
                    <a:cubicBezTo>
                      <a:pt x="349349" y="314490"/>
                      <a:pt x="349349" y="314559"/>
                      <a:pt x="349349" y="314559"/>
                    </a:cubicBezTo>
                    <a:cubicBezTo>
                      <a:pt x="349418" y="314835"/>
                      <a:pt x="349556" y="315111"/>
                      <a:pt x="349625" y="315387"/>
                    </a:cubicBezTo>
                    <a:cubicBezTo>
                      <a:pt x="349694" y="315663"/>
                      <a:pt x="349763" y="315939"/>
                      <a:pt x="349901" y="316216"/>
                    </a:cubicBezTo>
                    <a:cubicBezTo>
                      <a:pt x="349901" y="316216"/>
                      <a:pt x="349901" y="316216"/>
                      <a:pt x="349901" y="316216"/>
                    </a:cubicBezTo>
                    <a:cubicBezTo>
                      <a:pt x="349970" y="316492"/>
                      <a:pt x="350108" y="316837"/>
                      <a:pt x="350177" y="317113"/>
                    </a:cubicBezTo>
                    <a:cubicBezTo>
                      <a:pt x="350177" y="317113"/>
                      <a:pt x="350177" y="317113"/>
                      <a:pt x="350177" y="317113"/>
                    </a:cubicBezTo>
                    <a:cubicBezTo>
                      <a:pt x="350246" y="317320"/>
                      <a:pt x="350315" y="317527"/>
                      <a:pt x="350384" y="317803"/>
                    </a:cubicBezTo>
                    <a:cubicBezTo>
                      <a:pt x="350384" y="317803"/>
                      <a:pt x="350384" y="317872"/>
                      <a:pt x="350384" y="317872"/>
                    </a:cubicBezTo>
                    <a:cubicBezTo>
                      <a:pt x="350384" y="317941"/>
                      <a:pt x="350384" y="317941"/>
                      <a:pt x="350453" y="318010"/>
                    </a:cubicBezTo>
                    <a:cubicBezTo>
                      <a:pt x="350522" y="318218"/>
                      <a:pt x="350522" y="318425"/>
                      <a:pt x="350591" y="318563"/>
                    </a:cubicBezTo>
                    <a:cubicBezTo>
                      <a:pt x="350591" y="318563"/>
                      <a:pt x="350591" y="318632"/>
                      <a:pt x="350591" y="318632"/>
                    </a:cubicBezTo>
                    <a:cubicBezTo>
                      <a:pt x="350591" y="318632"/>
                      <a:pt x="350591" y="318701"/>
                      <a:pt x="350591" y="318701"/>
                    </a:cubicBezTo>
                    <a:cubicBezTo>
                      <a:pt x="350660" y="318908"/>
                      <a:pt x="350660" y="319046"/>
                      <a:pt x="350729" y="319253"/>
                    </a:cubicBezTo>
                    <a:cubicBezTo>
                      <a:pt x="350729" y="319322"/>
                      <a:pt x="350729" y="319391"/>
                      <a:pt x="350798" y="319460"/>
                    </a:cubicBezTo>
                    <a:cubicBezTo>
                      <a:pt x="350798" y="319460"/>
                      <a:pt x="350798" y="319529"/>
                      <a:pt x="350798" y="319529"/>
                    </a:cubicBezTo>
                    <a:cubicBezTo>
                      <a:pt x="350798" y="319529"/>
                      <a:pt x="350798" y="319598"/>
                      <a:pt x="350798" y="319598"/>
                    </a:cubicBezTo>
                    <a:cubicBezTo>
                      <a:pt x="350798" y="319667"/>
                      <a:pt x="350867" y="319736"/>
                      <a:pt x="350867" y="319805"/>
                    </a:cubicBezTo>
                    <a:cubicBezTo>
                      <a:pt x="350936" y="320013"/>
                      <a:pt x="351005" y="320220"/>
                      <a:pt x="351005" y="320427"/>
                    </a:cubicBezTo>
                    <a:cubicBezTo>
                      <a:pt x="351005" y="320496"/>
                      <a:pt x="351005" y="320565"/>
                      <a:pt x="351074" y="320634"/>
                    </a:cubicBezTo>
                    <a:cubicBezTo>
                      <a:pt x="351074" y="320634"/>
                      <a:pt x="351074" y="320634"/>
                      <a:pt x="351074" y="320634"/>
                    </a:cubicBezTo>
                    <a:cubicBezTo>
                      <a:pt x="351143" y="320841"/>
                      <a:pt x="351143" y="321117"/>
                      <a:pt x="351212" y="321324"/>
                    </a:cubicBezTo>
                    <a:lnTo>
                      <a:pt x="351212" y="321324"/>
                    </a:lnTo>
                    <a:cubicBezTo>
                      <a:pt x="351282" y="321531"/>
                      <a:pt x="351282" y="321807"/>
                      <a:pt x="351351" y="322015"/>
                    </a:cubicBezTo>
                    <a:cubicBezTo>
                      <a:pt x="351351" y="322084"/>
                      <a:pt x="351351" y="322153"/>
                      <a:pt x="351420" y="322222"/>
                    </a:cubicBezTo>
                    <a:cubicBezTo>
                      <a:pt x="351420" y="322291"/>
                      <a:pt x="351420" y="322360"/>
                      <a:pt x="351489" y="322429"/>
                    </a:cubicBezTo>
                    <a:cubicBezTo>
                      <a:pt x="351489" y="322429"/>
                      <a:pt x="351489" y="322429"/>
                      <a:pt x="351489" y="322429"/>
                    </a:cubicBezTo>
                    <a:cubicBezTo>
                      <a:pt x="351489" y="322429"/>
                      <a:pt x="351489" y="322498"/>
                      <a:pt x="351489" y="322498"/>
                    </a:cubicBezTo>
                    <a:cubicBezTo>
                      <a:pt x="351558" y="322705"/>
                      <a:pt x="351558" y="322981"/>
                      <a:pt x="351627" y="323188"/>
                    </a:cubicBezTo>
                    <a:cubicBezTo>
                      <a:pt x="351696" y="323395"/>
                      <a:pt x="351696" y="323533"/>
                      <a:pt x="351696" y="323740"/>
                    </a:cubicBezTo>
                    <a:cubicBezTo>
                      <a:pt x="351696" y="323740"/>
                      <a:pt x="351696" y="323740"/>
                      <a:pt x="351696" y="323740"/>
                    </a:cubicBezTo>
                    <a:cubicBezTo>
                      <a:pt x="351696" y="323948"/>
                      <a:pt x="351765" y="324086"/>
                      <a:pt x="351765" y="324293"/>
                    </a:cubicBezTo>
                    <a:cubicBezTo>
                      <a:pt x="351765" y="324293"/>
                      <a:pt x="351765" y="324293"/>
                      <a:pt x="351765" y="324362"/>
                    </a:cubicBezTo>
                    <a:cubicBezTo>
                      <a:pt x="351834" y="324569"/>
                      <a:pt x="351834" y="324776"/>
                      <a:pt x="351903" y="324983"/>
                    </a:cubicBezTo>
                    <a:lnTo>
                      <a:pt x="351903" y="325052"/>
                    </a:lnTo>
                    <a:cubicBezTo>
                      <a:pt x="351903" y="325052"/>
                      <a:pt x="351903" y="325052"/>
                      <a:pt x="351903" y="325052"/>
                    </a:cubicBezTo>
                    <a:lnTo>
                      <a:pt x="351903" y="325052"/>
                    </a:lnTo>
                    <a:cubicBezTo>
                      <a:pt x="351972" y="325328"/>
                      <a:pt x="351972" y="325604"/>
                      <a:pt x="352041" y="325881"/>
                    </a:cubicBezTo>
                    <a:cubicBezTo>
                      <a:pt x="352041" y="325881"/>
                      <a:pt x="352041" y="325950"/>
                      <a:pt x="352041" y="325950"/>
                    </a:cubicBezTo>
                    <a:cubicBezTo>
                      <a:pt x="352041" y="326019"/>
                      <a:pt x="352041" y="326088"/>
                      <a:pt x="352041" y="326157"/>
                    </a:cubicBezTo>
                    <a:cubicBezTo>
                      <a:pt x="352041" y="326364"/>
                      <a:pt x="352110" y="326571"/>
                      <a:pt x="352110" y="326778"/>
                    </a:cubicBezTo>
                    <a:cubicBezTo>
                      <a:pt x="352110" y="326778"/>
                      <a:pt x="352110" y="326778"/>
                      <a:pt x="352110" y="326778"/>
                    </a:cubicBezTo>
                    <a:cubicBezTo>
                      <a:pt x="352110" y="326847"/>
                      <a:pt x="352110" y="326916"/>
                      <a:pt x="352110" y="326985"/>
                    </a:cubicBezTo>
                    <a:cubicBezTo>
                      <a:pt x="352110" y="326985"/>
                      <a:pt x="352110" y="326985"/>
                      <a:pt x="352110" y="326985"/>
                    </a:cubicBezTo>
                    <a:cubicBezTo>
                      <a:pt x="352110" y="327192"/>
                      <a:pt x="352179" y="327468"/>
                      <a:pt x="352179" y="327676"/>
                    </a:cubicBezTo>
                    <a:cubicBezTo>
                      <a:pt x="352179" y="327745"/>
                      <a:pt x="352179" y="327745"/>
                      <a:pt x="352179" y="327814"/>
                    </a:cubicBezTo>
                    <a:cubicBezTo>
                      <a:pt x="352179" y="328021"/>
                      <a:pt x="352248" y="328297"/>
                      <a:pt x="352248" y="328504"/>
                    </a:cubicBezTo>
                    <a:cubicBezTo>
                      <a:pt x="352248" y="328504"/>
                      <a:pt x="352248" y="328504"/>
                      <a:pt x="352248" y="328504"/>
                    </a:cubicBezTo>
                    <a:cubicBezTo>
                      <a:pt x="352248" y="328573"/>
                      <a:pt x="352248" y="328642"/>
                      <a:pt x="352248" y="328711"/>
                    </a:cubicBezTo>
                    <a:cubicBezTo>
                      <a:pt x="352248" y="328711"/>
                      <a:pt x="352248" y="328711"/>
                      <a:pt x="352248" y="328711"/>
                    </a:cubicBezTo>
                    <a:cubicBezTo>
                      <a:pt x="352248" y="328918"/>
                      <a:pt x="352317" y="329194"/>
                      <a:pt x="352317" y="329401"/>
                    </a:cubicBezTo>
                    <a:cubicBezTo>
                      <a:pt x="352317" y="329401"/>
                      <a:pt x="352317" y="329401"/>
                      <a:pt x="352317" y="329401"/>
                    </a:cubicBezTo>
                    <a:cubicBezTo>
                      <a:pt x="352317" y="329608"/>
                      <a:pt x="352386" y="329885"/>
                      <a:pt x="352386" y="330092"/>
                    </a:cubicBezTo>
                    <a:cubicBezTo>
                      <a:pt x="352386" y="330092"/>
                      <a:pt x="352386" y="330092"/>
                      <a:pt x="352386" y="330092"/>
                    </a:cubicBezTo>
                    <a:cubicBezTo>
                      <a:pt x="352386" y="330161"/>
                      <a:pt x="352386" y="330230"/>
                      <a:pt x="352386" y="330299"/>
                    </a:cubicBezTo>
                    <a:cubicBezTo>
                      <a:pt x="352386" y="330299"/>
                      <a:pt x="352386" y="330368"/>
                      <a:pt x="352386" y="330368"/>
                    </a:cubicBezTo>
                    <a:cubicBezTo>
                      <a:pt x="352386" y="330368"/>
                      <a:pt x="352386" y="330437"/>
                      <a:pt x="352386" y="330437"/>
                    </a:cubicBezTo>
                    <a:cubicBezTo>
                      <a:pt x="352386" y="330713"/>
                      <a:pt x="352455" y="331058"/>
                      <a:pt x="352455" y="331334"/>
                    </a:cubicBezTo>
                    <a:cubicBezTo>
                      <a:pt x="352455" y="331403"/>
                      <a:pt x="352455" y="331472"/>
                      <a:pt x="352455" y="331541"/>
                    </a:cubicBezTo>
                    <a:cubicBezTo>
                      <a:pt x="352455" y="331541"/>
                      <a:pt x="352455" y="331611"/>
                      <a:pt x="352455" y="331611"/>
                    </a:cubicBezTo>
                    <a:cubicBezTo>
                      <a:pt x="352455" y="331749"/>
                      <a:pt x="352455" y="331887"/>
                      <a:pt x="352455" y="332094"/>
                    </a:cubicBezTo>
                    <a:cubicBezTo>
                      <a:pt x="352455" y="332301"/>
                      <a:pt x="352455" y="332439"/>
                      <a:pt x="352455" y="332646"/>
                    </a:cubicBezTo>
                    <a:cubicBezTo>
                      <a:pt x="352455" y="332646"/>
                      <a:pt x="352455" y="332646"/>
                      <a:pt x="352455" y="332715"/>
                    </a:cubicBezTo>
                    <a:cubicBezTo>
                      <a:pt x="352455" y="332922"/>
                      <a:pt x="352455" y="333129"/>
                      <a:pt x="352455" y="333267"/>
                    </a:cubicBezTo>
                    <a:lnTo>
                      <a:pt x="352455" y="333267"/>
                    </a:lnTo>
                    <a:cubicBezTo>
                      <a:pt x="352455" y="333336"/>
                      <a:pt x="352455" y="333405"/>
                      <a:pt x="352455" y="333474"/>
                    </a:cubicBezTo>
                    <a:cubicBezTo>
                      <a:pt x="363225" y="333198"/>
                      <a:pt x="373925" y="330851"/>
                      <a:pt x="383866" y="326640"/>
                    </a:cubicBezTo>
                    <a:cubicBezTo>
                      <a:pt x="383866" y="326571"/>
                      <a:pt x="383866" y="326502"/>
                      <a:pt x="383866" y="326433"/>
                    </a:cubicBezTo>
                    <a:lnTo>
                      <a:pt x="383866" y="326433"/>
                    </a:lnTo>
                    <a:cubicBezTo>
                      <a:pt x="383866" y="326088"/>
                      <a:pt x="383797" y="325812"/>
                      <a:pt x="383797" y="325466"/>
                    </a:cubicBezTo>
                    <a:lnTo>
                      <a:pt x="383797" y="325466"/>
                    </a:lnTo>
                    <a:cubicBezTo>
                      <a:pt x="383797" y="325397"/>
                      <a:pt x="383797" y="325259"/>
                      <a:pt x="383797" y="325190"/>
                    </a:cubicBezTo>
                    <a:lnTo>
                      <a:pt x="383797" y="325190"/>
                    </a:lnTo>
                    <a:cubicBezTo>
                      <a:pt x="383797" y="324845"/>
                      <a:pt x="383728" y="324569"/>
                      <a:pt x="383728" y="324224"/>
                    </a:cubicBezTo>
                    <a:cubicBezTo>
                      <a:pt x="383728" y="324224"/>
                      <a:pt x="383728" y="324155"/>
                      <a:pt x="383728" y="324155"/>
                    </a:cubicBezTo>
                    <a:cubicBezTo>
                      <a:pt x="383728" y="324017"/>
                      <a:pt x="383728" y="323948"/>
                      <a:pt x="383659" y="323810"/>
                    </a:cubicBezTo>
                    <a:cubicBezTo>
                      <a:pt x="383659" y="323810"/>
                      <a:pt x="383659" y="323810"/>
                      <a:pt x="383659" y="323740"/>
                    </a:cubicBezTo>
                    <a:cubicBezTo>
                      <a:pt x="383590" y="323395"/>
                      <a:pt x="383590" y="323050"/>
                      <a:pt x="383521" y="322774"/>
                    </a:cubicBezTo>
                    <a:lnTo>
                      <a:pt x="383521" y="322774"/>
                    </a:lnTo>
                    <a:cubicBezTo>
                      <a:pt x="383521" y="322705"/>
                      <a:pt x="383521" y="322567"/>
                      <a:pt x="383452" y="322498"/>
                    </a:cubicBezTo>
                    <a:lnTo>
                      <a:pt x="383452" y="322498"/>
                    </a:lnTo>
                    <a:cubicBezTo>
                      <a:pt x="383383" y="322153"/>
                      <a:pt x="383383" y="321877"/>
                      <a:pt x="383314" y="321531"/>
                    </a:cubicBezTo>
                    <a:cubicBezTo>
                      <a:pt x="383314" y="321531"/>
                      <a:pt x="383314" y="321531"/>
                      <a:pt x="383314" y="321462"/>
                    </a:cubicBezTo>
                    <a:cubicBezTo>
                      <a:pt x="383314" y="321393"/>
                      <a:pt x="383314" y="321324"/>
                      <a:pt x="383245" y="321186"/>
                    </a:cubicBezTo>
                    <a:lnTo>
                      <a:pt x="383245" y="321117"/>
                    </a:lnTo>
                    <a:cubicBezTo>
                      <a:pt x="383176" y="320703"/>
                      <a:pt x="383107" y="320358"/>
                      <a:pt x="383038" y="319943"/>
                    </a:cubicBezTo>
                    <a:cubicBezTo>
                      <a:pt x="383038" y="319943"/>
                      <a:pt x="383038" y="319943"/>
                      <a:pt x="383038" y="319943"/>
                    </a:cubicBezTo>
                    <a:lnTo>
                      <a:pt x="383038" y="319874"/>
                    </a:lnTo>
                    <a:cubicBezTo>
                      <a:pt x="383038" y="319874"/>
                      <a:pt x="383038" y="319805"/>
                      <a:pt x="383038" y="319805"/>
                    </a:cubicBezTo>
                    <a:cubicBezTo>
                      <a:pt x="382969" y="319460"/>
                      <a:pt x="382969" y="319184"/>
                      <a:pt x="382900" y="318839"/>
                    </a:cubicBezTo>
                    <a:lnTo>
                      <a:pt x="382900" y="318770"/>
                    </a:lnTo>
                    <a:cubicBezTo>
                      <a:pt x="382831" y="318494"/>
                      <a:pt x="382831" y="318287"/>
                      <a:pt x="382762" y="318010"/>
                    </a:cubicBezTo>
                    <a:lnTo>
                      <a:pt x="382762" y="318010"/>
                    </a:lnTo>
                    <a:cubicBezTo>
                      <a:pt x="382693" y="317734"/>
                      <a:pt x="382693" y="317458"/>
                      <a:pt x="382624" y="317182"/>
                    </a:cubicBezTo>
                    <a:cubicBezTo>
                      <a:pt x="382624" y="317182"/>
                      <a:pt x="382624" y="317182"/>
                      <a:pt x="382624" y="317182"/>
                    </a:cubicBezTo>
                    <a:cubicBezTo>
                      <a:pt x="382555" y="316906"/>
                      <a:pt x="382486" y="316561"/>
                      <a:pt x="382417" y="316285"/>
                    </a:cubicBezTo>
                    <a:lnTo>
                      <a:pt x="382417" y="316216"/>
                    </a:lnTo>
                    <a:cubicBezTo>
                      <a:pt x="382417" y="316147"/>
                      <a:pt x="382417" y="316077"/>
                      <a:pt x="382348" y="315939"/>
                    </a:cubicBezTo>
                    <a:cubicBezTo>
                      <a:pt x="382348" y="315870"/>
                      <a:pt x="382348" y="315801"/>
                      <a:pt x="382279" y="315732"/>
                    </a:cubicBezTo>
                    <a:cubicBezTo>
                      <a:pt x="382279" y="315663"/>
                      <a:pt x="382210" y="315525"/>
                      <a:pt x="382210" y="315456"/>
                    </a:cubicBezTo>
                    <a:cubicBezTo>
                      <a:pt x="382210" y="315456"/>
                      <a:pt x="382210" y="315456"/>
                      <a:pt x="382210" y="315456"/>
                    </a:cubicBezTo>
                    <a:cubicBezTo>
                      <a:pt x="382141" y="315180"/>
                      <a:pt x="382071" y="314904"/>
                      <a:pt x="382071" y="314628"/>
                    </a:cubicBezTo>
                    <a:cubicBezTo>
                      <a:pt x="382071" y="314628"/>
                      <a:pt x="382071" y="314628"/>
                      <a:pt x="382071" y="314628"/>
                    </a:cubicBezTo>
                    <a:cubicBezTo>
                      <a:pt x="382002" y="314283"/>
                      <a:pt x="381933" y="314006"/>
                      <a:pt x="381864" y="313661"/>
                    </a:cubicBezTo>
                    <a:lnTo>
                      <a:pt x="381864" y="313661"/>
                    </a:lnTo>
                    <a:cubicBezTo>
                      <a:pt x="381864" y="313523"/>
                      <a:pt x="381795" y="313454"/>
                      <a:pt x="381795" y="313316"/>
                    </a:cubicBezTo>
                    <a:cubicBezTo>
                      <a:pt x="381795" y="313316"/>
                      <a:pt x="381795" y="313316"/>
                      <a:pt x="381795" y="313247"/>
                    </a:cubicBezTo>
                    <a:cubicBezTo>
                      <a:pt x="381726" y="312902"/>
                      <a:pt x="381657" y="312557"/>
                      <a:pt x="381588" y="312280"/>
                    </a:cubicBezTo>
                    <a:cubicBezTo>
                      <a:pt x="381588" y="312280"/>
                      <a:pt x="381588" y="312280"/>
                      <a:pt x="381588" y="312280"/>
                    </a:cubicBezTo>
                    <a:cubicBezTo>
                      <a:pt x="381588" y="312280"/>
                      <a:pt x="381588" y="312211"/>
                      <a:pt x="381588" y="312211"/>
                    </a:cubicBezTo>
                    <a:cubicBezTo>
                      <a:pt x="381588" y="312073"/>
                      <a:pt x="381519" y="312004"/>
                      <a:pt x="381519" y="311866"/>
                    </a:cubicBezTo>
                    <a:cubicBezTo>
                      <a:pt x="381450" y="311590"/>
                      <a:pt x="381381" y="311314"/>
                      <a:pt x="381312" y="311038"/>
                    </a:cubicBezTo>
                    <a:cubicBezTo>
                      <a:pt x="381312" y="310969"/>
                      <a:pt x="381243" y="310900"/>
                      <a:pt x="381243" y="310831"/>
                    </a:cubicBezTo>
                    <a:cubicBezTo>
                      <a:pt x="381243" y="310831"/>
                      <a:pt x="381243" y="310762"/>
                      <a:pt x="381243" y="310762"/>
                    </a:cubicBezTo>
                    <a:cubicBezTo>
                      <a:pt x="381243" y="310762"/>
                      <a:pt x="381243" y="310762"/>
                      <a:pt x="381243" y="310762"/>
                    </a:cubicBezTo>
                    <a:cubicBezTo>
                      <a:pt x="381174" y="310417"/>
                      <a:pt x="381105" y="310140"/>
                      <a:pt x="380967" y="309795"/>
                    </a:cubicBezTo>
                    <a:cubicBezTo>
                      <a:pt x="380967" y="309795"/>
                      <a:pt x="380967" y="309726"/>
                      <a:pt x="380967" y="309726"/>
                    </a:cubicBezTo>
                    <a:cubicBezTo>
                      <a:pt x="380967" y="309657"/>
                      <a:pt x="380898" y="309519"/>
                      <a:pt x="380898" y="309450"/>
                    </a:cubicBezTo>
                    <a:lnTo>
                      <a:pt x="380898" y="309381"/>
                    </a:lnTo>
                    <a:cubicBezTo>
                      <a:pt x="380829" y="309105"/>
                      <a:pt x="380760" y="308760"/>
                      <a:pt x="380622" y="308484"/>
                    </a:cubicBezTo>
                    <a:lnTo>
                      <a:pt x="380622" y="308484"/>
                    </a:lnTo>
                    <a:cubicBezTo>
                      <a:pt x="380484" y="308069"/>
                      <a:pt x="380415" y="307655"/>
                      <a:pt x="380277" y="307241"/>
                    </a:cubicBezTo>
                    <a:lnTo>
                      <a:pt x="380277" y="307241"/>
                    </a:lnTo>
                    <a:cubicBezTo>
                      <a:pt x="380139" y="306827"/>
                      <a:pt x="380000" y="306412"/>
                      <a:pt x="379862" y="305998"/>
                    </a:cubicBezTo>
                    <a:cubicBezTo>
                      <a:pt x="379862" y="305998"/>
                      <a:pt x="379862" y="305998"/>
                      <a:pt x="379862" y="305929"/>
                    </a:cubicBezTo>
                    <a:cubicBezTo>
                      <a:pt x="379724" y="305584"/>
                      <a:pt x="379655" y="305239"/>
                      <a:pt x="379517" y="304894"/>
                    </a:cubicBezTo>
                    <a:lnTo>
                      <a:pt x="379517" y="304825"/>
                    </a:lnTo>
                    <a:cubicBezTo>
                      <a:pt x="379517" y="304825"/>
                      <a:pt x="379517" y="304825"/>
                      <a:pt x="379517" y="304825"/>
                    </a:cubicBezTo>
                    <a:cubicBezTo>
                      <a:pt x="379517" y="304825"/>
                      <a:pt x="379517" y="304756"/>
                      <a:pt x="379517" y="304756"/>
                    </a:cubicBezTo>
                    <a:cubicBezTo>
                      <a:pt x="379517" y="304756"/>
                      <a:pt x="379517" y="304756"/>
                      <a:pt x="379517" y="304756"/>
                    </a:cubicBezTo>
                    <a:cubicBezTo>
                      <a:pt x="379517" y="304618"/>
                      <a:pt x="379448" y="304549"/>
                      <a:pt x="379379" y="304410"/>
                    </a:cubicBezTo>
                    <a:cubicBezTo>
                      <a:pt x="379379" y="304341"/>
                      <a:pt x="379379" y="304272"/>
                      <a:pt x="379310" y="304272"/>
                    </a:cubicBezTo>
                    <a:cubicBezTo>
                      <a:pt x="379310" y="304203"/>
                      <a:pt x="379241" y="304134"/>
                      <a:pt x="379241" y="304065"/>
                    </a:cubicBezTo>
                    <a:lnTo>
                      <a:pt x="379172" y="303927"/>
                    </a:lnTo>
                    <a:cubicBezTo>
                      <a:pt x="379103" y="303651"/>
                      <a:pt x="378965" y="303375"/>
                      <a:pt x="378896" y="303168"/>
                    </a:cubicBezTo>
                    <a:cubicBezTo>
                      <a:pt x="378896" y="303168"/>
                      <a:pt x="378896" y="303168"/>
                      <a:pt x="378896" y="303168"/>
                    </a:cubicBezTo>
                    <a:cubicBezTo>
                      <a:pt x="376756" y="296886"/>
                      <a:pt x="373994" y="290810"/>
                      <a:pt x="370681" y="285080"/>
                    </a:cubicBezTo>
                    <a:cubicBezTo>
                      <a:pt x="359013" y="264922"/>
                      <a:pt x="340995" y="249803"/>
                      <a:pt x="319939" y="241450"/>
                    </a:cubicBezTo>
                    <a:cubicBezTo>
                      <a:pt x="320422" y="240345"/>
                      <a:pt x="320975" y="239172"/>
                      <a:pt x="321527" y="238067"/>
                    </a:cubicBezTo>
                    <a:cubicBezTo>
                      <a:pt x="321596" y="238067"/>
                      <a:pt x="321734" y="238067"/>
                      <a:pt x="321803" y="238136"/>
                    </a:cubicBezTo>
                    <a:cubicBezTo>
                      <a:pt x="321803" y="238136"/>
                      <a:pt x="321803" y="238136"/>
                      <a:pt x="321803" y="238136"/>
                    </a:cubicBezTo>
                    <a:cubicBezTo>
                      <a:pt x="321803" y="238136"/>
                      <a:pt x="321803" y="238136"/>
                      <a:pt x="321803" y="238136"/>
                    </a:cubicBezTo>
                    <a:cubicBezTo>
                      <a:pt x="321941" y="238136"/>
                      <a:pt x="322079" y="238205"/>
                      <a:pt x="322217" y="238205"/>
                    </a:cubicBezTo>
                    <a:cubicBezTo>
                      <a:pt x="322494" y="238274"/>
                      <a:pt x="322770" y="238274"/>
                      <a:pt x="323115" y="238343"/>
                    </a:cubicBezTo>
                    <a:cubicBezTo>
                      <a:pt x="323253" y="238343"/>
                      <a:pt x="323322" y="238343"/>
                      <a:pt x="323460" y="238343"/>
                    </a:cubicBezTo>
                    <a:cubicBezTo>
                      <a:pt x="323805" y="238412"/>
                      <a:pt x="324081" y="238412"/>
                      <a:pt x="324427" y="238481"/>
                    </a:cubicBezTo>
                    <a:cubicBezTo>
                      <a:pt x="324427" y="238481"/>
                      <a:pt x="324427" y="238481"/>
                      <a:pt x="324496" y="238481"/>
                    </a:cubicBezTo>
                    <a:cubicBezTo>
                      <a:pt x="324496" y="238481"/>
                      <a:pt x="324496" y="238481"/>
                      <a:pt x="324496" y="238481"/>
                    </a:cubicBezTo>
                    <a:cubicBezTo>
                      <a:pt x="324634" y="238481"/>
                      <a:pt x="324772" y="238481"/>
                      <a:pt x="324910" y="238550"/>
                    </a:cubicBezTo>
                    <a:cubicBezTo>
                      <a:pt x="325186" y="238550"/>
                      <a:pt x="325531" y="238619"/>
                      <a:pt x="325807" y="238619"/>
                    </a:cubicBezTo>
                    <a:cubicBezTo>
                      <a:pt x="325807" y="238619"/>
                      <a:pt x="325807" y="238619"/>
                      <a:pt x="325807" y="238619"/>
                    </a:cubicBezTo>
                    <a:cubicBezTo>
                      <a:pt x="325945" y="238619"/>
                      <a:pt x="326083" y="238619"/>
                      <a:pt x="326291" y="238688"/>
                    </a:cubicBezTo>
                    <a:cubicBezTo>
                      <a:pt x="326567" y="238688"/>
                      <a:pt x="326912" y="238757"/>
                      <a:pt x="327188" y="238757"/>
                    </a:cubicBezTo>
                    <a:lnTo>
                      <a:pt x="327188" y="238757"/>
                    </a:lnTo>
                    <a:cubicBezTo>
                      <a:pt x="327602" y="238826"/>
                      <a:pt x="328085" y="238826"/>
                      <a:pt x="328500" y="238826"/>
                    </a:cubicBezTo>
                    <a:cubicBezTo>
                      <a:pt x="328500" y="238826"/>
                      <a:pt x="328500" y="238826"/>
                      <a:pt x="328500" y="238826"/>
                    </a:cubicBezTo>
                    <a:cubicBezTo>
                      <a:pt x="328569" y="238826"/>
                      <a:pt x="328569" y="238826"/>
                      <a:pt x="328638" y="238826"/>
                    </a:cubicBezTo>
                    <a:cubicBezTo>
                      <a:pt x="329052" y="238826"/>
                      <a:pt x="329466" y="238895"/>
                      <a:pt x="329811" y="238895"/>
                    </a:cubicBezTo>
                    <a:cubicBezTo>
                      <a:pt x="329811" y="238895"/>
                      <a:pt x="329811" y="238895"/>
                      <a:pt x="329811" y="238895"/>
                    </a:cubicBezTo>
                    <a:cubicBezTo>
                      <a:pt x="330226" y="238895"/>
                      <a:pt x="330709" y="238964"/>
                      <a:pt x="331123" y="238964"/>
                    </a:cubicBezTo>
                    <a:cubicBezTo>
                      <a:pt x="331123" y="238964"/>
                      <a:pt x="331123" y="238964"/>
                      <a:pt x="331123" y="238964"/>
                    </a:cubicBezTo>
                    <a:cubicBezTo>
                      <a:pt x="331261" y="238964"/>
                      <a:pt x="331399" y="238964"/>
                      <a:pt x="331606" y="238964"/>
                    </a:cubicBezTo>
                    <a:cubicBezTo>
                      <a:pt x="331882" y="238964"/>
                      <a:pt x="332159" y="238964"/>
                      <a:pt x="332504" y="238964"/>
                    </a:cubicBezTo>
                    <a:cubicBezTo>
                      <a:pt x="332504" y="238964"/>
                      <a:pt x="332573" y="238964"/>
                      <a:pt x="332573" y="238964"/>
                    </a:cubicBezTo>
                    <a:cubicBezTo>
                      <a:pt x="332987" y="238964"/>
                      <a:pt x="333401" y="238964"/>
                      <a:pt x="333815" y="238964"/>
                    </a:cubicBezTo>
                    <a:cubicBezTo>
                      <a:pt x="333884" y="238964"/>
                      <a:pt x="333954" y="238964"/>
                      <a:pt x="334092" y="238964"/>
                    </a:cubicBezTo>
                    <a:lnTo>
                      <a:pt x="334092" y="238964"/>
                    </a:lnTo>
                    <a:cubicBezTo>
                      <a:pt x="334437" y="238964"/>
                      <a:pt x="334782" y="238964"/>
                      <a:pt x="335127" y="238964"/>
                    </a:cubicBezTo>
                    <a:cubicBezTo>
                      <a:pt x="335127" y="238964"/>
                      <a:pt x="335196" y="238964"/>
                      <a:pt x="335196" y="238964"/>
                    </a:cubicBezTo>
                    <a:cubicBezTo>
                      <a:pt x="335334" y="238964"/>
                      <a:pt x="335403" y="238964"/>
                      <a:pt x="335541" y="238964"/>
                    </a:cubicBezTo>
                    <a:cubicBezTo>
                      <a:pt x="335610" y="238964"/>
                      <a:pt x="335679" y="238964"/>
                      <a:pt x="335748" y="238964"/>
                    </a:cubicBezTo>
                    <a:cubicBezTo>
                      <a:pt x="335817" y="238964"/>
                      <a:pt x="335887" y="238964"/>
                      <a:pt x="335887" y="238964"/>
                    </a:cubicBezTo>
                    <a:cubicBezTo>
                      <a:pt x="336094" y="238964"/>
                      <a:pt x="336232" y="238964"/>
                      <a:pt x="336439" y="238964"/>
                    </a:cubicBezTo>
                    <a:cubicBezTo>
                      <a:pt x="336508" y="238964"/>
                      <a:pt x="336508" y="238964"/>
                      <a:pt x="336577" y="238964"/>
                    </a:cubicBezTo>
                    <a:cubicBezTo>
                      <a:pt x="336715" y="238964"/>
                      <a:pt x="336784" y="238964"/>
                      <a:pt x="336922" y="238964"/>
                    </a:cubicBezTo>
                    <a:cubicBezTo>
                      <a:pt x="337612" y="238964"/>
                      <a:pt x="338234" y="238964"/>
                      <a:pt x="338924" y="238895"/>
                    </a:cubicBezTo>
                    <a:cubicBezTo>
                      <a:pt x="339131" y="238895"/>
                      <a:pt x="339407" y="238895"/>
                      <a:pt x="339614" y="238895"/>
                    </a:cubicBezTo>
                    <a:cubicBezTo>
                      <a:pt x="339614" y="238895"/>
                      <a:pt x="339614" y="238895"/>
                      <a:pt x="339614" y="238895"/>
                    </a:cubicBezTo>
                    <a:cubicBezTo>
                      <a:pt x="339822" y="238895"/>
                      <a:pt x="340029" y="238895"/>
                      <a:pt x="340236" y="238895"/>
                    </a:cubicBezTo>
                    <a:lnTo>
                      <a:pt x="340305" y="238895"/>
                    </a:lnTo>
                    <a:cubicBezTo>
                      <a:pt x="340374" y="238895"/>
                      <a:pt x="340512" y="238895"/>
                      <a:pt x="340581" y="238895"/>
                    </a:cubicBezTo>
                    <a:cubicBezTo>
                      <a:pt x="340581" y="238895"/>
                      <a:pt x="340581" y="238895"/>
                      <a:pt x="340581" y="238895"/>
                    </a:cubicBezTo>
                    <a:cubicBezTo>
                      <a:pt x="340995" y="238895"/>
                      <a:pt x="341409" y="238826"/>
                      <a:pt x="341824" y="238826"/>
                    </a:cubicBezTo>
                    <a:cubicBezTo>
                      <a:pt x="341824" y="238826"/>
                      <a:pt x="341893" y="238826"/>
                      <a:pt x="341893" y="238826"/>
                    </a:cubicBezTo>
                    <a:cubicBezTo>
                      <a:pt x="341893" y="238826"/>
                      <a:pt x="341893" y="238826"/>
                      <a:pt x="341962" y="238826"/>
                    </a:cubicBezTo>
                    <a:cubicBezTo>
                      <a:pt x="342307" y="238826"/>
                      <a:pt x="342652" y="238757"/>
                      <a:pt x="342997" y="238757"/>
                    </a:cubicBezTo>
                    <a:cubicBezTo>
                      <a:pt x="342997" y="238757"/>
                      <a:pt x="342997" y="238757"/>
                      <a:pt x="343066" y="238757"/>
                    </a:cubicBezTo>
                    <a:cubicBezTo>
                      <a:pt x="343135" y="238757"/>
                      <a:pt x="343204" y="238757"/>
                      <a:pt x="343273" y="238757"/>
                    </a:cubicBezTo>
                    <a:cubicBezTo>
                      <a:pt x="343273" y="238757"/>
                      <a:pt x="343342" y="238757"/>
                      <a:pt x="343342" y="238757"/>
                    </a:cubicBezTo>
                    <a:cubicBezTo>
                      <a:pt x="343757" y="238757"/>
                      <a:pt x="344171" y="238688"/>
                      <a:pt x="344585" y="238688"/>
                    </a:cubicBezTo>
                    <a:lnTo>
                      <a:pt x="344654" y="238688"/>
                    </a:lnTo>
                    <a:cubicBezTo>
                      <a:pt x="344723" y="238688"/>
                      <a:pt x="344861" y="238688"/>
                      <a:pt x="344930" y="238688"/>
                    </a:cubicBezTo>
                    <a:cubicBezTo>
                      <a:pt x="344930" y="238688"/>
                      <a:pt x="344930" y="238688"/>
                      <a:pt x="344930" y="238688"/>
                    </a:cubicBezTo>
                    <a:cubicBezTo>
                      <a:pt x="345275" y="238688"/>
                      <a:pt x="345621" y="238619"/>
                      <a:pt x="345897" y="238619"/>
                    </a:cubicBezTo>
                    <a:cubicBezTo>
                      <a:pt x="346035" y="238619"/>
                      <a:pt x="346104" y="238619"/>
                      <a:pt x="346242" y="238619"/>
                    </a:cubicBezTo>
                    <a:cubicBezTo>
                      <a:pt x="346242" y="238619"/>
                      <a:pt x="346242" y="238619"/>
                      <a:pt x="346311" y="238619"/>
                    </a:cubicBezTo>
                    <a:cubicBezTo>
                      <a:pt x="346656" y="238550"/>
                      <a:pt x="347001" y="238550"/>
                      <a:pt x="347277" y="238481"/>
                    </a:cubicBezTo>
                    <a:cubicBezTo>
                      <a:pt x="347415" y="238481"/>
                      <a:pt x="347485" y="238481"/>
                      <a:pt x="347623" y="238412"/>
                    </a:cubicBezTo>
                    <a:cubicBezTo>
                      <a:pt x="347692" y="238412"/>
                      <a:pt x="347761" y="238412"/>
                      <a:pt x="347830" y="238412"/>
                    </a:cubicBezTo>
                    <a:cubicBezTo>
                      <a:pt x="347830" y="238412"/>
                      <a:pt x="347830" y="238412"/>
                      <a:pt x="347830" y="238412"/>
                    </a:cubicBezTo>
                    <a:lnTo>
                      <a:pt x="347899" y="238412"/>
                    </a:lnTo>
                    <a:cubicBezTo>
                      <a:pt x="348244" y="238343"/>
                      <a:pt x="348589" y="238343"/>
                      <a:pt x="348934" y="238274"/>
                    </a:cubicBezTo>
                    <a:cubicBezTo>
                      <a:pt x="348934" y="238274"/>
                      <a:pt x="348934" y="238274"/>
                      <a:pt x="349003" y="238274"/>
                    </a:cubicBezTo>
                    <a:cubicBezTo>
                      <a:pt x="349349" y="238205"/>
                      <a:pt x="349694" y="238205"/>
                      <a:pt x="350039" y="238136"/>
                    </a:cubicBezTo>
                    <a:cubicBezTo>
                      <a:pt x="350039" y="238136"/>
                      <a:pt x="350108" y="238136"/>
                      <a:pt x="350108" y="238136"/>
                    </a:cubicBezTo>
                    <a:cubicBezTo>
                      <a:pt x="350177" y="238136"/>
                      <a:pt x="350315" y="238136"/>
                      <a:pt x="350384" y="238067"/>
                    </a:cubicBezTo>
                    <a:lnTo>
                      <a:pt x="350453" y="238067"/>
                    </a:lnTo>
                    <a:cubicBezTo>
                      <a:pt x="352110" y="237860"/>
                      <a:pt x="353767" y="237515"/>
                      <a:pt x="355355" y="237239"/>
                    </a:cubicBezTo>
                    <a:cubicBezTo>
                      <a:pt x="355355" y="237239"/>
                      <a:pt x="355355" y="237239"/>
                      <a:pt x="355355" y="237239"/>
                    </a:cubicBezTo>
                    <a:lnTo>
                      <a:pt x="355562" y="237170"/>
                    </a:lnTo>
                    <a:cubicBezTo>
                      <a:pt x="355907" y="237100"/>
                      <a:pt x="356252" y="237031"/>
                      <a:pt x="356597" y="236962"/>
                    </a:cubicBezTo>
                    <a:lnTo>
                      <a:pt x="356666" y="236962"/>
                    </a:lnTo>
                    <a:cubicBezTo>
                      <a:pt x="356735" y="236962"/>
                      <a:pt x="356873" y="236893"/>
                      <a:pt x="356942" y="236893"/>
                    </a:cubicBezTo>
                    <a:cubicBezTo>
                      <a:pt x="356942" y="236893"/>
                      <a:pt x="356942" y="236893"/>
                      <a:pt x="356942" y="236893"/>
                    </a:cubicBezTo>
                    <a:cubicBezTo>
                      <a:pt x="357288" y="236824"/>
                      <a:pt x="357633" y="236755"/>
                      <a:pt x="357909" y="236686"/>
                    </a:cubicBezTo>
                    <a:cubicBezTo>
                      <a:pt x="357909" y="236686"/>
                      <a:pt x="357909" y="236686"/>
                      <a:pt x="357978" y="236686"/>
                    </a:cubicBezTo>
                    <a:cubicBezTo>
                      <a:pt x="358116" y="236686"/>
                      <a:pt x="358185" y="236617"/>
                      <a:pt x="358323" y="236617"/>
                    </a:cubicBezTo>
                    <a:cubicBezTo>
                      <a:pt x="358668" y="236548"/>
                      <a:pt x="358945" y="236479"/>
                      <a:pt x="359290" y="236410"/>
                    </a:cubicBezTo>
                    <a:cubicBezTo>
                      <a:pt x="359359" y="236410"/>
                      <a:pt x="359497" y="236341"/>
                      <a:pt x="359566" y="236341"/>
                    </a:cubicBezTo>
                    <a:lnTo>
                      <a:pt x="359566" y="236341"/>
                    </a:lnTo>
                    <a:cubicBezTo>
                      <a:pt x="359911" y="236272"/>
                      <a:pt x="360187" y="236203"/>
                      <a:pt x="360532" y="236134"/>
                    </a:cubicBezTo>
                    <a:cubicBezTo>
                      <a:pt x="360532" y="236134"/>
                      <a:pt x="360532" y="236134"/>
                      <a:pt x="360532" y="236134"/>
                    </a:cubicBezTo>
                    <a:cubicBezTo>
                      <a:pt x="360670" y="236134"/>
                      <a:pt x="360739" y="236065"/>
                      <a:pt x="360877" y="236065"/>
                    </a:cubicBezTo>
                    <a:cubicBezTo>
                      <a:pt x="360877" y="236065"/>
                      <a:pt x="360877" y="236065"/>
                      <a:pt x="360877" y="236065"/>
                    </a:cubicBezTo>
                    <a:cubicBezTo>
                      <a:pt x="361223" y="235996"/>
                      <a:pt x="361499" y="235858"/>
                      <a:pt x="361844" y="235789"/>
                    </a:cubicBezTo>
                    <a:cubicBezTo>
                      <a:pt x="361844" y="235789"/>
                      <a:pt x="361844" y="235789"/>
                      <a:pt x="361844" y="235789"/>
                    </a:cubicBezTo>
                    <a:cubicBezTo>
                      <a:pt x="361982" y="235789"/>
                      <a:pt x="362051" y="235720"/>
                      <a:pt x="362189" y="235720"/>
                    </a:cubicBezTo>
                    <a:cubicBezTo>
                      <a:pt x="362189" y="235720"/>
                      <a:pt x="362189" y="235720"/>
                      <a:pt x="362189" y="235720"/>
                    </a:cubicBezTo>
                    <a:cubicBezTo>
                      <a:pt x="362534" y="235651"/>
                      <a:pt x="362810" y="235582"/>
                      <a:pt x="363156" y="235444"/>
                    </a:cubicBezTo>
                    <a:lnTo>
                      <a:pt x="363156" y="235444"/>
                    </a:lnTo>
                    <a:cubicBezTo>
                      <a:pt x="363570" y="235306"/>
                      <a:pt x="363984" y="235237"/>
                      <a:pt x="364398" y="235098"/>
                    </a:cubicBezTo>
                    <a:lnTo>
                      <a:pt x="364329" y="235098"/>
                    </a:lnTo>
                    <a:cubicBezTo>
                      <a:pt x="364467" y="235098"/>
                      <a:pt x="364536" y="235029"/>
                      <a:pt x="364674" y="235029"/>
                    </a:cubicBezTo>
                    <a:cubicBezTo>
                      <a:pt x="364674" y="235029"/>
                      <a:pt x="364743" y="235029"/>
                      <a:pt x="364743" y="235029"/>
                    </a:cubicBezTo>
                    <a:cubicBezTo>
                      <a:pt x="365089" y="234960"/>
                      <a:pt x="365365" y="234822"/>
                      <a:pt x="365710" y="234753"/>
                    </a:cubicBezTo>
                    <a:lnTo>
                      <a:pt x="365779" y="234753"/>
                    </a:lnTo>
                    <a:cubicBezTo>
                      <a:pt x="365848" y="234753"/>
                      <a:pt x="365986" y="234684"/>
                      <a:pt x="366055" y="234684"/>
                    </a:cubicBezTo>
                    <a:cubicBezTo>
                      <a:pt x="366055" y="234684"/>
                      <a:pt x="366124" y="234684"/>
                      <a:pt x="366124" y="234684"/>
                    </a:cubicBezTo>
                    <a:cubicBezTo>
                      <a:pt x="366400" y="234615"/>
                      <a:pt x="366746" y="234477"/>
                      <a:pt x="367022" y="234408"/>
                    </a:cubicBezTo>
                    <a:lnTo>
                      <a:pt x="367091" y="234408"/>
                    </a:lnTo>
                    <a:cubicBezTo>
                      <a:pt x="367160" y="234408"/>
                      <a:pt x="367298" y="234339"/>
                      <a:pt x="367367" y="234339"/>
                    </a:cubicBezTo>
                    <a:cubicBezTo>
                      <a:pt x="367367" y="234339"/>
                      <a:pt x="367367" y="234339"/>
                      <a:pt x="367367" y="234339"/>
                    </a:cubicBezTo>
                    <a:cubicBezTo>
                      <a:pt x="367712" y="234270"/>
                      <a:pt x="367988" y="234132"/>
                      <a:pt x="368333" y="233994"/>
                    </a:cubicBezTo>
                    <a:cubicBezTo>
                      <a:pt x="368471" y="233925"/>
                      <a:pt x="368540" y="233925"/>
                      <a:pt x="368679" y="233856"/>
                    </a:cubicBezTo>
                    <a:cubicBezTo>
                      <a:pt x="368679" y="233856"/>
                      <a:pt x="368679" y="233856"/>
                      <a:pt x="368748" y="233856"/>
                    </a:cubicBezTo>
                    <a:cubicBezTo>
                      <a:pt x="369093" y="233718"/>
                      <a:pt x="369369" y="233649"/>
                      <a:pt x="369714" y="233511"/>
                    </a:cubicBezTo>
                    <a:cubicBezTo>
                      <a:pt x="369714" y="233511"/>
                      <a:pt x="369714" y="233511"/>
                      <a:pt x="369783" y="233511"/>
                    </a:cubicBezTo>
                    <a:cubicBezTo>
                      <a:pt x="369921" y="233442"/>
                      <a:pt x="369990" y="233442"/>
                      <a:pt x="370128" y="233373"/>
                    </a:cubicBezTo>
                    <a:lnTo>
                      <a:pt x="370059" y="233373"/>
                    </a:lnTo>
                    <a:cubicBezTo>
                      <a:pt x="370404" y="233235"/>
                      <a:pt x="370681" y="233165"/>
                      <a:pt x="371026" y="233027"/>
                    </a:cubicBezTo>
                    <a:cubicBezTo>
                      <a:pt x="371026" y="233027"/>
                      <a:pt x="371095" y="233027"/>
                      <a:pt x="371095" y="233027"/>
                    </a:cubicBezTo>
                    <a:cubicBezTo>
                      <a:pt x="371164" y="233027"/>
                      <a:pt x="371233" y="232958"/>
                      <a:pt x="371302" y="232958"/>
                    </a:cubicBezTo>
                    <a:lnTo>
                      <a:pt x="371371" y="232958"/>
                    </a:lnTo>
                    <a:cubicBezTo>
                      <a:pt x="372061" y="232682"/>
                      <a:pt x="372752" y="232406"/>
                      <a:pt x="373442" y="232130"/>
                    </a:cubicBezTo>
                    <a:lnTo>
                      <a:pt x="373511" y="232130"/>
                    </a:lnTo>
                    <a:cubicBezTo>
                      <a:pt x="373580" y="232061"/>
                      <a:pt x="373718" y="232061"/>
                      <a:pt x="373787" y="231992"/>
                    </a:cubicBezTo>
                    <a:cubicBezTo>
                      <a:pt x="373787" y="231992"/>
                      <a:pt x="373787" y="231992"/>
                      <a:pt x="373856" y="231992"/>
                    </a:cubicBezTo>
                    <a:cubicBezTo>
                      <a:pt x="374547" y="231716"/>
                      <a:pt x="375306" y="231371"/>
                      <a:pt x="375996" y="231094"/>
                    </a:cubicBezTo>
                    <a:lnTo>
                      <a:pt x="375996" y="231094"/>
                    </a:lnTo>
                    <a:cubicBezTo>
                      <a:pt x="376065" y="231025"/>
                      <a:pt x="376203" y="231025"/>
                      <a:pt x="376272" y="230956"/>
                    </a:cubicBezTo>
                    <a:cubicBezTo>
                      <a:pt x="376272" y="230956"/>
                      <a:pt x="376272" y="230956"/>
                      <a:pt x="376272" y="230956"/>
                    </a:cubicBezTo>
                    <a:cubicBezTo>
                      <a:pt x="376549" y="230818"/>
                      <a:pt x="376894" y="230680"/>
                      <a:pt x="377170" y="230542"/>
                    </a:cubicBezTo>
                    <a:cubicBezTo>
                      <a:pt x="377170" y="230542"/>
                      <a:pt x="377239" y="230542"/>
                      <a:pt x="377239" y="230542"/>
                    </a:cubicBezTo>
                    <a:cubicBezTo>
                      <a:pt x="377308" y="230542"/>
                      <a:pt x="377377" y="230473"/>
                      <a:pt x="377446" y="230473"/>
                    </a:cubicBezTo>
                    <a:lnTo>
                      <a:pt x="377515" y="230404"/>
                    </a:lnTo>
                    <a:cubicBezTo>
                      <a:pt x="377791" y="230266"/>
                      <a:pt x="378067" y="230128"/>
                      <a:pt x="378344" y="230059"/>
                    </a:cubicBezTo>
                    <a:cubicBezTo>
                      <a:pt x="378344" y="230059"/>
                      <a:pt x="378413" y="230059"/>
                      <a:pt x="378413" y="229990"/>
                    </a:cubicBezTo>
                    <a:cubicBezTo>
                      <a:pt x="378482" y="229921"/>
                      <a:pt x="378551" y="229921"/>
                      <a:pt x="378620" y="229852"/>
                    </a:cubicBezTo>
                    <a:lnTo>
                      <a:pt x="378689" y="229783"/>
                    </a:lnTo>
                    <a:cubicBezTo>
                      <a:pt x="379379" y="229438"/>
                      <a:pt x="380069" y="229161"/>
                      <a:pt x="380760" y="228816"/>
                    </a:cubicBezTo>
                    <a:cubicBezTo>
                      <a:pt x="380760" y="228816"/>
                      <a:pt x="380760" y="228816"/>
                      <a:pt x="380829" y="228816"/>
                    </a:cubicBezTo>
                    <a:cubicBezTo>
                      <a:pt x="381312" y="228540"/>
                      <a:pt x="381795" y="228333"/>
                      <a:pt x="382279" y="228057"/>
                    </a:cubicBezTo>
                    <a:lnTo>
                      <a:pt x="382279" y="228057"/>
                    </a:lnTo>
                    <a:cubicBezTo>
                      <a:pt x="382555" y="227919"/>
                      <a:pt x="382831" y="227781"/>
                      <a:pt x="383107" y="227643"/>
                    </a:cubicBezTo>
                    <a:lnTo>
                      <a:pt x="383107" y="227643"/>
                    </a:lnTo>
                    <a:cubicBezTo>
                      <a:pt x="383176" y="227574"/>
                      <a:pt x="383314" y="227574"/>
                      <a:pt x="383383" y="227505"/>
                    </a:cubicBezTo>
                    <a:cubicBezTo>
                      <a:pt x="383659" y="227366"/>
                      <a:pt x="384004" y="227159"/>
                      <a:pt x="384281" y="227021"/>
                    </a:cubicBezTo>
                    <a:cubicBezTo>
                      <a:pt x="384281" y="227021"/>
                      <a:pt x="384350" y="227021"/>
                      <a:pt x="384350" y="226952"/>
                    </a:cubicBezTo>
                    <a:cubicBezTo>
                      <a:pt x="384419" y="226883"/>
                      <a:pt x="384488" y="226883"/>
                      <a:pt x="384626" y="226814"/>
                    </a:cubicBezTo>
                    <a:lnTo>
                      <a:pt x="384695" y="226814"/>
                    </a:lnTo>
                    <a:cubicBezTo>
                      <a:pt x="385385" y="226469"/>
                      <a:pt x="386007" y="226055"/>
                      <a:pt x="386628" y="225710"/>
                    </a:cubicBezTo>
                    <a:lnTo>
                      <a:pt x="386697" y="225710"/>
                    </a:lnTo>
                    <a:cubicBezTo>
                      <a:pt x="386766" y="225641"/>
                      <a:pt x="386835" y="225641"/>
                      <a:pt x="386973" y="225572"/>
                    </a:cubicBezTo>
                    <a:cubicBezTo>
                      <a:pt x="387042" y="225502"/>
                      <a:pt x="387180" y="225433"/>
                      <a:pt x="387249" y="225433"/>
                    </a:cubicBezTo>
                    <a:cubicBezTo>
                      <a:pt x="387318" y="225433"/>
                      <a:pt x="387318" y="225364"/>
                      <a:pt x="387387" y="225364"/>
                    </a:cubicBezTo>
                    <a:cubicBezTo>
                      <a:pt x="387663" y="225226"/>
                      <a:pt x="387870" y="225088"/>
                      <a:pt x="388147" y="224950"/>
                    </a:cubicBezTo>
                    <a:cubicBezTo>
                      <a:pt x="388147" y="224950"/>
                      <a:pt x="388216" y="224950"/>
                      <a:pt x="388216" y="224881"/>
                    </a:cubicBezTo>
                    <a:cubicBezTo>
                      <a:pt x="388285" y="224881"/>
                      <a:pt x="388354" y="224812"/>
                      <a:pt x="388354" y="224812"/>
                    </a:cubicBezTo>
                    <a:cubicBezTo>
                      <a:pt x="388423" y="224743"/>
                      <a:pt x="388492" y="224743"/>
                      <a:pt x="388561" y="224674"/>
                    </a:cubicBezTo>
                    <a:cubicBezTo>
                      <a:pt x="389803" y="223915"/>
                      <a:pt x="391046" y="223155"/>
                      <a:pt x="392289" y="222327"/>
                    </a:cubicBezTo>
                    <a:lnTo>
                      <a:pt x="392151" y="222396"/>
                    </a:lnTo>
                    <a:cubicBezTo>
                      <a:pt x="392289" y="222327"/>
                      <a:pt x="392427" y="222258"/>
                      <a:pt x="392496" y="222120"/>
                    </a:cubicBezTo>
                    <a:cubicBezTo>
                      <a:pt x="392496" y="222120"/>
                      <a:pt x="392565" y="222051"/>
                      <a:pt x="392565" y="222051"/>
                    </a:cubicBezTo>
                    <a:cubicBezTo>
                      <a:pt x="392634" y="221982"/>
                      <a:pt x="392772" y="221913"/>
                      <a:pt x="392841" y="221844"/>
                    </a:cubicBezTo>
                    <a:cubicBezTo>
                      <a:pt x="392841" y="221844"/>
                      <a:pt x="392841" y="221844"/>
                      <a:pt x="392910" y="221844"/>
                    </a:cubicBezTo>
                    <a:cubicBezTo>
                      <a:pt x="393186" y="221636"/>
                      <a:pt x="393393" y="221498"/>
                      <a:pt x="393670" y="221291"/>
                    </a:cubicBezTo>
                    <a:cubicBezTo>
                      <a:pt x="393670" y="221291"/>
                      <a:pt x="393670" y="221291"/>
                      <a:pt x="393670" y="221291"/>
                    </a:cubicBezTo>
                    <a:cubicBezTo>
                      <a:pt x="393739" y="221291"/>
                      <a:pt x="393739" y="221222"/>
                      <a:pt x="393808" y="221222"/>
                    </a:cubicBezTo>
                    <a:cubicBezTo>
                      <a:pt x="393877" y="221153"/>
                      <a:pt x="394015" y="221084"/>
                      <a:pt x="394084" y="221015"/>
                    </a:cubicBezTo>
                    <a:cubicBezTo>
                      <a:pt x="394291" y="220877"/>
                      <a:pt x="394567" y="220670"/>
                      <a:pt x="394774" y="220532"/>
                    </a:cubicBezTo>
                    <a:cubicBezTo>
                      <a:pt x="394774" y="220532"/>
                      <a:pt x="394774" y="220532"/>
                      <a:pt x="394774" y="220532"/>
                    </a:cubicBezTo>
                    <a:cubicBezTo>
                      <a:pt x="394843" y="220463"/>
                      <a:pt x="394912" y="220394"/>
                      <a:pt x="394981" y="220394"/>
                    </a:cubicBezTo>
                    <a:cubicBezTo>
                      <a:pt x="395050" y="220325"/>
                      <a:pt x="395050" y="220325"/>
                      <a:pt x="395119" y="220256"/>
                    </a:cubicBezTo>
                    <a:cubicBezTo>
                      <a:pt x="395326" y="220118"/>
                      <a:pt x="395603" y="219911"/>
                      <a:pt x="395810" y="219773"/>
                    </a:cubicBezTo>
                    <a:cubicBezTo>
                      <a:pt x="395810" y="219773"/>
                      <a:pt x="395810" y="219773"/>
                      <a:pt x="395810" y="219773"/>
                    </a:cubicBezTo>
                    <a:cubicBezTo>
                      <a:pt x="395810" y="219773"/>
                      <a:pt x="395879" y="219703"/>
                      <a:pt x="395879" y="219703"/>
                    </a:cubicBezTo>
                    <a:cubicBezTo>
                      <a:pt x="395948" y="219634"/>
                      <a:pt x="396017" y="219634"/>
                      <a:pt x="396017" y="219565"/>
                    </a:cubicBezTo>
                    <a:lnTo>
                      <a:pt x="396017" y="219565"/>
                    </a:lnTo>
                    <a:cubicBezTo>
                      <a:pt x="396983" y="218875"/>
                      <a:pt x="397950" y="218116"/>
                      <a:pt x="398916" y="217356"/>
                    </a:cubicBezTo>
                    <a:lnTo>
                      <a:pt x="398916" y="217356"/>
                    </a:lnTo>
                    <a:cubicBezTo>
                      <a:pt x="399261" y="217080"/>
                      <a:pt x="399607" y="216804"/>
                      <a:pt x="399952" y="216528"/>
                    </a:cubicBezTo>
                    <a:cubicBezTo>
                      <a:pt x="399952" y="216528"/>
                      <a:pt x="400021" y="216459"/>
                      <a:pt x="400021" y="216459"/>
                    </a:cubicBezTo>
                    <a:cubicBezTo>
                      <a:pt x="400090" y="216390"/>
                      <a:pt x="400090" y="216390"/>
                      <a:pt x="400159" y="216321"/>
                    </a:cubicBezTo>
                    <a:cubicBezTo>
                      <a:pt x="400228" y="216252"/>
                      <a:pt x="400228" y="216252"/>
                      <a:pt x="400297" y="216183"/>
                    </a:cubicBezTo>
                    <a:cubicBezTo>
                      <a:pt x="400504" y="215976"/>
                      <a:pt x="400711" y="215837"/>
                      <a:pt x="400987" y="215630"/>
                    </a:cubicBezTo>
                    <a:cubicBezTo>
                      <a:pt x="400987" y="215630"/>
                      <a:pt x="401056" y="215561"/>
                      <a:pt x="401056" y="215561"/>
                    </a:cubicBezTo>
                    <a:cubicBezTo>
                      <a:pt x="401056" y="215561"/>
                      <a:pt x="401125" y="215492"/>
                      <a:pt x="401125" y="215492"/>
                    </a:cubicBezTo>
                    <a:cubicBezTo>
                      <a:pt x="401401" y="215216"/>
                      <a:pt x="401678" y="215009"/>
                      <a:pt x="402023" y="214733"/>
                    </a:cubicBezTo>
                    <a:cubicBezTo>
                      <a:pt x="402023" y="214733"/>
                      <a:pt x="402023" y="214733"/>
                      <a:pt x="402023" y="214733"/>
                    </a:cubicBezTo>
                    <a:lnTo>
                      <a:pt x="402023" y="214733"/>
                    </a:lnTo>
                    <a:cubicBezTo>
                      <a:pt x="402368" y="214457"/>
                      <a:pt x="402713" y="214181"/>
                      <a:pt x="402989" y="213904"/>
                    </a:cubicBezTo>
                    <a:lnTo>
                      <a:pt x="402989" y="213904"/>
                    </a:lnTo>
                    <a:cubicBezTo>
                      <a:pt x="403680" y="213283"/>
                      <a:pt x="404301" y="212731"/>
                      <a:pt x="404991" y="212110"/>
                    </a:cubicBezTo>
                    <a:cubicBezTo>
                      <a:pt x="404991" y="212110"/>
                      <a:pt x="404991" y="212110"/>
                      <a:pt x="405060" y="212041"/>
                    </a:cubicBezTo>
                    <a:cubicBezTo>
                      <a:pt x="405406" y="211764"/>
                      <a:pt x="405682" y="211419"/>
                      <a:pt x="406027" y="211143"/>
                    </a:cubicBezTo>
                    <a:cubicBezTo>
                      <a:pt x="406372" y="210867"/>
                      <a:pt x="406648" y="210522"/>
                      <a:pt x="406993" y="210246"/>
                    </a:cubicBezTo>
                    <a:lnTo>
                      <a:pt x="406993" y="210177"/>
                    </a:lnTo>
                    <a:cubicBezTo>
                      <a:pt x="407270" y="209900"/>
                      <a:pt x="407546" y="209624"/>
                      <a:pt x="407891" y="209279"/>
                    </a:cubicBezTo>
                    <a:lnTo>
                      <a:pt x="407891" y="209279"/>
                    </a:lnTo>
                    <a:cubicBezTo>
                      <a:pt x="407891" y="209279"/>
                      <a:pt x="407891" y="209279"/>
                      <a:pt x="407960" y="209210"/>
                    </a:cubicBezTo>
                    <a:cubicBezTo>
                      <a:pt x="408305" y="208865"/>
                      <a:pt x="408581" y="208589"/>
                      <a:pt x="408926" y="208244"/>
                    </a:cubicBezTo>
                    <a:cubicBezTo>
                      <a:pt x="409203" y="207898"/>
                      <a:pt x="409548" y="207622"/>
                      <a:pt x="409824" y="207277"/>
                    </a:cubicBezTo>
                    <a:cubicBezTo>
                      <a:pt x="409824" y="207277"/>
                      <a:pt x="409824" y="207277"/>
                      <a:pt x="409824" y="207277"/>
                    </a:cubicBezTo>
                    <a:cubicBezTo>
                      <a:pt x="409824" y="207277"/>
                      <a:pt x="409824" y="207277"/>
                      <a:pt x="409824" y="207277"/>
                    </a:cubicBezTo>
                    <a:cubicBezTo>
                      <a:pt x="410031" y="207001"/>
                      <a:pt x="410307" y="206794"/>
                      <a:pt x="410514" y="206518"/>
                    </a:cubicBezTo>
                    <a:cubicBezTo>
                      <a:pt x="410514" y="206518"/>
                      <a:pt x="410514" y="206518"/>
                      <a:pt x="410514" y="206518"/>
                    </a:cubicBezTo>
                    <a:cubicBezTo>
                      <a:pt x="410583" y="206449"/>
                      <a:pt x="410652" y="206380"/>
                      <a:pt x="410721" y="206311"/>
                    </a:cubicBezTo>
                    <a:cubicBezTo>
                      <a:pt x="410721" y="206311"/>
                      <a:pt x="410721" y="206311"/>
                      <a:pt x="410721" y="206311"/>
                    </a:cubicBezTo>
                    <a:cubicBezTo>
                      <a:pt x="410928" y="206103"/>
                      <a:pt x="411136" y="205827"/>
                      <a:pt x="411343" y="205620"/>
                    </a:cubicBezTo>
                    <a:cubicBezTo>
                      <a:pt x="411412" y="205551"/>
                      <a:pt x="411550" y="205413"/>
                      <a:pt x="411619" y="205344"/>
                    </a:cubicBezTo>
                    <a:cubicBezTo>
                      <a:pt x="411619" y="205344"/>
                      <a:pt x="411619" y="205344"/>
                      <a:pt x="411619" y="205344"/>
                    </a:cubicBezTo>
                    <a:cubicBezTo>
                      <a:pt x="411619" y="205344"/>
                      <a:pt x="411619" y="205344"/>
                      <a:pt x="411619" y="205344"/>
                    </a:cubicBezTo>
                    <a:cubicBezTo>
                      <a:pt x="411895" y="205068"/>
                      <a:pt x="412102" y="204792"/>
                      <a:pt x="412378" y="204516"/>
                    </a:cubicBezTo>
                    <a:cubicBezTo>
                      <a:pt x="412447" y="204447"/>
                      <a:pt x="412447" y="204447"/>
                      <a:pt x="412516" y="204378"/>
                    </a:cubicBezTo>
                    <a:cubicBezTo>
                      <a:pt x="412723" y="204101"/>
                      <a:pt x="412931" y="203894"/>
                      <a:pt x="413138" y="203618"/>
                    </a:cubicBezTo>
                    <a:cubicBezTo>
                      <a:pt x="413207" y="203549"/>
                      <a:pt x="413207" y="203480"/>
                      <a:pt x="413276" y="203411"/>
                    </a:cubicBezTo>
                    <a:cubicBezTo>
                      <a:pt x="413276" y="203411"/>
                      <a:pt x="413345" y="203342"/>
                      <a:pt x="413345" y="203342"/>
                    </a:cubicBezTo>
                    <a:cubicBezTo>
                      <a:pt x="413345" y="203342"/>
                      <a:pt x="413345" y="203342"/>
                      <a:pt x="413345" y="203342"/>
                    </a:cubicBezTo>
                    <a:cubicBezTo>
                      <a:pt x="413552" y="203066"/>
                      <a:pt x="413828" y="202790"/>
                      <a:pt x="414035" y="202445"/>
                    </a:cubicBezTo>
                    <a:cubicBezTo>
                      <a:pt x="414035" y="202375"/>
                      <a:pt x="414104" y="202375"/>
                      <a:pt x="414104" y="202306"/>
                    </a:cubicBezTo>
                    <a:cubicBezTo>
                      <a:pt x="414104" y="202306"/>
                      <a:pt x="414104" y="202237"/>
                      <a:pt x="414173" y="202237"/>
                    </a:cubicBezTo>
                    <a:cubicBezTo>
                      <a:pt x="414173" y="202237"/>
                      <a:pt x="414173" y="202237"/>
                      <a:pt x="414173" y="202168"/>
                    </a:cubicBezTo>
                    <a:cubicBezTo>
                      <a:pt x="414380" y="201892"/>
                      <a:pt x="414587" y="201685"/>
                      <a:pt x="414794" y="201409"/>
                    </a:cubicBezTo>
                    <a:cubicBezTo>
                      <a:pt x="414794" y="201409"/>
                      <a:pt x="414864" y="201340"/>
                      <a:pt x="414864" y="201340"/>
                    </a:cubicBezTo>
                    <a:cubicBezTo>
                      <a:pt x="414864" y="201271"/>
                      <a:pt x="414933" y="201271"/>
                      <a:pt x="414933" y="201202"/>
                    </a:cubicBezTo>
                    <a:cubicBezTo>
                      <a:pt x="414933" y="201202"/>
                      <a:pt x="414933" y="201133"/>
                      <a:pt x="415002" y="201133"/>
                    </a:cubicBezTo>
                    <a:cubicBezTo>
                      <a:pt x="415278" y="200788"/>
                      <a:pt x="415554" y="200442"/>
                      <a:pt x="415761" y="200166"/>
                    </a:cubicBezTo>
                    <a:cubicBezTo>
                      <a:pt x="415761" y="200166"/>
                      <a:pt x="415761" y="200166"/>
                      <a:pt x="415761" y="200166"/>
                    </a:cubicBezTo>
                    <a:cubicBezTo>
                      <a:pt x="415830" y="200097"/>
                      <a:pt x="415899" y="200028"/>
                      <a:pt x="415899" y="199959"/>
                    </a:cubicBezTo>
                    <a:cubicBezTo>
                      <a:pt x="415968" y="199890"/>
                      <a:pt x="415968" y="199890"/>
                      <a:pt x="416037" y="199821"/>
                    </a:cubicBezTo>
                    <a:cubicBezTo>
                      <a:pt x="416175" y="199683"/>
                      <a:pt x="416244" y="199545"/>
                      <a:pt x="416382" y="199407"/>
                    </a:cubicBezTo>
                    <a:lnTo>
                      <a:pt x="416382" y="199407"/>
                    </a:lnTo>
                    <a:cubicBezTo>
                      <a:pt x="416451" y="199338"/>
                      <a:pt x="416520" y="199269"/>
                      <a:pt x="416589" y="199200"/>
                    </a:cubicBezTo>
                    <a:cubicBezTo>
                      <a:pt x="416589" y="199200"/>
                      <a:pt x="416589" y="199200"/>
                      <a:pt x="416589" y="199200"/>
                    </a:cubicBezTo>
                    <a:cubicBezTo>
                      <a:pt x="416797" y="198924"/>
                      <a:pt x="416935" y="198717"/>
                      <a:pt x="417142" y="198440"/>
                    </a:cubicBezTo>
                    <a:cubicBezTo>
                      <a:pt x="417211" y="198302"/>
                      <a:pt x="417280" y="198233"/>
                      <a:pt x="417418" y="198095"/>
                    </a:cubicBezTo>
                    <a:cubicBezTo>
                      <a:pt x="417418" y="198095"/>
                      <a:pt x="417418" y="198095"/>
                      <a:pt x="417418" y="198026"/>
                    </a:cubicBezTo>
                    <a:cubicBezTo>
                      <a:pt x="417694" y="197681"/>
                      <a:pt x="417970" y="197336"/>
                      <a:pt x="418177" y="196922"/>
                    </a:cubicBezTo>
                    <a:cubicBezTo>
                      <a:pt x="418246" y="196853"/>
                      <a:pt x="418246" y="196784"/>
                      <a:pt x="418315" y="196715"/>
                    </a:cubicBezTo>
                    <a:cubicBezTo>
                      <a:pt x="418453" y="196577"/>
                      <a:pt x="418591" y="196369"/>
                      <a:pt x="418660" y="196231"/>
                    </a:cubicBezTo>
                    <a:cubicBezTo>
                      <a:pt x="412171" y="187602"/>
                      <a:pt x="404094" y="180284"/>
                      <a:pt x="394912" y="174623"/>
                    </a:cubicBezTo>
                    <a:cubicBezTo>
                      <a:pt x="394843" y="174692"/>
                      <a:pt x="394843" y="174761"/>
                      <a:pt x="394774" y="174761"/>
                    </a:cubicBezTo>
                    <a:cubicBezTo>
                      <a:pt x="394774" y="174830"/>
                      <a:pt x="394705" y="174830"/>
                      <a:pt x="394705" y="174899"/>
                    </a:cubicBezTo>
                    <a:cubicBezTo>
                      <a:pt x="394636" y="175037"/>
                      <a:pt x="394498" y="175244"/>
                      <a:pt x="394429" y="175383"/>
                    </a:cubicBezTo>
                    <a:cubicBezTo>
                      <a:pt x="394429" y="175383"/>
                      <a:pt x="394429" y="175452"/>
                      <a:pt x="394360" y="175452"/>
                    </a:cubicBezTo>
                    <a:cubicBezTo>
                      <a:pt x="394291" y="175521"/>
                      <a:pt x="394222" y="175659"/>
                      <a:pt x="394153" y="175728"/>
                    </a:cubicBezTo>
                    <a:cubicBezTo>
                      <a:pt x="393739" y="175452"/>
                      <a:pt x="393255" y="175175"/>
                      <a:pt x="392841" y="174968"/>
                    </a:cubicBezTo>
                    <a:cubicBezTo>
                      <a:pt x="380346" y="166960"/>
                      <a:pt x="365365" y="162956"/>
                      <a:pt x="350177" y="163025"/>
                    </a:cubicBezTo>
                    <a:lnTo>
                      <a:pt x="350177" y="163025"/>
                    </a:lnTo>
                    <a:close/>
                    <a:moveTo>
                      <a:pt x="395533" y="174209"/>
                    </a:moveTo>
                    <a:cubicBezTo>
                      <a:pt x="395533" y="174209"/>
                      <a:pt x="395533" y="174209"/>
                      <a:pt x="395533" y="174209"/>
                    </a:cubicBezTo>
                    <a:lnTo>
                      <a:pt x="395533" y="174209"/>
                    </a:lnTo>
                    <a:cubicBezTo>
                      <a:pt x="395533" y="174209"/>
                      <a:pt x="395533" y="174209"/>
                      <a:pt x="395533" y="174209"/>
                    </a:cubicBezTo>
                    <a:lnTo>
                      <a:pt x="395533" y="174209"/>
                    </a:lnTo>
                    <a:close/>
                    <a:moveTo>
                      <a:pt x="377791" y="193470"/>
                    </a:moveTo>
                    <a:cubicBezTo>
                      <a:pt x="377722" y="193539"/>
                      <a:pt x="377653" y="193539"/>
                      <a:pt x="377584" y="193608"/>
                    </a:cubicBezTo>
                    <a:cubicBezTo>
                      <a:pt x="377584" y="193608"/>
                      <a:pt x="377584" y="193608"/>
                      <a:pt x="377584" y="193608"/>
                    </a:cubicBezTo>
                    <a:cubicBezTo>
                      <a:pt x="377515" y="193677"/>
                      <a:pt x="377446" y="193677"/>
                      <a:pt x="377377" y="193746"/>
                    </a:cubicBezTo>
                    <a:cubicBezTo>
                      <a:pt x="377170" y="193953"/>
                      <a:pt x="376894" y="194091"/>
                      <a:pt x="376618" y="194298"/>
                    </a:cubicBezTo>
                    <a:cubicBezTo>
                      <a:pt x="376618" y="194298"/>
                      <a:pt x="376618" y="194298"/>
                      <a:pt x="376618" y="194298"/>
                    </a:cubicBezTo>
                    <a:cubicBezTo>
                      <a:pt x="376618" y="194298"/>
                      <a:pt x="376618" y="194298"/>
                      <a:pt x="376618" y="194298"/>
                    </a:cubicBezTo>
                    <a:cubicBezTo>
                      <a:pt x="376411" y="194436"/>
                      <a:pt x="376134" y="194644"/>
                      <a:pt x="375927" y="194782"/>
                    </a:cubicBezTo>
                    <a:cubicBezTo>
                      <a:pt x="375927" y="194782"/>
                      <a:pt x="375927" y="194782"/>
                      <a:pt x="375858" y="194782"/>
                    </a:cubicBezTo>
                    <a:cubicBezTo>
                      <a:pt x="375651" y="194920"/>
                      <a:pt x="375444" y="195058"/>
                      <a:pt x="375237" y="195196"/>
                    </a:cubicBezTo>
                    <a:cubicBezTo>
                      <a:pt x="375237" y="195196"/>
                      <a:pt x="375168" y="195265"/>
                      <a:pt x="375168" y="195265"/>
                    </a:cubicBezTo>
                    <a:cubicBezTo>
                      <a:pt x="375099" y="195334"/>
                      <a:pt x="375030" y="195334"/>
                      <a:pt x="375030" y="195334"/>
                    </a:cubicBezTo>
                    <a:cubicBezTo>
                      <a:pt x="374961" y="195334"/>
                      <a:pt x="374961" y="195403"/>
                      <a:pt x="374892" y="195403"/>
                    </a:cubicBezTo>
                    <a:cubicBezTo>
                      <a:pt x="374063" y="195955"/>
                      <a:pt x="373166" y="196507"/>
                      <a:pt x="372337" y="197060"/>
                    </a:cubicBezTo>
                    <a:cubicBezTo>
                      <a:pt x="372337" y="197060"/>
                      <a:pt x="372268" y="197060"/>
                      <a:pt x="372268" y="197129"/>
                    </a:cubicBezTo>
                    <a:cubicBezTo>
                      <a:pt x="372199" y="197198"/>
                      <a:pt x="372130" y="197198"/>
                      <a:pt x="371992" y="197267"/>
                    </a:cubicBezTo>
                    <a:cubicBezTo>
                      <a:pt x="371992" y="197267"/>
                      <a:pt x="371923" y="197267"/>
                      <a:pt x="371923" y="197336"/>
                    </a:cubicBezTo>
                    <a:cubicBezTo>
                      <a:pt x="371923" y="197336"/>
                      <a:pt x="371923" y="197336"/>
                      <a:pt x="371923" y="197336"/>
                    </a:cubicBezTo>
                    <a:cubicBezTo>
                      <a:pt x="371716" y="197474"/>
                      <a:pt x="371440" y="197612"/>
                      <a:pt x="371233" y="197750"/>
                    </a:cubicBezTo>
                    <a:lnTo>
                      <a:pt x="371233" y="197750"/>
                    </a:lnTo>
                    <a:cubicBezTo>
                      <a:pt x="371233" y="197750"/>
                      <a:pt x="371233" y="197750"/>
                      <a:pt x="371233" y="197750"/>
                    </a:cubicBezTo>
                    <a:cubicBezTo>
                      <a:pt x="371164" y="197819"/>
                      <a:pt x="371095" y="197819"/>
                      <a:pt x="371026" y="197888"/>
                    </a:cubicBezTo>
                    <a:cubicBezTo>
                      <a:pt x="371026" y="197888"/>
                      <a:pt x="371026" y="197888"/>
                      <a:pt x="370957" y="197888"/>
                    </a:cubicBezTo>
                    <a:cubicBezTo>
                      <a:pt x="370473" y="198164"/>
                      <a:pt x="369990" y="198440"/>
                      <a:pt x="369576" y="198717"/>
                    </a:cubicBezTo>
                    <a:cubicBezTo>
                      <a:pt x="369576" y="198717"/>
                      <a:pt x="369576" y="198717"/>
                      <a:pt x="369507" y="198717"/>
                    </a:cubicBezTo>
                    <a:cubicBezTo>
                      <a:pt x="369438" y="198786"/>
                      <a:pt x="369369" y="198786"/>
                      <a:pt x="369300" y="198855"/>
                    </a:cubicBezTo>
                    <a:cubicBezTo>
                      <a:pt x="369093" y="198924"/>
                      <a:pt x="368955" y="199062"/>
                      <a:pt x="368748" y="199131"/>
                    </a:cubicBezTo>
                    <a:cubicBezTo>
                      <a:pt x="368679" y="199200"/>
                      <a:pt x="368609" y="199200"/>
                      <a:pt x="368540" y="199269"/>
                    </a:cubicBezTo>
                    <a:cubicBezTo>
                      <a:pt x="368540" y="199269"/>
                      <a:pt x="368540" y="199269"/>
                      <a:pt x="368540" y="199269"/>
                    </a:cubicBezTo>
                    <a:cubicBezTo>
                      <a:pt x="368333" y="199407"/>
                      <a:pt x="368126" y="199476"/>
                      <a:pt x="367919" y="199614"/>
                    </a:cubicBezTo>
                    <a:cubicBezTo>
                      <a:pt x="367919" y="199614"/>
                      <a:pt x="367919" y="199614"/>
                      <a:pt x="367919" y="199614"/>
                    </a:cubicBezTo>
                    <a:cubicBezTo>
                      <a:pt x="367574" y="199821"/>
                      <a:pt x="367229" y="199959"/>
                      <a:pt x="366884" y="200166"/>
                    </a:cubicBezTo>
                    <a:cubicBezTo>
                      <a:pt x="366400" y="200373"/>
                      <a:pt x="365917" y="200650"/>
                      <a:pt x="365434" y="200857"/>
                    </a:cubicBezTo>
                    <a:cubicBezTo>
                      <a:pt x="365434" y="200857"/>
                      <a:pt x="365365" y="200857"/>
                      <a:pt x="365365" y="200926"/>
                    </a:cubicBezTo>
                    <a:cubicBezTo>
                      <a:pt x="365296" y="200926"/>
                      <a:pt x="365227" y="200995"/>
                      <a:pt x="365158" y="200995"/>
                    </a:cubicBezTo>
                    <a:cubicBezTo>
                      <a:pt x="364951" y="201064"/>
                      <a:pt x="364813" y="201133"/>
                      <a:pt x="364605" y="201271"/>
                    </a:cubicBezTo>
                    <a:cubicBezTo>
                      <a:pt x="364605" y="201271"/>
                      <a:pt x="364536" y="201271"/>
                      <a:pt x="364536" y="201340"/>
                    </a:cubicBezTo>
                    <a:cubicBezTo>
                      <a:pt x="364467" y="201340"/>
                      <a:pt x="364398" y="201409"/>
                      <a:pt x="364329" y="201409"/>
                    </a:cubicBezTo>
                    <a:cubicBezTo>
                      <a:pt x="364122" y="201478"/>
                      <a:pt x="363915" y="201547"/>
                      <a:pt x="363777" y="201685"/>
                    </a:cubicBezTo>
                    <a:cubicBezTo>
                      <a:pt x="363708" y="201685"/>
                      <a:pt x="363639" y="201754"/>
                      <a:pt x="363570" y="201754"/>
                    </a:cubicBezTo>
                    <a:cubicBezTo>
                      <a:pt x="363570" y="201754"/>
                      <a:pt x="363570" y="201754"/>
                      <a:pt x="363570" y="201754"/>
                    </a:cubicBezTo>
                    <a:cubicBezTo>
                      <a:pt x="363087" y="201961"/>
                      <a:pt x="362603" y="202168"/>
                      <a:pt x="362051" y="202375"/>
                    </a:cubicBezTo>
                    <a:cubicBezTo>
                      <a:pt x="361982" y="202375"/>
                      <a:pt x="361913" y="202445"/>
                      <a:pt x="361913" y="202445"/>
                    </a:cubicBezTo>
                    <a:cubicBezTo>
                      <a:pt x="361913" y="202445"/>
                      <a:pt x="361913" y="202445"/>
                      <a:pt x="361844" y="202445"/>
                    </a:cubicBezTo>
                    <a:cubicBezTo>
                      <a:pt x="361361" y="202652"/>
                      <a:pt x="360808" y="202859"/>
                      <a:pt x="360325" y="202997"/>
                    </a:cubicBezTo>
                    <a:cubicBezTo>
                      <a:pt x="360325" y="202997"/>
                      <a:pt x="360256" y="202997"/>
                      <a:pt x="360256" y="202997"/>
                    </a:cubicBezTo>
                    <a:cubicBezTo>
                      <a:pt x="360187" y="202997"/>
                      <a:pt x="360187" y="202997"/>
                      <a:pt x="360118" y="203066"/>
                    </a:cubicBezTo>
                    <a:cubicBezTo>
                      <a:pt x="360118" y="203066"/>
                      <a:pt x="360049" y="203066"/>
                      <a:pt x="360049" y="203066"/>
                    </a:cubicBezTo>
                    <a:cubicBezTo>
                      <a:pt x="360049" y="203066"/>
                      <a:pt x="360049" y="203066"/>
                      <a:pt x="359980" y="203066"/>
                    </a:cubicBezTo>
                    <a:cubicBezTo>
                      <a:pt x="359773" y="203135"/>
                      <a:pt x="359635" y="203204"/>
                      <a:pt x="359428" y="203273"/>
                    </a:cubicBezTo>
                    <a:cubicBezTo>
                      <a:pt x="359428" y="203273"/>
                      <a:pt x="359359" y="203273"/>
                      <a:pt x="359359" y="203273"/>
                    </a:cubicBezTo>
                    <a:cubicBezTo>
                      <a:pt x="359290" y="203273"/>
                      <a:pt x="359221" y="203342"/>
                      <a:pt x="359152" y="203342"/>
                    </a:cubicBezTo>
                    <a:cubicBezTo>
                      <a:pt x="358945" y="203411"/>
                      <a:pt x="358737" y="203480"/>
                      <a:pt x="358530" y="203549"/>
                    </a:cubicBezTo>
                    <a:cubicBezTo>
                      <a:pt x="358461" y="203549"/>
                      <a:pt x="358392" y="203618"/>
                      <a:pt x="358323" y="203618"/>
                    </a:cubicBezTo>
                    <a:cubicBezTo>
                      <a:pt x="358323" y="203618"/>
                      <a:pt x="358323" y="203618"/>
                      <a:pt x="358323" y="203618"/>
                    </a:cubicBezTo>
                    <a:cubicBezTo>
                      <a:pt x="358116" y="203687"/>
                      <a:pt x="357909" y="203756"/>
                      <a:pt x="357633" y="203825"/>
                    </a:cubicBezTo>
                    <a:cubicBezTo>
                      <a:pt x="357564" y="203825"/>
                      <a:pt x="357495" y="203894"/>
                      <a:pt x="357426" y="203894"/>
                    </a:cubicBezTo>
                    <a:cubicBezTo>
                      <a:pt x="357426" y="203894"/>
                      <a:pt x="357357" y="203894"/>
                      <a:pt x="357357" y="203894"/>
                    </a:cubicBezTo>
                    <a:cubicBezTo>
                      <a:pt x="357150" y="203963"/>
                      <a:pt x="356942" y="204032"/>
                      <a:pt x="356666" y="204101"/>
                    </a:cubicBezTo>
                    <a:cubicBezTo>
                      <a:pt x="356597" y="204101"/>
                      <a:pt x="356597" y="204101"/>
                      <a:pt x="356528" y="204170"/>
                    </a:cubicBezTo>
                    <a:cubicBezTo>
                      <a:pt x="356528" y="204170"/>
                      <a:pt x="356528" y="204170"/>
                      <a:pt x="356459" y="204170"/>
                    </a:cubicBezTo>
                    <a:cubicBezTo>
                      <a:pt x="356252" y="204239"/>
                      <a:pt x="356045" y="204308"/>
                      <a:pt x="355769" y="204378"/>
                    </a:cubicBezTo>
                    <a:cubicBezTo>
                      <a:pt x="355700" y="204378"/>
                      <a:pt x="355631" y="204378"/>
                      <a:pt x="355631" y="204447"/>
                    </a:cubicBezTo>
                    <a:cubicBezTo>
                      <a:pt x="355631" y="204447"/>
                      <a:pt x="355562" y="204447"/>
                      <a:pt x="355562" y="204447"/>
                    </a:cubicBezTo>
                    <a:cubicBezTo>
                      <a:pt x="355286" y="204516"/>
                      <a:pt x="354940" y="204654"/>
                      <a:pt x="354664" y="204723"/>
                    </a:cubicBezTo>
                    <a:cubicBezTo>
                      <a:pt x="354595" y="204723"/>
                      <a:pt x="354526" y="204792"/>
                      <a:pt x="354457" y="204792"/>
                    </a:cubicBezTo>
                    <a:cubicBezTo>
                      <a:pt x="354319" y="204861"/>
                      <a:pt x="354112" y="204861"/>
                      <a:pt x="353974" y="204930"/>
                    </a:cubicBezTo>
                    <a:cubicBezTo>
                      <a:pt x="353905" y="204930"/>
                      <a:pt x="353836" y="204999"/>
                      <a:pt x="353767" y="204999"/>
                    </a:cubicBezTo>
                    <a:cubicBezTo>
                      <a:pt x="353560" y="205068"/>
                      <a:pt x="353353" y="205137"/>
                      <a:pt x="353076" y="205206"/>
                    </a:cubicBezTo>
                    <a:cubicBezTo>
                      <a:pt x="353007" y="205206"/>
                      <a:pt x="352938" y="205275"/>
                      <a:pt x="352869" y="205275"/>
                    </a:cubicBezTo>
                    <a:cubicBezTo>
                      <a:pt x="352662" y="205344"/>
                      <a:pt x="352455" y="205413"/>
                      <a:pt x="352248" y="205413"/>
                    </a:cubicBezTo>
                    <a:cubicBezTo>
                      <a:pt x="352248" y="205413"/>
                      <a:pt x="352248" y="205413"/>
                      <a:pt x="352248" y="205413"/>
                    </a:cubicBezTo>
                    <a:cubicBezTo>
                      <a:pt x="352179" y="205413"/>
                      <a:pt x="352110" y="205482"/>
                      <a:pt x="352041" y="205482"/>
                    </a:cubicBezTo>
                    <a:cubicBezTo>
                      <a:pt x="352041" y="205482"/>
                      <a:pt x="352041" y="205482"/>
                      <a:pt x="352041" y="205482"/>
                    </a:cubicBezTo>
                    <a:cubicBezTo>
                      <a:pt x="351834" y="205551"/>
                      <a:pt x="351558" y="205620"/>
                      <a:pt x="351351" y="205620"/>
                    </a:cubicBezTo>
                    <a:cubicBezTo>
                      <a:pt x="351351" y="205620"/>
                      <a:pt x="351351" y="205620"/>
                      <a:pt x="351351" y="205620"/>
                    </a:cubicBezTo>
                    <a:cubicBezTo>
                      <a:pt x="351282" y="205620"/>
                      <a:pt x="351212" y="205620"/>
                      <a:pt x="351143" y="205689"/>
                    </a:cubicBezTo>
                    <a:cubicBezTo>
                      <a:pt x="350936" y="205758"/>
                      <a:pt x="350729" y="205758"/>
                      <a:pt x="350522" y="205827"/>
                    </a:cubicBezTo>
                    <a:cubicBezTo>
                      <a:pt x="350453" y="205827"/>
                      <a:pt x="350384" y="205827"/>
                      <a:pt x="350315" y="205896"/>
                    </a:cubicBezTo>
                    <a:cubicBezTo>
                      <a:pt x="350315" y="205896"/>
                      <a:pt x="350315" y="205896"/>
                      <a:pt x="350246" y="205896"/>
                    </a:cubicBezTo>
                    <a:cubicBezTo>
                      <a:pt x="350177" y="205896"/>
                      <a:pt x="350039" y="205965"/>
                      <a:pt x="349970" y="205965"/>
                    </a:cubicBezTo>
                    <a:cubicBezTo>
                      <a:pt x="358461" y="200166"/>
                      <a:pt x="367850" y="195955"/>
                      <a:pt x="377791" y="193470"/>
                    </a:cubicBezTo>
                    <a:lnTo>
                      <a:pt x="377791" y="193470"/>
                    </a:lnTo>
                    <a:close/>
                    <a:moveTo>
                      <a:pt x="81351" y="212524"/>
                    </a:moveTo>
                    <a:cubicBezTo>
                      <a:pt x="67199" y="229714"/>
                      <a:pt x="46972" y="240828"/>
                      <a:pt x="24880" y="243452"/>
                    </a:cubicBezTo>
                    <a:cubicBezTo>
                      <a:pt x="30817" y="234684"/>
                      <a:pt x="38618" y="227297"/>
                      <a:pt x="47938" y="221982"/>
                    </a:cubicBezTo>
                    <a:lnTo>
                      <a:pt x="47938" y="221982"/>
                    </a:lnTo>
                    <a:cubicBezTo>
                      <a:pt x="58293" y="215906"/>
                      <a:pt x="69753" y="212800"/>
                      <a:pt x="81351" y="212524"/>
                    </a:cubicBezTo>
                    <a:lnTo>
                      <a:pt x="81351" y="212524"/>
                    </a:lnTo>
                    <a:close/>
                    <a:moveTo>
                      <a:pt x="172133" y="264577"/>
                    </a:moveTo>
                    <a:cubicBezTo>
                      <a:pt x="132921" y="264370"/>
                      <a:pt x="98472" y="290672"/>
                      <a:pt x="88324" y="328504"/>
                    </a:cubicBezTo>
                    <a:cubicBezTo>
                      <a:pt x="86184" y="336581"/>
                      <a:pt x="85217" y="344865"/>
                      <a:pt x="85424" y="353219"/>
                    </a:cubicBezTo>
                    <a:cubicBezTo>
                      <a:pt x="85424" y="353219"/>
                      <a:pt x="85424" y="353219"/>
                      <a:pt x="85424" y="353219"/>
                    </a:cubicBezTo>
                    <a:cubicBezTo>
                      <a:pt x="85701" y="363988"/>
                      <a:pt x="88048" y="374689"/>
                      <a:pt x="92259" y="384630"/>
                    </a:cubicBezTo>
                    <a:cubicBezTo>
                      <a:pt x="92328" y="384630"/>
                      <a:pt x="92397" y="384630"/>
                      <a:pt x="92466" y="384630"/>
                    </a:cubicBezTo>
                    <a:cubicBezTo>
                      <a:pt x="92466" y="384630"/>
                      <a:pt x="92466" y="384630"/>
                      <a:pt x="92466" y="384630"/>
                    </a:cubicBezTo>
                    <a:cubicBezTo>
                      <a:pt x="92811" y="384630"/>
                      <a:pt x="93157" y="384561"/>
                      <a:pt x="93433" y="384561"/>
                    </a:cubicBezTo>
                    <a:cubicBezTo>
                      <a:pt x="93571" y="384561"/>
                      <a:pt x="93640" y="384561"/>
                      <a:pt x="93778" y="384561"/>
                    </a:cubicBezTo>
                    <a:cubicBezTo>
                      <a:pt x="93778" y="384561"/>
                      <a:pt x="93778" y="384561"/>
                      <a:pt x="93847" y="384561"/>
                    </a:cubicBezTo>
                    <a:cubicBezTo>
                      <a:pt x="94192" y="384492"/>
                      <a:pt x="94537" y="384492"/>
                      <a:pt x="94813" y="384423"/>
                    </a:cubicBezTo>
                    <a:cubicBezTo>
                      <a:pt x="94951" y="384423"/>
                      <a:pt x="95020" y="384423"/>
                      <a:pt x="95159" y="384354"/>
                    </a:cubicBezTo>
                    <a:cubicBezTo>
                      <a:pt x="96401" y="384216"/>
                      <a:pt x="97575" y="384009"/>
                      <a:pt x="98817" y="383871"/>
                    </a:cubicBezTo>
                    <a:cubicBezTo>
                      <a:pt x="98817" y="383871"/>
                      <a:pt x="98886" y="383871"/>
                      <a:pt x="98886" y="383871"/>
                    </a:cubicBezTo>
                    <a:cubicBezTo>
                      <a:pt x="99025" y="383871"/>
                      <a:pt x="99094" y="383802"/>
                      <a:pt x="99232" y="383802"/>
                    </a:cubicBezTo>
                    <a:cubicBezTo>
                      <a:pt x="99301" y="383802"/>
                      <a:pt x="99370" y="383802"/>
                      <a:pt x="99508" y="383733"/>
                    </a:cubicBezTo>
                    <a:cubicBezTo>
                      <a:pt x="99508" y="383733"/>
                      <a:pt x="99508" y="383733"/>
                      <a:pt x="99508" y="383733"/>
                    </a:cubicBezTo>
                    <a:lnTo>
                      <a:pt x="99577" y="383733"/>
                    </a:lnTo>
                    <a:cubicBezTo>
                      <a:pt x="99853" y="383664"/>
                      <a:pt x="100198" y="383664"/>
                      <a:pt x="100474" y="383594"/>
                    </a:cubicBezTo>
                    <a:cubicBezTo>
                      <a:pt x="100474" y="383594"/>
                      <a:pt x="100474" y="383594"/>
                      <a:pt x="100474" y="383594"/>
                    </a:cubicBezTo>
                    <a:cubicBezTo>
                      <a:pt x="100820" y="383525"/>
                      <a:pt x="101165" y="383456"/>
                      <a:pt x="101441" y="383387"/>
                    </a:cubicBezTo>
                    <a:cubicBezTo>
                      <a:pt x="101579" y="383387"/>
                      <a:pt x="101648" y="383318"/>
                      <a:pt x="101786" y="383318"/>
                    </a:cubicBezTo>
                    <a:cubicBezTo>
                      <a:pt x="101855" y="383318"/>
                      <a:pt x="101855" y="383318"/>
                      <a:pt x="101924" y="383318"/>
                    </a:cubicBezTo>
                    <a:cubicBezTo>
                      <a:pt x="101993" y="383318"/>
                      <a:pt x="102062" y="383318"/>
                      <a:pt x="102131" y="383249"/>
                    </a:cubicBezTo>
                    <a:cubicBezTo>
                      <a:pt x="102131" y="383249"/>
                      <a:pt x="102200" y="383249"/>
                      <a:pt x="102200" y="383249"/>
                    </a:cubicBezTo>
                    <a:cubicBezTo>
                      <a:pt x="102476" y="383180"/>
                      <a:pt x="102753" y="383111"/>
                      <a:pt x="103029" y="383111"/>
                    </a:cubicBezTo>
                    <a:lnTo>
                      <a:pt x="103098" y="383111"/>
                    </a:lnTo>
                    <a:cubicBezTo>
                      <a:pt x="103374" y="383042"/>
                      <a:pt x="103650" y="382973"/>
                      <a:pt x="103926" y="382973"/>
                    </a:cubicBezTo>
                    <a:lnTo>
                      <a:pt x="103995" y="382973"/>
                    </a:lnTo>
                    <a:cubicBezTo>
                      <a:pt x="104064" y="382973"/>
                      <a:pt x="104133" y="382973"/>
                      <a:pt x="104202" y="382904"/>
                    </a:cubicBezTo>
                    <a:cubicBezTo>
                      <a:pt x="104616" y="382835"/>
                      <a:pt x="105031" y="382697"/>
                      <a:pt x="105445" y="382628"/>
                    </a:cubicBezTo>
                    <a:lnTo>
                      <a:pt x="105376" y="382628"/>
                    </a:lnTo>
                    <a:cubicBezTo>
                      <a:pt x="105514" y="382628"/>
                      <a:pt x="105583" y="382559"/>
                      <a:pt x="105721" y="382559"/>
                    </a:cubicBezTo>
                    <a:cubicBezTo>
                      <a:pt x="105721" y="382559"/>
                      <a:pt x="105721" y="382559"/>
                      <a:pt x="105721" y="382559"/>
                    </a:cubicBezTo>
                    <a:cubicBezTo>
                      <a:pt x="106480" y="382352"/>
                      <a:pt x="107240" y="382214"/>
                      <a:pt x="107999" y="382007"/>
                    </a:cubicBezTo>
                    <a:cubicBezTo>
                      <a:pt x="107999" y="382007"/>
                      <a:pt x="108068" y="382007"/>
                      <a:pt x="108068" y="382007"/>
                    </a:cubicBezTo>
                    <a:cubicBezTo>
                      <a:pt x="108137" y="382007"/>
                      <a:pt x="108206" y="381938"/>
                      <a:pt x="108344" y="381938"/>
                    </a:cubicBezTo>
                    <a:lnTo>
                      <a:pt x="108413" y="381938"/>
                    </a:lnTo>
                    <a:cubicBezTo>
                      <a:pt x="108690" y="381869"/>
                      <a:pt x="109035" y="381800"/>
                      <a:pt x="109311" y="381731"/>
                    </a:cubicBezTo>
                    <a:cubicBezTo>
                      <a:pt x="109311" y="381731"/>
                      <a:pt x="109311" y="381731"/>
                      <a:pt x="109311" y="381731"/>
                    </a:cubicBezTo>
                    <a:cubicBezTo>
                      <a:pt x="110277" y="381454"/>
                      <a:pt x="111244" y="381178"/>
                      <a:pt x="112210" y="380902"/>
                    </a:cubicBezTo>
                    <a:cubicBezTo>
                      <a:pt x="112210" y="380902"/>
                      <a:pt x="112210" y="380902"/>
                      <a:pt x="112210" y="380902"/>
                    </a:cubicBezTo>
                    <a:cubicBezTo>
                      <a:pt x="112970" y="380695"/>
                      <a:pt x="113660" y="380419"/>
                      <a:pt x="114420" y="380212"/>
                    </a:cubicBezTo>
                    <a:lnTo>
                      <a:pt x="114489" y="380212"/>
                    </a:lnTo>
                    <a:cubicBezTo>
                      <a:pt x="114558" y="380212"/>
                      <a:pt x="114696" y="380143"/>
                      <a:pt x="114765" y="380143"/>
                    </a:cubicBezTo>
                    <a:cubicBezTo>
                      <a:pt x="114765" y="380143"/>
                      <a:pt x="114765" y="380143"/>
                      <a:pt x="114765" y="380143"/>
                    </a:cubicBezTo>
                    <a:cubicBezTo>
                      <a:pt x="115110" y="380074"/>
                      <a:pt x="115386" y="379936"/>
                      <a:pt x="115731" y="379798"/>
                    </a:cubicBezTo>
                    <a:cubicBezTo>
                      <a:pt x="115869" y="379729"/>
                      <a:pt x="115938" y="379729"/>
                      <a:pt x="116076" y="379659"/>
                    </a:cubicBezTo>
                    <a:cubicBezTo>
                      <a:pt x="116076" y="379659"/>
                      <a:pt x="116076" y="379659"/>
                      <a:pt x="116076" y="379659"/>
                    </a:cubicBezTo>
                    <a:cubicBezTo>
                      <a:pt x="117250" y="379245"/>
                      <a:pt x="118424" y="378831"/>
                      <a:pt x="119528" y="378417"/>
                    </a:cubicBezTo>
                    <a:cubicBezTo>
                      <a:pt x="119528" y="378417"/>
                      <a:pt x="119528" y="378417"/>
                      <a:pt x="119528" y="378417"/>
                    </a:cubicBezTo>
                    <a:cubicBezTo>
                      <a:pt x="120080" y="378210"/>
                      <a:pt x="120564" y="378003"/>
                      <a:pt x="121116" y="377796"/>
                    </a:cubicBezTo>
                    <a:lnTo>
                      <a:pt x="121116" y="377796"/>
                    </a:lnTo>
                    <a:cubicBezTo>
                      <a:pt x="121392" y="377657"/>
                      <a:pt x="121737" y="377588"/>
                      <a:pt x="122014" y="377450"/>
                    </a:cubicBezTo>
                    <a:lnTo>
                      <a:pt x="122083" y="377450"/>
                    </a:lnTo>
                    <a:cubicBezTo>
                      <a:pt x="122152" y="377381"/>
                      <a:pt x="122290" y="377381"/>
                      <a:pt x="122359" y="377312"/>
                    </a:cubicBezTo>
                    <a:cubicBezTo>
                      <a:pt x="122359" y="377312"/>
                      <a:pt x="122359" y="377312"/>
                      <a:pt x="122359" y="377312"/>
                    </a:cubicBezTo>
                    <a:cubicBezTo>
                      <a:pt x="122635" y="377174"/>
                      <a:pt x="122980" y="377036"/>
                      <a:pt x="123256" y="376898"/>
                    </a:cubicBezTo>
                    <a:cubicBezTo>
                      <a:pt x="123325" y="376829"/>
                      <a:pt x="123463" y="376829"/>
                      <a:pt x="123532" y="376760"/>
                    </a:cubicBezTo>
                    <a:cubicBezTo>
                      <a:pt x="123532" y="376760"/>
                      <a:pt x="123532" y="376760"/>
                      <a:pt x="123601" y="376760"/>
                    </a:cubicBezTo>
                    <a:cubicBezTo>
                      <a:pt x="123877" y="376622"/>
                      <a:pt x="124223" y="376484"/>
                      <a:pt x="124499" y="376346"/>
                    </a:cubicBezTo>
                    <a:cubicBezTo>
                      <a:pt x="124499" y="376346"/>
                      <a:pt x="124568" y="376346"/>
                      <a:pt x="124568" y="376346"/>
                    </a:cubicBezTo>
                    <a:cubicBezTo>
                      <a:pt x="124637" y="376346"/>
                      <a:pt x="124706" y="376277"/>
                      <a:pt x="124775" y="376277"/>
                    </a:cubicBezTo>
                    <a:lnTo>
                      <a:pt x="124844" y="376208"/>
                    </a:lnTo>
                    <a:cubicBezTo>
                      <a:pt x="125120" y="376070"/>
                      <a:pt x="125396" y="375932"/>
                      <a:pt x="125672" y="375863"/>
                    </a:cubicBezTo>
                    <a:cubicBezTo>
                      <a:pt x="125672" y="375863"/>
                      <a:pt x="125672" y="375863"/>
                      <a:pt x="125672" y="375863"/>
                    </a:cubicBezTo>
                    <a:cubicBezTo>
                      <a:pt x="125741" y="375793"/>
                      <a:pt x="125879" y="375793"/>
                      <a:pt x="125949" y="375724"/>
                    </a:cubicBezTo>
                    <a:cubicBezTo>
                      <a:pt x="125949" y="375724"/>
                      <a:pt x="125949" y="375724"/>
                      <a:pt x="126018" y="375724"/>
                    </a:cubicBezTo>
                    <a:cubicBezTo>
                      <a:pt x="126708" y="375379"/>
                      <a:pt x="127398" y="375034"/>
                      <a:pt x="128089" y="374758"/>
                    </a:cubicBezTo>
                    <a:lnTo>
                      <a:pt x="128158" y="374758"/>
                    </a:lnTo>
                    <a:cubicBezTo>
                      <a:pt x="128227" y="374689"/>
                      <a:pt x="128296" y="374689"/>
                      <a:pt x="128434" y="374620"/>
                    </a:cubicBezTo>
                    <a:cubicBezTo>
                      <a:pt x="128434" y="374620"/>
                      <a:pt x="128503" y="374620"/>
                      <a:pt x="128503" y="374620"/>
                    </a:cubicBezTo>
                    <a:cubicBezTo>
                      <a:pt x="128779" y="374482"/>
                      <a:pt x="129055" y="374344"/>
                      <a:pt x="129331" y="374206"/>
                    </a:cubicBezTo>
                    <a:lnTo>
                      <a:pt x="129400" y="374206"/>
                    </a:lnTo>
                    <a:cubicBezTo>
                      <a:pt x="129469" y="374137"/>
                      <a:pt x="129538" y="374137"/>
                      <a:pt x="129607" y="374068"/>
                    </a:cubicBezTo>
                    <a:cubicBezTo>
                      <a:pt x="129607" y="374068"/>
                      <a:pt x="129607" y="374068"/>
                      <a:pt x="129676" y="374068"/>
                    </a:cubicBezTo>
                    <a:cubicBezTo>
                      <a:pt x="129745" y="373999"/>
                      <a:pt x="129884" y="373999"/>
                      <a:pt x="129953" y="373929"/>
                    </a:cubicBezTo>
                    <a:lnTo>
                      <a:pt x="130022" y="373929"/>
                    </a:lnTo>
                    <a:cubicBezTo>
                      <a:pt x="130298" y="373791"/>
                      <a:pt x="130574" y="373653"/>
                      <a:pt x="130919" y="373515"/>
                    </a:cubicBezTo>
                    <a:cubicBezTo>
                      <a:pt x="130919" y="373515"/>
                      <a:pt x="130919" y="373515"/>
                      <a:pt x="130919" y="373515"/>
                    </a:cubicBezTo>
                    <a:cubicBezTo>
                      <a:pt x="131471" y="373239"/>
                      <a:pt x="131955" y="372963"/>
                      <a:pt x="132507" y="372687"/>
                    </a:cubicBezTo>
                    <a:lnTo>
                      <a:pt x="132507" y="372687"/>
                    </a:lnTo>
                    <a:cubicBezTo>
                      <a:pt x="133059" y="372411"/>
                      <a:pt x="133612" y="372066"/>
                      <a:pt x="134164" y="371789"/>
                    </a:cubicBezTo>
                    <a:cubicBezTo>
                      <a:pt x="134233" y="371789"/>
                      <a:pt x="134302" y="371720"/>
                      <a:pt x="134302" y="371720"/>
                    </a:cubicBezTo>
                    <a:cubicBezTo>
                      <a:pt x="134371" y="371720"/>
                      <a:pt x="134371" y="371651"/>
                      <a:pt x="134440" y="371651"/>
                    </a:cubicBezTo>
                    <a:lnTo>
                      <a:pt x="134509" y="371651"/>
                    </a:lnTo>
                    <a:cubicBezTo>
                      <a:pt x="134509" y="371651"/>
                      <a:pt x="134578" y="371582"/>
                      <a:pt x="134578" y="371582"/>
                    </a:cubicBezTo>
                    <a:cubicBezTo>
                      <a:pt x="134785" y="371513"/>
                      <a:pt x="134923" y="371375"/>
                      <a:pt x="135130" y="371306"/>
                    </a:cubicBezTo>
                    <a:lnTo>
                      <a:pt x="135130" y="371306"/>
                    </a:lnTo>
                    <a:cubicBezTo>
                      <a:pt x="135268" y="371237"/>
                      <a:pt x="135406" y="371099"/>
                      <a:pt x="135614" y="371030"/>
                    </a:cubicBezTo>
                    <a:cubicBezTo>
                      <a:pt x="135614" y="371030"/>
                      <a:pt x="135614" y="371030"/>
                      <a:pt x="135614" y="371030"/>
                    </a:cubicBezTo>
                    <a:cubicBezTo>
                      <a:pt x="135614" y="371030"/>
                      <a:pt x="135614" y="371030"/>
                      <a:pt x="135683" y="371030"/>
                    </a:cubicBezTo>
                    <a:cubicBezTo>
                      <a:pt x="136028" y="370823"/>
                      <a:pt x="136442" y="370616"/>
                      <a:pt x="136787" y="370340"/>
                    </a:cubicBezTo>
                    <a:cubicBezTo>
                      <a:pt x="136787" y="370340"/>
                      <a:pt x="136787" y="370340"/>
                      <a:pt x="136787" y="370340"/>
                    </a:cubicBezTo>
                    <a:cubicBezTo>
                      <a:pt x="136787" y="370340"/>
                      <a:pt x="136856" y="370340"/>
                      <a:pt x="136856" y="370271"/>
                    </a:cubicBezTo>
                    <a:cubicBezTo>
                      <a:pt x="137201" y="370063"/>
                      <a:pt x="137547" y="369856"/>
                      <a:pt x="137892" y="369580"/>
                    </a:cubicBezTo>
                    <a:cubicBezTo>
                      <a:pt x="137892" y="369580"/>
                      <a:pt x="137892" y="369580"/>
                      <a:pt x="137892" y="369580"/>
                    </a:cubicBezTo>
                    <a:lnTo>
                      <a:pt x="137961" y="369511"/>
                    </a:lnTo>
                    <a:cubicBezTo>
                      <a:pt x="138306" y="369304"/>
                      <a:pt x="138651" y="369028"/>
                      <a:pt x="138996" y="368821"/>
                    </a:cubicBezTo>
                    <a:cubicBezTo>
                      <a:pt x="139134" y="368752"/>
                      <a:pt x="139272" y="368614"/>
                      <a:pt x="139411" y="368545"/>
                    </a:cubicBezTo>
                    <a:cubicBezTo>
                      <a:pt x="139411" y="368545"/>
                      <a:pt x="139411" y="368545"/>
                      <a:pt x="139411" y="368545"/>
                    </a:cubicBezTo>
                    <a:cubicBezTo>
                      <a:pt x="139618" y="368407"/>
                      <a:pt x="139894" y="368200"/>
                      <a:pt x="140101" y="368061"/>
                    </a:cubicBezTo>
                    <a:cubicBezTo>
                      <a:pt x="140170" y="367992"/>
                      <a:pt x="140239" y="367923"/>
                      <a:pt x="140377" y="367854"/>
                    </a:cubicBezTo>
                    <a:cubicBezTo>
                      <a:pt x="140446" y="367785"/>
                      <a:pt x="140446" y="367785"/>
                      <a:pt x="140515" y="367716"/>
                    </a:cubicBezTo>
                    <a:cubicBezTo>
                      <a:pt x="140722" y="367578"/>
                      <a:pt x="140998" y="367371"/>
                      <a:pt x="141205" y="367233"/>
                    </a:cubicBezTo>
                    <a:cubicBezTo>
                      <a:pt x="141205" y="367233"/>
                      <a:pt x="141205" y="367233"/>
                      <a:pt x="141205" y="367233"/>
                    </a:cubicBezTo>
                    <a:cubicBezTo>
                      <a:pt x="141274" y="367233"/>
                      <a:pt x="141274" y="367164"/>
                      <a:pt x="141344" y="367164"/>
                    </a:cubicBezTo>
                    <a:cubicBezTo>
                      <a:pt x="141413" y="367095"/>
                      <a:pt x="141551" y="367026"/>
                      <a:pt x="141620" y="366957"/>
                    </a:cubicBezTo>
                    <a:cubicBezTo>
                      <a:pt x="141827" y="366819"/>
                      <a:pt x="142103" y="366612"/>
                      <a:pt x="142310" y="366474"/>
                    </a:cubicBezTo>
                    <a:cubicBezTo>
                      <a:pt x="142310" y="366474"/>
                      <a:pt x="142310" y="366474"/>
                      <a:pt x="142310" y="366474"/>
                    </a:cubicBezTo>
                    <a:cubicBezTo>
                      <a:pt x="142310" y="366474"/>
                      <a:pt x="142379" y="366405"/>
                      <a:pt x="142379" y="366405"/>
                    </a:cubicBezTo>
                    <a:cubicBezTo>
                      <a:pt x="142724" y="366128"/>
                      <a:pt x="143069" y="365921"/>
                      <a:pt x="143415" y="365645"/>
                    </a:cubicBezTo>
                    <a:cubicBezTo>
                      <a:pt x="143415" y="365645"/>
                      <a:pt x="143415" y="365645"/>
                      <a:pt x="143415" y="365645"/>
                    </a:cubicBezTo>
                    <a:cubicBezTo>
                      <a:pt x="143760" y="365369"/>
                      <a:pt x="144105" y="365093"/>
                      <a:pt x="144450" y="364886"/>
                    </a:cubicBezTo>
                    <a:cubicBezTo>
                      <a:pt x="144450" y="364886"/>
                      <a:pt x="144450" y="364886"/>
                      <a:pt x="144450" y="364886"/>
                    </a:cubicBezTo>
                    <a:cubicBezTo>
                      <a:pt x="144588" y="364817"/>
                      <a:pt x="144726" y="364679"/>
                      <a:pt x="144864" y="364610"/>
                    </a:cubicBezTo>
                    <a:cubicBezTo>
                      <a:pt x="145071" y="364472"/>
                      <a:pt x="145279" y="364265"/>
                      <a:pt x="145555" y="364126"/>
                    </a:cubicBezTo>
                    <a:cubicBezTo>
                      <a:pt x="145555" y="364126"/>
                      <a:pt x="145624" y="364057"/>
                      <a:pt x="145624" y="364057"/>
                    </a:cubicBezTo>
                    <a:cubicBezTo>
                      <a:pt x="145624" y="364057"/>
                      <a:pt x="145693" y="364057"/>
                      <a:pt x="145693" y="363988"/>
                    </a:cubicBezTo>
                    <a:cubicBezTo>
                      <a:pt x="145762" y="363988"/>
                      <a:pt x="145762" y="363919"/>
                      <a:pt x="145831" y="363919"/>
                    </a:cubicBezTo>
                    <a:lnTo>
                      <a:pt x="145900" y="363850"/>
                    </a:lnTo>
                    <a:cubicBezTo>
                      <a:pt x="145900" y="363850"/>
                      <a:pt x="145969" y="363781"/>
                      <a:pt x="145969" y="363781"/>
                    </a:cubicBezTo>
                    <a:cubicBezTo>
                      <a:pt x="146452" y="363367"/>
                      <a:pt x="146935" y="363022"/>
                      <a:pt x="147419" y="362608"/>
                    </a:cubicBezTo>
                    <a:lnTo>
                      <a:pt x="147488" y="362539"/>
                    </a:lnTo>
                    <a:cubicBezTo>
                      <a:pt x="147557" y="362539"/>
                      <a:pt x="147557" y="362470"/>
                      <a:pt x="147626" y="362470"/>
                    </a:cubicBezTo>
                    <a:cubicBezTo>
                      <a:pt x="147695" y="362401"/>
                      <a:pt x="147695" y="362401"/>
                      <a:pt x="147764" y="362331"/>
                    </a:cubicBezTo>
                    <a:lnTo>
                      <a:pt x="147695" y="362401"/>
                    </a:lnTo>
                    <a:cubicBezTo>
                      <a:pt x="148040" y="362124"/>
                      <a:pt x="148385" y="361848"/>
                      <a:pt x="148730" y="361572"/>
                    </a:cubicBezTo>
                    <a:cubicBezTo>
                      <a:pt x="148730" y="361572"/>
                      <a:pt x="148730" y="361572"/>
                      <a:pt x="148730" y="361572"/>
                    </a:cubicBezTo>
                    <a:lnTo>
                      <a:pt x="148799" y="361503"/>
                    </a:lnTo>
                    <a:cubicBezTo>
                      <a:pt x="148868" y="361434"/>
                      <a:pt x="149006" y="361365"/>
                      <a:pt x="149076" y="361227"/>
                    </a:cubicBezTo>
                    <a:cubicBezTo>
                      <a:pt x="149283" y="361020"/>
                      <a:pt x="149559" y="360813"/>
                      <a:pt x="149766" y="360675"/>
                    </a:cubicBezTo>
                    <a:cubicBezTo>
                      <a:pt x="149766" y="360675"/>
                      <a:pt x="149766" y="360675"/>
                      <a:pt x="149766" y="360675"/>
                    </a:cubicBezTo>
                    <a:lnTo>
                      <a:pt x="149766" y="360675"/>
                    </a:lnTo>
                    <a:cubicBezTo>
                      <a:pt x="150111" y="360398"/>
                      <a:pt x="150387" y="360122"/>
                      <a:pt x="150732" y="359846"/>
                    </a:cubicBezTo>
                    <a:cubicBezTo>
                      <a:pt x="150801" y="359777"/>
                      <a:pt x="150801" y="359777"/>
                      <a:pt x="150870" y="359708"/>
                    </a:cubicBezTo>
                    <a:cubicBezTo>
                      <a:pt x="151147" y="359432"/>
                      <a:pt x="151423" y="359225"/>
                      <a:pt x="151699" y="358949"/>
                    </a:cubicBezTo>
                    <a:cubicBezTo>
                      <a:pt x="151768" y="358880"/>
                      <a:pt x="151837" y="358811"/>
                      <a:pt x="151906" y="358742"/>
                    </a:cubicBezTo>
                    <a:cubicBezTo>
                      <a:pt x="151975" y="358673"/>
                      <a:pt x="152044" y="358604"/>
                      <a:pt x="152044" y="358604"/>
                    </a:cubicBezTo>
                    <a:cubicBezTo>
                      <a:pt x="152251" y="358396"/>
                      <a:pt x="152458" y="358189"/>
                      <a:pt x="152665" y="358051"/>
                    </a:cubicBezTo>
                    <a:cubicBezTo>
                      <a:pt x="152665" y="358051"/>
                      <a:pt x="152665" y="358051"/>
                      <a:pt x="152665" y="358051"/>
                    </a:cubicBezTo>
                    <a:cubicBezTo>
                      <a:pt x="153011" y="357775"/>
                      <a:pt x="153287" y="357430"/>
                      <a:pt x="153632" y="357154"/>
                    </a:cubicBezTo>
                    <a:cubicBezTo>
                      <a:pt x="153632" y="357154"/>
                      <a:pt x="153632" y="357154"/>
                      <a:pt x="153632" y="357154"/>
                    </a:cubicBezTo>
                    <a:cubicBezTo>
                      <a:pt x="153977" y="356878"/>
                      <a:pt x="154253" y="356532"/>
                      <a:pt x="154598" y="356256"/>
                    </a:cubicBezTo>
                    <a:cubicBezTo>
                      <a:pt x="154598" y="356256"/>
                      <a:pt x="154598" y="356256"/>
                      <a:pt x="154598" y="356256"/>
                    </a:cubicBezTo>
                    <a:lnTo>
                      <a:pt x="154667" y="356187"/>
                    </a:lnTo>
                    <a:cubicBezTo>
                      <a:pt x="154667" y="356187"/>
                      <a:pt x="154667" y="356187"/>
                      <a:pt x="154667" y="356187"/>
                    </a:cubicBezTo>
                    <a:lnTo>
                      <a:pt x="154667" y="356187"/>
                    </a:lnTo>
                    <a:cubicBezTo>
                      <a:pt x="154944" y="355911"/>
                      <a:pt x="155220" y="355635"/>
                      <a:pt x="155496" y="355359"/>
                    </a:cubicBezTo>
                    <a:cubicBezTo>
                      <a:pt x="155634" y="355221"/>
                      <a:pt x="155703" y="355152"/>
                      <a:pt x="155841" y="355014"/>
                    </a:cubicBezTo>
                    <a:cubicBezTo>
                      <a:pt x="155841" y="355014"/>
                      <a:pt x="155841" y="355014"/>
                      <a:pt x="155841" y="355014"/>
                    </a:cubicBezTo>
                    <a:cubicBezTo>
                      <a:pt x="155979" y="354876"/>
                      <a:pt x="156117" y="354738"/>
                      <a:pt x="156186" y="354599"/>
                    </a:cubicBezTo>
                    <a:lnTo>
                      <a:pt x="156186" y="354599"/>
                    </a:lnTo>
                    <a:cubicBezTo>
                      <a:pt x="156255" y="354530"/>
                      <a:pt x="156324" y="354461"/>
                      <a:pt x="156393" y="354392"/>
                    </a:cubicBezTo>
                    <a:cubicBezTo>
                      <a:pt x="156669" y="354047"/>
                      <a:pt x="157015" y="353771"/>
                      <a:pt x="157291" y="353426"/>
                    </a:cubicBezTo>
                    <a:cubicBezTo>
                      <a:pt x="157567" y="353150"/>
                      <a:pt x="157843" y="352874"/>
                      <a:pt x="158050" y="352597"/>
                    </a:cubicBezTo>
                    <a:cubicBezTo>
                      <a:pt x="158119" y="352528"/>
                      <a:pt x="158188" y="352459"/>
                      <a:pt x="158188" y="352459"/>
                    </a:cubicBezTo>
                    <a:cubicBezTo>
                      <a:pt x="158395" y="352252"/>
                      <a:pt x="158602" y="352045"/>
                      <a:pt x="158810" y="351769"/>
                    </a:cubicBezTo>
                    <a:cubicBezTo>
                      <a:pt x="158879" y="351631"/>
                      <a:pt x="159017" y="351562"/>
                      <a:pt x="159086" y="351424"/>
                    </a:cubicBezTo>
                    <a:cubicBezTo>
                      <a:pt x="159362" y="351148"/>
                      <a:pt x="159569" y="350872"/>
                      <a:pt x="159845" y="350526"/>
                    </a:cubicBezTo>
                    <a:cubicBezTo>
                      <a:pt x="159845" y="350526"/>
                      <a:pt x="159845" y="350526"/>
                      <a:pt x="159914" y="350457"/>
                    </a:cubicBezTo>
                    <a:cubicBezTo>
                      <a:pt x="159914" y="350457"/>
                      <a:pt x="159983" y="350388"/>
                      <a:pt x="159983" y="350388"/>
                    </a:cubicBezTo>
                    <a:cubicBezTo>
                      <a:pt x="159983" y="350388"/>
                      <a:pt x="159983" y="350388"/>
                      <a:pt x="159983" y="350388"/>
                    </a:cubicBezTo>
                    <a:cubicBezTo>
                      <a:pt x="160259" y="350043"/>
                      <a:pt x="160605" y="349698"/>
                      <a:pt x="160881" y="349353"/>
                    </a:cubicBezTo>
                    <a:cubicBezTo>
                      <a:pt x="160950" y="349284"/>
                      <a:pt x="161019" y="349215"/>
                      <a:pt x="161088" y="349146"/>
                    </a:cubicBezTo>
                    <a:cubicBezTo>
                      <a:pt x="161157" y="349077"/>
                      <a:pt x="161157" y="349077"/>
                      <a:pt x="161226" y="349008"/>
                    </a:cubicBezTo>
                    <a:cubicBezTo>
                      <a:pt x="161433" y="348800"/>
                      <a:pt x="161571" y="348593"/>
                      <a:pt x="161778" y="348386"/>
                    </a:cubicBezTo>
                    <a:cubicBezTo>
                      <a:pt x="161778" y="348386"/>
                      <a:pt x="161778" y="348386"/>
                      <a:pt x="161778" y="348386"/>
                    </a:cubicBezTo>
                    <a:cubicBezTo>
                      <a:pt x="161847" y="348317"/>
                      <a:pt x="161916" y="348179"/>
                      <a:pt x="161985" y="348110"/>
                    </a:cubicBezTo>
                    <a:cubicBezTo>
                      <a:pt x="161985" y="348041"/>
                      <a:pt x="162054" y="348041"/>
                      <a:pt x="162054" y="347972"/>
                    </a:cubicBezTo>
                    <a:cubicBezTo>
                      <a:pt x="162261" y="347765"/>
                      <a:pt x="162399" y="347558"/>
                      <a:pt x="162607" y="347282"/>
                    </a:cubicBezTo>
                    <a:cubicBezTo>
                      <a:pt x="162607" y="347282"/>
                      <a:pt x="162607" y="347282"/>
                      <a:pt x="162607" y="347282"/>
                    </a:cubicBezTo>
                    <a:cubicBezTo>
                      <a:pt x="162814" y="347006"/>
                      <a:pt x="163021" y="346729"/>
                      <a:pt x="163228" y="346453"/>
                    </a:cubicBezTo>
                    <a:cubicBezTo>
                      <a:pt x="163228" y="346453"/>
                      <a:pt x="163228" y="346453"/>
                      <a:pt x="163228" y="346453"/>
                    </a:cubicBezTo>
                    <a:cubicBezTo>
                      <a:pt x="163297" y="346384"/>
                      <a:pt x="163366" y="346315"/>
                      <a:pt x="163435" y="346246"/>
                    </a:cubicBezTo>
                    <a:cubicBezTo>
                      <a:pt x="163435" y="346246"/>
                      <a:pt x="163435" y="346246"/>
                      <a:pt x="163435" y="346246"/>
                    </a:cubicBezTo>
                    <a:cubicBezTo>
                      <a:pt x="163711" y="345901"/>
                      <a:pt x="163987" y="345556"/>
                      <a:pt x="164263" y="345211"/>
                    </a:cubicBezTo>
                    <a:cubicBezTo>
                      <a:pt x="164263" y="345211"/>
                      <a:pt x="164263" y="345211"/>
                      <a:pt x="164263" y="345211"/>
                    </a:cubicBezTo>
                    <a:cubicBezTo>
                      <a:pt x="164471" y="345004"/>
                      <a:pt x="164609" y="344727"/>
                      <a:pt x="164816" y="344520"/>
                    </a:cubicBezTo>
                    <a:lnTo>
                      <a:pt x="164816" y="344520"/>
                    </a:lnTo>
                    <a:cubicBezTo>
                      <a:pt x="164816" y="344520"/>
                      <a:pt x="164816" y="344451"/>
                      <a:pt x="164885" y="344451"/>
                    </a:cubicBezTo>
                    <a:cubicBezTo>
                      <a:pt x="164954" y="344382"/>
                      <a:pt x="164954" y="344313"/>
                      <a:pt x="165023" y="344244"/>
                    </a:cubicBezTo>
                    <a:cubicBezTo>
                      <a:pt x="165023" y="344244"/>
                      <a:pt x="165092" y="344175"/>
                      <a:pt x="165092" y="344175"/>
                    </a:cubicBezTo>
                    <a:cubicBezTo>
                      <a:pt x="165299" y="343899"/>
                      <a:pt x="165506" y="343623"/>
                      <a:pt x="165713" y="343347"/>
                    </a:cubicBezTo>
                    <a:cubicBezTo>
                      <a:pt x="165782" y="343278"/>
                      <a:pt x="165851" y="343209"/>
                      <a:pt x="165920" y="343071"/>
                    </a:cubicBezTo>
                    <a:cubicBezTo>
                      <a:pt x="165920" y="343071"/>
                      <a:pt x="165920" y="343001"/>
                      <a:pt x="165989" y="343001"/>
                    </a:cubicBezTo>
                    <a:cubicBezTo>
                      <a:pt x="166058" y="342932"/>
                      <a:pt x="166058" y="342932"/>
                      <a:pt x="166127" y="342863"/>
                    </a:cubicBezTo>
                    <a:lnTo>
                      <a:pt x="166127" y="342863"/>
                    </a:lnTo>
                    <a:cubicBezTo>
                      <a:pt x="166611" y="342242"/>
                      <a:pt x="167025" y="341552"/>
                      <a:pt x="167508" y="340861"/>
                    </a:cubicBezTo>
                    <a:lnTo>
                      <a:pt x="167508" y="340861"/>
                    </a:lnTo>
                    <a:cubicBezTo>
                      <a:pt x="167646" y="340585"/>
                      <a:pt x="167853" y="340378"/>
                      <a:pt x="167991" y="340102"/>
                    </a:cubicBezTo>
                    <a:cubicBezTo>
                      <a:pt x="168060" y="340033"/>
                      <a:pt x="168129" y="339895"/>
                      <a:pt x="168198" y="339826"/>
                    </a:cubicBezTo>
                    <a:cubicBezTo>
                      <a:pt x="168198" y="339826"/>
                      <a:pt x="168268" y="339757"/>
                      <a:pt x="168268" y="339757"/>
                    </a:cubicBezTo>
                    <a:cubicBezTo>
                      <a:pt x="168406" y="339550"/>
                      <a:pt x="168544" y="339274"/>
                      <a:pt x="168682" y="339066"/>
                    </a:cubicBezTo>
                    <a:cubicBezTo>
                      <a:pt x="168751" y="338997"/>
                      <a:pt x="168751" y="338928"/>
                      <a:pt x="168820" y="338859"/>
                    </a:cubicBezTo>
                    <a:cubicBezTo>
                      <a:pt x="168889" y="338790"/>
                      <a:pt x="168889" y="338721"/>
                      <a:pt x="168958" y="338652"/>
                    </a:cubicBezTo>
                    <a:cubicBezTo>
                      <a:pt x="168958" y="338652"/>
                      <a:pt x="168958" y="338652"/>
                      <a:pt x="168958" y="338652"/>
                    </a:cubicBezTo>
                    <a:cubicBezTo>
                      <a:pt x="169165" y="338307"/>
                      <a:pt x="169441" y="337893"/>
                      <a:pt x="169648" y="337548"/>
                    </a:cubicBezTo>
                    <a:cubicBezTo>
                      <a:pt x="169648" y="337548"/>
                      <a:pt x="169648" y="337548"/>
                      <a:pt x="169648" y="337548"/>
                    </a:cubicBezTo>
                    <a:lnTo>
                      <a:pt x="169648" y="337548"/>
                    </a:lnTo>
                    <a:cubicBezTo>
                      <a:pt x="169855" y="337202"/>
                      <a:pt x="170131" y="336788"/>
                      <a:pt x="170339" y="336443"/>
                    </a:cubicBezTo>
                    <a:cubicBezTo>
                      <a:pt x="170339" y="336443"/>
                      <a:pt x="170339" y="336443"/>
                      <a:pt x="170339" y="336443"/>
                    </a:cubicBezTo>
                    <a:lnTo>
                      <a:pt x="170339" y="336443"/>
                    </a:lnTo>
                    <a:cubicBezTo>
                      <a:pt x="170408" y="336374"/>
                      <a:pt x="170477" y="336236"/>
                      <a:pt x="170546" y="336167"/>
                    </a:cubicBezTo>
                    <a:lnTo>
                      <a:pt x="170615" y="336098"/>
                    </a:lnTo>
                    <a:cubicBezTo>
                      <a:pt x="170753" y="335822"/>
                      <a:pt x="170891" y="335615"/>
                      <a:pt x="171029" y="335338"/>
                    </a:cubicBezTo>
                    <a:cubicBezTo>
                      <a:pt x="171029" y="335338"/>
                      <a:pt x="171029" y="335269"/>
                      <a:pt x="171098" y="335269"/>
                    </a:cubicBezTo>
                    <a:cubicBezTo>
                      <a:pt x="171236" y="334993"/>
                      <a:pt x="171443" y="334717"/>
                      <a:pt x="171581" y="334441"/>
                    </a:cubicBezTo>
                    <a:cubicBezTo>
                      <a:pt x="171581" y="334372"/>
                      <a:pt x="171650" y="334372"/>
                      <a:pt x="171650" y="334303"/>
                    </a:cubicBezTo>
                    <a:cubicBezTo>
                      <a:pt x="171719" y="334234"/>
                      <a:pt x="171719" y="334165"/>
                      <a:pt x="171788" y="334096"/>
                    </a:cubicBezTo>
                    <a:cubicBezTo>
                      <a:pt x="171788" y="334096"/>
                      <a:pt x="171788" y="334096"/>
                      <a:pt x="171788" y="334027"/>
                    </a:cubicBezTo>
                    <a:cubicBezTo>
                      <a:pt x="171995" y="333682"/>
                      <a:pt x="172203" y="333267"/>
                      <a:pt x="172410" y="332922"/>
                    </a:cubicBezTo>
                    <a:cubicBezTo>
                      <a:pt x="172479" y="332853"/>
                      <a:pt x="172479" y="332784"/>
                      <a:pt x="172548" y="332646"/>
                    </a:cubicBezTo>
                    <a:cubicBezTo>
                      <a:pt x="172686" y="332370"/>
                      <a:pt x="172893" y="332025"/>
                      <a:pt x="173031" y="331749"/>
                    </a:cubicBezTo>
                    <a:cubicBezTo>
                      <a:pt x="173031" y="331749"/>
                      <a:pt x="173031" y="331749"/>
                      <a:pt x="173031" y="331680"/>
                    </a:cubicBezTo>
                    <a:cubicBezTo>
                      <a:pt x="173652" y="330506"/>
                      <a:pt x="174274" y="329332"/>
                      <a:pt x="174826" y="328090"/>
                    </a:cubicBezTo>
                    <a:lnTo>
                      <a:pt x="174826" y="328021"/>
                    </a:lnTo>
                    <a:cubicBezTo>
                      <a:pt x="174895" y="327883"/>
                      <a:pt x="174964" y="327676"/>
                      <a:pt x="175102" y="327537"/>
                    </a:cubicBezTo>
                    <a:lnTo>
                      <a:pt x="175102" y="327537"/>
                    </a:lnTo>
                    <a:cubicBezTo>
                      <a:pt x="175171" y="327330"/>
                      <a:pt x="175309" y="327123"/>
                      <a:pt x="175378" y="326916"/>
                    </a:cubicBezTo>
                    <a:cubicBezTo>
                      <a:pt x="175378" y="326916"/>
                      <a:pt x="175378" y="326847"/>
                      <a:pt x="175447" y="326847"/>
                    </a:cubicBezTo>
                    <a:cubicBezTo>
                      <a:pt x="175585" y="326571"/>
                      <a:pt x="175723" y="326295"/>
                      <a:pt x="175861" y="326019"/>
                    </a:cubicBezTo>
                    <a:lnTo>
                      <a:pt x="175861" y="326019"/>
                    </a:lnTo>
                    <a:cubicBezTo>
                      <a:pt x="175930" y="325881"/>
                      <a:pt x="176000" y="325812"/>
                      <a:pt x="176000" y="325673"/>
                    </a:cubicBezTo>
                    <a:cubicBezTo>
                      <a:pt x="176207" y="325259"/>
                      <a:pt x="176345" y="324845"/>
                      <a:pt x="176552" y="324431"/>
                    </a:cubicBezTo>
                    <a:lnTo>
                      <a:pt x="176552" y="324431"/>
                    </a:lnTo>
                    <a:cubicBezTo>
                      <a:pt x="176966" y="323533"/>
                      <a:pt x="177311" y="322567"/>
                      <a:pt x="177725" y="321600"/>
                    </a:cubicBezTo>
                    <a:cubicBezTo>
                      <a:pt x="178278" y="321738"/>
                      <a:pt x="178830" y="321877"/>
                      <a:pt x="179382" y="322015"/>
                    </a:cubicBezTo>
                    <a:cubicBezTo>
                      <a:pt x="179935" y="322153"/>
                      <a:pt x="180487" y="322291"/>
                      <a:pt x="181039" y="322498"/>
                    </a:cubicBezTo>
                    <a:cubicBezTo>
                      <a:pt x="181039" y="322636"/>
                      <a:pt x="180970" y="322774"/>
                      <a:pt x="180970" y="322912"/>
                    </a:cubicBezTo>
                    <a:cubicBezTo>
                      <a:pt x="180970" y="323119"/>
                      <a:pt x="180901" y="323257"/>
                      <a:pt x="180901" y="323464"/>
                    </a:cubicBezTo>
                    <a:cubicBezTo>
                      <a:pt x="180901" y="323533"/>
                      <a:pt x="180901" y="323533"/>
                      <a:pt x="180901" y="323602"/>
                    </a:cubicBezTo>
                    <a:lnTo>
                      <a:pt x="180901" y="323671"/>
                    </a:lnTo>
                    <a:cubicBezTo>
                      <a:pt x="180832" y="323948"/>
                      <a:pt x="180832" y="324224"/>
                      <a:pt x="180763" y="324569"/>
                    </a:cubicBezTo>
                    <a:cubicBezTo>
                      <a:pt x="180763" y="324569"/>
                      <a:pt x="180763" y="324569"/>
                      <a:pt x="180763" y="324569"/>
                    </a:cubicBezTo>
                    <a:cubicBezTo>
                      <a:pt x="180694" y="324845"/>
                      <a:pt x="180694" y="325121"/>
                      <a:pt x="180694" y="325466"/>
                    </a:cubicBezTo>
                    <a:cubicBezTo>
                      <a:pt x="180694" y="325743"/>
                      <a:pt x="180625" y="326019"/>
                      <a:pt x="180625" y="326226"/>
                    </a:cubicBezTo>
                    <a:cubicBezTo>
                      <a:pt x="180625" y="326226"/>
                      <a:pt x="180625" y="326226"/>
                      <a:pt x="180625" y="326226"/>
                    </a:cubicBezTo>
                    <a:cubicBezTo>
                      <a:pt x="180556" y="326640"/>
                      <a:pt x="180556" y="327123"/>
                      <a:pt x="180487" y="327537"/>
                    </a:cubicBezTo>
                    <a:cubicBezTo>
                      <a:pt x="180487" y="327883"/>
                      <a:pt x="180418" y="328228"/>
                      <a:pt x="180418" y="328573"/>
                    </a:cubicBezTo>
                    <a:cubicBezTo>
                      <a:pt x="180418" y="328918"/>
                      <a:pt x="180349" y="329263"/>
                      <a:pt x="180349" y="329608"/>
                    </a:cubicBezTo>
                    <a:cubicBezTo>
                      <a:pt x="180349" y="329608"/>
                      <a:pt x="180349" y="329608"/>
                      <a:pt x="180349" y="329608"/>
                    </a:cubicBezTo>
                    <a:cubicBezTo>
                      <a:pt x="180349" y="329678"/>
                      <a:pt x="180349" y="329816"/>
                      <a:pt x="180349" y="329885"/>
                    </a:cubicBezTo>
                    <a:cubicBezTo>
                      <a:pt x="180349" y="329885"/>
                      <a:pt x="180349" y="329954"/>
                      <a:pt x="180349" y="329954"/>
                    </a:cubicBezTo>
                    <a:cubicBezTo>
                      <a:pt x="180349" y="330368"/>
                      <a:pt x="180280" y="330713"/>
                      <a:pt x="180280" y="331127"/>
                    </a:cubicBezTo>
                    <a:lnTo>
                      <a:pt x="180280" y="331196"/>
                    </a:lnTo>
                    <a:cubicBezTo>
                      <a:pt x="180280" y="331196"/>
                      <a:pt x="180280" y="331196"/>
                      <a:pt x="180280" y="331265"/>
                    </a:cubicBezTo>
                    <a:cubicBezTo>
                      <a:pt x="180211" y="332508"/>
                      <a:pt x="180142" y="333820"/>
                      <a:pt x="180142" y="335062"/>
                    </a:cubicBezTo>
                    <a:cubicBezTo>
                      <a:pt x="180142" y="335062"/>
                      <a:pt x="180142" y="335062"/>
                      <a:pt x="180142" y="335062"/>
                    </a:cubicBezTo>
                    <a:cubicBezTo>
                      <a:pt x="180142" y="335131"/>
                      <a:pt x="180142" y="335269"/>
                      <a:pt x="180142" y="335338"/>
                    </a:cubicBezTo>
                    <a:cubicBezTo>
                      <a:pt x="180142" y="335338"/>
                      <a:pt x="180142" y="335408"/>
                      <a:pt x="180142" y="335408"/>
                    </a:cubicBezTo>
                    <a:cubicBezTo>
                      <a:pt x="180142" y="335477"/>
                      <a:pt x="180142" y="335546"/>
                      <a:pt x="180142" y="335615"/>
                    </a:cubicBezTo>
                    <a:cubicBezTo>
                      <a:pt x="180142" y="335891"/>
                      <a:pt x="180142" y="336236"/>
                      <a:pt x="180142" y="336512"/>
                    </a:cubicBezTo>
                    <a:cubicBezTo>
                      <a:pt x="180142" y="336581"/>
                      <a:pt x="180142" y="336650"/>
                      <a:pt x="180142" y="336719"/>
                    </a:cubicBezTo>
                    <a:cubicBezTo>
                      <a:pt x="180142" y="336788"/>
                      <a:pt x="180142" y="336926"/>
                      <a:pt x="180142" y="336995"/>
                    </a:cubicBezTo>
                    <a:cubicBezTo>
                      <a:pt x="180142" y="337202"/>
                      <a:pt x="180142" y="337410"/>
                      <a:pt x="180142" y="337686"/>
                    </a:cubicBezTo>
                    <a:cubicBezTo>
                      <a:pt x="180142" y="337755"/>
                      <a:pt x="180142" y="337893"/>
                      <a:pt x="180142" y="337962"/>
                    </a:cubicBezTo>
                    <a:lnTo>
                      <a:pt x="180142" y="338031"/>
                    </a:lnTo>
                    <a:cubicBezTo>
                      <a:pt x="180142" y="338031"/>
                      <a:pt x="180142" y="338100"/>
                      <a:pt x="180142" y="338100"/>
                    </a:cubicBezTo>
                    <a:cubicBezTo>
                      <a:pt x="180142" y="338169"/>
                      <a:pt x="180142" y="338169"/>
                      <a:pt x="180142" y="338238"/>
                    </a:cubicBezTo>
                    <a:cubicBezTo>
                      <a:pt x="180142" y="338583"/>
                      <a:pt x="180142" y="338928"/>
                      <a:pt x="180142" y="339274"/>
                    </a:cubicBezTo>
                    <a:cubicBezTo>
                      <a:pt x="180142" y="339274"/>
                      <a:pt x="180142" y="339274"/>
                      <a:pt x="180142" y="339274"/>
                    </a:cubicBezTo>
                    <a:cubicBezTo>
                      <a:pt x="180142" y="339619"/>
                      <a:pt x="180142" y="339964"/>
                      <a:pt x="180142" y="340240"/>
                    </a:cubicBezTo>
                    <a:cubicBezTo>
                      <a:pt x="180142" y="340447"/>
                      <a:pt x="180142" y="340654"/>
                      <a:pt x="180142" y="340861"/>
                    </a:cubicBezTo>
                    <a:cubicBezTo>
                      <a:pt x="180142" y="341207"/>
                      <a:pt x="180142" y="341552"/>
                      <a:pt x="180211" y="341897"/>
                    </a:cubicBezTo>
                    <a:cubicBezTo>
                      <a:pt x="180211" y="341897"/>
                      <a:pt x="180211" y="341897"/>
                      <a:pt x="180211" y="341966"/>
                    </a:cubicBezTo>
                    <a:cubicBezTo>
                      <a:pt x="180211" y="342311"/>
                      <a:pt x="180280" y="342587"/>
                      <a:pt x="180280" y="342932"/>
                    </a:cubicBezTo>
                    <a:cubicBezTo>
                      <a:pt x="180280" y="343071"/>
                      <a:pt x="180280" y="343140"/>
                      <a:pt x="180280" y="343278"/>
                    </a:cubicBezTo>
                    <a:cubicBezTo>
                      <a:pt x="180280" y="343692"/>
                      <a:pt x="180349" y="344106"/>
                      <a:pt x="180349" y="344589"/>
                    </a:cubicBezTo>
                    <a:cubicBezTo>
                      <a:pt x="180349" y="344589"/>
                      <a:pt x="180349" y="344589"/>
                      <a:pt x="180349" y="344589"/>
                    </a:cubicBezTo>
                    <a:lnTo>
                      <a:pt x="180349" y="344658"/>
                    </a:lnTo>
                    <a:cubicBezTo>
                      <a:pt x="180349" y="344658"/>
                      <a:pt x="180349" y="344658"/>
                      <a:pt x="180349" y="344658"/>
                    </a:cubicBezTo>
                    <a:cubicBezTo>
                      <a:pt x="180349" y="345073"/>
                      <a:pt x="180418" y="345487"/>
                      <a:pt x="180487" y="345901"/>
                    </a:cubicBezTo>
                    <a:cubicBezTo>
                      <a:pt x="180487" y="345901"/>
                      <a:pt x="180487" y="345901"/>
                      <a:pt x="180487" y="345901"/>
                    </a:cubicBezTo>
                    <a:cubicBezTo>
                      <a:pt x="180487" y="346177"/>
                      <a:pt x="180556" y="346522"/>
                      <a:pt x="180556" y="346798"/>
                    </a:cubicBezTo>
                    <a:cubicBezTo>
                      <a:pt x="180556" y="346798"/>
                      <a:pt x="180556" y="346867"/>
                      <a:pt x="180556" y="346867"/>
                    </a:cubicBezTo>
                    <a:cubicBezTo>
                      <a:pt x="180556" y="347075"/>
                      <a:pt x="180556" y="347213"/>
                      <a:pt x="180625" y="347420"/>
                    </a:cubicBezTo>
                    <a:cubicBezTo>
                      <a:pt x="180625" y="347420"/>
                      <a:pt x="180625" y="347420"/>
                      <a:pt x="180625" y="347489"/>
                    </a:cubicBezTo>
                    <a:cubicBezTo>
                      <a:pt x="180625" y="347765"/>
                      <a:pt x="180694" y="348041"/>
                      <a:pt x="180694" y="348317"/>
                    </a:cubicBezTo>
                    <a:lnTo>
                      <a:pt x="180694" y="348248"/>
                    </a:lnTo>
                    <a:cubicBezTo>
                      <a:pt x="180694" y="348455"/>
                      <a:pt x="180763" y="348593"/>
                      <a:pt x="180763" y="348800"/>
                    </a:cubicBezTo>
                    <a:cubicBezTo>
                      <a:pt x="180763" y="348800"/>
                      <a:pt x="180763" y="348800"/>
                      <a:pt x="180763" y="348800"/>
                    </a:cubicBezTo>
                    <a:cubicBezTo>
                      <a:pt x="180763" y="348939"/>
                      <a:pt x="180763" y="349077"/>
                      <a:pt x="180832" y="349215"/>
                    </a:cubicBezTo>
                    <a:cubicBezTo>
                      <a:pt x="180901" y="349560"/>
                      <a:pt x="180901" y="349836"/>
                      <a:pt x="180970" y="350181"/>
                    </a:cubicBezTo>
                    <a:cubicBezTo>
                      <a:pt x="180970" y="350250"/>
                      <a:pt x="180970" y="350319"/>
                      <a:pt x="180970" y="350388"/>
                    </a:cubicBezTo>
                    <a:cubicBezTo>
                      <a:pt x="180970" y="350388"/>
                      <a:pt x="180970" y="350388"/>
                      <a:pt x="180970" y="350457"/>
                    </a:cubicBezTo>
                    <a:cubicBezTo>
                      <a:pt x="181039" y="350802"/>
                      <a:pt x="181039" y="351148"/>
                      <a:pt x="181108" y="351493"/>
                    </a:cubicBezTo>
                    <a:lnTo>
                      <a:pt x="181108" y="351424"/>
                    </a:lnTo>
                    <a:cubicBezTo>
                      <a:pt x="181108" y="351493"/>
                      <a:pt x="181108" y="351562"/>
                      <a:pt x="181108" y="351562"/>
                    </a:cubicBezTo>
                    <a:cubicBezTo>
                      <a:pt x="181177" y="351907"/>
                      <a:pt x="181177" y="352252"/>
                      <a:pt x="181246" y="352528"/>
                    </a:cubicBezTo>
                    <a:lnTo>
                      <a:pt x="181246" y="352528"/>
                    </a:lnTo>
                    <a:cubicBezTo>
                      <a:pt x="181315" y="352943"/>
                      <a:pt x="181384" y="353426"/>
                      <a:pt x="181453" y="353840"/>
                    </a:cubicBezTo>
                    <a:cubicBezTo>
                      <a:pt x="181453" y="353840"/>
                      <a:pt x="181453" y="353840"/>
                      <a:pt x="181453" y="353840"/>
                    </a:cubicBezTo>
                    <a:cubicBezTo>
                      <a:pt x="181522" y="354254"/>
                      <a:pt x="181591" y="354738"/>
                      <a:pt x="181660" y="355152"/>
                    </a:cubicBezTo>
                    <a:cubicBezTo>
                      <a:pt x="181729" y="355566"/>
                      <a:pt x="181799" y="355911"/>
                      <a:pt x="181868" y="356325"/>
                    </a:cubicBezTo>
                    <a:cubicBezTo>
                      <a:pt x="181868" y="356394"/>
                      <a:pt x="181868" y="356463"/>
                      <a:pt x="181868" y="356463"/>
                    </a:cubicBezTo>
                    <a:lnTo>
                      <a:pt x="181868" y="356602"/>
                    </a:lnTo>
                    <a:cubicBezTo>
                      <a:pt x="181937" y="356947"/>
                      <a:pt x="182006" y="357292"/>
                      <a:pt x="182075" y="357637"/>
                    </a:cubicBezTo>
                    <a:cubicBezTo>
                      <a:pt x="182075" y="357706"/>
                      <a:pt x="182075" y="357706"/>
                      <a:pt x="182075" y="357775"/>
                    </a:cubicBezTo>
                    <a:cubicBezTo>
                      <a:pt x="182075" y="357775"/>
                      <a:pt x="182075" y="357844"/>
                      <a:pt x="182075" y="357844"/>
                    </a:cubicBezTo>
                    <a:cubicBezTo>
                      <a:pt x="182144" y="358051"/>
                      <a:pt x="182144" y="358258"/>
                      <a:pt x="182213" y="358535"/>
                    </a:cubicBezTo>
                    <a:cubicBezTo>
                      <a:pt x="182282" y="358742"/>
                      <a:pt x="182282" y="358949"/>
                      <a:pt x="182351" y="359225"/>
                    </a:cubicBezTo>
                    <a:cubicBezTo>
                      <a:pt x="182351" y="359225"/>
                      <a:pt x="182351" y="359294"/>
                      <a:pt x="182351" y="359294"/>
                    </a:cubicBezTo>
                    <a:cubicBezTo>
                      <a:pt x="182420" y="359432"/>
                      <a:pt x="182420" y="359639"/>
                      <a:pt x="182489" y="359777"/>
                    </a:cubicBezTo>
                    <a:cubicBezTo>
                      <a:pt x="182558" y="359984"/>
                      <a:pt x="182627" y="360260"/>
                      <a:pt x="182627" y="360468"/>
                    </a:cubicBezTo>
                    <a:lnTo>
                      <a:pt x="182627" y="360606"/>
                    </a:lnTo>
                    <a:cubicBezTo>
                      <a:pt x="182627" y="360675"/>
                      <a:pt x="182627" y="360744"/>
                      <a:pt x="182696" y="360813"/>
                    </a:cubicBezTo>
                    <a:cubicBezTo>
                      <a:pt x="182765" y="361158"/>
                      <a:pt x="182834" y="361434"/>
                      <a:pt x="182972" y="361779"/>
                    </a:cubicBezTo>
                    <a:cubicBezTo>
                      <a:pt x="183110" y="362193"/>
                      <a:pt x="183179" y="362608"/>
                      <a:pt x="183317" y="363091"/>
                    </a:cubicBezTo>
                    <a:cubicBezTo>
                      <a:pt x="183317" y="363091"/>
                      <a:pt x="183317" y="363091"/>
                      <a:pt x="183317" y="363091"/>
                    </a:cubicBezTo>
                    <a:cubicBezTo>
                      <a:pt x="183455" y="363505"/>
                      <a:pt x="183524" y="363850"/>
                      <a:pt x="183663" y="364265"/>
                    </a:cubicBezTo>
                    <a:cubicBezTo>
                      <a:pt x="183663" y="364265"/>
                      <a:pt x="183663" y="364333"/>
                      <a:pt x="183663" y="364333"/>
                    </a:cubicBezTo>
                    <a:cubicBezTo>
                      <a:pt x="183663" y="364333"/>
                      <a:pt x="183663" y="364333"/>
                      <a:pt x="183663" y="364333"/>
                    </a:cubicBezTo>
                    <a:cubicBezTo>
                      <a:pt x="183732" y="364679"/>
                      <a:pt x="183870" y="364955"/>
                      <a:pt x="183939" y="365300"/>
                    </a:cubicBezTo>
                    <a:cubicBezTo>
                      <a:pt x="184008" y="365438"/>
                      <a:pt x="184008" y="365576"/>
                      <a:pt x="184077" y="365714"/>
                    </a:cubicBezTo>
                    <a:cubicBezTo>
                      <a:pt x="184146" y="366059"/>
                      <a:pt x="184284" y="366336"/>
                      <a:pt x="184353" y="366681"/>
                    </a:cubicBezTo>
                    <a:cubicBezTo>
                      <a:pt x="184422" y="366819"/>
                      <a:pt x="184422" y="366888"/>
                      <a:pt x="184491" y="367026"/>
                    </a:cubicBezTo>
                    <a:cubicBezTo>
                      <a:pt x="184491" y="367026"/>
                      <a:pt x="184491" y="367026"/>
                      <a:pt x="184491" y="367026"/>
                    </a:cubicBezTo>
                    <a:cubicBezTo>
                      <a:pt x="184560" y="367371"/>
                      <a:pt x="184698" y="367716"/>
                      <a:pt x="184836" y="367992"/>
                    </a:cubicBezTo>
                    <a:cubicBezTo>
                      <a:pt x="184836" y="367992"/>
                      <a:pt x="184836" y="368061"/>
                      <a:pt x="184836" y="368061"/>
                    </a:cubicBezTo>
                    <a:cubicBezTo>
                      <a:pt x="184836" y="368130"/>
                      <a:pt x="184905" y="368200"/>
                      <a:pt x="184905" y="368269"/>
                    </a:cubicBezTo>
                    <a:cubicBezTo>
                      <a:pt x="184905" y="368338"/>
                      <a:pt x="184974" y="368407"/>
                      <a:pt x="184974" y="368545"/>
                    </a:cubicBezTo>
                    <a:cubicBezTo>
                      <a:pt x="184974" y="368545"/>
                      <a:pt x="184974" y="368545"/>
                      <a:pt x="184974" y="368614"/>
                    </a:cubicBezTo>
                    <a:cubicBezTo>
                      <a:pt x="185112" y="368959"/>
                      <a:pt x="185181" y="369235"/>
                      <a:pt x="185319" y="369580"/>
                    </a:cubicBezTo>
                    <a:cubicBezTo>
                      <a:pt x="185457" y="369925"/>
                      <a:pt x="185526" y="370202"/>
                      <a:pt x="185665" y="370547"/>
                    </a:cubicBezTo>
                    <a:cubicBezTo>
                      <a:pt x="185734" y="370685"/>
                      <a:pt x="185734" y="370823"/>
                      <a:pt x="185803" y="370961"/>
                    </a:cubicBezTo>
                    <a:cubicBezTo>
                      <a:pt x="185803" y="371030"/>
                      <a:pt x="185872" y="371099"/>
                      <a:pt x="185872" y="371168"/>
                    </a:cubicBezTo>
                    <a:cubicBezTo>
                      <a:pt x="185872" y="371237"/>
                      <a:pt x="185941" y="371375"/>
                      <a:pt x="185941" y="371444"/>
                    </a:cubicBezTo>
                    <a:cubicBezTo>
                      <a:pt x="185941" y="371444"/>
                      <a:pt x="185941" y="371444"/>
                      <a:pt x="185941" y="371444"/>
                    </a:cubicBezTo>
                    <a:cubicBezTo>
                      <a:pt x="186079" y="371720"/>
                      <a:pt x="186148" y="371996"/>
                      <a:pt x="186286" y="372342"/>
                    </a:cubicBezTo>
                    <a:cubicBezTo>
                      <a:pt x="186286" y="372411"/>
                      <a:pt x="186355" y="372480"/>
                      <a:pt x="186355" y="372480"/>
                    </a:cubicBezTo>
                    <a:cubicBezTo>
                      <a:pt x="186355" y="372549"/>
                      <a:pt x="186424" y="372618"/>
                      <a:pt x="186424" y="372687"/>
                    </a:cubicBezTo>
                    <a:cubicBezTo>
                      <a:pt x="186493" y="372894"/>
                      <a:pt x="186631" y="373170"/>
                      <a:pt x="186700" y="373377"/>
                    </a:cubicBezTo>
                    <a:cubicBezTo>
                      <a:pt x="186700" y="373377"/>
                      <a:pt x="186700" y="373377"/>
                      <a:pt x="186700" y="373377"/>
                    </a:cubicBezTo>
                    <a:cubicBezTo>
                      <a:pt x="186838" y="373722"/>
                      <a:pt x="186976" y="374068"/>
                      <a:pt x="187114" y="374344"/>
                    </a:cubicBezTo>
                    <a:cubicBezTo>
                      <a:pt x="187114" y="374344"/>
                      <a:pt x="187114" y="374413"/>
                      <a:pt x="187114" y="374413"/>
                    </a:cubicBezTo>
                    <a:cubicBezTo>
                      <a:pt x="187114" y="374482"/>
                      <a:pt x="187114" y="374482"/>
                      <a:pt x="187183" y="374551"/>
                    </a:cubicBezTo>
                    <a:cubicBezTo>
                      <a:pt x="187321" y="374827"/>
                      <a:pt x="187390" y="375103"/>
                      <a:pt x="187529" y="375310"/>
                    </a:cubicBezTo>
                    <a:cubicBezTo>
                      <a:pt x="187529" y="375379"/>
                      <a:pt x="187529" y="375379"/>
                      <a:pt x="187598" y="375448"/>
                    </a:cubicBezTo>
                    <a:cubicBezTo>
                      <a:pt x="187667" y="375586"/>
                      <a:pt x="187736" y="375724"/>
                      <a:pt x="187805" y="375863"/>
                    </a:cubicBezTo>
                    <a:cubicBezTo>
                      <a:pt x="187943" y="376208"/>
                      <a:pt x="188081" y="376553"/>
                      <a:pt x="188219" y="376898"/>
                    </a:cubicBezTo>
                    <a:lnTo>
                      <a:pt x="188219" y="376967"/>
                    </a:lnTo>
                    <a:cubicBezTo>
                      <a:pt x="188219" y="377036"/>
                      <a:pt x="188288" y="377105"/>
                      <a:pt x="188288" y="377105"/>
                    </a:cubicBezTo>
                    <a:cubicBezTo>
                      <a:pt x="188357" y="377312"/>
                      <a:pt x="188495" y="377588"/>
                      <a:pt x="188564" y="377796"/>
                    </a:cubicBezTo>
                    <a:cubicBezTo>
                      <a:pt x="188633" y="378003"/>
                      <a:pt x="188771" y="378210"/>
                      <a:pt x="188840" y="378486"/>
                    </a:cubicBezTo>
                    <a:cubicBezTo>
                      <a:pt x="188840" y="378555"/>
                      <a:pt x="188840" y="378555"/>
                      <a:pt x="188909" y="378624"/>
                    </a:cubicBezTo>
                    <a:lnTo>
                      <a:pt x="188978" y="378693"/>
                    </a:lnTo>
                    <a:cubicBezTo>
                      <a:pt x="189047" y="378762"/>
                      <a:pt x="189047" y="378831"/>
                      <a:pt x="189116" y="378969"/>
                    </a:cubicBezTo>
                    <a:cubicBezTo>
                      <a:pt x="189185" y="379107"/>
                      <a:pt x="189254" y="379245"/>
                      <a:pt x="189323" y="379452"/>
                    </a:cubicBezTo>
                    <a:cubicBezTo>
                      <a:pt x="189323" y="379452"/>
                      <a:pt x="189323" y="379452"/>
                      <a:pt x="189323" y="379521"/>
                    </a:cubicBezTo>
                    <a:cubicBezTo>
                      <a:pt x="189392" y="379659"/>
                      <a:pt x="189392" y="379729"/>
                      <a:pt x="189462" y="379867"/>
                    </a:cubicBezTo>
                    <a:cubicBezTo>
                      <a:pt x="189600" y="380143"/>
                      <a:pt x="189738" y="380488"/>
                      <a:pt x="189876" y="380764"/>
                    </a:cubicBezTo>
                    <a:cubicBezTo>
                      <a:pt x="189876" y="380764"/>
                      <a:pt x="189876" y="380764"/>
                      <a:pt x="189876" y="380764"/>
                    </a:cubicBezTo>
                    <a:cubicBezTo>
                      <a:pt x="190083" y="381178"/>
                      <a:pt x="190290" y="381592"/>
                      <a:pt x="190497" y="382007"/>
                    </a:cubicBezTo>
                    <a:cubicBezTo>
                      <a:pt x="190497" y="382007"/>
                      <a:pt x="190497" y="382007"/>
                      <a:pt x="190497" y="382007"/>
                    </a:cubicBezTo>
                    <a:cubicBezTo>
                      <a:pt x="190635" y="382352"/>
                      <a:pt x="190842" y="382628"/>
                      <a:pt x="190980" y="382973"/>
                    </a:cubicBezTo>
                    <a:cubicBezTo>
                      <a:pt x="190980" y="383042"/>
                      <a:pt x="191049" y="383042"/>
                      <a:pt x="191049" y="383111"/>
                    </a:cubicBezTo>
                    <a:cubicBezTo>
                      <a:pt x="191049" y="383180"/>
                      <a:pt x="191118" y="383249"/>
                      <a:pt x="191118" y="383318"/>
                    </a:cubicBezTo>
                    <a:cubicBezTo>
                      <a:pt x="191256" y="383594"/>
                      <a:pt x="191394" y="383871"/>
                      <a:pt x="191533" y="384147"/>
                    </a:cubicBezTo>
                    <a:cubicBezTo>
                      <a:pt x="191602" y="384216"/>
                      <a:pt x="191602" y="384354"/>
                      <a:pt x="191671" y="384423"/>
                    </a:cubicBezTo>
                    <a:cubicBezTo>
                      <a:pt x="191671" y="384423"/>
                      <a:pt x="191671" y="384492"/>
                      <a:pt x="191740" y="384492"/>
                    </a:cubicBezTo>
                    <a:cubicBezTo>
                      <a:pt x="191809" y="384630"/>
                      <a:pt x="191878" y="384837"/>
                      <a:pt x="192016" y="384975"/>
                    </a:cubicBezTo>
                    <a:cubicBezTo>
                      <a:pt x="192154" y="385182"/>
                      <a:pt x="192223" y="385458"/>
                      <a:pt x="192361" y="385666"/>
                    </a:cubicBezTo>
                    <a:lnTo>
                      <a:pt x="192361" y="385735"/>
                    </a:lnTo>
                    <a:cubicBezTo>
                      <a:pt x="192361" y="385735"/>
                      <a:pt x="192361" y="385735"/>
                      <a:pt x="192361" y="385804"/>
                    </a:cubicBezTo>
                    <a:cubicBezTo>
                      <a:pt x="192361" y="385873"/>
                      <a:pt x="192430" y="385873"/>
                      <a:pt x="192430" y="385942"/>
                    </a:cubicBezTo>
                    <a:cubicBezTo>
                      <a:pt x="192568" y="386218"/>
                      <a:pt x="192775" y="386494"/>
                      <a:pt x="192913" y="386839"/>
                    </a:cubicBezTo>
                    <a:cubicBezTo>
                      <a:pt x="192913" y="386839"/>
                      <a:pt x="192913" y="386839"/>
                      <a:pt x="192913" y="386839"/>
                    </a:cubicBezTo>
                    <a:cubicBezTo>
                      <a:pt x="193120" y="387184"/>
                      <a:pt x="193327" y="387599"/>
                      <a:pt x="193535" y="387944"/>
                    </a:cubicBezTo>
                    <a:cubicBezTo>
                      <a:pt x="193535" y="387944"/>
                      <a:pt x="193535" y="387944"/>
                      <a:pt x="193535" y="387944"/>
                    </a:cubicBezTo>
                    <a:cubicBezTo>
                      <a:pt x="193535" y="387944"/>
                      <a:pt x="193535" y="387944"/>
                      <a:pt x="193535" y="387944"/>
                    </a:cubicBezTo>
                    <a:cubicBezTo>
                      <a:pt x="193604" y="388013"/>
                      <a:pt x="193604" y="388151"/>
                      <a:pt x="193673" y="388220"/>
                    </a:cubicBezTo>
                    <a:cubicBezTo>
                      <a:pt x="193673" y="388289"/>
                      <a:pt x="193742" y="388289"/>
                      <a:pt x="193742" y="388358"/>
                    </a:cubicBezTo>
                    <a:cubicBezTo>
                      <a:pt x="193811" y="388496"/>
                      <a:pt x="193880" y="388565"/>
                      <a:pt x="193949" y="388703"/>
                    </a:cubicBezTo>
                    <a:cubicBezTo>
                      <a:pt x="194087" y="388910"/>
                      <a:pt x="194225" y="389117"/>
                      <a:pt x="194363" y="389324"/>
                    </a:cubicBezTo>
                    <a:cubicBezTo>
                      <a:pt x="194363" y="389324"/>
                      <a:pt x="194363" y="389324"/>
                      <a:pt x="194363" y="389394"/>
                    </a:cubicBezTo>
                    <a:cubicBezTo>
                      <a:pt x="194570" y="389739"/>
                      <a:pt x="194846" y="390153"/>
                      <a:pt x="195053" y="390498"/>
                    </a:cubicBezTo>
                    <a:cubicBezTo>
                      <a:pt x="195053" y="390498"/>
                      <a:pt x="195053" y="390498"/>
                      <a:pt x="195053" y="390498"/>
                    </a:cubicBezTo>
                    <a:cubicBezTo>
                      <a:pt x="195053" y="390498"/>
                      <a:pt x="195053" y="390567"/>
                      <a:pt x="195122" y="390567"/>
                    </a:cubicBezTo>
                    <a:cubicBezTo>
                      <a:pt x="195330" y="390912"/>
                      <a:pt x="195537" y="391257"/>
                      <a:pt x="195813" y="391603"/>
                    </a:cubicBezTo>
                    <a:cubicBezTo>
                      <a:pt x="195813" y="391603"/>
                      <a:pt x="195813" y="391603"/>
                      <a:pt x="195813" y="391603"/>
                    </a:cubicBezTo>
                    <a:lnTo>
                      <a:pt x="195813" y="391603"/>
                    </a:lnTo>
                    <a:cubicBezTo>
                      <a:pt x="196020" y="391948"/>
                      <a:pt x="196296" y="392362"/>
                      <a:pt x="196503" y="392707"/>
                    </a:cubicBezTo>
                    <a:cubicBezTo>
                      <a:pt x="196572" y="392845"/>
                      <a:pt x="196710" y="392983"/>
                      <a:pt x="196779" y="393121"/>
                    </a:cubicBezTo>
                    <a:cubicBezTo>
                      <a:pt x="196779" y="393121"/>
                      <a:pt x="196779" y="393121"/>
                      <a:pt x="196779" y="393121"/>
                    </a:cubicBezTo>
                    <a:cubicBezTo>
                      <a:pt x="196917" y="393329"/>
                      <a:pt x="197124" y="393605"/>
                      <a:pt x="197263" y="393812"/>
                    </a:cubicBezTo>
                    <a:cubicBezTo>
                      <a:pt x="197332" y="393881"/>
                      <a:pt x="197401" y="393950"/>
                      <a:pt x="197470" y="394088"/>
                    </a:cubicBezTo>
                    <a:cubicBezTo>
                      <a:pt x="197539" y="394157"/>
                      <a:pt x="197539" y="394157"/>
                      <a:pt x="197608" y="394226"/>
                    </a:cubicBezTo>
                    <a:cubicBezTo>
                      <a:pt x="197746" y="394433"/>
                      <a:pt x="197953" y="394709"/>
                      <a:pt x="198091" y="394916"/>
                    </a:cubicBezTo>
                    <a:cubicBezTo>
                      <a:pt x="198091" y="394916"/>
                      <a:pt x="198091" y="394916"/>
                      <a:pt x="198091" y="394916"/>
                    </a:cubicBezTo>
                    <a:cubicBezTo>
                      <a:pt x="198160" y="395054"/>
                      <a:pt x="198298" y="395193"/>
                      <a:pt x="198367" y="395331"/>
                    </a:cubicBezTo>
                    <a:cubicBezTo>
                      <a:pt x="198505" y="395538"/>
                      <a:pt x="198712" y="395814"/>
                      <a:pt x="198850" y="396021"/>
                    </a:cubicBezTo>
                    <a:cubicBezTo>
                      <a:pt x="198850" y="396021"/>
                      <a:pt x="198850" y="396090"/>
                      <a:pt x="198919" y="396090"/>
                    </a:cubicBezTo>
                    <a:cubicBezTo>
                      <a:pt x="199196" y="396435"/>
                      <a:pt x="199403" y="396780"/>
                      <a:pt x="199679" y="397126"/>
                    </a:cubicBezTo>
                    <a:cubicBezTo>
                      <a:pt x="199679" y="397126"/>
                      <a:pt x="199679" y="397126"/>
                      <a:pt x="199679" y="397126"/>
                    </a:cubicBezTo>
                    <a:cubicBezTo>
                      <a:pt x="199679" y="397195"/>
                      <a:pt x="199748" y="397195"/>
                      <a:pt x="199748" y="397264"/>
                    </a:cubicBezTo>
                    <a:cubicBezTo>
                      <a:pt x="199955" y="397609"/>
                      <a:pt x="200231" y="397885"/>
                      <a:pt x="200438" y="398161"/>
                    </a:cubicBezTo>
                    <a:lnTo>
                      <a:pt x="200438" y="398161"/>
                    </a:lnTo>
                    <a:cubicBezTo>
                      <a:pt x="200714" y="398506"/>
                      <a:pt x="200990" y="398851"/>
                      <a:pt x="201267" y="399197"/>
                    </a:cubicBezTo>
                    <a:cubicBezTo>
                      <a:pt x="201267" y="399197"/>
                      <a:pt x="201267" y="399197"/>
                      <a:pt x="201336" y="399266"/>
                    </a:cubicBezTo>
                    <a:cubicBezTo>
                      <a:pt x="201543" y="399542"/>
                      <a:pt x="201750" y="399749"/>
                      <a:pt x="201957" y="400025"/>
                    </a:cubicBezTo>
                    <a:cubicBezTo>
                      <a:pt x="202026" y="400094"/>
                      <a:pt x="202026" y="400163"/>
                      <a:pt x="202095" y="400163"/>
                    </a:cubicBezTo>
                    <a:cubicBezTo>
                      <a:pt x="202095" y="400232"/>
                      <a:pt x="202164" y="400232"/>
                      <a:pt x="202164" y="400301"/>
                    </a:cubicBezTo>
                    <a:cubicBezTo>
                      <a:pt x="202233" y="400439"/>
                      <a:pt x="202371" y="400508"/>
                      <a:pt x="202440" y="400646"/>
                    </a:cubicBezTo>
                    <a:cubicBezTo>
                      <a:pt x="202785" y="401130"/>
                      <a:pt x="203200" y="401544"/>
                      <a:pt x="203545" y="402027"/>
                    </a:cubicBezTo>
                    <a:cubicBezTo>
                      <a:pt x="203545" y="402027"/>
                      <a:pt x="203545" y="402027"/>
                      <a:pt x="203545" y="402027"/>
                    </a:cubicBezTo>
                    <a:cubicBezTo>
                      <a:pt x="203614" y="402165"/>
                      <a:pt x="203752" y="402303"/>
                      <a:pt x="203821" y="402372"/>
                    </a:cubicBezTo>
                    <a:cubicBezTo>
                      <a:pt x="204028" y="402579"/>
                      <a:pt x="204235" y="402855"/>
                      <a:pt x="204373" y="403063"/>
                    </a:cubicBezTo>
                    <a:cubicBezTo>
                      <a:pt x="204442" y="403132"/>
                      <a:pt x="204442" y="403132"/>
                      <a:pt x="204511" y="403201"/>
                    </a:cubicBezTo>
                    <a:cubicBezTo>
                      <a:pt x="204580" y="403270"/>
                      <a:pt x="204580" y="403339"/>
                      <a:pt x="204649" y="403339"/>
                    </a:cubicBezTo>
                    <a:lnTo>
                      <a:pt x="204649" y="403339"/>
                    </a:lnTo>
                    <a:cubicBezTo>
                      <a:pt x="204718" y="403408"/>
                      <a:pt x="204787" y="403477"/>
                      <a:pt x="204787" y="403546"/>
                    </a:cubicBezTo>
                    <a:cubicBezTo>
                      <a:pt x="204995" y="403822"/>
                      <a:pt x="205271" y="404098"/>
                      <a:pt x="205478" y="404374"/>
                    </a:cubicBezTo>
                    <a:cubicBezTo>
                      <a:pt x="205616" y="404512"/>
                      <a:pt x="205685" y="404581"/>
                      <a:pt x="205823" y="404719"/>
                    </a:cubicBezTo>
                    <a:cubicBezTo>
                      <a:pt x="206030" y="404927"/>
                      <a:pt x="206168" y="405134"/>
                      <a:pt x="206375" y="405341"/>
                    </a:cubicBezTo>
                    <a:cubicBezTo>
                      <a:pt x="206651" y="405617"/>
                      <a:pt x="206928" y="405962"/>
                      <a:pt x="207204" y="406238"/>
                    </a:cubicBezTo>
                    <a:cubicBezTo>
                      <a:pt x="207204" y="406238"/>
                      <a:pt x="207273" y="406307"/>
                      <a:pt x="207273" y="406307"/>
                    </a:cubicBezTo>
                    <a:lnTo>
                      <a:pt x="207342" y="406376"/>
                    </a:lnTo>
                    <a:cubicBezTo>
                      <a:pt x="207618" y="406721"/>
                      <a:pt x="207963" y="406998"/>
                      <a:pt x="208239" y="407343"/>
                    </a:cubicBezTo>
                    <a:cubicBezTo>
                      <a:pt x="208308" y="407412"/>
                      <a:pt x="208377" y="407481"/>
                      <a:pt x="208446" y="407550"/>
                    </a:cubicBezTo>
                    <a:lnTo>
                      <a:pt x="208446" y="407550"/>
                    </a:lnTo>
                    <a:cubicBezTo>
                      <a:pt x="208653" y="407757"/>
                      <a:pt x="208930" y="408033"/>
                      <a:pt x="209137" y="408240"/>
                    </a:cubicBezTo>
                    <a:cubicBezTo>
                      <a:pt x="209137" y="408240"/>
                      <a:pt x="209206" y="408309"/>
                      <a:pt x="209206" y="408309"/>
                    </a:cubicBezTo>
                    <a:lnTo>
                      <a:pt x="209206" y="408309"/>
                    </a:lnTo>
                    <a:cubicBezTo>
                      <a:pt x="209482" y="408585"/>
                      <a:pt x="209758" y="408862"/>
                      <a:pt x="210034" y="409138"/>
                    </a:cubicBezTo>
                    <a:lnTo>
                      <a:pt x="210034" y="409138"/>
                    </a:lnTo>
                    <a:lnTo>
                      <a:pt x="210034" y="409138"/>
                    </a:lnTo>
                    <a:cubicBezTo>
                      <a:pt x="210034" y="409138"/>
                      <a:pt x="210034" y="409138"/>
                      <a:pt x="210034" y="409138"/>
                    </a:cubicBezTo>
                    <a:cubicBezTo>
                      <a:pt x="210034" y="409138"/>
                      <a:pt x="210034" y="409138"/>
                      <a:pt x="210034" y="409138"/>
                    </a:cubicBezTo>
                    <a:lnTo>
                      <a:pt x="210034" y="409138"/>
                    </a:lnTo>
                    <a:cubicBezTo>
                      <a:pt x="210310" y="409414"/>
                      <a:pt x="210517" y="409621"/>
                      <a:pt x="210794" y="409828"/>
                    </a:cubicBezTo>
                    <a:cubicBezTo>
                      <a:pt x="210863" y="409897"/>
                      <a:pt x="210932" y="409966"/>
                      <a:pt x="211001" y="410035"/>
                    </a:cubicBezTo>
                    <a:cubicBezTo>
                      <a:pt x="211346" y="410311"/>
                      <a:pt x="211622" y="410657"/>
                      <a:pt x="211967" y="410933"/>
                    </a:cubicBezTo>
                    <a:cubicBezTo>
                      <a:pt x="211967" y="410933"/>
                      <a:pt x="211967" y="410933"/>
                      <a:pt x="211967" y="410933"/>
                    </a:cubicBezTo>
                    <a:cubicBezTo>
                      <a:pt x="211967" y="410933"/>
                      <a:pt x="211967" y="410933"/>
                      <a:pt x="211967" y="410933"/>
                    </a:cubicBezTo>
                    <a:cubicBezTo>
                      <a:pt x="212243" y="411140"/>
                      <a:pt x="212450" y="411416"/>
                      <a:pt x="212727" y="411623"/>
                    </a:cubicBezTo>
                    <a:cubicBezTo>
                      <a:pt x="212727" y="411623"/>
                      <a:pt x="212727" y="411623"/>
                      <a:pt x="212727" y="411623"/>
                    </a:cubicBezTo>
                    <a:cubicBezTo>
                      <a:pt x="212796" y="411692"/>
                      <a:pt x="212865" y="411761"/>
                      <a:pt x="212934" y="411830"/>
                    </a:cubicBezTo>
                    <a:cubicBezTo>
                      <a:pt x="212934" y="411830"/>
                      <a:pt x="212934" y="411830"/>
                      <a:pt x="212934" y="411830"/>
                    </a:cubicBezTo>
                    <a:cubicBezTo>
                      <a:pt x="213141" y="412037"/>
                      <a:pt x="213417" y="412244"/>
                      <a:pt x="213624" y="412451"/>
                    </a:cubicBezTo>
                    <a:cubicBezTo>
                      <a:pt x="213693" y="412520"/>
                      <a:pt x="213831" y="412659"/>
                      <a:pt x="213900" y="412728"/>
                    </a:cubicBezTo>
                    <a:cubicBezTo>
                      <a:pt x="213900" y="412728"/>
                      <a:pt x="213900" y="412728"/>
                      <a:pt x="213900" y="412728"/>
                    </a:cubicBezTo>
                    <a:cubicBezTo>
                      <a:pt x="213900" y="412728"/>
                      <a:pt x="213900" y="412728"/>
                      <a:pt x="213900" y="412728"/>
                    </a:cubicBezTo>
                    <a:cubicBezTo>
                      <a:pt x="214176" y="413004"/>
                      <a:pt x="214452" y="413211"/>
                      <a:pt x="214729" y="413487"/>
                    </a:cubicBezTo>
                    <a:cubicBezTo>
                      <a:pt x="214798" y="413556"/>
                      <a:pt x="214798" y="413556"/>
                      <a:pt x="214867" y="413625"/>
                    </a:cubicBezTo>
                    <a:cubicBezTo>
                      <a:pt x="215143" y="413832"/>
                      <a:pt x="215350" y="414039"/>
                      <a:pt x="215626" y="414246"/>
                    </a:cubicBezTo>
                    <a:cubicBezTo>
                      <a:pt x="215695" y="414315"/>
                      <a:pt x="215833" y="414384"/>
                      <a:pt x="215902" y="414454"/>
                    </a:cubicBezTo>
                    <a:cubicBezTo>
                      <a:pt x="215902" y="414454"/>
                      <a:pt x="215902" y="414454"/>
                      <a:pt x="215902" y="414454"/>
                    </a:cubicBezTo>
                    <a:cubicBezTo>
                      <a:pt x="216178" y="414730"/>
                      <a:pt x="216524" y="414937"/>
                      <a:pt x="216800" y="415213"/>
                    </a:cubicBezTo>
                    <a:cubicBezTo>
                      <a:pt x="216800" y="415213"/>
                      <a:pt x="216800" y="415213"/>
                      <a:pt x="216869" y="415213"/>
                    </a:cubicBezTo>
                    <a:cubicBezTo>
                      <a:pt x="216869" y="415213"/>
                      <a:pt x="216938" y="415282"/>
                      <a:pt x="216938" y="415282"/>
                    </a:cubicBezTo>
                    <a:cubicBezTo>
                      <a:pt x="216938" y="415282"/>
                      <a:pt x="216938" y="415282"/>
                      <a:pt x="217007" y="415282"/>
                    </a:cubicBezTo>
                    <a:cubicBezTo>
                      <a:pt x="217352" y="415558"/>
                      <a:pt x="217697" y="415834"/>
                      <a:pt x="218042" y="416110"/>
                    </a:cubicBezTo>
                    <a:cubicBezTo>
                      <a:pt x="218042" y="416110"/>
                      <a:pt x="218042" y="416110"/>
                      <a:pt x="218042" y="416110"/>
                    </a:cubicBezTo>
                    <a:cubicBezTo>
                      <a:pt x="218111" y="416179"/>
                      <a:pt x="218249" y="416248"/>
                      <a:pt x="218318" y="416317"/>
                    </a:cubicBezTo>
                    <a:cubicBezTo>
                      <a:pt x="218526" y="416456"/>
                      <a:pt x="218733" y="416663"/>
                      <a:pt x="218940" y="416801"/>
                    </a:cubicBezTo>
                    <a:cubicBezTo>
                      <a:pt x="218940" y="416801"/>
                      <a:pt x="219009" y="416870"/>
                      <a:pt x="219009" y="416870"/>
                    </a:cubicBezTo>
                    <a:cubicBezTo>
                      <a:pt x="219078" y="416939"/>
                      <a:pt x="219216" y="417008"/>
                      <a:pt x="219285" y="417077"/>
                    </a:cubicBezTo>
                    <a:cubicBezTo>
                      <a:pt x="219561" y="417284"/>
                      <a:pt x="219768" y="417491"/>
                      <a:pt x="220044" y="417698"/>
                    </a:cubicBezTo>
                    <a:cubicBezTo>
                      <a:pt x="220044" y="417698"/>
                      <a:pt x="220113" y="417698"/>
                      <a:pt x="220113" y="417767"/>
                    </a:cubicBezTo>
                    <a:cubicBezTo>
                      <a:pt x="220251" y="417836"/>
                      <a:pt x="220321" y="417974"/>
                      <a:pt x="220459" y="418043"/>
                    </a:cubicBezTo>
                    <a:cubicBezTo>
                      <a:pt x="220666" y="418181"/>
                      <a:pt x="220873" y="418320"/>
                      <a:pt x="221080" y="418458"/>
                    </a:cubicBezTo>
                    <a:cubicBezTo>
                      <a:pt x="221080" y="418458"/>
                      <a:pt x="221149" y="418458"/>
                      <a:pt x="221149" y="418527"/>
                    </a:cubicBezTo>
                    <a:lnTo>
                      <a:pt x="221149" y="418527"/>
                    </a:lnTo>
                    <a:cubicBezTo>
                      <a:pt x="221494" y="418803"/>
                      <a:pt x="221839" y="419079"/>
                      <a:pt x="222254" y="419286"/>
                    </a:cubicBezTo>
                    <a:cubicBezTo>
                      <a:pt x="222254" y="419286"/>
                      <a:pt x="222254" y="419286"/>
                      <a:pt x="222254" y="419286"/>
                    </a:cubicBezTo>
                    <a:cubicBezTo>
                      <a:pt x="222392" y="419355"/>
                      <a:pt x="222530" y="419493"/>
                      <a:pt x="222668" y="419562"/>
                    </a:cubicBezTo>
                    <a:cubicBezTo>
                      <a:pt x="222806" y="419631"/>
                      <a:pt x="222875" y="419700"/>
                      <a:pt x="223013" y="419838"/>
                    </a:cubicBezTo>
                    <a:cubicBezTo>
                      <a:pt x="231642" y="413349"/>
                      <a:pt x="238960" y="405272"/>
                      <a:pt x="244621" y="396090"/>
                    </a:cubicBezTo>
                    <a:lnTo>
                      <a:pt x="244621" y="396090"/>
                    </a:lnTo>
                    <a:cubicBezTo>
                      <a:pt x="248970" y="388979"/>
                      <a:pt x="252353" y="381247"/>
                      <a:pt x="254493" y="373170"/>
                    </a:cubicBezTo>
                    <a:cubicBezTo>
                      <a:pt x="266851" y="327123"/>
                      <a:pt x="239512" y="279834"/>
                      <a:pt x="193466" y="267476"/>
                    </a:cubicBezTo>
                    <a:cubicBezTo>
                      <a:pt x="193466" y="267476"/>
                      <a:pt x="193466" y="267476"/>
                      <a:pt x="193466" y="267476"/>
                    </a:cubicBezTo>
                    <a:cubicBezTo>
                      <a:pt x="186907" y="265612"/>
                      <a:pt x="179520" y="264577"/>
                      <a:pt x="172133" y="264577"/>
                    </a:cubicBezTo>
                    <a:lnTo>
                      <a:pt x="172133" y="264577"/>
                    </a:lnTo>
                    <a:close/>
                    <a:moveTo>
                      <a:pt x="143208" y="319598"/>
                    </a:moveTo>
                    <a:cubicBezTo>
                      <a:pt x="143138" y="319736"/>
                      <a:pt x="143000" y="319943"/>
                      <a:pt x="142931" y="320082"/>
                    </a:cubicBezTo>
                    <a:cubicBezTo>
                      <a:pt x="142931" y="320151"/>
                      <a:pt x="142862" y="320220"/>
                      <a:pt x="142862" y="320289"/>
                    </a:cubicBezTo>
                    <a:cubicBezTo>
                      <a:pt x="142793" y="320427"/>
                      <a:pt x="142655" y="320634"/>
                      <a:pt x="142586" y="320772"/>
                    </a:cubicBezTo>
                    <a:cubicBezTo>
                      <a:pt x="142517" y="320841"/>
                      <a:pt x="142517" y="320910"/>
                      <a:pt x="142448" y="320910"/>
                    </a:cubicBezTo>
                    <a:cubicBezTo>
                      <a:pt x="142310" y="321186"/>
                      <a:pt x="142103" y="321462"/>
                      <a:pt x="141965" y="321669"/>
                    </a:cubicBezTo>
                    <a:cubicBezTo>
                      <a:pt x="141896" y="321738"/>
                      <a:pt x="141896" y="321807"/>
                      <a:pt x="141827" y="321807"/>
                    </a:cubicBezTo>
                    <a:cubicBezTo>
                      <a:pt x="141827" y="321807"/>
                      <a:pt x="141758" y="321877"/>
                      <a:pt x="141758" y="321877"/>
                    </a:cubicBezTo>
                    <a:cubicBezTo>
                      <a:pt x="141620" y="322015"/>
                      <a:pt x="141551" y="322222"/>
                      <a:pt x="141413" y="322360"/>
                    </a:cubicBezTo>
                    <a:cubicBezTo>
                      <a:pt x="141413" y="322360"/>
                      <a:pt x="141413" y="322360"/>
                      <a:pt x="141413" y="322360"/>
                    </a:cubicBezTo>
                    <a:cubicBezTo>
                      <a:pt x="141067" y="322843"/>
                      <a:pt x="140791" y="323326"/>
                      <a:pt x="140446" y="323740"/>
                    </a:cubicBezTo>
                    <a:cubicBezTo>
                      <a:pt x="140446" y="323740"/>
                      <a:pt x="140446" y="323740"/>
                      <a:pt x="140446" y="323740"/>
                    </a:cubicBezTo>
                    <a:cubicBezTo>
                      <a:pt x="140446" y="323740"/>
                      <a:pt x="140377" y="323810"/>
                      <a:pt x="140377" y="323810"/>
                    </a:cubicBezTo>
                    <a:cubicBezTo>
                      <a:pt x="140377" y="323810"/>
                      <a:pt x="140377" y="323810"/>
                      <a:pt x="140377" y="323879"/>
                    </a:cubicBezTo>
                    <a:cubicBezTo>
                      <a:pt x="140377" y="323879"/>
                      <a:pt x="140377" y="323879"/>
                      <a:pt x="140377" y="323879"/>
                    </a:cubicBezTo>
                    <a:cubicBezTo>
                      <a:pt x="140239" y="324086"/>
                      <a:pt x="140032" y="324362"/>
                      <a:pt x="139894" y="324569"/>
                    </a:cubicBezTo>
                    <a:cubicBezTo>
                      <a:pt x="139894" y="324638"/>
                      <a:pt x="139825" y="324638"/>
                      <a:pt x="139825" y="324707"/>
                    </a:cubicBezTo>
                    <a:cubicBezTo>
                      <a:pt x="139825" y="324707"/>
                      <a:pt x="139756" y="324776"/>
                      <a:pt x="139756" y="324776"/>
                    </a:cubicBezTo>
                    <a:cubicBezTo>
                      <a:pt x="139618" y="324983"/>
                      <a:pt x="139480" y="325121"/>
                      <a:pt x="139341" y="325328"/>
                    </a:cubicBezTo>
                    <a:cubicBezTo>
                      <a:pt x="139341" y="325397"/>
                      <a:pt x="139272" y="325397"/>
                      <a:pt x="139272" y="325466"/>
                    </a:cubicBezTo>
                    <a:cubicBezTo>
                      <a:pt x="139134" y="325673"/>
                      <a:pt x="138996" y="325881"/>
                      <a:pt x="138789" y="326088"/>
                    </a:cubicBezTo>
                    <a:lnTo>
                      <a:pt x="138789" y="326088"/>
                    </a:lnTo>
                    <a:cubicBezTo>
                      <a:pt x="138720" y="326157"/>
                      <a:pt x="138720" y="326157"/>
                      <a:pt x="138651" y="326226"/>
                    </a:cubicBezTo>
                    <a:lnTo>
                      <a:pt x="138651" y="326226"/>
                    </a:lnTo>
                    <a:cubicBezTo>
                      <a:pt x="138513" y="326433"/>
                      <a:pt x="138375" y="326571"/>
                      <a:pt x="138168" y="326778"/>
                    </a:cubicBezTo>
                    <a:cubicBezTo>
                      <a:pt x="138099" y="326847"/>
                      <a:pt x="138099" y="326916"/>
                      <a:pt x="138030" y="326916"/>
                    </a:cubicBezTo>
                    <a:cubicBezTo>
                      <a:pt x="137892" y="327123"/>
                      <a:pt x="137754" y="327261"/>
                      <a:pt x="137616" y="327468"/>
                    </a:cubicBezTo>
                    <a:cubicBezTo>
                      <a:pt x="137616" y="327468"/>
                      <a:pt x="137616" y="327468"/>
                      <a:pt x="137616" y="327468"/>
                    </a:cubicBezTo>
                    <a:cubicBezTo>
                      <a:pt x="137616" y="327468"/>
                      <a:pt x="137547" y="327537"/>
                      <a:pt x="137547" y="327537"/>
                    </a:cubicBezTo>
                    <a:cubicBezTo>
                      <a:pt x="137408" y="327745"/>
                      <a:pt x="137201" y="327952"/>
                      <a:pt x="136994" y="328159"/>
                    </a:cubicBezTo>
                    <a:cubicBezTo>
                      <a:pt x="136994" y="328159"/>
                      <a:pt x="136994" y="328159"/>
                      <a:pt x="136994" y="328228"/>
                    </a:cubicBezTo>
                    <a:cubicBezTo>
                      <a:pt x="136994" y="328228"/>
                      <a:pt x="136994" y="328297"/>
                      <a:pt x="136925" y="328297"/>
                    </a:cubicBezTo>
                    <a:cubicBezTo>
                      <a:pt x="136718" y="328504"/>
                      <a:pt x="136580" y="328711"/>
                      <a:pt x="136373" y="328918"/>
                    </a:cubicBezTo>
                    <a:cubicBezTo>
                      <a:pt x="136373" y="328918"/>
                      <a:pt x="136373" y="328918"/>
                      <a:pt x="136373" y="328918"/>
                    </a:cubicBezTo>
                    <a:cubicBezTo>
                      <a:pt x="136373" y="328918"/>
                      <a:pt x="136373" y="328918"/>
                      <a:pt x="136373" y="328918"/>
                    </a:cubicBezTo>
                    <a:cubicBezTo>
                      <a:pt x="136166" y="329125"/>
                      <a:pt x="135959" y="329401"/>
                      <a:pt x="135752" y="329608"/>
                    </a:cubicBezTo>
                    <a:cubicBezTo>
                      <a:pt x="135752" y="329608"/>
                      <a:pt x="135752" y="329608"/>
                      <a:pt x="135752" y="329608"/>
                    </a:cubicBezTo>
                    <a:cubicBezTo>
                      <a:pt x="135752" y="329608"/>
                      <a:pt x="135752" y="329608"/>
                      <a:pt x="135752" y="329608"/>
                    </a:cubicBezTo>
                    <a:cubicBezTo>
                      <a:pt x="135614" y="329816"/>
                      <a:pt x="135475" y="329954"/>
                      <a:pt x="135268" y="330092"/>
                    </a:cubicBezTo>
                    <a:cubicBezTo>
                      <a:pt x="135268" y="330092"/>
                      <a:pt x="135199" y="330161"/>
                      <a:pt x="135199" y="330161"/>
                    </a:cubicBezTo>
                    <a:cubicBezTo>
                      <a:pt x="135199" y="330161"/>
                      <a:pt x="135199" y="330161"/>
                      <a:pt x="135130" y="330230"/>
                    </a:cubicBezTo>
                    <a:cubicBezTo>
                      <a:pt x="135130" y="330230"/>
                      <a:pt x="135130" y="330230"/>
                      <a:pt x="135130" y="330230"/>
                    </a:cubicBezTo>
                    <a:cubicBezTo>
                      <a:pt x="134923" y="330437"/>
                      <a:pt x="134716" y="330644"/>
                      <a:pt x="134509" y="330851"/>
                    </a:cubicBezTo>
                    <a:lnTo>
                      <a:pt x="134509" y="330851"/>
                    </a:lnTo>
                    <a:cubicBezTo>
                      <a:pt x="134509" y="330851"/>
                      <a:pt x="134509" y="330851"/>
                      <a:pt x="134509" y="330851"/>
                    </a:cubicBezTo>
                    <a:cubicBezTo>
                      <a:pt x="134302" y="331058"/>
                      <a:pt x="134164" y="331265"/>
                      <a:pt x="133957" y="331472"/>
                    </a:cubicBezTo>
                    <a:cubicBezTo>
                      <a:pt x="133957" y="331472"/>
                      <a:pt x="133888" y="331541"/>
                      <a:pt x="133888" y="331541"/>
                    </a:cubicBezTo>
                    <a:cubicBezTo>
                      <a:pt x="133888" y="331541"/>
                      <a:pt x="133888" y="331541"/>
                      <a:pt x="133888" y="331541"/>
                    </a:cubicBezTo>
                    <a:cubicBezTo>
                      <a:pt x="133681" y="331749"/>
                      <a:pt x="133473" y="331956"/>
                      <a:pt x="133266" y="332163"/>
                    </a:cubicBezTo>
                    <a:cubicBezTo>
                      <a:pt x="133059" y="332370"/>
                      <a:pt x="132852" y="332577"/>
                      <a:pt x="132645" y="332784"/>
                    </a:cubicBezTo>
                    <a:cubicBezTo>
                      <a:pt x="132645" y="332784"/>
                      <a:pt x="132645" y="332784"/>
                      <a:pt x="132645" y="332784"/>
                    </a:cubicBezTo>
                    <a:cubicBezTo>
                      <a:pt x="132438" y="332991"/>
                      <a:pt x="132231" y="333198"/>
                      <a:pt x="131955" y="333405"/>
                    </a:cubicBezTo>
                    <a:cubicBezTo>
                      <a:pt x="131955" y="333405"/>
                      <a:pt x="131886" y="333474"/>
                      <a:pt x="131886" y="333474"/>
                    </a:cubicBezTo>
                    <a:cubicBezTo>
                      <a:pt x="131678" y="333682"/>
                      <a:pt x="131471" y="333889"/>
                      <a:pt x="131264" y="334027"/>
                    </a:cubicBezTo>
                    <a:cubicBezTo>
                      <a:pt x="131195" y="334027"/>
                      <a:pt x="131195" y="334096"/>
                      <a:pt x="131126" y="334096"/>
                    </a:cubicBezTo>
                    <a:cubicBezTo>
                      <a:pt x="130919" y="334303"/>
                      <a:pt x="130712" y="334441"/>
                      <a:pt x="130574" y="334648"/>
                    </a:cubicBezTo>
                    <a:cubicBezTo>
                      <a:pt x="130574" y="334648"/>
                      <a:pt x="130574" y="334648"/>
                      <a:pt x="130574" y="334648"/>
                    </a:cubicBezTo>
                    <a:cubicBezTo>
                      <a:pt x="130367" y="334855"/>
                      <a:pt x="130091" y="335062"/>
                      <a:pt x="129884" y="335269"/>
                    </a:cubicBezTo>
                    <a:cubicBezTo>
                      <a:pt x="129884" y="335269"/>
                      <a:pt x="129884" y="335269"/>
                      <a:pt x="129884" y="335269"/>
                    </a:cubicBezTo>
                    <a:cubicBezTo>
                      <a:pt x="129676" y="335477"/>
                      <a:pt x="129400" y="335684"/>
                      <a:pt x="129193" y="335891"/>
                    </a:cubicBezTo>
                    <a:cubicBezTo>
                      <a:pt x="129193" y="335891"/>
                      <a:pt x="129193" y="335891"/>
                      <a:pt x="129193" y="335891"/>
                    </a:cubicBezTo>
                    <a:cubicBezTo>
                      <a:pt x="128986" y="336098"/>
                      <a:pt x="128710" y="336305"/>
                      <a:pt x="128503" y="336443"/>
                    </a:cubicBezTo>
                    <a:cubicBezTo>
                      <a:pt x="128503" y="336443"/>
                      <a:pt x="128434" y="336512"/>
                      <a:pt x="128434" y="336512"/>
                    </a:cubicBezTo>
                    <a:cubicBezTo>
                      <a:pt x="128227" y="336650"/>
                      <a:pt x="128020" y="336857"/>
                      <a:pt x="127812" y="336995"/>
                    </a:cubicBezTo>
                    <a:cubicBezTo>
                      <a:pt x="127812" y="336995"/>
                      <a:pt x="127743" y="337064"/>
                      <a:pt x="127743" y="337064"/>
                    </a:cubicBezTo>
                    <a:cubicBezTo>
                      <a:pt x="127743" y="337064"/>
                      <a:pt x="127743" y="337064"/>
                      <a:pt x="127743" y="337064"/>
                    </a:cubicBezTo>
                    <a:cubicBezTo>
                      <a:pt x="127743" y="337064"/>
                      <a:pt x="127674" y="337133"/>
                      <a:pt x="127674" y="337133"/>
                    </a:cubicBezTo>
                    <a:cubicBezTo>
                      <a:pt x="127260" y="337410"/>
                      <a:pt x="126915" y="337755"/>
                      <a:pt x="126501" y="338031"/>
                    </a:cubicBezTo>
                    <a:cubicBezTo>
                      <a:pt x="126501" y="338031"/>
                      <a:pt x="126501" y="338031"/>
                      <a:pt x="126432" y="338100"/>
                    </a:cubicBezTo>
                    <a:cubicBezTo>
                      <a:pt x="126363" y="338100"/>
                      <a:pt x="126363" y="338169"/>
                      <a:pt x="126363" y="338169"/>
                    </a:cubicBezTo>
                    <a:cubicBezTo>
                      <a:pt x="126363" y="338169"/>
                      <a:pt x="126294" y="338169"/>
                      <a:pt x="126294" y="338238"/>
                    </a:cubicBezTo>
                    <a:cubicBezTo>
                      <a:pt x="126087" y="338376"/>
                      <a:pt x="125879" y="338583"/>
                      <a:pt x="125603" y="338721"/>
                    </a:cubicBezTo>
                    <a:cubicBezTo>
                      <a:pt x="125603" y="338721"/>
                      <a:pt x="125603" y="338721"/>
                      <a:pt x="125534" y="338721"/>
                    </a:cubicBezTo>
                    <a:lnTo>
                      <a:pt x="125534" y="338721"/>
                    </a:lnTo>
                    <a:cubicBezTo>
                      <a:pt x="125327" y="338928"/>
                      <a:pt x="125051" y="339066"/>
                      <a:pt x="124844" y="339274"/>
                    </a:cubicBezTo>
                    <a:cubicBezTo>
                      <a:pt x="124844" y="339274"/>
                      <a:pt x="124844" y="339274"/>
                      <a:pt x="124844" y="339274"/>
                    </a:cubicBezTo>
                    <a:cubicBezTo>
                      <a:pt x="124844" y="339274"/>
                      <a:pt x="124844" y="339274"/>
                      <a:pt x="124844" y="339274"/>
                    </a:cubicBezTo>
                    <a:cubicBezTo>
                      <a:pt x="124637" y="339412"/>
                      <a:pt x="124361" y="339619"/>
                      <a:pt x="124154" y="339757"/>
                    </a:cubicBezTo>
                    <a:cubicBezTo>
                      <a:pt x="124154" y="339757"/>
                      <a:pt x="124154" y="339757"/>
                      <a:pt x="124085" y="339757"/>
                    </a:cubicBezTo>
                    <a:cubicBezTo>
                      <a:pt x="123877" y="339895"/>
                      <a:pt x="123601" y="340102"/>
                      <a:pt x="123394" y="340240"/>
                    </a:cubicBezTo>
                    <a:cubicBezTo>
                      <a:pt x="123394" y="340240"/>
                      <a:pt x="123394" y="340240"/>
                      <a:pt x="123325" y="340240"/>
                    </a:cubicBezTo>
                    <a:cubicBezTo>
                      <a:pt x="123049" y="340378"/>
                      <a:pt x="122842" y="340585"/>
                      <a:pt x="122566" y="340723"/>
                    </a:cubicBezTo>
                    <a:cubicBezTo>
                      <a:pt x="122566" y="340723"/>
                      <a:pt x="122566" y="340723"/>
                      <a:pt x="122566" y="340723"/>
                    </a:cubicBezTo>
                    <a:lnTo>
                      <a:pt x="122566" y="340723"/>
                    </a:lnTo>
                    <a:cubicBezTo>
                      <a:pt x="122290" y="340861"/>
                      <a:pt x="122083" y="341068"/>
                      <a:pt x="121806" y="341207"/>
                    </a:cubicBezTo>
                    <a:cubicBezTo>
                      <a:pt x="121806" y="341207"/>
                      <a:pt x="121806" y="341207"/>
                      <a:pt x="121806" y="341207"/>
                    </a:cubicBezTo>
                    <a:lnTo>
                      <a:pt x="121806" y="341207"/>
                    </a:lnTo>
                    <a:cubicBezTo>
                      <a:pt x="121530" y="341345"/>
                      <a:pt x="121323" y="341552"/>
                      <a:pt x="121047" y="341690"/>
                    </a:cubicBezTo>
                    <a:cubicBezTo>
                      <a:pt x="121047" y="341690"/>
                      <a:pt x="121047" y="341690"/>
                      <a:pt x="121047" y="341690"/>
                    </a:cubicBezTo>
                    <a:cubicBezTo>
                      <a:pt x="121047" y="341690"/>
                      <a:pt x="121047" y="341690"/>
                      <a:pt x="120978" y="341690"/>
                    </a:cubicBezTo>
                    <a:cubicBezTo>
                      <a:pt x="120702" y="341828"/>
                      <a:pt x="120495" y="342035"/>
                      <a:pt x="120219" y="342173"/>
                    </a:cubicBezTo>
                    <a:cubicBezTo>
                      <a:pt x="120219" y="342173"/>
                      <a:pt x="120219" y="342173"/>
                      <a:pt x="120219" y="342173"/>
                    </a:cubicBezTo>
                    <a:cubicBezTo>
                      <a:pt x="120219" y="342173"/>
                      <a:pt x="120219" y="342173"/>
                      <a:pt x="120150" y="342173"/>
                    </a:cubicBezTo>
                    <a:cubicBezTo>
                      <a:pt x="119873" y="342311"/>
                      <a:pt x="119666" y="342449"/>
                      <a:pt x="119390" y="342656"/>
                    </a:cubicBezTo>
                    <a:cubicBezTo>
                      <a:pt x="119390" y="342656"/>
                      <a:pt x="119321" y="342725"/>
                      <a:pt x="119321" y="342725"/>
                    </a:cubicBezTo>
                    <a:cubicBezTo>
                      <a:pt x="119252" y="342794"/>
                      <a:pt x="119183" y="342794"/>
                      <a:pt x="119114" y="342863"/>
                    </a:cubicBezTo>
                    <a:cubicBezTo>
                      <a:pt x="119114" y="342863"/>
                      <a:pt x="119114" y="342863"/>
                      <a:pt x="119114" y="342863"/>
                    </a:cubicBezTo>
                    <a:cubicBezTo>
                      <a:pt x="118976" y="342932"/>
                      <a:pt x="118769" y="343071"/>
                      <a:pt x="118631" y="343140"/>
                    </a:cubicBezTo>
                    <a:cubicBezTo>
                      <a:pt x="118562" y="343140"/>
                      <a:pt x="118562" y="343209"/>
                      <a:pt x="118493" y="343209"/>
                    </a:cubicBezTo>
                    <a:cubicBezTo>
                      <a:pt x="118424" y="343278"/>
                      <a:pt x="118355" y="343278"/>
                      <a:pt x="118286" y="343347"/>
                    </a:cubicBezTo>
                    <a:cubicBezTo>
                      <a:pt x="117940" y="343554"/>
                      <a:pt x="117664" y="343692"/>
                      <a:pt x="117319" y="343899"/>
                    </a:cubicBezTo>
                    <a:cubicBezTo>
                      <a:pt x="117319" y="343899"/>
                      <a:pt x="117319" y="343899"/>
                      <a:pt x="117319" y="343899"/>
                    </a:cubicBezTo>
                    <a:cubicBezTo>
                      <a:pt x="116974" y="344106"/>
                      <a:pt x="116629" y="344313"/>
                      <a:pt x="116284" y="344451"/>
                    </a:cubicBezTo>
                    <a:cubicBezTo>
                      <a:pt x="116076" y="344589"/>
                      <a:pt x="115869" y="344658"/>
                      <a:pt x="115662" y="344796"/>
                    </a:cubicBezTo>
                    <a:cubicBezTo>
                      <a:pt x="115662" y="344796"/>
                      <a:pt x="115662" y="344796"/>
                      <a:pt x="115593" y="344796"/>
                    </a:cubicBezTo>
                    <a:cubicBezTo>
                      <a:pt x="115524" y="344865"/>
                      <a:pt x="115455" y="344865"/>
                      <a:pt x="115386" y="344934"/>
                    </a:cubicBezTo>
                    <a:cubicBezTo>
                      <a:pt x="115317" y="344934"/>
                      <a:pt x="115248" y="345004"/>
                      <a:pt x="115248" y="345004"/>
                    </a:cubicBezTo>
                    <a:cubicBezTo>
                      <a:pt x="115248" y="345004"/>
                      <a:pt x="115179" y="345004"/>
                      <a:pt x="115179" y="345004"/>
                    </a:cubicBezTo>
                    <a:cubicBezTo>
                      <a:pt x="114972" y="345142"/>
                      <a:pt x="114765" y="345211"/>
                      <a:pt x="114558" y="345349"/>
                    </a:cubicBezTo>
                    <a:cubicBezTo>
                      <a:pt x="114489" y="345349"/>
                      <a:pt x="114489" y="345418"/>
                      <a:pt x="114420" y="345418"/>
                    </a:cubicBezTo>
                    <a:cubicBezTo>
                      <a:pt x="114420" y="345418"/>
                      <a:pt x="114420" y="345418"/>
                      <a:pt x="114351" y="345418"/>
                    </a:cubicBezTo>
                    <a:cubicBezTo>
                      <a:pt x="113867" y="345625"/>
                      <a:pt x="113384" y="345901"/>
                      <a:pt x="112901" y="346108"/>
                    </a:cubicBezTo>
                    <a:cubicBezTo>
                      <a:pt x="112832" y="346108"/>
                      <a:pt x="112763" y="346177"/>
                      <a:pt x="112694" y="346177"/>
                    </a:cubicBezTo>
                    <a:cubicBezTo>
                      <a:pt x="112487" y="346246"/>
                      <a:pt x="112279" y="346384"/>
                      <a:pt x="112072" y="346453"/>
                    </a:cubicBezTo>
                    <a:cubicBezTo>
                      <a:pt x="112072" y="346453"/>
                      <a:pt x="112003" y="346453"/>
                      <a:pt x="112003" y="346522"/>
                    </a:cubicBezTo>
                    <a:cubicBezTo>
                      <a:pt x="111934" y="346522"/>
                      <a:pt x="111865" y="346591"/>
                      <a:pt x="111796" y="346591"/>
                    </a:cubicBezTo>
                    <a:cubicBezTo>
                      <a:pt x="111589" y="346660"/>
                      <a:pt x="111382" y="346729"/>
                      <a:pt x="111244" y="346867"/>
                    </a:cubicBezTo>
                    <a:cubicBezTo>
                      <a:pt x="111175" y="346867"/>
                      <a:pt x="111106" y="346936"/>
                      <a:pt x="111037" y="346936"/>
                    </a:cubicBezTo>
                    <a:cubicBezTo>
                      <a:pt x="111037" y="346936"/>
                      <a:pt x="111037" y="346936"/>
                      <a:pt x="111037" y="346936"/>
                    </a:cubicBezTo>
                    <a:cubicBezTo>
                      <a:pt x="110830" y="347006"/>
                      <a:pt x="110623" y="347144"/>
                      <a:pt x="110415" y="347213"/>
                    </a:cubicBezTo>
                    <a:cubicBezTo>
                      <a:pt x="110346" y="347213"/>
                      <a:pt x="110277" y="347282"/>
                      <a:pt x="110208" y="347282"/>
                    </a:cubicBezTo>
                    <a:cubicBezTo>
                      <a:pt x="110208" y="347282"/>
                      <a:pt x="110208" y="347282"/>
                      <a:pt x="110139" y="347282"/>
                    </a:cubicBezTo>
                    <a:cubicBezTo>
                      <a:pt x="109932" y="347351"/>
                      <a:pt x="109725" y="347489"/>
                      <a:pt x="109518" y="347558"/>
                    </a:cubicBezTo>
                    <a:cubicBezTo>
                      <a:pt x="109518" y="347558"/>
                      <a:pt x="109518" y="347558"/>
                      <a:pt x="109518" y="347558"/>
                    </a:cubicBezTo>
                    <a:cubicBezTo>
                      <a:pt x="109173" y="347696"/>
                      <a:pt x="108828" y="347834"/>
                      <a:pt x="108482" y="347972"/>
                    </a:cubicBezTo>
                    <a:cubicBezTo>
                      <a:pt x="107654" y="348248"/>
                      <a:pt x="106895" y="348593"/>
                      <a:pt x="106066" y="348869"/>
                    </a:cubicBezTo>
                    <a:cubicBezTo>
                      <a:pt x="105997" y="348869"/>
                      <a:pt x="105928" y="348939"/>
                      <a:pt x="105859" y="348939"/>
                    </a:cubicBezTo>
                    <a:cubicBezTo>
                      <a:pt x="105859" y="348939"/>
                      <a:pt x="105859" y="348939"/>
                      <a:pt x="105859" y="348939"/>
                    </a:cubicBezTo>
                    <a:cubicBezTo>
                      <a:pt x="105652" y="349008"/>
                      <a:pt x="105445" y="349077"/>
                      <a:pt x="105169" y="349146"/>
                    </a:cubicBezTo>
                    <a:cubicBezTo>
                      <a:pt x="105100" y="349146"/>
                      <a:pt x="105031" y="349215"/>
                      <a:pt x="104962" y="349215"/>
                    </a:cubicBezTo>
                    <a:cubicBezTo>
                      <a:pt x="104962" y="349215"/>
                      <a:pt x="104962" y="349215"/>
                      <a:pt x="104893" y="349215"/>
                    </a:cubicBezTo>
                    <a:cubicBezTo>
                      <a:pt x="104409" y="349353"/>
                      <a:pt x="103857" y="349560"/>
                      <a:pt x="103374" y="349698"/>
                    </a:cubicBezTo>
                    <a:cubicBezTo>
                      <a:pt x="102683" y="349905"/>
                      <a:pt x="102062" y="350112"/>
                      <a:pt x="101372" y="350250"/>
                    </a:cubicBezTo>
                    <a:cubicBezTo>
                      <a:pt x="101165" y="350319"/>
                      <a:pt x="100958" y="350388"/>
                      <a:pt x="100750" y="350457"/>
                    </a:cubicBezTo>
                    <a:cubicBezTo>
                      <a:pt x="100750" y="350457"/>
                      <a:pt x="100681" y="350457"/>
                      <a:pt x="100681" y="350457"/>
                    </a:cubicBezTo>
                    <a:cubicBezTo>
                      <a:pt x="100612" y="350457"/>
                      <a:pt x="100543" y="350526"/>
                      <a:pt x="100474" y="350526"/>
                    </a:cubicBezTo>
                    <a:cubicBezTo>
                      <a:pt x="99991" y="350664"/>
                      <a:pt x="99439" y="350802"/>
                      <a:pt x="98956" y="350872"/>
                    </a:cubicBezTo>
                    <a:cubicBezTo>
                      <a:pt x="98886" y="350872"/>
                      <a:pt x="98817" y="350872"/>
                      <a:pt x="98748" y="350941"/>
                    </a:cubicBezTo>
                    <a:cubicBezTo>
                      <a:pt x="98748" y="350941"/>
                      <a:pt x="98679" y="350941"/>
                      <a:pt x="98679" y="350941"/>
                    </a:cubicBezTo>
                    <a:cubicBezTo>
                      <a:pt x="98403" y="351010"/>
                      <a:pt x="98127" y="351079"/>
                      <a:pt x="97851" y="351148"/>
                    </a:cubicBezTo>
                    <a:cubicBezTo>
                      <a:pt x="97644" y="351217"/>
                      <a:pt x="97437" y="351217"/>
                      <a:pt x="97161" y="351286"/>
                    </a:cubicBezTo>
                    <a:cubicBezTo>
                      <a:pt x="97161" y="351286"/>
                      <a:pt x="97092" y="351286"/>
                      <a:pt x="97092" y="351286"/>
                    </a:cubicBezTo>
                    <a:cubicBezTo>
                      <a:pt x="96884" y="351355"/>
                      <a:pt x="96677" y="351355"/>
                      <a:pt x="96470" y="351424"/>
                    </a:cubicBezTo>
                    <a:cubicBezTo>
                      <a:pt x="96332" y="351424"/>
                      <a:pt x="96194" y="351493"/>
                      <a:pt x="96056" y="351493"/>
                    </a:cubicBezTo>
                    <a:cubicBezTo>
                      <a:pt x="96056" y="351493"/>
                      <a:pt x="95987" y="351493"/>
                      <a:pt x="95987" y="351493"/>
                    </a:cubicBezTo>
                    <a:lnTo>
                      <a:pt x="95987" y="351493"/>
                    </a:lnTo>
                    <a:cubicBezTo>
                      <a:pt x="95780" y="351562"/>
                      <a:pt x="95573" y="351562"/>
                      <a:pt x="95366" y="351631"/>
                    </a:cubicBezTo>
                    <a:cubicBezTo>
                      <a:pt x="95090" y="351700"/>
                      <a:pt x="94813" y="351700"/>
                      <a:pt x="94468" y="351769"/>
                    </a:cubicBezTo>
                    <a:cubicBezTo>
                      <a:pt x="94399" y="351769"/>
                      <a:pt x="94261" y="351769"/>
                      <a:pt x="94192" y="351838"/>
                    </a:cubicBezTo>
                    <a:cubicBezTo>
                      <a:pt x="94192" y="351838"/>
                      <a:pt x="94123" y="351838"/>
                      <a:pt x="94123" y="351838"/>
                    </a:cubicBezTo>
                    <a:cubicBezTo>
                      <a:pt x="93295" y="351976"/>
                      <a:pt x="92466" y="352045"/>
                      <a:pt x="91638" y="352183"/>
                    </a:cubicBezTo>
                    <a:cubicBezTo>
                      <a:pt x="91638" y="352183"/>
                      <a:pt x="91638" y="352183"/>
                      <a:pt x="91638" y="352183"/>
                    </a:cubicBezTo>
                    <a:cubicBezTo>
                      <a:pt x="91569" y="352183"/>
                      <a:pt x="91500" y="352183"/>
                      <a:pt x="91431" y="352183"/>
                    </a:cubicBezTo>
                    <a:cubicBezTo>
                      <a:pt x="91431" y="352183"/>
                      <a:pt x="91431" y="352183"/>
                      <a:pt x="91431" y="352183"/>
                    </a:cubicBezTo>
                    <a:cubicBezTo>
                      <a:pt x="91223" y="352183"/>
                      <a:pt x="90947" y="352252"/>
                      <a:pt x="90740" y="352252"/>
                    </a:cubicBezTo>
                    <a:cubicBezTo>
                      <a:pt x="90671" y="352252"/>
                      <a:pt x="90602" y="352252"/>
                      <a:pt x="90533" y="352252"/>
                    </a:cubicBezTo>
                    <a:cubicBezTo>
                      <a:pt x="90533" y="352252"/>
                      <a:pt x="90533" y="352252"/>
                      <a:pt x="90533" y="352252"/>
                    </a:cubicBezTo>
                    <a:cubicBezTo>
                      <a:pt x="90326" y="352252"/>
                      <a:pt x="90050" y="352321"/>
                      <a:pt x="89843" y="352321"/>
                    </a:cubicBezTo>
                    <a:cubicBezTo>
                      <a:pt x="89774" y="352321"/>
                      <a:pt x="89705" y="352321"/>
                      <a:pt x="89636" y="352321"/>
                    </a:cubicBezTo>
                    <a:cubicBezTo>
                      <a:pt x="89636" y="352321"/>
                      <a:pt x="89636" y="352321"/>
                      <a:pt x="89636" y="352321"/>
                    </a:cubicBezTo>
                    <a:cubicBezTo>
                      <a:pt x="89429" y="352321"/>
                      <a:pt x="89152" y="352390"/>
                      <a:pt x="88945" y="352390"/>
                    </a:cubicBezTo>
                    <a:cubicBezTo>
                      <a:pt x="88876" y="352390"/>
                      <a:pt x="88807" y="352390"/>
                      <a:pt x="88738" y="352390"/>
                    </a:cubicBezTo>
                    <a:cubicBezTo>
                      <a:pt x="88738" y="352390"/>
                      <a:pt x="88669" y="352390"/>
                      <a:pt x="88669" y="352390"/>
                    </a:cubicBezTo>
                    <a:cubicBezTo>
                      <a:pt x="88600" y="352390"/>
                      <a:pt x="88462" y="352390"/>
                      <a:pt x="88393" y="352390"/>
                    </a:cubicBezTo>
                    <a:cubicBezTo>
                      <a:pt x="101441" y="335269"/>
                      <a:pt x="121185" y="323257"/>
                      <a:pt x="143208" y="319598"/>
                    </a:cubicBezTo>
                    <a:lnTo>
                      <a:pt x="143208" y="319598"/>
                    </a:lnTo>
                    <a:close/>
                    <a:moveTo>
                      <a:pt x="212036" y="338031"/>
                    </a:moveTo>
                    <a:cubicBezTo>
                      <a:pt x="229295" y="352183"/>
                      <a:pt x="240341" y="372480"/>
                      <a:pt x="242964" y="394640"/>
                    </a:cubicBezTo>
                    <a:cubicBezTo>
                      <a:pt x="242964" y="394640"/>
                      <a:pt x="242964" y="394640"/>
                      <a:pt x="242964" y="394640"/>
                    </a:cubicBezTo>
                    <a:cubicBezTo>
                      <a:pt x="242964" y="394640"/>
                      <a:pt x="242895" y="394640"/>
                      <a:pt x="242895" y="394571"/>
                    </a:cubicBezTo>
                    <a:cubicBezTo>
                      <a:pt x="242895" y="394571"/>
                      <a:pt x="242895" y="394571"/>
                      <a:pt x="242895" y="394571"/>
                    </a:cubicBezTo>
                    <a:cubicBezTo>
                      <a:pt x="242757" y="394502"/>
                      <a:pt x="242688" y="394433"/>
                      <a:pt x="242550" y="394364"/>
                    </a:cubicBezTo>
                    <a:cubicBezTo>
                      <a:pt x="242550" y="394364"/>
                      <a:pt x="242481" y="394295"/>
                      <a:pt x="242481" y="394295"/>
                    </a:cubicBezTo>
                    <a:cubicBezTo>
                      <a:pt x="242412" y="394226"/>
                      <a:pt x="242274" y="394157"/>
                      <a:pt x="242205" y="394088"/>
                    </a:cubicBezTo>
                    <a:lnTo>
                      <a:pt x="242205" y="394088"/>
                    </a:lnTo>
                    <a:cubicBezTo>
                      <a:pt x="242205" y="394088"/>
                      <a:pt x="242205" y="394088"/>
                      <a:pt x="242205" y="394088"/>
                    </a:cubicBezTo>
                    <a:cubicBezTo>
                      <a:pt x="241998" y="393950"/>
                      <a:pt x="241722" y="393743"/>
                      <a:pt x="241515" y="393605"/>
                    </a:cubicBezTo>
                    <a:cubicBezTo>
                      <a:pt x="241445" y="393605"/>
                      <a:pt x="241445" y="393536"/>
                      <a:pt x="241376" y="393536"/>
                    </a:cubicBezTo>
                    <a:cubicBezTo>
                      <a:pt x="241169" y="393398"/>
                      <a:pt x="240962" y="393260"/>
                      <a:pt x="240755" y="393052"/>
                    </a:cubicBezTo>
                    <a:cubicBezTo>
                      <a:pt x="240755" y="393052"/>
                      <a:pt x="240686" y="393052"/>
                      <a:pt x="240686" y="392983"/>
                    </a:cubicBezTo>
                    <a:cubicBezTo>
                      <a:pt x="240548" y="392914"/>
                      <a:pt x="240410" y="392776"/>
                      <a:pt x="240272" y="392707"/>
                    </a:cubicBezTo>
                    <a:cubicBezTo>
                      <a:pt x="240203" y="392707"/>
                      <a:pt x="240203" y="392638"/>
                      <a:pt x="240134" y="392638"/>
                    </a:cubicBezTo>
                    <a:cubicBezTo>
                      <a:pt x="240065" y="392569"/>
                      <a:pt x="239996" y="392569"/>
                      <a:pt x="239927" y="392500"/>
                    </a:cubicBezTo>
                    <a:lnTo>
                      <a:pt x="239927" y="392500"/>
                    </a:lnTo>
                    <a:cubicBezTo>
                      <a:pt x="239927" y="392500"/>
                      <a:pt x="239927" y="392500"/>
                      <a:pt x="239858" y="392500"/>
                    </a:cubicBezTo>
                    <a:cubicBezTo>
                      <a:pt x="239651" y="392362"/>
                      <a:pt x="239443" y="392224"/>
                      <a:pt x="239236" y="392086"/>
                    </a:cubicBezTo>
                    <a:cubicBezTo>
                      <a:pt x="239236" y="392086"/>
                      <a:pt x="239236" y="392086"/>
                      <a:pt x="239236" y="392086"/>
                    </a:cubicBezTo>
                    <a:cubicBezTo>
                      <a:pt x="239236" y="392086"/>
                      <a:pt x="239167" y="392086"/>
                      <a:pt x="239167" y="392017"/>
                    </a:cubicBezTo>
                    <a:cubicBezTo>
                      <a:pt x="239029" y="391879"/>
                      <a:pt x="238891" y="391741"/>
                      <a:pt x="238684" y="391672"/>
                    </a:cubicBezTo>
                    <a:cubicBezTo>
                      <a:pt x="238615" y="391603"/>
                      <a:pt x="238615" y="391603"/>
                      <a:pt x="238546" y="391534"/>
                    </a:cubicBezTo>
                    <a:cubicBezTo>
                      <a:pt x="238477" y="391465"/>
                      <a:pt x="238408" y="391465"/>
                      <a:pt x="238408" y="391396"/>
                    </a:cubicBezTo>
                    <a:lnTo>
                      <a:pt x="238339" y="391396"/>
                    </a:lnTo>
                    <a:cubicBezTo>
                      <a:pt x="238132" y="391257"/>
                      <a:pt x="237994" y="391119"/>
                      <a:pt x="237787" y="390912"/>
                    </a:cubicBezTo>
                    <a:cubicBezTo>
                      <a:pt x="237787" y="390912"/>
                      <a:pt x="237718" y="390843"/>
                      <a:pt x="237718" y="390843"/>
                    </a:cubicBezTo>
                    <a:cubicBezTo>
                      <a:pt x="237718" y="390843"/>
                      <a:pt x="237718" y="390843"/>
                      <a:pt x="237718" y="390843"/>
                    </a:cubicBezTo>
                    <a:lnTo>
                      <a:pt x="237718" y="390843"/>
                    </a:lnTo>
                    <a:cubicBezTo>
                      <a:pt x="237510" y="390636"/>
                      <a:pt x="237303" y="390498"/>
                      <a:pt x="237027" y="390291"/>
                    </a:cubicBezTo>
                    <a:cubicBezTo>
                      <a:pt x="237027" y="390291"/>
                      <a:pt x="237027" y="390291"/>
                      <a:pt x="237027" y="390291"/>
                    </a:cubicBezTo>
                    <a:cubicBezTo>
                      <a:pt x="237027" y="390291"/>
                      <a:pt x="237027" y="390291"/>
                      <a:pt x="237027" y="390291"/>
                    </a:cubicBezTo>
                    <a:cubicBezTo>
                      <a:pt x="236820" y="390084"/>
                      <a:pt x="236544" y="389877"/>
                      <a:pt x="236337" y="389739"/>
                    </a:cubicBezTo>
                    <a:lnTo>
                      <a:pt x="236337" y="389739"/>
                    </a:lnTo>
                    <a:cubicBezTo>
                      <a:pt x="236337" y="389739"/>
                      <a:pt x="236337" y="389739"/>
                      <a:pt x="236337" y="389739"/>
                    </a:cubicBezTo>
                    <a:cubicBezTo>
                      <a:pt x="236130" y="389532"/>
                      <a:pt x="235854" y="389324"/>
                      <a:pt x="235646" y="389117"/>
                    </a:cubicBezTo>
                    <a:cubicBezTo>
                      <a:pt x="235646" y="389117"/>
                      <a:pt x="235646" y="389117"/>
                      <a:pt x="235646" y="389117"/>
                    </a:cubicBezTo>
                    <a:cubicBezTo>
                      <a:pt x="235646" y="389117"/>
                      <a:pt x="235646" y="389117"/>
                      <a:pt x="235646" y="389117"/>
                    </a:cubicBezTo>
                    <a:cubicBezTo>
                      <a:pt x="235508" y="388979"/>
                      <a:pt x="235301" y="388841"/>
                      <a:pt x="235163" y="388703"/>
                    </a:cubicBezTo>
                    <a:cubicBezTo>
                      <a:pt x="235094" y="388634"/>
                      <a:pt x="235025" y="388634"/>
                      <a:pt x="235025" y="388565"/>
                    </a:cubicBezTo>
                    <a:lnTo>
                      <a:pt x="235025" y="388565"/>
                    </a:lnTo>
                    <a:cubicBezTo>
                      <a:pt x="235025" y="388565"/>
                      <a:pt x="235025" y="388565"/>
                      <a:pt x="235025" y="388565"/>
                    </a:cubicBezTo>
                    <a:cubicBezTo>
                      <a:pt x="234818" y="388358"/>
                      <a:pt x="234611" y="388151"/>
                      <a:pt x="234404" y="387944"/>
                    </a:cubicBezTo>
                    <a:cubicBezTo>
                      <a:pt x="234197" y="387737"/>
                      <a:pt x="233990" y="387530"/>
                      <a:pt x="233713" y="387322"/>
                    </a:cubicBezTo>
                    <a:cubicBezTo>
                      <a:pt x="233713" y="387322"/>
                      <a:pt x="233713" y="387322"/>
                      <a:pt x="233713" y="387322"/>
                    </a:cubicBezTo>
                    <a:cubicBezTo>
                      <a:pt x="233506" y="387115"/>
                      <a:pt x="233299" y="386908"/>
                      <a:pt x="233092" y="386701"/>
                    </a:cubicBezTo>
                    <a:cubicBezTo>
                      <a:pt x="233092" y="386701"/>
                      <a:pt x="233092" y="386701"/>
                      <a:pt x="233023" y="386701"/>
                    </a:cubicBezTo>
                    <a:cubicBezTo>
                      <a:pt x="232816" y="386494"/>
                      <a:pt x="232609" y="386287"/>
                      <a:pt x="232402" y="386080"/>
                    </a:cubicBezTo>
                    <a:lnTo>
                      <a:pt x="232402" y="386080"/>
                    </a:lnTo>
                    <a:cubicBezTo>
                      <a:pt x="232402" y="386080"/>
                      <a:pt x="232402" y="386080"/>
                      <a:pt x="232402" y="386080"/>
                    </a:cubicBezTo>
                    <a:cubicBezTo>
                      <a:pt x="232402" y="386080"/>
                      <a:pt x="232333" y="386011"/>
                      <a:pt x="232333" y="386011"/>
                    </a:cubicBezTo>
                    <a:lnTo>
                      <a:pt x="232333" y="386011"/>
                    </a:lnTo>
                    <a:cubicBezTo>
                      <a:pt x="232126" y="385804"/>
                      <a:pt x="231988" y="385666"/>
                      <a:pt x="231780" y="385458"/>
                    </a:cubicBezTo>
                    <a:cubicBezTo>
                      <a:pt x="231780" y="385458"/>
                      <a:pt x="231780" y="385458"/>
                      <a:pt x="231711" y="385458"/>
                    </a:cubicBezTo>
                    <a:lnTo>
                      <a:pt x="231711" y="385458"/>
                    </a:lnTo>
                    <a:cubicBezTo>
                      <a:pt x="231504" y="385251"/>
                      <a:pt x="231297" y="385044"/>
                      <a:pt x="231090" y="384837"/>
                    </a:cubicBezTo>
                    <a:cubicBezTo>
                      <a:pt x="231090" y="384837"/>
                      <a:pt x="231021" y="384768"/>
                      <a:pt x="231021" y="384768"/>
                    </a:cubicBezTo>
                    <a:cubicBezTo>
                      <a:pt x="230883" y="384561"/>
                      <a:pt x="230676" y="384423"/>
                      <a:pt x="230538" y="384216"/>
                    </a:cubicBezTo>
                    <a:cubicBezTo>
                      <a:pt x="230538" y="384216"/>
                      <a:pt x="230538" y="384216"/>
                      <a:pt x="230469" y="384147"/>
                    </a:cubicBezTo>
                    <a:cubicBezTo>
                      <a:pt x="230262" y="383940"/>
                      <a:pt x="230055" y="383664"/>
                      <a:pt x="229847" y="383456"/>
                    </a:cubicBezTo>
                    <a:cubicBezTo>
                      <a:pt x="229847" y="383456"/>
                      <a:pt x="229847" y="383456"/>
                      <a:pt x="229847" y="383456"/>
                    </a:cubicBezTo>
                    <a:lnTo>
                      <a:pt x="229847" y="383456"/>
                    </a:lnTo>
                    <a:cubicBezTo>
                      <a:pt x="229709" y="383249"/>
                      <a:pt x="229502" y="383111"/>
                      <a:pt x="229364" y="382904"/>
                    </a:cubicBezTo>
                    <a:cubicBezTo>
                      <a:pt x="229295" y="382835"/>
                      <a:pt x="229295" y="382835"/>
                      <a:pt x="229226" y="382766"/>
                    </a:cubicBezTo>
                    <a:cubicBezTo>
                      <a:pt x="229226" y="382766"/>
                      <a:pt x="229226" y="382766"/>
                      <a:pt x="229226" y="382766"/>
                    </a:cubicBezTo>
                    <a:cubicBezTo>
                      <a:pt x="229226" y="382766"/>
                      <a:pt x="229226" y="382766"/>
                      <a:pt x="229226" y="382766"/>
                    </a:cubicBezTo>
                    <a:cubicBezTo>
                      <a:pt x="229157" y="382697"/>
                      <a:pt x="229157" y="382697"/>
                      <a:pt x="229088" y="382628"/>
                    </a:cubicBezTo>
                    <a:cubicBezTo>
                      <a:pt x="228950" y="382421"/>
                      <a:pt x="228743" y="382214"/>
                      <a:pt x="228605" y="382007"/>
                    </a:cubicBezTo>
                    <a:cubicBezTo>
                      <a:pt x="228605" y="382007"/>
                      <a:pt x="228605" y="382007"/>
                      <a:pt x="228605" y="382007"/>
                    </a:cubicBezTo>
                    <a:cubicBezTo>
                      <a:pt x="228536" y="381938"/>
                      <a:pt x="228467" y="381869"/>
                      <a:pt x="228398" y="381800"/>
                    </a:cubicBezTo>
                    <a:lnTo>
                      <a:pt x="228398" y="381800"/>
                    </a:lnTo>
                    <a:cubicBezTo>
                      <a:pt x="228122" y="381454"/>
                      <a:pt x="227845" y="381109"/>
                      <a:pt x="227569" y="380764"/>
                    </a:cubicBezTo>
                    <a:cubicBezTo>
                      <a:pt x="227569" y="380764"/>
                      <a:pt x="227569" y="380764"/>
                      <a:pt x="227569" y="380695"/>
                    </a:cubicBezTo>
                    <a:cubicBezTo>
                      <a:pt x="227569" y="380695"/>
                      <a:pt x="227569" y="380626"/>
                      <a:pt x="227500" y="380626"/>
                    </a:cubicBezTo>
                    <a:cubicBezTo>
                      <a:pt x="227500" y="380626"/>
                      <a:pt x="227431" y="380557"/>
                      <a:pt x="227431" y="380557"/>
                    </a:cubicBezTo>
                    <a:cubicBezTo>
                      <a:pt x="227431" y="380488"/>
                      <a:pt x="227362" y="380488"/>
                      <a:pt x="227362" y="380419"/>
                    </a:cubicBezTo>
                    <a:cubicBezTo>
                      <a:pt x="227224" y="380281"/>
                      <a:pt x="227086" y="380074"/>
                      <a:pt x="226948" y="379936"/>
                    </a:cubicBezTo>
                    <a:lnTo>
                      <a:pt x="226879" y="379867"/>
                    </a:lnTo>
                    <a:cubicBezTo>
                      <a:pt x="226672" y="379659"/>
                      <a:pt x="226534" y="379383"/>
                      <a:pt x="226327" y="379176"/>
                    </a:cubicBezTo>
                    <a:cubicBezTo>
                      <a:pt x="226327" y="379176"/>
                      <a:pt x="226327" y="379176"/>
                      <a:pt x="226327" y="379176"/>
                    </a:cubicBezTo>
                    <a:cubicBezTo>
                      <a:pt x="226327" y="379176"/>
                      <a:pt x="226258" y="379107"/>
                      <a:pt x="226258" y="379107"/>
                    </a:cubicBezTo>
                    <a:cubicBezTo>
                      <a:pt x="226120" y="378900"/>
                      <a:pt x="225912" y="378693"/>
                      <a:pt x="225774" y="378417"/>
                    </a:cubicBezTo>
                    <a:cubicBezTo>
                      <a:pt x="225774" y="378417"/>
                      <a:pt x="225774" y="378417"/>
                      <a:pt x="225774" y="378417"/>
                    </a:cubicBezTo>
                    <a:lnTo>
                      <a:pt x="225774" y="378417"/>
                    </a:lnTo>
                    <a:cubicBezTo>
                      <a:pt x="225567" y="378210"/>
                      <a:pt x="225429" y="377934"/>
                      <a:pt x="225291" y="377726"/>
                    </a:cubicBezTo>
                    <a:cubicBezTo>
                      <a:pt x="225291" y="377726"/>
                      <a:pt x="225291" y="377726"/>
                      <a:pt x="225291" y="377726"/>
                    </a:cubicBezTo>
                    <a:cubicBezTo>
                      <a:pt x="225084" y="377450"/>
                      <a:pt x="224946" y="377243"/>
                      <a:pt x="224808" y="376967"/>
                    </a:cubicBezTo>
                    <a:cubicBezTo>
                      <a:pt x="224808" y="376967"/>
                      <a:pt x="224808" y="376967"/>
                      <a:pt x="224808" y="376967"/>
                    </a:cubicBezTo>
                    <a:lnTo>
                      <a:pt x="224808" y="376967"/>
                    </a:lnTo>
                    <a:cubicBezTo>
                      <a:pt x="224670" y="376691"/>
                      <a:pt x="224463" y="376484"/>
                      <a:pt x="224325" y="376208"/>
                    </a:cubicBezTo>
                    <a:cubicBezTo>
                      <a:pt x="224325" y="376208"/>
                      <a:pt x="224325" y="376208"/>
                      <a:pt x="224325" y="376208"/>
                    </a:cubicBezTo>
                    <a:lnTo>
                      <a:pt x="224325" y="376208"/>
                    </a:lnTo>
                    <a:cubicBezTo>
                      <a:pt x="224187" y="375932"/>
                      <a:pt x="223979" y="375724"/>
                      <a:pt x="223841" y="375448"/>
                    </a:cubicBezTo>
                    <a:cubicBezTo>
                      <a:pt x="223841" y="375448"/>
                      <a:pt x="223841" y="375448"/>
                      <a:pt x="223841" y="375448"/>
                    </a:cubicBezTo>
                    <a:lnTo>
                      <a:pt x="223841" y="375448"/>
                    </a:lnTo>
                    <a:cubicBezTo>
                      <a:pt x="223703" y="375172"/>
                      <a:pt x="223496" y="374965"/>
                      <a:pt x="223358" y="374689"/>
                    </a:cubicBezTo>
                    <a:cubicBezTo>
                      <a:pt x="223358" y="374689"/>
                      <a:pt x="223358" y="374689"/>
                      <a:pt x="223358" y="374689"/>
                    </a:cubicBezTo>
                    <a:cubicBezTo>
                      <a:pt x="223358" y="374689"/>
                      <a:pt x="223358" y="374689"/>
                      <a:pt x="223358" y="374620"/>
                    </a:cubicBezTo>
                    <a:cubicBezTo>
                      <a:pt x="223220" y="374344"/>
                      <a:pt x="223013" y="374137"/>
                      <a:pt x="222875" y="373860"/>
                    </a:cubicBezTo>
                    <a:cubicBezTo>
                      <a:pt x="222875" y="373860"/>
                      <a:pt x="222875" y="373860"/>
                      <a:pt x="222875" y="373860"/>
                    </a:cubicBezTo>
                    <a:cubicBezTo>
                      <a:pt x="222875" y="373860"/>
                      <a:pt x="222875" y="373860"/>
                      <a:pt x="222875" y="373791"/>
                    </a:cubicBezTo>
                    <a:cubicBezTo>
                      <a:pt x="222737" y="373515"/>
                      <a:pt x="222599" y="373308"/>
                      <a:pt x="222461" y="373032"/>
                    </a:cubicBezTo>
                    <a:cubicBezTo>
                      <a:pt x="222461" y="373032"/>
                      <a:pt x="222461" y="373032"/>
                      <a:pt x="222461" y="373032"/>
                    </a:cubicBezTo>
                    <a:cubicBezTo>
                      <a:pt x="222461" y="373032"/>
                      <a:pt x="222461" y="372963"/>
                      <a:pt x="222392" y="372963"/>
                    </a:cubicBezTo>
                    <a:cubicBezTo>
                      <a:pt x="222323" y="372825"/>
                      <a:pt x="222184" y="372687"/>
                      <a:pt x="222115" y="372480"/>
                    </a:cubicBezTo>
                    <a:cubicBezTo>
                      <a:pt x="222115" y="372411"/>
                      <a:pt x="222046" y="372411"/>
                      <a:pt x="222046" y="372342"/>
                    </a:cubicBezTo>
                    <a:cubicBezTo>
                      <a:pt x="222046" y="372273"/>
                      <a:pt x="221977" y="372273"/>
                      <a:pt x="221977" y="372204"/>
                    </a:cubicBezTo>
                    <a:lnTo>
                      <a:pt x="221908" y="372066"/>
                    </a:lnTo>
                    <a:cubicBezTo>
                      <a:pt x="221908" y="372066"/>
                      <a:pt x="221908" y="372066"/>
                      <a:pt x="221908" y="372066"/>
                    </a:cubicBezTo>
                    <a:cubicBezTo>
                      <a:pt x="221908" y="372066"/>
                      <a:pt x="221908" y="371996"/>
                      <a:pt x="221839" y="371996"/>
                    </a:cubicBezTo>
                    <a:cubicBezTo>
                      <a:pt x="221839" y="371996"/>
                      <a:pt x="221839" y="371927"/>
                      <a:pt x="221770" y="371927"/>
                    </a:cubicBezTo>
                    <a:cubicBezTo>
                      <a:pt x="221632" y="371651"/>
                      <a:pt x="221494" y="371375"/>
                      <a:pt x="221287" y="371168"/>
                    </a:cubicBezTo>
                    <a:lnTo>
                      <a:pt x="221287" y="371168"/>
                    </a:lnTo>
                    <a:cubicBezTo>
                      <a:pt x="221218" y="371030"/>
                      <a:pt x="221149" y="370892"/>
                      <a:pt x="221080" y="370754"/>
                    </a:cubicBezTo>
                    <a:lnTo>
                      <a:pt x="221080" y="370754"/>
                    </a:lnTo>
                    <a:cubicBezTo>
                      <a:pt x="221080" y="370754"/>
                      <a:pt x="221080" y="370754"/>
                      <a:pt x="221080" y="370754"/>
                    </a:cubicBezTo>
                    <a:cubicBezTo>
                      <a:pt x="221080" y="370754"/>
                      <a:pt x="221011" y="370685"/>
                      <a:pt x="221011" y="370685"/>
                    </a:cubicBezTo>
                    <a:cubicBezTo>
                      <a:pt x="220942" y="370478"/>
                      <a:pt x="220804" y="370340"/>
                      <a:pt x="220735" y="370133"/>
                    </a:cubicBezTo>
                    <a:cubicBezTo>
                      <a:pt x="220735" y="370133"/>
                      <a:pt x="220735" y="370133"/>
                      <a:pt x="220735" y="370063"/>
                    </a:cubicBezTo>
                    <a:cubicBezTo>
                      <a:pt x="220666" y="369994"/>
                      <a:pt x="220666" y="369856"/>
                      <a:pt x="220597" y="369787"/>
                    </a:cubicBezTo>
                    <a:lnTo>
                      <a:pt x="220528" y="369718"/>
                    </a:lnTo>
                    <a:cubicBezTo>
                      <a:pt x="220459" y="369649"/>
                      <a:pt x="220459" y="369580"/>
                      <a:pt x="220390" y="369511"/>
                    </a:cubicBezTo>
                    <a:cubicBezTo>
                      <a:pt x="220390" y="369442"/>
                      <a:pt x="220321" y="369442"/>
                      <a:pt x="220321" y="369373"/>
                    </a:cubicBezTo>
                    <a:cubicBezTo>
                      <a:pt x="220251" y="369235"/>
                      <a:pt x="220182" y="369097"/>
                      <a:pt x="220113" y="369028"/>
                    </a:cubicBezTo>
                    <a:cubicBezTo>
                      <a:pt x="220113" y="369028"/>
                      <a:pt x="220113" y="368959"/>
                      <a:pt x="220044" y="368959"/>
                    </a:cubicBezTo>
                    <a:cubicBezTo>
                      <a:pt x="220044" y="368890"/>
                      <a:pt x="219975" y="368821"/>
                      <a:pt x="219975" y="368752"/>
                    </a:cubicBezTo>
                    <a:cubicBezTo>
                      <a:pt x="219837" y="368476"/>
                      <a:pt x="219699" y="368269"/>
                      <a:pt x="219630" y="367992"/>
                    </a:cubicBezTo>
                    <a:lnTo>
                      <a:pt x="219630" y="367992"/>
                    </a:lnTo>
                    <a:cubicBezTo>
                      <a:pt x="219492" y="367716"/>
                      <a:pt x="219354" y="367440"/>
                      <a:pt x="219216" y="367164"/>
                    </a:cubicBezTo>
                    <a:lnTo>
                      <a:pt x="219216" y="367164"/>
                    </a:lnTo>
                    <a:cubicBezTo>
                      <a:pt x="219147" y="366957"/>
                      <a:pt x="219009" y="366819"/>
                      <a:pt x="218940" y="366612"/>
                    </a:cubicBezTo>
                    <a:cubicBezTo>
                      <a:pt x="218940" y="366612"/>
                      <a:pt x="218940" y="366543"/>
                      <a:pt x="218871" y="366543"/>
                    </a:cubicBezTo>
                    <a:cubicBezTo>
                      <a:pt x="218733" y="366266"/>
                      <a:pt x="218664" y="365990"/>
                      <a:pt x="218526" y="365783"/>
                    </a:cubicBezTo>
                    <a:cubicBezTo>
                      <a:pt x="218526" y="365783"/>
                      <a:pt x="218526" y="365714"/>
                      <a:pt x="218457" y="365714"/>
                    </a:cubicBezTo>
                    <a:cubicBezTo>
                      <a:pt x="218388" y="365576"/>
                      <a:pt x="218318" y="365438"/>
                      <a:pt x="218249" y="365300"/>
                    </a:cubicBezTo>
                    <a:cubicBezTo>
                      <a:pt x="218249" y="365231"/>
                      <a:pt x="218180" y="365231"/>
                      <a:pt x="218180" y="365162"/>
                    </a:cubicBezTo>
                    <a:cubicBezTo>
                      <a:pt x="218111" y="365093"/>
                      <a:pt x="218111" y="364955"/>
                      <a:pt x="218042" y="364886"/>
                    </a:cubicBezTo>
                    <a:lnTo>
                      <a:pt x="217973" y="364748"/>
                    </a:lnTo>
                    <a:cubicBezTo>
                      <a:pt x="217973" y="364748"/>
                      <a:pt x="217973" y="364748"/>
                      <a:pt x="217973" y="364748"/>
                    </a:cubicBezTo>
                    <a:cubicBezTo>
                      <a:pt x="217973" y="364748"/>
                      <a:pt x="217973" y="364679"/>
                      <a:pt x="217904" y="364679"/>
                    </a:cubicBezTo>
                    <a:cubicBezTo>
                      <a:pt x="217835" y="364472"/>
                      <a:pt x="217697" y="364195"/>
                      <a:pt x="217628" y="363988"/>
                    </a:cubicBezTo>
                    <a:cubicBezTo>
                      <a:pt x="217628" y="363988"/>
                      <a:pt x="217628" y="363919"/>
                      <a:pt x="217628" y="363919"/>
                    </a:cubicBezTo>
                    <a:cubicBezTo>
                      <a:pt x="217628" y="363850"/>
                      <a:pt x="217559" y="363781"/>
                      <a:pt x="217559" y="363712"/>
                    </a:cubicBezTo>
                    <a:cubicBezTo>
                      <a:pt x="217490" y="363574"/>
                      <a:pt x="217421" y="363436"/>
                      <a:pt x="217421" y="363298"/>
                    </a:cubicBezTo>
                    <a:lnTo>
                      <a:pt x="217352" y="363229"/>
                    </a:lnTo>
                    <a:cubicBezTo>
                      <a:pt x="217352" y="363229"/>
                      <a:pt x="217352" y="363229"/>
                      <a:pt x="217352" y="363160"/>
                    </a:cubicBezTo>
                    <a:cubicBezTo>
                      <a:pt x="217352" y="363160"/>
                      <a:pt x="217352" y="363160"/>
                      <a:pt x="217352" y="363091"/>
                    </a:cubicBezTo>
                    <a:cubicBezTo>
                      <a:pt x="217352" y="363022"/>
                      <a:pt x="217283" y="362953"/>
                      <a:pt x="217283" y="362884"/>
                    </a:cubicBezTo>
                    <a:cubicBezTo>
                      <a:pt x="217214" y="362677"/>
                      <a:pt x="217076" y="362470"/>
                      <a:pt x="217007" y="362193"/>
                    </a:cubicBezTo>
                    <a:lnTo>
                      <a:pt x="217007" y="362193"/>
                    </a:lnTo>
                    <a:cubicBezTo>
                      <a:pt x="216938" y="361986"/>
                      <a:pt x="216869" y="361848"/>
                      <a:pt x="216800" y="361641"/>
                    </a:cubicBezTo>
                    <a:cubicBezTo>
                      <a:pt x="216800" y="361572"/>
                      <a:pt x="216800" y="361572"/>
                      <a:pt x="216731" y="361503"/>
                    </a:cubicBezTo>
                    <a:lnTo>
                      <a:pt x="216731" y="361503"/>
                    </a:lnTo>
                    <a:cubicBezTo>
                      <a:pt x="216731" y="361434"/>
                      <a:pt x="216662" y="361365"/>
                      <a:pt x="216662" y="361365"/>
                    </a:cubicBezTo>
                    <a:cubicBezTo>
                      <a:pt x="216593" y="361158"/>
                      <a:pt x="216524" y="360951"/>
                      <a:pt x="216455" y="360744"/>
                    </a:cubicBezTo>
                    <a:cubicBezTo>
                      <a:pt x="216455" y="360675"/>
                      <a:pt x="216385" y="360606"/>
                      <a:pt x="216385" y="360537"/>
                    </a:cubicBezTo>
                    <a:cubicBezTo>
                      <a:pt x="216385" y="360468"/>
                      <a:pt x="216316" y="360398"/>
                      <a:pt x="216316" y="360329"/>
                    </a:cubicBezTo>
                    <a:cubicBezTo>
                      <a:pt x="216316" y="360260"/>
                      <a:pt x="216316" y="360260"/>
                      <a:pt x="216247" y="360191"/>
                    </a:cubicBezTo>
                    <a:cubicBezTo>
                      <a:pt x="216178" y="359984"/>
                      <a:pt x="216109" y="359708"/>
                      <a:pt x="216040" y="359501"/>
                    </a:cubicBezTo>
                    <a:cubicBezTo>
                      <a:pt x="216040" y="359501"/>
                      <a:pt x="216040" y="359501"/>
                      <a:pt x="216040" y="359432"/>
                    </a:cubicBezTo>
                    <a:cubicBezTo>
                      <a:pt x="215971" y="359225"/>
                      <a:pt x="215902" y="359018"/>
                      <a:pt x="215833" y="358811"/>
                    </a:cubicBezTo>
                    <a:lnTo>
                      <a:pt x="215833" y="358811"/>
                    </a:lnTo>
                    <a:lnTo>
                      <a:pt x="215833" y="358811"/>
                    </a:lnTo>
                    <a:cubicBezTo>
                      <a:pt x="215833" y="358811"/>
                      <a:pt x="215833" y="358811"/>
                      <a:pt x="215833" y="358811"/>
                    </a:cubicBezTo>
                    <a:lnTo>
                      <a:pt x="215833" y="358811"/>
                    </a:lnTo>
                    <a:cubicBezTo>
                      <a:pt x="215833" y="358742"/>
                      <a:pt x="215833" y="358742"/>
                      <a:pt x="215833" y="358673"/>
                    </a:cubicBezTo>
                    <a:cubicBezTo>
                      <a:pt x="215833" y="358604"/>
                      <a:pt x="215764" y="358535"/>
                      <a:pt x="215764" y="358465"/>
                    </a:cubicBezTo>
                    <a:cubicBezTo>
                      <a:pt x="215695" y="358258"/>
                      <a:pt x="215626" y="358051"/>
                      <a:pt x="215557" y="357775"/>
                    </a:cubicBezTo>
                    <a:lnTo>
                      <a:pt x="215557" y="357775"/>
                    </a:lnTo>
                    <a:cubicBezTo>
                      <a:pt x="215557" y="357706"/>
                      <a:pt x="215488" y="357637"/>
                      <a:pt x="215488" y="357499"/>
                    </a:cubicBezTo>
                    <a:cubicBezTo>
                      <a:pt x="215488" y="357499"/>
                      <a:pt x="215488" y="357499"/>
                      <a:pt x="215488" y="357430"/>
                    </a:cubicBezTo>
                    <a:cubicBezTo>
                      <a:pt x="215419" y="357292"/>
                      <a:pt x="215419" y="357154"/>
                      <a:pt x="215350" y="357016"/>
                    </a:cubicBezTo>
                    <a:cubicBezTo>
                      <a:pt x="215350" y="356947"/>
                      <a:pt x="215281" y="356878"/>
                      <a:pt x="215281" y="356740"/>
                    </a:cubicBezTo>
                    <a:cubicBezTo>
                      <a:pt x="215212" y="356463"/>
                      <a:pt x="215143" y="356187"/>
                      <a:pt x="215074" y="355911"/>
                    </a:cubicBezTo>
                    <a:cubicBezTo>
                      <a:pt x="215074" y="355911"/>
                      <a:pt x="215074" y="355911"/>
                      <a:pt x="215074" y="355842"/>
                    </a:cubicBezTo>
                    <a:cubicBezTo>
                      <a:pt x="215005" y="355566"/>
                      <a:pt x="214936" y="355290"/>
                      <a:pt x="214867" y="354945"/>
                    </a:cubicBezTo>
                    <a:lnTo>
                      <a:pt x="214867" y="354945"/>
                    </a:lnTo>
                    <a:cubicBezTo>
                      <a:pt x="214798" y="354669"/>
                      <a:pt x="214729" y="354323"/>
                      <a:pt x="214660" y="354047"/>
                    </a:cubicBezTo>
                    <a:cubicBezTo>
                      <a:pt x="214660" y="354047"/>
                      <a:pt x="214660" y="354047"/>
                      <a:pt x="214660" y="354047"/>
                    </a:cubicBezTo>
                    <a:cubicBezTo>
                      <a:pt x="214591" y="353909"/>
                      <a:pt x="214591" y="353702"/>
                      <a:pt x="214521" y="353564"/>
                    </a:cubicBezTo>
                    <a:lnTo>
                      <a:pt x="214521" y="353426"/>
                    </a:lnTo>
                    <a:cubicBezTo>
                      <a:pt x="214521" y="353357"/>
                      <a:pt x="214521" y="353357"/>
                      <a:pt x="214521" y="353288"/>
                    </a:cubicBezTo>
                    <a:cubicBezTo>
                      <a:pt x="214452" y="353081"/>
                      <a:pt x="214452" y="352874"/>
                      <a:pt x="214383" y="352735"/>
                    </a:cubicBezTo>
                    <a:cubicBezTo>
                      <a:pt x="214383" y="352735"/>
                      <a:pt x="214383" y="352735"/>
                      <a:pt x="214383" y="352735"/>
                    </a:cubicBezTo>
                    <a:cubicBezTo>
                      <a:pt x="214383" y="352666"/>
                      <a:pt x="214314" y="352528"/>
                      <a:pt x="214314" y="352459"/>
                    </a:cubicBezTo>
                    <a:lnTo>
                      <a:pt x="214314" y="352390"/>
                    </a:lnTo>
                    <a:cubicBezTo>
                      <a:pt x="214314" y="352252"/>
                      <a:pt x="214245" y="352114"/>
                      <a:pt x="214245" y="351976"/>
                    </a:cubicBezTo>
                    <a:cubicBezTo>
                      <a:pt x="214245" y="351976"/>
                      <a:pt x="214245" y="351976"/>
                      <a:pt x="214245" y="351907"/>
                    </a:cubicBezTo>
                    <a:cubicBezTo>
                      <a:pt x="214176" y="351700"/>
                      <a:pt x="214176" y="351562"/>
                      <a:pt x="214107" y="351355"/>
                    </a:cubicBezTo>
                    <a:cubicBezTo>
                      <a:pt x="214107" y="351355"/>
                      <a:pt x="214107" y="351286"/>
                      <a:pt x="214107" y="351286"/>
                    </a:cubicBezTo>
                    <a:lnTo>
                      <a:pt x="214107" y="351286"/>
                    </a:lnTo>
                    <a:cubicBezTo>
                      <a:pt x="214038" y="351010"/>
                      <a:pt x="213969" y="350733"/>
                      <a:pt x="213969" y="350457"/>
                    </a:cubicBezTo>
                    <a:cubicBezTo>
                      <a:pt x="213969" y="350388"/>
                      <a:pt x="213969" y="350388"/>
                      <a:pt x="213969" y="350319"/>
                    </a:cubicBezTo>
                    <a:lnTo>
                      <a:pt x="213969" y="350319"/>
                    </a:lnTo>
                    <a:lnTo>
                      <a:pt x="213969" y="350181"/>
                    </a:lnTo>
                    <a:cubicBezTo>
                      <a:pt x="213900" y="349974"/>
                      <a:pt x="213900" y="349767"/>
                      <a:pt x="213831" y="349560"/>
                    </a:cubicBezTo>
                    <a:cubicBezTo>
                      <a:pt x="213831" y="349560"/>
                      <a:pt x="213831" y="349560"/>
                      <a:pt x="213831" y="349560"/>
                    </a:cubicBezTo>
                    <a:cubicBezTo>
                      <a:pt x="213762" y="349284"/>
                      <a:pt x="213693" y="348939"/>
                      <a:pt x="213693" y="348662"/>
                    </a:cubicBezTo>
                    <a:lnTo>
                      <a:pt x="213693" y="348662"/>
                    </a:lnTo>
                    <a:cubicBezTo>
                      <a:pt x="213624" y="348386"/>
                      <a:pt x="213624" y="348041"/>
                      <a:pt x="213555" y="347765"/>
                    </a:cubicBezTo>
                    <a:cubicBezTo>
                      <a:pt x="213555" y="347765"/>
                      <a:pt x="213555" y="347765"/>
                      <a:pt x="213555" y="347765"/>
                    </a:cubicBezTo>
                    <a:cubicBezTo>
                      <a:pt x="213555" y="347558"/>
                      <a:pt x="213486" y="347420"/>
                      <a:pt x="213486" y="347213"/>
                    </a:cubicBezTo>
                    <a:lnTo>
                      <a:pt x="213486" y="347213"/>
                    </a:lnTo>
                    <a:cubicBezTo>
                      <a:pt x="213486" y="347213"/>
                      <a:pt x="213486" y="347144"/>
                      <a:pt x="213486" y="347144"/>
                    </a:cubicBezTo>
                    <a:cubicBezTo>
                      <a:pt x="213486" y="347075"/>
                      <a:pt x="213486" y="347075"/>
                      <a:pt x="213486" y="347006"/>
                    </a:cubicBezTo>
                    <a:cubicBezTo>
                      <a:pt x="213486" y="346798"/>
                      <a:pt x="213417" y="346522"/>
                      <a:pt x="213417" y="346315"/>
                    </a:cubicBezTo>
                    <a:lnTo>
                      <a:pt x="213417" y="346246"/>
                    </a:lnTo>
                    <a:cubicBezTo>
                      <a:pt x="213417" y="346177"/>
                      <a:pt x="213417" y="346177"/>
                      <a:pt x="213417" y="346108"/>
                    </a:cubicBezTo>
                    <a:cubicBezTo>
                      <a:pt x="213417" y="346108"/>
                      <a:pt x="213417" y="346108"/>
                      <a:pt x="213417" y="346108"/>
                    </a:cubicBezTo>
                    <a:cubicBezTo>
                      <a:pt x="213417" y="345901"/>
                      <a:pt x="213348" y="345625"/>
                      <a:pt x="213348" y="345418"/>
                    </a:cubicBezTo>
                    <a:cubicBezTo>
                      <a:pt x="213348" y="345418"/>
                      <a:pt x="213348" y="345349"/>
                      <a:pt x="213348" y="345349"/>
                    </a:cubicBezTo>
                    <a:cubicBezTo>
                      <a:pt x="213348" y="345280"/>
                      <a:pt x="213348" y="345211"/>
                      <a:pt x="213348" y="345073"/>
                    </a:cubicBezTo>
                    <a:lnTo>
                      <a:pt x="213348" y="345073"/>
                    </a:lnTo>
                    <a:cubicBezTo>
                      <a:pt x="213348" y="344934"/>
                      <a:pt x="213348" y="344865"/>
                      <a:pt x="213279" y="344727"/>
                    </a:cubicBezTo>
                    <a:cubicBezTo>
                      <a:pt x="213279" y="344727"/>
                      <a:pt x="213279" y="344658"/>
                      <a:pt x="213279" y="344658"/>
                    </a:cubicBezTo>
                    <a:cubicBezTo>
                      <a:pt x="213279" y="344451"/>
                      <a:pt x="213210" y="344313"/>
                      <a:pt x="213210" y="344106"/>
                    </a:cubicBezTo>
                    <a:lnTo>
                      <a:pt x="213210" y="344106"/>
                    </a:lnTo>
                    <a:cubicBezTo>
                      <a:pt x="213210" y="344106"/>
                      <a:pt x="213210" y="344106"/>
                      <a:pt x="213210" y="344106"/>
                    </a:cubicBezTo>
                    <a:cubicBezTo>
                      <a:pt x="213210" y="344037"/>
                      <a:pt x="213210" y="343899"/>
                      <a:pt x="213210" y="343830"/>
                    </a:cubicBezTo>
                    <a:lnTo>
                      <a:pt x="213210" y="343761"/>
                    </a:lnTo>
                    <a:cubicBezTo>
                      <a:pt x="213210" y="343554"/>
                      <a:pt x="213210" y="343347"/>
                      <a:pt x="213141" y="343209"/>
                    </a:cubicBezTo>
                    <a:cubicBezTo>
                      <a:pt x="213141" y="343140"/>
                      <a:pt x="213141" y="343140"/>
                      <a:pt x="213141" y="343071"/>
                    </a:cubicBezTo>
                    <a:lnTo>
                      <a:pt x="213141" y="343071"/>
                    </a:lnTo>
                    <a:cubicBezTo>
                      <a:pt x="213141" y="342794"/>
                      <a:pt x="213072" y="342518"/>
                      <a:pt x="213072" y="342242"/>
                    </a:cubicBezTo>
                    <a:lnTo>
                      <a:pt x="213072" y="342242"/>
                    </a:lnTo>
                    <a:cubicBezTo>
                      <a:pt x="213072" y="342035"/>
                      <a:pt x="213003" y="341759"/>
                      <a:pt x="213003" y="341552"/>
                    </a:cubicBezTo>
                    <a:cubicBezTo>
                      <a:pt x="213003" y="341483"/>
                      <a:pt x="213003" y="341414"/>
                      <a:pt x="213003" y="341276"/>
                    </a:cubicBezTo>
                    <a:cubicBezTo>
                      <a:pt x="213003" y="340999"/>
                      <a:pt x="213003" y="340723"/>
                      <a:pt x="212934" y="340447"/>
                    </a:cubicBezTo>
                    <a:cubicBezTo>
                      <a:pt x="212934" y="340240"/>
                      <a:pt x="212934" y="339964"/>
                      <a:pt x="212934" y="339757"/>
                    </a:cubicBezTo>
                    <a:cubicBezTo>
                      <a:pt x="212934" y="339757"/>
                      <a:pt x="212934" y="339757"/>
                      <a:pt x="212934" y="339757"/>
                    </a:cubicBezTo>
                    <a:cubicBezTo>
                      <a:pt x="212934" y="339619"/>
                      <a:pt x="212934" y="339412"/>
                      <a:pt x="212934" y="339274"/>
                    </a:cubicBezTo>
                    <a:cubicBezTo>
                      <a:pt x="212934" y="339274"/>
                      <a:pt x="212934" y="339274"/>
                      <a:pt x="212934" y="339204"/>
                    </a:cubicBezTo>
                    <a:cubicBezTo>
                      <a:pt x="212036" y="338376"/>
                      <a:pt x="211967" y="338238"/>
                      <a:pt x="212036" y="338031"/>
                    </a:cubicBezTo>
                    <a:lnTo>
                      <a:pt x="212036" y="338031"/>
                    </a:lnTo>
                    <a:close/>
                  </a:path>
                </a:pathLst>
              </a:custGeom>
              <a:solidFill>
                <a:srgbClr val="E293E0"/>
              </a:solidFill>
              <a:ln w="6856"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614C91F-AAE2-FED6-0C65-84475231CE00}"/>
                  </a:ext>
                </a:extLst>
              </p:cNvPr>
              <p:cNvSpPr/>
              <p:nvPr/>
            </p:nvSpPr>
            <p:spPr>
              <a:xfrm>
                <a:off x="6893969" y="3261718"/>
                <a:ext cx="172572" cy="172526"/>
              </a:xfrm>
              <a:custGeom>
                <a:avLst/>
                <a:gdLst>
                  <a:gd name="connsiteX0" fmla="*/ 43277 w 172572"/>
                  <a:gd name="connsiteY0" fmla="*/ 11656 h 172526"/>
                  <a:gd name="connsiteX1" fmla="*/ 161121 w 172572"/>
                  <a:gd name="connsiteY1" fmla="*/ 43205 h 172526"/>
                  <a:gd name="connsiteX2" fmla="*/ 129572 w 172572"/>
                  <a:gd name="connsiteY2" fmla="*/ 161050 h 172526"/>
                  <a:gd name="connsiteX3" fmla="*/ 129572 w 172572"/>
                  <a:gd name="connsiteY3" fmla="*/ 161050 h 172526"/>
                  <a:gd name="connsiteX4" fmla="*/ 11728 w 172572"/>
                  <a:gd name="connsiteY4" fmla="*/ 129500 h 172526"/>
                  <a:gd name="connsiteX5" fmla="*/ 11728 w 172572"/>
                  <a:gd name="connsiteY5" fmla="*/ 129500 h 172526"/>
                  <a:gd name="connsiteX6" fmla="*/ 43277 w 172572"/>
                  <a:gd name="connsiteY6" fmla="*/ 11656 h 17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72" h="172526">
                    <a:moveTo>
                      <a:pt x="43277" y="11656"/>
                    </a:moveTo>
                    <a:cubicBezTo>
                      <a:pt x="84560" y="-12161"/>
                      <a:pt x="137304" y="1991"/>
                      <a:pt x="161121" y="43205"/>
                    </a:cubicBezTo>
                    <a:cubicBezTo>
                      <a:pt x="184939" y="84489"/>
                      <a:pt x="170786" y="137232"/>
                      <a:pt x="129572" y="161050"/>
                    </a:cubicBezTo>
                    <a:lnTo>
                      <a:pt x="129572" y="161050"/>
                    </a:lnTo>
                    <a:cubicBezTo>
                      <a:pt x="88288" y="184867"/>
                      <a:pt x="35545" y="170715"/>
                      <a:pt x="11728" y="129500"/>
                    </a:cubicBezTo>
                    <a:lnTo>
                      <a:pt x="11728" y="129500"/>
                    </a:lnTo>
                    <a:cubicBezTo>
                      <a:pt x="-12159" y="88217"/>
                      <a:pt x="1994" y="35473"/>
                      <a:pt x="43277" y="11656"/>
                    </a:cubicBezTo>
                    <a:close/>
                  </a:path>
                </a:pathLst>
              </a:custGeom>
              <a:solidFill>
                <a:srgbClr val="8CD3FC"/>
              </a:solidFill>
              <a:ln w="6856"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9522127-6FE7-6168-A0A6-6D6ECF189B49}"/>
                  </a:ext>
                </a:extLst>
              </p:cNvPr>
              <p:cNvSpPr/>
              <p:nvPr/>
            </p:nvSpPr>
            <p:spPr>
              <a:xfrm>
                <a:off x="6893984" y="3320090"/>
                <a:ext cx="172589" cy="114185"/>
              </a:xfrm>
              <a:custGeom>
                <a:avLst/>
                <a:gdLst>
                  <a:gd name="connsiteX0" fmla="*/ 4741 w 172589"/>
                  <a:gd name="connsiteY0" fmla="*/ 94 h 114185"/>
                  <a:gd name="connsiteX1" fmla="*/ 115 w 172589"/>
                  <a:gd name="connsiteY1" fmla="*/ 27984 h 114185"/>
                  <a:gd name="connsiteX2" fmla="*/ 86410 w 172589"/>
                  <a:gd name="connsiteY2" fmla="*/ 114279 h 114185"/>
                  <a:gd name="connsiteX3" fmla="*/ 86410 w 172589"/>
                  <a:gd name="connsiteY3" fmla="*/ 114279 h 114185"/>
                  <a:gd name="connsiteX4" fmla="*/ 172705 w 172589"/>
                  <a:gd name="connsiteY4" fmla="*/ 27984 h 114185"/>
                  <a:gd name="connsiteX5" fmla="*/ 172705 w 172589"/>
                  <a:gd name="connsiteY5" fmla="*/ 27984 h 114185"/>
                  <a:gd name="connsiteX6" fmla="*/ 168080 w 172589"/>
                  <a:gd name="connsiteY6" fmla="*/ 94 h 114185"/>
                  <a:gd name="connsiteX7" fmla="*/ 86410 w 172589"/>
                  <a:gd name="connsiteY7" fmla="*/ 58498 h 114185"/>
                  <a:gd name="connsiteX8" fmla="*/ 4741 w 172589"/>
                  <a:gd name="connsiteY8" fmla="*/ 94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14185">
                    <a:moveTo>
                      <a:pt x="4741" y="94"/>
                    </a:moveTo>
                    <a:cubicBezTo>
                      <a:pt x="1703" y="9069"/>
                      <a:pt x="115" y="18527"/>
                      <a:pt x="115" y="27984"/>
                    </a:cubicBezTo>
                    <a:cubicBezTo>
                      <a:pt x="115" y="75619"/>
                      <a:pt x="38775" y="114279"/>
                      <a:pt x="86410" y="114279"/>
                    </a:cubicBezTo>
                    <a:cubicBezTo>
                      <a:pt x="86410" y="114279"/>
                      <a:pt x="86410" y="114279"/>
                      <a:pt x="86410" y="114279"/>
                    </a:cubicBezTo>
                    <a:cubicBezTo>
                      <a:pt x="134045" y="114279"/>
                      <a:pt x="172705" y="75619"/>
                      <a:pt x="172705" y="27984"/>
                    </a:cubicBezTo>
                    <a:cubicBezTo>
                      <a:pt x="172705" y="27984"/>
                      <a:pt x="172705" y="27984"/>
                      <a:pt x="172705" y="27984"/>
                    </a:cubicBezTo>
                    <a:cubicBezTo>
                      <a:pt x="172705" y="18527"/>
                      <a:pt x="171117" y="9069"/>
                      <a:pt x="168080" y="94"/>
                    </a:cubicBezTo>
                    <a:cubicBezTo>
                      <a:pt x="156136" y="35026"/>
                      <a:pt x="123344" y="58498"/>
                      <a:pt x="86410" y="58498"/>
                    </a:cubicBezTo>
                    <a:cubicBezTo>
                      <a:pt x="49476" y="58498"/>
                      <a:pt x="16684" y="35026"/>
                      <a:pt x="4741" y="94"/>
                    </a:cubicBezTo>
                    <a:close/>
                  </a:path>
                </a:pathLst>
              </a:custGeom>
              <a:solidFill>
                <a:srgbClr val="82C1FC"/>
              </a:solidFill>
              <a:ln w="6856"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BB72CDC-AF83-F403-1399-C9E59FACF9C8}"/>
                  </a:ext>
                </a:extLst>
              </p:cNvPr>
              <p:cNvSpPr/>
              <p:nvPr/>
            </p:nvSpPr>
            <p:spPr>
              <a:xfrm>
                <a:off x="6641298" y="3407590"/>
                <a:ext cx="172572" cy="172526"/>
              </a:xfrm>
              <a:custGeom>
                <a:avLst/>
                <a:gdLst>
                  <a:gd name="connsiteX0" fmla="*/ 43239 w 172572"/>
                  <a:gd name="connsiteY0" fmla="*/ 11678 h 172526"/>
                  <a:gd name="connsiteX1" fmla="*/ 161083 w 172572"/>
                  <a:gd name="connsiteY1" fmla="*/ 43228 h 172526"/>
                  <a:gd name="connsiteX2" fmla="*/ 129533 w 172572"/>
                  <a:gd name="connsiteY2" fmla="*/ 161072 h 172526"/>
                  <a:gd name="connsiteX3" fmla="*/ 129533 w 172572"/>
                  <a:gd name="connsiteY3" fmla="*/ 161072 h 172526"/>
                  <a:gd name="connsiteX4" fmla="*/ 11689 w 172572"/>
                  <a:gd name="connsiteY4" fmla="*/ 129522 h 172526"/>
                  <a:gd name="connsiteX5" fmla="*/ 11689 w 172572"/>
                  <a:gd name="connsiteY5" fmla="*/ 129522 h 172526"/>
                  <a:gd name="connsiteX6" fmla="*/ 43239 w 172572"/>
                  <a:gd name="connsiteY6" fmla="*/ 11678 h 172526"/>
                  <a:gd name="connsiteX7" fmla="*/ 43239 w 172572"/>
                  <a:gd name="connsiteY7" fmla="*/ 11678 h 17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72" h="172526">
                    <a:moveTo>
                      <a:pt x="43239" y="11678"/>
                    </a:moveTo>
                    <a:cubicBezTo>
                      <a:pt x="84522" y="-12139"/>
                      <a:pt x="137266" y="2013"/>
                      <a:pt x="161083" y="43228"/>
                    </a:cubicBezTo>
                    <a:cubicBezTo>
                      <a:pt x="184900" y="84511"/>
                      <a:pt x="170748" y="137254"/>
                      <a:pt x="129533" y="161072"/>
                    </a:cubicBezTo>
                    <a:lnTo>
                      <a:pt x="129533" y="161072"/>
                    </a:lnTo>
                    <a:cubicBezTo>
                      <a:pt x="88250" y="184889"/>
                      <a:pt x="35507" y="170737"/>
                      <a:pt x="11689" y="129522"/>
                    </a:cubicBezTo>
                    <a:lnTo>
                      <a:pt x="11689" y="129522"/>
                    </a:lnTo>
                    <a:cubicBezTo>
                      <a:pt x="-12197" y="88239"/>
                      <a:pt x="1955" y="35496"/>
                      <a:pt x="43239" y="11678"/>
                    </a:cubicBezTo>
                    <a:lnTo>
                      <a:pt x="43239" y="11678"/>
                    </a:lnTo>
                    <a:close/>
                  </a:path>
                </a:pathLst>
              </a:custGeom>
              <a:solidFill>
                <a:srgbClr val="8CD3FC"/>
              </a:solidFill>
              <a:ln w="6856"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FB7B3E8-5860-0D2D-F261-AFB8D1CED5E4}"/>
                  </a:ext>
                </a:extLst>
              </p:cNvPr>
              <p:cNvSpPr/>
              <p:nvPr/>
            </p:nvSpPr>
            <p:spPr>
              <a:xfrm>
                <a:off x="6641312" y="3465963"/>
                <a:ext cx="172589" cy="114185"/>
              </a:xfrm>
              <a:custGeom>
                <a:avLst/>
                <a:gdLst>
                  <a:gd name="connsiteX0" fmla="*/ 4702 w 172589"/>
                  <a:gd name="connsiteY0" fmla="*/ 116 h 114185"/>
                  <a:gd name="connsiteX1" fmla="*/ 77 w 172589"/>
                  <a:gd name="connsiteY1" fmla="*/ 28007 h 114185"/>
                  <a:gd name="connsiteX2" fmla="*/ 86372 w 172589"/>
                  <a:gd name="connsiteY2" fmla="*/ 114301 h 114185"/>
                  <a:gd name="connsiteX3" fmla="*/ 86372 w 172589"/>
                  <a:gd name="connsiteY3" fmla="*/ 114301 h 114185"/>
                  <a:gd name="connsiteX4" fmla="*/ 172667 w 172589"/>
                  <a:gd name="connsiteY4" fmla="*/ 28007 h 114185"/>
                  <a:gd name="connsiteX5" fmla="*/ 172667 w 172589"/>
                  <a:gd name="connsiteY5" fmla="*/ 28007 h 114185"/>
                  <a:gd name="connsiteX6" fmla="*/ 168041 w 172589"/>
                  <a:gd name="connsiteY6" fmla="*/ 116 h 114185"/>
                  <a:gd name="connsiteX7" fmla="*/ 86372 w 172589"/>
                  <a:gd name="connsiteY7" fmla="*/ 58520 h 114185"/>
                  <a:gd name="connsiteX8" fmla="*/ 4702 w 172589"/>
                  <a:gd name="connsiteY8" fmla="*/ 116 h 114185"/>
                  <a:gd name="connsiteX9" fmla="*/ 4702 w 172589"/>
                  <a:gd name="connsiteY9" fmla="*/ 116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02" y="116"/>
                    </a:moveTo>
                    <a:cubicBezTo>
                      <a:pt x="1665" y="9091"/>
                      <a:pt x="77" y="18549"/>
                      <a:pt x="77" y="28007"/>
                    </a:cubicBezTo>
                    <a:cubicBezTo>
                      <a:pt x="77" y="75641"/>
                      <a:pt x="38737" y="114301"/>
                      <a:pt x="86372" y="114301"/>
                    </a:cubicBezTo>
                    <a:cubicBezTo>
                      <a:pt x="86372" y="114301"/>
                      <a:pt x="86372" y="114301"/>
                      <a:pt x="86372" y="114301"/>
                    </a:cubicBezTo>
                    <a:cubicBezTo>
                      <a:pt x="134007" y="114301"/>
                      <a:pt x="172667" y="75641"/>
                      <a:pt x="172667" y="28007"/>
                    </a:cubicBezTo>
                    <a:cubicBezTo>
                      <a:pt x="172667" y="28007"/>
                      <a:pt x="172667" y="28007"/>
                      <a:pt x="172667" y="28007"/>
                    </a:cubicBezTo>
                    <a:cubicBezTo>
                      <a:pt x="172667" y="18549"/>
                      <a:pt x="171079" y="9091"/>
                      <a:pt x="168041" y="116"/>
                    </a:cubicBezTo>
                    <a:cubicBezTo>
                      <a:pt x="156098" y="35048"/>
                      <a:pt x="123306" y="58520"/>
                      <a:pt x="86372" y="58520"/>
                    </a:cubicBezTo>
                    <a:cubicBezTo>
                      <a:pt x="49438" y="58520"/>
                      <a:pt x="16646" y="35048"/>
                      <a:pt x="4702" y="116"/>
                    </a:cubicBezTo>
                    <a:lnTo>
                      <a:pt x="4702" y="116"/>
                    </a:lnTo>
                    <a:close/>
                  </a:path>
                </a:pathLst>
              </a:custGeom>
              <a:solidFill>
                <a:srgbClr val="82C1FC"/>
              </a:solidFill>
              <a:ln w="6856"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934774A-F00B-3A26-367E-DE56AB4CE928}"/>
                  </a:ext>
                </a:extLst>
              </p:cNvPr>
              <p:cNvSpPr/>
              <p:nvPr/>
            </p:nvSpPr>
            <p:spPr>
              <a:xfrm>
                <a:off x="6840650" y="3460978"/>
                <a:ext cx="172526" cy="172572"/>
              </a:xfrm>
              <a:custGeom>
                <a:avLst/>
                <a:gdLst>
                  <a:gd name="connsiteX0" fmla="*/ 161067 w 172526"/>
                  <a:gd name="connsiteY0" fmla="*/ 43281 h 172572"/>
                  <a:gd name="connsiteX1" fmla="*/ 129518 w 172526"/>
                  <a:gd name="connsiteY1" fmla="*/ 161126 h 172572"/>
                  <a:gd name="connsiteX2" fmla="*/ 11674 w 172526"/>
                  <a:gd name="connsiteY2" fmla="*/ 129576 h 172572"/>
                  <a:gd name="connsiteX3" fmla="*/ 43223 w 172526"/>
                  <a:gd name="connsiteY3" fmla="*/ 11732 h 172572"/>
                  <a:gd name="connsiteX4" fmla="*/ 43223 w 172526"/>
                  <a:gd name="connsiteY4" fmla="*/ 11732 h 172572"/>
                  <a:gd name="connsiteX5" fmla="*/ 161067 w 172526"/>
                  <a:gd name="connsiteY5" fmla="*/ 43281 h 172572"/>
                  <a:gd name="connsiteX6" fmla="*/ 161067 w 172526"/>
                  <a:gd name="connsiteY6" fmla="*/ 43281 h 172572"/>
                  <a:gd name="connsiteX7" fmla="*/ 161067 w 172526"/>
                  <a:gd name="connsiteY7" fmla="*/ 43281 h 17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26" h="172572">
                    <a:moveTo>
                      <a:pt x="161067" y="43281"/>
                    </a:moveTo>
                    <a:cubicBezTo>
                      <a:pt x="184885" y="84565"/>
                      <a:pt x="170732" y="137308"/>
                      <a:pt x="129518" y="161126"/>
                    </a:cubicBezTo>
                    <a:cubicBezTo>
                      <a:pt x="88235" y="184943"/>
                      <a:pt x="35491" y="170791"/>
                      <a:pt x="11674" y="129576"/>
                    </a:cubicBezTo>
                    <a:cubicBezTo>
                      <a:pt x="-12144" y="88293"/>
                      <a:pt x="2009" y="35549"/>
                      <a:pt x="43223" y="11732"/>
                    </a:cubicBezTo>
                    <a:lnTo>
                      <a:pt x="43223" y="11732"/>
                    </a:lnTo>
                    <a:cubicBezTo>
                      <a:pt x="84438" y="-12154"/>
                      <a:pt x="137250" y="1998"/>
                      <a:pt x="161067" y="43281"/>
                    </a:cubicBezTo>
                    <a:lnTo>
                      <a:pt x="161067" y="43281"/>
                    </a:lnTo>
                    <a:lnTo>
                      <a:pt x="161067" y="43281"/>
                    </a:lnTo>
                    <a:close/>
                  </a:path>
                </a:pathLst>
              </a:custGeom>
              <a:solidFill>
                <a:srgbClr val="8CD3FC"/>
              </a:solidFill>
              <a:ln w="6856"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E03C621-DD90-A4C6-68E4-60951D38D004}"/>
                  </a:ext>
                </a:extLst>
              </p:cNvPr>
              <p:cNvSpPr/>
              <p:nvPr/>
            </p:nvSpPr>
            <p:spPr>
              <a:xfrm>
                <a:off x="6694778" y="3208307"/>
                <a:ext cx="172526" cy="172572"/>
              </a:xfrm>
              <a:custGeom>
                <a:avLst/>
                <a:gdLst>
                  <a:gd name="connsiteX0" fmla="*/ 161045 w 172526"/>
                  <a:gd name="connsiteY0" fmla="*/ 43243 h 172572"/>
                  <a:gd name="connsiteX1" fmla="*/ 129496 w 172526"/>
                  <a:gd name="connsiteY1" fmla="*/ 161087 h 172572"/>
                  <a:gd name="connsiteX2" fmla="*/ 129496 w 172526"/>
                  <a:gd name="connsiteY2" fmla="*/ 161087 h 172572"/>
                  <a:gd name="connsiteX3" fmla="*/ 11652 w 172526"/>
                  <a:gd name="connsiteY3" fmla="*/ 129538 h 172572"/>
                  <a:gd name="connsiteX4" fmla="*/ 11652 w 172526"/>
                  <a:gd name="connsiteY4" fmla="*/ 129538 h 172572"/>
                  <a:gd name="connsiteX5" fmla="*/ 43201 w 172526"/>
                  <a:gd name="connsiteY5" fmla="*/ 11694 h 172572"/>
                  <a:gd name="connsiteX6" fmla="*/ 161045 w 172526"/>
                  <a:gd name="connsiteY6" fmla="*/ 43243 h 17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26" h="172572">
                    <a:moveTo>
                      <a:pt x="161045" y="43243"/>
                    </a:moveTo>
                    <a:cubicBezTo>
                      <a:pt x="184863" y="84526"/>
                      <a:pt x="170710" y="137270"/>
                      <a:pt x="129496" y="161087"/>
                    </a:cubicBezTo>
                    <a:lnTo>
                      <a:pt x="129496" y="161087"/>
                    </a:lnTo>
                    <a:cubicBezTo>
                      <a:pt x="88212" y="184905"/>
                      <a:pt x="35469" y="170752"/>
                      <a:pt x="11652" y="129538"/>
                    </a:cubicBezTo>
                    <a:lnTo>
                      <a:pt x="11652" y="129538"/>
                    </a:lnTo>
                    <a:cubicBezTo>
                      <a:pt x="-12166" y="88254"/>
                      <a:pt x="1987" y="35511"/>
                      <a:pt x="43201" y="11694"/>
                    </a:cubicBezTo>
                    <a:cubicBezTo>
                      <a:pt x="84415" y="-12193"/>
                      <a:pt x="137159" y="1960"/>
                      <a:pt x="161045" y="43243"/>
                    </a:cubicBezTo>
                    <a:close/>
                  </a:path>
                </a:pathLst>
              </a:custGeom>
              <a:solidFill>
                <a:srgbClr val="8CD3FC"/>
              </a:solidFill>
              <a:ln w="6856"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80213AB-B29F-7E2E-73E2-4DF9A1022B60}"/>
                  </a:ext>
                </a:extLst>
              </p:cNvPr>
              <p:cNvSpPr/>
              <p:nvPr/>
            </p:nvSpPr>
            <p:spPr>
              <a:xfrm>
                <a:off x="6694677" y="3266657"/>
                <a:ext cx="172589" cy="114185"/>
              </a:xfrm>
              <a:custGeom>
                <a:avLst/>
                <a:gdLst>
                  <a:gd name="connsiteX0" fmla="*/ 4711 w 172589"/>
                  <a:gd name="connsiteY0" fmla="*/ 86 h 114185"/>
                  <a:gd name="connsiteX1" fmla="*/ 85 w 172589"/>
                  <a:gd name="connsiteY1" fmla="*/ 27976 h 114185"/>
                  <a:gd name="connsiteX2" fmla="*/ 86380 w 172589"/>
                  <a:gd name="connsiteY2" fmla="*/ 114271 h 114185"/>
                  <a:gd name="connsiteX3" fmla="*/ 86380 w 172589"/>
                  <a:gd name="connsiteY3" fmla="*/ 114271 h 114185"/>
                  <a:gd name="connsiteX4" fmla="*/ 172675 w 172589"/>
                  <a:gd name="connsiteY4" fmla="*/ 27976 h 114185"/>
                  <a:gd name="connsiteX5" fmla="*/ 172675 w 172589"/>
                  <a:gd name="connsiteY5" fmla="*/ 27976 h 114185"/>
                  <a:gd name="connsiteX6" fmla="*/ 168049 w 172589"/>
                  <a:gd name="connsiteY6" fmla="*/ 86 h 114185"/>
                  <a:gd name="connsiteX7" fmla="*/ 86380 w 172589"/>
                  <a:gd name="connsiteY7" fmla="*/ 58490 h 114185"/>
                  <a:gd name="connsiteX8" fmla="*/ 4711 w 172589"/>
                  <a:gd name="connsiteY8" fmla="*/ 86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14185">
                    <a:moveTo>
                      <a:pt x="4711" y="86"/>
                    </a:moveTo>
                    <a:cubicBezTo>
                      <a:pt x="1673" y="9061"/>
                      <a:pt x="85" y="18518"/>
                      <a:pt x="85" y="27976"/>
                    </a:cubicBezTo>
                    <a:cubicBezTo>
                      <a:pt x="85" y="75611"/>
                      <a:pt x="38745" y="114271"/>
                      <a:pt x="86380" y="114271"/>
                    </a:cubicBezTo>
                    <a:cubicBezTo>
                      <a:pt x="86380" y="114271"/>
                      <a:pt x="86380" y="114271"/>
                      <a:pt x="86380" y="114271"/>
                    </a:cubicBezTo>
                    <a:cubicBezTo>
                      <a:pt x="134015" y="114271"/>
                      <a:pt x="172675" y="75611"/>
                      <a:pt x="172675" y="27976"/>
                    </a:cubicBezTo>
                    <a:cubicBezTo>
                      <a:pt x="172675" y="27976"/>
                      <a:pt x="172675" y="27976"/>
                      <a:pt x="172675" y="27976"/>
                    </a:cubicBezTo>
                    <a:cubicBezTo>
                      <a:pt x="172675" y="18518"/>
                      <a:pt x="171087" y="9061"/>
                      <a:pt x="168049" y="86"/>
                    </a:cubicBezTo>
                    <a:cubicBezTo>
                      <a:pt x="156106" y="35018"/>
                      <a:pt x="123314" y="58490"/>
                      <a:pt x="86380" y="58490"/>
                    </a:cubicBezTo>
                    <a:cubicBezTo>
                      <a:pt x="49515" y="58490"/>
                      <a:pt x="16654" y="35018"/>
                      <a:pt x="4711" y="86"/>
                    </a:cubicBezTo>
                    <a:close/>
                  </a:path>
                </a:pathLst>
              </a:custGeom>
              <a:solidFill>
                <a:srgbClr val="82C1FC"/>
              </a:solidFill>
              <a:ln w="6856"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DE13DD0A-68F8-F82E-C88D-94B4B1B05E38}"/>
                  </a:ext>
                </a:extLst>
              </p:cNvPr>
              <p:cNvSpPr/>
              <p:nvPr/>
            </p:nvSpPr>
            <p:spPr>
              <a:xfrm>
                <a:off x="6726987" y="3220121"/>
                <a:ext cx="55830" cy="49593"/>
              </a:xfrm>
              <a:custGeom>
                <a:avLst/>
                <a:gdLst>
                  <a:gd name="connsiteX0" fmla="*/ 5879 w 55830"/>
                  <a:gd name="connsiteY0" fmla="*/ 14508 h 49593"/>
                  <a:gd name="connsiteX1" fmla="*/ 1254 w 55830"/>
                  <a:gd name="connsiteY1" fmla="*/ 41086 h 49593"/>
                  <a:gd name="connsiteX2" fmla="*/ 28385 w 55830"/>
                  <a:gd name="connsiteY2" fmla="*/ 38463 h 49593"/>
                  <a:gd name="connsiteX3" fmla="*/ 55723 w 55830"/>
                  <a:gd name="connsiteY3" fmla="*/ 13886 h 49593"/>
                  <a:gd name="connsiteX4" fmla="*/ 5879 w 55830"/>
                  <a:gd name="connsiteY4" fmla="*/ 14508 h 4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30" h="49593">
                    <a:moveTo>
                      <a:pt x="5879" y="14508"/>
                    </a:moveTo>
                    <a:cubicBezTo>
                      <a:pt x="839" y="21342"/>
                      <a:pt x="-1508" y="32043"/>
                      <a:pt x="1254" y="41086"/>
                    </a:cubicBezTo>
                    <a:cubicBezTo>
                      <a:pt x="6707" y="59381"/>
                      <a:pt x="21550" y="43503"/>
                      <a:pt x="28385" y="38463"/>
                    </a:cubicBezTo>
                    <a:cubicBezTo>
                      <a:pt x="35495" y="33216"/>
                      <a:pt x="58208" y="24932"/>
                      <a:pt x="55723" y="13886"/>
                    </a:cubicBezTo>
                    <a:cubicBezTo>
                      <a:pt x="51167" y="-6272"/>
                      <a:pt x="20169" y="-2889"/>
                      <a:pt x="5879" y="14508"/>
                    </a:cubicBezTo>
                    <a:close/>
                  </a:path>
                </a:pathLst>
              </a:custGeom>
              <a:solidFill>
                <a:srgbClr val="B3F3FF"/>
              </a:solidFill>
              <a:ln w="6856"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E3615A1-A5D5-9EA6-8DAC-67AD967C93DD}"/>
                  </a:ext>
                </a:extLst>
              </p:cNvPr>
              <p:cNvSpPr/>
              <p:nvPr/>
            </p:nvSpPr>
            <p:spPr>
              <a:xfrm>
                <a:off x="6675693" y="3418417"/>
                <a:ext cx="55830" cy="49569"/>
              </a:xfrm>
              <a:custGeom>
                <a:avLst/>
                <a:gdLst>
                  <a:gd name="connsiteX0" fmla="*/ 5871 w 55830"/>
                  <a:gd name="connsiteY0" fmla="*/ 14513 h 49569"/>
                  <a:gd name="connsiteX1" fmla="*/ 1246 w 55830"/>
                  <a:gd name="connsiteY1" fmla="*/ 41092 h 49569"/>
                  <a:gd name="connsiteX2" fmla="*/ 28377 w 55830"/>
                  <a:gd name="connsiteY2" fmla="*/ 38469 h 49569"/>
                  <a:gd name="connsiteX3" fmla="*/ 55715 w 55830"/>
                  <a:gd name="connsiteY3" fmla="*/ 13892 h 49569"/>
                  <a:gd name="connsiteX4" fmla="*/ 5871 w 55830"/>
                  <a:gd name="connsiteY4" fmla="*/ 14513 h 49569"/>
                  <a:gd name="connsiteX5" fmla="*/ 5871 w 55830"/>
                  <a:gd name="connsiteY5" fmla="*/ 14513 h 4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30" h="49569">
                    <a:moveTo>
                      <a:pt x="5871" y="14513"/>
                    </a:moveTo>
                    <a:cubicBezTo>
                      <a:pt x="832" y="21348"/>
                      <a:pt x="-1516" y="32048"/>
                      <a:pt x="1246" y="41092"/>
                    </a:cubicBezTo>
                    <a:cubicBezTo>
                      <a:pt x="6700" y="59387"/>
                      <a:pt x="21542" y="43508"/>
                      <a:pt x="28377" y="38469"/>
                    </a:cubicBezTo>
                    <a:cubicBezTo>
                      <a:pt x="35488" y="33222"/>
                      <a:pt x="58200" y="24938"/>
                      <a:pt x="55715" y="13892"/>
                    </a:cubicBezTo>
                    <a:cubicBezTo>
                      <a:pt x="51159" y="-6266"/>
                      <a:pt x="20093" y="-2815"/>
                      <a:pt x="5871" y="14513"/>
                    </a:cubicBezTo>
                    <a:lnTo>
                      <a:pt x="5871" y="14513"/>
                    </a:lnTo>
                    <a:close/>
                  </a:path>
                </a:pathLst>
              </a:custGeom>
              <a:solidFill>
                <a:srgbClr val="B3F3FF"/>
              </a:solidFill>
              <a:ln w="6856"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CBB4B991-5C26-D9F8-DAFF-7C9A658DE962}"/>
                  </a:ext>
                </a:extLst>
              </p:cNvPr>
              <p:cNvSpPr/>
              <p:nvPr/>
            </p:nvSpPr>
            <p:spPr>
              <a:xfrm>
                <a:off x="6932436" y="3478567"/>
                <a:ext cx="55922" cy="50800"/>
              </a:xfrm>
              <a:custGeom>
                <a:avLst/>
                <a:gdLst>
                  <a:gd name="connsiteX0" fmla="*/ 33319 w 55922"/>
                  <a:gd name="connsiteY0" fmla="*/ 2007 h 50800"/>
                  <a:gd name="connsiteX1" fmla="*/ 6464 w 55922"/>
                  <a:gd name="connsiteY1" fmla="*/ 4424 h 50800"/>
                  <a:gd name="connsiteX2" fmla="*/ 16060 w 55922"/>
                  <a:gd name="connsiteY2" fmla="*/ 29967 h 50800"/>
                  <a:gd name="connsiteX3" fmla="*/ 46850 w 55922"/>
                  <a:gd name="connsiteY3" fmla="*/ 50056 h 50800"/>
                  <a:gd name="connsiteX4" fmla="*/ 33319 w 55922"/>
                  <a:gd name="connsiteY4" fmla="*/ 2007 h 50800"/>
                  <a:gd name="connsiteX5" fmla="*/ 33319 w 55922"/>
                  <a:gd name="connsiteY5" fmla="*/ 2007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22" h="50800">
                    <a:moveTo>
                      <a:pt x="33319" y="2007"/>
                    </a:moveTo>
                    <a:cubicBezTo>
                      <a:pt x="25380" y="-1030"/>
                      <a:pt x="14473" y="-547"/>
                      <a:pt x="6464" y="4424"/>
                    </a:cubicBezTo>
                    <a:cubicBezTo>
                      <a:pt x="-9759" y="14434"/>
                      <a:pt x="9433" y="24651"/>
                      <a:pt x="16060" y="29967"/>
                    </a:cubicBezTo>
                    <a:cubicBezTo>
                      <a:pt x="22964" y="35490"/>
                      <a:pt x="36840" y="55234"/>
                      <a:pt x="46850" y="50056"/>
                    </a:cubicBezTo>
                    <a:cubicBezTo>
                      <a:pt x="65145" y="40322"/>
                      <a:pt x="53754" y="11258"/>
                      <a:pt x="33319" y="2007"/>
                    </a:cubicBezTo>
                    <a:lnTo>
                      <a:pt x="33319" y="2007"/>
                    </a:lnTo>
                    <a:close/>
                  </a:path>
                </a:pathLst>
              </a:custGeom>
              <a:solidFill>
                <a:srgbClr val="B3F3FF"/>
              </a:solidFill>
              <a:ln w="6856"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C92404B1-6AD1-7C79-1A31-119DE3792014}"/>
                  </a:ext>
                </a:extLst>
              </p:cNvPr>
              <p:cNvSpPr/>
              <p:nvPr/>
            </p:nvSpPr>
            <p:spPr>
              <a:xfrm>
                <a:off x="6979035" y="3276085"/>
                <a:ext cx="55939" cy="50800"/>
              </a:xfrm>
              <a:custGeom>
                <a:avLst/>
                <a:gdLst>
                  <a:gd name="connsiteX0" fmla="*/ 33326 w 55939"/>
                  <a:gd name="connsiteY0" fmla="*/ 1977 h 50800"/>
                  <a:gd name="connsiteX1" fmla="*/ 6471 w 55939"/>
                  <a:gd name="connsiteY1" fmla="*/ 4393 h 50800"/>
                  <a:gd name="connsiteX2" fmla="*/ 16067 w 55939"/>
                  <a:gd name="connsiteY2" fmla="*/ 29936 h 50800"/>
                  <a:gd name="connsiteX3" fmla="*/ 46857 w 55939"/>
                  <a:gd name="connsiteY3" fmla="*/ 50025 h 50800"/>
                  <a:gd name="connsiteX4" fmla="*/ 33326 w 55939"/>
                  <a:gd name="connsiteY4" fmla="*/ 1977 h 50800"/>
                  <a:gd name="connsiteX5" fmla="*/ 33326 w 55939"/>
                  <a:gd name="connsiteY5" fmla="*/ 1977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39" h="50800">
                    <a:moveTo>
                      <a:pt x="33326" y="1977"/>
                    </a:moveTo>
                    <a:cubicBezTo>
                      <a:pt x="25387" y="-1061"/>
                      <a:pt x="14480" y="-578"/>
                      <a:pt x="6471" y="4393"/>
                    </a:cubicBezTo>
                    <a:cubicBezTo>
                      <a:pt x="-9752" y="14403"/>
                      <a:pt x="9440" y="24620"/>
                      <a:pt x="16067" y="29936"/>
                    </a:cubicBezTo>
                    <a:cubicBezTo>
                      <a:pt x="22971" y="35459"/>
                      <a:pt x="36847" y="55203"/>
                      <a:pt x="46857" y="50025"/>
                    </a:cubicBezTo>
                    <a:cubicBezTo>
                      <a:pt x="65152" y="40360"/>
                      <a:pt x="53830" y="11227"/>
                      <a:pt x="33326" y="1977"/>
                    </a:cubicBezTo>
                    <a:lnTo>
                      <a:pt x="33326" y="1977"/>
                    </a:lnTo>
                    <a:close/>
                  </a:path>
                </a:pathLst>
              </a:custGeom>
              <a:solidFill>
                <a:srgbClr val="B3F3FF"/>
              </a:solidFill>
              <a:ln w="6856"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0D648D7-C61C-BEF4-7F01-6F183CF06147}"/>
                  </a:ext>
                </a:extLst>
              </p:cNvPr>
              <p:cNvSpPr/>
              <p:nvPr/>
            </p:nvSpPr>
            <p:spPr>
              <a:xfrm>
                <a:off x="6840619" y="3519328"/>
                <a:ext cx="172589" cy="114185"/>
              </a:xfrm>
              <a:custGeom>
                <a:avLst/>
                <a:gdLst>
                  <a:gd name="connsiteX0" fmla="*/ 4733 w 172589"/>
                  <a:gd name="connsiteY0" fmla="*/ 124 h 114185"/>
                  <a:gd name="connsiteX1" fmla="*/ 107 w 172589"/>
                  <a:gd name="connsiteY1" fmla="*/ 28015 h 114185"/>
                  <a:gd name="connsiteX2" fmla="*/ 86402 w 172589"/>
                  <a:gd name="connsiteY2" fmla="*/ 114309 h 114185"/>
                  <a:gd name="connsiteX3" fmla="*/ 86402 w 172589"/>
                  <a:gd name="connsiteY3" fmla="*/ 114309 h 114185"/>
                  <a:gd name="connsiteX4" fmla="*/ 172697 w 172589"/>
                  <a:gd name="connsiteY4" fmla="*/ 28015 h 114185"/>
                  <a:gd name="connsiteX5" fmla="*/ 172697 w 172589"/>
                  <a:gd name="connsiteY5" fmla="*/ 28015 h 114185"/>
                  <a:gd name="connsiteX6" fmla="*/ 168071 w 172589"/>
                  <a:gd name="connsiteY6" fmla="*/ 124 h 114185"/>
                  <a:gd name="connsiteX7" fmla="*/ 86402 w 172589"/>
                  <a:gd name="connsiteY7" fmla="*/ 58529 h 114185"/>
                  <a:gd name="connsiteX8" fmla="*/ 4733 w 172589"/>
                  <a:gd name="connsiteY8" fmla="*/ 124 h 114185"/>
                  <a:gd name="connsiteX9" fmla="*/ 4733 w 172589"/>
                  <a:gd name="connsiteY9" fmla="*/ 124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33" y="124"/>
                    </a:moveTo>
                    <a:cubicBezTo>
                      <a:pt x="1695" y="9099"/>
                      <a:pt x="107" y="18557"/>
                      <a:pt x="107" y="28015"/>
                    </a:cubicBezTo>
                    <a:cubicBezTo>
                      <a:pt x="107" y="75649"/>
                      <a:pt x="38767" y="114309"/>
                      <a:pt x="86402" y="114309"/>
                    </a:cubicBezTo>
                    <a:cubicBezTo>
                      <a:pt x="86402" y="114309"/>
                      <a:pt x="86402" y="114309"/>
                      <a:pt x="86402" y="114309"/>
                    </a:cubicBezTo>
                    <a:cubicBezTo>
                      <a:pt x="134037" y="114309"/>
                      <a:pt x="172697" y="75649"/>
                      <a:pt x="172697" y="28015"/>
                    </a:cubicBezTo>
                    <a:cubicBezTo>
                      <a:pt x="172697" y="28015"/>
                      <a:pt x="172697" y="28015"/>
                      <a:pt x="172697" y="28015"/>
                    </a:cubicBezTo>
                    <a:cubicBezTo>
                      <a:pt x="172697" y="18557"/>
                      <a:pt x="171109" y="9099"/>
                      <a:pt x="168071" y="124"/>
                    </a:cubicBezTo>
                    <a:cubicBezTo>
                      <a:pt x="156128" y="35056"/>
                      <a:pt x="123336" y="58529"/>
                      <a:pt x="86402" y="58529"/>
                    </a:cubicBezTo>
                    <a:cubicBezTo>
                      <a:pt x="49468" y="58529"/>
                      <a:pt x="16607" y="35056"/>
                      <a:pt x="4733" y="124"/>
                    </a:cubicBezTo>
                    <a:lnTo>
                      <a:pt x="4733" y="124"/>
                    </a:lnTo>
                    <a:close/>
                  </a:path>
                </a:pathLst>
              </a:custGeom>
              <a:solidFill>
                <a:srgbClr val="82C1FC"/>
              </a:solidFill>
              <a:ln w="6856"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5445EBA-20B7-30CB-76E4-1430BBFD7ED5}"/>
                  </a:ext>
                </a:extLst>
              </p:cNvPr>
              <p:cNvSpPr/>
              <p:nvPr/>
            </p:nvSpPr>
            <p:spPr>
              <a:xfrm>
                <a:off x="6767648" y="3334588"/>
                <a:ext cx="172589" cy="172589"/>
              </a:xfrm>
              <a:custGeom>
                <a:avLst/>
                <a:gdLst>
                  <a:gd name="connsiteX0" fmla="*/ 172686 w 172589"/>
                  <a:gd name="connsiteY0" fmla="*/ 86395 h 172589"/>
                  <a:gd name="connsiteX1" fmla="*/ 86391 w 172589"/>
                  <a:gd name="connsiteY1" fmla="*/ 172690 h 172589"/>
                  <a:gd name="connsiteX2" fmla="*/ 86391 w 172589"/>
                  <a:gd name="connsiteY2" fmla="*/ 172690 h 172589"/>
                  <a:gd name="connsiteX3" fmla="*/ 96 w 172589"/>
                  <a:gd name="connsiteY3" fmla="*/ 86395 h 172589"/>
                  <a:gd name="connsiteX4" fmla="*/ 96 w 172589"/>
                  <a:gd name="connsiteY4" fmla="*/ 86395 h 172589"/>
                  <a:gd name="connsiteX5" fmla="*/ 86391 w 172589"/>
                  <a:gd name="connsiteY5" fmla="*/ 101 h 172589"/>
                  <a:gd name="connsiteX6" fmla="*/ 172686 w 172589"/>
                  <a:gd name="connsiteY6" fmla="*/ 86395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172686" y="86395"/>
                    </a:moveTo>
                    <a:cubicBezTo>
                      <a:pt x="172686" y="134030"/>
                      <a:pt x="134026" y="172690"/>
                      <a:pt x="86391" y="172690"/>
                    </a:cubicBezTo>
                    <a:cubicBezTo>
                      <a:pt x="86391" y="172690"/>
                      <a:pt x="86391" y="172690"/>
                      <a:pt x="86391" y="172690"/>
                    </a:cubicBezTo>
                    <a:cubicBezTo>
                      <a:pt x="38756" y="172690"/>
                      <a:pt x="96" y="134030"/>
                      <a:pt x="96" y="86395"/>
                    </a:cubicBezTo>
                    <a:lnTo>
                      <a:pt x="96" y="86395"/>
                    </a:lnTo>
                    <a:cubicBezTo>
                      <a:pt x="96" y="38761"/>
                      <a:pt x="38756" y="101"/>
                      <a:pt x="86391" y="101"/>
                    </a:cubicBezTo>
                    <a:cubicBezTo>
                      <a:pt x="134026" y="170"/>
                      <a:pt x="172686" y="38761"/>
                      <a:pt x="172686" y="86395"/>
                    </a:cubicBezTo>
                    <a:close/>
                  </a:path>
                </a:pathLst>
              </a:custGeom>
              <a:solidFill>
                <a:srgbClr val="EECCF9"/>
              </a:solidFill>
              <a:ln w="6856"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6531706-5A9D-C842-1989-1E6E8B4B067F}"/>
                  </a:ext>
                </a:extLst>
              </p:cNvPr>
              <p:cNvSpPr/>
              <p:nvPr/>
            </p:nvSpPr>
            <p:spPr>
              <a:xfrm>
                <a:off x="6807174" y="3352576"/>
                <a:ext cx="57327" cy="47067"/>
              </a:xfrm>
              <a:custGeom>
                <a:avLst/>
                <a:gdLst>
                  <a:gd name="connsiteX0" fmla="*/ 7719 w 57327"/>
                  <a:gd name="connsiteY0" fmla="*/ 11792 h 47067"/>
                  <a:gd name="connsiteX1" fmla="*/ 609 w 57327"/>
                  <a:gd name="connsiteY1" fmla="*/ 37818 h 47067"/>
                  <a:gd name="connsiteX2" fmla="*/ 27878 w 57327"/>
                  <a:gd name="connsiteY2" fmla="*/ 37680 h 47067"/>
                  <a:gd name="connsiteX3" fmla="*/ 57356 w 57327"/>
                  <a:gd name="connsiteY3" fmla="*/ 15796 h 47067"/>
                  <a:gd name="connsiteX4" fmla="*/ 7719 w 57327"/>
                  <a:gd name="connsiteY4" fmla="*/ 11792 h 47067"/>
                  <a:gd name="connsiteX5" fmla="*/ 7719 w 57327"/>
                  <a:gd name="connsiteY5" fmla="*/ 11792 h 4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27" h="47067">
                    <a:moveTo>
                      <a:pt x="7719" y="11792"/>
                    </a:moveTo>
                    <a:cubicBezTo>
                      <a:pt x="2127" y="18143"/>
                      <a:pt x="-1255" y="28567"/>
                      <a:pt x="609" y="37818"/>
                    </a:cubicBezTo>
                    <a:cubicBezTo>
                      <a:pt x="4337" y="56527"/>
                      <a:pt x="20560" y="42098"/>
                      <a:pt x="27878" y="37680"/>
                    </a:cubicBezTo>
                    <a:cubicBezTo>
                      <a:pt x="35472" y="33124"/>
                      <a:pt x="58806" y="26979"/>
                      <a:pt x="57356" y="15796"/>
                    </a:cubicBezTo>
                    <a:cubicBezTo>
                      <a:pt x="54733" y="-4708"/>
                      <a:pt x="23528" y="-4156"/>
                      <a:pt x="7719" y="11792"/>
                    </a:cubicBezTo>
                    <a:lnTo>
                      <a:pt x="7719" y="11792"/>
                    </a:lnTo>
                    <a:close/>
                  </a:path>
                </a:pathLst>
              </a:custGeom>
              <a:solidFill>
                <a:srgbClr val="F7F1FA"/>
              </a:solidFill>
              <a:ln w="6856"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6DDE722-08A9-440B-FCBF-E3C1E1DD1D5E}"/>
                  </a:ext>
                </a:extLst>
              </p:cNvPr>
              <p:cNvSpPr/>
              <p:nvPr/>
            </p:nvSpPr>
            <p:spPr>
              <a:xfrm>
                <a:off x="6767648" y="3392992"/>
                <a:ext cx="172589" cy="114185"/>
              </a:xfrm>
              <a:custGeom>
                <a:avLst/>
                <a:gdLst>
                  <a:gd name="connsiteX0" fmla="*/ 4722 w 172589"/>
                  <a:gd name="connsiteY0" fmla="*/ 105 h 114185"/>
                  <a:gd name="connsiteX1" fmla="*/ 96 w 172589"/>
                  <a:gd name="connsiteY1" fmla="*/ 27995 h 114185"/>
                  <a:gd name="connsiteX2" fmla="*/ 86391 w 172589"/>
                  <a:gd name="connsiteY2" fmla="*/ 114290 h 114185"/>
                  <a:gd name="connsiteX3" fmla="*/ 86391 w 172589"/>
                  <a:gd name="connsiteY3" fmla="*/ 114290 h 114185"/>
                  <a:gd name="connsiteX4" fmla="*/ 172686 w 172589"/>
                  <a:gd name="connsiteY4" fmla="*/ 27995 h 114185"/>
                  <a:gd name="connsiteX5" fmla="*/ 172686 w 172589"/>
                  <a:gd name="connsiteY5" fmla="*/ 27995 h 114185"/>
                  <a:gd name="connsiteX6" fmla="*/ 168060 w 172589"/>
                  <a:gd name="connsiteY6" fmla="*/ 105 h 114185"/>
                  <a:gd name="connsiteX7" fmla="*/ 86391 w 172589"/>
                  <a:gd name="connsiteY7" fmla="*/ 58509 h 114185"/>
                  <a:gd name="connsiteX8" fmla="*/ 4722 w 172589"/>
                  <a:gd name="connsiteY8" fmla="*/ 105 h 114185"/>
                  <a:gd name="connsiteX9" fmla="*/ 4722 w 172589"/>
                  <a:gd name="connsiteY9" fmla="*/ 105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22" y="105"/>
                    </a:moveTo>
                    <a:cubicBezTo>
                      <a:pt x="1684" y="9080"/>
                      <a:pt x="96" y="18538"/>
                      <a:pt x="96" y="27995"/>
                    </a:cubicBezTo>
                    <a:cubicBezTo>
                      <a:pt x="96" y="75630"/>
                      <a:pt x="38756" y="114290"/>
                      <a:pt x="86391" y="114290"/>
                    </a:cubicBezTo>
                    <a:cubicBezTo>
                      <a:pt x="86391" y="114290"/>
                      <a:pt x="86391" y="114290"/>
                      <a:pt x="86391" y="114290"/>
                    </a:cubicBezTo>
                    <a:cubicBezTo>
                      <a:pt x="134026" y="114290"/>
                      <a:pt x="172686" y="75630"/>
                      <a:pt x="172686" y="27995"/>
                    </a:cubicBezTo>
                    <a:cubicBezTo>
                      <a:pt x="172686" y="27995"/>
                      <a:pt x="172686" y="27995"/>
                      <a:pt x="172686" y="27995"/>
                    </a:cubicBezTo>
                    <a:cubicBezTo>
                      <a:pt x="172686" y="18538"/>
                      <a:pt x="171098" y="9080"/>
                      <a:pt x="168060" y="105"/>
                    </a:cubicBezTo>
                    <a:cubicBezTo>
                      <a:pt x="156117" y="35037"/>
                      <a:pt x="123325" y="58509"/>
                      <a:pt x="86391" y="58509"/>
                    </a:cubicBezTo>
                    <a:cubicBezTo>
                      <a:pt x="49457" y="58509"/>
                      <a:pt x="16665" y="35037"/>
                      <a:pt x="4722" y="105"/>
                    </a:cubicBezTo>
                    <a:lnTo>
                      <a:pt x="4722" y="105"/>
                    </a:lnTo>
                    <a:close/>
                  </a:path>
                </a:pathLst>
              </a:custGeom>
              <a:solidFill>
                <a:srgbClr val="E9B7F6"/>
              </a:solidFill>
              <a:ln w="6856"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A91DCDC-1D91-ECCB-9D6E-7564E06277EA}"/>
                  </a:ext>
                </a:extLst>
              </p:cNvPr>
              <p:cNvSpPr/>
              <p:nvPr/>
            </p:nvSpPr>
            <p:spPr>
              <a:xfrm>
                <a:off x="6853943" y="2743227"/>
                <a:ext cx="295749" cy="1355449"/>
              </a:xfrm>
              <a:custGeom>
                <a:avLst/>
                <a:gdLst>
                  <a:gd name="connsiteX0" fmla="*/ 119 w 295749"/>
                  <a:gd name="connsiteY0" fmla="*/ 101 h 1355449"/>
                  <a:gd name="connsiteX1" fmla="*/ 119 w 295749"/>
                  <a:gd name="connsiteY1" fmla="*/ 7073 h 1355449"/>
                  <a:gd name="connsiteX2" fmla="*/ 119 w 295749"/>
                  <a:gd name="connsiteY2" fmla="*/ 7073 h 1355449"/>
                  <a:gd name="connsiteX3" fmla="*/ 111473 w 295749"/>
                  <a:gd name="connsiteY3" fmla="*/ 59057 h 1355449"/>
                  <a:gd name="connsiteX4" fmla="*/ 203636 w 295749"/>
                  <a:gd name="connsiteY4" fmla="*/ 202445 h 1355449"/>
                  <a:gd name="connsiteX5" fmla="*/ 288965 w 295749"/>
                  <a:gd name="connsiteY5" fmla="*/ 677825 h 1355449"/>
                  <a:gd name="connsiteX6" fmla="*/ 203636 w 295749"/>
                  <a:gd name="connsiteY6" fmla="*/ 1153206 h 1355449"/>
                  <a:gd name="connsiteX7" fmla="*/ 111473 w 295749"/>
                  <a:gd name="connsiteY7" fmla="*/ 1296593 h 1355449"/>
                  <a:gd name="connsiteX8" fmla="*/ 119 w 295749"/>
                  <a:gd name="connsiteY8" fmla="*/ 1348577 h 1355449"/>
                  <a:gd name="connsiteX9" fmla="*/ 119 w 295749"/>
                  <a:gd name="connsiteY9" fmla="*/ 1348577 h 1355449"/>
                  <a:gd name="connsiteX10" fmla="*/ 119 w 295749"/>
                  <a:gd name="connsiteY10" fmla="*/ 1355550 h 1355449"/>
                  <a:gd name="connsiteX11" fmla="*/ 119 w 295749"/>
                  <a:gd name="connsiteY11" fmla="*/ 1355550 h 1355449"/>
                  <a:gd name="connsiteX12" fmla="*/ 116306 w 295749"/>
                  <a:gd name="connsiteY12" fmla="*/ 1301564 h 1355449"/>
                  <a:gd name="connsiteX13" fmla="*/ 209988 w 295749"/>
                  <a:gd name="connsiteY13" fmla="*/ 1155967 h 1355449"/>
                  <a:gd name="connsiteX14" fmla="*/ 295868 w 295749"/>
                  <a:gd name="connsiteY14" fmla="*/ 677825 h 1355449"/>
                  <a:gd name="connsiteX15" fmla="*/ 209988 w 295749"/>
                  <a:gd name="connsiteY15" fmla="*/ 199683 h 1355449"/>
                  <a:gd name="connsiteX16" fmla="*/ 116306 w 295749"/>
                  <a:gd name="connsiteY16" fmla="*/ 54087 h 1355449"/>
                  <a:gd name="connsiteX17" fmla="*/ 119 w 295749"/>
                  <a:gd name="connsiteY17" fmla="*/ 101 h 1355449"/>
                  <a:gd name="connsiteX18" fmla="*/ 119 w 295749"/>
                  <a:gd name="connsiteY18" fmla="*/ 101 h 1355449"/>
                  <a:gd name="connsiteX19" fmla="*/ 119 w 295749"/>
                  <a:gd name="connsiteY19" fmla="*/ 101 h 135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5749" h="1355449">
                    <a:moveTo>
                      <a:pt x="119" y="101"/>
                    </a:moveTo>
                    <a:lnTo>
                      <a:pt x="119" y="7073"/>
                    </a:lnTo>
                    <a:cubicBezTo>
                      <a:pt x="119" y="7073"/>
                      <a:pt x="119" y="7073"/>
                      <a:pt x="119" y="7073"/>
                    </a:cubicBezTo>
                    <a:cubicBezTo>
                      <a:pt x="39400" y="7073"/>
                      <a:pt x="76956" y="25368"/>
                      <a:pt x="111473" y="59057"/>
                    </a:cubicBezTo>
                    <a:cubicBezTo>
                      <a:pt x="145991" y="92747"/>
                      <a:pt x="177265" y="141762"/>
                      <a:pt x="203636" y="202445"/>
                    </a:cubicBezTo>
                    <a:cubicBezTo>
                      <a:pt x="256242" y="323879"/>
                      <a:pt x="288965" y="492050"/>
                      <a:pt x="288965" y="677825"/>
                    </a:cubicBezTo>
                    <a:cubicBezTo>
                      <a:pt x="288965" y="863601"/>
                      <a:pt x="256311" y="1031772"/>
                      <a:pt x="203636" y="1153206"/>
                    </a:cubicBezTo>
                    <a:cubicBezTo>
                      <a:pt x="177334" y="1213888"/>
                      <a:pt x="145991" y="1262904"/>
                      <a:pt x="111473" y="1296593"/>
                    </a:cubicBezTo>
                    <a:cubicBezTo>
                      <a:pt x="76956" y="1330283"/>
                      <a:pt x="39400" y="1348577"/>
                      <a:pt x="119" y="1348577"/>
                    </a:cubicBezTo>
                    <a:cubicBezTo>
                      <a:pt x="119" y="1348577"/>
                      <a:pt x="119" y="1348577"/>
                      <a:pt x="119" y="1348577"/>
                    </a:cubicBezTo>
                    <a:lnTo>
                      <a:pt x="119" y="1355550"/>
                    </a:lnTo>
                    <a:cubicBezTo>
                      <a:pt x="119" y="1355550"/>
                      <a:pt x="119" y="1355550"/>
                      <a:pt x="119" y="1355550"/>
                    </a:cubicBezTo>
                    <a:cubicBezTo>
                      <a:pt x="41540" y="1355550"/>
                      <a:pt x="80891" y="1336151"/>
                      <a:pt x="116306" y="1301564"/>
                    </a:cubicBezTo>
                    <a:cubicBezTo>
                      <a:pt x="151721" y="1266977"/>
                      <a:pt x="183409" y="1217271"/>
                      <a:pt x="209988" y="1155967"/>
                    </a:cubicBezTo>
                    <a:cubicBezTo>
                      <a:pt x="263145" y="1033360"/>
                      <a:pt x="295868" y="864429"/>
                      <a:pt x="295868" y="677825"/>
                    </a:cubicBezTo>
                    <a:cubicBezTo>
                      <a:pt x="295868" y="491221"/>
                      <a:pt x="263145" y="322291"/>
                      <a:pt x="209988" y="199683"/>
                    </a:cubicBezTo>
                    <a:cubicBezTo>
                      <a:pt x="183409" y="138379"/>
                      <a:pt x="151721" y="88674"/>
                      <a:pt x="116306" y="54087"/>
                    </a:cubicBezTo>
                    <a:cubicBezTo>
                      <a:pt x="80822" y="19500"/>
                      <a:pt x="41540" y="101"/>
                      <a:pt x="119" y="101"/>
                    </a:cubicBezTo>
                    <a:cubicBezTo>
                      <a:pt x="119" y="101"/>
                      <a:pt x="119" y="101"/>
                      <a:pt x="119" y="101"/>
                    </a:cubicBezTo>
                    <a:lnTo>
                      <a:pt x="119" y="101"/>
                    </a:lnTo>
                    <a:close/>
                  </a:path>
                </a:pathLst>
              </a:custGeom>
              <a:solidFill>
                <a:srgbClr val="90A1E5"/>
              </a:solidFill>
              <a:ln w="6856"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F417DF9-18DD-B910-F9EA-BD621CFAAD69}"/>
                  </a:ext>
                </a:extLst>
              </p:cNvPr>
              <p:cNvSpPr/>
              <p:nvPr/>
            </p:nvSpPr>
            <p:spPr>
              <a:xfrm>
                <a:off x="6267000" y="3082055"/>
                <a:ext cx="1192464" cy="763879"/>
              </a:xfrm>
              <a:custGeom>
                <a:avLst/>
                <a:gdLst>
                  <a:gd name="connsiteX0" fmla="*/ 1173914 w 1192464"/>
                  <a:gd name="connsiteY0" fmla="*/ 107 h 763879"/>
                  <a:gd name="connsiteX1" fmla="*/ 1167908 w 1192464"/>
                  <a:gd name="connsiteY1" fmla="*/ 3559 h 763879"/>
                  <a:gd name="connsiteX2" fmla="*/ 1167908 w 1192464"/>
                  <a:gd name="connsiteY2" fmla="*/ 3559 h 763879"/>
                  <a:gd name="connsiteX3" fmla="*/ 1178539 w 1192464"/>
                  <a:gd name="connsiteY3" fmla="*/ 125959 h 763879"/>
                  <a:gd name="connsiteX4" fmla="*/ 1100391 w 1192464"/>
                  <a:gd name="connsiteY4" fmla="*/ 277424 h 763879"/>
                  <a:gd name="connsiteX5" fmla="*/ 731394 w 1192464"/>
                  <a:gd name="connsiteY5" fmla="*/ 588983 h 763879"/>
                  <a:gd name="connsiteX6" fmla="*/ 277069 w 1192464"/>
                  <a:gd name="connsiteY6" fmla="*/ 752874 h 763879"/>
                  <a:gd name="connsiteX7" fmla="*/ 106827 w 1192464"/>
                  <a:gd name="connsiteY7" fmla="*/ 744796 h 763879"/>
                  <a:gd name="connsiteX8" fmla="*/ 6104 w 1192464"/>
                  <a:gd name="connsiteY8" fmla="*/ 674380 h 763879"/>
                  <a:gd name="connsiteX9" fmla="*/ 6104 w 1192464"/>
                  <a:gd name="connsiteY9" fmla="*/ 674380 h 763879"/>
                  <a:gd name="connsiteX10" fmla="*/ 98 w 1192464"/>
                  <a:gd name="connsiteY10" fmla="*/ 677832 h 763879"/>
                  <a:gd name="connsiteX11" fmla="*/ 98 w 1192464"/>
                  <a:gd name="connsiteY11" fmla="*/ 677832 h 763879"/>
                  <a:gd name="connsiteX12" fmla="*/ 104963 w 1192464"/>
                  <a:gd name="connsiteY12" fmla="*/ 751424 h 763879"/>
                  <a:gd name="connsiteX13" fmla="*/ 277898 w 1192464"/>
                  <a:gd name="connsiteY13" fmla="*/ 759708 h 763879"/>
                  <a:gd name="connsiteX14" fmla="*/ 734915 w 1192464"/>
                  <a:gd name="connsiteY14" fmla="*/ 594989 h 763879"/>
                  <a:gd name="connsiteX15" fmla="*/ 1106052 w 1192464"/>
                  <a:gd name="connsiteY15" fmla="*/ 281566 h 763879"/>
                  <a:gd name="connsiteX16" fmla="*/ 1185305 w 1192464"/>
                  <a:gd name="connsiteY16" fmla="*/ 127685 h 763879"/>
                  <a:gd name="connsiteX17" fmla="*/ 1173914 w 1192464"/>
                  <a:gd name="connsiteY17" fmla="*/ 107 h 763879"/>
                  <a:gd name="connsiteX18" fmla="*/ 1173914 w 1192464"/>
                  <a:gd name="connsiteY18" fmla="*/ 107 h 763879"/>
                  <a:gd name="connsiteX19" fmla="*/ 1173914 w 1192464"/>
                  <a:gd name="connsiteY19" fmla="*/ 107 h 76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2464" h="763879">
                    <a:moveTo>
                      <a:pt x="1173914" y="107"/>
                    </a:moveTo>
                    <a:lnTo>
                      <a:pt x="1167908" y="3559"/>
                    </a:lnTo>
                    <a:cubicBezTo>
                      <a:pt x="1167908" y="3559"/>
                      <a:pt x="1167908" y="3559"/>
                      <a:pt x="1167908" y="3559"/>
                    </a:cubicBezTo>
                    <a:cubicBezTo>
                      <a:pt x="1187514" y="37594"/>
                      <a:pt x="1190483" y="79222"/>
                      <a:pt x="1178539" y="125959"/>
                    </a:cubicBezTo>
                    <a:cubicBezTo>
                      <a:pt x="1166596" y="172697"/>
                      <a:pt x="1139810" y="224266"/>
                      <a:pt x="1100391" y="277424"/>
                    </a:cubicBezTo>
                    <a:cubicBezTo>
                      <a:pt x="1021552" y="383739"/>
                      <a:pt x="892248" y="496129"/>
                      <a:pt x="731394" y="588983"/>
                    </a:cubicBezTo>
                    <a:cubicBezTo>
                      <a:pt x="570541" y="681905"/>
                      <a:pt x="408514" y="737686"/>
                      <a:pt x="277069" y="752874"/>
                    </a:cubicBezTo>
                    <a:cubicBezTo>
                      <a:pt x="211347" y="760468"/>
                      <a:pt x="153288" y="757844"/>
                      <a:pt x="106827" y="744796"/>
                    </a:cubicBezTo>
                    <a:cubicBezTo>
                      <a:pt x="60435" y="731749"/>
                      <a:pt x="25779" y="708415"/>
                      <a:pt x="6104" y="674380"/>
                    </a:cubicBezTo>
                    <a:cubicBezTo>
                      <a:pt x="6104" y="674380"/>
                      <a:pt x="6104" y="674380"/>
                      <a:pt x="6104" y="674380"/>
                    </a:cubicBezTo>
                    <a:lnTo>
                      <a:pt x="98" y="677832"/>
                    </a:lnTo>
                    <a:cubicBezTo>
                      <a:pt x="98" y="677832"/>
                      <a:pt x="98" y="677832"/>
                      <a:pt x="98" y="677832"/>
                    </a:cubicBezTo>
                    <a:cubicBezTo>
                      <a:pt x="20808" y="713730"/>
                      <a:pt x="57328" y="738031"/>
                      <a:pt x="104963" y="751424"/>
                    </a:cubicBezTo>
                    <a:cubicBezTo>
                      <a:pt x="152598" y="764817"/>
                      <a:pt x="211485" y="767371"/>
                      <a:pt x="277898" y="759708"/>
                    </a:cubicBezTo>
                    <a:cubicBezTo>
                      <a:pt x="410654" y="744451"/>
                      <a:pt x="573371" y="688325"/>
                      <a:pt x="734915" y="594989"/>
                    </a:cubicBezTo>
                    <a:cubicBezTo>
                      <a:pt x="896528" y="501721"/>
                      <a:pt x="1026453" y="388848"/>
                      <a:pt x="1106052" y="281566"/>
                    </a:cubicBezTo>
                    <a:cubicBezTo>
                      <a:pt x="1145885" y="227925"/>
                      <a:pt x="1173085" y="175596"/>
                      <a:pt x="1185305" y="127685"/>
                    </a:cubicBezTo>
                    <a:cubicBezTo>
                      <a:pt x="1197524" y="79774"/>
                      <a:pt x="1194694" y="36006"/>
                      <a:pt x="1173914" y="107"/>
                    </a:cubicBezTo>
                    <a:cubicBezTo>
                      <a:pt x="1173914" y="107"/>
                      <a:pt x="1173914" y="107"/>
                      <a:pt x="1173914" y="107"/>
                    </a:cubicBezTo>
                    <a:lnTo>
                      <a:pt x="1173914" y="107"/>
                    </a:lnTo>
                    <a:close/>
                  </a:path>
                </a:pathLst>
              </a:custGeom>
              <a:solidFill>
                <a:srgbClr val="90A1E5"/>
              </a:solidFill>
              <a:ln w="6856"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2A8056B-9DC3-25FF-032F-1259A6277EE0}"/>
                  </a:ext>
                </a:extLst>
              </p:cNvPr>
              <p:cNvSpPr/>
              <p:nvPr/>
            </p:nvSpPr>
            <p:spPr>
              <a:xfrm>
                <a:off x="6266931" y="2995829"/>
                <a:ext cx="1192445" cy="763881"/>
              </a:xfrm>
              <a:custGeom>
                <a:avLst/>
                <a:gdLst>
                  <a:gd name="connsiteX0" fmla="*/ 206584 w 1192445"/>
                  <a:gd name="connsiteY0" fmla="*/ 94 h 763881"/>
                  <a:gd name="connsiteX1" fmla="*/ 104963 w 1192445"/>
                  <a:gd name="connsiteY1" fmla="*/ 12659 h 763881"/>
                  <a:gd name="connsiteX2" fmla="*/ 98 w 1192445"/>
                  <a:gd name="connsiteY2" fmla="*/ 86320 h 763881"/>
                  <a:gd name="connsiteX3" fmla="*/ 6104 w 1192445"/>
                  <a:gd name="connsiteY3" fmla="*/ 89772 h 763881"/>
                  <a:gd name="connsiteX4" fmla="*/ 106827 w 1192445"/>
                  <a:gd name="connsiteY4" fmla="*/ 19355 h 763881"/>
                  <a:gd name="connsiteX5" fmla="*/ 277069 w 1192445"/>
                  <a:gd name="connsiteY5" fmla="*/ 11278 h 763881"/>
                  <a:gd name="connsiteX6" fmla="*/ 731394 w 1192445"/>
                  <a:gd name="connsiteY6" fmla="*/ 175100 h 763881"/>
                  <a:gd name="connsiteX7" fmla="*/ 1100460 w 1192445"/>
                  <a:gd name="connsiteY7" fmla="*/ 486658 h 763881"/>
                  <a:gd name="connsiteX8" fmla="*/ 1178539 w 1192445"/>
                  <a:gd name="connsiteY8" fmla="*/ 638123 h 763881"/>
                  <a:gd name="connsiteX9" fmla="*/ 1167908 w 1192445"/>
                  <a:gd name="connsiteY9" fmla="*/ 760524 h 763881"/>
                  <a:gd name="connsiteX10" fmla="*/ 1173914 w 1192445"/>
                  <a:gd name="connsiteY10" fmla="*/ 763975 h 763881"/>
                  <a:gd name="connsiteX11" fmla="*/ 1185305 w 1192445"/>
                  <a:gd name="connsiteY11" fmla="*/ 636397 h 763881"/>
                  <a:gd name="connsiteX12" fmla="*/ 1106052 w 1192445"/>
                  <a:gd name="connsiteY12" fmla="*/ 482516 h 763881"/>
                  <a:gd name="connsiteX13" fmla="*/ 734915 w 1192445"/>
                  <a:gd name="connsiteY13" fmla="*/ 169094 h 763881"/>
                  <a:gd name="connsiteX14" fmla="*/ 277898 w 1192445"/>
                  <a:gd name="connsiteY14" fmla="*/ 4374 h 763881"/>
                  <a:gd name="connsiteX15" fmla="*/ 206584 w 1192445"/>
                  <a:gd name="connsiteY15" fmla="*/ 94 h 7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2445" h="763881">
                    <a:moveTo>
                      <a:pt x="206584" y="94"/>
                    </a:moveTo>
                    <a:cubicBezTo>
                      <a:pt x="168959" y="163"/>
                      <a:pt x="134787" y="4305"/>
                      <a:pt x="104963" y="12659"/>
                    </a:cubicBezTo>
                    <a:cubicBezTo>
                      <a:pt x="57328" y="26052"/>
                      <a:pt x="20808" y="50421"/>
                      <a:pt x="98" y="86320"/>
                    </a:cubicBezTo>
                    <a:lnTo>
                      <a:pt x="6104" y="89772"/>
                    </a:lnTo>
                    <a:cubicBezTo>
                      <a:pt x="25710" y="55737"/>
                      <a:pt x="60366" y="32403"/>
                      <a:pt x="106827" y="19355"/>
                    </a:cubicBezTo>
                    <a:cubicBezTo>
                      <a:pt x="153219" y="6307"/>
                      <a:pt x="211347" y="3684"/>
                      <a:pt x="277069" y="11278"/>
                    </a:cubicBezTo>
                    <a:cubicBezTo>
                      <a:pt x="408514" y="26397"/>
                      <a:pt x="570541" y="82247"/>
                      <a:pt x="731394" y="175100"/>
                    </a:cubicBezTo>
                    <a:cubicBezTo>
                      <a:pt x="892317" y="268022"/>
                      <a:pt x="1021621" y="380343"/>
                      <a:pt x="1100460" y="486658"/>
                    </a:cubicBezTo>
                    <a:cubicBezTo>
                      <a:pt x="1139879" y="539816"/>
                      <a:pt x="1166665" y="591386"/>
                      <a:pt x="1178539" y="638123"/>
                    </a:cubicBezTo>
                    <a:cubicBezTo>
                      <a:pt x="1190483" y="684860"/>
                      <a:pt x="1187514" y="726558"/>
                      <a:pt x="1167908" y="760524"/>
                    </a:cubicBezTo>
                    <a:lnTo>
                      <a:pt x="1173914" y="763975"/>
                    </a:lnTo>
                    <a:cubicBezTo>
                      <a:pt x="1194625" y="728077"/>
                      <a:pt x="1197524" y="684308"/>
                      <a:pt x="1185305" y="636397"/>
                    </a:cubicBezTo>
                    <a:cubicBezTo>
                      <a:pt x="1173086" y="588417"/>
                      <a:pt x="1145816" y="536157"/>
                      <a:pt x="1106052" y="482516"/>
                    </a:cubicBezTo>
                    <a:cubicBezTo>
                      <a:pt x="1026453" y="375166"/>
                      <a:pt x="896528" y="262361"/>
                      <a:pt x="734915" y="169094"/>
                    </a:cubicBezTo>
                    <a:cubicBezTo>
                      <a:pt x="573302" y="75826"/>
                      <a:pt x="410654" y="19700"/>
                      <a:pt x="277898" y="4374"/>
                    </a:cubicBezTo>
                    <a:cubicBezTo>
                      <a:pt x="253045" y="1544"/>
                      <a:pt x="229228" y="94"/>
                      <a:pt x="206584" y="94"/>
                    </a:cubicBezTo>
                    <a:close/>
                  </a:path>
                </a:pathLst>
              </a:custGeom>
              <a:solidFill>
                <a:srgbClr val="90A1E5"/>
              </a:solidFill>
              <a:ln w="6856" cap="flat">
                <a:noFill/>
                <a:prstDash val="solid"/>
                <a:miter/>
              </a:ln>
            </p:spPr>
            <p:txBody>
              <a:bodyPr rtlCol="0" anchor="ctr"/>
              <a:lstStyle/>
              <a:p>
                <a:endParaRPr lang="en-US"/>
              </a:p>
            </p:txBody>
          </p:sp>
          <p:grpSp>
            <p:nvGrpSpPr>
              <p:cNvPr id="55" name="Graphic 2">
                <a:extLst>
                  <a:ext uri="{FF2B5EF4-FFF2-40B4-BE49-F238E27FC236}">
                    <a16:creationId xmlns:a16="http://schemas.microsoft.com/office/drawing/2014/main" id="{76915D0F-387D-87E4-5CCB-D47CFE812ACB}"/>
                  </a:ext>
                </a:extLst>
              </p:cNvPr>
              <p:cNvGrpSpPr/>
              <p:nvPr/>
            </p:nvGrpSpPr>
            <p:grpSpPr>
              <a:xfrm>
                <a:off x="7388280" y="3045121"/>
                <a:ext cx="98030" cy="97892"/>
                <a:chOff x="7388280" y="3045121"/>
                <a:chExt cx="98030" cy="97892"/>
              </a:xfrm>
            </p:grpSpPr>
            <p:sp>
              <p:nvSpPr>
                <p:cNvPr id="63" name="Freeform: Shape 62">
                  <a:extLst>
                    <a:ext uri="{FF2B5EF4-FFF2-40B4-BE49-F238E27FC236}">
                      <a16:creationId xmlns:a16="http://schemas.microsoft.com/office/drawing/2014/main" id="{1A903C2D-212A-FDC6-6613-F075FE636830}"/>
                    </a:ext>
                  </a:extLst>
                </p:cNvPr>
                <p:cNvSpPr/>
                <p:nvPr/>
              </p:nvSpPr>
              <p:spPr>
                <a:xfrm>
                  <a:off x="7388418" y="3045121"/>
                  <a:ext cx="97892" cy="97823"/>
                </a:xfrm>
                <a:custGeom>
                  <a:avLst/>
                  <a:gdLst>
                    <a:gd name="connsiteX0" fmla="*/ 48717 w 97892"/>
                    <a:gd name="connsiteY0" fmla="*/ 120 h 97823"/>
                    <a:gd name="connsiteX1" fmla="*/ 48579 w 97892"/>
                    <a:gd name="connsiteY1" fmla="*/ 120 h 97823"/>
                    <a:gd name="connsiteX2" fmla="*/ 185 w 97892"/>
                    <a:gd name="connsiteY2" fmla="*/ 48997 h 97823"/>
                    <a:gd name="connsiteX3" fmla="*/ 2808 w 97892"/>
                    <a:gd name="connsiteY3" fmla="*/ 64738 h 97823"/>
                    <a:gd name="connsiteX4" fmla="*/ 2808 w 97892"/>
                    <a:gd name="connsiteY4" fmla="*/ 64807 h 97823"/>
                    <a:gd name="connsiteX5" fmla="*/ 4120 w 97892"/>
                    <a:gd name="connsiteY5" fmla="*/ 68189 h 97823"/>
                    <a:gd name="connsiteX6" fmla="*/ 4258 w 97892"/>
                    <a:gd name="connsiteY6" fmla="*/ 68465 h 97823"/>
                    <a:gd name="connsiteX7" fmla="*/ 5777 w 97892"/>
                    <a:gd name="connsiteY7" fmla="*/ 71710 h 97823"/>
                    <a:gd name="connsiteX8" fmla="*/ 5915 w 97892"/>
                    <a:gd name="connsiteY8" fmla="*/ 71986 h 97823"/>
                    <a:gd name="connsiteX9" fmla="*/ 7641 w 97892"/>
                    <a:gd name="connsiteY9" fmla="*/ 74955 h 97823"/>
                    <a:gd name="connsiteX10" fmla="*/ 7848 w 97892"/>
                    <a:gd name="connsiteY10" fmla="*/ 75231 h 97823"/>
                    <a:gd name="connsiteX11" fmla="*/ 9781 w 97892"/>
                    <a:gd name="connsiteY11" fmla="*/ 78061 h 97823"/>
                    <a:gd name="connsiteX12" fmla="*/ 10057 w 97892"/>
                    <a:gd name="connsiteY12" fmla="*/ 78407 h 97823"/>
                    <a:gd name="connsiteX13" fmla="*/ 12197 w 97892"/>
                    <a:gd name="connsiteY13" fmla="*/ 81030 h 97823"/>
                    <a:gd name="connsiteX14" fmla="*/ 12473 w 97892"/>
                    <a:gd name="connsiteY14" fmla="*/ 81306 h 97823"/>
                    <a:gd name="connsiteX15" fmla="*/ 14751 w 97892"/>
                    <a:gd name="connsiteY15" fmla="*/ 83722 h 97823"/>
                    <a:gd name="connsiteX16" fmla="*/ 15027 w 97892"/>
                    <a:gd name="connsiteY16" fmla="*/ 83999 h 97823"/>
                    <a:gd name="connsiteX17" fmla="*/ 17513 w 97892"/>
                    <a:gd name="connsiteY17" fmla="*/ 86277 h 97823"/>
                    <a:gd name="connsiteX18" fmla="*/ 17789 w 97892"/>
                    <a:gd name="connsiteY18" fmla="*/ 86553 h 97823"/>
                    <a:gd name="connsiteX19" fmla="*/ 20550 w 97892"/>
                    <a:gd name="connsiteY19" fmla="*/ 88693 h 97823"/>
                    <a:gd name="connsiteX20" fmla="*/ 20688 w 97892"/>
                    <a:gd name="connsiteY20" fmla="*/ 88762 h 97823"/>
                    <a:gd name="connsiteX21" fmla="*/ 23588 w 97892"/>
                    <a:gd name="connsiteY21" fmla="*/ 90695 h 97823"/>
                    <a:gd name="connsiteX22" fmla="*/ 23864 w 97892"/>
                    <a:gd name="connsiteY22" fmla="*/ 90833 h 97823"/>
                    <a:gd name="connsiteX23" fmla="*/ 26902 w 97892"/>
                    <a:gd name="connsiteY23" fmla="*/ 92559 h 97823"/>
                    <a:gd name="connsiteX24" fmla="*/ 27040 w 97892"/>
                    <a:gd name="connsiteY24" fmla="*/ 92628 h 97823"/>
                    <a:gd name="connsiteX25" fmla="*/ 30215 w 97892"/>
                    <a:gd name="connsiteY25" fmla="*/ 94078 h 97823"/>
                    <a:gd name="connsiteX26" fmla="*/ 30560 w 97892"/>
                    <a:gd name="connsiteY26" fmla="*/ 94216 h 97823"/>
                    <a:gd name="connsiteX27" fmla="*/ 33805 w 97892"/>
                    <a:gd name="connsiteY27" fmla="*/ 95389 h 97823"/>
                    <a:gd name="connsiteX28" fmla="*/ 34150 w 97892"/>
                    <a:gd name="connsiteY28" fmla="*/ 95528 h 97823"/>
                    <a:gd name="connsiteX29" fmla="*/ 37533 w 97892"/>
                    <a:gd name="connsiteY29" fmla="*/ 96494 h 97823"/>
                    <a:gd name="connsiteX30" fmla="*/ 37809 w 97892"/>
                    <a:gd name="connsiteY30" fmla="*/ 96563 h 97823"/>
                    <a:gd name="connsiteX31" fmla="*/ 41261 w 97892"/>
                    <a:gd name="connsiteY31" fmla="*/ 97253 h 97823"/>
                    <a:gd name="connsiteX32" fmla="*/ 41537 w 97892"/>
                    <a:gd name="connsiteY32" fmla="*/ 97322 h 97823"/>
                    <a:gd name="connsiteX33" fmla="*/ 45127 w 97892"/>
                    <a:gd name="connsiteY33" fmla="*/ 97737 h 97823"/>
                    <a:gd name="connsiteX34" fmla="*/ 45334 w 97892"/>
                    <a:gd name="connsiteY34" fmla="*/ 97737 h 97823"/>
                    <a:gd name="connsiteX35" fmla="*/ 48993 w 97892"/>
                    <a:gd name="connsiteY35" fmla="*/ 97875 h 97823"/>
                    <a:gd name="connsiteX36" fmla="*/ 49131 w 97892"/>
                    <a:gd name="connsiteY36" fmla="*/ 97875 h 97823"/>
                    <a:gd name="connsiteX37" fmla="*/ 49338 w 97892"/>
                    <a:gd name="connsiteY37" fmla="*/ 97875 h 97823"/>
                    <a:gd name="connsiteX38" fmla="*/ 51478 w 97892"/>
                    <a:gd name="connsiteY38" fmla="*/ 97806 h 97823"/>
                    <a:gd name="connsiteX39" fmla="*/ 51754 w 97892"/>
                    <a:gd name="connsiteY39" fmla="*/ 97806 h 97823"/>
                    <a:gd name="connsiteX40" fmla="*/ 53895 w 97892"/>
                    <a:gd name="connsiteY40" fmla="*/ 97668 h 97823"/>
                    <a:gd name="connsiteX41" fmla="*/ 54240 w 97892"/>
                    <a:gd name="connsiteY41" fmla="*/ 97668 h 97823"/>
                    <a:gd name="connsiteX42" fmla="*/ 56173 w 97892"/>
                    <a:gd name="connsiteY42" fmla="*/ 97391 h 97823"/>
                    <a:gd name="connsiteX43" fmla="*/ 57070 w 97892"/>
                    <a:gd name="connsiteY43" fmla="*/ 97253 h 97823"/>
                    <a:gd name="connsiteX44" fmla="*/ 58313 w 97892"/>
                    <a:gd name="connsiteY44" fmla="*/ 97046 h 97823"/>
                    <a:gd name="connsiteX45" fmla="*/ 59763 w 97892"/>
                    <a:gd name="connsiteY45" fmla="*/ 96770 h 97823"/>
                    <a:gd name="connsiteX46" fmla="*/ 60729 w 97892"/>
                    <a:gd name="connsiteY46" fmla="*/ 96563 h 97823"/>
                    <a:gd name="connsiteX47" fmla="*/ 61903 w 97892"/>
                    <a:gd name="connsiteY47" fmla="*/ 96287 h 97823"/>
                    <a:gd name="connsiteX48" fmla="*/ 62800 w 97892"/>
                    <a:gd name="connsiteY48" fmla="*/ 96011 h 97823"/>
                    <a:gd name="connsiteX49" fmla="*/ 64733 w 97892"/>
                    <a:gd name="connsiteY49" fmla="*/ 95389 h 97823"/>
                    <a:gd name="connsiteX50" fmla="*/ 64802 w 97892"/>
                    <a:gd name="connsiteY50" fmla="*/ 95389 h 97823"/>
                    <a:gd name="connsiteX51" fmla="*/ 68599 w 97892"/>
                    <a:gd name="connsiteY51" fmla="*/ 93940 h 97823"/>
                    <a:gd name="connsiteX52" fmla="*/ 69359 w 97892"/>
                    <a:gd name="connsiteY52" fmla="*/ 93595 h 97823"/>
                    <a:gd name="connsiteX53" fmla="*/ 70877 w 97892"/>
                    <a:gd name="connsiteY53" fmla="*/ 92904 h 97823"/>
                    <a:gd name="connsiteX54" fmla="*/ 70946 w 97892"/>
                    <a:gd name="connsiteY54" fmla="*/ 92904 h 97823"/>
                    <a:gd name="connsiteX55" fmla="*/ 71637 w 97892"/>
                    <a:gd name="connsiteY55" fmla="*/ 92559 h 97823"/>
                    <a:gd name="connsiteX56" fmla="*/ 71775 w 97892"/>
                    <a:gd name="connsiteY56" fmla="*/ 92490 h 97823"/>
                    <a:gd name="connsiteX57" fmla="*/ 73087 w 97892"/>
                    <a:gd name="connsiteY57" fmla="*/ 91731 h 97823"/>
                    <a:gd name="connsiteX58" fmla="*/ 73984 w 97892"/>
                    <a:gd name="connsiteY58" fmla="*/ 91247 h 97823"/>
                    <a:gd name="connsiteX59" fmla="*/ 74950 w 97892"/>
                    <a:gd name="connsiteY59" fmla="*/ 90626 h 97823"/>
                    <a:gd name="connsiteX60" fmla="*/ 76124 w 97892"/>
                    <a:gd name="connsiteY60" fmla="*/ 89867 h 97823"/>
                    <a:gd name="connsiteX61" fmla="*/ 76676 w 97892"/>
                    <a:gd name="connsiteY61" fmla="*/ 89521 h 97823"/>
                    <a:gd name="connsiteX62" fmla="*/ 78126 w 97892"/>
                    <a:gd name="connsiteY62" fmla="*/ 88486 h 97823"/>
                    <a:gd name="connsiteX63" fmla="*/ 78540 w 97892"/>
                    <a:gd name="connsiteY63" fmla="*/ 88141 h 97823"/>
                    <a:gd name="connsiteX64" fmla="*/ 80059 w 97892"/>
                    <a:gd name="connsiteY64" fmla="*/ 86967 h 97823"/>
                    <a:gd name="connsiteX65" fmla="*/ 80335 w 97892"/>
                    <a:gd name="connsiteY65" fmla="*/ 86691 h 97823"/>
                    <a:gd name="connsiteX66" fmla="*/ 81923 w 97892"/>
                    <a:gd name="connsiteY66" fmla="*/ 85310 h 97823"/>
                    <a:gd name="connsiteX67" fmla="*/ 81992 w 97892"/>
                    <a:gd name="connsiteY67" fmla="*/ 85241 h 97823"/>
                    <a:gd name="connsiteX68" fmla="*/ 83580 w 97892"/>
                    <a:gd name="connsiteY68" fmla="*/ 83722 h 97823"/>
                    <a:gd name="connsiteX69" fmla="*/ 83649 w 97892"/>
                    <a:gd name="connsiteY69" fmla="*/ 83653 h 97823"/>
                    <a:gd name="connsiteX70" fmla="*/ 85237 w 97892"/>
                    <a:gd name="connsiteY70" fmla="*/ 81996 h 97823"/>
                    <a:gd name="connsiteX71" fmla="*/ 85306 w 97892"/>
                    <a:gd name="connsiteY71" fmla="*/ 81927 h 97823"/>
                    <a:gd name="connsiteX72" fmla="*/ 86687 w 97892"/>
                    <a:gd name="connsiteY72" fmla="*/ 80340 h 97823"/>
                    <a:gd name="connsiteX73" fmla="*/ 86963 w 97892"/>
                    <a:gd name="connsiteY73" fmla="*/ 80063 h 97823"/>
                    <a:gd name="connsiteX74" fmla="*/ 88205 w 97892"/>
                    <a:gd name="connsiteY74" fmla="*/ 78476 h 97823"/>
                    <a:gd name="connsiteX75" fmla="*/ 88482 w 97892"/>
                    <a:gd name="connsiteY75" fmla="*/ 78130 h 97823"/>
                    <a:gd name="connsiteX76" fmla="*/ 89586 w 97892"/>
                    <a:gd name="connsiteY76" fmla="*/ 76543 h 97823"/>
                    <a:gd name="connsiteX77" fmla="*/ 89862 w 97892"/>
                    <a:gd name="connsiteY77" fmla="*/ 76128 h 97823"/>
                    <a:gd name="connsiteX78" fmla="*/ 90691 w 97892"/>
                    <a:gd name="connsiteY78" fmla="*/ 74817 h 97823"/>
                    <a:gd name="connsiteX79" fmla="*/ 91174 w 97892"/>
                    <a:gd name="connsiteY79" fmla="*/ 73988 h 97823"/>
                    <a:gd name="connsiteX80" fmla="*/ 91795 w 97892"/>
                    <a:gd name="connsiteY80" fmla="*/ 72884 h 97823"/>
                    <a:gd name="connsiteX81" fmla="*/ 92417 w 97892"/>
                    <a:gd name="connsiteY81" fmla="*/ 71779 h 97823"/>
                    <a:gd name="connsiteX82" fmla="*/ 92969 w 97892"/>
                    <a:gd name="connsiteY82" fmla="*/ 70744 h 97823"/>
                    <a:gd name="connsiteX83" fmla="*/ 93521 w 97892"/>
                    <a:gd name="connsiteY83" fmla="*/ 69570 h 97823"/>
                    <a:gd name="connsiteX84" fmla="*/ 93866 w 97892"/>
                    <a:gd name="connsiteY84" fmla="*/ 68880 h 97823"/>
                    <a:gd name="connsiteX85" fmla="*/ 94695 w 97892"/>
                    <a:gd name="connsiteY85" fmla="*/ 66947 h 97823"/>
                    <a:gd name="connsiteX86" fmla="*/ 94971 w 97892"/>
                    <a:gd name="connsiteY86" fmla="*/ 66187 h 97823"/>
                    <a:gd name="connsiteX87" fmla="*/ 95385 w 97892"/>
                    <a:gd name="connsiteY87" fmla="*/ 65014 h 97823"/>
                    <a:gd name="connsiteX88" fmla="*/ 95592 w 97892"/>
                    <a:gd name="connsiteY88" fmla="*/ 64323 h 97823"/>
                    <a:gd name="connsiteX89" fmla="*/ 96006 w 97892"/>
                    <a:gd name="connsiteY89" fmla="*/ 63012 h 97823"/>
                    <a:gd name="connsiteX90" fmla="*/ 96283 w 97892"/>
                    <a:gd name="connsiteY90" fmla="*/ 61976 h 97823"/>
                    <a:gd name="connsiteX91" fmla="*/ 96628 w 97892"/>
                    <a:gd name="connsiteY91" fmla="*/ 60595 h 97823"/>
                    <a:gd name="connsiteX92" fmla="*/ 96904 w 97892"/>
                    <a:gd name="connsiteY92" fmla="*/ 59353 h 97823"/>
                    <a:gd name="connsiteX93" fmla="*/ 97111 w 97892"/>
                    <a:gd name="connsiteY93" fmla="*/ 58455 h 97823"/>
                    <a:gd name="connsiteX94" fmla="*/ 97387 w 97892"/>
                    <a:gd name="connsiteY94" fmla="*/ 56936 h 97823"/>
                    <a:gd name="connsiteX95" fmla="*/ 97525 w 97892"/>
                    <a:gd name="connsiteY95" fmla="*/ 56108 h 97823"/>
                    <a:gd name="connsiteX96" fmla="*/ 97732 w 97892"/>
                    <a:gd name="connsiteY96" fmla="*/ 54313 h 97823"/>
                    <a:gd name="connsiteX97" fmla="*/ 97801 w 97892"/>
                    <a:gd name="connsiteY97" fmla="*/ 53830 h 97823"/>
                    <a:gd name="connsiteX98" fmla="*/ 98009 w 97892"/>
                    <a:gd name="connsiteY98" fmla="*/ 51552 h 97823"/>
                    <a:gd name="connsiteX99" fmla="*/ 98009 w 97892"/>
                    <a:gd name="connsiteY99" fmla="*/ 51552 h 97823"/>
                    <a:gd name="connsiteX100" fmla="*/ 98078 w 97892"/>
                    <a:gd name="connsiteY100" fmla="*/ 49066 h 97823"/>
                    <a:gd name="connsiteX101" fmla="*/ 97870 w 97892"/>
                    <a:gd name="connsiteY101" fmla="*/ 44234 h 97823"/>
                    <a:gd name="connsiteX102" fmla="*/ 97870 w 97892"/>
                    <a:gd name="connsiteY102" fmla="*/ 43958 h 97823"/>
                    <a:gd name="connsiteX103" fmla="*/ 97594 w 97892"/>
                    <a:gd name="connsiteY103" fmla="*/ 41887 h 97823"/>
                    <a:gd name="connsiteX104" fmla="*/ 97525 w 97892"/>
                    <a:gd name="connsiteY104" fmla="*/ 41334 h 97823"/>
                    <a:gd name="connsiteX105" fmla="*/ 97249 w 97892"/>
                    <a:gd name="connsiteY105" fmla="*/ 39678 h 97823"/>
                    <a:gd name="connsiteX106" fmla="*/ 97042 w 97892"/>
                    <a:gd name="connsiteY106" fmla="*/ 38573 h 97823"/>
                    <a:gd name="connsiteX107" fmla="*/ 96766 w 97892"/>
                    <a:gd name="connsiteY107" fmla="*/ 37399 h 97823"/>
                    <a:gd name="connsiteX108" fmla="*/ 96490 w 97892"/>
                    <a:gd name="connsiteY108" fmla="*/ 36226 h 97823"/>
                    <a:gd name="connsiteX109" fmla="*/ 96214 w 97892"/>
                    <a:gd name="connsiteY109" fmla="*/ 35259 h 97823"/>
                    <a:gd name="connsiteX110" fmla="*/ 95730 w 97892"/>
                    <a:gd name="connsiteY110" fmla="*/ 33671 h 97823"/>
                    <a:gd name="connsiteX111" fmla="*/ 95523 w 97892"/>
                    <a:gd name="connsiteY111" fmla="*/ 33050 h 97823"/>
                    <a:gd name="connsiteX112" fmla="*/ 95109 w 97892"/>
                    <a:gd name="connsiteY112" fmla="*/ 31807 h 97823"/>
                    <a:gd name="connsiteX113" fmla="*/ 94971 w 97892"/>
                    <a:gd name="connsiteY113" fmla="*/ 31393 h 97823"/>
                    <a:gd name="connsiteX114" fmla="*/ 94833 w 97892"/>
                    <a:gd name="connsiteY114" fmla="*/ 30979 h 97823"/>
                    <a:gd name="connsiteX115" fmla="*/ 94764 w 97892"/>
                    <a:gd name="connsiteY115" fmla="*/ 30772 h 97823"/>
                    <a:gd name="connsiteX116" fmla="*/ 94212 w 97892"/>
                    <a:gd name="connsiteY116" fmla="*/ 29460 h 97823"/>
                    <a:gd name="connsiteX117" fmla="*/ 93521 w 97892"/>
                    <a:gd name="connsiteY117" fmla="*/ 27941 h 97823"/>
                    <a:gd name="connsiteX118" fmla="*/ 93245 w 97892"/>
                    <a:gd name="connsiteY118" fmla="*/ 27389 h 97823"/>
                    <a:gd name="connsiteX119" fmla="*/ 92555 w 97892"/>
                    <a:gd name="connsiteY119" fmla="*/ 26008 h 97823"/>
                    <a:gd name="connsiteX120" fmla="*/ 92140 w 97892"/>
                    <a:gd name="connsiteY120" fmla="*/ 25318 h 97823"/>
                    <a:gd name="connsiteX121" fmla="*/ 91312 w 97892"/>
                    <a:gd name="connsiteY121" fmla="*/ 23868 h 97823"/>
                    <a:gd name="connsiteX122" fmla="*/ 91105 w 97892"/>
                    <a:gd name="connsiteY122" fmla="*/ 23523 h 97823"/>
                    <a:gd name="connsiteX123" fmla="*/ 89931 w 97892"/>
                    <a:gd name="connsiteY123" fmla="*/ 21659 h 97823"/>
                    <a:gd name="connsiteX124" fmla="*/ 89862 w 97892"/>
                    <a:gd name="connsiteY124" fmla="*/ 21590 h 97823"/>
                    <a:gd name="connsiteX125" fmla="*/ 88620 w 97892"/>
                    <a:gd name="connsiteY125" fmla="*/ 19864 h 97823"/>
                    <a:gd name="connsiteX126" fmla="*/ 88413 w 97892"/>
                    <a:gd name="connsiteY126" fmla="*/ 19588 h 97823"/>
                    <a:gd name="connsiteX127" fmla="*/ 80404 w 97892"/>
                    <a:gd name="connsiteY127" fmla="*/ 11235 h 97823"/>
                    <a:gd name="connsiteX128" fmla="*/ 80335 w 97892"/>
                    <a:gd name="connsiteY128" fmla="*/ 11166 h 97823"/>
                    <a:gd name="connsiteX129" fmla="*/ 78540 w 97892"/>
                    <a:gd name="connsiteY129" fmla="*/ 9785 h 97823"/>
                    <a:gd name="connsiteX130" fmla="*/ 78471 w 97892"/>
                    <a:gd name="connsiteY130" fmla="*/ 9716 h 97823"/>
                    <a:gd name="connsiteX131" fmla="*/ 76745 w 97892"/>
                    <a:gd name="connsiteY131" fmla="*/ 8473 h 97823"/>
                    <a:gd name="connsiteX132" fmla="*/ 76469 w 97892"/>
                    <a:gd name="connsiteY132" fmla="*/ 8266 h 97823"/>
                    <a:gd name="connsiteX133" fmla="*/ 74950 w 97892"/>
                    <a:gd name="connsiteY133" fmla="*/ 7300 h 97823"/>
                    <a:gd name="connsiteX134" fmla="*/ 74398 w 97892"/>
                    <a:gd name="connsiteY134" fmla="*/ 6955 h 97823"/>
                    <a:gd name="connsiteX135" fmla="*/ 72948 w 97892"/>
                    <a:gd name="connsiteY135" fmla="*/ 6126 h 97823"/>
                    <a:gd name="connsiteX136" fmla="*/ 72258 w 97892"/>
                    <a:gd name="connsiteY136" fmla="*/ 5781 h 97823"/>
                    <a:gd name="connsiteX137" fmla="*/ 70877 w 97892"/>
                    <a:gd name="connsiteY137" fmla="*/ 5091 h 97823"/>
                    <a:gd name="connsiteX138" fmla="*/ 70256 w 97892"/>
                    <a:gd name="connsiteY138" fmla="*/ 4745 h 97823"/>
                    <a:gd name="connsiteX139" fmla="*/ 68737 w 97892"/>
                    <a:gd name="connsiteY139" fmla="*/ 4055 h 97823"/>
                    <a:gd name="connsiteX140" fmla="*/ 67978 w 97892"/>
                    <a:gd name="connsiteY140" fmla="*/ 3710 h 97823"/>
                    <a:gd name="connsiteX141" fmla="*/ 66459 w 97892"/>
                    <a:gd name="connsiteY141" fmla="*/ 3089 h 97823"/>
                    <a:gd name="connsiteX142" fmla="*/ 65424 w 97892"/>
                    <a:gd name="connsiteY142" fmla="*/ 2743 h 97823"/>
                    <a:gd name="connsiteX143" fmla="*/ 64457 w 97892"/>
                    <a:gd name="connsiteY143" fmla="*/ 2398 h 97823"/>
                    <a:gd name="connsiteX144" fmla="*/ 63491 w 97892"/>
                    <a:gd name="connsiteY144" fmla="*/ 2122 h 97823"/>
                    <a:gd name="connsiteX145" fmla="*/ 62041 w 97892"/>
                    <a:gd name="connsiteY145" fmla="*/ 1708 h 97823"/>
                    <a:gd name="connsiteX146" fmla="*/ 61143 w 97892"/>
                    <a:gd name="connsiteY146" fmla="*/ 1501 h 97823"/>
                    <a:gd name="connsiteX147" fmla="*/ 59279 w 97892"/>
                    <a:gd name="connsiteY147" fmla="*/ 1087 h 97823"/>
                    <a:gd name="connsiteX148" fmla="*/ 58934 w 97892"/>
                    <a:gd name="connsiteY148" fmla="*/ 1017 h 97823"/>
                    <a:gd name="connsiteX149" fmla="*/ 57001 w 97892"/>
                    <a:gd name="connsiteY149" fmla="*/ 672 h 97823"/>
                    <a:gd name="connsiteX150" fmla="*/ 56587 w 97892"/>
                    <a:gd name="connsiteY150" fmla="*/ 603 h 97823"/>
                    <a:gd name="connsiteX151" fmla="*/ 54378 w 97892"/>
                    <a:gd name="connsiteY151" fmla="*/ 327 h 97823"/>
                    <a:gd name="connsiteX152" fmla="*/ 54378 w 97892"/>
                    <a:gd name="connsiteY152" fmla="*/ 327 h 97823"/>
                    <a:gd name="connsiteX153" fmla="*/ 49407 w 97892"/>
                    <a:gd name="connsiteY153" fmla="*/ 51 h 97823"/>
                    <a:gd name="connsiteX154" fmla="*/ 48717 w 97892"/>
                    <a:gd name="connsiteY154" fmla="*/ 120 h 97823"/>
                    <a:gd name="connsiteX155" fmla="*/ 48717 w 97892"/>
                    <a:gd name="connsiteY155" fmla="*/ 120 h 9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97892" h="97823">
                      <a:moveTo>
                        <a:pt x="48717" y="120"/>
                      </a:moveTo>
                      <a:cubicBezTo>
                        <a:pt x="48648" y="120"/>
                        <a:pt x="48579" y="120"/>
                        <a:pt x="48579" y="120"/>
                      </a:cubicBezTo>
                      <a:cubicBezTo>
                        <a:pt x="21793" y="396"/>
                        <a:pt x="185" y="22211"/>
                        <a:pt x="185" y="48997"/>
                      </a:cubicBezTo>
                      <a:cubicBezTo>
                        <a:pt x="185" y="54382"/>
                        <a:pt x="1082" y="59698"/>
                        <a:pt x="2808" y="64738"/>
                      </a:cubicBezTo>
                      <a:cubicBezTo>
                        <a:pt x="2808" y="64738"/>
                        <a:pt x="2808" y="64807"/>
                        <a:pt x="2808" y="64807"/>
                      </a:cubicBezTo>
                      <a:cubicBezTo>
                        <a:pt x="3222" y="65980"/>
                        <a:pt x="3637" y="67085"/>
                        <a:pt x="4120" y="68189"/>
                      </a:cubicBezTo>
                      <a:cubicBezTo>
                        <a:pt x="4189" y="68258"/>
                        <a:pt x="4189" y="68396"/>
                        <a:pt x="4258" y="68465"/>
                      </a:cubicBezTo>
                      <a:cubicBezTo>
                        <a:pt x="4741" y="69570"/>
                        <a:pt x="5224" y="70606"/>
                        <a:pt x="5777" y="71710"/>
                      </a:cubicBezTo>
                      <a:cubicBezTo>
                        <a:pt x="5846" y="71848"/>
                        <a:pt x="5915" y="71917"/>
                        <a:pt x="5915" y="71986"/>
                      </a:cubicBezTo>
                      <a:cubicBezTo>
                        <a:pt x="6467" y="73022"/>
                        <a:pt x="7019" y="73988"/>
                        <a:pt x="7641" y="74955"/>
                      </a:cubicBezTo>
                      <a:cubicBezTo>
                        <a:pt x="7710" y="75024"/>
                        <a:pt x="7779" y="75162"/>
                        <a:pt x="7848" y="75231"/>
                      </a:cubicBezTo>
                      <a:cubicBezTo>
                        <a:pt x="8469" y="76197"/>
                        <a:pt x="9090" y="77095"/>
                        <a:pt x="9781" y="78061"/>
                      </a:cubicBezTo>
                      <a:cubicBezTo>
                        <a:pt x="9850" y="78200"/>
                        <a:pt x="9988" y="78269"/>
                        <a:pt x="10057" y="78407"/>
                      </a:cubicBezTo>
                      <a:cubicBezTo>
                        <a:pt x="10747" y="79304"/>
                        <a:pt x="11438" y="80202"/>
                        <a:pt x="12197" y="81030"/>
                      </a:cubicBezTo>
                      <a:cubicBezTo>
                        <a:pt x="12266" y="81099"/>
                        <a:pt x="12404" y="81237"/>
                        <a:pt x="12473" y="81306"/>
                      </a:cubicBezTo>
                      <a:cubicBezTo>
                        <a:pt x="13233" y="82135"/>
                        <a:pt x="13992" y="82963"/>
                        <a:pt x="14751" y="83722"/>
                      </a:cubicBezTo>
                      <a:cubicBezTo>
                        <a:pt x="14820" y="83791"/>
                        <a:pt x="14958" y="83929"/>
                        <a:pt x="15027" y="83999"/>
                      </a:cubicBezTo>
                      <a:cubicBezTo>
                        <a:pt x="15856" y="84758"/>
                        <a:pt x="16684" y="85517"/>
                        <a:pt x="17513" y="86277"/>
                      </a:cubicBezTo>
                      <a:cubicBezTo>
                        <a:pt x="17582" y="86346"/>
                        <a:pt x="17720" y="86415"/>
                        <a:pt x="17789" y="86553"/>
                      </a:cubicBezTo>
                      <a:cubicBezTo>
                        <a:pt x="18686" y="87312"/>
                        <a:pt x="19584" y="88003"/>
                        <a:pt x="20550" y="88693"/>
                      </a:cubicBezTo>
                      <a:cubicBezTo>
                        <a:pt x="20619" y="88693"/>
                        <a:pt x="20619" y="88762"/>
                        <a:pt x="20688" y="88762"/>
                      </a:cubicBezTo>
                      <a:cubicBezTo>
                        <a:pt x="21655" y="89452"/>
                        <a:pt x="22621" y="90074"/>
                        <a:pt x="23588" y="90695"/>
                      </a:cubicBezTo>
                      <a:cubicBezTo>
                        <a:pt x="23657" y="90764"/>
                        <a:pt x="23795" y="90833"/>
                        <a:pt x="23864" y="90833"/>
                      </a:cubicBezTo>
                      <a:cubicBezTo>
                        <a:pt x="24830" y="91454"/>
                        <a:pt x="25866" y="92007"/>
                        <a:pt x="26902" y="92559"/>
                      </a:cubicBezTo>
                      <a:cubicBezTo>
                        <a:pt x="26971" y="92559"/>
                        <a:pt x="27040" y="92628"/>
                        <a:pt x="27040" y="92628"/>
                      </a:cubicBezTo>
                      <a:cubicBezTo>
                        <a:pt x="28075" y="93180"/>
                        <a:pt x="29111" y="93664"/>
                        <a:pt x="30215" y="94078"/>
                      </a:cubicBezTo>
                      <a:cubicBezTo>
                        <a:pt x="30353" y="94147"/>
                        <a:pt x="30422" y="94147"/>
                        <a:pt x="30560" y="94216"/>
                      </a:cubicBezTo>
                      <a:cubicBezTo>
                        <a:pt x="31596" y="94630"/>
                        <a:pt x="32701" y="95044"/>
                        <a:pt x="33805" y="95389"/>
                      </a:cubicBezTo>
                      <a:cubicBezTo>
                        <a:pt x="33943" y="95458"/>
                        <a:pt x="34012" y="95458"/>
                        <a:pt x="34150" y="95528"/>
                      </a:cubicBezTo>
                      <a:cubicBezTo>
                        <a:pt x="35255" y="95873"/>
                        <a:pt x="36429" y="96218"/>
                        <a:pt x="37533" y="96494"/>
                      </a:cubicBezTo>
                      <a:cubicBezTo>
                        <a:pt x="37602" y="96494"/>
                        <a:pt x="37740" y="96563"/>
                        <a:pt x="37809" y="96563"/>
                      </a:cubicBezTo>
                      <a:cubicBezTo>
                        <a:pt x="38914" y="96839"/>
                        <a:pt x="40087" y="97046"/>
                        <a:pt x="41261" y="97253"/>
                      </a:cubicBezTo>
                      <a:cubicBezTo>
                        <a:pt x="41330" y="97253"/>
                        <a:pt x="41468" y="97253"/>
                        <a:pt x="41537" y="97322"/>
                      </a:cubicBezTo>
                      <a:cubicBezTo>
                        <a:pt x="42711" y="97530"/>
                        <a:pt x="43953" y="97668"/>
                        <a:pt x="45127" y="97737"/>
                      </a:cubicBezTo>
                      <a:cubicBezTo>
                        <a:pt x="45196" y="97737"/>
                        <a:pt x="45265" y="97737"/>
                        <a:pt x="45334" y="97737"/>
                      </a:cubicBezTo>
                      <a:cubicBezTo>
                        <a:pt x="46577" y="97806"/>
                        <a:pt x="47819" y="97875"/>
                        <a:pt x="48993" y="97875"/>
                      </a:cubicBezTo>
                      <a:cubicBezTo>
                        <a:pt x="49062" y="97875"/>
                        <a:pt x="49062" y="97875"/>
                        <a:pt x="49131" y="97875"/>
                      </a:cubicBezTo>
                      <a:cubicBezTo>
                        <a:pt x="49200" y="97875"/>
                        <a:pt x="49269" y="97875"/>
                        <a:pt x="49338" y="97875"/>
                      </a:cubicBezTo>
                      <a:cubicBezTo>
                        <a:pt x="50029" y="97875"/>
                        <a:pt x="50788" y="97875"/>
                        <a:pt x="51478" y="97806"/>
                      </a:cubicBezTo>
                      <a:cubicBezTo>
                        <a:pt x="51547" y="97806"/>
                        <a:pt x="51685" y="97806"/>
                        <a:pt x="51754" y="97806"/>
                      </a:cubicBezTo>
                      <a:cubicBezTo>
                        <a:pt x="52445" y="97737"/>
                        <a:pt x="53204" y="97737"/>
                        <a:pt x="53895" y="97668"/>
                      </a:cubicBezTo>
                      <a:cubicBezTo>
                        <a:pt x="54033" y="97668"/>
                        <a:pt x="54102" y="97668"/>
                        <a:pt x="54240" y="97668"/>
                      </a:cubicBezTo>
                      <a:cubicBezTo>
                        <a:pt x="54861" y="97599"/>
                        <a:pt x="55551" y="97530"/>
                        <a:pt x="56173" y="97391"/>
                      </a:cubicBezTo>
                      <a:cubicBezTo>
                        <a:pt x="56518" y="97322"/>
                        <a:pt x="56794" y="97322"/>
                        <a:pt x="57070" y="97253"/>
                      </a:cubicBezTo>
                      <a:cubicBezTo>
                        <a:pt x="57484" y="97184"/>
                        <a:pt x="57899" y="97115"/>
                        <a:pt x="58313" y="97046"/>
                      </a:cubicBezTo>
                      <a:cubicBezTo>
                        <a:pt x="58796" y="96977"/>
                        <a:pt x="59279" y="96839"/>
                        <a:pt x="59763" y="96770"/>
                      </a:cubicBezTo>
                      <a:cubicBezTo>
                        <a:pt x="60108" y="96701"/>
                        <a:pt x="60453" y="96632"/>
                        <a:pt x="60729" y="96563"/>
                      </a:cubicBezTo>
                      <a:cubicBezTo>
                        <a:pt x="61143" y="96494"/>
                        <a:pt x="61489" y="96356"/>
                        <a:pt x="61903" y="96287"/>
                      </a:cubicBezTo>
                      <a:cubicBezTo>
                        <a:pt x="62179" y="96218"/>
                        <a:pt x="62524" y="96149"/>
                        <a:pt x="62800" y="96011"/>
                      </a:cubicBezTo>
                      <a:cubicBezTo>
                        <a:pt x="63421" y="95804"/>
                        <a:pt x="64112" y="95597"/>
                        <a:pt x="64733" y="95389"/>
                      </a:cubicBezTo>
                      <a:cubicBezTo>
                        <a:pt x="64733" y="95389"/>
                        <a:pt x="64802" y="95389"/>
                        <a:pt x="64802" y="95389"/>
                      </a:cubicBezTo>
                      <a:cubicBezTo>
                        <a:pt x="66114" y="94975"/>
                        <a:pt x="67357" y="94423"/>
                        <a:pt x="68599" y="93940"/>
                      </a:cubicBezTo>
                      <a:cubicBezTo>
                        <a:pt x="68875" y="93802"/>
                        <a:pt x="69082" y="93733"/>
                        <a:pt x="69359" y="93595"/>
                      </a:cubicBezTo>
                      <a:cubicBezTo>
                        <a:pt x="69842" y="93387"/>
                        <a:pt x="70394" y="93111"/>
                        <a:pt x="70877" y="92904"/>
                      </a:cubicBezTo>
                      <a:cubicBezTo>
                        <a:pt x="70877" y="92904"/>
                        <a:pt x="70946" y="92904"/>
                        <a:pt x="70946" y="92904"/>
                      </a:cubicBezTo>
                      <a:cubicBezTo>
                        <a:pt x="71154" y="92766"/>
                        <a:pt x="71430" y="92697"/>
                        <a:pt x="71637" y="92559"/>
                      </a:cubicBezTo>
                      <a:cubicBezTo>
                        <a:pt x="71706" y="92559"/>
                        <a:pt x="71706" y="92490"/>
                        <a:pt x="71775" y="92490"/>
                      </a:cubicBezTo>
                      <a:cubicBezTo>
                        <a:pt x="72258" y="92283"/>
                        <a:pt x="72672" y="92007"/>
                        <a:pt x="73087" y="91731"/>
                      </a:cubicBezTo>
                      <a:cubicBezTo>
                        <a:pt x="73363" y="91592"/>
                        <a:pt x="73639" y="91385"/>
                        <a:pt x="73984" y="91247"/>
                      </a:cubicBezTo>
                      <a:cubicBezTo>
                        <a:pt x="74329" y="91040"/>
                        <a:pt x="74674" y="90833"/>
                        <a:pt x="74950" y="90626"/>
                      </a:cubicBezTo>
                      <a:cubicBezTo>
                        <a:pt x="75365" y="90419"/>
                        <a:pt x="75710" y="90143"/>
                        <a:pt x="76124" y="89867"/>
                      </a:cubicBezTo>
                      <a:cubicBezTo>
                        <a:pt x="76331" y="89729"/>
                        <a:pt x="76469" y="89659"/>
                        <a:pt x="76676" y="89521"/>
                      </a:cubicBezTo>
                      <a:cubicBezTo>
                        <a:pt x="77160" y="89176"/>
                        <a:pt x="77643" y="88831"/>
                        <a:pt x="78126" y="88486"/>
                      </a:cubicBezTo>
                      <a:cubicBezTo>
                        <a:pt x="78264" y="88348"/>
                        <a:pt x="78402" y="88279"/>
                        <a:pt x="78540" y="88141"/>
                      </a:cubicBezTo>
                      <a:cubicBezTo>
                        <a:pt x="79024" y="87726"/>
                        <a:pt x="79576" y="87381"/>
                        <a:pt x="80059" y="86967"/>
                      </a:cubicBezTo>
                      <a:cubicBezTo>
                        <a:pt x="80128" y="86898"/>
                        <a:pt x="80266" y="86829"/>
                        <a:pt x="80335" y="86691"/>
                      </a:cubicBezTo>
                      <a:cubicBezTo>
                        <a:pt x="80888" y="86208"/>
                        <a:pt x="81440" y="85793"/>
                        <a:pt x="81923" y="85310"/>
                      </a:cubicBezTo>
                      <a:cubicBezTo>
                        <a:pt x="81923" y="85310"/>
                        <a:pt x="81992" y="85241"/>
                        <a:pt x="81992" y="85241"/>
                      </a:cubicBezTo>
                      <a:cubicBezTo>
                        <a:pt x="82544" y="84758"/>
                        <a:pt x="83097" y="84206"/>
                        <a:pt x="83580" y="83722"/>
                      </a:cubicBezTo>
                      <a:cubicBezTo>
                        <a:pt x="83580" y="83722"/>
                        <a:pt x="83580" y="83722"/>
                        <a:pt x="83649" y="83653"/>
                      </a:cubicBezTo>
                      <a:cubicBezTo>
                        <a:pt x="84201" y="83101"/>
                        <a:pt x="84685" y="82549"/>
                        <a:pt x="85237" y="81996"/>
                      </a:cubicBezTo>
                      <a:cubicBezTo>
                        <a:pt x="85237" y="81996"/>
                        <a:pt x="85237" y="81996"/>
                        <a:pt x="85306" y="81927"/>
                      </a:cubicBezTo>
                      <a:cubicBezTo>
                        <a:pt x="85789" y="81444"/>
                        <a:pt x="86203" y="80892"/>
                        <a:pt x="86687" y="80340"/>
                      </a:cubicBezTo>
                      <a:cubicBezTo>
                        <a:pt x="86756" y="80271"/>
                        <a:pt x="86825" y="80133"/>
                        <a:pt x="86963" y="80063"/>
                      </a:cubicBezTo>
                      <a:cubicBezTo>
                        <a:pt x="87377" y="79580"/>
                        <a:pt x="87791" y="79028"/>
                        <a:pt x="88205" y="78476"/>
                      </a:cubicBezTo>
                      <a:cubicBezTo>
                        <a:pt x="88274" y="78338"/>
                        <a:pt x="88343" y="78269"/>
                        <a:pt x="88482" y="78130"/>
                      </a:cubicBezTo>
                      <a:cubicBezTo>
                        <a:pt x="88896" y="77578"/>
                        <a:pt x="89241" y="77095"/>
                        <a:pt x="89586" y="76543"/>
                      </a:cubicBezTo>
                      <a:cubicBezTo>
                        <a:pt x="89655" y="76405"/>
                        <a:pt x="89793" y="76267"/>
                        <a:pt x="89862" y="76128"/>
                      </a:cubicBezTo>
                      <a:cubicBezTo>
                        <a:pt x="90138" y="75714"/>
                        <a:pt x="90415" y="75231"/>
                        <a:pt x="90691" y="74817"/>
                      </a:cubicBezTo>
                      <a:cubicBezTo>
                        <a:pt x="90829" y="74541"/>
                        <a:pt x="91036" y="74264"/>
                        <a:pt x="91174" y="73988"/>
                      </a:cubicBezTo>
                      <a:cubicBezTo>
                        <a:pt x="91381" y="73643"/>
                        <a:pt x="91588" y="73298"/>
                        <a:pt x="91795" y="72884"/>
                      </a:cubicBezTo>
                      <a:cubicBezTo>
                        <a:pt x="92002" y="72539"/>
                        <a:pt x="92209" y="72124"/>
                        <a:pt x="92417" y="71779"/>
                      </a:cubicBezTo>
                      <a:cubicBezTo>
                        <a:pt x="92624" y="71434"/>
                        <a:pt x="92762" y="71089"/>
                        <a:pt x="92969" y="70744"/>
                      </a:cubicBezTo>
                      <a:cubicBezTo>
                        <a:pt x="93176" y="70329"/>
                        <a:pt x="93314" y="69984"/>
                        <a:pt x="93521" y="69570"/>
                      </a:cubicBezTo>
                      <a:cubicBezTo>
                        <a:pt x="93659" y="69363"/>
                        <a:pt x="93728" y="69087"/>
                        <a:pt x="93866" y="68880"/>
                      </a:cubicBezTo>
                      <a:cubicBezTo>
                        <a:pt x="94142" y="68258"/>
                        <a:pt x="94419" y="67568"/>
                        <a:pt x="94695" y="66947"/>
                      </a:cubicBezTo>
                      <a:cubicBezTo>
                        <a:pt x="94764" y="66671"/>
                        <a:pt x="94902" y="66463"/>
                        <a:pt x="94971" y="66187"/>
                      </a:cubicBezTo>
                      <a:cubicBezTo>
                        <a:pt x="95109" y="65773"/>
                        <a:pt x="95247" y="65428"/>
                        <a:pt x="95385" y="65014"/>
                      </a:cubicBezTo>
                      <a:cubicBezTo>
                        <a:pt x="95454" y="64807"/>
                        <a:pt x="95523" y="64599"/>
                        <a:pt x="95592" y="64323"/>
                      </a:cubicBezTo>
                      <a:cubicBezTo>
                        <a:pt x="95730" y="63909"/>
                        <a:pt x="95868" y="63426"/>
                        <a:pt x="96006" y="63012"/>
                      </a:cubicBezTo>
                      <a:cubicBezTo>
                        <a:pt x="96145" y="62666"/>
                        <a:pt x="96214" y="62321"/>
                        <a:pt x="96283" y="61976"/>
                      </a:cubicBezTo>
                      <a:cubicBezTo>
                        <a:pt x="96421" y="61562"/>
                        <a:pt x="96490" y="61079"/>
                        <a:pt x="96628" y="60595"/>
                      </a:cubicBezTo>
                      <a:cubicBezTo>
                        <a:pt x="96697" y="60181"/>
                        <a:pt x="96835" y="59767"/>
                        <a:pt x="96904" y="59353"/>
                      </a:cubicBezTo>
                      <a:cubicBezTo>
                        <a:pt x="96973" y="59077"/>
                        <a:pt x="97042" y="58731"/>
                        <a:pt x="97111" y="58455"/>
                      </a:cubicBezTo>
                      <a:cubicBezTo>
                        <a:pt x="97180" y="57972"/>
                        <a:pt x="97318" y="57489"/>
                        <a:pt x="97387" y="56936"/>
                      </a:cubicBezTo>
                      <a:cubicBezTo>
                        <a:pt x="97456" y="56660"/>
                        <a:pt x="97456" y="56384"/>
                        <a:pt x="97525" y="56108"/>
                      </a:cubicBezTo>
                      <a:cubicBezTo>
                        <a:pt x="97594" y="55487"/>
                        <a:pt x="97663" y="54934"/>
                        <a:pt x="97732" y="54313"/>
                      </a:cubicBezTo>
                      <a:cubicBezTo>
                        <a:pt x="97732" y="54175"/>
                        <a:pt x="97732" y="53968"/>
                        <a:pt x="97801" y="53830"/>
                      </a:cubicBezTo>
                      <a:cubicBezTo>
                        <a:pt x="97870" y="53070"/>
                        <a:pt x="97939" y="52311"/>
                        <a:pt x="98009" y="51552"/>
                      </a:cubicBezTo>
                      <a:cubicBezTo>
                        <a:pt x="98009" y="51552"/>
                        <a:pt x="98009" y="51552"/>
                        <a:pt x="98009" y="51552"/>
                      </a:cubicBezTo>
                      <a:cubicBezTo>
                        <a:pt x="98078" y="50723"/>
                        <a:pt x="98078" y="49895"/>
                        <a:pt x="98078" y="49066"/>
                      </a:cubicBezTo>
                      <a:cubicBezTo>
                        <a:pt x="98078" y="47479"/>
                        <a:pt x="98009" y="45822"/>
                        <a:pt x="97870" y="44234"/>
                      </a:cubicBezTo>
                      <a:cubicBezTo>
                        <a:pt x="97870" y="44165"/>
                        <a:pt x="97870" y="44027"/>
                        <a:pt x="97870" y="43958"/>
                      </a:cubicBezTo>
                      <a:cubicBezTo>
                        <a:pt x="97801" y="43267"/>
                        <a:pt x="97732" y="42577"/>
                        <a:pt x="97594" y="41887"/>
                      </a:cubicBezTo>
                      <a:cubicBezTo>
                        <a:pt x="97594" y="41680"/>
                        <a:pt x="97525" y="41542"/>
                        <a:pt x="97525" y="41334"/>
                      </a:cubicBezTo>
                      <a:cubicBezTo>
                        <a:pt x="97456" y="40782"/>
                        <a:pt x="97318" y="40230"/>
                        <a:pt x="97249" y="39678"/>
                      </a:cubicBezTo>
                      <a:cubicBezTo>
                        <a:pt x="97180" y="39332"/>
                        <a:pt x="97111" y="38918"/>
                        <a:pt x="97042" y="38573"/>
                      </a:cubicBezTo>
                      <a:cubicBezTo>
                        <a:pt x="96973" y="38159"/>
                        <a:pt x="96835" y="37814"/>
                        <a:pt x="96766" y="37399"/>
                      </a:cubicBezTo>
                      <a:cubicBezTo>
                        <a:pt x="96697" y="36985"/>
                        <a:pt x="96559" y="36640"/>
                        <a:pt x="96490" y="36226"/>
                      </a:cubicBezTo>
                      <a:cubicBezTo>
                        <a:pt x="96421" y="35881"/>
                        <a:pt x="96283" y="35535"/>
                        <a:pt x="96214" y="35259"/>
                      </a:cubicBezTo>
                      <a:cubicBezTo>
                        <a:pt x="96076" y="34707"/>
                        <a:pt x="95868" y="34224"/>
                        <a:pt x="95730" y="33671"/>
                      </a:cubicBezTo>
                      <a:cubicBezTo>
                        <a:pt x="95661" y="33464"/>
                        <a:pt x="95592" y="33257"/>
                        <a:pt x="95523" y="33050"/>
                      </a:cubicBezTo>
                      <a:cubicBezTo>
                        <a:pt x="95385" y="32636"/>
                        <a:pt x="95247" y="32222"/>
                        <a:pt x="95109" y="31807"/>
                      </a:cubicBezTo>
                      <a:cubicBezTo>
                        <a:pt x="95040" y="31669"/>
                        <a:pt x="95040" y="31531"/>
                        <a:pt x="94971" y="31393"/>
                      </a:cubicBezTo>
                      <a:cubicBezTo>
                        <a:pt x="94902" y="31255"/>
                        <a:pt x="94902" y="31117"/>
                        <a:pt x="94833" y="30979"/>
                      </a:cubicBezTo>
                      <a:cubicBezTo>
                        <a:pt x="94833" y="30910"/>
                        <a:pt x="94764" y="30841"/>
                        <a:pt x="94764" y="30772"/>
                      </a:cubicBezTo>
                      <a:cubicBezTo>
                        <a:pt x="94557" y="30289"/>
                        <a:pt x="94419" y="29874"/>
                        <a:pt x="94212" y="29460"/>
                      </a:cubicBezTo>
                      <a:cubicBezTo>
                        <a:pt x="94004" y="28977"/>
                        <a:pt x="93728" y="28425"/>
                        <a:pt x="93521" y="27941"/>
                      </a:cubicBezTo>
                      <a:cubicBezTo>
                        <a:pt x="93452" y="27734"/>
                        <a:pt x="93314" y="27596"/>
                        <a:pt x="93245" y="27389"/>
                      </a:cubicBezTo>
                      <a:cubicBezTo>
                        <a:pt x="93038" y="26906"/>
                        <a:pt x="92762" y="26492"/>
                        <a:pt x="92555" y="26008"/>
                      </a:cubicBezTo>
                      <a:cubicBezTo>
                        <a:pt x="92417" y="25801"/>
                        <a:pt x="92279" y="25525"/>
                        <a:pt x="92140" y="25318"/>
                      </a:cubicBezTo>
                      <a:cubicBezTo>
                        <a:pt x="91864" y="24835"/>
                        <a:pt x="91588" y="24352"/>
                        <a:pt x="91312" y="23868"/>
                      </a:cubicBezTo>
                      <a:cubicBezTo>
                        <a:pt x="91243" y="23730"/>
                        <a:pt x="91174" y="23592"/>
                        <a:pt x="91105" y="23523"/>
                      </a:cubicBezTo>
                      <a:cubicBezTo>
                        <a:pt x="90691" y="22902"/>
                        <a:pt x="90346" y="22281"/>
                        <a:pt x="89931" y="21659"/>
                      </a:cubicBezTo>
                      <a:cubicBezTo>
                        <a:pt x="89931" y="21659"/>
                        <a:pt x="89862" y="21590"/>
                        <a:pt x="89862" y="21590"/>
                      </a:cubicBezTo>
                      <a:cubicBezTo>
                        <a:pt x="89448" y="21038"/>
                        <a:pt x="89034" y="20417"/>
                        <a:pt x="88620" y="19864"/>
                      </a:cubicBezTo>
                      <a:cubicBezTo>
                        <a:pt x="88551" y="19795"/>
                        <a:pt x="88482" y="19726"/>
                        <a:pt x="88413" y="19588"/>
                      </a:cubicBezTo>
                      <a:cubicBezTo>
                        <a:pt x="86065" y="16481"/>
                        <a:pt x="83442" y="13720"/>
                        <a:pt x="80404" y="11235"/>
                      </a:cubicBezTo>
                      <a:cubicBezTo>
                        <a:pt x="80404" y="11235"/>
                        <a:pt x="80404" y="11235"/>
                        <a:pt x="80335" y="11166"/>
                      </a:cubicBezTo>
                      <a:cubicBezTo>
                        <a:pt x="79714" y="10682"/>
                        <a:pt x="79162" y="10199"/>
                        <a:pt x="78540" y="9785"/>
                      </a:cubicBezTo>
                      <a:cubicBezTo>
                        <a:pt x="78540" y="9785"/>
                        <a:pt x="78471" y="9785"/>
                        <a:pt x="78471" y="9716"/>
                      </a:cubicBezTo>
                      <a:cubicBezTo>
                        <a:pt x="77919" y="9302"/>
                        <a:pt x="77298" y="8888"/>
                        <a:pt x="76745" y="8473"/>
                      </a:cubicBezTo>
                      <a:cubicBezTo>
                        <a:pt x="76676" y="8404"/>
                        <a:pt x="76538" y="8335"/>
                        <a:pt x="76469" y="8266"/>
                      </a:cubicBezTo>
                      <a:cubicBezTo>
                        <a:pt x="75986" y="7921"/>
                        <a:pt x="75434" y="7576"/>
                        <a:pt x="74950" y="7300"/>
                      </a:cubicBezTo>
                      <a:cubicBezTo>
                        <a:pt x="74743" y="7162"/>
                        <a:pt x="74605" y="7093"/>
                        <a:pt x="74398" y="6955"/>
                      </a:cubicBezTo>
                      <a:cubicBezTo>
                        <a:pt x="73915" y="6678"/>
                        <a:pt x="73432" y="6402"/>
                        <a:pt x="72948" y="6126"/>
                      </a:cubicBezTo>
                      <a:cubicBezTo>
                        <a:pt x="72741" y="5988"/>
                        <a:pt x="72534" y="5850"/>
                        <a:pt x="72258" y="5781"/>
                      </a:cubicBezTo>
                      <a:cubicBezTo>
                        <a:pt x="71844" y="5574"/>
                        <a:pt x="71361" y="5298"/>
                        <a:pt x="70877" y="5091"/>
                      </a:cubicBezTo>
                      <a:cubicBezTo>
                        <a:pt x="70670" y="4953"/>
                        <a:pt x="70463" y="4883"/>
                        <a:pt x="70256" y="4745"/>
                      </a:cubicBezTo>
                      <a:cubicBezTo>
                        <a:pt x="69773" y="4538"/>
                        <a:pt x="69221" y="4262"/>
                        <a:pt x="68737" y="4055"/>
                      </a:cubicBezTo>
                      <a:cubicBezTo>
                        <a:pt x="68461" y="3917"/>
                        <a:pt x="68254" y="3848"/>
                        <a:pt x="67978" y="3710"/>
                      </a:cubicBezTo>
                      <a:cubicBezTo>
                        <a:pt x="67495" y="3503"/>
                        <a:pt x="66942" y="3296"/>
                        <a:pt x="66459" y="3089"/>
                      </a:cubicBezTo>
                      <a:cubicBezTo>
                        <a:pt x="66114" y="2950"/>
                        <a:pt x="65769" y="2812"/>
                        <a:pt x="65424" y="2743"/>
                      </a:cubicBezTo>
                      <a:cubicBezTo>
                        <a:pt x="65078" y="2605"/>
                        <a:pt x="64733" y="2536"/>
                        <a:pt x="64457" y="2398"/>
                      </a:cubicBezTo>
                      <a:cubicBezTo>
                        <a:pt x="64112" y="2260"/>
                        <a:pt x="63836" y="2191"/>
                        <a:pt x="63491" y="2122"/>
                      </a:cubicBezTo>
                      <a:cubicBezTo>
                        <a:pt x="63007" y="1984"/>
                        <a:pt x="62524" y="1846"/>
                        <a:pt x="62041" y="1708"/>
                      </a:cubicBezTo>
                      <a:cubicBezTo>
                        <a:pt x="61765" y="1639"/>
                        <a:pt x="61420" y="1570"/>
                        <a:pt x="61143" y="1501"/>
                      </a:cubicBezTo>
                      <a:cubicBezTo>
                        <a:pt x="60522" y="1363"/>
                        <a:pt x="59901" y="1225"/>
                        <a:pt x="59279" y="1087"/>
                      </a:cubicBezTo>
                      <a:cubicBezTo>
                        <a:pt x="59141" y="1087"/>
                        <a:pt x="59072" y="1017"/>
                        <a:pt x="58934" y="1017"/>
                      </a:cubicBezTo>
                      <a:cubicBezTo>
                        <a:pt x="58313" y="879"/>
                        <a:pt x="57692" y="810"/>
                        <a:pt x="57001" y="672"/>
                      </a:cubicBezTo>
                      <a:cubicBezTo>
                        <a:pt x="56863" y="672"/>
                        <a:pt x="56725" y="603"/>
                        <a:pt x="56587" y="603"/>
                      </a:cubicBezTo>
                      <a:cubicBezTo>
                        <a:pt x="55828" y="465"/>
                        <a:pt x="55068" y="396"/>
                        <a:pt x="54378" y="327"/>
                      </a:cubicBezTo>
                      <a:cubicBezTo>
                        <a:pt x="54378" y="327"/>
                        <a:pt x="54378" y="327"/>
                        <a:pt x="54378" y="327"/>
                      </a:cubicBezTo>
                      <a:cubicBezTo>
                        <a:pt x="52721" y="189"/>
                        <a:pt x="51064" y="51"/>
                        <a:pt x="49407" y="51"/>
                      </a:cubicBezTo>
                      <a:cubicBezTo>
                        <a:pt x="48924" y="120"/>
                        <a:pt x="48786" y="120"/>
                        <a:pt x="48717" y="120"/>
                      </a:cubicBezTo>
                      <a:lnTo>
                        <a:pt x="48717" y="120"/>
                      </a:lnTo>
                      <a:close/>
                    </a:path>
                  </a:pathLst>
                </a:custGeom>
                <a:solidFill>
                  <a:srgbClr val="DEE8FE"/>
                </a:solidFill>
                <a:ln w="6856"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A3B769E-123B-E3C4-F183-229032BDCB99}"/>
                    </a:ext>
                  </a:extLst>
                </p:cNvPr>
                <p:cNvSpPr/>
                <p:nvPr/>
              </p:nvSpPr>
              <p:spPr>
                <a:xfrm>
                  <a:off x="7388280" y="3078741"/>
                  <a:ext cx="97892" cy="64272"/>
                </a:xfrm>
                <a:custGeom>
                  <a:avLst/>
                  <a:gdLst>
                    <a:gd name="connsiteX0" fmla="*/ 95592 w 97892"/>
                    <a:gd name="connsiteY0" fmla="*/ 54 h 64272"/>
                    <a:gd name="connsiteX1" fmla="*/ 49131 w 97892"/>
                    <a:gd name="connsiteY1" fmla="*/ 33605 h 64272"/>
                    <a:gd name="connsiteX2" fmla="*/ 2670 w 97892"/>
                    <a:gd name="connsiteY2" fmla="*/ 54 h 64272"/>
                    <a:gd name="connsiteX3" fmla="*/ 185 w 97892"/>
                    <a:gd name="connsiteY3" fmla="*/ 15449 h 64272"/>
                    <a:gd name="connsiteX4" fmla="*/ 49131 w 97892"/>
                    <a:gd name="connsiteY4" fmla="*/ 64326 h 64272"/>
                    <a:gd name="connsiteX5" fmla="*/ 98077 w 97892"/>
                    <a:gd name="connsiteY5" fmla="*/ 15449 h 64272"/>
                    <a:gd name="connsiteX6" fmla="*/ 95592 w 97892"/>
                    <a:gd name="connsiteY6" fmla="*/ 54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92" h="64272">
                      <a:moveTo>
                        <a:pt x="95592" y="54"/>
                      </a:moveTo>
                      <a:cubicBezTo>
                        <a:pt x="88965" y="20074"/>
                        <a:pt x="70256" y="33605"/>
                        <a:pt x="49131" y="33605"/>
                      </a:cubicBezTo>
                      <a:cubicBezTo>
                        <a:pt x="28075" y="33605"/>
                        <a:pt x="9367" y="20074"/>
                        <a:pt x="2670" y="54"/>
                      </a:cubicBezTo>
                      <a:cubicBezTo>
                        <a:pt x="1013" y="5024"/>
                        <a:pt x="185" y="10202"/>
                        <a:pt x="185" y="15449"/>
                      </a:cubicBezTo>
                      <a:cubicBezTo>
                        <a:pt x="185" y="42442"/>
                        <a:pt x="22069" y="64326"/>
                        <a:pt x="49131" y="64326"/>
                      </a:cubicBezTo>
                      <a:cubicBezTo>
                        <a:pt x="76124" y="64326"/>
                        <a:pt x="98009" y="42442"/>
                        <a:pt x="98077" y="15449"/>
                      </a:cubicBezTo>
                      <a:cubicBezTo>
                        <a:pt x="98077" y="10202"/>
                        <a:pt x="97249" y="5024"/>
                        <a:pt x="95592" y="54"/>
                      </a:cubicBezTo>
                      <a:close/>
                    </a:path>
                  </a:pathLst>
                </a:custGeom>
                <a:solidFill>
                  <a:srgbClr val="C9D9FD"/>
                </a:solidFill>
                <a:ln w="6856" cap="flat">
                  <a:noFill/>
                  <a:prstDash val="solid"/>
                  <a:miter/>
                </a:ln>
              </p:spPr>
              <p:txBody>
                <a:bodyPr rtlCol="0" anchor="ctr"/>
                <a:lstStyle/>
                <a:p>
                  <a:endParaRPr lang="en-US"/>
                </a:p>
              </p:txBody>
            </p:sp>
          </p:grpSp>
          <p:grpSp>
            <p:nvGrpSpPr>
              <p:cNvPr id="56" name="Graphic 2">
                <a:extLst>
                  <a:ext uri="{FF2B5EF4-FFF2-40B4-BE49-F238E27FC236}">
                    <a16:creationId xmlns:a16="http://schemas.microsoft.com/office/drawing/2014/main" id="{B4BBEC44-5FCE-9AEF-D667-78A431C9B947}"/>
                  </a:ext>
                </a:extLst>
              </p:cNvPr>
              <p:cNvGrpSpPr/>
              <p:nvPr/>
            </p:nvGrpSpPr>
            <p:grpSpPr>
              <a:xfrm>
                <a:off x="6373315" y="2960138"/>
                <a:ext cx="97892" cy="97892"/>
                <a:chOff x="6373315" y="2960138"/>
                <a:chExt cx="97892" cy="97892"/>
              </a:xfrm>
            </p:grpSpPr>
            <p:sp>
              <p:nvSpPr>
                <p:cNvPr id="60" name="Freeform: Shape 59">
                  <a:extLst>
                    <a:ext uri="{FF2B5EF4-FFF2-40B4-BE49-F238E27FC236}">
                      <a16:creationId xmlns:a16="http://schemas.microsoft.com/office/drawing/2014/main" id="{EBC65DBB-AFEB-D8DB-F79C-64FBA115E702}"/>
                    </a:ext>
                  </a:extLst>
                </p:cNvPr>
                <p:cNvSpPr/>
                <p:nvPr/>
              </p:nvSpPr>
              <p:spPr>
                <a:xfrm>
                  <a:off x="6373315" y="2960138"/>
                  <a:ext cx="97892" cy="97892"/>
                </a:xfrm>
                <a:custGeom>
                  <a:avLst/>
                  <a:gdLst>
                    <a:gd name="connsiteX0" fmla="*/ 97924 w 97892"/>
                    <a:gd name="connsiteY0" fmla="*/ 48984 h 97892"/>
                    <a:gd name="connsiteX1" fmla="*/ 48977 w 97892"/>
                    <a:gd name="connsiteY1" fmla="*/ 97931 h 97892"/>
                    <a:gd name="connsiteX2" fmla="*/ 48977 w 97892"/>
                    <a:gd name="connsiteY2" fmla="*/ 97931 h 97892"/>
                    <a:gd name="connsiteX3" fmla="*/ 31 w 97892"/>
                    <a:gd name="connsiteY3" fmla="*/ 48984 h 97892"/>
                    <a:gd name="connsiteX4" fmla="*/ 31 w 97892"/>
                    <a:gd name="connsiteY4" fmla="*/ 48984 h 97892"/>
                    <a:gd name="connsiteX5" fmla="*/ 48977 w 97892"/>
                    <a:gd name="connsiteY5" fmla="*/ 38 h 97892"/>
                    <a:gd name="connsiteX6" fmla="*/ 48977 w 97892"/>
                    <a:gd name="connsiteY6" fmla="*/ 38 h 97892"/>
                    <a:gd name="connsiteX7" fmla="*/ 97924 w 97892"/>
                    <a:gd name="connsiteY7" fmla="*/ 48984 h 97892"/>
                    <a:gd name="connsiteX8" fmla="*/ 97924 w 97892"/>
                    <a:gd name="connsiteY8" fmla="*/ 48984 h 9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92" h="97892">
                      <a:moveTo>
                        <a:pt x="97924" y="48984"/>
                      </a:moveTo>
                      <a:cubicBezTo>
                        <a:pt x="97924" y="75977"/>
                        <a:pt x="76039" y="97931"/>
                        <a:pt x="48977" y="97931"/>
                      </a:cubicBezTo>
                      <a:lnTo>
                        <a:pt x="48977" y="97931"/>
                      </a:lnTo>
                      <a:cubicBezTo>
                        <a:pt x="21984" y="97931"/>
                        <a:pt x="31" y="76046"/>
                        <a:pt x="31" y="48984"/>
                      </a:cubicBezTo>
                      <a:lnTo>
                        <a:pt x="31" y="48984"/>
                      </a:lnTo>
                      <a:cubicBezTo>
                        <a:pt x="31" y="21991"/>
                        <a:pt x="21915" y="38"/>
                        <a:pt x="48977" y="38"/>
                      </a:cubicBezTo>
                      <a:lnTo>
                        <a:pt x="48977" y="38"/>
                      </a:lnTo>
                      <a:cubicBezTo>
                        <a:pt x="76039" y="38"/>
                        <a:pt x="97924" y="21922"/>
                        <a:pt x="97924" y="48984"/>
                      </a:cubicBezTo>
                      <a:lnTo>
                        <a:pt x="97924" y="48984"/>
                      </a:lnTo>
                      <a:close/>
                    </a:path>
                  </a:pathLst>
                </a:custGeom>
                <a:solidFill>
                  <a:srgbClr val="DEE8FE"/>
                </a:solidFill>
                <a:ln w="6856"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49B98590-2392-CDDF-E457-CFA5FF194B24}"/>
                    </a:ext>
                  </a:extLst>
                </p:cNvPr>
                <p:cNvSpPr/>
                <p:nvPr/>
              </p:nvSpPr>
              <p:spPr>
                <a:xfrm>
                  <a:off x="6455356" y="2995898"/>
                  <a:ext cx="15438" cy="7179"/>
                </a:xfrm>
                <a:custGeom>
                  <a:avLst/>
                  <a:gdLst>
                    <a:gd name="connsiteX0" fmla="*/ 14094 w 15438"/>
                    <a:gd name="connsiteY0" fmla="*/ 37 h 7179"/>
                    <a:gd name="connsiteX1" fmla="*/ 2289 w 15438"/>
                    <a:gd name="connsiteY1" fmla="*/ 313 h 7179"/>
                    <a:gd name="connsiteX2" fmla="*/ 2289 w 15438"/>
                    <a:gd name="connsiteY2" fmla="*/ 7216 h 7179"/>
                    <a:gd name="connsiteX3" fmla="*/ 15475 w 15438"/>
                    <a:gd name="connsiteY3" fmla="*/ 6940 h 7179"/>
                    <a:gd name="connsiteX4" fmla="*/ 14094 w 15438"/>
                    <a:gd name="connsiteY4" fmla="*/ 37 h 7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8" h="7179">
                      <a:moveTo>
                        <a:pt x="14094" y="37"/>
                      </a:moveTo>
                      <a:cubicBezTo>
                        <a:pt x="10090" y="106"/>
                        <a:pt x="6155" y="175"/>
                        <a:pt x="2289" y="313"/>
                      </a:cubicBezTo>
                      <a:cubicBezTo>
                        <a:pt x="-748" y="313"/>
                        <a:pt x="-679" y="7147"/>
                        <a:pt x="2289" y="7216"/>
                      </a:cubicBezTo>
                      <a:cubicBezTo>
                        <a:pt x="6639" y="7078"/>
                        <a:pt x="11057" y="7009"/>
                        <a:pt x="15475" y="6940"/>
                      </a:cubicBezTo>
                      <a:cubicBezTo>
                        <a:pt x="15199" y="4662"/>
                        <a:pt x="14716" y="2315"/>
                        <a:pt x="14094" y="37"/>
                      </a:cubicBezTo>
                      <a:close/>
                    </a:path>
                  </a:pathLst>
                </a:custGeom>
                <a:solidFill>
                  <a:srgbClr val="FFFFFF"/>
                </a:solidFill>
                <a:ln w="6856"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203465E-8BD1-B79A-C2D5-C398268E12C5}"/>
                    </a:ext>
                  </a:extLst>
                </p:cNvPr>
                <p:cNvSpPr/>
                <p:nvPr/>
              </p:nvSpPr>
              <p:spPr>
                <a:xfrm>
                  <a:off x="6373315" y="2993689"/>
                  <a:ext cx="97892" cy="64272"/>
                </a:xfrm>
                <a:custGeom>
                  <a:avLst/>
                  <a:gdLst>
                    <a:gd name="connsiteX0" fmla="*/ 95438 w 97892"/>
                    <a:gd name="connsiteY0" fmla="*/ 41 h 64272"/>
                    <a:gd name="connsiteX1" fmla="*/ 48977 w 97892"/>
                    <a:gd name="connsiteY1" fmla="*/ 33592 h 64272"/>
                    <a:gd name="connsiteX2" fmla="*/ 2516 w 97892"/>
                    <a:gd name="connsiteY2" fmla="*/ 41 h 64272"/>
                    <a:gd name="connsiteX3" fmla="*/ 31 w 97892"/>
                    <a:gd name="connsiteY3" fmla="*/ 15436 h 64272"/>
                    <a:gd name="connsiteX4" fmla="*/ 48977 w 97892"/>
                    <a:gd name="connsiteY4" fmla="*/ 64313 h 64272"/>
                    <a:gd name="connsiteX5" fmla="*/ 97924 w 97892"/>
                    <a:gd name="connsiteY5" fmla="*/ 15436 h 64272"/>
                    <a:gd name="connsiteX6" fmla="*/ 95438 w 97892"/>
                    <a:gd name="connsiteY6" fmla="*/ 41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92" h="64272">
                      <a:moveTo>
                        <a:pt x="95438" y="41"/>
                      </a:moveTo>
                      <a:cubicBezTo>
                        <a:pt x="88811" y="20061"/>
                        <a:pt x="70102" y="33592"/>
                        <a:pt x="48977" y="33592"/>
                      </a:cubicBezTo>
                      <a:cubicBezTo>
                        <a:pt x="27921" y="33592"/>
                        <a:pt x="9212" y="20061"/>
                        <a:pt x="2516" y="41"/>
                      </a:cubicBezTo>
                      <a:cubicBezTo>
                        <a:pt x="859" y="5011"/>
                        <a:pt x="31" y="10189"/>
                        <a:pt x="31" y="15436"/>
                      </a:cubicBezTo>
                      <a:cubicBezTo>
                        <a:pt x="31" y="42429"/>
                        <a:pt x="21915" y="64313"/>
                        <a:pt x="48977" y="64313"/>
                      </a:cubicBezTo>
                      <a:cubicBezTo>
                        <a:pt x="75970" y="64313"/>
                        <a:pt x="97854" y="42429"/>
                        <a:pt x="97924" y="15436"/>
                      </a:cubicBezTo>
                      <a:cubicBezTo>
                        <a:pt x="97924" y="10189"/>
                        <a:pt x="97095" y="5011"/>
                        <a:pt x="95438" y="41"/>
                      </a:cubicBezTo>
                      <a:close/>
                    </a:path>
                  </a:pathLst>
                </a:custGeom>
                <a:solidFill>
                  <a:srgbClr val="C9D9FD"/>
                </a:solidFill>
                <a:ln w="6856" cap="flat">
                  <a:noFill/>
                  <a:prstDash val="solid"/>
                  <a:miter/>
                </a:ln>
              </p:spPr>
              <p:txBody>
                <a:bodyPr rtlCol="0" anchor="ctr"/>
                <a:lstStyle/>
                <a:p>
                  <a:endParaRPr lang="en-US"/>
                </a:p>
              </p:txBody>
            </p:sp>
          </p:grpSp>
          <p:grpSp>
            <p:nvGrpSpPr>
              <p:cNvPr id="57" name="Graphic 2">
                <a:extLst>
                  <a:ext uri="{FF2B5EF4-FFF2-40B4-BE49-F238E27FC236}">
                    <a16:creationId xmlns:a16="http://schemas.microsoft.com/office/drawing/2014/main" id="{A672A1DD-75FD-1439-7084-EFC371209582}"/>
                  </a:ext>
                </a:extLst>
              </p:cNvPr>
              <p:cNvGrpSpPr/>
              <p:nvPr/>
            </p:nvGrpSpPr>
            <p:grpSpPr>
              <a:xfrm>
                <a:off x="6977793" y="3906481"/>
                <a:ext cx="97961" cy="97961"/>
                <a:chOff x="6977793" y="3906481"/>
                <a:chExt cx="97961" cy="97961"/>
              </a:xfrm>
            </p:grpSpPr>
            <p:sp>
              <p:nvSpPr>
                <p:cNvPr id="58" name="Freeform: Shape 57">
                  <a:extLst>
                    <a:ext uri="{FF2B5EF4-FFF2-40B4-BE49-F238E27FC236}">
                      <a16:creationId xmlns:a16="http://schemas.microsoft.com/office/drawing/2014/main" id="{41045E1D-2C56-5E9E-4293-93E690AAE43C}"/>
                    </a:ext>
                  </a:extLst>
                </p:cNvPr>
                <p:cNvSpPr/>
                <p:nvPr/>
              </p:nvSpPr>
              <p:spPr>
                <a:xfrm>
                  <a:off x="6977862" y="3906481"/>
                  <a:ext cx="97892" cy="97961"/>
                </a:xfrm>
                <a:custGeom>
                  <a:avLst/>
                  <a:gdLst>
                    <a:gd name="connsiteX0" fmla="*/ 48931 w 97892"/>
                    <a:gd name="connsiteY0" fmla="*/ 320 h 97961"/>
                    <a:gd name="connsiteX1" fmla="*/ 122 w 97892"/>
                    <a:gd name="connsiteY1" fmla="*/ 49266 h 97961"/>
                    <a:gd name="connsiteX2" fmla="*/ 20419 w 97892"/>
                    <a:gd name="connsiteY2" fmla="*/ 88962 h 97961"/>
                    <a:gd name="connsiteX3" fmla="*/ 20488 w 97892"/>
                    <a:gd name="connsiteY3" fmla="*/ 89031 h 97961"/>
                    <a:gd name="connsiteX4" fmla="*/ 31051 w 97892"/>
                    <a:gd name="connsiteY4" fmla="*/ 94761 h 97961"/>
                    <a:gd name="connsiteX5" fmla="*/ 31051 w 97892"/>
                    <a:gd name="connsiteY5" fmla="*/ 94761 h 97961"/>
                    <a:gd name="connsiteX6" fmla="*/ 33881 w 97892"/>
                    <a:gd name="connsiteY6" fmla="*/ 95796 h 97961"/>
                    <a:gd name="connsiteX7" fmla="*/ 33881 w 97892"/>
                    <a:gd name="connsiteY7" fmla="*/ 95796 h 97961"/>
                    <a:gd name="connsiteX8" fmla="*/ 39749 w 97892"/>
                    <a:gd name="connsiteY8" fmla="*/ 97315 h 97961"/>
                    <a:gd name="connsiteX9" fmla="*/ 39818 w 97892"/>
                    <a:gd name="connsiteY9" fmla="*/ 97315 h 97961"/>
                    <a:gd name="connsiteX10" fmla="*/ 42718 w 97892"/>
                    <a:gd name="connsiteY10" fmla="*/ 97798 h 97961"/>
                    <a:gd name="connsiteX11" fmla="*/ 42856 w 97892"/>
                    <a:gd name="connsiteY11" fmla="*/ 97798 h 97961"/>
                    <a:gd name="connsiteX12" fmla="*/ 45824 w 97892"/>
                    <a:gd name="connsiteY12" fmla="*/ 98075 h 97961"/>
                    <a:gd name="connsiteX13" fmla="*/ 46031 w 97892"/>
                    <a:gd name="connsiteY13" fmla="*/ 98075 h 97961"/>
                    <a:gd name="connsiteX14" fmla="*/ 49000 w 97892"/>
                    <a:gd name="connsiteY14" fmla="*/ 98144 h 97961"/>
                    <a:gd name="connsiteX15" fmla="*/ 49000 w 97892"/>
                    <a:gd name="connsiteY15" fmla="*/ 98144 h 97961"/>
                    <a:gd name="connsiteX16" fmla="*/ 51278 w 97892"/>
                    <a:gd name="connsiteY16" fmla="*/ 98075 h 97961"/>
                    <a:gd name="connsiteX17" fmla="*/ 51554 w 97892"/>
                    <a:gd name="connsiteY17" fmla="*/ 98075 h 97961"/>
                    <a:gd name="connsiteX18" fmla="*/ 53901 w 97892"/>
                    <a:gd name="connsiteY18" fmla="*/ 97867 h 97961"/>
                    <a:gd name="connsiteX19" fmla="*/ 53901 w 97892"/>
                    <a:gd name="connsiteY19" fmla="*/ 97867 h 97961"/>
                    <a:gd name="connsiteX20" fmla="*/ 55972 w 97892"/>
                    <a:gd name="connsiteY20" fmla="*/ 97591 h 97961"/>
                    <a:gd name="connsiteX21" fmla="*/ 56663 w 97892"/>
                    <a:gd name="connsiteY21" fmla="*/ 97522 h 97961"/>
                    <a:gd name="connsiteX22" fmla="*/ 58251 w 97892"/>
                    <a:gd name="connsiteY22" fmla="*/ 97246 h 97961"/>
                    <a:gd name="connsiteX23" fmla="*/ 59493 w 97892"/>
                    <a:gd name="connsiteY23" fmla="*/ 96970 h 97961"/>
                    <a:gd name="connsiteX24" fmla="*/ 60598 w 97892"/>
                    <a:gd name="connsiteY24" fmla="*/ 96694 h 97961"/>
                    <a:gd name="connsiteX25" fmla="*/ 61841 w 97892"/>
                    <a:gd name="connsiteY25" fmla="*/ 96349 h 97961"/>
                    <a:gd name="connsiteX26" fmla="*/ 63014 w 97892"/>
                    <a:gd name="connsiteY26" fmla="*/ 96003 h 97961"/>
                    <a:gd name="connsiteX27" fmla="*/ 66949 w 97892"/>
                    <a:gd name="connsiteY27" fmla="*/ 94623 h 97961"/>
                    <a:gd name="connsiteX28" fmla="*/ 67087 w 97892"/>
                    <a:gd name="connsiteY28" fmla="*/ 94554 h 97961"/>
                    <a:gd name="connsiteX29" fmla="*/ 69296 w 97892"/>
                    <a:gd name="connsiteY29" fmla="*/ 93587 h 97961"/>
                    <a:gd name="connsiteX30" fmla="*/ 69434 w 97892"/>
                    <a:gd name="connsiteY30" fmla="*/ 93518 h 97961"/>
                    <a:gd name="connsiteX31" fmla="*/ 70746 w 97892"/>
                    <a:gd name="connsiteY31" fmla="*/ 92897 h 97961"/>
                    <a:gd name="connsiteX32" fmla="*/ 71644 w 97892"/>
                    <a:gd name="connsiteY32" fmla="*/ 92414 h 97961"/>
                    <a:gd name="connsiteX33" fmla="*/ 72679 w 97892"/>
                    <a:gd name="connsiteY33" fmla="*/ 91861 h 97961"/>
                    <a:gd name="connsiteX34" fmla="*/ 73922 w 97892"/>
                    <a:gd name="connsiteY34" fmla="*/ 91171 h 97961"/>
                    <a:gd name="connsiteX35" fmla="*/ 74405 w 97892"/>
                    <a:gd name="connsiteY35" fmla="*/ 90895 h 97961"/>
                    <a:gd name="connsiteX36" fmla="*/ 75924 w 97892"/>
                    <a:gd name="connsiteY36" fmla="*/ 89928 h 97961"/>
                    <a:gd name="connsiteX37" fmla="*/ 76476 w 97892"/>
                    <a:gd name="connsiteY37" fmla="*/ 89583 h 97961"/>
                    <a:gd name="connsiteX38" fmla="*/ 77995 w 97892"/>
                    <a:gd name="connsiteY38" fmla="*/ 88479 h 97961"/>
                    <a:gd name="connsiteX39" fmla="*/ 78271 w 97892"/>
                    <a:gd name="connsiteY39" fmla="*/ 88271 h 97961"/>
                    <a:gd name="connsiteX40" fmla="*/ 79997 w 97892"/>
                    <a:gd name="connsiteY40" fmla="*/ 86891 h 97961"/>
                    <a:gd name="connsiteX41" fmla="*/ 80135 w 97892"/>
                    <a:gd name="connsiteY41" fmla="*/ 86822 h 97961"/>
                    <a:gd name="connsiteX42" fmla="*/ 83518 w 97892"/>
                    <a:gd name="connsiteY42" fmla="*/ 83784 h 97961"/>
                    <a:gd name="connsiteX43" fmla="*/ 83587 w 97892"/>
                    <a:gd name="connsiteY43" fmla="*/ 83715 h 97961"/>
                    <a:gd name="connsiteX44" fmla="*/ 85175 w 97892"/>
                    <a:gd name="connsiteY44" fmla="*/ 82058 h 97961"/>
                    <a:gd name="connsiteX45" fmla="*/ 85244 w 97892"/>
                    <a:gd name="connsiteY45" fmla="*/ 81989 h 97961"/>
                    <a:gd name="connsiteX46" fmla="*/ 86762 w 97892"/>
                    <a:gd name="connsiteY46" fmla="*/ 80263 h 97961"/>
                    <a:gd name="connsiteX47" fmla="*/ 86831 w 97892"/>
                    <a:gd name="connsiteY47" fmla="*/ 80194 h 97961"/>
                    <a:gd name="connsiteX48" fmla="*/ 88143 w 97892"/>
                    <a:gd name="connsiteY48" fmla="*/ 78537 h 97961"/>
                    <a:gd name="connsiteX49" fmla="*/ 88350 w 97892"/>
                    <a:gd name="connsiteY49" fmla="*/ 78261 h 97961"/>
                    <a:gd name="connsiteX50" fmla="*/ 89524 w 97892"/>
                    <a:gd name="connsiteY50" fmla="*/ 76604 h 97961"/>
                    <a:gd name="connsiteX51" fmla="*/ 89800 w 97892"/>
                    <a:gd name="connsiteY51" fmla="*/ 76190 h 97961"/>
                    <a:gd name="connsiteX52" fmla="*/ 90628 w 97892"/>
                    <a:gd name="connsiteY52" fmla="*/ 74879 h 97961"/>
                    <a:gd name="connsiteX53" fmla="*/ 91112 w 97892"/>
                    <a:gd name="connsiteY53" fmla="*/ 74119 h 97961"/>
                    <a:gd name="connsiteX54" fmla="*/ 91871 w 97892"/>
                    <a:gd name="connsiteY54" fmla="*/ 72807 h 97961"/>
                    <a:gd name="connsiteX55" fmla="*/ 92285 w 97892"/>
                    <a:gd name="connsiteY55" fmla="*/ 72048 h 97961"/>
                    <a:gd name="connsiteX56" fmla="*/ 92976 w 97892"/>
                    <a:gd name="connsiteY56" fmla="*/ 70736 h 97961"/>
                    <a:gd name="connsiteX57" fmla="*/ 93528 w 97892"/>
                    <a:gd name="connsiteY57" fmla="*/ 69632 h 97961"/>
                    <a:gd name="connsiteX58" fmla="*/ 94011 w 97892"/>
                    <a:gd name="connsiteY58" fmla="*/ 68596 h 97961"/>
                    <a:gd name="connsiteX59" fmla="*/ 94633 w 97892"/>
                    <a:gd name="connsiteY59" fmla="*/ 67077 h 97961"/>
                    <a:gd name="connsiteX60" fmla="*/ 94702 w 97892"/>
                    <a:gd name="connsiteY60" fmla="*/ 66939 h 97961"/>
                    <a:gd name="connsiteX61" fmla="*/ 95254 w 97892"/>
                    <a:gd name="connsiteY61" fmla="*/ 65490 h 97961"/>
                    <a:gd name="connsiteX62" fmla="*/ 95392 w 97892"/>
                    <a:gd name="connsiteY62" fmla="*/ 65006 h 97961"/>
                    <a:gd name="connsiteX63" fmla="*/ 95461 w 97892"/>
                    <a:gd name="connsiteY63" fmla="*/ 64730 h 97961"/>
                    <a:gd name="connsiteX64" fmla="*/ 95530 w 97892"/>
                    <a:gd name="connsiteY64" fmla="*/ 64592 h 97961"/>
                    <a:gd name="connsiteX65" fmla="*/ 96013 w 97892"/>
                    <a:gd name="connsiteY65" fmla="*/ 63142 h 97961"/>
                    <a:gd name="connsiteX66" fmla="*/ 96289 w 97892"/>
                    <a:gd name="connsiteY66" fmla="*/ 62107 h 97961"/>
                    <a:gd name="connsiteX67" fmla="*/ 96635 w 97892"/>
                    <a:gd name="connsiteY67" fmla="*/ 60726 h 97961"/>
                    <a:gd name="connsiteX68" fmla="*/ 96911 w 97892"/>
                    <a:gd name="connsiteY68" fmla="*/ 59553 h 97961"/>
                    <a:gd name="connsiteX69" fmla="*/ 97118 w 97892"/>
                    <a:gd name="connsiteY69" fmla="*/ 58517 h 97961"/>
                    <a:gd name="connsiteX70" fmla="*/ 97394 w 97892"/>
                    <a:gd name="connsiteY70" fmla="*/ 56791 h 97961"/>
                    <a:gd name="connsiteX71" fmla="*/ 97463 w 97892"/>
                    <a:gd name="connsiteY71" fmla="*/ 56377 h 97961"/>
                    <a:gd name="connsiteX72" fmla="*/ 97739 w 97892"/>
                    <a:gd name="connsiteY72" fmla="*/ 54375 h 97961"/>
                    <a:gd name="connsiteX73" fmla="*/ 97808 w 97892"/>
                    <a:gd name="connsiteY73" fmla="*/ 53892 h 97961"/>
                    <a:gd name="connsiteX74" fmla="*/ 97946 w 97892"/>
                    <a:gd name="connsiteY74" fmla="*/ 51613 h 97961"/>
                    <a:gd name="connsiteX75" fmla="*/ 97946 w 97892"/>
                    <a:gd name="connsiteY75" fmla="*/ 51613 h 97961"/>
                    <a:gd name="connsiteX76" fmla="*/ 98015 w 97892"/>
                    <a:gd name="connsiteY76" fmla="*/ 49128 h 97961"/>
                    <a:gd name="connsiteX77" fmla="*/ 97808 w 97892"/>
                    <a:gd name="connsiteY77" fmla="*/ 44848 h 97961"/>
                    <a:gd name="connsiteX78" fmla="*/ 97808 w 97892"/>
                    <a:gd name="connsiteY78" fmla="*/ 44848 h 97961"/>
                    <a:gd name="connsiteX79" fmla="*/ 97256 w 97892"/>
                    <a:gd name="connsiteY79" fmla="*/ 40844 h 97961"/>
                    <a:gd name="connsiteX80" fmla="*/ 97187 w 97892"/>
                    <a:gd name="connsiteY80" fmla="*/ 40568 h 97961"/>
                    <a:gd name="connsiteX81" fmla="*/ 96358 w 97892"/>
                    <a:gd name="connsiteY81" fmla="*/ 36771 h 97961"/>
                    <a:gd name="connsiteX82" fmla="*/ 96289 w 97892"/>
                    <a:gd name="connsiteY82" fmla="*/ 36494 h 97961"/>
                    <a:gd name="connsiteX83" fmla="*/ 95116 w 97892"/>
                    <a:gd name="connsiteY83" fmla="*/ 32767 h 97961"/>
                    <a:gd name="connsiteX84" fmla="*/ 95047 w 97892"/>
                    <a:gd name="connsiteY84" fmla="*/ 32629 h 97961"/>
                    <a:gd name="connsiteX85" fmla="*/ 93597 w 97892"/>
                    <a:gd name="connsiteY85" fmla="*/ 28970 h 97961"/>
                    <a:gd name="connsiteX86" fmla="*/ 93528 w 97892"/>
                    <a:gd name="connsiteY86" fmla="*/ 28763 h 97961"/>
                    <a:gd name="connsiteX87" fmla="*/ 91733 w 97892"/>
                    <a:gd name="connsiteY87" fmla="*/ 25242 h 97961"/>
                    <a:gd name="connsiteX88" fmla="*/ 91733 w 97892"/>
                    <a:gd name="connsiteY88" fmla="*/ 25173 h 97961"/>
                    <a:gd name="connsiteX89" fmla="*/ 87246 w 97892"/>
                    <a:gd name="connsiteY89" fmla="*/ 18476 h 97961"/>
                    <a:gd name="connsiteX90" fmla="*/ 87246 w 97892"/>
                    <a:gd name="connsiteY90" fmla="*/ 18476 h 97961"/>
                    <a:gd name="connsiteX91" fmla="*/ 78547 w 97892"/>
                    <a:gd name="connsiteY91" fmla="*/ 9985 h 97961"/>
                    <a:gd name="connsiteX92" fmla="*/ 78547 w 97892"/>
                    <a:gd name="connsiteY92" fmla="*/ 9985 h 97961"/>
                    <a:gd name="connsiteX93" fmla="*/ 78271 w 97892"/>
                    <a:gd name="connsiteY93" fmla="*/ 9778 h 97961"/>
                    <a:gd name="connsiteX94" fmla="*/ 78271 w 97892"/>
                    <a:gd name="connsiteY94" fmla="*/ 9778 h 97961"/>
                    <a:gd name="connsiteX95" fmla="*/ 75164 w 97892"/>
                    <a:gd name="connsiteY95" fmla="*/ 7638 h 97961"/>
                    <a:gd name="connsiteX96" fmla="*/ 75164 w 97892"/>
                    <a:gd name="connsiteY96" fmla="*/ 7638 h 97961"/>
                    <a:gd name="connsiteX97" fmla="*/ 71644 w 97892"/>
                    <a:gd name="connsiteY97" fmla="*/ 5636 h 97961"/>
                    <a:gd name="connsiteX98" fmla="*/ 71575 w 97892"/>
                    <a:gd name="connsiteY98" fmla="*/ 5636 h 97961"/>
                    <a:gd name="connsiteX99" fmla="*/ 49069 w 97892"/>
                    <a:gd name="connsiteY99" fmla="*/ 182 h 97961"/>
                    <a:gd name="connsiteX100" fmla="*/ 48931 w 97892"/>
                    <a:gd name="connsiteY100" fmla="*/ 320 h 97961"/>
                    <a:gd name="connsiteX101" fmla="*/ 48931 w 97892"/>
                    <a:gd name="connsiteY101" fmla="*/ 320 h 9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7892" h="97961">
                      <a:moveTo>
                        <a:pt x="48931" y="320"/>
                      </a:moveTo>
                      <a:cubicBezTo>
                        <a:pt x="21938" y="389"/>
                        <a:pt x="122" y="22273"/>
                        <a:pt x="122" y="49266"/>
                      </a:cubicBezTo>
                      <a:cubicBezTo>
                        <a:pt x="122" y="65006"/>
                        <a:pt x="7716" y="79780"/>
                        <a:pt x="20419" y="88962"/>
                      </a:cubicBezTo>
                      <a:cubicBezTo>
                        <a:pt x="20419" y="88962"/>
                        <a:pt x="20488" y="88962"/>
                        <a:pt x="20488" y="89031"/>
                      </a:cubicBezTo>
                      <a:cubicBezTo>
                        <a:pt x="23733" y="91378"/>
                        <a:pt x="27323" y="93311"/>
                        <a:pt x="31051" y="94761"/>
                      </a:cubicBezTo>
                      <a:cubicBezTo>
                        <a:pt x="31051" y="94761"/>
                        <a:pt x="31051" y="94761"/>
                        <a:pt x="31051" y="94761"/>
                      </a:cubicBezTo>
                      <a:cubicBezTo>
                        <a:pt x="32017" y="95106"/>
                        <a:pt x="32914" y="95451"/>
                        <a:pt x="33881" y="95796"/>
                      </a:cubicBezTo>
                      <a:cubicBezTo>
                        <a:pt x="33881" y="95796"/>
                        <a:pt x="33881" y="95796"/>
                        <a:pt x="33881" y="95796"/>
                      </a:cubicBezTo>
                      <a:cubicBezTo>
                        <a:pt x="35814" y="96418"/>
                        <a:pt x="37747" y="96901"/>
                        <a:pt x="39749" y="97315"/>
                      </a:cubicBezTo>
                      <a:cubicBezTo>
                        <a:pt x="39749" y="97315"/>
                        <a:pt x="39818" y="97315"/>
                        <a:pt x="39818" y="97315"/>
                      </a:cubicBezTo>
                      <a:cubicBezTo>
                        <a:pt x="40785" y="97522"/>
                        <a:pt x="41751" y="97660"/>
                        <a:pt x="42718" y="97798"/>
                      </a:cubicBezTo>
                      <a:cubicBezTo>
                        <a:pt x="42787" y="97798"/>
                        <a:pt x="42787" y="97798"/>
                        <a:pt x="42856" y="97798"/>
                      </a:cubicBezTo>
                      <a:cubicBezTo>
                        <a:pt x="43822" y="97936"/>
                        <a:pt x="44789" y="98005"/>
                        <a:pt x="45824" y="98075"/>
                      </a:cubicBezTo>
                      <a:cubicBezTo>
                        <a:pt x="45893" y="98075"/>
                        <a:pt x="45962" y="98075"/>
                        <a:pt x="46031" y="98075"/>
                      </a:cubicBezTo>
                      <a:cubicBezTo>
                        <a:pt x="46998" y="98144"/>
                        <a:pt x="48033" y="98144"/>
                        <a:pt x="49000" y="98144"/>
                      </a:cubicBezTo>
                      <a:lnTo>
                        <a:pt x="49000" y="98144"/>
                      </a:lnTo>
                      <a:cubicBezTo>
                        <a:pt x="49759" y="98144"/>
                        <a:pt x="50519" y="98144"/>
                        <a:pt x="51278" y="98075"/>
                      </a:cubicBezTo>
                      <a:cubicBezTo>
                        <a:pt x="51347" y="98075"/>
                        <a:pt x="51485" y="98075"/>
                        <a:pt x="51554" y="98075"/>
                      </a:cubicBezTo>
                      <a:cubicBezTo>
                        <a:pt x="52383" y="98005"/>
                        <a:pt x="53142" y="98005"/>
                        <a:pt x="53901" y="97867"/>
                      </a:cubicBezTo>
                      <a:cubicBezTo>
                        <a:pt x="53901" y="97867"/>
                        <a:pt x="53901" y="97867"/>
                        <a:pt x="53901" y="97867"/>
                      </a:cubicBezTo>
                      <a:cubicBezTo>
                        <a:pt x="54592" y="97798"/>
                        <a:pt x="55282" y="97729"/>
                        <a:pt x="55972" y="97591"/>
                      </a:cubicBezTo>
                      <a:cubicBezTo>
                        <a:pt x="56180" y="97591"/>
                        <a:pt x="56387" y="97522"/>
                        <a:pt x="56663" y="97522"/>
                      </a:cubicBezTo>
                      <a:cubicBezTo>
                        <a:pt x="57215" y="97453"/>
                        <a:pt x="57698" y="97315"/>
                        <a:pt x="58251" y="97246"/>
                      </a:cubicBezTo>
                      <a:cubicBezTo>
                        <a:pt x="58665" y="97177"/>
                        <a:pt x="59079" y="97108"/>
                        <a:pt x="59493" y="96970"/>
                      </a:cubicBezTo>
                      <a:cubicBezTo>
                        <a:pt x="59838" y="96901"/>
                        <a:pt x="60184" y="96832"/>
                        <a:pt x="60598" y="96694"/>
                      </a:cubicBezTo>
                      <a:cubicBezTo>
                        <a:pt x="61012" y="96625"/>
                        <a:pt x="61426" y="96487"/>
                        <a:pt x="61841" y="96349"/>
                      </a:cubicBezTo>
                      <a:cubicBezTo>
                        <a:pt x="62255" y="96211"/>
                        <a:pt x="62600" y="96141"/>
                        <a:pt x="63014" y="96003"/>
                      </a:cubicBezTo>
                      <a:cubicBezTo>
                        <a:pt x="64326" y="95589"/>
                        <a:pt x="65637" y="95175"/>
                        <a:pt x="66949" y="94623"/>
                      </a:cubicBezTo>
                      <a:cubicBezTo>
                        <a:pt x="67018" y="94623"/>
                        <a:pt x="67018" y="94623"/>
                        <a:pt x="67087" y="94554"/>
                      </a:cubicBezTo>
                      <a:cubicBezTo>
                        <a:pt x="67847" y="94278"/>
                        <a:pt x="68537" y="93932"/>
                        <a:pt x="69296" y="93587"/>
                      </a:cubicBezTo>
                      <a:cubicBezTo>
                        <a:pt x="69365" y="93587"/>
                        <a:pt x="69434" y="93518"/>
                        <a:pt x="69434" y="93518"/>
                      </a:cubicBezTo>
                      <a:cubicBezTo>
                        <a:pt x="69918" y="93311"/>
                        <a:pt x="70332" y="93104"/>
                        <a:pt x="70746" y="92897"/>
                      </a:cubicBezTo>
                      <a:cubicBezTo>
                        <a:pt x="71022" y="92759"/>
                        <a:pt x="71367" y="92621"/>
                        <a:pt x="71644" y="92414"/>
                      </a:cubicBezTo>
                      <a:cubicBezTo>
                        <a:pt x="71989" y="92206"/>
                        <a:pt x="72334" y="92068"/>
                        <a:pt x="72679" y="91861"/>
                      </a:cubicBezTo>
                      <a:cubicBezTo>
                        <a:pt x="73093" y="91654"/>
                        <a:pt x="73508" y="91378"/>
                        <a:pt x="73922" y="91171"/>
                      </a:cubicBezTo>
                      <a:cubicBezTo>
                        <a:pt x="74060" y="91102"/>
                        <a:pt x="74198" y="90964"/>
                        <a:pt x="74405" y="90895"/>
                      </a:cubicBezTo>
                      <a:cubicBezTo>
                        <a:pt x="74957" y="90550"/>
                        <a:pt x="75441" y="90273"/>
                        <a:pt x="75924" y="89928"/>
                      </a:cubicBezTo>
                      <a:cubicBezTo>
                        <a:pt x="76131" y="89790"/>
                        <a:pt x="76269" y="89652"/>
                        <a:pt x="76476" y="89583"/>
                      </a:cubicBezTo>
                      <a:cubicBezTo>
                        <a:pt x="77028" y="89238"/>
                        <a:pt x="77512" y="88893"/>
                        <a:pt x="77995" y="88479"/>
                      </a:cubicBezTo>
                      <a:cubicBezTo>
                        <a:pt x="78064" y="88409"/>
                        <a:pt x="78202" y="88340"/>
                        <a:pt x="78271" y="88271"/>
                      </a:cubicBezTo>
                      <a:cubicBezTo>
                        <a:pt x="78823" y="87857"/>
                        <a:pt x="79445" y="87374"/>
                        <a:pt x="79997" y="86891"/>
                      </a:cubicBezTo>
                      <a:cubicBezTo>
                        <a:pt x="80066" y="86891"/>
                        <a:pt x="80066" y="86822"/>
                        <a:pt x="80135" y="86822"/>
                      </a:cubicBezTo>
                      <a:cubicBezTo>
                        <a:pt x="81309" y="85855"/>
                        <a:pt x="82413" y="84820"/>
                        <a:pt x="83518" y="83784"/>
                      </a:cubicBezTo>
                      <a:cubicBezTo>
                        <a:pt x="83518" y="83784"/>
                        <a:pt x="83518" y="83784"/>
                        <a:pt x="83587" y="83715"/>
                      </a:cubicBezTo>
                      <a:cubicBezTo>
                        <a:pt x="84139" y="83163"/>
                        <a:pt x="84622" y="82610"/>
                        <a:pt x="85175" y="82058"/>
                      </a:cubicBezTo>
                      <a:cubicBezTo>
                        <a:pt x="85175" y="82058"/>
                        <a:pt x="85175" y="81989"/>
                        <a:pt x="85244" y="81989"/>
                      </a:cubicBezTo>
                      <a:cubicBezTo>
                        <a:pt x="85727" y="81437"/>
                        <a:pt x="86279" y="80885"/>
                        <a:pt x="86762" y="80263"/>
                      </a:cubicBezTo>
                      <a:cubicBezTo>
                        <a:pt x="86762" y="80263"/>
                        <a:pt x="86762" y="80194"/>
                        <a:pt x="86831" y="80194"/>
                      </a:cubicBezTo>
                      <a:cubicBezTo>
                        <a:pt x="87315" y="79642"/>
                        <a:pt x="87729" y="79090"/>
                        <a:pt x="88143" y="78537"/>
                      </a:cubicBezTo>
                      <a:cubicBezTo>
                        <a:pt x="88212" y="78468"/>
                        <a:pt x="88281" y="78330"/>
                        <a:pt x="88350" y="78261"/>
                      </a:cubicBezTo>
                      <a:cubicBezTo>
                        <a:pt x="88764" y="77709"/>
                        <a:pt x="89110" y="77157"/>
                        <a:pt x="89524" y="76604"/>
                      </a:cubicBezTo>
                      <a:cubicBezTo>
                        <a:pt x="89593" y="76466"/>
                        <a:pt x="89662" y="76328"/>
                        <a:pt x="89800" y="76190"/>
                      </a:cubicBezTo>
                      <a:cubicBezTo>
                        <a:pt x="90076" y="75776"/>
                        <a:pt x="90352" y="75293"/>
                        <a:pt x="90628" y="74879"/>
                      </a:cubicBezTo>
                      <a:cubicBezTo>
                        <a:pt x="90767" y="74602"/>
                        <a:pt x="90974" y="74395"/>
                        <a:pt x="91112" y="74119"/>
                      </a:cubicBezTo>
                      <a:cubicBezTo>
                        <a:pt x="91388" y="73705"/>
                        <a:pt x="91595" y="73291"/>
                        <a:pt x="91871" y="72807"/>
                      </a:cubicBezTo>
                      <a:cubicBezTo>
                        <a:pt x="92009" y="72531"/>
                        <a:pt x="92147" y="72324"/>
                        <a:pt x="92285" y="72048"/>
                      </a:cubicBezTo>
                      <a:cubicBezTo>
                        <a:pt x="92492" y="71634"/>
                        <a:pt x="92769" y="71151"/>
                        <a:pt x="92976" y="70736"/>
                      </a:cubicBezTo>
                      <a:cubicBezTo>
                        <a:pt x="93183" y="70391"/>
                        <a:pt x="93321" y="69977"/>
                        <a:pt x="93528" y="69632"/>
                      </a:cubicBezTo>
                      <a:cubicBezTo>
                        <a:pt x="93666" y="69287"/>
                        <a:pt x="93873" y="68941"/>
                        <a:pt x="94011" y="68596"/>
                      </a:cubicBezTo>
                      <a:cubicBezTo>
                        <a:pt x="94218" y="68113"/>
                        <a:pt x="94425" y="67561"/>
                        <a:pt x="94633" y="67077"/>
                      </a:cubicBezTo>
                      <a:cubicBezTo>
                        <a:pt x="94633" y="67008"/>
                        <a:pt x="94633" y="67008"/>
                        <a:pt x="94702" y="66939"/>
                      </a:cubicBezTo>
                      <a:cubicBezTo>
                        <a:pt x="94909" y="66456"/>
                        <a:pt x="95047" y="65973"/>
                        <a:pt x="95254" y="65490"/>
                      </a:cubicBezTo>
                      <a:cubicBezTo>
                        <a:pt x="95323" y="65352"/>
                        <a:pt x="95392" y="65144"/>
                        <a:pt x="95392" y="65006"/>
                      </a:cubicBezTo>
                      <a:cubicBezTo>
                        <a:pt x="95392" y="64937"/>
                        <a:pt x="95461" y="64799"/>
                        <a:pt x="95461" y="64730"/>
                      </a:cubicBezTo>
                      <a:cubicBezTo>
                        <a:pt x="95461" y="64661"/>
                        <a:pt x="95461" y="64661"/>
                        <a:pt x="95530" y="64592"/>
                      </a:cubicBezTo>
                      <a:cubicBezTo>
                        <a:pt x="95668" y="64109"/>
                        <a:pt x="95875" y="63626"/>
                        <a:pt x="96013" y="63142"/>
                      </a:cubicBezTo>
                      <a:cubicBezTo>
                        <a:pt x="96151" y="62797"/>
                        <a:pt x="96220" y="62452"/>
                        <a:pt x="96289" y="62107"/>
                      </a:cubicBezTo>
                      <a:cubicBezTo>
                        <a:pt x="96427" y="61693"/>
                        <a:pt x="96496" y="61209"/>
                        <a:pt x="96635" y="60726"/>
                      </a:cubicBezTo>
                      <a:cubicBezTo>
                        <a:pt x="96704" y="60312"/>
                        <a:pt x="96842" y="59967"/>
                        <a:pt x="96911" y="59553"/>
                      </a:cubicBezTo>
                      <a:cubicBezTo>
                        <a:pt x="96980" y="59207"/>
                        <a:pt x="97049" y="58862"/>
                        <a:pt x="97118" y="58517"/>
                      </a:cubicBezTo>
                      <a:cubicBezTo>
                        <a:pt x="97256" y="57965"/>
                        <a:pt x="97325" y="57343"/>
                        <a:pt x="97394" y="56791"/>
                      </a:cubicBezTo>
                      <a:cubicBezTo>
                        <a:pt x="97394" y="56653"/>
                        <a:pt x="97463" y="56515"/>
                        <a:pt x="97463" y="56377"/>
                      </a:cubicBezTo>
                      <a:cubicBezTo>
                        <a:pt x="97532" y="55687"/>
                        <a:pt x="97670" y="54996"/>
                        <a:pt x="97739" y="54375"/>
                      </a:cubicBezTo>
                      <a:cubicBezTo>
                        <a:pt x="97739" y="54237"/>
                        <a:pt x="97739" y="54099"/>
                        <a:pt x="97808" y="53892"/>
                      </a:cubicBezTo>
                      <a:cubicBezTo>
                        <a:pt x="97877" y="53132"/>
                        <a:pt x="97946" y="52373"/>
                        <a:pt x="97946" y="51613"/>
                      </a:cubicBezTo>
                      <a:cubicBezTo>
                        <a:pt x="97946" y="51613"/>
                        <a:pt x="97946" y="51613"/>
                        <a:pt x="97946" y="51613"/>
                      </a:cubicBezTo>
                      <a:cubicBezTo>
                        <a:pt x="98015" y="50785"/>
                        <a:pt x="98015" y="49957"/>
                        <a:pt x="98015" y="49128"/>
                      </a:cubicBezTo>
                      <a:cubicBezTo>
                        <a:pt x="98015" y="47678"/>
                        <a:pt x="97946" y="46298"/>
                        <a:pt x="97808" y="44848"/>
                      </a:cubicBezTo>
                      <a:cubicBezTo>
                        <a:pt x="97808" y="44848"/>
                        <a:pt x="97808" y="44848"/>
                        <a:pt x="97808" y="44848"/>
                      </a:cubicBezTo>
                      <a:cubicBezTo>
                        <a:pt x="97670" y="43536"/>
                        <a:pt x="97532" y="42155"/>
                        <a:pt x="97256" y="40844"/>
                      </a:cubicBezTo>
                      <a:cubicBezTo>
                        <a:pt x="97256" y="40775"/>
                        <a:pt x="97256" y="40706"/>
                        <a:pt x="97187" y="40568"/>
                      </a:cubicBezTo>
                      <a:cubicBezTo>
                        <a:pt x="96980" y="39256"/>
                        <a:pt x="96704" y="38013"/>
                        <a:pt x="96358" y="36771"/>
                      </a:cubicBezTo>
                      <a:cubicBezTo>
                        <a:pt x="96358" y="36702"/>
                        <a:pt x="96289" y="36564"/>
                        <a:pt x="96289" y="36494"/>
                      </a:cubicBezTo>
                      <a:cubicBezTo>
                        <a:pt x="95944" y="35252"/>
                        <a:pt x="95599" y="34009"/>
                        <a:pt x="95116" y="32767"/>
                      </a:cubicBezTo>
                      <a:cubicBezTo>
                        <a:pt x="95116" y="32698"/>
                        <a:pt x="95047" y="32629"/>
                        <a:pt x="95047" y="32629"/>
                      </a:cubicBezTo>
                      <a:cubicBezTo>
                        <a:pt x="94633" y="31386"/>
                        <a:pt x="94080" y="30212"/>
                        <a:pt x="93597" y="28970"/>
                      </a:cubicBezTo>
                      <a:cubicBezTo>
                        <a:pt x="93597" y="28901"/>
                        <a:pt x="93528" y="28832"/>
                        <a:pt x="93528" y="28763"/>
                      </a:cubicBezTo>
                      <a:cubicBezTo>
                        <a:pt x="92976" y="27589"/>
                        <a:pt x="92423" y="26415"/>
                        <a:pt x="91733" y="25242"/>
                      </a:cubicBezTo>
                      <a:cubicBezTo>
                        <a:pt x="91733" y="25242"/>
                        <a:pt x="91733" y="25242"/>
                        <a:pt x="91733" y="25173"/>
                      </a:cubicBezTo>
                      <a:cubicBezTo>
                        <a:pt x="90421" y="22825"/>
                        <a:pt x="88903" y="20616"/>
                        <a:pt x="87246" y="18476"/>
                      </a:cubicBezTo>
                      <a:lnTo>
                        <a:pt x="87246" y="18476"/>
                      </a:lnTo>
                      <a:cubicBezTo>
                        <a:pt x="84691" y="15301"/>
                        <a:pt x="81792" y="12470"/>
                        <a:pt x="78547" y="9985"/>
                      </a:cubicBezTo>
                      <a:cubicBezTo>
                        <a:pt x="78547" y="9985"/>
                        <a:pt x="78547" y="9985"/>
                        <a:pt x="78547" y="9985"/>
                      </a:cubicBezTo>
                      <a:cubicBezTo>
                        <a:pt x="78478" y="9916"/>
                        <a:pt x="78409" y="9847"/>
                        <a:pt x="78271" y="9778"/>
                      </a:cubicBezTo>
                      <a:cubicBezTo>
                        <a:pt x="78271" y="9778"/>
                        <a:pt x="78271" y="9778"/>
                        <a:pt x="78271" y="9778"/>
                      </a:cubicBezTo>
                      <a:cubicBezTo>
                        <a:pt x="77235" y="9018"/>
                        <a:pt x="76200" y="8328"/>
                        <a:pt x="75164" y="7638"/>
                      </a:cubicBezTo>
                      <a:cubicBezTo>
                        <a:pt x="75164" y="7638"/>
                        <a:pt x="75164" y="7638"/>
                        <a:pt x="75164" y="7638"/>
                      </a:cubicBezTo>
                      <a:cubicBezTo>
                        <a:pt x="73991" y="6878"/>
                        <a:pt x="72817" y="6257"/>
                        <a:pt x="71644" y="5636"/>
                      </a:cubicBezTo>
                      <a:cubicBezTo>
                        <a:pt x="71644" y="5636"/>
                        <a:pt x="71644" y="5636"/>
                        <a:pt x="71575" y="5636"/>
                      </a:cubicBezTo>
                      <a:cubicBezTo>
                        <a:pt x="64602" y="2046"/>
                        <a:pt x="56939" y="182"/>
                        <a:pt x="49069" y="182"/>
                      </a:cubicBezTo>
                      <a:cubicBezTo>
                        <a:pt x="49000" y="320"/>
                        <a:pt x="48931" y="320"/>
                        <a:pt x="48931" y="320"/>
                      </a:cubicBezTo>
                      <a:lnTo>
                        <a:pt x="48931" y="320"/>
                      </a:lnTo>
                      <a:close/>
                    </a:path>
                  </a:pathLst>
                </a:custGeom>
                <a:solidFill>
                  <a:srgbClr val="DEE8FE"/>
                </a:solidFill>
                <a:ln w="6856"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FF2392C-C2AD-0374-E4BA-B9926C7B1DE4}"/>
                    </a:ext>
                  </a:extLst>
                </p:cNvPr>
                <p:cNvSpPr/>
                <p:nvPr/>
              </p:nvSpPr>
              <p:spPr>
                <a:xfrm>
                  <a:off x="6977793" y="3940101"/>
                  <a:ext cx="97892" cy="64272"/>
                </a:xfrm>
                <a:custGeom>
                  <a:avLst/>
                  <a:gdLst>
                    <a:gd name="connsiteX0" fmla="*/ 95530 w 97892"/>
                    <a:gd name="connsiteY0" fmla="*/ 184 h 64272"/>
                    <a:gd name="connsiteX1" fmla="*/ 49069 w 97892"/>
                    <a:gd name="connsiteY1" fmla="*/ 33736 h 64272"/>
                    <a:gd name="connsiteX2" fmla="*/ 2608 w 97892"/>
                    <a:gd name="connsiteY2" fmla="*/ 184 h 64272"/>
                    <a:gd name="connsiteX3" fmla="*/ 122 w 97892"/>
                    <a:gd name="connsiteY3" fmla="*/ 15579 h 64272"/>
                    <a:gd name="connsiteX4" fmla="*/ 49069 w 97892"/>
                    <a:gd name="connsiteY4" fmla="*/ 64457 h 64272"/>
                    <a:gd name="connsiteX5" fmla="*/ 98015 w 97892"/>
                    <a:gd name="connsiteY5" fmla="*/ 15579 h 64272"/>
                    <a:gd name="connsiteX6" fmla="*/ 95530 w 97892"/>
                    <a:gd name="connsiteY6" fmla="*/ 184 h 64272"/>
                    <a:gd name="connsiteX7" fmla="*/ 95530 w 97892"/>
                    <a:gd name="connsiteY7" fmla="*/ 184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892" h="64272">
                      <a:moveTo>
                        <a:pt x="95530" y="184"/>
                      </a:moveTo>
                      <a:cubicBezTo>
                        <a:pt x="88903" y="20205"/>
                        <a:pt x="70194" y="33736"/>
                        <a:pt x="49069" y="33736"/>
                      </a:cubicBezTo>
                      <a:cubicBezTo>
                        <a:pt x="28013" y="33736"/>
                        <a:pt x="9304" y="20205"/>
                        <a:pt x="2608" y="184"/>
                      </a:cubicBezTo>
                      <a:cubicBezTo>
                        <a:pt x="951" y="5155"/>
                        <a:pt x="122" y="10333"/>
                        <a:pt x="122" y="15579"/>
                      </a:cubicBezTo>
                      <a:cubicBezTo>
                        <a:pt x="122" y="42572"/>
                        <a:pt x="22007" y="64457"/>
                        <a:pt x="49069" y="64457"/>
                      </a:cubicBezTo>
                      <a:cubicBezTo>
                        <a:pt x="76062" y="64457"/>
                        <a:pt x="97946" y="42572"/>
                        <a:pt x="98015" y="15579"/>
                      </a:cubicBezTo>
                      <a:cubicBezTo>
                        <a:pt x="98015" y="10402"/>
                        <a:pt x="97187" y="5155"/>
                        <a:pt x="95530" y="184"/>
                      </a:cubicBezTo>
                      <a:lnTo>
                        <a:pt x="95530" y="184"/>
                      </a:lnTo>
                      <a:close/>
                    </a:path>
                  </a:pathLst>
                </a:custGeom>
                <a:solidFill>
                  <a:srgbClr val="C9D9FD"/>
                </a:solidFill>
                <a:ln w="6856" cap="flat">
                  <a:noFill/>
                  <a:prstDash val="solid"/>
                  <a:miter/>
                </a:ln>
              </p:spPr>
              <p:txBody>
                <a:bodyPr rtlCol="0" anchor="ctr"/>
                <a:lstStyle/>
                <a:p>
                  <a:endParaRPr lang="en-US"/>
                </a:p>
              </p:txBody>
            </p:sp>
          </p:grpSp>
        </p:grpSp>
      </p:grpSp>
      <p:sp>
        <p:nvSpPr>
          <p:cNvPr id="85" name="TextBox 84">
            <a:extLst>
              <a:ext uri="{FF2B5EF4-FFF2-40B4-BE49-F238E27FC236}">
                <a16:creationId xmlns:a16="http://schemas.microsoft.com/office/drawing/2014/main" id="{405E4AB5-C50B-9DD9-E777-F1E07FEDAC97}"/>
              </a:ext>
            </a:extLst>
          </p:cNvPr>
          <p:cNvSpPr txBox="1"/>
          <p:nvPr/>
        </p:nvSpPr>
        <p:spPr>
          <a:xfrm>
            <a:off x="1448709" y="1457609"/>
            <a:ext cx="9282792" cy="830997"/>
          </a:xfrm>
          <a:prstGeom prst="rect">
            <a:avLst/>
          </a:prstGeom>
          <a:noFill/>
        </p:spPr>
        <p:txBody>
          <a:bodyPr wrap="square" rtlCol="0">
            <a:spAutoFit/>
          </a:bodyPr>
          <a:lstStyle/>
          <a:p>
            <a:pPr algn="l"/>
            <a:r>
              <a:rPr lang="vi-VN" sz="2400" b="0" i="0" dirty="0">
                <a:solidFill>
                  <a:srgbClr val="333333"/>
                </a:solidFill>
                <a:effectLst/>
                <a:latin typeface="Arial" panose="020B0604020202020204" pitchFamily="34" charset="0"/>
                <a:cs typeface="Arial" panose="020B0604020202020204" pitchFamily="34" charset="0"/>
              </a:rPr>
              <a:t>Có bao nhiêu phương pháp tách và tinh chế hợp chất hữu cơ?</a:t>
            </a:r>
          </a:p>
          <a:p>
            <a:pPr algn="l"/>
            <a:r>
              <a:rPr lang="vi-VN" sz="2400" b="0" i="0" dirty="0">
                <a:solidFill>
                  <a:srgbClr val="333333"/>
                </a:solidFill>
                <a:effectLst/>
                <a:latin typeface="Arial" panose="020B0604020202020204" pitchFamily="34" charset="0"/>
                <a:cs typeface="Arial" panose="020B0604020202020204" pitchFamily="34" charset="0"/>
              </a:rPr>
              <a:t>	A. 1	</a:t>
            </a:r>
            <a:r>
              <a:rPr lang="en-US" sz="2400" b="0" i="0" dirty="0">
                <a:solidFill>
                  <a:srgbClr val="333333"/>
                </a:solidFill>
                <a:effectLst/>
                <a:latin typeface="Arial" panose="020B0604020202020204" pitchFamily="34" charset="0"/>
                <a:cs typeface="Arial" panose="020B0604020202020204" pitchFamily="34" charset="0"/>
              </a:rPr>
              <a:t>	</a:t>
            </a:r>
            <a:r>
              <a:rPr lang="vi-VN" sz="2400" b="0" i="0" dirty="0">
                <a:solidFill>
                  <a:srgbClr val="333333"/>
                </a:solidFill>
                <a:effectLst/>
                <a:latin typeface="Arial" panose="020B0604020202020204" pitchFamily="34" charset="0"/>
                <a:cs typeface="Arial" panose="020B0604020202020204" pitchFamily="34" charset="0"/>
              </a:rPr>
              <a:t>B. 2	</a:t>
            </a:r>
            <a:r>
              <a:rPr lang="en-US" sz="2400" b="0" i="0" dirty="0">
                <a:solidFill>
                  <a:srgbClr val="333333"/>
                </a:solidFill>
                <a:effectLst/>
                <a:latin typeface="Arial" panose="020B0604020202020204" pitchFamily="34" charset="0"/>
                <a:cs typeface="Arial" panose="020B0604020202020204" pitchFamily="34" charset="0"/>
              </a:rPr>
              <a:t>	</a:t>
            </a:r>
            <a:r>
              <a:rPr lang="vi-VN" sz="2400" b="0" i="0" dirty="0">
                <a:solidFill>
                  <a:srgbClr val="333333"/>
                </a:solidFill>
                <a:effectLst/>
                <a:latin typeface="Arial" panose="020B0604020202020204" pitchFamily="34" charset="0"/>
                <a:cs typeface="Arial" panose="020B0604020202020204" pitchFamily="34" charset="0"/>
              </a:rPr>
              <a:t>C. 3	   	D. 4</a:t>
            </a:r>
          </a:p>
        </p:txBody>
      </p:sp>
      <p:grpSp>
        <p:nvGrpSpPr>
          <p:cNvPr id="90" name="Group 89">
            <a:extLst>
              <a:ext uri="{FF2B5EF4-FFF2-40B4-BE49-F238E27FC236}">
                <a16:creationId xmlns:a16="http://schemas.microsoft.com/office/drawing/2014/main" id="{2C362BCD-1FA3-C1CD-3586-C504A18C9AB5}"/>
              </a:ext>
            </a:extLst>
          </p:cNvPr>
          <p:cNvGrpSpPr/>
          <p:nvPr/>
        </p:nvGrpSpPr>
        <p:grpSpPr>
          <a:xfrm>
            <a:off x="4659086" y="3575169"/>
            <a:ext cx="4991355" cy="875521"/>
            <a:chOff x="897719" y="3816982"/>
            <a:chExt cx="5987798" cy="875521"/>
          </a:xfrm>
        </p:grpSpPr>
        <p:pic>
          <p:nvPicPr>
            <p:cNvPr id="23" name="Picture 22">
              <a:extLst>
                <a:ext uri="{FF2B5EF4-FFF2-40B4-BE49-F238E27FC236}">
                  <a16:creationId xmlns:a16="http://schemas.microsoft.com/office/drawing/2014/main" id="{7696BCEF-6BCF-5EC7-838E-686E8F7C0941}"/>
                </a:ext>
              </a:extLst>
            </p:cNvPr>
            <p:cNvPicPr>
              <a:picLocks noChangeAspect="1"/>
            </p:cNvPicPr>
            <p:nvPr/>
          </p:nvPicPr>
          <p:blipFill>
            <a:blip r:embed="rId3">
              <a:lum bright="100000" contrast="-70000"/>
            </a:blip>
            <a:stretch>
              <a:fillRect/>
            </a:stretch>
          </p:blipFill>
          <p:spPr>
            <a:xfrm>
              <a:off x="897719" y="3816982"/>
              <a:ext cx="1016836" cy="875521"/>
            </a:xfrm>
            <a:prstGeom prst="rect">
              <a:avLst/>
            </a:prstGeom>
          </p:spPr>
        </p:pic>
        <p:sp>
          <p:nvSpPr>
            <p:cNvPr id="87" name="TextBox 86">
              <a:extLst>
                <a:ext uri="{FF2B5EF4-FFF2-40B4-BE49-F238E27FC236}">
                  <a16:creationId xmlns:a16="http://schemas.microsoft.com/office/drawing/2014/main" id="{00D4C638-2058-C520-9E35-223F02B11E01}"/>
                </a:ext>
              </a:extLst>
            </p:cNvPr>
            <p:cNvSpPr txBox="1"/>
            <p:nvPr/>
          </p:nvSpPr>
          <p:spPr>
            <a:xfrm>
              <a:off x="1914553" y="4017786"/>
              <a:ext cx="4970964" cy="473912"/>
            </a:xfrm>
            <a:prstGeom prst="rect">
              <a:avLst/>
            </a:prstGeom>
            <a:noFill/>
          </p:spPr>
          <p:txBody>
            <a:bodyPr wrap="square" rtlCol="0">
              <a:spAutoFit/>
            </a:bodyPr>
            <a:lstStyle/>
            <a:p>
              <a:pPr>
                <a:lnSpc>
                  <a:spcPct val="125000"/>
                </a:lnSpc>
              </a:pPr>
              <a:r>
                <a:rPr lang="vi-VN" sz="2200" dirty="0">
                  <a:solidFill>
                    <a:schemeClr val="bg1"/>
                  </a:solidFill>
                </a:rPr>
                <a:t>Đáp án: </a:t>
              </a:r>
              <a:r>
                <a:rPr lang="en-US" sz="2200" dirty="0">
                  <a:solidFill>
                    <a:schemeClr val="bg1"/>
                  </a:solidFill>
                  <a:latin typeface="Arial" panose="020B0604020202020204" pitchFamily="34" charset="0"/>
                  <a:cs typeface="Arial" panose="020B0604020202020204" pitchFamily="34" charset="0"/>
                </a:rPr>
                <a:t>D</a:t>
              </a:r>
            </a:p>
          </p:txBody>
        </p:sp>
      </p:grpSp>
    </p:spTree>
    <p:extLst>
      <p:ext uri="{BB962C8B-B14F-4D97-AF65-F5344CB8AC3E}">
        <p14:creationId xmlns:p14="http://schemas.microsoft.com/office/powerpoint/2010/main" val="4095626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50573C-A4D2-5B5B-F796-6D3D4681DCEE}"/>
              </a:ext>
            </a:extLst>
          </p:cNvPr>
          <p:cNvPicPr>
            <a:picLocks noChangeAspect="1"/>
          </p:cNvPicPr>
          <p:nvPr/>
        </p:nvPicPr>
        <p:blipFill rotWithShape="1">
          <a:blip r:embed="rId2"/>
          <a:srcRect t="6226" b="622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1E9B0A0-F41E-B821-F9A9-B5126C879486}"/>
              </a:ext>
            </a:extLst>
          </p:cNvPr>
          <p:cNvSpPr/>
          <p:nvPr/>
        </p:nvSpPr>
        <p:spPr>
          <a:xfrm>
            <a:off x="393700" y="180975"/>
            <a:ext cx="11430000" cy="6496050"/>
          </a:xfrm>
          <a:prstGeom prst="roundRect">
            <a:avLst>
              <a:gd name="adj" fmla="val 7631"/>
            </a:avLst>
          </a:prstGeom>
          <a:solidFill>
            <a:srgbClr val="1B3055"/>
          </a:solidFill>
          <a:ln w="57150">
            <a:solidFill>
              <a:srgbClr val="FB71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61D2233-AD66-89AD-5E9D-80F439B5A46E}"/>
              </a:ext>
            </a:extLst>
          </p:cNvPr>
          <p:cNvSpPr/>
          <p:nvPr/>
        </p:nvSpPr>
        <p:spPr>
          <a:xfrm>
            <a:off x="1308098" y="1314449"/>
            <a:ext cx="9575804" cy="176894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a:extLst>
              <a:ext uri="{FF2B5EF4-FFF2-40B4-BE49-F238E27FC236}">
                <a16:creationId xmlns:a16="http://schemas.microsoft.com/office/drawing/2014/main" id="{E47BE32C-3C0F-ECBB-AF7F-AC3ABE8BF233}"/>
              </a:ext>
            </a:extLst>
          </p:cNvPr>
          <p:cNvSpPr/>
          <p:nvPr/>
        </p:nvSpPr>
        <p:spPr>
          <a:xfrm>
            <a:off x="5241925" y="3306097"/>
            <a:ext cx="1733550" cy="570541"/>
          </a:xfrm>
          <a:prstGeom prst="hexagon">
            <a:avLst/>
          </a:prstGeom>
          <a:solidFill>
            <a:schemeClr val="accent4">
              <a:lumMod val="40000"/>
              <a:lumOff val="6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2200" b="1" dirty="0">
                <a:solidFill>
                  <a:srgbClr val="C00000"/>
                </a:solidFill>
              </a:rPr>
              <a:t>TRẢ LỜI</a:t>
            </a:r>
          </a:p>
        </p:txBody>
      </p:sp>
      <p:grpSp>
        <p:nvGrpSpPr>
          <p:cNvPr id="86" name="Group 85">
            <a:extLst>
              <a:ext uri="{FF2B5EF4-FFF2-40B4-BE49-F238E27FC236}">
                <a16:creationId xmlns:a16="http://schemas.microsoft.com/office/drawing/2014/main" id="{39033E0E-F3B2-DC5C-F333-BCD3DAFBE5C4}"/>
              </a:ext>
            </a:extLst>
          </p:cNvPr>
          <p:cNvGrpSpPr/>
          <p:nvPr/>
        </p:nvGrpSpPr>
        <p:grpSpPr>
          <a:xfrm>
            <a:off x="579459" y="342901"/>
            <a:ext cx="2490765" cy="976810"/>
            <a:chOff x="808059" y="406401"/>
            <a:chExt cx="2490765" cy="976810"/>
          </a:xfrm>
        </p:grpSpPr>
        <p:sp>
          <p:nvSpPr>
            <p:cNvPr id="5" name="Rectangle: Rounded Corners 4">
              <a:extLst>
                <a:ext uri="{FF2B5EF4-FFF2-40B4-BE49-F238E27FC236}">
                  <a16:creationId xmlns:a16="http://schemas.microsoft.com/office/drawing/2014/main" id="{01987664-657F-3408-BEA2-265CE41BF93C}"/>
                </a:ext>
              </a:extLst>
            </p:cNvPr>
            <p:cNvSpPr/>
            <p:nvPr/>
          </p:nvSpPr>
          <p:spPr>
            <a:xfrm>
              <a:off x="1248007" y="646050"/>
              <a:ext cx="2050817" cy="50919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CCB26A0-F214-7CA2-C44B-DAB27E57F44A}"/>
                </a:ext>
              </a:extLst>
            </p:cNvPr>
            <p:cNvSpPr txBox="1"/>
            <p:nvPr/>
          </p:nvSpPr>
          <p:spPr>
            <a:xfrm>
              <a:off x="1682894" y="698522"/>
              <a:ext cx="1297856" cy="430887"/>
            </a:xfrm>
            <a:prstGeom prst="rect">
              <a:avLst/>
            </a:prstGeom>
            <a:noFill/>
          </p:spPr>
          <p:txBody>
            <a:bodyPr wrap="none" rtlCol="0">
              <a:spAutoFit/>
            </a:bodyPr>
            <a:lstStyle/>
            <a:p>
              <a:r>
                <a:rPr lang="en-US" sz="2200" b="1" dirty="0">
                  <a:solidFill>
                    <a:schemeClr val="bg1"/>
                  </a:solidFill>
                </a:rPr>
                <a:t>BÀI TẬP 2</a:t>
              </a:r>
            </a:p>
          </p:txBody>
        </p:sp>
        <p:grpSp>
          <p:nvGrpSpPr>
            <p:cNvPr id="24" name="Graphic 2">
              <a:extLst>
                <a:ext uri="{FF2B5EF4-FFF2-40B4-BE49-F238E27FC236}">
                  <a16:creationId xmlns:a16="http://schemas.microsoft.com/office/drawing/2014/main" id="{E5A2F04B-EE9C-801D-9E29-47C807F82896}"/>
                </a:ext>
              </a:extLst>
            </p:cNvPr>
            <p:cNvGrpSpPr/>
            <p:nvPr/>
          </p:nvGrpSpPr>
          <p:grpSpPr>
            <a:xfrm>
              <a:off x="808059" y="406401"/>
              <a:ext cx="892144" cy="976810"/>
              <a:chOff x="6248348" y="2743227"/>
              <a:chExt cx="1237963" cy="1355449"/>
            </a:xfrm>
          </p:grpSpPr>
          <p:sp>
            <p:nvSpPr>
              <p:cNvPr id="25" name="Freeform: Shape 24">
                <a:extLst>
                  <a:ext uri="{FF2B5EF4-FFF2-40B4-BE49-F238E27FC236}">
                    <a16:creationId xmlns:a16="http://schemas.microsoft.com/office/drawing/2014/main" id="{15C5BA7E-F9AC-479E-279C-E7D629C5D2C0}"/>
                  </a:ext>
                </a:extLst>
              </p:cNvPr>
              <p:cNvSpPr/>
              <p:nvPr/>
            </p:nvSpPr>
            <p:spPr>
              <a:xfrm>
                <a:off x="6558193" y="2743227"/>
                <a:ext cx="591499" cy="1355380"/>
              </a:xfrm>
              <a:custGeom>
                <a:avLst/>
                <a:gdLst>
                  <a:gd name="connsiteX0" fmla="*/ 295846 w 591499"/>
                  <a:gd name="connsiteY0" fmla="*/ 101 h 1355380"/>
                  <a:gd name="connsiteX1" fmla="*/ 179658 w 591499"/>
                  <a:gd name="connsiteY1" fmla="*/ 54087 h 1355380"/>
                  <a:gd name="connsiteX2" fmla="*/ 85977 w 591499"/>
                  <a:gd name="connsiteY2" fmla="*/ 199614 h 1355380"/>
                  <a:gd name="connsiteX3" fmla="*/ 96 w 591499"/>
                  <a:gd name="connsiteY3" fmla="*/ 677756 h 1355380"/>
                  <a:gd name="connsiteX4" fmla="*/ 85977 w 591499"/>
                  <a:gd name="connsiteY4" fmla="*/ 1155898 h 1355380"/>
                  <a:gd name="connsiteX5" fmla="*/ 179658 w 591499"/>
                  <a:gd name="connsiteY5" fmla="*/ 1301495 h 1355380"/>
                  <a:gd name="connsiteX6" fmla="*/ 295846 w 591499"/>
                  <a:gd name="connsiteY6" fmla="*/ 1355481 h 1355380"/>
                  <a:gd name="connsiteX7" fmla="*/ 412033 w 591499"/>
                  <a:gd name="connsiteY7" fmla="*/ 1301495 h 1355380"/>
                  <a:gd name="connsiteX8" fmla="*/ 505715 w 591499"/>
                  <a:gd name="connsiteY8" fmla="*/ 1155898 h 1355380"/>
                  <a:gd name="connsiteX9" fmla="*/ 591595 w 591499"/>
                  <a:gd name="connsiteY9" fmla="*/ 677756 h 1355380"/>
                  <a:gd name="connsiteX10" fmla="*/ 505715 w 591499"/>
                  <a:gd name="connsiteY10" fmla="*/ 199614 h 1355380"/>
                  <a:gd name="connsiteX11" fmla="*/ 412033 w 591499"/>
                  <a:gd name="connsiteY11" fmla="*/ 54018 h 1355380"/>
                  <a:gd name="connsiteX12" fmla="*/ 295846 w 591499"/>
                  <a:gd name="connsiteY12" fmla="*/ 101 h 1355380"/>
                  <a:gd name="connsiteX13" fmla="*/ 295846 w 591499"/>
                  <a:gd name="connsiteY13" fmla="*/ 101 h 1355380"/>
                  <a:gd name="connsiteX14" fmla="*/ 295846 w 591499"/>
                  <a:gd name="connsiteY14" fmla="*/ 7004 h 1355380"/>
                  <a:gd name="connsiteX15" fmla="*/ 407201 w 591499"/>
                  <a:gd name="connsiteY15" fmla="*/ 58988 h 1355380"/>
                  <a:gd name="connsiteX16" fmla="*/ 499363 w 591499"/>
                  <a:gd name="connsiteY16" fmla="*/ 202376 h 1355380"/>
                  <a:gd name="connsiteX17" fmla="*/ 584692 w 591499"/>
                  <a:gd name="connsiteY17" fmla="*/ 677756 h 1355380"/>
                  <a:gd name="connsiteX18" fmla="*/ 499363 w 591499"/>
                  <a:gd name="connsiteY18" fmla="*/ 1153137 h 1355380"/>
                  <a:gd name="connsiteX19" fmla="*/ 407201 w 591499"/>
                  <a:gd name="connsiteY19" fmla="*/ 1296524 h 1355380"/>
                  <a:gd name="connsiteX20" fmla="*/ 295846 w 591499"/>
                  <a:gd name="connsiteY20" fmla="*/ 1348508 h 1355380"/>
                  <a:gd name="connsiteX21" fmla="*/ 184491 w 591499"/>
                  <a:gd name="connsiteY21" fmla="*/ 1296524 h 1355380"/>
                  <a:gd name="connsiteX22" fmla="*/ 92328 w 591499"/>
                  <a:gd name="connsiteY22" fmla="*/ 1153137 h 1355380"/>
                  <a:gd name="connsiteX23" fmla="*/ 7000 w 591499"/>
                  <a:gd name="connsiteY23" fmla="*/ 677756 h 1355380"/>
                  <a:gd name="connsiteX24" fmla="*/ 92328 w 591499"/>
                  <a:gd name="connsiteY24" fmla="*/ 202376 h 1355380"/>
                  <a:gd name="connsiteX25" fmla="*/ 184491 w 591499"/>
                  <a:gd name="connsiteY25" fmla="*/ 58988 h 1355380"/>
                  <a:gd name="connsiteX26" fmla="*/ 295846 w 591499"/>
                  <a:gd name="connsiteY26" fmla="*/ 7004 h 1355380"/>
                  <a:gd name="connsiteX27" fmla="*/ 295846 w 591499"/>
                  <a:gd name="connsiteY27" fmla="*/ 7004 h 135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1499" h="1355380">
                    <a:moveTo>
                      <a:pt x="295846" y="101"/>
                    </a:moveTo>
                    <a:cubicBezTo>
                      <a:pt x="254424" y="101"/>
                      <a:pt x="215074" y="19500"/>
                      <a:pt x="179658" y="54087"/>
                    </a:cubicBezTo>
                    <a:cubicBezTo>
                      <a:pt x="144243" y="88604"/>
                      <a:pt x="112556" y="138310"/>
                      <a:pt x="85977" y="199614"/>
                    </a:cubicBezTo>
                    <a:cubicBezTo>
                      <a:pt x="32819" y="322222"/>
                      <a:pt x="96" y="491152"/>
                      <a:pt x="96" y="677756"/>
                    </a:cubicBezTo>
                    <a:cubicBezTo>
                      <a:pt x="96" y="864360"/>
                      <a:pt x="32819" y="1033291"/>
                      <a:pt x="85977" y="1155898"/>
                    </a:cubicBezTo>
                    <a:cubicBezTo>
                      <a:pt x="112556" y="1217202"/>
                      <a:pt x="144243" y="1266977"/>
                      <a:pt x="179658" y="1301495"/>
                    </a:cubicBezTo>
                    <a:cubicBezTo>
                      <a:pt x="215074" y="1336082"/>
                      <a:pt x="254424" y="1355481"/>
                      <a:pt x="295846" y="1355481"/>
                    </a:cubicBezTo>
                    <a:cubicBezTo>
                      <a:pt x="337267" y="1355481"/>
                      <a:pt x="376618" y="1336082"/>
                      <a:pt x="412033" y="1301495"/>
                    </a:cubicBezTo>
                    <a:cubicBezTo>
                      <a:pt x="447448" y="1266908"/>
                      <a:pt x="479136" y="1217202"/>
                      <a:pt x="505715" y="1155898"/>
                    </a:cubicBezTo>
                    <a:cubicBezTo>
                      <a:pt x="558872" y="1033291"/>
                      <a:pt x="591595" y="864360"/>
                      <a:pt x="591595" y="677756"/>
                    </a:cubicBezTo>
                    <a:cubicBezTo>
                      <a:pt x="591595" y="491152"/>
                      <a:pt x="558872" y="322222"/>
                      <a:pt x="505715" y="199614"/>
                    </a:cubicBezTo>
                    <a:cubicBezTo>
                      <a:pt x="479136" y="138310"/>
                      <a:pt x="447448" y="88535"/>
                      <a:pt x="412033" y="54018"/>
                    </a:cubicBezTo>
                    <a:cubicBezTo>
                      <a:pt x="376618" y="19500"/>
                      <a:pt x="337267" y="101"/>
                      <a:pt x="295846" y="101"/>
                    </a:cubicBezTo>
                    <a:lnTo>
                      <a:pt x="295846" y="101"/>
                    </a:lnTo>
                    <a:close/>
                    <a:moveTo>
                      <a:pt x="295846" y="7004"/>
                    </a:moveTo>
                    <a:cubicBezTo>
                      <a:pt x="335127" y="7004"/>
                      <a:pt x="372683" y="25299"/>
                      <a:pt x="407201" y="58988"/>
                    </a:cubicBezTo>
                    <a:cubicBezTo>
                      <a:pt x="441718" y="92678"/>
                      <a:pt x="472992" y="141693"/>
                      <a:pt x="499363" y="202376"/>
                    </a:cubicBezTo>
                    <a:cubicBezTo>
                      <a:pt x="551969" y="323809"/>
                      <a:pt x="584692" y="491981"/>
                      <a:pt x="584692" y="677756"/>
                    </a:cubicBezTo>
                    <a:cubicBezTo>
                      <a:pt x="584692" y="863531"/>
                      <a:pt x="552038" y="1031703"/>
                      <a:pt x="499363" y="1153137"/>
                    </a:cubicBezTo>
                    <a:cubicBezTo>
                      <a:pt x="473061" y="1213819"/>
                      <a:pt x="441718" y="1262835"/>
                      <a:pt x="407201" y="1296524"/>
                    </a:cubicBezTo>
                    <a:cubicBezTo>
                      <a:pt x="372683" y="1330214"/>
                      <a:pt x="335127" y="1348508"/>
                      <a:pt x="295846" y="1348508"/>
                    </a:cubicBezTo>
                    <a:cubicBezTo>
                      <a:pt x="256564" y="1348508"/>
                      <a:pt x="219009" y="1330214"/>
                      <a:pt x="184491" y="1296524"/>
                    </a:cubicBezTo>
                    <a:cubicBezTo>
                      <a:pt x="149973" y="1262835"/>
                      <a:pt x="118700" y="1213819"/>
                      <a:pt x="92328" y="1153137"/>
                    </a:cubicBezTo>
                    <a:cubicBezTo>
                      <a:pt x="39723" y="1031703"/>
                      <a:pt x="7000" y="863531"/>
                      <a:pt x="7000" y="677756"/>
                    </a:cubicBezTo>
                    <a:cubicBezTo>
                      <a:pt x="7000" y="491981"/>
                      <a:pt x="39654" y="323809"/>
                      <a:pt x="92328" y="202376"/>
                    </a:cubicBezTo>
                    <a:cubicBezTo>
                      <a:pt x="118631" y="141693"/>
                      <a:pt x="149973" y="92678"/>
                      <a:pt x="184491" y="58988"/>
                    </a:cubicBezTo>
                    <a:cubicBezTo>
                      <a:pt x="219009" y="25299"/>
                      <a:pt x="256564" y="7004"/>
                      <a:pt x="295846" y="7004"/>
                    </a:cubicBezTo>
                    <a:lnTo>
                      <a:pt x="295846" y="7004"/>
                    </a:lnTo>
                    <a:close/>
                  </a:path>
                </a:pathLst>
              </a:custGeom>
              <a:solidFill>
                <a:srgbClr val="90A1E5"/>
              </a:solidFill>
              <a:ln w="685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F9F5E33-0790-DAA3-1194-C7BB3613A05B}"/>
                  </a:ext>
                </a:extLst>
              </p:cNvPr>
              <p:cNvSpPr/>
              <p:nvPr/>
            </p:nvSpPr>
            <p:spPr>
              <a:xfrm>
                <a:off x="6248348" y="2995831"/>
                <a:ext cx="1211101" cy="850102"/>
              </a:xfrm>
              <a:custGeom>
                <a:avLst/>
                <a:gdLst>
                  <a:gd name="connsiteX0" fmla="*/ 1192565 w 1211101"/>
                  <a:gd name="connsiteY0" fmla="*/ 86324 h 850102"/>
                  <a:gd name="connsiteX1" fmla="*/ 1087700 w 1211101"/>
                  <a:gd name="connsiteY1" fmla="*/ 12663 h 850102"/>
                  <a:gd name="connsiteX2" fmla="*/ 914765 w 1211101"/>
                  <a:gd name="connsiteY2" fmla="*/ 4379 h 850102"/>
                  <a:gd name="connsiteX3" fmla="*/ 457748 w 1211101"/>
                  <a:gd name="connsiteY3" fmla="*/ 169098 h 850102"/>
                  <a:gd name="connsiteX4" fmla="*/ 86611 w 1211101"/>
                  <a:gd name="connsiteY4" fmla="*/ 482521 h 850102"/>
                  <a:gd name="connsiteX5" fmla="*/ 7358 w 1211101"/>
                  <a:gd name="connsiteY5" fmla="*/ 636402 h 850102"/>
                  <a:gd name="connsiteX6" fmla="*/ 18680 w 1211101"/>
                  <a:gd name="connsiteY6" fmla="*/ 764049 h 850102"/>
                  <a:gd name="connsiteX7" fmla="*/ 123545 w 1211101"/>
                  <a:gd name="connsiteY7" fmla="*/ 837641 h 850102"/>
                  <a:gd name="connsiteX8" fmla="*/ 296480 w 1211101"/>
                  <a:gd name="connsiteY8" fmla="*/ 845925 h 850102"/>
                  <a:gd name="connsiteX9" fmla="*/ 753497 w 1211101"/>
                  <a:gd name="connsiteY9" fmla="*/ 681206 h 850102"/>
                  <a:gd name="connsiteX10" fmla="*/ 1124634 w 1211101"/>
                  <a:gd name="connsiteY10" fmla="*/ 367783 h 850102"/>
                  <a:gd name="connsiteX11" fmla="*/ 1203887 w 1211101"/>
                  <a:gd name="connsiteY11" fmla="*/ 213902 h 850102"/>
                  <a:gd name="connsiteX12" fmla="*/ 1192565 w 1211101"/>
                  <a:gd name="connsiteY12" fmla="*/ 86324 h 850102"/>
                  <a:gd name="connsiteX13" fmla="*/ 1192565 w 1211101"/>
                  <a:gd name="connsiteY13" fmla="*/ 86324 h 850102"/>
                  <a:gd name="connsiteX14" fmla="*/ 1186559 w 1211101"/>
                  <a:gd name="connsiteY14" fmla="*/ 89776 h 850102"/>
                  <a:gd name="connsiteX15" fmla="*/ 1197191 w 1211101"/>
                  <a:gd name="connsiteY15" fmla="*/ 212177 h 850102"/>
                  <a:gd name="connsiteX16" fmla="*/ 1119042 w 1211101"/>
                  <a:gd name="connsiteY16" fmla="*/ 363641 h 850102"/>
                  <a:gd name="connsiteX17" fmla="*/ 750045 w 1211101"/>
                  <a:gd name="connsiteY17" fmla="*/ 675200 h 850102"/>
                  <a:gd name="connsiteX18" fmla="*/ 295721 w 1211101"/>
                  <a:gd name="connsiteY18" fmla="*/ 839091 h 850102"/>
                  <a:gd name="connsiteX19" fmla="*/ 125478 w 1211101"/>
                  <a:gd name="connsiteY19" fmla="*/ 831014 h 850102"/>
                  <a:gd name="connsiteX20" fmla="*/ 24755 w 1211101"/>
                  <a:gd name="connsiteY20" fmla="*/ 760597 h 850102"/>
                  <a:gd name="connsiteX21" fmla="*/ 14123 w 1211101"/>
                  <a:gd name="connsiteY21" fmla="*/ 638197 h 850102"/>
                  <a:gd name="connsiteX22" fmla="*/ 92203 w 1211101"/>
                  <a:gd name="connsiteY22" fmla="*/ 486732 h 850102"/>
                  <a:gd name="connsiteX23" fmla="*/ 461268 w 1211101"/>
                  <a:gd name="connsiteY23" fmla="*/ 175173 h 850102"/>
                  <a:gd name="connsiteX24" fmla="*/ 915593 w 1211101"/>
                  <a:gd name="connsiteY24" fmla="*/ 11351 h 850102"/>
                  <a:gd name="connsiteX25" fmla="*/ 1085836 w 1211101"/>
                  <a:gd name="connsiteY25" fmla="*/ 19429 h 850102"/>
                  <a:gd name="connsiteX26" fmla="*/ 1186559 w 1211101"/>
                  <a:gd name="connsiteY26" fmla="*/ 89776 h 85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1101" h="850102">
                    <a:moveTo>
                      <a:pt x="1192565" y="86324"/>
                    </a:moveTo>
                    <a:cubicBezTo>
                      <a:pt x="1171854" y="50426"/>
                      <a:pt x="1135403" y="26056"/>
                      <a:pt x="1087700" y="12663"/>
                    </a:cubicBezTo>
                    <a:cubicBezTo>
                      <a:pt x="1040065" y="-730"/>
                      <a:pt x="981177" y="-3284"/>
                      <a:pt x="914765" y="4379"/>
                    </a:cubicBezTo>
                    <a:cubicBezTo>
                      <a:pt x="782009" y="19636"/>
                      <a:pt x="619361" y="75762"/>
                      <a:pt x="457748" y="169098"/>
                    </a:cubicBezTo>
                    <a:cubicBezTo>
                      <a:pt x="296135" y="262366"/>
                      <a:pt x="166209" y="375239"/>
                      <a:pt x="86611" y="482521"/>
                    </a:cubicBezTo>
                    <a:cubicBezTo>
                      <a:pt x="46777" y="536162"/>
                      <a:pt x="19577" y="588491"/>
                      <a:pt x="7358" y="636402"/>
                    </a:cubicBezTo>
                    <a:cubicBezTo>
                      <a:pt x="-4862" y="684382"/>
                      <a:pt x="-2031" y="728150"/>
                      <a:pt x="18680" y="764049"/>
                    </a:cubicBezTo>
                    <a:cubicBezTo>
                      <a:pt x="39390" y="799947"/>
                      <a:pt x="75910" y="824248"/>
                      <a:pt x="123545" y="837641"/>
                    </a:cubicBezTo>
                    <a:cubicBezTo>
                      <a:pt x="171180" y="851034"/>
                      <a:pt x="230067" y="853588"/>
                      <a:pt x="296480" y="845925"/>
                    </a:cubicBezTo>
                    <a:cubicBezTo>
                      <a:pt x="429236" y="830668"/>
                      <a:pt x="591953" y="774542"/>
                      <a:pt x="753497" y="681206"/>
                    </a:cubicBezTo>
                    <a:cubicBezTo>
                      <a:pt x="915110" y="587938"/>
                      <a:pt x="1045035" y="475065"/>
                      <a:pt x="1124634" y="367783"/>
                    </a:cubicBezTo>
                    <a:cubicBezTo>
                      <a:pt x="1164467" y="314142"/>
                      <a:pt x="1191668" y="261813"/>
                      <a:pt x="1203887" y="213902"/>
                    </a:cubicBezTo>
                    <a:cubicBezTo>
                      <a:pt x="1216175" y="165992"/>
                      <a:pt x="1213345" y="122223"/>
                      <a:pt x="1192565" y="86324"/>
                    </a:cubicBezTo>
                    <a:lnTo>
                      <a:pt x="1192565" y="86324"/>
                    </a:lnTo>
                    <a:close/>
                    <a:moveTo>
                      <a:pt x="1186559" y="89776"/>
                    </a:moveTo>
                    <a:cubicBezTo>
                      <a:pt x="1206165" y="123811"/>
                      <a:pt x="1209134" y="165439"/>
                      <a:pt x="1197191" y="212177"/>
                    </a:cubicBezTo>
                    <a:cubicBezTo>
                      <a:pt x="1185247" y="258914"/>
                      <a:pt x="1158461" y="310484"/>
                      <a:pt x="1119042" y="363641"/>
                    </a:cubicBezTo>
                    <a:cubicBezTo>
                      <a:pt x="1040203" y="469956"/>
                      <a:pt x="910899" y="582347"/>
                      <a:pt x="750045" y="675200"/>
                    </a:cubicBezTo>
                    <a:cubicBezTo>
                      <a:pt x="589192" y="768122"/>
                      <a:pt x="427165" y="823903"/>
                      <a:pt x="295721" y="839091"/>
                    </a:cubicBezTo>
                    <a:cubicBezTo>
                      <a:pt x="229998" y="846685"/>
                      <a:pt x="171939" y="844061"/>
                      <a:pt x="125478" y="831014"/>
                    </a:cubicBezTo>
                    <a:cubicBezTo>
                      <a:pt x="79086" y="817966"/>
                      <a:pt x="44430" y="794632"/>
                      <a:pt x="24755" y="760597"/>
                    </a:cubicBezTo>
                    <a:cubicBezTo>
                      <a:pt x="5149" y="726562"/>
                      <a:pt x="2180" y="684934"/>
                      <a:pt x="14123" y="638197"/>
                    </a:cubicBezTo>
                    <a:cubicBezTo>
                      <a:pt x="26067" y="591459"/>
                      <a:pt x="52783" y="539890"/>
                      <a:pt x="92203" y="486732"/>
                    </a:cubicBezTo>
                    <a:cubicBezTo>
                      <a:pt x="171042" y="380417"/>
                      <a:pt x="300346" y="268027"/>
                      <a:pt x="461268" y="175173"/>
                    </a:cubicBezTo>
                    <a:cubicBezTo>
                      <a:pt x="622191" y="82251"/>
                      <a:pt x="784149" y="26539"/>
                      <a:pt x="915593" y="11351"/>
                    </a:cubicBezTo>
                    <a:cubicBezTo>
                      <a:pt x="981315" y="3757"/>
                      <a:pt x="1039444" y="6381"/>
                      <a:pt x="1085836" y="19429"/>
                    </a:cubicBezTo>
                    <a:cubicBezTo>
                      <a:pt x="1132297" y="32407"/>
                      <a:pt x="1166953" y="55810"/>
                      <a:pt x="1186559" y="89776"/>
                    </a:cubicBezTo>
                    <a:close/>
                  </a:path>
                </a:pathLst>
              </a:custGeom>
              <a:solidFill>
                <a:srgbClr val="90A1E5"/>
              </a:solidFill>
              <a:ln w="685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E46AA2C-9E8F-DF3F-576E-62D814A0DB89}"/>
                  </a:ext>
                </a:extLst>
              </p:cNvPr>
              <p:cNvSpPr/>
              <p:nvPr/>
            </p:nvSpPr>
            <p:spPr>
              <a:xfrm>
                <a:off x="6248348" y="2995900"/>
                <a:ext cx="1211082" cy="850102"/>
              </a:xfrm>
              <a:custGeom>
                <a:avLst/>
                <a:gdLst>
                  <a:gd name="connsiteX0" fmla="*/ 1192565 w 1211082"/>
                  <a:gd name="connsiteY0" fmla="*/ 763980 h 850102"/>
                  <a:gd name="connsiteX1" fmla="*/ 1203887 w 1211082"/>
                  <a:gd name="connsiteY1" fmla="*/ 636402 h 850102"/>
                  <a:gd name="connsiteX2" fmla="*/ 1124634 w 1211082"/>
                  <a:gd name="connsiteY2" fmla="*/ 482521 h 850102"/>
                  <a:gd name="connsiteX3" fmla="*/ 753497 w 1211082"/>
                  <a:gd name="connsiteY3" fmla="*/ 169098 h 850102"/>
                  <a:gd name="connsiteX4" fmla="*/ 296480 w 1211082"/>
                  <a:gd name="connsiteY4" fmla="*/ 4379 h 850102"/>
                  <a:gd name="connsiteX5" fmla="*/ 123545 w 1211082"/>
                  <a:gd name="connsiteY5" fmla="*/ 12663 h 850102"/>
                  <a:gd name="connsiteX6" fmla="*/ 18680 w 1211082"/>
                  <a:gd name="connsiteY6" fmla="*/ 86324 h 850102"/>
                  <a:gd name="connsiteX7" fmla="*/ 7358 w 1211082"/>
                  <a:gd name="connsiteY7" fmla="*/ 213902 h 850102"/>
                  <a:gd name="connsiteX8" fmla="*/ 86611 w 1211082"/>
                  <a:gd name="connsiteY8" fmla="*/ 367783 h 850102"/>
                  <a:gd name="connsiteX9" fmla="*/ 457748 w 1211082"/>
                  <a:gd name="connsiteY9" fmla="*/ 681206 h 850102"/>
                  <a:gd name="connsiteX10" fmla="*/ 914765 w 1211082"/>
                  <a:gd name="connsiteY10" fmla="*/ 845925 h 850102"/>
                  <a:gd name="connsiteX11" fmla="*/ 1087700 w 1211082"/>
                  <a:gd name="connsiteY11" fmla="*/ 837641 h 850102"/>
                  <a:gd name="connsiteX12" fmla="*/ 1192565 w 1211082"/>
                  <a:gd name="connsiteY12" fmla="*/ 763980 h 850102"/>
                  <a:gd name="connsiteX13" fmla="*/ 1192565 w 1211082"/>
                  <a:gd name="connsiteY13" fmla="*/ 763980 h 850102"/>
                  <a:gd name="connsiteX14" fmla="*/ 1186559 w 1211082"/>
                  <a:gd name="connsiteY14" fmla="*/ 760528 h 850102"/>
                  <a:gd name="connsiteX15" fmla="*/ 1085836 w 1211082"/>
                  <a:gd name="connsiteY15" fmla="*/ 830945 h 850102"/>
                  <a:gd name="connsiteX16" fmla="*/ 915593 w 1211082"/>
                  <a:gd name="connsiteY16" fmla="*/ 839022 h 850102"/>
                  <a:gd name="connsiteX17" fmla="*/ 461268 w 1211082"/>
                  <a:gd name="connsiteY17" fmla="*/ 675200 h 850102"/>
                  <a:gd name="connsiteX18" fmla="*/ 92203 w 1211082"/>
                  <a:gd name="connsiteY18" fmla="*/ 363641 h 850102"/>
                  <a:gd name="connsiteX19" fmla="*/ 14123 w 1211082"/>
                  <a:gd name="connsiteY19" fmla="*/ 212177 h 850102"/>
                  <a:gd name="connsiteX20" fmla="*/ 24755 w 1211082"/>
                  <a:gd name="connsiteY20" fmla="*/ 89776 h 850102"/>
                  <a:gd name="connsiteX21" fmla="*/ 125478 w 1211082"/>
                  <a:gd name="connsiteY21" fmla="*/ 19360 h 850102"/>
                  <a:gd name="connsiteX22" fmla="*/ 295721 w 1211082"/>
                  <a:gd name="connsiteY22" fmla="*/ 11282 h 850102"/>
                  <a:gd name="connsiteX23" fmla="*/ 750045 w 1211082"/>
                  <a:gd name="connsiteY23" fmla="*/ 175035 h 850102"/>
                  <a:gd name="connsiteX24" fmla="*/ 1119111 w 1211082"/>
                  <a:gd name="connsiteY24" fmla="*/ 486594 h 850102"/>
                  <a:gd name="connsiteX25" fmla="*/ 1197190 w 1211082"/>
                  <a:gd name="connsiteY25" fmla="*/ 638058 h 850102"/>
                  <a:gd name="connsiteX26" fmla="*/ 1186559 w 1211082"/>
                  <a:gd name="connsiteY26" fmla="*/ 760528 h 85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1082" h="850102">
                    <a:moveTo>
                      <a:pt x="1192565" y="763980"/>
                    </a:moveTo>
                    <a:cubicBezTo>
                      <a:pt x="1213276" y="728081"/>
                      <a:pt x="1216175" y="684313"/>
                      <a:pt x="1203887" y="636402"/>
                    </a:cubicBezTo>
                    <a:cubicBezTo>
                      <a:pt x="1191668" y="588422"/>
                      <a:pt x="1164398" y="536162"/>
                      <a:pt x="1124634" y="482521"/>
                    </a:cubicBezTo>
                    <a:cubicBezTo>
                      <a:pt x="1045035" y="375170"/>
                      <a:pt x="915110" y="262366"/>
                      <a:pt x="753497" y="169098"/>
                    </a:cubicBezTo>
                    <a:cubicBezTo>
                      <a:pt x="591884" y="75831"/>
                      <a:pt x="429236" y="19705"/>
                      <a:pt x="296480" y="4379"/>
                    </a:cubicBezTo>
                    <a:cubicBezTo>
                      <a:pt x="230136" y="-3284"/>
                      <a:pt x="171180" y="-730"/>
                      <a:pt x="123545" y="12663"/>
                    </a:cubicBezTo>
                    <a:cubicBezTo>
                      <a:pt x="75910" y="26056"/>
                      <a:pt x="39390" y="50426"/>
                      <a:pt x="18680" y="86324"/>
                    </a:cubicBezTo>
                    <a:cubicBezTo>
                      <a:pt x="-2031" y="122223"/>
                      <a:pt x="-4862" y="165992"/>
                      <a:pt x="7358" y="213902"/>
                    </a:cubicBezTo>
                    <a:cubicBezTo>
                      <a:pt x="19577" y="261882"/>
                      <a:pt x="46846" y="314143"/>
                      <a:pt x="86611" y="367783"/>
                    </a:cubicBezTo>
                    <a:cubicBezTo>
                      <a:pt x="166209" y="475134"/>
                      <a:pt x="296135" y="587939"/>
                      <a:pt x="457748" y="681206"/>
                    </a:cubicBezTo>
                    <a:cubicBezTo>
                      <a:pt x="619361" y="774473"/>
                      <a:pt x="782009" y="830599"/>
                      <a:pt x="914765" y="845925"/>
                    </a:cubicBezTo>
                    <a:cubicBezTo>
                      <a:pt x="981108" y="853588"/>
                      <a:pt x="1040065" y="851034"/>
                      <a:pt x="1087700" y="837641"/>
                    </a:cubicBezTo>
                    <a:cubicBezTo>
                      <a:pt x="1135403" y="824179"/>
                      <a:pt x="1171854" y="799878"/>
                      <a:pt x="1192565" y="763980"/>
                    </a:cubicBezTo>
                    <a:lnTo>
                      <a:pt x="1192565" y="763980"/>
                    </a:lnTo>
                    <a:close/>
                    <a:moveTo>
                      <a:pt x="1186559" y="760528"/>
                    </a:moveTo>
                    <a:cubicBezTo>
                      <a:pt x="1166953" y="794563"/>
                      <a:pt x="1132297" y="817897"/>
                      <a:pt x="1085836" y="830945"/>
                    </a:cubicBezTo>
                    <a:cubicBezTo>
                      <a:pt x="1039444" y="843992"/>
                      <a:pt x="981315" y="846616"/>
                      <a:pt x="915593" y="839022"/>
                    </a:cubicBezTo>
                    <a:cubicBezTo>
                      <a:pt x="784149" y="823903"/>
                      <a:pt x="622122" y="768053"/>
                      <a:pt x="461268" y="675200"/>
                    </a:cubicBezTo>
                    <a:cubicBezTo>
                      <a:pt x="300346" y="582278"/>
                      <a:pt x="171042" y="469956"/>
                      <a:pt x="92203" y="363641"/>
                    </a:cubicBezTo>
                    <a:cubicBezTo>
                      <a:pt x="52783" y="310484"/>
                      <a:pt x="25997" y="258914"/>
                      <a:pt x="14123" y="212177"/>
                    </a:cubicBezTo>
                    <a:cubicBezTo>
                      <a:pt x="2180" y="165439"/>
                      <a:pt x="5149" y="123742"/>
                      <a:pt x="24755" y="89776"/>
                    </a:cubicBezTo>
                    <a:cubicBezTo>
                      <a:pt x="44361" y="55741"/>
                      <a:pt x="79017" y="32407"/>
                      <a:pt x="125478" y="19360"/>
                    </a:cubicBezTo>
                    <a:cubicBezTo>
                      <a:pt x="171870" y="6312"/>
                      <a:pt x="229998" y="3688"/>
                      <a:pt x="295721" y="11282"/>
                    </a:cubicBezTo>
                    <a:cubicBezTo>
                      <a:pt x="427165" y="26332"/>
                      <a:pt x="589123" y="82182"/>
                      <a:pt x="750045" y="175035"/>
                    </a:cubicBezTo>
                    <a:cubicBezTo>
                      <a:pt x="910968" y="267958"/>
                      <a:pt x="1040272" y="380279"/>
                      <a:pt x="1119111" y="486594"/>
                    </a:cubicBezTo>
                    <a:cubicBezTo>
                      <a:pt x="1158530" y="539752"/>
                      <a:pt x="1185316" y="591321"/>
                      <a:pt x="1197190" y="638058"/>
                    </a:cubicBezTo>
                    <a:cubicBezTo>
                      <a:pt x="1209134" y="684796"/>
                      <a:pt x="1206234" y="726493"/>
                      <a:pt x="1186559" y="760528"/>
                    </a:cubicBezTo>
                    <a:close/>
                  </a:path>
                </a:pathLst>
              </a:custGeom>
              <a:solidFill>
                <a:srgbClr val="90A1E5"/>
              </a:solidFill>
              <a:ln w="6856" cap="flat">
                <a:noFill/>
                <a:prstDash val="solid"/>
                <a:miter/>
              </a:ln>
            </p:spPr>
            <p:txBody>
              <a:bodyPr rtlCol="0" anchor="ctr"/>
              <a:lstStyle/>
              <a:p>
                <a:endParaRPr lang="en-US"/>
              </a:p>
            </p:txBody>
          </p:sp>
          <p:grpSp>
            <p:nvGrpSpPr>
              <p:cNvPr id="28" name="Graphic 2">
                <a:extLst>
                  <a:ext uri="{FF2B5EF4-FFF2-40B4-BE49-F238E27FC236}">
                    <a16:creationId xmlns:a16="http://schemas.microsoft.com/office/drawing/2014/main" id="{BE4201AB-6C04-4CBA-A400-79816B3CDB19}"/>
                  </a:ext>
                </a:extLst>
              </p:cNvPr>
              <p:cNvGrpSpPr/>
              <p:nvPr/>
            </p:nvGrpSpPr>
            <p:grpSpPr>
              <a:xfrm>
                <a:off x="6491872" y="3058858"/>
                <a:ext cx="724071" cy="724090"/>
                <a:chOff x="6491872" y="3058858"/>
                <a:chExt cx="724071" cy="724090"/>
              </a:xfrm>
              <a:solidFill>
                <a:srgbClr val="9950C3"/>
              </a:solidFill>
            </p:grpSpPr>
            <p:sp>
              <p:nvSpPr>
                <p:cNvPr id="79" name="Freeform: Shape 78">
                  <a:extLst>
                    <a:ext uri="{FF2B5EF4-FFF2-40B4-BE49-F238E27FC236}">
                      <a16:creationId xmlns:a16="http://schemas.microsoft.com/office/drawing/2014/main" id="{FB3CAE5B-1622-B85A-78F3-A389121F1A91}"/>
                    </a:ext>
                  </a:extLst>
                </p:cNvPr>
                <p:cNvSpPr/>
                <p:nvPr/>
              </p:nvSpPr>
              <p:spPr>
                <a:xfrm>
                  <a:off x="6969440" y="3132796"/>
                  <a:ext cx="172278" cy="172589"/>
                </a:xfrm>
                <a:custGeom>
                  <a:avLst/>
                  <a:gdLst>
                    <a:gd name="connsiteX0" fmla="*/ 147449 w 172278"/>
                    <a:gd name="connsiteY0" fmla="*/ 147392 h 172589"/>
                    <a:gd name="connsiteX1" fmla="*/ 25394 w 172278"/>
                    <a:gd name="connsiteY1" fmla="*/ 147392 h 172589"/>
                    <a:gd name="connsiteX2" fmla="*/ 25394 w 172278"/>
                    <a:gd name="connsiteY2" fmla="*/ 25337 h 172589"/>
                    <a:gd name="connsiteX3" fmla="*/ 25394 w 172278"/>
                    <a:gd name="connsiteY3" fmla="*/ 25337 h 172589"/>
                    <a:gd name="connsiteX4" fmla="*/ 147449 w 172278"/>
                    <a:gd name="connsiteY4" fmla="*/ 25337 h 172589"/>
                    <a:gd name="connsiteX5" fmla="*/ 147449 w 172278"/>
                    <a:gd name="connsiteY5" fmla="*/ 25337 h 172589"/>
                    <a:gd name="connsiteX6" fmla="*/ 147449 w 172278"/>
                    <a:gd name="connsiteY6" fmla="*/ 147392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78" h="172589">
                      <a:moveTo>
                        <a:pt x="147449" y="147392"/>
                      </a:moveTo>
                      <a:cubicBezTo>
                        <a:pt x="113760" y="181082"/>
                        <a:pt x="59152" y="181082"/>
                        <a:pt x="25394" y="147392"/>
                      </a:cubicBezTo>
                      <a:cubicBezTo>
                        <a:pt x="-8296" y="113703"/>
                        <a:pt x="-8296" y="59096"/>
                        <a:pt x="25394" y="25337"/>
                      </a:cubicBezTo>
                      <a:lnTo>
                        <a:pt x="25394" y="25337"/>
                      </a:lnTo>
                      <a:cubicBezTo>
                        <a:pt x="59083" y="-8352"/>
                        <a:pt x="113691" y="-8352"/>
                        <a:pt x="147449" y="25337"/>
                      </a:cubicBezTo>
                      <a:lnTo>
                        <a:pt x="147449" y="25337"/>
                      </a:lnTo>
                      <a:cubicBezTo>
                        <a:pt x="180863" y="58957"/>
                        <a:pt x="180586" y="113496"/>
                        <a:pt x="147449" y="147392"/>
                      </a:cubicBezTo>
                      <a:close/>
                    </a:path>
                  </a:pathLst>
                </a:custGeom>
                <a:solidFill>
                  <a:srgbClr val="9950C3"/>
                </a:solidFill>
                <a:ln w="6856"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997FF8D6-CFE3-BCA5-29C1-1732D1891DD0}"/>
                    </a:ext>
                  </a:extLst>
                </p:cNvPr>
                <p:cNvSpPr/>
                <p:nvPr/>
              </p:nvSpPr>
              <p:spPr>
                <a:xfrm>
                  <a:off x="6564736" y="3536518"/>
                  <a:ext cx="174691" cy="172520"/>
                </a:xfrm>
                <a:custGeom>
                  <a:avLst/>
                  <a:gdLst>
                    <a:gd name="connsiteX0" fmla="*/ 148439 w 174691"/>
                    <a:gd name="connsiteY0" fmla="*/ 147385 h 172520"/>
                    <a:gd name="connsiteX1" fmla="*/ 26384 w 174691"/>
                    <a:gd name="connsiteY1" fmla="*/ 147385 h 172520"/>
                    <a:gd name="connsiteX2" fmla="*/ 24312 w 174691"/>
                    <a:gd name="connsiteY2" fmla="*/ 26089 h 172520"/>
                    <a:gd name="connsiteX3" fmla="*/ 26384 w 174691"/>
                    <a:gd name="connsiteY3" fmla="*/ 25398 h 172520"/>
                    <a:gd name="connsiteX4" fmla="*/ 148439 w 174691"/>
                    <a:gd name="connsiteY4" fmla="*/ 25398 h 172520"/>
                    <a:gd name="connsiteX5" fmla="*/ 148439 w 174691"/>
                    <a:gd name="connsiteY5" fmla="*/ 25398 h 172520"/>
                    <a:gd name="connsiteX6" fmla="*/ 150510 w 174691"/>
                    <a:gd name="connsiteY6" fmla="*/ 146694 h 172520"/>
                    <a:gd name="connsiteX7" fmla="*/ 148439 w 174691"/>
                    <a:gd name="connsiteY7" fmla="*/ 147385 h 172520"/>
                    <a:gd name="connsiteX8" fmla="*/ 148439 w 174691"/>
                    <a:gd name="connsiteY8" fmla="*/ 147385 h 1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691" h="172520">
                      <a:moveTo>
                        <a:pt x="148439" y="147385"/>
                      </a:moveTo>
                      <a:cubicBezTo>
                        <a:pt x="114749" y="181074"/>
                        <a:pt x="60142" y="181074"/>
                        <a:pt x="26384" y="147385"/>
                      </a:cubicBezTo>
                      <a:cubicBezTo>
                        <a:pt x="-7720" y="114040"/>
                        <a:pt x="-8963" y="60123"/>
                        <a:pt x="24312" y="26089"/>
                      </a:cubicBezTo>
                      <a:cubicBezTo>
                        <a:pt x="24796" y="25605"/>
                        <a:pt x="25210" y="25191"/>
                        <a:pt x="26384" y="25398"/>
                      </a:cubicBezTo>
                      <a:cubicBezTo>
                        <a:pt x="60073" y="-8291"/>
                        <a:pt x="114680" y="-8291"/>
                        <a:pt x="148439" y="25398"/>
                      </a:cubicBezTo>
                      <a:lnTo>
                        <a:pt x="148439" y="25398"/>
                      </a:lnTo>
                      <a:cubicBezTo>
                        <a:pt x="182543" y="58743"/>
                        <a:pt x="183785" y="112660"/>
                        <a:pt x="150510" y="146694"/>
                      </a:cubicBezTo>
                      <a:cubicBezTo>
                        <a:pt x="150027" y="147178"/>
                        <a:pt x="149543" y="147592"/>
                        <a:pt x="148439" y="147385"/>
                      </a:cubicBezTo>
                      <a:lnTo>
                        <a:pt x="148439" y="147385"/>
                      </a:lnTo>
                      <a:close/>
                    </a:path>
                  </a:pathLst>
                </a:custGeom>
                <a:solidFill>
                  <a:srgbClr val="9950C3"/>
                </a:solidFill>
                <a:ln w="6856"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E600574-725D-06D0-0D20-2D0E4F4A076D}"/>
                    </a:ext>
                  </a:extLst>
                </p:cNvPr>
                <p:cNvSpPr/>
                <p:nvPr/>
              </p:nvSpPr>
              <p:spPr>
                <a:xfrm>
                  <a:off x="7043331" y="3408479"/>
                  <a:ext cx="172613" cy="172613"/>
                </a:xfrm>
                <a:custGeom>
                  <a:avLst/>
                  <a:gdLst>
                    <a:gd name="connsiteX0" fmla="*/ 64112 w 172613"/>
                    <a:gd name="connsiteY0" fmla="*/ 169779 h 172613"/>
                    <a:gd name="connsiteX1" fmla="*/ 3084 w 172613"/>
                    <a:gd name="connsiteY1" fmla="*/ 64086 h 172613"/>
                    <a:gd name="connsiteX2" fmla="*/ 3084 w 172613"/>
                    <a:gd name="connsiteY2" fmla="*/ 64086 h 172613"/>
                    <a:gd name="connsiteX3" fmla="*/ 108778 w 172613"/>
                    <a:gd name="connsiteY3" fmla="*/ 3058 h 172613"/>
                    <a:gd name="connsiteX4" fmla="*/ 108778 w 172613"/>
                    <a:gd name="connsiteY4" fmla="*/ 3058 h 172613"/>
                    <a:gd name="connsiteX5" fmla="*/ 169806 w 172613"/>
                    <a:gd name="connsiteY5" fmla="*/ 108752 h 172613"/>
                    <a:gd name="connsiteX6" fmla="*/ 64112 w 172613"/>
                    <a:gd name="connsiteY6" fmla="*/ 169779 h 172613"/>
                    <a:gd name="connsiteX7" fmla="*/ 64112 w 172613"/>
                    <a:gd name="connsiteY7" fmla="*/ 169779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13" h="172613">
                      <a:moveTo>
                        <a:pt x="64112" y="169779"/>
                      </a:moveTo>
                      <a:cubicBezTo>
                        <a:pt x="18065" y="157422"/>
                        <a:pt x="-9204" y="110132"/>
                        <a:pt x="3084" y="64086"/>
                      </a:cubicBezTo>
                      <a:lnTo>
                        <a:pt x="3084" y="64086"/>
                      </a:lnTo>
                      <a:cubicBezTo>
                        <a:pt x="15442" y="18039"/>
                        <a:pt x="62731" y="-9231"/>
                        <a:pt x="108778" y="3058"/>
                      </a:cubicBezTo>
                      <a:lnTo>
                        <a:pt x="108778" y="3058"/>
                      </a:lnTo>
                      <a:cubicBezTo>
                        <a:pt x="154825" y="15415"/>
                        <a:pt x="182094" y="62705"/>
                        <a:pt x="169806" y="108752"/>
                      </a:cubicBezTo>
                      <a:cubicBezTo>
                        <a:pt x="157448" y="154799"/>
                        <a:pt x="110159" y="182068"/>
                        <a:pt x="64112" y="169779"/>
                      </a:cubicBezTo>
                      <a:lnTo>
                        <a:pt x="64112" y="169779"/>
                      </a:lnTo>
                      <a:close/>
                    </a:path>
                  </a:pathLst>
                </a:custGeom>
                <a:solidFill>
                  <a:srgbClr val="9950C3"/>
                </a:solidFill>
                <a:ln w="6856"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5358146B-4683-268E-B022-42823FC0FC19}"/>
                    </a:ext>
                  </a:extLst>
                </p:cNvPr>
                <p:cNvSpPr/>
                <p:nvPr/>
              </p:nvSpPr>
              <p:spPr>
                <a:xfrm>
                  <a:off x="6491872" y="3260742"/>
                  <a:ext cx="172613" cy="172613"/>
                </a:xfrm>
                <a:custGeom>
                  <a:avLst/>
                  <a:gdLst>
                    <a:gd name="connsiteX0" fmla="*/ 64028 w 172613"/>
                    <a:gd name="connsiteY0" fmla="*/ 169757 h 172613"/>
                    <a:gd name="connsiteX1" fmla="*/ 3000 w 172613"/>
                    <a:gd name="connsiteY1" fmla="*/ 64063 h 172613"/>
                    <a:gd name="connsiteX2" fmla="*/ 3000 w 172613"/>
                    <a:gd name="connsiteY2" fmla="*/ 64063 h 172613"/>
                    <a:gd name="connsiteX3" fmla="*/ 108694 w 172613"/>
                    <a:gd name="connsiteY3" fmla="*/ 3035 h 172613"/>
                    <a:gd name="connsiteX4" fmla="*/ 108694 w 172613"/>
                    <a:gd name="connsiteY4" fmla="*/ 3035 h 172613"/>
                    <a:gd name="connsiteX5" fmla="*/ 169722 w 172613"/>
                    <a:gd name="connsiteY5" fmla="*/ 108729 h 172613"/>
                    <a:gd name="connsiteX6" fmla="*/ 169722 w 172613"/>
                    <a:gd name="connsiteY6" fmla="*/ 108729 h 172613"/>
                    <a:gd name="connsiteX7" fmla="*/ 64028 w 172613"/>
                    <a:gd name="connsiteY7" fmla="*/ 169757 h 172613"/>
                    <a:gd name="connsiteX8" fmla="*/ 64028 w 172613"/>
                    <a:gd name="connsiteY8" fmla="*/ 169757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64028" y="169757"/>
                      </a:moveTo>
                      <a:cubicBezTo>
                        <a:pt x="17981" y="157400"/>
                        <a:pt x="-9288" y="110110"/>
                        <a:pt x="3000" y="64063"/>
                      </a:cubicBezTo>
                      <a:lnTo>
                        <a:pt x="3000" y="64063"/>
                      </a:lnTo>
                      <a:cubicBezTo>
                        <a:pt x="15358" y="18016"/>
                        <a:pt x="62647" y="-9253"/>
                        <a:pt x="108694" y="3035"/>
                      </a:cubicBezTo>
                      <a:lnTo>
                        <a:pt x="108694" y="3035"/>
                      </a:lnTo>
                      <a:cubicBezTo>
                        <a:pt x="154741" y="15393"/>
                        <a:pt x="182010" y="62682"/>
                        <a:pt x="169722" y="108729"/>
                      </a:cubicBezTo>
                      <a:lnTo>
                        <a:pt x="169722" y="108729"/>
                      </a:lnTo>
                      <a:cubicBezTo>
                        <a:pt x="157434" y="154776"/>
                        <a:pt x="110075" y="182045"/>
                        <a:pt x="64028" y="169757"/>
                      </a:cubicBezTo>
                      <a:lnTo>
                        <a:pt x="64028" y="169757"/>
                      </a:lnTo>
                      <a:close/>
                    </a:path>
                  </a:pathLst>
                </a:custGeom>
                <a:solidFill>
                  <a:srgbClr val="9950C3"/>
                </a:solidFill>
                <a:ln w="6856"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1CCC96B3-C7BA-B3D4-B064-B13DC7DCD611}"/>
                    </a:ext>
                  </a:extLst>
                </p:cNvPr>
                <p:cNvSpPr/>
                <p:nvPr/>
              </p:nvSpPr>
              <p:spPr>
                <a:xfrm>
                  <a:off x="6841515" y="3610316"/>
                  <a:ext cx="172660" cy="172632"/>
                </a:xfrm>
                <a:custGeom>
                  <a:avLst/>
                  <a:gdLst>
                    <a:gd name="connsiteX0" fmla="*/ 3077 w 172660"/>
                    <a:gd name="connsiteY0" fmla="*/ 108806 h 172632"/>
                    <a:gd name="connsiteX1" fmla="*/ 64105 w 172660"/>
                    <a:gd name="connsiteY1" fmla="*/ 3112 h 172632"/>
                    <a:gd name="connsiteX2" fmla="*/ 64105 w 172660"/>
                    <a:gd name="connsiteY2" fmla="*/ 3112 h 172632"/>
                    <a:gd name="connsiteX3" fmla="*/ 169799 w 172660"/>
                    <a:gd name="connsiteY3" fmla="*/ 64140 h 172632"/>
                    <a:gd name="connsiteX4" fmla="*/ 169799 w 172660"/>
                    <a:gd name="connsiteY4" fmla="*/ 64140 h 172632"/>
                    <a:gd name="connsiteX5" fmla="*/ 108771 w 172660"/>
                    <a:gd name="connsiteY5" fmla="*/ 169834 h 172632"/>
                    <a:gd name="connsiteX6" fmla="*/ 3077 w 172660"/>
                    <a:gd name="connsiteY6" fmla="*/ 108806 h 172632"/>
                    <a:gd name="connsiteX7" fmla="*/ 3077 w 172660"/>
                    <a:gd name="connsiteY7" fmla="*/ 108806 h 17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60" h="172632">
                      <a:moveTo>
                        <a:pt x="3077" y="108806"/>
                      </a:moveTo>
                      <a:cubicBezTo>
                        <a:pt x="-9280" y="62759"/>
                        <a:pt x="18058" y="15470"/>
                        <a:pt x="64105" y="3112"/>
                      </a:cubicBezTo>
                      <a:lnTo>
                        <a:pt x="64105" y="3112"/>
                      </a:lnTo>
                      <a:cubicBezTo>
                        <a:pt x="110152" y="-9245"/>
                        <a:pt x="157441" y="18093"/>
                        <a:pt x="169799" y="64140"/>
                      </a:cubicBezTo>
                      <a:lnTo>
                        <a:pt x="169799" y="64140"/>
                      </a:lnTo>
                      <a:cubicBezTo>
                        <a:pt x="182156" y="110187"/>
                        <a:pt x="154818" y="157476"/>
                        <a:pt x="108771" y="169834"/>
                      </a:cubicBezTo>
                      <a:cubicBezTo>
                        <a:pt x="62724" y="182122"/>
                        <a:pt x="15365" y="154784"/>
                        <a:pt x="3077" y="108806"/>
                      </a:cubicBezTo>
                      <a:lnTo>
                        <a:pt x="3077" y="108806"/>
                      </a:lnTo>
                      <a:close/>
                    </a:path>
                  </a:pathLst>
                </a:custGeom>
                <a:solidFill>
                  <a:srgbClr val="9950C3"/>
                </a:solidFill>
                <a:ln w="6856"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B6361288-AEE9-EAB7-7516-9EA08069A46F}"/>
                    </a:ext>
                  </a:extLst>
                </p:cNvPr>
                <p:cNvSpPr/>
                <p:nvPr/>
              </p:nvSpPr>
              <p:spPr>
                <a:xfrm>
                  <a:off x="6693710" y="3058858"/>
                  <a:ext cx="172660" cy="172660"/>
                </a:xfrm>
                <a:custGeom>
                  <a:avLst/>
                  <a:gdLst>
                    <a:gd name="connsiteX0" fmla="*/ 3055 w 172660"/>
                    <a:gd name="connsiteY0" fmla="*/ 108722 h 172660"/>
                    <a:gd name="connsiteX1" fmla="*/ 64082 w 172660"/>
                    <a:gd name="connsiteY1" fmla="*/ 3028 h 172660"/>
                    <a:gd name="connsiteX2" fmla="*/ 64082 w 172660"/>
                    <a:gd name="connsiteY2" fmla="*/ 3028 h 172660"/>
                    <a:gd name="connsiteX3" fmla="*/ 169776 w 172660"/>
                    <a:gd name="connsiteY3" fmla="*/ 64056 h 172660"/>
                    <a:gd name="connsiteX4" fmla="*/ 169776 w 172660"/>
                    <a:gd name="connsiteY4" fmla="*/ 64056 h 172660"/>
                    <a:gd name="connsiteX5" fmla="*/ 108749 w 172660"/>
                    <a:gd name="connsiteY5" fmla="*/ 169750 h 172660"/>
                    <a:gd name="connsiteX6" fmla="*/ 108749 w 172660"/>
                    <a:gd name="connsiteY6" fmla="*/ 169750 h 172660"/>
                    <a:gd name="connsiteX7" fmla="*/ 3055 w 172660"/>
                    <a:gd name="connsiteY7" fmla="*/ 108722 h 172660"/>
                    <a:gd name="connsiteX8" fmla="*/ 3055 w 172660"/>
                    <a:gd name="connsiteY8" fmla="*/ 108722 h 172660"/>
                    <a:gd name="connsiteX9" fmla="*/ 3055 w 172660"/>
                    <a:gd name="connsiteY9" fmla="*/ 108722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60" h="172660">
                      <a:moveTo>
                        <a:pt x="3055" y="108722"/>
                      </a:moveTo>
                      <a:cubicBezTo>
                        <a:pt x="-9303" y="62675"/>
                        <a:pt x="18035" y="15386"/>
                        <a:pt x="64082" y="3028"/>
                      </a:cubicBezTo>
                      <a:lnTo>
                        <a:pt x="64082" y="3028"/>
                      </a:lnTo>
                      <a:cubicBezTo>
                        <a:pt x="110129" y="-9329"/>
                        <a:pt x="157419" y="18009"/>
                        <a:pt x="169776" y="64056"/>
                      </a:cubicBezTo>
                      <a:lnTo>
                        <a:pt x="169776" y="64056"/>
                      </a:lnTo>
                      <a:cubicBezTo>
                        <a:pt x="182134" y="110103"/>
                        <a:pt x="154795" y="157392"/>
                        <a:pt x="108749" y="169750"/>
                      </a:cubicBezTo>
                      <a:lnTo>
                        <a:pt x="108749" y="169750"/>
                      </a:lnTo>
                      <a:cubicBezTo>
                        <a:pt x="62702" y="182107"/>
                        <a:pt x="15412" y="154769"/>
                        <a:pt x="3055" y="108722"/>
                      </a:cubicBezTo>
                      <a:lnTo>
                        <a:pt x="3055" y="108722"/>
                      </a:lnTo>
                      <a:lnTo>
                        <a:pt x="3055" y="108722"/>
                      </a:lnTo>
                      <a:close/>
                    </a:path>
                  </a:pathLst>
                </a:custGeom>
                <a:solidFill>
                  <a:srgbClr val="9950C3"/>
                </a:solidFill>
                <a:ln w="6856" cap="flat">
                  <a:noFill/>
                  <a:prstDash val="solid"/>
                  <a:miter/>
                </a:ln>
              </p:spPr>
              <p:txBody>
                <a:bodyPr rtlCol="0" anchor="ctr"/>
                <a:lstStyle/>
                <a:p>
                  <a:endParaRPr lang="en-US"/>
                </a:p>
              </p:txBody>
            </p:sp>
          </p:grpSp>
          <p:grpSp>
            <p:nvGrpSpPr>
              <p:cNvPr id="29" name="Graphic 2">
                <a:extLst>
                  <a:ext uri="{FF2B5EF4-FFF2-40B4-BE49-F238E27FC236}">
                    <a16:creationId xmlns:a16="http://schemas.microsoft.com/office/drawing/2014/main" id="{C8F13105-6021-76CD-B876-21517685B826}"/>
                  </a:ext>
                </a:extLst>
              </p:cNvPr>
              <p:cNvGrpSpPr/>
              <p:nvPr/>
            </p:nvGrpSpPr>
            <p:grpSpPr>
              <a:xfrm>
                <a:off x="6491849" y="3058881"/>
                <a:ext cx="724095" cy="724071"/>
                <a:chOff x="6491849" y="3058881"/>
                <a:chExt cx="724095" cy="724071"/>
              </a:xfrm>
              <a:solidFill>
                <a:srgbClr val="5E68E3"/>
              </a:solidFill>
            </p:grpSpPr>
            <p:sp>
              <p:nvSpPr>
                <p:cNvPr id="73" name="Freeform: Shape 72">
                  <a:extLst>
                    <a:ext uri="{FF2B5EF4-FFF2-40B4-BE49-F238E27FC236}">
                      <a16:creationId xmlns:a16="http://schemas.microsoft.com/office/drawing/2014/main" id="{71BA34B1-2447-6001-48A1-7225B0E97574}"/>
                    </a:ext>
                  </a:extLst>
                </p:cNvPr>
                <p:cNvSpPr/>
                <p:nvPr/>
              </p:nvSpPr>
              <p:spPr>
                <a:xfrm>
                  <a:off x="6841470" y="3058881"/>
                  <a:ext cx="172637" cy="172613"/>
                </a:xfrm>
                <a:custGeom>
                  <a:avLst/>
                  <a:gdLst>
                    <a:gd name="connsiteX0" fmla="*/ 169775 w 172637"/>
                    <a:gd name="connsiteY0" fmla="*/ 108699 h 172613"/>
                    <a:gd name="connsiteX1" fmla="*/ 64081 w 172637"/>
                    <a:gd name="connsiteY1" fmla="*/ 169726 h 172613"/>
                    <a:gd name="connsiteX2" fmla="*/ 3053 w 172637"/>
                    <a:gd name="connsiteY2" fmla="*/ 64032 h 172613"/>
                    <a:gd name="connsiteX3" fmla="*/ 3053 w 172637"/>
                    <a:gd name="connsiteY3" fmla="*/ 64032 h 172613"/>
                    <a:gd name="connsiteX4" fmla="*/ 108747 w 172637"/>
                    <a:gd name="connsiteY4" fmla="*/ 3005 h 172613"/>
                    <a:gd name="connsiteX5" fmla="*/ 108747 w 172637"/>
                    <a:gd name="connsiteY5" fmla="*/ 3005 h 172613"/>
                    <a:gd name="connsiteX6" fmla="*/ 169775 w 172637"/>
                    <a:gd name="connsiteY6" fmla="*/ 108699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37" h="172613">
                      <a:moveTo>
                        <a:pt x="169775" y="108699"/>
                      </a:moveTo>
                      <a:cubicBezTo>
                        <a:pt x="157418" y="154746"/>
                        <a:pt x="110128" y="182015"/>
                        <a:pt x="64081" y="169726"/>
                      </a:cubicBezTo>
                      <a:cubicBezTo>
                        <a:pt x="18034" y="157369"/>
                        <a:pt x="-9235" y="110079"/>
                        <a:pt x="3053" y="64032"/>
                      </a:cubicBezTo>
                      <a:lnTo>
                        <a:pt x="3053" y="64032"/>
                      </a:lnTo>
                      <a:cubicBezTo>
                        <a:pt x="15411" y="17986"/>
                        <a:pt x="62700" y="-9284"/>
                        <a:pt x="108747" y="3005"/>
                      </a:cubicBezTo>
                      <a:lnTo>
                        <a:pt x="108747" y="3005"/>
                      </a:lnTo>
                      <a:cubicBezTo>
                        <a:pt x="154794" y="15362"/>
                        <a:pt x="182132" y="62652"/>
                        <a:pt x="169775" y="108699"/>
                      </a:cubicBezTo>
                      <a:close/>
                    </a:path>
                  </a:pathLst>
                </a:custGeom>
                <a:solidFill>
                  <a:srgbClr val="5E68E3"/>
                </a:solidFill>
                <a:ln w="6856"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9E21721-E765-B789-CA58-642F3E3B4448}"/>
                    </a:ext>
                  </a:extLst>
                </p:cNvPr>
                <p:cNvSpPr/>
                <p:nvPr/>
              </p:nvSpPr>
              <p:spPr>
                <a:xfrm>
                  <a:off x="6693733" y="3610340"/>
                  <a:ext cx="172613" cy="172613"/>
                </a:xfrm>
                <a:custGeom>
                  <a:avLst/>
                  <a:gdLst>
                    <a:gd name="connsiteX0" fmla="*/ 169753 w 172613"/>
                    <a:gd name="connsiteY0" fmla="*/ 108782 h 172613"/>
                    <a:gd name="connsiteX1" fmla="*/ 64059 w 172613"/>
                    <a:gd name="connsiteY1" fmla="*/ 169810 h 172613"/>
                    <a:gd name="connsiteX2" fmla="*/ 3031 w 172613"/>
                    <a:gd name="connsiteY2" fmla="*/ 64116 h 172613"/>
                    <a:gd name="connsiteX3" fmla="*/ 3031 w 172613"/>
                    <a:gd name="connsiteY3" fmla="*/ 64116 h 172613"/>
                    <a:gd name="connsiteX4" fmla="*/ 108725 w 172613"/>
                    <a:gd name="connsiteY4" fmla="*/ 3088 h 172613"/>
                    <a:gd name="connsiteX5" fmla="*/ 108725 w 172613"/>
                    <a:gd name="connsiteY5" fmla="*/ 3088 h 172613"/>
                    <a:gd name="connsiteX6" fmla="*/ 169753 w 172613"/>
                    <a:gd name="connsiteY6" fmla="*/ 108782 h 172613"/>
                    <a:gd name="connsiteX7" fmla="*/ 169753 w 172613"/>
                    <a:gd name="connsiteY7" fmla="*/ 108782 h 172613"/>
                    <a:gd name="connsiteX8" fmla="*/ 169753 w 172613"/>
                    <a:gd name="connsiteY8" fmla="*/ 108782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169753" y="108782"/>
                      </a:moveTo>
                      <a:cubicBezTo>
                        <a:pt x="157395" y="154829"/>
                        <a:pt x="110106" y="182098"/>
                        <a:pt x="64059" y="169810"/>
                      </a:cubicBezTo>
                      <a:cubicBezTo>
                        <a:pt x="18012" y="157453"/>
                        <a:pt x="-9257" y="110163"/>
                        <a:pt x="3031" y="64116"/>
                      </a:cubicBezTo>
                      <a:lnTo>
                        <a:pt x="3031" y="64116"/>
                      </a:lnTo>
                      <a:cubicBezTo>
                        <a:pt x="15388" y="18069"/>
                        <a:pt x="62678" y="-9200"/>
                        <a:pt x="108725" y="3088"/>
                      </a:cubicBezTo>
                      <a:lnTo>
                        <a:pt x="108725" y="3088"/>
                      </a:lnTo>
                      <a:cubicBezTo>
                        <a:pt x="154772" y="15446"/>
                        <a:pt x="182041" y="62735"/>
                        <a:pt x="169753" y="108782"/>
                      </a:cubicBezTo>
                      <a:cubicBezTo>
                        <a:pt x="169753" y="108782"/>
                        <a:pt x="169753" y="108782"/>
                        <a:pt x="169753" y="108782"/>
                      </a:cubicBezTo>
                      <a:lnTo>
                        <a:pt x="169753" y="108782"/>
                      </a:lnTo>
                      <a:close/>
                    </a:path>
                  </a:pathLst>
                </a:custGeom>
                <a:solidFill>
                  <a:srgbClr val="5E68E3"/>
                </a:solidFill>
                <a:ln w="6856"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0F28EE7-BB27-44F4-B952-20987FF8251B}"/>
                    </a:ext>
                  </a:extLst>
                </p:cNvPr>
                <p:cNvSpPr/>
                <p:nvPr/>
              </p:nvSpPr>
              <p:spPr>
                <a:xfrm>
                  <a:off x="7043307" y="3260719"/>
                  <a:ext cx="172637" cy="172660"/>
                </a:xfrm>
                <a:custGeom>
                  <a:avLst/>
                  <a:gdLst>
                    <a:gd name="connsiteX0" fmla="*/ 108802 w 172637"/>
                    <a:gd name="connsiteY0" fmla="*/ 169781 h 172660"/>
                    <a:gd name="connsiteX1" fmla="*/ 3108 w 172637"/>
                    <a:gd name="connsiteY1" fmla="*/ 108753 h 172660"/>
                    <a:gd name="connsiteX2" fmla="*/ 64135 w 172637"/>
                    <a:gd name="connsiteY2" fmla="*/ 3059 h 172660"/>
                    <a:gd name="connsiteX3" fmla="*/ 64135 w 172637"/>
                    <a:gd name="connsiteY3" fmla="*/ 3059 h 172660"/>
                    <a:gd name="connsiteX4" fmla="*/ 169829 w 172637"/>
                    <a:gd name="connsiteY4" fmla="*/ 64087 h 172660"/>
                    <a:gd name="connsiteX5" fmla="*/ 169829 w 172637"/>
                    <a:gd name="connsiteY5" fmla="*/ 64087 h 172660"/>
                    <a:gd name="connsiteX6" fmla="*/ 108802 w 172637"/>
                    <a:gd name="connsiteY6" fmla="*/ 169781 h 172660"/>
                    <a:gd name="connsiteX7" fmla="*/ 108802 w 172637"/>
                    <a:gd name="connsiteY7" fmla="*/ 169781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37" h="172660">
                      <a:moveTo>
                        <a:pt x="108802" y="169781"/>
                      </a:moveTo>
                      <a:cubicBezTo>
                        <a:pt x="62755" y="182138"/>
                        <a:pt x="15465" y="154800"/>
                        <a:pt x="3108" y="108753"/>
                      </a:cubicBezTo>
                      <a:cubicBezTo>
                        <a:pt x="-9250" y="62706"/>
                        <a:pt x="18088" y="15416"/>
                        <a:pt x="64135" y="3059"/>
                      </a:cubicBezTo>
                      <a:lnTo>
                        <a:pt x="64135" y="3059"/>
                      </a:lnTo>
                      <a:cubicBezTo>
                        <a:pt x="110182" y="-9298"/>
                        <a:pt x="157472" y="18040"/>
                        <a:pt x="169829" y="64087"/>
                      </a:cubicBezTo>
                      <a:lnTo>
                        <a:pt x="169829" y="64087"/>
                      </a:lnTo>
                      <a:cubicBezTo>
                        <a:pt x="182118" y="110134"/>
                        <a:pt x="154849" y="157423"/>
                        <a:pt x="108802" y="169781"/>
                      </a:cubicBezTo>
                      <a:lnTo>
                        <a:pt x="108802" y="169781"/>
                      </a:lnTo>
                      <a:close/>
                    </a:path>
                  </a:pathLst>
                </a:custGeom>
                <a:solidFill>
                  <a:srgbClr val="5E68E3"/>
                </a:solidFill>
                <a:ln w="6856"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7D31378B-0322-4799-92B6-845D43881113}"/>
                    </a:ext>
                  </a:extLst>
                </p:cNvPr>
                <p:cNvSpPr/>
                <p:nvPr/>
              </p:nvSpPr>
              <p:spPr>
                <a:xfrm>
                  <a:off x="6491849" y="3408455"/>
                  <a:ext cx="172660" cy="172660"/>
                </a:xfrm>
                <a:custGeom>
                  <a:avLst/>
                  <a:gdLst>
                    <a:gd name="connsiteX0" fmla="*/ 108718 w 172660"/>
                    <a:gd name="connsiteY0" fmla="*/ 169803 h 172660"/>
                    <a:gd name="connsiteX1" fmla="*/ 3024 w 172660"/>
                    <a:gd name="connsiteY1" fmla="*/ 108775 h 172660"/>
                    <a:gd name="connsiteX2" fmla="*/ 64052 w 172660"/>
                    <a:gd name="connsiteY2" fmla="*/ 3081 h 172660"/>
                    <a:gd name="connsiteX3" fmla="*/ 64052 w 172660"/>
                    <a:gd name="connsiteY3" fmla="*/ 3081 h 172660"/>
                    <a:gd name="connsiteX4" fmla="*/ 169746 w 172660"/>
                    <a:gd name="connsiteY4" fmla="*/ 64109 h 172660"/>
                    <a:gd name="connsiteX5" fmla="*/ 169746 w 172660"/>
                    <a:gd name="connsiteY5" fmla="*/ 64109 h 172660"/>
                    <a:gd name="connsiteX6" fmla="*/ 108718 w 172660"/>
                    <a:gd name="connsiteY6" fmla="*/ 169803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60" h="172660">
                      <a:moveTo>
                        <a:pt x="108718" y="169803"/>
                      </a:moveTo>
                      <a:cubicBezTo>
                        <a:pt x="62671" y="182160"/>
                        <a:pt x="15381" y="154822"/>
                        <a:pt x="3024" y="108775"/>
                      </a:cubicBezTo>
                      <a:cubicBezTo>
                        <a:pt x="-9333" y="62728"/>
                        <a:pt x="18005" y="15439"/>
                        <a:pt x="64052" y="3081"/>
                      </a:cubicBezTo>
                      <a:lnTo>
                        <a:pt x="64052" y="3081"/>
                      </a:lnTo>
                      <a:cubicBezTo>
                        <a:pt x="110099" y="-9276"/>
                        <a:pt x="157388" y="18062"/>
                        <a:pt x="169746" y="64109"/>
                      </a:cubicBezTo>
                      <a:lnTo>
                        <a:pt x="169746" y="64109"/>
                      </a:lnTo>
                      <a:cubicBezTo>
                        <a:pt x="182103" y="110156"/>
                        <a:pt x="154765" y="157446"/>
                        <a:pt x="108718" y="169803"/>
                      </a:cubicBezTo>
                      <a:close/>
                    </a:path>
                  </a:pathLst>
                </a:custGeom>
                <a:solidFill>
                  <a:srgbClr val="5E68E3"/>
                </a:solidFill>
                <a:ln w="6856"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843BC34-9D73-CFC9-803A-FEC66E4964AD}"/>
                    </a:ext>
                  </a:extLst>
                </p:cNvPr>
                <p:cNvSpPr/>
                <p:nvPr/>
              </p:nvSpPr>
              <p:spPr>
                <a:xfrm>
                  <a:off x="6968458" y="3536518"/>
                  <a:ext cx="173640" cy="172529"/>
                </a:xfrm>
                <a:custGeom>
                  <a:avLst/>
                  <a:gdLst>
                    <a:gd name="connsiteX0" fmla="*/ 26445 w 173640"/>
                    <a:gd name="connsiteY0" fmla="*/ 147385 h 172529"/>
                    <a:gd name="connsiteX1" fmla="*/ 24374 w 173640"/>
                    <a:gd name="connsiteY1" fmla="*/ 26089 h 172529"/>
                    <a:gd name="connsiteX2" fmla="*/ 26445 w 173640"/>
                    <a:gd name="connsiteY2" fmla="*/ 25398 h 172529"/>
                    <a:gd name="connsiteX3" fmla="*/ 148500 w 173640"/>
                    <a:gd name="connsiteY3" fmla="*/ 25398 h 172529"/>
                    <a:gd name="connsiteX4" fmla="*/ 148500 w 173640"/>
                    <a:gd name="connsiteY4" fmla="*/ 147454 h 172529"/>
                    <a:gd name="connsiteX5" fmla="*/ 148500 w 173640"/>
                    <a:gd name="connsiteY5" fmla="*/ 147454 h 172529"/>
                    <a:gd name="connsiteX6" fmla="*/ 26445 w 173640"/>
                    <a:gd name="connsiteY6" fmla="*/ 147385 h 172529"/>
                    <a:gd name="connsiteX7" fmla="*/ 26445 w 173640"/>
                    <a:gd name="connsiteY7" fmla="*/ 147385 h 1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640" h="172529">
                      <a:moveTo>
                        <a:pt x="26445" y="147385"/>
                      </a:moveTo>
                      <a:cubicBezTo>
                        <a:pt x="-7659" y="114040"/>
                        <a:pt x="-8902" y="60123"/>
                        <a:pt x="24374" y="26089"/>
                      </a:cubicBezTo>
                      <a:cubicBezTo>
                        <a:pt x="24857" y="25605"/>
                        <a:pt x="25271" y="25191"/>
                        <a:pt x="26445" y="25398"/>
                      </a:cubicBezTo>
                      <a:cubicBezTo>
                        <a:pt x="60134" y="-8291"/>
                        <a:pt x="114742" y="-8291"/>
                        <a:pt x="148500" y="25398"/>
                      </a:cubicBezTo>
                      <a:cubicBezTo>
                        <a:pt x="182190" y="59088"/>
                        <a:pt x="182190" y="113695"/>
                        <a:pt x="148500" y="147454"/>
                      </a:cubicBezTo>
                      <a:lnTo>
                        <a:pt x="148500" y="147454"/>
                      </a:lnTo>
                      <a:cubicBezTo>
                        <a:pt x="114742" y="181074"/>
                        <a:pt x="60134" y="181074"/>
                        <a:pt x="26445" y="147385"/>
                      </a:cubicBezTo>
                      <a:lnTo>
                        <a:pt x="26445" y="147385"/>
                      </a:lnTo>
                      <a:close/>
                    </a:path>
                  </a:pathLst>
                </a:custGeom>
                <a:solidFill>
                  <a:srgbClr val="5E68E3"/>
                </a:solidFill>
                <a:ln w="6856"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52F80C64-8663-742D-2418-5F1D8D389E0C}"/>
                    </a:ext>
                  </a:extLst>
                </p:cNvPr>
                <p:cNvSpPr/>
                <p:nvPr/>
              </p:nvSpPr>
              <p:spPr>
                <a:xfrm>
                  <a:off x="6564736" y="3132865"/>
                  <a:ext cx="172115" cy="172529"/>
                </a:xfrm>
                <a:custGeom>
                  <a:avLst/>
                  <a:gdLst>
                    <a:gd name="connsiteX0" fmla="*/ 26383 w 172115"/>
                    <a:gd name="connsiteY0" fmla="*/ 147323 h 172529"/>
                    <a:gd name="connsiteX1" fmla="*/ 24312 w 172115"/>
                    <a:gd name="connsiteY1" fmla="*/ 26027 h 172529"/>
                    <a:gd name="connsiteX2" fmla="*/ 26383 w 172115"/>
                    <a:gd name="connsiteY2" fmla="*/ 25337 h 172529"/>
                    <a:gd name="connsiteX3" fmla="*/ 148439 w 172115"/>
                    <a:gd name="connsiteY3" fmla="*/ 25337 h 172529"/>
                    <a:gd name="connsiteX4" fmla="*/ 148439 w 172115"/>
                    <a:gd name="connsiteY4" fmla="*/ 25337 h 172529"/>
                    <a:gd name="connsiteX5" fmla="*/ 148439 w 172115"/>
                    <a:gd name="connsiteY5" fmla="*/ 147392 h 172529"/>
                    <a:gd name="connsiteX6" fmla="*/ 26383 w 172115"/>
                    <a:gd name="connsiteY6" fmla="*/ 147323 h 1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115" h="172529">
                      <a:moveTo>
                        <a:pt x="26383" y="147323"/>
                      </a:moveTo>
                      <a:cubicBezTo>
                        <a:pt x="-7720" y="113979"/>
                        <a:pt x="-8963" y="60062"/>
                        <a:pt x="24312" y="26027"/>
                      </a:cubicBezTo>
                      <a:cubicBezTo>
                        <a:pt x="24795" y="25544"/>
                        <a:pt x="25210" y="25130"/>
                        <a:pt x="26383" y="25337"/>
                      </a:cubicBezTo>
                      <a:cubicBezTo>
                        <a:pt x="60073" y="-8352"/>
                        <a:pt x="114680" y="-8352"/>
                        <a:pt x="148439" y="25337"/>
                      </a:cubicBezTo>
                      <a:lnTo>
                        <a:pt x="148439" y="25337"/>
                      </a:lnTo>
                      <a:cubicBezTo>
                        <a:pt x="180678" y="58750"/>
                        <a:pt x="179505" y="112805"/>
                        <a:pt x="148439" y="147392"/>
                      </a:cubicBezTo>
                      <a:cubicBezTo>
                        <a:pt x="114749" y="181013"/>
                        <a:pt x="60073" y="181013"/>
                        <a:pt x="26383" y="147323"/>
                      </a:cubicBezTo>
                      <a:close/>
                    </a:path>
                  </a:pathLst>
                </a:custGeom>
                <a:solidFill>
                  <a:srgbClr val="5E68E3"/>
                </a:solidFill>
                <a:ln w="6856" cap="flat">
                  <a:noFill/>
                  <a:prstDash val="solid"/>
                  <a:miter/>
                </a:ln>
              </p:spPr>
              <p:txBody>
                <a:bodyPr rtlCol="0" anchor="ctr"/>
                <a:lstStyle/>
                <a:p>
                  <a:endParaRPr lang="en-US"/>
                </a:p>
              </p:txBody>
            </p:sp>
          </p:grpSp>
          <p:grpSp>
            <p:nvGrpSpPr>
              <p:cNvPr id="30" name="Graphic 2">
                <a:extLst>
                  <a:ext uri="{FF2B5EF4-FFF2-40B4-BE49-F238E27FC236}">
                    <a16:creationId xmlns:a16="http://schemas.microsoft.com/office/drawing/2014/main" id="{72AE0BBB-5EE3-9B24-ACC6-D99CFC9F2E13}"/>
                  </a:ext>
                </a:extLst>
              </p:cNvPr>
              <p:cNvGrpSpPr/>
              <p:nvPr/>
            </p:nvGrpSpPr>
            <p:grpSpPr>
              <a:xfrm>
                <a:off x="6605103" y="3171802"/>
                <a:ext cx="497921" cy="498300"/>
                <a:chOff x="6605103" y="3171802"/>
                <a:chExt cx="497921" cy="498300"/>
              </a:xfrm>
              <a:solidFill>
                <a:srgbClr val="D778DC"/>
              </a:solidFill>
            </p:grpSpPr>
            <p:sp>
              <p:nvSpPr>
                <p:cNvPr id="69" name="Freeform: Shape 68">
                  <a:extLst>
                    <a:ext uri="{FF2B5EF4-FFF2-40B4-BE49-F238E27FC236}">
                      <a16:creationId xmlns:a16="http://schemas.microsoft.com/office/drawing/2014/main" id="{81758760-5503-1039-1301-EBC775A0BDC8}"/>
                    </a:ext>
                  </a:extLst>
                </p:cNvPr>
                <p:cNvSpPr/>
                <p:nvPr/>
              </p:nvSpPr>
              <p:spPr>
                <a:xfrm>
                  <a:off x="6612492" y="3497513"/>
                  <a:ext cx="161125" cy="172589"/>
                </a:xfrm>
                <a:custGeom>
                  <a:avLst/>
                  <a:gdLst>
                    <a:gd name="connsiteX0" fmla="*/ 17639 w 161125"/>
                    <a:gd name="connsiteY0" fmla="*/ 25392 h 172589"/>
                    <a:gd name="connsiteX1" fmla="*/ 139695 w 161125"/>
                    <a:gd name="connsiteY1" fmla="*/ 25392 h 172589"/>
                    <a:gd name="connsiteX2" fmla="*/ 139695 w 161125"/>
                    <a:gd name="connsiteY2" fmla="*/ 25392 h 172589"/>
                    <a:gd name="connsiteX3" fmla="*/ 139695 w 161125"/>
                    <a:gd name="connsiteY3" fmla="*/ 147448 h 172589"/>
                    <a:gd name="connsiteX4" fmla="*/ 17639 w 161125"/>
                    <a:gd name="connsiteY4" fmla="*/ 147448 h 172589"/>
                    <a:gd name="connsiteX5" fmla="*/ 17639 w 161125"/>
                    <a:gd name="connsiteY5" fmla="*/ 25392 h 172589"/>
                    <a:gd name="connsiteX6" fmla="*/ 17639 w 161125"/>
                    <a:gd name="connsiteY6" fmla="*/ 25392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25" h="172589">
                      <a:moveTo>
                        <a:pt x="17639" y="25392"/>
                      </a:moveTo>
                      <a:cubicBezTo>
                        <a:pt x="51329" y="-8297"/>
                        <a:pt x="105936" y="-8297"/>
                        <a:pt x="139695" y="25392"/>
                      </a:cubicBezTo>
                      <a:cubicBezTo>
                        <a:pt x="139695" y="25392"/>
                        <a:pt x="139695" y="25392"/>
                        <a:pt x="139695" y="25392"/>
                      </a:cubicBezTo>
                      <a:cubicBezTo>
                        <a:pt x="169863" y="58392"/>
                        <a:pt x="166826" y="111687"/>
                        <a:pt x="139695" y="147448"/>
                      </a:cubicBezTo>
                      <a:cubicBezTo>
                        <a:pt x="106005" y="181137"/>
                        <a:pt x="51398" y="181137"/>
                        <a:pt x="17639" y="147448"/>
                      </a:cubicBezTo>
                      <a:cubicBezTo>
                        <a:pt x="-9077" y="115346"/>
                        <a:pt x="-2243" y="63086"/>
                        <a:pt x="17639" y="25392"/>
                      </a:cubicBezTo>
                      <a:lnTo>
                        <a:pt x="17639" y="25392"/>
                      </a:lnTo>
                      <a:close/>
                    </a:path>
                  </a:pathLst>
                </a:custGeom>
                <a:solidFill>
                  <a:srgbClr val="D778DC"/>
                </a:solidFill>
                <a:ln w="6856"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FF65A69-C58F-5981-59AC-2C6E47F46EF8}"/>
                    </a:ext>
                  </a:extLst>
                </p:cNvPr>
                <p:cNvSpPr/>
                <p:nvPr/>
              </p:nvSpPr>
              <p:spPr>
                <a:xfrm>
                  <a:off x="6930814" y="3171802"/>
                  <a:ext cx="170753" cy="172589"/>
                </a:xfrm>
                <a:custGeom>
                  <a:avLst/>
                  <a:gdLst>
                    <a:gd name="connsiteX0" fmla="*/ 25077 w 170753"/>
                    <a:gd name="connsiteY0" fmla="*/ 25343 h 172589"/>
                    <a:gd name="connsiteX1" fmla="*/ 147133 w 170753"/>
                    <a:gd name="connsiteY1" fmla="*/ 25343 h 172589"/>
                    <a:gd name="connsiteX2" fmla="*/ 147133 w 170753"/>
                    <a:gd name="connsiteY2" fmla="*/ 25343 h 172589"/>
                    <a:gd name="connsiteX3" fmla="*/ 147133 w 170753"/>
                    <a:gd name="connsiteY3" fmla="*/ 147398 h 172589"/>
                    <a:gd name="connsiteX4" fmla="*/ 25077 w 170753"/>
                    <a:gd name="connsiteY4" fmla="*/ 147398 h 172589"/>
                    <a:gd name="connsiteX5" fmla="*/ 25077 w 170753"/>
                    <a:gd name="connsiteY5" fmla="*/ 25343 h 172589"/>
                    <a:gd name="connsiteX6" fmla="*/ 25077 w 170753"/>
                    <a:gd name="connsiteY6" fmla="*/ 25343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753" h="172589">
                      <a:moveTo>
                        <a:pt x="25077" y="25343"/>
                      </a:moveTo>
                      <a:cubicBezTo>
                        <a:pt x="58767" y="-8346"/>
                        <a:pt x="113374" y="-8346"/>
                        <a:pt x="147133" y="25343"/>
                      </a:cubicBezTo>
                      <a:lnTo>
                        <a:pt x="147133" y="25343"/>
                      </a:lnTo>
                      <a:cubicBezTo>
                        <a:pt x="179373" y="58756"/>
                        <a:pt x="178199" y="112811"/>
                        <a:pt x="147133" y="147398"/>
                      </a:cubicBezTo>
                      <a:cubicBezTo>
                        <a:pt x="113443" y="181088"/>
                        <a:pt x="58836" y="181088"/>
                        <a:pt x="25077" y="147398"/>
                      </a:cubicBezTo>
                      <a:cubicBezTo>
                        <a:pt x="-8336" y="113709"/>
                        <a:pt x="-8060" y="59240"/>
                        <a:pt x="25077" y="25343"/>
                      </a:cubicBezTo>
                      <a:lnTo>
                        <a:pt x="25077" y="25343"/>
                      </a:lnTo>
                      <a:close/>
                    </a:path>
                  </a:pathLst>
                </a:custGeom>
                <a:solidFill>
                  <a:srgbClr val="D778DC"/>
                </a:solidFill>
                <a:ln w="6856"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3083F182-6033-E79C-3371-F4A5FFBE5AD8}"/>
                    </a:ext>
                  </a:extLst>
                </p:cNvPr>
                <p:cNvSpPr/>
                <p:nvPr/>
              </p:nvSpPr>
              <p:spPr>
                <a:xfrm>
                  <a:off x="6605103" y="3171802"/>
                  <a:ext cx="169593" cy="172589"/>
                </a:xfrm>
                <a:custGeom>
                  <a:avLst/>
                  <a:gdLst>
                    <a:gd name="connsiteX0" fmla="*/ 147083 w 169593"/>
                    <a:gd name="connsiteY0" fmla="*/ 25343 h 172589"/>
                    <a:gd name="connsiteX1" fmla="*/ 147083 w 169593"/>
                    <a:gd name="connsiteY1" fmla="*/ 147398 h 172589"/>
                    <a:gd name="connsiteX2" fmla="*/ 25028 w 169593"/>
                    <a:gd name="connsiteY2" fmla="*/ 147398 h 172589"/>
                    <a:gd name="connsiteX3" fmla="*/ 25028 w 169593"/>
                    <a:gd name="connsiteY3" fmla="*/ 25343 h 172589"/>
                    <a:gd name="connsiteX4" fmla="*/ 147083 w 169593"/>
                    <a:gd name="connsiteY4" fmla="*/ 25343 h 172589"/>
                    <a:gd name="connsiteX5" fmla="*/ 147083 w 169593"/>
                    <a:gd name="connsiteY5" fmla="*/ 25343 h 172589"/>
                    <a:gd name="connsiteX6" fmla="*/ 147083 w 169593"/>
                    <a:gd name="connsiteY6" fmla="*/ 25343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593" h="172589">
                      <a:moveTo>
                        <a:pt x="147083" y="25343"/>
                      </a:moveTo>
                      <a:cubicBezTo>
                        <a:pt x="178218" y="58549"/>
                        <a:pt x="176147" y="112190"/>
                        <a:pt x="147083" y="147398"/>
                      </a:cubicBezTo>
                      <a:cubicBezTo>
                        <a:pt x="113394" y="181088"/>
                        <a:pt x="58786" y="181088"/>
                        <a:pt x="25028" y="147398"/>
                      </a:cubicBezTo>
                      <a:cubicBezTo>
                        <a:pt x="-8385" y="113778"/>
                        <a:pt x="-8109" y="59240"/>
                        <a:pt x="25028" y="25343"/>
                      </a:cubicBezTo>
                      <a:cubicBezTo>
                        <a:pt x="58717" y="-8346"/>
                        <a:pt x="113394" y="-8346"/>
                        <a:pt x="147083" y="25343"/>
                      </a:cubicBezTo>
                      <a:lnTo>
                        <a:pt x="147083" y="25343"/>
                      </a:lnTo>
                      <a:lnTo>
                        <a:pt x="147083" y="25343"/>
                      </a:lnTo>
                      <a:close/>
                    </a:path>
                  </a:pathLst>
                </a:custGeom>
                <a:solidFill>
                  <a:srgbClr val="D778DC"/>
                </a:solidFill>
                <a:ln w="6856"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1050A3F-3D69-8892-E88F-21BE8D1DD10B}"/>
                    </a:ext>
                  </a:extLst>
                </p:cNvPr>
                <p:cNvSpPr/>
                <p:nvPr/>
              </p:nvSpPr>
              <p:spPr>
                <a:xfrm>
                  <a:off x="6936241" y="3497461"/>
                  <a:ext cx="166783" cy="172641"/>
                </a:xfrm>
                <a:custGeom>
                  <a:avLst/>
                  <a:gdLst>
                    <a:gd name="connsiteX0" fmla="*/ 141638 w 166783"/>
                    <a:gd name="connsiteY0" fmla="*/ 25444 h 172641"/>
                    <a:gd name="connsiteX1" fmla="*/ 141638 w 166783"/>
                    <a:gd name="connsiteY1" fmla="*/ 147500 h 172641"/>
                    <a:gd name="connsiteX2" fmla="*/ 141638 w 166783"/>
                    <a:gd name="connsiteY2" fmla="*/ 147500 h 172641"/>
                    <a:gd name="connsiteX3" fmla="*/ 19582 w 166783"/>
                    <a:gd name="connsiteY3" fmla="*/ 147500 h 172641"/>
                    <a:gd name="connsiteX4" fmla="*/ 19582 w 166783"/>
                    <a:gd name="connsiteY4" fmla="*/ 147500 h 172641"/>
                    <a:gd name="connsiteX5" fmla="*/ 19582 w 166783"/>
                    <a:gd name="connsiteY5" fmla="*/ 25444 h 172641"/>
                    <a:gd name="connsiteX6" fmla="*/ 141638 w 166783"/>
                    <a:gd name="connsiteY6" fmla="*/ 25444 h 17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83" h="172641">
                      <a:moveTo>
                        <a:pt x="141638" y="25444"/>
                      </a:moveTo>
                      <a:cubicBezTo>
                        <a:pt x="175327" y="59134"/>
                        <a:pt x="175327" y="113741"/>
                        <a:pt x="141638" y="147500"/>
                      </a:cubicBezTo>
                      <a:lnTo>
                        <a:pt x="141638" y="147500"/>
                      </a:lnTo>
                      <a:cubicBezTo>
                        <a:pt x="107948" y="181189"/>
                        <a:pt x="53341" y="181189"/>
                        <a:pt x="19582" y="147500"/>
                      </a:cubicBezTo>
                      <a:lnTo>
                        <a:pt x="19582" y="147500"/>
                      </a:lnTo>
                      <a:cubicBezTo>
                        <a:pt x="-8792" y="114984"/>
                        <a:pt x="-3821" y="62240"/>
                        <a:pt x="19582" y="25444"/>
                      </a:cubicBezTo>
                      <a:cubicBezTo>
                        <a:pt x="53341" y="-8314"/>
                        <a:pt x="107948" y="-8314"/>
                        <a:pt x="141638" y="25444"/>
                      </a:cubicBezTo>
                      <a:close/>
                    </a:path>
                  </a:pathLst>
                </a:custGeom>
                <a:solidFill>
                  <a:srgbClr val="D778DC"/>
                </a:solidFill>
                <a:ln w="6856" cap="flat">
                  <a:noFill/>
                  <a:prstDash val="solid"/>
                  <a:miter/>
                </a:ln>
              </p:spPr>
              <p:txBody>
                <a:bodyPr rtlCol="0" anchor="ctr"/>
                <a:lstStyle/>
                <a:p>
                  <a:endParaRPr lang="en-US"/>
                </a:p>
              </p:txBody>
            </p:sp>
          </p:grpSp>
          <p:sp>
            <p:nvSpPr>
              <p:cNvPr id="31" name="Freeform: Shape 30">
                <a:extLst>
                  <a:ext uri="{FF2B5EF4-FFF2-40B4-BE49-F238E27FC236}">
                    <a16:creationId xmlns:a16="http://schemas.microsoft.com/office/drawing/2014/main" id="{97A1E4C4-00E5-96D9-6B54-DDC39309EAAB}"/>
                  </a:ext>
                </a:extLst>
              </p:cNvPr>
              <p:cNvSpPr/>
              <p:nvPr/>
            </p:nvSpPr>
            <p:spPr>
              <a:xfrm>
                <a:off x="6767648" y="3564892"/>
                <a:ext cx="172589" cy="172589"/>
              </a:xfrm>
              <a:custGeom>
                <a:avLst/>
                <a:gdLst>
                  <a:gd name="connsiteX0" fmla="*/ 96 w 172589"/>
                  <a:gd name="connsiteY0" fmla="*/ 86430 h 172589"/>
                  <a:gd name="connsiteX1" fmla="*/ 86391 w 172589"/>
                  <a:gd name="connsiteY1" fmla="*/ 136 h 172589"/>
                  <a:gd name="connsiteX2" fmla="*/ 86391 w 172589"/>
                  <a:gd name="connsiteY2" fmla="*/ 136 h 172589"/>
                  <a:gd name="connsiteX3" fmla="*/ 172686 w 172589"/>
                  <a:gd name="connsiteY3" fmla="*/ 86430 h 172589"/>
                  <a:gd name="connsiteX4" fmla="*/ 172686 w 172589"/>
                  <a:gd name="connsiteY4" fmla="*/ 86430 h 172589"/>
                  <a:gd name="connsiteX5" fmla="*/ 86391 w 172589"/>
                  <a:gd name="connsiteY5" fmla="*/ 172725 h 172589"/>
                  <a:gd name="connsiteX6" fmla="*/ 96 w 172589"/>
                  <a:gd name="connsiteY6" fmla="*/ 86430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96" y="86430"/>
                    </a:moveTo>
                    <a:cubicBezTo>
                      <a:pt x="96" y="38796"/>
                      <a:pt x="38756" y="136"/>
                      <a:pt x="86391" y="136"/>
                    </a:cubicBezTo>
                    <a:cubicBezTo>
                      <a:pt x="86391" y="136"/>
                      <a:pt x="86391" y="136"/>
                      <a:pt x="86391" y="136"/>
                    </a:cubicBezTo>
                    <a:cubicBezTo>
                      <a:pt x="134026" y="136"/>
                      <a:pt x="172686" y="38796"/>
                      <a:pt x="172686" y="86430"/>
                    </a:cubicBezTo>
                    <a:lnTo>
                      <a:pt x="172686" y="86430"/>
                    </a:lnTo>
                    <a:cubicBezTo>
                      <a:pt x="172686" y="134065"/>
                      <a:pt x="134026" y="172725"/>
                      <a:pt x="86391" y="172725"/>
                    </a:cubicBezTo>
                    <a:cubicBezTo>
                      <a:pt x="38687" y="172725"/>
                      <a:pt x="96" y="134134"/>
                      <a:pt x="96" y="86430"/>
                    </a:cubicBezTo>
                    <a:close/>
                  </a:path>
                </a:pathLst>
              </a:custGeom>
              <a:solidFill>
                <a:srgbClr val="73B8FC"/>
              </a:solidFill>
              <a:ln w="685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5A5D2C8-344B-014F-E6BE-BD2C84E3DB30}"/>
                  </a:ext>
                </a:extLst>
              </p:cNvPr>
              <p:cNvSpPr/>
              <p:nvPr/>
            </p:nvSpPr>
            <p:spPr>
              <a:xfrm>
                <a:off x="6767648" y="3104354"/>
                <a:ext cx="172589" cy="172589"/>
              </a:xfrm>
              <a:custGeom>
                <a:avLst/>
                <a:gdLst>
                  <a:gd name="connsiteX0" fmla="*/ 96 w 172589"/>
                  <a:gd name="connsiteY0" fmla="*/ 86360 h 172589"/>
                  <a:gd name="connsiteX1" fmla="*/ 86391 w 172589"/>
                  <a:gd name="connsiteY1" fmla="*/ 66 h 172589"/>
                  <a:gd name="connsiteX2" fmla="*/ 86391 w 172589"/>
                  <a:gd name="connsiteY2" fmla="*/ 66 h 172589"/>
                  <a:gd name="connsiteX3" fmla="*/ 172686 w 172589"/>
                  <a:gd name="connsiteY3" fmla="*/ 86360 h 172589"/>
                  <a:gd name="connsiteX4" fmla="*/ 172686 w 172589"/>
                  <a:gd name="connsiteY4" fmla="*/ 86360 h 172589"/>
                  <a:gd name="connsiteX5" fmla="*/ 86391 w 172589"/>
                  <a:gd name="connsiteY5" fmla="*/ 172655 h 172589"/>
                  <a:gd name="connsiteX6" fmla="*/ 86391 w 172589"/>
                  <a:gd name="connsiteY6" fmla="*/ 172655 h 172589"/>
                  <a:gd name="connsiteX7" fmla="*/ 96 w 172589"/>
                  <a:gd name="connsiteY7" fmla="*/ 86360 h 172589"/>
                  <a:gd name="connsiteX8" fmla="*/ 96 w 172589"/>
                  <a:gd name="connsiteY8" fmla="*/ 86360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72589">
                    <a:moveTo>
                      <a:pt x="96" y="86360"/>
                    </a:moveTo>
                    <a:cubicBezTo>
                      <a:pt x="96" y="38726"/>
                      <a:pt x="38756" y="66"/>
                      <a:pt x="86391" y="66"/>
                    </a:cubicBezTo>
                    <a:lnTo>
                      <a:pt x="86391" y="66"/>
                    </a:lnTo>
                    <a:cubicBezTo>
                      <a:pt x="134026" y="66"/>
                      <a:pt x="172686" y="38726"/>
                      <a:pt x="172686" y="86360"/>
                    </a:cubicBezTo>
                    <a:lnTo>
                      <a:pt x="172686" y="86360"/>
                    </a:lnTo>
                    <a:cubicBezTo>
                      <a:pt x="172686" y="133995"/>
                      <a:pt x="134026" y="172655"/>
                      <a:pt x="86391" y="172655"/>
                    </a:cubicBezTo>
                    <a:lnTo>
                      <a:pt x="86391" y="172655"/>
                    </a:lnTo>
                    <a:cubicBezTo>
                      <a:pt x="38687" y="172586"/>
                      <a:pt x="96" y="133995"/>
                      <a:pt x="96" y="86360"/>
                    </a:cubicBezTo>
                    <a:lnTo>
                      <a:pt x="96" y="86360"/>
                    </a:lnTo>
                    <a:close/>
                  </a:path>
                </a:pathLst>
              </a:custGeom>
              <a:solidFill>
                <a:srgbClr val="73B8FC"/>
              </a:solidFill>
              <a:ln w="685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4EC0052-48CC-0BCC-0708-D91D2F562E09}"/>
                  </a:ext>
                </a:extLst>
              </p:cNvPr>
              <p:cNvSpPr/>
              <p:nvPr/>
            </p:nvSpPr>
            <p:spPr>
              <a:xfrm>
                <a:off x="6537345" y="3334657"/>
                <a:ext cx="172589" cy="172589"/>
              </a:xfrm>
              <a:custGeom>
                <a:avLst/>
                <a:gdLst>
                  <a:gd name="connsiteX0" fmla="*/ 86356 w 172589"/>
                  <a:gd name="connsiteY0" fmla="*/ 101 h 172589"/>
                  <a:gd name="connsiteX1" fmla="*/ 172651 w 172589"/>
                  <a:gd name="connsiteY1" fmla="*/ 86395 h 172589"/>
                  <a:gd name="connsiteX2" fmla="*/ 172651 w 172589"/>
                  <a:gd name="connsiteY2" fmla="*/ 86395 h 172589"/>
                  <a:gd name="connsiteX3" fmla="*/ 86356 w 172589"/>
                  <a:gd name="connsiteY3" fmla="*/ 172690 h 172589"/>
                  <a:gd name="connsiteX4" fmla="*/ 86356 w 172589"/>
                  <a:gd name="connsiteY4" fmla="*/ 172690 h 172589"/>
                  <a:gd name="connsiteX5" fmla="*/ 61 w 172589"/>
                  <a:gd name="connsiteY5" fmla="*/ 86395 h 172589"/>
                  <a:gd name="connsiteX6" fmla="*/ 61 w 172589"/>
                  <a:gd name="connsiteY6" fmla="*/ 86395 h 172589"/>
                  <a:gd name="connsiteX7" fmla="*/ 86356 w 172589"/>
                  <a:gd name="connsiteY7" fmla="*/ 101 h 172589"/>
                  <a:gd name="connsiteX8" fmla="*/ 86356 w 172589"/>
                  <a:gd name="connsiteY8" fmla="*/ 101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72589">
                    <a:moveTo>
                      <a:pt x="86356" y="101"/>
                    </a:moveTo>
                    <a:cubicBezTo>
                      <a:pt x="133991" y="101"/>
                      <a:pt x="172651" y="38761"/>
                      <a:pt x="172651" y="86395"/>
                    </a:cubicBezTo>
                    <a:lnTo>
                      <a:pt x="172651" y="86395"/>
                    </a:lnTo>
                    <a:cubicBezTo>
                      <a:pt x="172651" y="134030"/>
                      <a:pt x="133991" y="172690"/>
                      <a:pt x="86356" y="172690"/>
                    </a:cubicBezTo>
                    <a:lnTo>
                      <a:pt x="86356" y="172690"/>
                    </a:lnTo>
                    <a:cubicBezTo>
                      <a:pt x="38721" y="172690"/>
                      <a:pt x="61" y="134030"/>
                      <a:pt x="61" y="86395"/>
                    </a:cubicBezTo>
                    <a:lnTo>
                      <a:pt x="61" y="86395"/>
                    </a:lnTo>
                    <a:cubicBezTo>
                      <a:pt x="61" y="38692"/>
                      <a:pt x="38721" y="101"/>
                      <a:pt x="86356" y="101"/>
                    </a:cubicBezTo>
                    <a:lnTo>
                      <a:pt x="86356" y="101"/>
                    </a:lnTo>
                    <a:close/>
                  </a:path>
                </a:pathLst>
              </a:custGeom>
              <a:solidFill>
                <a:srgbClr val="73B8FC"/>
              </a:solidFill>
              <a:ln w="685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027185D-05DA-ACF8-950A-448DFDE7FD92}"/>
                  </a:ext>
                </a:extLst>
              </p:cNvPr>
              <p:cNvSpPr/>
              <p:nvPr/>
            </p:nvSpPr>
            <p:spPr>
              <a:xfrm>
                <a:off x="6997952" y="3334657"/>
                <a:ext cx="172589" cy="172589"/>
              </a:xfrm>
              <a:custGeom>
                <a:avLst/>
                <a:gdLst>
                  <a:gd name="connsiteX0" fmla="*/ 86426 w 172589"/>
                  <a:gd name="connsiteY0" fmla="*/ 101 h 172589"/>
                  <a:gd name="connsiteX1" fmla="*/ 172721 w 172589"/>
                  <a:gd name="connsiteY1" fmla="*/ 86395 h 172589"/>
                  <a:gd name="connsiteX2" fmla="*/ 172721 w 172589"/>
                  <a:gd name="connsiteY2" fmla="*/ 86395 h 172589"/>
                  <a:gd name="connsiteX3" fmla="*/ 86426 w 172589"/>
                  <a:gd name="connsiteY3" fmla="*/ 172690 h 172589"/>
                  <a:gd name="connsiteX4" fmla="*/ 86426 w 172589"/>
                  <a:gd name="connsiteY4" fmla="*/ 172690 h 172589"/>
                  <a:gd name="connsiteX5" fmla="*/ 131 w 172589"/>
                  <a:gd name="connsiteY5" fmla="*/ 86395 h 172589"/>
                  <a:gd name="connsiteX6" fmla="*/ 86426 w 172589"/>
                  <a:gd name="connsiteY6" fmla="*/ 101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86426" y="101"/>
                    </a:moveTo>
                    <a:cubicBezTo>
                      <a:pt x="134061" y="101"/>
                      <a:pt x="172721" y="38761"/>
                      <a:pt x="172721" y="86395"/>
                    </a:cubicBezTo>
                    <a:cubicBezTo>
                      <a:pt x="172721" y="86395"/>
                      <a:pt x="172721" y="86395"/>
                      <a:pt x="172721" y="86395"/>
                    </a:cubicBezTo>
                    <a:cubicBezTo>
                      <a:pt x="172721" y="134030"/>
                      <a:pt x="134061" y="172690"/>
                      <a:pt x="86426" y="172690"/>
                    </a:cubicBezTo>
                    <a:lnTo>
                      <a:pt x="86426" y="172690"/>
                    </a:lnTo>
                    <a:cubicBezTo>
                      <a:pt x="38791" y="172690"/>
                      <a:pt x="131" y="134030"/>
                      <a:pt x="131" y="86395"/>
                    </a:cubicBezTo>
                    <a:cubicBezTo>
                      <a:pt x="131" y="38692"/>
                      <a:pt x="38722" y="101"/>
                      <a:pt x="86426" y="101"/>
                    </a:cubicBezTo>
                    <a:close/>
                  </a:path>
                </a:pathLst>
              </a:custGeom>
              <a:solidFill>
                <a:srgbClr val="73B8FC"/>
              </a:solidFill>
              <a:ln w="6856" cap="flat">
                <a:noFill/>
                <a:prstDash val="solid"/>
                <a:miter/>
              </a:ln>
            </p:spPr>
            <p:txBody>
              <a:bodyPr rtlCol="0" anchor="ctr"/>
              <a:lstStyle/>
              <a:p>
                <a:endParaRPr lang="en-US"/>
              </a:p>
            </p:txBody>
          </p:sp>
          <p:grpSp>
            <p:nvGrpSpPr>
              <p:cNvPr id="35" name="Graphic 2">
                <a:extLst>
                  <a:ext uri="{FF2B5EF4-FFF2-40B4-BE49-F238E27FC236}">
                    <a16:creationId xmlns:a16="http://schemas.microsoft.com/office/drawing/2014/main" id="{9C313AB9-655C-B959-7C10-F3E33BD7C57F}"/>
                  </a:ext>
                </a:extLst>
              </p:cNvPr>
              <p:cNvGrpSpPr/>
              <p:nvPr/>
            </p:nvGrpSpPr>
            <p:grpSpPr>
              <a:xfrm>
                <a:off x="6626699" y="3193708"/>
                <a:ext cx="454417" cy="454417"/>
                <a:chOff x="6626699" y="3193708"/>
                <a:chExt cx="454417" cy="454417"/>
              </a:xfrm>
              <a:solidFill>
                <a:srgbClr val="E6A7E9"/>
              </a:solidFill>
            </p:grpSpPr>
            <p:sp>
              <p:nvSpPr>
                <p:cNvPr id="65" name="Freeform: Shape 64">
                  <a:extLst>
                    <a:ext uri="{FF2B5EF4-FFF2-40B4-BE49-F238E27FC236}">
                      <a16:creationId xmlns:a16="http://schemas.microsoft.com/office/drawing/2014/main" id="{BD952E85-A72E-E38A-18CD-E3DC0A069E60}"/>
                    </a:ext>
                  </a:extLst>
                </p:cNvPr>
                <p:cNvSpPr/>
                <p:nvPr/>
              </p:nvSpPr>
              <p:spPr>
                <a:xfrm>
                  <a:off x="6805364" y="3193708"/>
                  <a:ext cx="172613" cy="172613"/>
                </a:xfrm>
                <a:custGeom>
                  <a:avLst/>
                  <a:gdLst>
                    <a:gd name="connsiteX0" fmla="*/ 3048 w 172613"/>
                    <a:gd name="connsiteY0" fmla="*/ 64053 h 172613"/>
                    <a:gd name="connsiteX1" fmla="*/ 108742 w 172613"/>
                    <a:gd name="connsiteY1" fmla="*/ 3025 h 172613"/>
                    <a:gd name="connsiteX2" fmla="*/ 108742 w 172613"/>
                    <a:gd name="connsiteY2" fmla="*/ 3025 h 172613"/>
                    <a:gd name="connsiteX3" fmla="*/ 169770 w 172613"/>
                    <a:gd name="connsiteY3" fmla="*/ 108719 h 172613"/>
                    <a:gd name="connsiteX4" fmla="*/ 169770 w 172613"/>
                    <a:gd name="connsiteY4" fmla="*/ 108719 h 172613"/>
                    <a:gd name="connsiteX5" fmla="*/ 64076 w 172613"/>
                    <a:gd name="connsiteY5" fmla="*/ 169747 h 172613"/>
                    <a:gd name="connsiteX6" fmla="*/ 64076 w 172613"/>
                    <a:gd name="connsiteY6" fmla="*/ 169747 h 172613"/>
                    <a:gd name="connsiteX7" fmla="*/ 3048 w 172613"/>
                    <a:gd name="connsiteY7" fmla="*/ 64053 h 172613"/>
                    <a:gd name="connsiteX8" fmla="*/ 3048 w 172613"/>
                    <a:gd name="connsiteY8" fmla="*/ 64053 h 172613"/>
                    <a:gd name="connsiteX9" fmla="*/ 3048 w 172613"/>
                    <a:gd name="connsiteY9" fmla="*/ 64053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13" h="172613">
                      <a:moveTo>
                        <a:pt x="3048" y="64053"/>
                      </a:moveTo>
                      <a:cubicBezTo>
                        <a:pt x="15405" y="18006"/>
                        <a:pt x="62695" y="-9263"/>
                        <a:pt x="108742" y="3025"/>
                      </a:cubicBezTo>
                      <a:lnTo>
                        <a:pt x="108742" y="3025"/>
                      </a:lnTo>
                      <a:cubicBezTo>
                        <a:pt x="154789" y="15383"/>
                        <a:pt x="182058" y="62672"/>
                        <a:pt x="169770" y="108719"/>
                      </a:cubicBezTo>
                      <a:lnTo>
                        <a:pt x="169770" y="108719"/>
                      </a:lnTo>
                      <a:cubicBezTo>
                        <a:pt x="157412" y="154766"/>
                        <a:pt x="110123" y="182035"/>
                        <a:pt x="64076" y="169747"/>
                      </a:cubicBezTo>
                      <a:lnTo>
                        <a:pt x="64076" y="169747"/>
                      </a:lnTo>
                      <a:cubicBezTo>
                        <a:pt x="18029" y="157389"/>
                        <a:pt x="-9240" y="110100"/>
                        <a:pt x="3048" y="64053"/>
                      </a:cubicBezTo>
                      <a:lnTo>
                        <a:pt x="3048" y="64053"/>
                      </a:lnTo>
                      <a:lnTo>
                        <a:pt x="3048" y="64053"/>
                      </a:lnTo>
                      <a:close/>
                    </a:path>
                  </a:pathLst>
                </a:custGeom>
                <a:solidFill>
                  <a:srgbClr val="E6A7E9"/>
                </a:solidFill>
                <a:ln w="6856"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E5864B15-F35A-4257-6D4D-D8339B12C8C9}"/>
                    </a:ext>
                  </a:extLst>
                </p:cNvPr>
                <p:cNvSpPr/>
                <p:nvPr/>
              </p:nvSpPr>
              <p:spPr>
                <a:xfrm>
                  <a:off x="6729884" y="3475513"/>
                  <a:ext cx="172637" cy="172613"/>
                </a:xfrm>
                <a:custGeom>
                  <a:avLst/>
                  <a:gdLst>
                    <a:gd name="connsiteX0" fmla="*/ 3060 w 172637"/>
                    <a:gd name="connsiteY0" fmla="*/ 64096 h 172613"/>
                    <a:gd name="connsiteX1" fmla="*/ 108754 w 172637"/>
                    <a:gd name="connsiteY1" fmla="*/ 3068 h 172613"/>
                    <a:gd name="connsiteX2" fmla="*/ 108754 w 172637"/>
                    <a:gd name="connsiteY2" fmla="*/ 3068 h 172613"/>
                    <a:gd name="connsiteX3" fmla="*/ 169782 w 172637"/>
                    <a:gd name="connsiteY3" fmla="*/ 108762 h 172613"/>
                    <a:gd name="connsiteX4" fmla="*/ 169782 w 172637"/>
                    <a:gd name="connsiteY4" fmla="*/ 108762 h 172613"/>
                    <a:gd name="connsiteX5" fmla="*/ 64088 w 172637"/>
                    <a:gd name="connsiteY5" fmla="*/ 169789 h 172613"/>
                    <a:gd name="connsiteX6" fmla="*/ 64088 w 172637"/>
                    <a:gd name="connsiteY6" fmla="*/ 169789 h 172613"/>
                    <a:gd name="connsiteX7" fmla="*/ 3060 w 172637"/>
                    <a:gd name="connsiteY7" fmla="*/ 64096 h 172613"/>
                    <a:gd name="connsiteX8" fmla="*/ 3060 w 172637"/>
                    <a:gd name="connsiteY8" fmla="*/ 64096 h 172613"/>
                    <a:gd name="connsiteX9" fmla="*/ 3060 w 172637"/>
                    <a:gd name="connsiteY9" fmla="*/ 64096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37" h="172613">
                      <a:moveTo>
                        <a:pt x="3060" y="64096"/>
                      </a:moveTo>
                      <a:cubicBezTo>
                        <a:pt x="15418" y="18049"/>
                        <a:pt x="62707" y="-9220"/>
                        <a:pt x="108754" y="3068"/>
                      </a:cubicBezTo>
                      <a:lnTo>
                        <a:pt x="108754" y="3068"/>
                      </a:lnTo>
                      <a:cubicBezTo>
                        <a:pt x="154801" y="15425"/>
                        <a:pt x="182070" y="62715"/>
                        <a:pt x="169782" y="108762"/>
                      </a:cubicBezTo>
                      <a:lnTo>
                        <a:pt x="169782" y="108762"/>
                      </a:lnTo>
                      <a:cubicBezTo>
                        <a:pt x="157424" y="154809"/>
                        <a:pt x="110135" y="182078"/>
                        <a:pt x="64088" y="169789"/>
                      </a:cubicBezTo>
                      <a:lnTo>
                        <a:pt x="64088" y="169789"/>
                      </a:lnTo>
                      <a:cubicBezTo>
                        <a:pt x="18041" y="157432"/>
                        <a:pt x="-9297" y="110143"/>
                        <a:pt x="3060" y="64096"/>
                      </a:cubicBezTo>
                      <a:lnTo>
                        <a:pt x="3060" y="64096"/>
                      </a:lnTo>
                      <a:lnTo>
                        <a:pt x="3060" y="64096"/>
                      </a:lnTo>
                      <a:close/>
                    </a:path>
                  </a:pathLst>
                </a:custGeom>
                <a:solidFill>
                  <a:srgbClr val="E6A7E9"/>
                </a:solidFill>
                <a:ln w="6856"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6CFFEECF-0C3E-D6F4-0A06-980437767AA2}"/>
                    </a:ext>
                  </a:extLst>
                </p:cNvPr>
                <p:cNvSpPr/>
                <p:nvPr/>
              </p:nvSpPr>
              <p:spPr>
                <a:xfrm>
                  <a:off x="6908504" y="3372349"/>
                  <a:ext cx="172613" cy="172637"/>
                </a:xfrm>
                <a:custGeom>
                  <a:avLst/>
                  <a:gdLst>
                    <a:gd name="connsiteX0" fmla="*/ 108758 w 172613"/>
                    <a:gd name="connsiteY0" fmla="*/ 3076 h 172637"/>
                    <a:gd name="connsiteX1" fmla="*/ 169785 w 172613"/>
                    <a:gd name="connsiteY1" fmla="*/ 108770 h 172637"/>
                    <a:gd name="connsiteX2" fmla="*/ 169785 w 172613"/>
                    <a:gd name="connsiteY2" fmla="*/ 108770 h 172637"/>
                    <a:gd name="connsiteX3" fmla="*/ 64091 w 172613"/>
                    <a:gd name="connsiteY3" fmla="*/ 169797 h 172637"/>
                    <a:gd name="connsiteX4" fmla="*/ 64091 w 172613"/>
                    <a:gd name="connsiteY4" fmla="*/ 169797 h 172637"/>
                    <a:gd name="connsiteX5" fmla="*/ 3064 w 172613"/>
                    <a:gd name="connsiteY5" fmla="*/ 64104 h 172637"/>
                    <a:gd name="connsiteX6" fmla="*/ 108758 w 172613"/>
                    <a:gd name="connsiteY6" fmla="*/ 3076 h 17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13" h="172637">
                      <a:moveTo>
                        <a:pt x="108758" y="3076"/>
                      </a:moveTo>
                      <a:cubicBezTo>
                        <a:pt x="154804" y="15433"/>
                        <a:pt x="182074" y="62723"/>
                        <a:pt x="169785" y="108770"/>
                      </a:cubicBezTo>
                      <a:lnTo>
                        <a:pt x="169785" y="108770"/>
                      </a:lnTo>
                      <a:cubicBezTo>
                        <a:pt x="157428" y="154817"/>
                        <a:pt x="110138" y="182086"/>
                        <a:pt x="64091" y="169797"/>
                      </a:cubicBezTo>
                      <a:lnTo>
                        <a:pt x="64091" y="169797"/>
                      </a:lnTo>
                      <a:cubicBezTo>
                        <a:pt x="18044" y="157440"/>
                        <a:pt x="-9225" y="110151"/>
                        <a:pt x="3064" y="64104"/>
                      </a:cubicBezTo>
                      <a:cubicBezTo>
                        <a:pt x="15421" y="18057"/>
                        <a:pt x="62780" y="-9281"/>
                        <a:pt x="108758" y="3076"/>
                      </a:cubicBezTo>
                      <a:close/>
                    </a:path>
                  </a:pathLst>
                </a:custGeom>
                <a:solidFill>
                  <a:srgbClr val="E6A7E9"/>
                </a:solidFill>
                <a:ln w="6856"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B4D40D2-CE30-113C-090D-16AFFE76A1A3}"/>
                    </a:ext>
                  </a:extLst>
                </p:cNvPr>
                <p:cNvSpPr/>
                <p:nvPr/>
              </p:nvSpPr>
              <p:spPr>
                <a:xfrm>
                  <a:off x="6626699" y="3296848"/>
                  <a:ext cx="172613" cy="172613"/>
                </a:xfrm>
                <a:custGeom>
                  <a:avLst/>
                  <a:gdLst>
                    <a:gd name="connsiteX0" fmla="*/ 108715 w 172613"/>
                    <a:gd name="connsiteY0" fmla="*/ 3041 h 172613"/>
                    <a:gd name="connsiteX1" fmla="*/ 169742 w 172613"/>
                    <a:gd name="connsiteY1" fmla="*/ 108735 h 172613"/>
                    <a:gd name="connsiteX2" fmla="*/ 169742 w 172613"/>
                    <a:gd name="connsiteY2" fmla="*/ 108735 h 172613"/>
                    <a:gd name="connsiteX3" fmla="*/ 64049 w 172613"/>
                    <a:gd name="connsiteY3" fmla="*/ 169762 h 172613"/>
                    <a:gd name="connsiteX4" fmla="*/ 64049 w 172613"/>
                    <a:gd name="connsiteY4" fmla="*/ 169762 h 172613"/>
                    <a:gd name="connsiteX5" fmla="*/ 3021 w 172613"/>
                    <a:gd name="connsiteY5" fmla="*/ 64069 h 172613"/>
                    <a:gd name="connsiteX6" fmla="*/ 3021 w 172613"/>
                    <a:gd name="connsiteY6" fmla="*/ 64069 h 172613"/>
                    <a:gd name="connsiteX7" fmla="*/ 108715 w 172613"/>
                    <a:gd name="connsiteY7" fmla="*/ 3041 h 172613"/>
                    <a:gd name="connsiteX8" fmla="*/ 108715 w 172613"/>
                    <a:gd name="connsiteY8" fmla="*/ 3041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108715" y="3041"/>
                      </a:moveTo>
                      <a:cubicBezTo>
                        <a:pt x="154762" y="15398"/>
                        <a:pt x="182031" y="62688"/>
                        <a:pt x="169742" y="108735"/>
                      </a:cubicBezTo>
                      <a:lnTo>
                        <a:pt x="169742" y="108735"/>
                      </a:lnTo>
                      <a:cubicBezTo>
                        <a:pt x="157385" y="154782"/>
                        <a:pt x="110095" y="182051"/>
                        <a:pt x="64049" y="169762"/>
                      </a:cubicBezTo>
                      <a:lnTo>
                        <a:pt x="64049" y="169762"/>
                      </a:lnTo>
                      <a:cubicBezTo>
                        <a:pt x="18002" y="157405"/>
                        <a:pt x="-9267" y="110115"/>
                        <a:pt x="3021" y="64069"/>
                      </a:cubicBezTo>
                      <a:lnTo>
                        <a:pt x="3021" y="64069"/>
                      </a:lnTo>
                      <a:cubicBezTo>
                        <a:pt x="15378" y="18022"/>
                        <a:pt x="62668" y="-9247"/>
                        <a:pt x="108715" y="3041"/>
                      </a:cubicBezTo>
                      <a:lnTo>
                        <a:pt x="108715" y="3041"/>
                      </a:lnTo>
                      <a:close/>
                    </a:path>
                  </a:pathLst>
                </a:custGeom>
                <a:solidFill>
                  <a:srgbClr val="E6A7E9"/>
                </a:solidFill>
                <a:ln w="6856" cap="flat">
                  <a:noFill/>
                  <a:prstDash val="solid"/>
                  <a:miter/>
                </a:ln>
              </p:spPr>
              <p:txBody>
                <a:bodyPr rtlCol="0" anchor="ctr"/>
                <a:lstStyle/>
                <a:p>
                  <a:endParaRPr lang="en-US"/>
                </a:p>
              </p:txBody>
            </p:sp>
          </p:grpSp>
          <p:sp>
            <p:nvSpPr>
              <p:cNvPr id="36" name="Freeform: Shape 35">
                <a:extLst>
                  <a:ext uri="{FF2B5EF4-FFF2-40B4-BE49-F238E27FC236}">
                    <a16:creationId xmlns:a16="http://schemas.microsoft.com/office/drawing/2014/main" id="{0BA7E6E9-5465-93EB-6359-844402D68137}"/>
                  </a:ext>
                </a:extLst>
              </p:cNvPr>
              <p:cNvSpPr/>
              <p:nvPr/>
            </p:nvSpPr>
            <p:spPr>
              <a:xfrm>
                <a:off x="6644557" y="3211083"/>
                <a:ext cx="418564" cy="419737"/>
              </a:xfrm>
              <a:custGeom>
                <a:avLst/>
                <a:gdLst>
                  <a:gd name="connsiteX0" fmla="*/ 195330 w 418564"/>
                  <a:gd name="connsiteY0" fmla="*/ 101 h 419737"/>
                  <a:gd name="connsiteX1" fmla="*/ 173721 w 418564"/>
                  <a:gd name="connsiteY1" fmla="*/ 23849 h 419737"/>
                  <a:gd name="connsiteX2" fmla="*/ 174274 w 418564"/>
                  <a:gd name="connsiteY2" fmla="*/ 24263 h 419737"/>
                  <a:gd name="connsiteX3" fmla="*/ 173307 w 418564"/>
                  <a:gd name="connsiteY3" fmla="*/ 25920 h 419737"/>
                  <a:gd name="connsiteX4" fmla="*/ 204857 w 418564"/>
                  <a:gd name="connsiteY4" fmla="*/ 143764 h 419737"/>
                  <a:gd name="connsiteX5" fmla="*/ 204857 w 418564"/>
                  <a:gd name="connsiteY5" fmla="*/ 143764 h 419737"/>
                  <a:gd name="connsiteX6" fmla="*/ 322701 w 418564"/>
                  <a:gd name="connsiteY6" fmla="*/ 112215 h 419737"/>
                  <a:gd name="connsiteX7" fmla="*/ 322701 w 418564"/>
                  <a:gd name="connsiteY7" fmla="*/ 112215 h 419737"/>
                  <a:gd name="connsiteX8" fmla="*/ 332642 w 418564"/>
                  <a:gd name="connsiteY8" fmla="*/ 85774 h 419737"/>
                  <a:gd name="connsiteX9" fmla="*/ 272097 w 418564"/>
                  <a:gd name="connsiteY9" fmla="*/ 106968 h 419737"/>
                  <a:gd name="connsiteX10" fmla="*/ 300540 w 418564"/>
                  <a:gd name="connsiteY10" fmla="*/ 76109 h 419737"/>
                  <a:gd name="connsiteX11" fmla="*/ 333401 w 418564"/>
                  <a:gd name="connsiteY11" fmla="*/ 66651 h 419737"/>
                  <a:gd name="connsiteX12" fmla="*/ 326567 w 418564"/>
                  <a:gd name="connsiteY12" fmla="*/ 35378 h 419737"/>
                  <a:gd name="connsiteX13" fmla="*/ 284662 w 418564"/>
                  <a:gd name="connsiteY13" fmla="*/ 48564 h 419737"/>
                  <a:gd name="connsiteX14" fmla="*/ 240686 w 418564"/>
                  <a:gd name="connsiteY14" fmla="*/ 99581 h 419737"/>
                  <a:gd name="connsiteX15" fmla="*/ 237579 w 418564"/>
                  <a:gd name="connsiteY15" fmla="*/ 98131 h 419737"/>
                  <a:gd name="connsiteX16" fmla="*/ 237649 w 418564"/>
                  <a:gd name="connsiteY16" fmla="*/ 97441 h 419737"/>
                  <a:gd name="connsiteX17" fmla="*/ 237649 w 418564"/>
                  <a:gd name="connsiteY17" fmla="*/ 97441 h 419737"/>
                  <a:gd name="connsiteX18" fmla="*/ 237649 w 418564"/>
                  <a:gd name="connsiteY18" fmla="*/ 97441 h 419737"/>
                  <a:gd name="connsiteX19" fmla="*/ 237718 w 418564"/>
                  <a:gd name="connsiteY19" fmla="*/ 97027 h 419737"/>
                  <a:gd name="connsiteX20" fmla="*/ 237856 w 418564"/>
                  <a:gd name="connsiteY20" fmla="*/ 96129 h 419737"/>
                  <a:gd name="connsiteX21" fmla="*/ 237856 w 418564"/>
                  <a:gd name="connsiteY21" fmla="*/ 95784 h 419737"/>
                  <a:gd name="connsiteX22" fmla="*/ 237994 w 418564"/>
                  <a:gd name="connsiteY22" fmla="*/ 94818 h 419737"/>
                  <a:gd name="connsiteX23" fmla="*/ 237994 w 418564"/>
                  <a:gd name="connsiteY23" fmla="*/ 94749 h 419737"/>
                  <a:gd name="connsiteX24" fmla="*/ 237994 w 418564"/>
                  <a:gd name="connsiteY24" fmla="*/ 94749 h 419737"/>
                  <a:gd name="connsiteX25" fmla="*/ 238063 w 418564"/>
                  <a:gd name="connsiteY25" fmla="*/ 94334 h 419737"/>
                  <a:gd name="connsiteX26" fmla="*/ 238132 w 418564"/>
                  <a:gd name="connsiteY26" fmla="*/ 93437 h 419737"/>
                  <a:gd name="connsiteX27" fmla="*/ 238132 w 418564"/>
                  <a:gd name="connsiteY27" fmla="*/ 93368 h 419737"/>
                  <a:gd name="connsiteX28" fmla="*/ 238201 w 418564"/>
                  <a:gd name="connsiteY28" fmla="*/ 92954 h 419737"/>
                  <a:gd name="connsiteX29" fmla="*/ 238270 w 418564"/>
                  <a:gd name="connsiteY29" fmla="*/ 92056 h 419737"/>
                  <a:gd name="connsiteX30" fmla="*/ 238270 w 418564"/>
                  <a:gd name="connsiteY30" fmla="*/ 92125 h 419737"/>
                  <a:gd name="connsiteX31" fmla="*/ 238339 w 418564"/>
                  <a:gd name="connsiteY31" fmla="*/ 90814 h 419737"/>
                  <a:gd name="connsiteX32" fmla="*/ 238339 w 418564"/>
                  <a:gd name="connsiteY32" fmla="*/ 90814 h 419737"/>
                  <a:gd name="connsiteX33" fmla="*/ 238339 w 418564"/>
                  <a:gd name="connsiteY33" fmla="*/ 90676 h 419737"/>
                  <a:gd name="connsiteX34" fmla="*/ 238408 w 418564"/>
                  <a:gd name="connsiteY34" fmla="*/ 89502 h 419737"/>
                  <a:gd name="connsiteX35" fmla="*/ 238408 w 418564"/>
                  <a:gd name="connsiteY35" fmla="*/ 89502 h 419737"/>
                  <a:gd name="connsiteX36" fmla="*/ 238546 w 418564"/>
                  <a:gd name="connsiteY36" fmla="*/ 83772 h 419737"/>
                  <a:gd name="connsiteX37" fmla="*/ 238546 w 418564"/>
                  <a:gd name="connsiteY37" fmla="*/ 83772 h 419737"/>
                  <a:gd name="connsiteX38" fmla="*/ 238546 w 418564"/>
                  <a:gd name="connsiteY38" fmla="*/ 82736 h 419737"/>
                  <a:gd name="connsiteX39" fmla="*/ 238546 w 418564"/>
                  <a:gd name="connsiteY39" fmla="*/ 82667 h 419737"/>
                  <a:gd name="connsiteX40" fmla="*/ 238546 w 418564"/>
                  <a:gd name="connsiteY40" fmla="*/ 82322 h 419737"/>
                  <a:gd name="connsiteX41" fmla="*/ 238546 w 418564"/>
                  <a:gd name="connsiteY41" fmla="*/ 82322 h 419737"/>
                  <a:gd name="connsiteX42" fmla="*/ 238546 w 418564"/>
                  <a:gd name="connsiteY42" fmla="*/ 81356 h 419737"/>
                  <a:gd name="connsiteX43" fmla="*/ 238546 w 418564"/>
                  <a:gd name="connsiteY43" fmla="*/ 81356 h 419737"/>
                  <a:gd name="connsiteX44" fmla="*/ 238477 w 418564"/>
                  <a:gd name="connsiteY44" fmla="*/ 79699 h 419737"/>
                  <a:gd name="connsiteX45" fmla="*/ 238477 w 418564"/>
                  <a:gd name="connsiteY45" fmla="*/ 79147 h 419737"/>
                  <a:gd name="connsiteX46" fmla="*/ 238477 w 418564"/>
                  <a:gd name="connsiteY46" fmla="*/ 79078 h 419737"/>
                  <a:gd name="connsiteX47" fmla="*/ 238477 w 418564"/>
                  <a:gd name="connsiteY47" fmla="*/ 78801 h 419737"/>
                  <a:gd name="connsiteX48" fmla="*/ 238477 w 418564"/>
                  <a:gd name="connsiteY48" fmla="*/ 78732 h 419737"/>
                  <a:gd name="connsiteX49" fmla="*/ 238408 w 418564"/>
                  <a:gd name="connsiteY49" fmla="*/ 77904 h 419737"/>
                  <a:gd name="connsiteX50" fmla="*/ 238408 w 418564"/>
                  <a:gd name="connsiteY50" fmla="*/ 77904 h 419737"/>
                  <a:gd name="connsiteX51" fmla="*/ 238270 w 418564"/>
                  <a:gd name="connsiteY51" fmla="*/ 75764 h 419737"/>
                  <a:gd name="connsiteX52" fmla="*/ 238270 w 418564"/>
                  <a:gd name="connsiteY52" fmla="*/ 75695 h 419737"/>
                  <a:gd name="connsiteX53" fmla="*/ 238201 w 418564"/>
                  <a:gd name="connsiteY53" fmla="*/ 74728 h 419737"/>
                  <a:gd name="connsiteX54" fmla="*/ 238201 w 418564"/>
                  <a:gd name="connsiteY54" fmla="*/ 74728 h 419737"/>
                  <a:gd name="connsiteX55" fmla="*/ 238201 w 418564"/>
                  <a:gd name="connsiteY55" fmla="*/ 74383 h 419737"/>
                  <a:gd name="connsiteX56" fmla="*/ 238201 w 418564"/>
                  <a:gd name="connsiteY56" fmla="*/ 74314 h 419737"/>
                  <a:gd name="connsiteX57" fmla="*/ 238132 w 418564"/>
                  <a:gd name="connsiteY57" fmla="*/ 73348 h 419737"/>
                  <a:gd name="connsiteX58" fmla="*/ 238132 w 418564"/>
                  <a:gd name="connsiteY58" fmla="*/ 73279 h 419737"/>
                  <a:gd name="connsiteX59" fmla="*/ 238132 w 418564"/>
                  <a:gd name="connsiteY59" fmla="*/ 73002 h 419737"/>
                  <a:gd name="connsiteX60" fmla="*/ 238132 w 418564"/>
                  <a:gd name="connsiteY60" fmla="*/ 72933 h 419737"/>
                  <a:gd name="connsiteX61" fmla="*/ 237994 w 418564"/>
                  <a:gd name="connsiteY61" fmla="*/ 71967 h 419737"/>
                  <a:gd name="connsiteX62" fmla="*/ 237994 w 418564"/>
                  <a:gd name="connsiteY62" fmla="*/ 71967 h 419737"/>
                  <a:gd name="connsiteX63" fmla="*/ 237994 w 418564"/>
                  <a:gd name="connsiteY63" fmla="*/ 71691 h 419737"/>
                  <a:gd name="connsiteX64" fmla="*/ 237994 w 418564"/>
                  <a:gd name="connsiteY64" fmla="*/ 71691 h 419737"/>
                  <a:gd name="connsiteX65" fmla="*/ 237856 w 418564"/>
                  <a:gd name="connsiteY65" fmla="*/ 70724 h 419737"/>
                  <a:gd name="connsiteX66" fmla="*/ 237856 w 418564"/>
                  <a:gd name="connsiteY66" fmla="*/ 70655 h 419737"/>
                  <a:gd name="connsiteX67" fmla="*/ 237787 w 418564"/>
                  <a:gd name="connsiteY67" fmla="*/ 70379 h 419737"/>
                  <a:gd name="connsiteX68" fmla="*/ 237787 w 418564"/>
                  <a:gd name="connsiteY68" fmla="*/ 70310 h 419737"/>
                  <a:gd name="connsiteX69" fmla="*/ 237649 w 418564"/>
                  <a:gd name="connsiteY69" fmla="*/ 69343 h 419737"/>
                  <a:gd name="connsiteX70" fmla="*/ 237649 w 418564"/>
                  <a:gd name="connsiteY70" fmla="*/ 69274 h 419737"/>
                  <a:gd name="connsiteX71" fmla="*/ 237579 w 418564"/>
                  <a:gd name="connsiteY71" fmla="*/ 68929 h 419737"/>
                  <a:gd name="connsiteX72" fmla="*/ 237579 w 418564"/>
                  <a:gd name="connsiteY72" fmla="*/ 68860 h 419737"/>
                  <a:gd name="connsiteX73" fmla="*/ 237579 w 418564"/>
                  <a:gd name="connsiteY73" fmla="*/ 68653 h 419737"/>
                  <a:gd name="connsiteX74" fmla="*/ 237579 w 418564"/>
                  <a:gd name="connsiteY74" fmla="*/ 68584 h 419737"/>
                  <a:gd name="connsiteX75" fmla="*/ 237234 w 418564"/>
                  <a:gd name="connsiteY75" fmla="*/ 66306 h 419737"/>
                  <a:gd name="connsiteX76" fmla="*/ 237096 w 418564"/>
                  <a:gd name="connsiteY76" fmla="*/ 65339 h 419737"/>
                  <a:gd name="connsiteX77" fmla="*/ 237096 w 418564"/>
                  <a:gd name="connsiteY77" fmla="*/ 65270 h 419737"/>
                  <a:gd name="connsiteX78" fmla="*/ 237096 w 418564"/>
                  <a:gd name="connsiteY78" fmla="*/ 65270 h 419737"/>
                  <a:gd name="connsiteX79" fmla="*/ 236958 w 418564"/>
                  <a:gd name="connsiteY79" fmla="*/ 64580 h 419737"/>
                  <a:gd name="connsiteX80" fmla="*/ 236958 w 418564"/>
                  <a:gd name="connsiteY80" fmla="*/ 64511 h 419737"/>
                  <a:gd name="connsiteX81" fmla="*/ 236820 w 418564"/>
                  <a:gd name="connsiteY81" fmla="*/ 63683 h 419737"/>
                  <a:gd name="connsiteX82" fmla="*/ 236820 w 418564"/>
                  <a:gd name="connsiteY82" fmla="*/ 63614 h 419737"/>
                  <a:gd name="connsiteX83" fmla="*/ 236613 w 418564"/>
                  <a:gd name="connsiteY83" fmla="*/ 62716 h 419737"/>
                  <a:gd name="connsiteX84" fmla="*/ 236613 w 418564"/>
                  <a:gd name="connsiteY84" fmla="*/ 62716 h 419737"/>
                  <a:gd name="connsiteX85" fmla="*/ 236544 w 418564"/>
                  <a:gd name="connsiteY85" fmla="*/ 62371 h 419737"/>
                  <a:gd name="connsiteX86" fmla="*/ 236544 w 418564"/>
                  <a:gd name="connsiteY86" fmla="*/ 62233 h 419737"/>
                  <a:gd name="connsiteX87" fmla="*/ 236475 w 418564"/>
                  <a:gd name="connsiteY87" fmla="*/ 62095 h 419737"/>
                  <a:gd name="connsiteX88" fmla="*/ 236475 w 418564"/>
                  <a:gd name="connsiteY88" fmla="*/ 61957 h 419737"/>
                  <a:gd name="connsiteX89" fmla="*/ 235992 w 418564"/>
                  <a:gd name="connsiteY89" fmla="*/ 59678 h 419737"/>
                  <a:gd name="connsiteX90" fmla="*/ 235992 w 418564"/>
                  <a:gd name="connsiteY90" fmla="*/ 59609 h 419737"/>
                  <a:gd name="connsiteX91" fmla="*/ 235785 w 418564"/>
                  <a:gd name="connsiteY91" fmla="*/ 58712 h 419737"/>
                  <a:gd name="connsiteX92" fmla="*/ 235785 w 418564"/>
                  <a:gd name="connsiteY92" fmla="*/ 58712 h 419737"/>
                  <a:gd name="connsiteX93" fmla="*/ 235715 w 418564"/>
                  <a:gd name="connsiteY93" fmla="*/ 58367 h 419737"/>
                  <a:gd name="connsiteX94" fmla="*/ 235715 w 418564"/>
                  <a:gd name="connsiteY94" fmla="*/ 58367 h 419737"/>
                  <a:gd name="connsiteX95" fmla="*/ 235439 w 418564"/>
                  <a:gd name="connsiteY95" fmla="*/ 57400 h 419737"/>
                  <a:gd name="connsiteX96" fmla="*/ 235439 w 418564"/>
                  <a:gd name="connsiteY96" fmla="*/ 57400 h 419737"/>
                  <a:gd name="connsiteX97" fmla="*/ 235370 w 418564"/>
                  <a:gd name="connsiteY97" fmla="*/ 57055 h 419737"/>
                  <a:gd name="connsiteX98" fmla="*/ 235301 w 418564"/>
                  <a:gd name="connsiteY98" fmla="*/ 56848 h 419737"/>
                  <a:gd name="connsiteX99" fmla="*/ 235301 w 418564"/>
                  <a:gd name="connsiteY99" fmla="*/ 56848 h 419737"/>
                  <a:gd name="connsiteX100" fmla="*/ 235301 w 418564"/>
                  <a:gd name="connsiteY100" fmla="*/ 56848 h 419737"/>
                  <a:gd name="connsiteX101" fmla="*/ 233852 w 418564"/>
                  <a:gd name="connsiteY101" fmla="*/ 51946 h 419737"/>
                  <a:gd name="connsiteX102" fmla="*/ 233852 w 418564"/>
                  <a:gd name="connsiteY102" fmla="*/ 51946 h 419737"/>
                  <a:gd name="connsiteX103" fmla="*/ 233506 w 418564"/>
                  <a:gd name="connsiteY103" fmla="*/ 50980 h 419737"/>
                  <a:gd name="connsiteX104" fmla="*/ 233506 w 418564"/>
                  <a:gd name="connsiteY104" fmla="*/ 50980 h 419737"/>
                  <a:gd name="connsiteX105" fmla="*/ 225222 w 418564"/>
                  <a:gd name="connsiteY105" fmla="*/ 32616 h 419737"/>
                  <a:gd name="connsiteX106" fmla="*/ 195330 w 418564"/>
                  <a:gd name="connsiteY106" fmla="*/ 101 h 419737"/>
                  <a:gd name="connsiteX107" fmla="*/ 195330 w 418564"/>
                  <a:gd name="connsiteY107" fmla="*/ 101 h 419737"/>
                  <a:gd name="connsiteX108" fmla="*/ 191878 w 418564"/>
                  <a:gd name="connsiteY108" fmla="*/ 40072 h 419737"/>
                  <a:gd name="connsiteX109" fmla="*/ 197539 w 418564"/>
                  <a:gd name="connsiteY109" fmla="*/ 48357 h 419737"/>
                  <a:gd name="connsiteX110" fmla="*/ 203269 w 418564"/>
                  <a:gd name="connsiteY110" fmla="*/ 60990 h 419737"/>
                  <a:gd name="connsiteX111" fmla="*/ 203476 w 418564"/>
                  <a:gd name="connsiteY111" fmla="*/ 61611 h 419737"/>
                  <a:gd name="connsiteX112" fmla="*/ 203476 w 418564"/>
                  <a:gd name="connsiteY112" fmla="*/ 61611 h 419737"/>
                  <a:gd name="connsiteX113" fmla="*/ 204511 w 418564"/>
                  <a:gd name="connsiteY113" fmla="*/ 64994 h 419737"/>
                  <a:gd name="connsiteX114" fmla="*/ 204580 w 418564"/>
                  <a:gd name="connsiteY114" fmla="*/ 65132 h 419737"/>
                  <a:gd name="connsiteX115" fmla="*/ 204580 w 418564"/>
                  <a:gd name="connsiteY115" fmla="*/ 65132 h 419737"/>
                  <a:gd name="connsiteX116" fmla="*/ 204580 w 418564"/>
                  <a:gd name="connsiteY116" fmla="*/ 65201 h 419737"/>
                  <a:gd name="connsiteX117" fmla="*/ 204649 w 418564"/>
                  <a:gd name="connsiteY117" fmla="*/ 65339 h 419737"/>
                  <a:gd name="connsiteX118" fmla="*/ 204857 w 418564"/>
                  <a:gd name="connsiteY118" fmla="*/ 66030 h 419737"/>
                  <a:gd name="connsiteX119" fmla="*/ 204926 w 418564"/>
                  <a:gd name="connsiteY119" fmla="*/ 66237 h 419737"/>
                  <a:gd name="connsiteX120" fmla="*/ 204926 w 418564"/>
                  <a:gd name="connsiteY120" fmla="*/ 66306 h 419737"/>
                  <a:gd name="connsiteX121" fmla="*/ 205064 w 418564"/>
                  <a:gd name="connsiteY121" fmla="*/ 66996 h 419737"/>
                  <a:gd name="connsiteX122" fmla="*/ 205409 w 418564"/>
                  <a:gd name="connsiteY122" fmla="*/ 68584 h 419737"/>
                  <a:gd name="connsiteX123" fmla="*/ 205409 w 418564"/>
                  <a:gd name="connsiteY123" fmla="*/ 68722 h 419737"/>
                  <a:gd name="connsiteX124" fmla="*/ 205409 w 418564"/>
                  <a:gd name="connsiteY124" fmla="*/ 68722 h 419737"/>
                  <a:gd name="connsiteX125" fmla="*/ 205409 w 418564"/>
                  <a:gd name="connsiteY125" fmla="*/ 68860 h 419737"/>
                  <a:gd name="connsiteX126" fmla="*/ 205409 w 418564"/>
                  <a:gd name="connsiteY126" fmla="*/ 68860 h 419737"/>
                  <a:gd name="connsiteX127" fmla="*/ 205409 w 418564"/>
                  <a:gd name="connsiteY127" fmla="*/ 68929 h 419737"/>
                  <a:gd name="connsiteX128" fmla="*/ 205409 w 418564"/>
                  <a:gd name="connsiteY128" fmla="*/ 68929 h 419737"/>
                  <a:gd name="connsiteX129" fmla="*/ 205547 w 418564"/>
                  <a:gd name="connsiteY129" fmla="*/ 69620 h 419737"/>
                  <a:gd name="connsiteX130" fmla="*/ 205547 w 418564"/>
                  <a:gd name="connsiteY130" fmla="*/ 69689 h 419737"/>
                  <a:gd name="connsiteX131" fmla="*/ 205685 w 418564"/>
                  <a:gd name="connsiteY131" fmla="*/ 70310 h 419737"/>
                  <a:gd name="connsiteX132" fmla="*/ 205754 w 418564"/>
                  <a:gd name="connsiteY132" fmla="*/ 70724 h 419737"/>
                  <a:gd name="connsiteX133" fmla="*/ 205754 w 418564"/>
                  <a:gd name="connsiteY133" fmla="*/ 70724 h 419737"/>
                  <a:gd name="connsiteX134" fmla="*/ 205754 w 418564"/>
                  <a:gd name="connsiteY134" fmla="*/ 70793 h 419737"/>
                  <a:gd name="connsiteX135" fmla="*/ 205754 w 418564"/>
                  <a:gd name="connsiteY135" fmla="*/ 70862 h 419737"/>
                  <a:gd name="connsiteX136" fmla="*/ 191878 w 418564"/>
                  <a:gd name="connsiteY136" fmla="*/ 40072 h 419737"/>
                  <a:gd name="connsiteX137" fmla="*/ 191878 w 418564"/>
                  <a:gd name="connsiteY137" fmla="*/ 40072 h 419737"/>
                  <a:gd name="connsiteX138" fmla="*/ 67889 w 418564"/>
                  <a:gd name="connsiteY138" fmla="*/ 85912 h 419737"/>
                  <a:gd name="connsiteX139" fmla="*/ 66163 w 418564"/>
                  <a:gd name="connsiteY139" fmla="*/ 85912 h 419737"/>
                  <a:gd name="connsiteX140" fmla="*/ 65680 w 418564"/>
                  <a:gd name="connsiteY140" fmla="*/ 85912 h 419737"/>
                  <a:gd name="connsiteX141" fmla="*/ 64645 w 418564"/>
                  <a:gd name="connsiteY141" fmla="*/ 85981 h 419737"/>
                  <a:gd name="connsiteX142" fmla="*/ 64438 w 418564"/>
                  <a:gd name="connsiteY142" fmla="*/ 85981 h 419737"/>
                  <a:gd name="connsiteX143" fmla="*/ 63747 w 418564"/>
                  <a:gd name="connsiteY143" fmla="*/ 86050 h 419737"/>
                  <a:gd name="connsiteX144" fmla="*/ 63471 w 418564"/>
                  <a:gd name="connsiteY144" fmla="*/ 86050 h 419737"/>
                  <a:gd name="connsiteX145" fmla="*/ 62850 w 418564"/>
                  <a:gd name="connsiteY145" fmla="*/ 86119 h 419737"/>
                  <a:gd name="connsiteX146" fmla="*/ 62781 w 418564"/>
                  <a:gd name="connsiteY146" fmla="*/ 86119 h 419737"/>
                  <a:gd name="connsiteX147" fmla="*/ 62781 w 418564"/>
                  <a:gd name="connsiteY147" fmla="*/ 86119 h 419737"/>
                  <a:gd name="connsiteX148" fmla="*/ 34821 w 418564"/>
                  <a:gd name="connsiteY148" fmla="*/ 92816 h 419737"/>
                  <a:gd name="connsiteX149" fmla="*/ 34821 w 418564"/>
                  <a:gd name="connsiteY149" fmla="*/ 92816 h 419737"/>
                  <a:gd name="connsiteX150" fmla="*/ 35097 w 418564"/>
                  <a:gd name="connsiteY150" fmla="*/ 95163 h 419737"/>
                  <a:gd name="connsiteX151" fmla="*/ 35097 w 418564"/>
                  <a:gd name="connsiteY151" fmla="*/ 95370 h 419737"/>
                  <a:gd name="connsiteX152" fmla="*/ 35097 w 418564"/>
                  <a:gd name="connsiteY152" fmla="*/ 95439 h 419737"/>
                  <a:gd name="connsiteX153" fmla="*/ 35097 w 418564"/>
                  <a:gd name="connsiteY153" fmla="*/ 95646 h 419737"/>
                  <a:gd name="connsiteX154" fmla="*/ 35097 w 418564"/>
                  <a:gd name="connsiteY154" fmla="*/ 95715 h 419737"/>
                  <a:gd name="connsiteX155" fmla="*/ 35235 w 418564"/>
                  <a:gd name="connsiteY155" fmla="*/ 96751 h 419737"/>
                  <a:gd name="connsiteX156" fmla="*/ 35581 w 418564"/>
                  <a:gd name="connsiteY156" fmla="*/ 99029 h 419737"/>
                  <a:gd name="connsiteX157" fmla="*/ 35581 w 418564"/>
                  <a:gd name="connsiteY157" fmla="*/ 99098 h 419737"/>
                  <a:gd name="connsiteX158" fmla="*/ 35650 w 418564"/>
                  <a:gd name="connsiteY158" fmla="*/ 99443 h 419737"/>
                  <a:gd name="connsiteX159" fmla="*/ 35719 w 418564"/>
                  <a:gd name="connsiteY159" fmla="*/ 99719 h 419737"/>
                  <a:gd name="connsiteX160" fmla="*/ 35857 w 418564"/>
                  <a:gd name="connsiteY160" fmla="*/ 100755 h 419737"/>
                  <a:gd name="connsiteX161" fmla="*/ 35995 w 418564"/>
                  <a:gd name="connsiteY161" fmla="*/ 101445 h 419737"/>
                  <a:gd name="connsiteX162" fmla="*/ 35995 w 418564"/>
                  <a:gd name="connsiteY162" fmla="*/ 101445 h 419737"/>
                  <a:gd name="connsiteX163" fmla="*/ 36340 w 418564"/>
                  <a:gd name="connsiteY163" fmla="*/ 103378 h 419737"/>
                  <a:gd name="connsiteX164" fmla="*/ 36478 w 418564"/>
                  <a:gd name="connsiteY164" fmla="*/ 103930 h 419737"/>
                  <a:gd name="connsiteX165" fmla="*/ 36478 w 418564"/>
                  <a:gd name="connsiteY165" fmla="*/ 103999 h 419737"/>
                  <a:gd name="connsiteX166" fmla="*/ 36616 w 418564"/>
                  <a:gd name="connsiteY166" fmla="*/ 104690 h 419737"/>
                  <a:gd name="connsiteX167" fmla="*/ 36616 w 418564"/>
                  <a:gd name="connsiteY167" fmla="*/ 104759 h 419737"/>
                  <a:gd name="connsiteX168" fmla="*/ 36823 w 418564"/>
                  <a:gd name="connsiteY168" fmla="*/ 105794 h 419737"/>
                  <a:gd name="connsiteX169" fmla="*/ 36823 w 418564"/>
                  <a:gd name="connsiteY169" fmla="*/ 105863 h 419737"/>
                  <a:gd name="connsiteX170" fmla="*/ 36823 w 418564"/>
                  <a:gd name="connsiteY170" fmla="*/ 106001 h 419737"/>
                  <a:gd name="connsiteX171" fmla="*/ 36823 w 418564"/>
                  <a:gd name="connsiteY171" fmla="*/ 106071 h 419737"/>
                  <a:gd name="connsiteX172" fmla="*/ 36892 w 418564"/>
                  <a:gd name="connsiteY172" fmla="*/ 106209 h 419737"/>
                  <a:gd name="connsiteX173" fmla="*/ 37099 w 418564"/>
                  <a:gd name="connsiteY173" fmla="*/ 107175 h 419737"/>
                  <a:gd name="connsiteX174" fmla="*/ 37099 w 418564"/>
                  <a:gd name="connsiteY174" fmla="*/ 107175 h 419737"/>
                  <a:gd name="connsiteX175" fmla="*/ 37376 w 418564"/>
                  <a:gd name="connsiteY175" fmla="*/ 108211 h 419737"/>
                  <a:gd name="connsiteX176" fmla="*/ 37445 w 418564"/>
                  <a:gd name="connsiteY176" fmla="*/ 108625 h 419737"/>
                  <a:gd name="connsiteX177" fmla="*/ 37514 w 418564"/>
                  <a:gd name="connsiteY177" fmla="*/ 108832 h 419737"/>
                  <a:gd name="connsiteX178" fmla="*/ 37583 w 418564"/>
                  <a:gd name="connsiteY178" fmla="*/ 109039 h 419737"/>
                  <a:gd name="connsiteX179" fmla="*/ 37859 w 418564"/>
                  <a:gd name="connsiteY179" fmla="*/ 110075 h 419737"/>
                  <a:gd name="connsiteX180" fmla="*/ 37859 w 418564"/>
                  <a:gd name="connsiteY180" fmla="*/ 110075 h 419737"/>
                  <a:gd name="connsiteX181" fmla="*/ 37859 w 418564"/>
                  <a:gd name="connsiteY181" fmla="*/ 110144 h 419737"/>
                  <a:gd name="connsiteX182" fmla="*/ 38135 w 418564"/>
                  <a:gd name="connsiteY182" fmla="*/ 111110 h 419737"/>
                  <a:gd name="connsiteX183" fmla="*/ 39170 w 418564"/>
                  <a:gd name="connsiteY183" fmla="*/ 114631 h 419737"/>
                  <a:gd name="connsiteX184" fmla="*/ 39309 w 418564"/>
                  <a:gd name="connsiteY184" fmla="*/ 115114 h 419737"/>
                  <a:gd name="connsiteX185" fmla="*/ 39309 w 418564"/>
                  <a:gd name="connsiteY185" fmla="*/ 115183 h 419737"/>
                  <a:gd name="connsiteX186" fmla="*/ 39447 w 418564"/>
                  <a:gd name="connsiteY186" fmla="*/ 115597 h 419737"/>
                  <a:gd name="connsiteX187" fmla="*/ 39723 w 418564"/>
                  <a:gd name="connsiteY187" fmla="*/ 116357 h 419737"/>
                  <a:gd name="connsiteX188" fmla="*/ 39723 w 418564"/>
                  <a:gd name="connsiteY188" fmla="*/ 116426 h 419737"/>
                  <a:gd name="connsiteX189" fmla="*/ 39792 w 418564"/>
                  <a:gd name="connsiteY189" fmla="*/ 116564 h 419737"/>
                  <a:gd name="connsiteX190" fmla="*/ 40137 w 418564"/>
                  <a:gd name="connsiteY190" fmla="*/ 117530 h 419737"/>
                  <a:gd name="connsiteX191" fmla="*/ 41380 w 418564"/>
                  <a:gd name="connsiteY191" fmla="*/ 120844 h 419737"/>
                  <a:gd name="connsiteX192" fmla="*/ 41656 w 418564"/>
                  <a:gd name="connsiteY192" fmla="*/ 121535 h 419737"/>
                  <a:gd name="connsiteX193" fmla="*/ 41656 w 418564"/>
                  <a:gd name="connsiteY193" fmla="*/ 121535 h 419737"/>
                  <a:gd name="connsiteX194" fmla="*/ 41794 w 418564"/>
                  <a:gd name="connsiteY194" fmla="*/ 121880 h 419737"/>
                  <a:gd name="connsiteX195" fmla="*/ 41794 w 418564"/>
                  <a:gd name="connsiteY195" fmla="*/ 121949 h 419737"/>
                  <a:gd name="connsiteX196" fmla="*/ 42070 w 418564"/>
                  <a:gd name="connsiteY196" fmla="*/ 122570 h 419737"/>
                  <a:gd name="connsiteX197" fmla="*/ 42070 w 418564"/>
                  <a:gd name="connsiteY197" fmla="*/ 122570 h 419737"/>
                  <a:gd name="connsiteX198" fmla="*/ 42070 w 418564"/>
                  <a:gd name="connsiteY198" fmla="*/ 122639 h 419737"/>
                  <a:gd name="connsiteX199" fmla="*/ 42346 w 418564"/>
                  <a:gd name="connsiteY199" fmla="*/ 123260 h 419737"/>
                  <a:gd name="connsiteX200" fmla="*/ 42553 w 418564"/>
                  <a:gd name="connsiteY200" fmla="*/ 123675 h 419737"/>
                  <a:gd name="connsiteX201" fmla="*/ 42622 w 418564"/>
                  <a:gd name="connsiteY201" fmla="*/ 123813 h 419737"/>
                  <a:gd name="connsiteX202" fmla="*/ 42967 w 418564"/>
                  <a:gd name="connsiteY202" fmla="*/ 124572 h 419737"/>
                  <a:gd name="connsiteX203" fmla="*/ 43244 w 418564"/>
                  <a:gd name="connsiteY203" fmla="*/ 125193 h 419737"/>
                  <a:gd name="connsiteX204" fmla="*/ 43382 w 418564"/>
                  <a:gd name="connsiteY204" fmla="*/ 125401 h 419737"/>
                  <a:gd name="connsiteX205" fmla="*/ 43382 w 418564"/>
                  <a:gd name="connsiteY205" fmla="*/ 125470 h 419737"/>
                  <a:gd name="connsiteX206" fmla="*/ 43727 w 418564"/>
                  <a:gd name="connsiteY206" fmla="*/ 126229 h 419737"/>
                  <a:gd name="connsiteX207" fmla="*/ 44072 w 418564"/>
                  <a:gd name="connsiteY207" fmla="*/ 126919 h 419737"/>
                  <a:gd name="connsiteX208" fmla="*/ 44072 w 418564"/>
                  <a:gd name="connsiteY208" fmla="*/ 126919 h 419737"/>
                  <a:gd name="connsiteX209" fmla="*/ 44969 w 418564"/>
                  <a:gd name="connsiteY209" fmla="*/ 128714 h 419737"/>
                  <a:gd name="connsiteX210" fmla="*/ 45246 w 418564"/>
                  <a:gd name="connsiteY210" fmla="*/ 129267 h 419737"/>
                  <a:gd name="connsiteX211" fmla="*/ 45246 w 418564"/>
                  <a:gd name="connsiteY211" fmla="*/ 129267 h 419737"/>
                  <a:gd name="connsiteX212" fmla="*/ 45522 w 418564"/>
                  <a:gd name="connsiteY212" fmla="*/ 129750 h 419737"/>
                  <a:gd name="connsiteX213" fmla="*/ 45591 w 418564"/>
                  <a:gd name="connsiteY213" fmla="*/ 129819 h 419737"/>
                  <a:gd name="connsiteX214" fmla="*/ 45729 w 418564"/>
                  <a:gd name="connsiteY214" fmla="*/ 130026 h 419737"/>
                  <a:gd name="connsiteX215" fmla="*/ 46143 w 418564"/>
                  <a:gd name="connsiteY215" fmla="*/ 130854 h 419737"/>
                  <a:gd name="connsiteX216" fmla="*/ 46143 w 418564"/>
                  <a:gd name="connsiteY216" fmla="*/ 130854 h 419737"/>
                  <a:gd name="connsiteX217" fmla="*/ 46281 w 418564"/>
                  <a:gd name="connsiteY217" fmla="*/ 131131 h 419737"/>
                  <a:gd name="connsiteX218" fmla="*/ 46350 w 418564"/>
                  <a:gd name="connsiteY218" fmla="*/ 131200 h 419737"/>
                  <a:gd name="connsiteX219" fmla="*/ 46833 w 418564"/>
                  <a:gd name="connsiteY219" fmla="*/ 132097 h 419737"/>
                  <a:gd name="connsiteX220" fmla="*/ 47455 w 418564"/>
                  <a:gd name="connsiteY220" fmla="*/ 133202 h 419737"/>
                  <a:gd name="connsiteX221" fmla="*/ 47524 w 418564"/>
                  <a:gd name="connsiteY221" fmla="*/ 133340 h 419737"/>
                  <a:gd name="connsiteX222" fmla="*/ 47593 w 418564"/>
                  <a:gd name="connsiteY222" fmla="*/ 133409 h 419737"/>
                  <a:gd name="connsiteX223" fmla="*/ 48007 w 418564"/>
                  <a:gd name="connsiteY223" fmla="*/ 134168 h 419737"/>
                  <a:gd name="connsiteX224" fmla="*/ 48007 w 418564"/>
                  <a:gd name="connsiteY224" fmla="*/ 134237 h 419737"/>
                  <a:gd name="connsiteX225" fmla="*/ 48007 w 418564"/>
                  <a:gd name="connsiteY225" fmla="*/ 134237 h 419737"/>
                  <a:gd name="connsiteX226" fmla="*/ 48007 w 418564"/>
                  <a:gd name="connsiteY226" fmla="*/ 134237 h 419737"/>
                  <a:gd name="connsiteX227" fmla="*/ 48076 w 418564"/>
                  <a:gd name="connsiteY227" fmla="*/ 134375 h 419737"/>
                  <a:gd name="connsiteX228" fmla="*/ 48076 w 418564"/>
                  <a:gd name="connsiteY228" fmla="*/ 134375 h 419737"/>
                  <a:gd name="connsiteX229" fmla="*/ 48214 w 418564"/>
                  <a:gd name="connsiteY229" fmla="*/ 134651 h 419737"/>
                  <a:gd name="connsiteX230" fmla="*/ 48214 w 418564"/>
                  <a:gd name="connsiteY230" fmla="*/ 134720 h 419737"/>
                  <a:gd name="connsiteX231" fmla="*/ 48905 w 418564"/>
                  <a:gd name="connsiteY231" fmla="*/ 135894 h 419737"/>
                  <a:gd name="connsiteX232" fmla="*/ 48974 w 418564"/>
                  <a:gd name="connsiteY232" fmla="*/ 135963 h 419737"/>
                  <a:gd name="connsiteX233" fmla="*/ 49250 w 418564"/>
                  <a:gd name="connsiteY233" fmla="*/ 136377 h 419737"/>
                  <a:gd name="connsiteX234" fmla="*/ 49595 w 418564"/>
                  <a:gd name="connsiteY234" fmla="*/ 136999 h 419737"/>
                  <a:gd name="connsiteX235" fmla="*/ 49595 w 418564"/>
                  <a:gd name="connsiteY235" fmla="*/ 137068 h 419737"/>
                  <a:gd name="connsiteX236" fmla="*/ 49802 w 418564"/>
                  <a:gd name="connsiteY236" fmla="*/ 137413 h 419737"/>
                  <a:gd name="connsiteX237" fmla="*/ 50285 w 418564"/>
                  <a:gd name="connsiteY237" fmla="*/ 138172 h 419737"/>
                  <a:gd name="connsiteX238" fmla="*/ 50285 w 418564"/>
                  <a:gd name="connsiteY238" fmla="*/ 138172 h 419737"/>
                  <a:gd name="connsiteX239" fmla="*/ 50354 w 418564"/>
                  <a:gd name="connsiteY239" fmla="*/ 138241 h 419737"/>
                  <a:gd name="connsiteX240" fmla="*/ 51045 w 418564"/>
                  <a:gd name="connsiteY240" fmla="*/ 139277 h 419737"/>
                  <a:gd name="connsiteX241" fmla="*/ 51321 w 418564"/>
                  <a:gd name="connsiteY241" fmla="*/ 139691 h 419737"/>
                  <a:gd name="connsiteX242" fmla="*/ 51321 w 418564"/>
                  <a:gd name="connsiteY242" fmla="*/ 139691 h 419737"/>
                  <a:gd name="connsiteX243" fmla="*/ 51804 w 418564"/>
                  <a:gd name="connsiteY243" fmla="*/ 140381 h 419737"/>
                  <a:gd name="connsiteX244" fmla="*/ 52011 w 418564"/>
                  <a:gd name="connsiteY244" fmla="*/ 140658 h 419737"/>
                  <a:gd name="connsiteX245" fmla="*/ 52149 w 418564"/>
                  <a:gd name="connsiteY245" fmla="*/ 140796 h 419737"/>
                  <a:gd name="connsiteX246" fmla="*/ 52632 w 418564"/>
                  <a:gd name="connsiteY246" fmla="*/ 141486 h 419737"/>
                  <a:gd name="connsiteX247" fmla="*/ 52632 w 418564"/>
                  <a:gd name="connsiteY247" fmla="*/ 141486 h 419737"/>
                  <a:gd name="connsiteX248" fmla="*/ 52909 w 418564"/>
                  <a:gd name="connsiteY248" fmla="*/ 141900 h 419737"/>
                  <a:gd name="connsiteX249" fmla="*/ 53392 w 418564"/>
                  <a:gd name="connsiteY249" fmla="*/ 142590 h 419737"/>
                  <a:gd name="connsiteX250" fmla="*/ 53392 w 418564"/>
                  <a:gd name="connsiteY250" fmla="*/ 142590 h 419737"/>
                  <a:gd name="connsiteX251" fmla="*/ 53461 w 418564"/>
                  <a:gd name="connsiteY251" fmla="*/ 142659 h 419737"/>
                  <a:gd name="connsiteX252" fmla="*/ 54220 w 418564"/>
                  <a:gd name="connsiteY252" fmla="*/ 143695 h 419737"/>
                  <a:gd name="connsiteX253" fmla="*/ 54220 w 418564"/>
                  <a:gd name="connsiteY253" fmla="*/ 143695 h 419737"/>
                  <a:gd name="connsiteX254" fmla="*/ 55049 w 418564"/>
                  <a:gd name="connsiteY254" fmla="*/ 144800 h 419737"/>
                  <a:gd name="connsiteX255" fmla="*/ 55049 w 418564"/>
                  <a:gd name="connsiteY255" fmla="*/ 144800 h 419737"/>
                  <a:gd name="connsiteX256" fmla="*/ 55601 w 418564"/>
                  <a:gd name="connsiteY256" fmla="*/ 145559 h 419737"/>
                  <a:gd name="connsiteX257" fmla="*/ 55808 w 418564"/>
                  <a:gd name="connsiteY257" fmla="*/ 145766 h 419737"/>
                  <a:gd name="connsiteX258" fmla="*/ 55877 w 418564"/>
                  <a:gd name="connsiteY258" fmla="*/ 145835 h 419737"/>
                  <a:gd name="connsiteX259" fmla="*/ 56153 w 418564"/>
                  <a:gd name="connsiteY259" fmla="*/ 146180 h 419737"/>
                  <a:gd name="connsiteX260" fmla="*/ 56706 w 418564"/>
                  <a:gd name="connsiteY260" fmla="*/ 146871 h 419737"/>
                  <a:gd name="connsiteX261" fmla="*/ 56706 w 418564"/>
                  <a:gd name="connsiteY261" fmla="*/ 146940 h 419737"/>
                  <a:gd name="connsiteX262" fmla="*/ 56775 w 418564"/>
                  <a:gd name="connsiteY262" fmla="*/ 147009 h 419737"/>
                  <a:gd name="connsiteX263" fmla="*/ 57534 w 418564"/>
                  <a:gd name="connsiteY263" fmla="*/ 147975 h 419737"/>
                  <a:gd name="connsiteX264" fmla="*/ 57741 w 418564"/>
                  <a:gd name="connsiteY264" fmla="*/ 148182 h 419737"/>
                  <a:gd name="connsiteX265" fmla="*/ 57879 w 418564"/>
                  <a:gd name="connsiteY265" fmla="*/ 148320 h 419737"/>
                  <a:gd name="connsiteX266" fmla="*/ 58431 w 418564"/>
                  <a:gd name="connsiteY266" fmla="*/ 149011 h 419737"/>
                  <a:gd name="connsiteX267" fmla="*/ 58431 w 418564"/>
                  <a:gd name="connsiteY267" fmla="*/ 149011 h 419737"/>
                  <a:gd name="connsiteX268" fmla="*/ 58431 w 418564"/>
                  <a:gd name="connsiteY268" fmla="*/ 149011 h 419737"/>
                  <a:gd name="connsiteX269" fmla="*/ 59329 w 418564"/>
                  <a:gd name="connsiteY269" fmla="*/ 150046 h 419737"/>
                  <a:gd name="connsiteX270" fmla="*/ 59329 w 418564"/>
                  <a:gd name="connsiteY270" fmla="*/ 150115 h 419737"/>
                  <a:gd name="connsiteX271" fmla="*/ 60157 w 418564"/>
                  <a:gd name="connsiteY271" fmla="*/ 151082 h 419737"/>
                  <a:gd name="connsiteX272" fmla="*/ 60295 w 418564"/>
                  <a:gd name="connsiteY272" fmla="*/ 151220 h 419737"/>
                  <a:gd name="connsiteX273" fmla="*/ 61055 w 418564"/>
                  <a:gd name="connsiteY273" fmla="*/ 152048 h 419737"/>
                  <a:gd name="connsiteX274" fmla="*/ 61262 w 418564"/>
                  <a:gd name="connsiteY274" fmla="*/ 152255 h 419737"/>
                  <a:gd name="connsiteX275" fmla="*/ 61400 w 418564"/>
                  <a:gd name="connsiteY275" fmla="*/ 152394 h 419737"/>
                  <a:gd name="connsiteX276" fmla="*/ 61952 w 418564"/>
                  <a:gd name="connsiteY276" fmla="*/ 153015 h 419737"/>
                  <a:gd name="connsiteX277" fmla="*/ 61952 w 418564"/>
                  <a:gd name="connsiteY277" fmla="*/ 153015 h 419737"/>
                  <a:gd name="connsiteX278" fmla="*/ 62850 w 418564"/>
                  <a:gd name="connsiteY278" fmla="*/ 153981 h 419737"/>
                  <a:gd name="connsiteX279" fmla="*/ 62850 w 418564"/>
                  <a:gd name="connsiteY279" fmla="*/ 153981 h 419737"/>
                  <a:gd name="connsiteX280" fmla="*/ 63747 w 418564"/>
                  <a:gd name="connsiteY280" fmla="*/ 154948 h 419737"/>
                  <a:gd name="connsiteX281" fmla="*/ 63885 w 418564"/>
                  <a:gd name="connsiteY281" fmla="*/ 155086 h 419737"/>
                  <a:gd name="connsiteX282" fmla="*/ 63885 w 418564"/>
                  <a:gd name="connsiteY282" fmla="*/ 155086 h 419737"/>
                  <a:gd name="connsiteX283" fmla="*/ 64645 w 418564"/>
                  <a:gd name="connsiteY283" fmla="*/ 155845 h 419737"/>
                  <a:gd name="connsiteX284" fmla="*/ 64645 w 418564"/>
                  <a:gd name="connsiteY284" fmla="*/ 155845 h 419737"/>
                  <a:gd name="connsiteX285" fmla="*/ 64714 w 418564"/>
                  <a:gd name="connsiteY285" fmla="*/ 155914 h 419737"/>
                  <a:gd name="connsiteX286" fmla="*/ 64714 w 418564"/>
                  <a:gd name="connsiteY286" fmla="*/ 155914 h 419737"/>
                  <a:gd name="connsiteX287" fmla="*/ 65473 w 418564"/>
                  <a:gd name="connsiteY287" fmla="*/ 156674 h 419737"/>
                  <a:gd name="connsiteX288" fmla="*/ 65680 w 418564"/>
                  <a:gd name="connsiteY288" fmla="*/ 156881 h 419737"/>
                  <a:gd name="connsiteX289" fmla="*/ 65680 w 418564"/>
                  <a:gd name="connsiteY289" fmla="*/ 156881 h 419737"/>
                  <a:gd name="connsiteX290" fmla="*/ 66647 w 418564"/>
                  <a:gd name="connsiteY290" fmla="*/ 157778 h 419737"/>
                  <a:gd name="connsiteX291" fmla="*/ 66716 w 418564"/>
                  <a:gd name="connsiteY291" fmla="*/ 157847 h 419737"/>
                  <a:gd name="connsiteX292" fmla="*/ 67613 w 418564"/>
                  <a:gd name="connsiteY292" fmla="*/ 158676 h 419737"/>
                  <a:gd name="connsiteX293" fmla="*/ 67613 w 418564"/>
                  <a:gd name="connsiteY293" fmla="*/ 158676 h 419737"/>
                  <a:gd name="connsiteX294" fmla="*/ 67751 w 418564"/>
                  <a:gd name="connsiteY294" fmla="*/ 158814 h 419737"/>
                  <a:gd name="connsiteX295" fmla="*/ 68580 w 418564"/>
                  <a:gd name="connsiteY295" fmla="*/ 159573 h 419737"/>
                  <a:gd name="connsiteX296" fmla="*/ 68856 w 418564"/>
                  <a:gd name="connsiteY296" fmla="*/ 159780 h 419737"/>
                  <a:gd name="connsiteX297" fmla="*/ 68994 w 418564"/>
                  <a:gd name="connsiteY297" fmla="*/ 159849 h 419737"/>
                  <a:gd name="connsiteX298" fmla="*/ 69477 w 418564"/>
                  <a:gd name="connsiteY298" fmla="*/ 160264 h 419737"/>
                  <a:gd name="connsiteX299" fmla="*/ 69546 w 418564"/>
                  <a:gd name="connsiteY299" fmla="*/ 160333 h 419737"/>
                  <a:gd name="connsiteX300" fmla="*/ 69615 w 418564"/>
                  <a:gd name="connsiteY300" fmla="*/ 160402 h 419737"/>
                  <a:gd name="connsiteX301" fmla="*/ 69615 w 418564"/>
                  <a:gd name="connsiteY301" fmla="*/ 160402 h 419737"/>
                  <a:gd name="connsiteX302" fmla="*/ 70651 w 418564"/>
                  <a:gd name="connsiteY302" fmla="*/ 161299 h 419737"/>
                  <a:gd name="connsiteX303" fmla="*/ 70720 w 418564"/>
                  <a:gd name="connsiteY303" fmla="*/ 161368 h 419737"/>
                  <a:gd name="connsiteX304" fmla="*/ 70927 w 418564"/>
                  <a:gd name="connsiteY304" fmla="*/ 161506 h 419737"/>
                  <a:gd name="connsiteX305" fmla="*/ 71686 w 418564"/>
                  <a:gd name="connsiteY305" fmla="*/ 162128 h 419737"/>
                  <a:gd name="connsiteX306" fmla="*/ 72101 w 418564"/>
                  <a:gd name="connsiteY306" fmla="*/ 162404 h 419737"/>
                  <a:gd name="connsiteX307" fmla="*/ 72101 w 418564"/>
                  <a:gd name="connsiteY307" fmla="*/ 162404 h 419737"/>
                  <a:gd name="connsiteX308" fmla="*/ 72446 w 418564"/>
                  <a:gd name="connsiteY308" fmla="*/ 162680 h 419737"/>
                  <a:gd name="connsiteX309" fmla="*/ 72515 w 418564"/>
                  <a:gd name="connsiteY309" fmla="*/ 162749 h 419737"/>
                  <a:gd name="connsiteX310" fmla="*/ 72722 w 418564"/>
                  <a:gd name="connsiteY310" fmla="*/ 162887 h 419737"/>
                  <a:gd name="connsiteX311" fmla="*/ 72791 w 418564"/>
                  <a:gd name="connsiteY311" fmla="*/ 162956 h 419737"/>
                  <a:gd name="connsiteX312" fmla="*/ 73826 w 418564"/>
                  <a:gd name="connsiteY312" fmla="*/ 163784 h 419737"/>
                  <a:gd name="connsiteX313" fmla="*/ 73895 w 418564"/>
                  <a:gd name="connsiteY313" fmla="*/ 163853 h 419737"/>
                  <a:gd name="connsiteX314" fmla="*/ 74172 w 418564"/>
                  <a:gd name="connsiteY314" fmla="*/ 164061 h 419737"/>
                  <a:gd name="connsiteX315" fmla="*/ 74862 w 418564"/>
                  <a:gd name="connsiteY315" fmla="*/ 164613 h 419737"/>
                  <a:gd name="connsiteX316" fmla="*/ 74931 w 418564"/>
                  <a:gd name="connsiteY316" fmla="*/ 164682 h 419737"/>
                  <a:gd name="connsiteX317" fmla="*/ 75000 w 418564"/>
                  <a:gd name="connsiteY317" fmla="*/ 164682 h 419737"/>
                  <a:gd name="connsiteX318" fmla="*/ 76036 w 418564"/>
                  <a:gd name="connsiteY318" fmla="*/ 165441 h 419737"/>
                  <a:gd name="connsiteX319" fmla="*/ 76036 w 418564"/>
                  <a:gd name="connsiteY319" fmla="*/ 165441 h 419737"/>
                  <a:gd name="connsiteX320" fmla="*/ 76036 w 418564"/>
                  <a:gd name="connsiteY320" fmla="*/ 165441 h 419737"/>
                  <a:gd name="connsiteX321" fmla="*/ 77140 w 418564"/>
                  <a:gd name="connsiteY321" fmla="*/ 166201 h 419737"/>
                  <a:gd name="connsiteX322" fmla="*/ 77209 w 418564"/>
                  <a:gd name="connsiteY322" fmla="*/ 166201 h 419737"/>
                  <a:gd name="connsiteX323" fmla="*/ 77554 w 418564"/>
                  <a:gd name="connsiteY323" fmla="*/ 166477 h 419737"/>
                  <a:gd name="connsiteX324" fmla="*/ 77623 w 418564"/>
                  <a:gd name="connsiteY324" fmla="*/ 166477 h 419737"/>
                  <a:gd name="connsiteX325" fmla="*/ 77692 w 418564"/>
                  <a:gd name="connsiteY325" fmla="*/ 166477 h 419737"/>
                  <a:gd name="connsiteX326" fmla="*/ 78245 w 418564"/>
                  <a:gd name="connsiteY326" fmla="*/ 166891 h 419737"/>
                  <a:gd name="connsiteX327" fmla="*/ 78314 w 418564"/>
                  <a:gd name="connsiteY327" fmla="*/ 166960 h 419737"/>
                  <a:gd name="connsiteX328" fmla="*/ 78659 w 418564"/>
                  <a:gd name="connsiteY328" fmla="*/ 167167 h 419737"/>
                  <a:gd name="connsiteX329" fmla="*/ 79418 w 418564"/>
                  <a:gd name="connsiteY329" fmla="*/ 167720 h 419737"/>
                  <a:gd name="connsiteX330" fmla="*/ 79418 w 418564"/>
                  <a:gd name="connsiteY330" fmla="*/ 167720 h 419737"/>
                  <a:gd name="connsiteX331" fmla="*/ 79487 w 418564"/>
                  <a:gd name="connsiteY331" fmla="*/ 167789 h 419737"/>
                  <a:gd name="connsiteX332" fmla="*/ 80523 w 418564"/>
                  <a:gd name="connsiteY332" fmla="*/ 168479 h 419737"/>
                  <a:gd name="connsiteX333" fmla="*/ 80730 w 418564"/>
                  <a:gd name="connsiteY333" fmla="*/ 168617 h 419737"/>
                  <a:gd name="connsiteX334" fmla="*/ 81628 w 418564"/>
                  <a:gd name="connsiteY334" fmla="*/ 169238 h 419737"/>
                  <a:gd name="connsiteX335" fmla="*/ 81697 w 418564"/>
                  <a:gd name="connsiteY335" fmla="*/ 169238 h 419737"/>
                  <a:gd name="connsiteX336" fmla="*/ 82387 w 418564"/>
                  <a:gd name="connsiteY336" fmla="*/ 169653 h 419737"/>
                  <a:gd name="connsiteX337" fmla="*/ 82732 w 418564"/>
                  <a:gd name="connsiteY337" fmla="*/ 169860 h 419737"/>
                  <a:gd name="connsiteX338" fmla="*/ 82870 w 418564"/>
                  <a:gd name="connsiteY338" fmla="*/ 169929 h 419737"/>
                  <a:gd name="connsiteX339" fmla="*/ 83215 w 418564"/>
                  <a:gd name="connsiteY339" fmla="*/ 170136 h 419737"/>
                  <a:gd name="connsiteX340" fmla="*/ 85148 w 418564"/>
                  <a:gd name="connsiteY340" fmla="*/ 171309 h 419737"/>
                  <a:gd name="connsiteX341" fmla="*/ 85148 w 418564"/>
                  <a:gd name="connsiteY341" fmla="*/ 171309 h 419737"/>
                  <a:gd name="connsiteX342" fmla="*/ 85632 w 418564"/>
                  <a:gd name="connsiteY342" fmla="*/ 171586 h 419737"/>
                  <a:gd name="connsiteX343" fmla="*/ 86253 w 418564"/>
                  <a:gd name="connsiteY343" fmla="*/ 172000 h 419737"/>
                  <a:gd name="connsiteX344" fmla="*/ 86529 w 418564"/>
                  <a:gd name="connsiteY344" fmla="*/ 172138 h 419737"/>
                  <a:gd name="connsiteX345" fmla="*/ 86667 w 418564"/>
                  <a:gd name="connsiteY345" fmla="*/ 172207 h 419737"/>
                  <a:gd name="connsiteX346" fmla="*/ 87427 w 418564"/>
                  <a:gd name="connsiteY346" fmla="*/ 172621 h 419737"/>
                  <a:gd name="connsiteX347" fmla="*/ 87703 w 418564"/>
                  <a:gd name="connsiteY347" fmla="*/ 172759 h 419737"/>
                  <a:gd name="connsiteX348" fmla="*/ 88600 w 418564"/>
                  <a:gd name="connsiteY348" fmla="*/ 173242 h 419737"/>
                  <a:gd name="connsiteX349" fmla="*/ 88669 w 418564"/>
                  <a:gd name="connsiteY349" fmla="*/ 173242 h 419737"/>
                  <a:gd name="connsiteX350" fmla="*/ 91776 w 418564"/>
                  <a:gd name="connsiteY350" fmla="*/ 174830 h 419737"/>
                  <a:gd name="connsiteX351" fmla="*/ 92259 w 418564"/>
                  <a:gd name="connsiteY351" fmla="*/ 175037 h 419737"/>
                  <a:gd name="connsiteX352" fmla="*/ 92328 w 418564"/>
                  <a:gd name="connsiteY352" fmla="*/ 175037 h 419737"/>
                  <a:gd name="connsiteX353" fmla="*/ 93226 w 418564"/>
                  <a:gd name="connsiteY353" fmla="*/ 175452 h 419737"/>
                  <a:gd name="connsiteX354" fmla="*/ 93502 w 418564"/>
                  <a:gd name="connsiteY354" fmla="*/ 175590 h 419737"/>
                  <a:gd name="connsiteX355" fmla="*/ 93502 w 418564"/>
                  <a:gd name="connsiteY355" fmla="*/ 175590 h 419737"/>
                  <a:gd name="connsiteX356" fmla="*/ 94744 w 418564"/>
                  <a:gd name="connsiteY356" fmla="*/ 176142 h 419737"/>
                  <a:gd name="connsiteX357" fmla="*/ 94744 w 418564"/>
                  <a:gd name="connsiteY357" fmla="*/ 176142 h 419737"/>
                  <a:gd name="connsiteX358" fmla="*/ 95435 w 418564"/>
                  <a:gd name="connsiteY358" fmla="*/ 176418 h 419737"/>
                  <a:gd name="connsiteX359" fmla="*/ 95780 w 418564"/>
                  <a:gd name="connsiteY359" fmla="*/ 176556 h 419737"/>
                  <a:gd name="connsiteX360" fmla="*/ 95918 w 418564"/>
                  <a:gd name="connsiteY360" fmla="*/ 176625 h 419737"/>
                  <a:gd name="connsiteX361" fmla="*/ 96263 w 418564"/>
                  <a:gd name="connsiteY361" fmla="*/ 176763 h 419737"/>
                  <a:gd name="connsiteX362" fmla="*/ 96953 w 418564"/>
                  <a:gd name="connsiteY362" fmla="*/ 177039 h 419737"/>
                  <a:gd name="connsiteX363" fmla="*/ 97161 w 418564"/>
                  <a:gd name="connsiteY363" fmla="*/ 177108 h 419737"/>
                  <a:gd name="connsiteX364" fmla="*/ 97161 w 418564"/>
                  <a:gd name="connsiteY364" fmla="*/ 177108 h 419737"/>
                  <a:gd name="connsiteX365" fmla="*/ 97230 w 418564"/>
                  <a:gd name="connsiteY365" fmla="*/ 177108 h 419737"/>
                  <a:gd name="connsiteX366" fmla="*/ 98472 w 418564"/>
                  <a:gd name="connsiteY366" fmla="*/ 177592 h 419737"/>
                  <a:gd name="connsiteX367" fmla="*/ 98541 w 418564"/>
                  <a:gd name="connsiteY367" fmla="*/ 177592 h 419737"/>
                  <a:gd name="connsiteX368" fmla="*/ 98817 w 418564"/>
                  <a:gd name="connsiteY368" fmla="*/ 177661 h 419737"/>
                  <a:gd name="connsiteX369" fmla="*/ 98403 w 418564"/>
                  <a:gd name="connsiteY369" fmla="*/ 179318 h 419737"/>
                  <a:gd name="connsiteX370" fmla="*/ 97851 w 418564"/>
                  <a:gd name="connsiteY370" fmla="*/ 181181 h 419737"/>
                  <a:gd name="connsiteX371" fmla="*/ 32405 w 418564"/>
                  <a:gd name="connsiteY371" fmla="*/ 193677 h 419737"/>
                  <a:gd name="connsiteX372" fmla="*/ 32405 w 418564"/>
                  <a:gd name="connsiteY372" fmla="*/ 193677 h 419737"/>
                  <a:gd name="connsiteX373" fmla="*/ 96 w 418564"/>
                  <a:gd name="connsiteY373" fmla="*/ 223431 h 419737"/>
                  <a:gd name="connsiteX374" fmla="*/ 23706 w 418564"/>
                  <a:gd name="connsiteY374" fmla="*/ 244902 h 419737"/>
                  <a:gd name="connsiteX375" fmla="*/ 23706 w 418564"/>
                  <a:gd name="connsiteY375" fmla="*/ 244902 h 419737"/>
                  <a:gd name="connsiteX376" fmla="*/ 46557 w 418564"/>
                  <a:gd name="connsiteY376" fmla="*/ 254774 h 419737"/>
                  <a:gd name="connsiteX377" fmla="*/ 152251 w 418564"/>
                  <a:gd name="connsiteY377" fmla="*/ 193746 h 419737"/>
                  <a:gd name="connsiteX378" fmla="*/ 152251 w 418564"/>
                  <a:gd name="connsiteY378" fmla="*/ 193746 h 419737"/>
                  <a:gd name="connsiteX379" fmla="*/ 91223 w 418564"/>
                  <a:gd name="connsiteY379" fmla="*/ 88052 h 419737"/>
                  <a:gd name="connsiteX380" fmla="*/ 91223 w 418564"/>
                  <a:gd name="connsiteY380" fmla="*/ 88052 h 419737"/>
                  <a:gd name="connsiteX381" fmla="*/ 67889 w 418564"/>
                  <a:gd name="connsiteY381" fmla="*/ 85912 h 419737"/>
                  <a:gd name="connsiteX382" fmla="*/ 67889 w 418564"/>
                  <a:gd name="connsiteY382" fmla="*/ 85912 h 419737"/>
                  <a:gd name="connsiteX383" fmla="*/ 66302 w 418564"/>
                  <a:gd name="connsiteY383" fmla="*/ 88604 h 419737"/>
                  <a:gd name="connsiteX384" fmla="*/ 99784 w 418564"/>
                  <a:gd name="connsiteY384" fmla="*/ 143695 h 419737"/>
                  <a:gd name="connsiteX385" fmla="*/ 99439 w 418564"/>
                  <a:gd name="connsiteY385" fmla="*/ 143488 h 419737"/>
                  <a:gd name="connsiteX386" fmla="*/ 99370 w 418564"/>
                  <a:gd name="connsiteY386" fmla="*/ 143419 h 419737"/>
                  <a:gd name="connsiteX387" fmla="*/ 99163 w 418564"/>
                  <a:gd name="connsiteY387" fmla="*/ 143281 h 419737"/>
                  <a:gd name="connsiteX388" fmla="*/ 99025 w 418564"/>
                  <a:gd name="connsiteY388" fmla="*/ 143212 h 419737"/>
                  <a:gd name="connsiteX389" fmla="*/ 98541 w 418564"/>
                  <a:gd name="connsiteY389" fmla="*/ 142936 h 419737"/>
                  <a:gd name="connsiteX390" fmla="*/ 97782 w 418564"/>
                  <a:gd name="connsiteY390" fmla="*/ 142452 h 419737"/>
                  <a:gd name="connsiteX391" fmla="*/ 97782 w 418564"/>
                  <a:gd name="connsiteY391" fmla="*/ 142452 h 419737"/>
                  <a:gd name="connsiteX392" fmla="*/ 97023 w 418564"/>
                  <a:gd name="connsiteY392" fmla="*/ 141969 h 419737"/>
                  <a:gd name="connsiteX393" fmla="*/ 96884 w 418564"/>
                  <a:gd name="connsiteY393" fmla="*/ 141900 h 419737"/>
                  <a:gd name="connsiteX394" fmla="*/ 96263 w 418564"/>
                  <a:gd name="connsiteY394" fmla="*/ 141486 h 419737"/>
                  <a:gd name="connsiteX395" fmla="*/ 96263 w 418564"/>
                  <a:gd name="connsiteY395" fmla="*/ 141486 h 419737"/>
                  <a:gd name="connsiteX396" fmla="*/ 96263 w 418564"/>
                  <a:gd name="connsiteY396" fmla="*/ 141486 h 419737"/>
                  <a:gd name="connsiteX397" fmla="*/ 95849 w 418564"/>
                  <a:gd name="connsiteY397" fmla="*/ 141210 h 419737"/>
                  <a:gd name="connsiteX398" fmla="*/ 95780 w 418564"/>
                  <a:gd name="connsiteY398" fmla="*/ 141141 h 419737"/>
                  <a:gd name="connsiteX399" fmla="*/ 95504 w 418564"/>
                  <a:gd name="connsiteY399" fmla="*/ 140934 h 419737"/>
                  <a:gd name="connsiteX400" fmla="*/ 94813 w 418564"/>
                  <a:gd name="connsiteY400" fmla="*/ 140450 h 419737"/>
                  <a:gd name="connsiteX401" fmla="*/ 94744 w 418564"/>
                  <a:gd name="connsiteY401" fmla="*/ 140381 h 419737"/>
                  <a:gd name="connsiteX402" fmla="*/ 93985 w 418564"/>
                  <a:gd name="connsiteY402" fmla="*/ 139829 h 419737"/>
                  <a:gd name="connsiteX403" fmla="*/ 93916 w 418564"/>
                  <a:gd name="connsiteY403" fmla="*/ 139760 h 419737"/>
                  <a:gd name="connsiteX404" fmla="*/ 93502 w 418564"/>
                  <a:gd name="connsiteY404" fmla="*/ 139415 h 419737"/>
                  <a:gd name="connsiteX405" fmla="*/ 93364 w 418564"/>
                  <a:gd name="connsiteY405" fmla="*/ 139277 h 419737"/>
                  <a:gd name="connsiteX406" fmla="*/ 93226 w 418564"/>
                  <a:gd name="connsiteY406" fmla="*/ 139208 h 419737"/>
                  <a:gd name="connsiteX407" fmla="*/ 93157 w 418564"/>
                  <a:gd name="connsiteY407" fmla="*/ 139139 h 419737"/>
                  <a:gd name="connsiteX408" fmla="*/ 92742 w 418564"/>
                  <a:gd name="connsiteY408" fmla="*/ 138794 h 419737"/>
                  <a:gd name="connsiteX409" fmla="*/ 92535 w 418564"/>
                  <a:gd name="connsiteY409" fmla="*/ 138655 h 419737"/>
                  <a:gd name="connsiteX410" fmla="*/ 92535 w 418564"/>
                  <a:gd name="connsiteY410" fmla="*/ 138655 h 419737"/>
                  <a:gd name="connsiteX411" fmla="*/ 92466 w 418564"/>
                  <a:gd name="connsiteY411" fmla="*/ 138586 h 419737"/>
                  <a:gd name="connsiteX412" fmla="*/ 91845 w 418564"/>
                  <a:gd name="connsiteY412" fmla="*/ 138034 h 419737"/>
                  <a:gd name="connsiteX413" fmla="*/ 91845 w 418564"/>
                  <a:gd name="connsiteY413" fmla="*/ 138034 h 419737"/>
                  <a:gd name="connsiteX414" fmla="*/ 91845 w 418564"/>
                  <a:gd name="connsiteY414" fmla="*/ 138034 h 419737"/>
                  <a:gd name="connsiteX415" fmla="*/ 91293 w 418564"/>
                  <a:gd name="connsiteY415" fmla="*/ 137551 h 419737"/>
                  <a:gd name="connsiteX416" fmla="*/ 91223 w 418564"/>
                  <a:gd name="connsiteY416" fmla="*/ 137482 h 419737"/>
                  <a:gd name="connsiteX417" fmla="*/ 91154 w 418564"/>
                  <a:gd name="connsiteY417" fmla="*/ 137413 h 419737"/>
                  <a:gd name="connsiteX418" fmla="*/ 91085 w 418564"/>
                  <a:gd name="connsiteY418" fmla="*/ 137344 h 419737"/>
                  <a:gd name="connsiteX419" fmla="*/ 90533 w 418564"/>
                  <a:gd name="connsiteY419" fmla="*/ 136861 h 419737"/>
                  <a:gd name="connsiteX420" fmla="*/ 90464 w 418564"/>
                  <a:gd name="connsiteY420" fmla="*/ 136791 h 419737"/>
                  <a:gd name="connsiteX421" fmla="*/ 89774 w 418564"/>
                  <a:gd name="connsiteY421" fmla="*/ 136170 h 419737"/>
                  <a:gd name="connsiteX422" fmla="*/ 89774 w 418564"/>
                  <a:gd name="connsiteY422" fmla="*/ 136170 h 419737"/>
                  <a:gd name="connsiteX423" fmla="*/ 89774 w 418564"/>
                  <a:gd name="connsiteY423" fmla="*/ 136170 h 419737"/>
                  <a:gd name="connsiteX424" fmla="*/ 89083 w 418564"/>
                  <a:gd name="connsiteY424" fmla="*/ 135549 h 419737"/>
                  <a:gd name="connsiteX425" fmla="*/ 89083 w 418564"/>
                  <a:gd name="connsiteY425" fmla="*/ 135549 h 419737"/>
                  <a:gd name="connsiteX426" fmla="*/ 89014 w 418564"/>
                  <a:gd name="connsiteY426" fmla="*/ 135480 h 419737"/>
                  <a:gd name="connsiteX427" fmla="*/ 88462 w 418564"/>
                  <a:gd name="connsiteY427" fmla="*/ 134997 h 419737"/>
                  <a:gd name="connsiteX428" fmla="*/ 88462 w 418564"/>
                  <a:gd name="connsiteY428" fmla="*/ 134997 h 419737"/>
                  <a:gd name="connsiteX429" fmla="*/ 88393 w 418564"/>
                  <a:gd name="connsiteY429" fmla="*/ 134928 h 419737"/>
                  <a:gd name="connsiteX430" fmla="*/ 87772 w 418564"/>
                  <a:gd name="connsiteY430" fmla="*/ 134375 h 419737"/>
                  <a:gd name="connsiteX431" fmla="*/ 87703 w 418564"/>
                  <a:gd name="connsiteY431" fmla="*/ 134306 h 419737"/>
                  <a:gd name="connsiteX432" fmla="*/ 87703 w 418564"/>
                  <a:gd name="connsiteY432" fmla="*/ 134306 h 419737"/>
                  <a:gd name="connsiteX433" fmla="*/ 87081 w 418564"/>
                  <a:gd name="connsiteY433" fmla="*/ 133754 h 419737"/>
                  <a:gd name="connsiteX434" fmla="*/ 87081 w 418564"/>
                  <a:gd name="connsiteY434" fmla="*/ 133754 h 419737"/>
                  <a:gd name="connsiteX435" fmla="*/ 87081 w 418564"/>
                  <a:gd name="connsiteY435" fmla="*/ 133754 h 419737"/>
                  <a:gd name="connsiteX436" fmla="*/ 87081 w 418564"/>
                  <a:gd name="connsiteY436" fmla="*/ 133754 h 419737"/>
                  <a:gd name="connsiteX437" fmla="*/ 86460 w 418564"/>
                  <a:gd name="connsiteY437" fmla="*/ 133133 h 419737"/>
                  <a:gd name="connsiteX438" fmla="*/ 86460 w 418564"/>
                  <a:gd name="connsiteY438" fmla="*/ 133133 h 419737"/>
                  <a:gd name="connsiteX439" fmla="*/ 85839 w 418564"/>
                  <a:gd name="connsiteY439" fmla="*/ 132442 h 419737"/>
                  <a:gd name="connsiteX440" fmla="*/ 85839 w 418564"/>
                  <a:gd name="connsiteY440" fmla="*/ 132442 h 419737"/>
                  <a:gd name="connsiteX441" fmla="*/ 85770 w 418564"/>
                  <a:gd name="connsiteY441" fmla="*/ 132373 h 419737"/>
                  <a:gd name="connsiteX442" fmla="*/ 85217 w 418564"/>
                  <a:gd name="connsiteY442" fmla="*/ 131752 h 419737"/>
                  <a:gd name="connsiteX443" fmla="*/ 85148 w 418564"/>
                  <a:gd name="connsiteY443" fmla="*/ 131683 h 419737"/>
                  <a:gd name="connsiteX444" fmla="*/ 84596 w 418564"/>
                  <a:gd name="connsiteY444" fmla="*/ 131131 h 419737"/>
                  <a:gd name="connsiteX445" fmla="*/ 84596 w 418564"/>
                  <a:gd name="connsiteY445" fmla="*/ 131131 h 419737"/>
                  <a:gd name="connsiteX446" fmla="*/ 83975 w 418564"/>
                  <a:gd name="connsiteY446" fmla="*/ 130440 h 419737"/>
                  <a:gd name="connsiteX447" fmla="*/ 83975 w 418564"/>
                  <a:gd name="connsiteY447" fmla="*/ 130440 h 419737"/>
                  <a:gd name="connsiteX448" fmla="*/ 83353 w 418564"/>
                  <a:gd name="connsiteY448" fmla="*/ 129750 h 419737"/>
                  <a:gd name="connsiteX449" fmla="*/ 83353 w 418564"/>
                  <a:gd name="connsiteY449" fmla="*/ 129750 h 419737"/>
                  <a:gd name="connsiteX450" fmla="*/ 83353 w 418564"/>
                  <a:gd name="connsiteY450" fmla="*/ 129750 h 419737"/>
                  <a:gd name="connsiteX451" fmla="*/ 82801 w 418564"/>
                  <a:gd name="connsiteY451" fmla="*/ 129059 h 419737"/>
                  <a:gd name="connsiteX452" fmla="*/ 82801 w 418564"/>
                  <a:gd name="connsiteY452" fmla="*/ 129059 h 419737"/>
                  <a:gd name="connsiteX453" fmla="*/ 82801 w 418564"/>
                  <a:gd name="connsiteY453" fmla="*/ 129059 h 419737"/>
                  <a:gd name="connsiteX454" fmla="*/ 82249 w 418564"/>
                  <a:gd name="connsiteY454" fmla="*/ 128369 h 419737"/>
                  <a:gd name="connsiteX455" fmla="*/ 82249 w 418564"/>
                  <a:gd name="connsiteY455" fmla="*/ 128369 h 419737"/>
                  <a:gd name="connsiteX456" fmla="*/ 81697 w 418564"/>
                  <a:gd name="connsiteY456" fmla="*/ 127679 h 419737"/>
                  <a:gd name="connsiteX457" fmla="*/ 81697 w 418564"/>
                  <a:gd name="connsiteY457" fmla="*/ 127610 h 419737"/>
                  <a:gd name="connsiteX458" fmla="*/ 81697 w 418564"/>
                  <a:gd name="connsiteY458" fmla="*/ 127610 h 419737"/>
                  <a:gd name="connsiteX459" fmla="*/ 81213 w 418564"/>
                  <a:gd name="connsiteY459" fmla="*/ 126988 h 419737"/>
                  <a:gd name="connsiteX460" fmla="*/ 81213 w 418564"/>
                  <a:gd name="connsiteY460" fmla="*/ 126988 h 419737"/>
                  <a:gd name="connsiteX461" fmla="*/ 81144 w 418564"/>
                  <a:gd name="connsiteY461" fmla="*/ 126919 h 419737"/>
                  <a:gd name="connsiteX462" fmla="*/ 81006 w 418564"/>
                  <a:gd name="connsiteY462" fmla="*/ 126781 h 419737"/>
                  <a:gd name="connsiteX463" fmla="*/ 80937 w 418564"/>
                  <a:gd name="connsiteY463" fmla="*/ 126712 h 419737"/>
                  <a:gd name="connsiteX464" fmla="*/ 80523 w 418564"/>
                  <a:gd name="connsiteY464" fmla="*/ 126229 h 419737"/>
                  <a:gd name="connsiteX465" fmla="*/ 80523 w 418564"/>
                  <a:gd name="connsiteY465" fmla="*/ 126229 h 419737"/>
                  <a:gd name="connsiteX466" fmla="*/ 79971 w 418564"/>
                  <a:gd name="connsiteY466" fmla="*/ 125539 h 419737"/>
                  <a:gd name="connsiteX467" fmla="*/ 79971 w 418564"/>
                  <a:gd name="connsiteY467" fmla="*/ 125539 h 419737"/>
                  <a:gd name="connsiteX468" fmla="*/ 79971 w 418564"/>
                  <a:gd name="connsiteY468" fmla="*/ 125539 h 419737"/>
                  <a:gd name="connsiteX469" fmla="*/ 79487 w 418564"/>
                  <a:gd name="connsiteY469" fmla="*/ 124848 h 419737"/>
                  <a:gd name="connsiteX470" fmla="*/ 79487 w 418564"/>
                  <a:gd name="connsiteY470" fmla="*/ 124848 h 419737"/>
                  <a:gd name="connsiteX471" fmla="*/ 79487 w 418564"/>
                  <a:gd name="connsiteY471" fmla="*/ 124848 h 419737"/>
                  <a:gd name="connsiteX472" fmla="*/ 79004 w 418564"/>
                  <a:gd name="connsiteY472" fmla="*/ 124158 h 419737"/>
                  <a:gd name="connsiteX473" fmla="*/ 79004 w 418564"/>
                  <a:gd name="connsiteY473" fmla="*/ 124158 h 419737"/>
                  <a:gd name="connsiteX474" fmla="*/ 79004 w 418564"/>
                  <a:gd name="connsiteY474" fmla="*/ 124158 h 419737"/>
                  <a:gd name="connsiteX475" fmla="*/ 78521 w 418564"/>
                  <a:gd name="connsiteY475" fmla="*/ 123399 h 419737"/>
                  <a:gd name="connsiteX476" fmla="*/ 78521 w 418564"/>
                  <a:gd name="connsiteY476" fmla="*/ 123399 h 419737"/>
                  <a:gd name="connsiteX477" fmla="*/ 78521 w 418564"/>
                  <a:gd name="connsiteY477" fmla="*/ 123399 h 419737"/>
                  <a:gd name="connsiteX478" fmla="*/ 78038 w 418564"/>
                  <a:gd name="connsiteY478" fmla="*/ 122639 h 419737"/>
                  <a:gd name="connsiteX479" fmla="*/ 78038 w 418564"/>
                  <a:gd name="connsiteY479" fmla="*/ 122639 h 419737"/>
                  <a:gd name="connsiteX480" fmla="*/ 78038 w 418564"/>
                  <a:gd name="connsiteY480" fmla="*/ 122639 h 419737"/>
                  <a:gd name="connsiteX481" fmla="*/ 77554 w 418564"/>
                  <a:gd name="connsiteY481" fmla="*/ 121880 h 419737"/>
                  <a:gd name="connsiteX482" fmla="*/ 77554 w 418564"/>
                  <a:gd name="connsiteY482" fmla="*/ 121880 h 419737"/>
                  <a:gd name="connsiteX483" fmla="*/ 77554 w 418564"/>
                  <a:gd name="connsiteY483" fmla="*/ 121811 h 419737"/>
                  <a:gd name="connsiteX484" fmla="*/ 77071 w 418564"/>
                  <a:gd name="connsiteY484" fmla="*/ 121120 h 419737"/>
                  <a:gd name="connsiteX485" fmla="*/ 77071 w 418564"/>
                  <a:gd name="connsiteY485" fmla="*/ 121120 h 419737"/>
                  <a:gd name="connsiteX486" fmla="*/ 77071 w 418564"/>
                  <a:gd name="connsiteY486" fmla="*/ 121051 h 419737"/>
                  <a:gd name="connsiteX487" fmla="*/ 76795 w 418564"/>
                  <a:gd name="connsiteY487" fmla="*/ 120637 h 419737"/>
                  <a:gd name="connsiteX488" fmla="*/ 76726 w 418564"/>
                  <a:gd name="connsiteY488" fmla="*/ 120499 h 419737"/>
                  <a:gd name="connsiteX489" fmla="*/ 76588 w 418564"/>
                  <a:gd name="connsiteY489" fmla="*/ 120292 h 419737"/>
                  <a:gd name="connsiteX490" fmla="*/ 76588 w 418564"/>
                  <a:gd name="connsiteY490" fmla="*/ 120223 h 419737"/>
                  <a:gd name="connsiteX491" fmla="*/ 76588 w 418564"/>
                  <a:gd name="connsiteY491" fmla="*/ 120223 h 419737"/>
                  <a:gd name="connsiteX492" fmla="*/ 76312 w 418564"/>
                  <a:gd name="connsiteY492" fmla="*/ 119671 h 419737"/>
                  <a:gd name="connsiteX493" fmla="*/ 76243 w 418564"/>
                  <a:gd name="connsiteY493" fmla="*/ 119533 h 419737"/>
                  <a:gd name="connsiteX494" fmla="*/ 76243 w 418564"/>
                  <a:gd name="connsiteY494" fmla="*/ 119463 h 419737"/>
                  <a:gd name="connsiteX495" fmla="*/ 76243 w 418564"/>
                  <a:gd name="connsiteY495" fmla="*/ 119463 h 419737"/>
                  <a:gd name="connsiteX496" fmla="*/ 75552 w 418564"/>
                  <a:gd name="connsiteY496" fmla="*/ 118842 h 419737"/>
                  <a:gd name="connsiteX497" fmla="*/ 75414 w 418564"/>
                  <a:gd name="connsiteY497" fmla="*/ 118635 h 419737"/>
                  <a:gd name="connsiteX498" fmla="*/ 75069 w 418564"/>
                  <a:gd name="connsiteY498" fmla="*/ 118014 h 419737"/>
                  <a:gd name="connsiteX499" fmla="*/ 75000 w 418564"/>
                  <a:gd name="connsiteY499" fmla="*/ 117945 h 419737"/>
                  <a:gd name="connsiteX500" fmla="*/ 75000 w 418564"/>
                  <a:gd name="connsiteY500" fmla="*/ 117876 h 419737"/>
                  <a:gd name="connsiteX501" fmla="*/ 74655 w 418564"/>
                  <a:gd name="connsiteY501" fmla="*/ 117185 h 419737"/>
                  <a:gd name="connsiteX502" fmla="*/ 74655 w 418564"/>
                  <a:gd name="connsiteY502" fmla="*/ 117185 h 419737"/>
                  <a:gd name="connsiteX503" fmla="*/ 74310 w 418564"/>
                  <a:gd name="connsiteY503" fmla="*/ 116564 h 419737"/>
                  <a:gd name="connsiteX504" fmla="*/ 74310 w 418564"/>
                  <a:gd name="connsiteY504" fmla="*/ 116564 h 419737"/>
                  <a:gd name="connsiteX505" fmla="*/ 73895 w 418564"/>
                  <a:gd name="connsiteY505" fmla="*/ 115805 h 419737"/>
                  <a:gd name="connsiteX506" fmla="*/ 73895 w 418564"/>
                  <a:gd name="connsiteY506" fmla="*/ 115736 h 419737"/>
                  <a:gd name="connsiteX507" fmla="*/ 73826 w 418564"/>
                  <a:gd name="connsiteY507" fmla="*/ 115597 h 419737"/>
                  <a:gd name="connsiteX508" fmla="*/ 73826 w 418564"/>
                  <a:gd name="connsiteY508" fmla="*/ 115597 h 419737"/>
                  <a:gd name="connsiteX509" fmla="*/ 73757 w 418564"/>
                  <a:gd name="connsiteY509" fmla="*/ 115528 h 419737"/>
                  <a:gd name="connsiteX510" fmla="*/ 73619 w 418564"/>
                  <a:gd name="connsiteY510" fmla="*/ 115252 h 419737"/>
                  <a:gd name="connsiteX511" fmla="*/ 73619 w 418564"/>
                  <a:gd name="connsiteY511" fmla="*/ 115252 h 419737"/>
                  <a:gd name="connsiteX512" fmla="*/ 73412 w 418564"/>
                  <a:gd name="connsiteY512" fmla="*/ 114907 h 419737"/>
                  <a:gd name="connsiteX513" fmla="*/ 73412 w 418564"/>
                  <a:gd name="connsiteY513" fmla="*/ 114838 h 419737"/>
                  <a:gd name="connsiteX514" fmla="*/ 72791 w 418564"/>
                  <a:gd name="connsiteY514" fmla="*/ 113595 h 419737"/>
                  <a:gd name="connsiteX515" fmla="*/ 72791 w 418564"/>
                  <a:gd name="connsiteY515" fmla="*/ 113595 h 419737"/>
                  <a:gd name="connsiteX516" fmla="*/ 72584 w 418564"/>
                  <a:gd name="connsiteY516" fmla="*/ 113112 h 419737"/>
                  <a:gd name="connsiteX517" fmla="*/ 72584 w 418564"/>
                  <a:gd name="connsiteY517" fmla="*/ 113112 h 419737"/>
                  <a:gd name="connsiteX518" fmla="*/ 72308 w 418564"/>
                  <a:gd name="connsiteY518" fmla="*/ 112491 h 419737"/>
                  <a:gd name="connsiteX519" fmla="*/ 72308 w 418564"/>
                  <a:gd name="connsiteY519" fmla="*/ 112491 h 419737"/>
                  <a:gd name="connsiteX520" fmla="*/ 72101 w 418564"/>
                  <a:gd name="connsiteY520" fmla="*/ 112008 h 419737"/>
                  <a:gd name="connsiteX521" fmla="*/ 72032 w 418564"/>
                  <a:gd name="connsiteY521" fmla="*/ 111870 h 419737"/>
                  <a:gd name="connsiteX522" fmla="*/ 71893 w 418564"/>
                  <a:gd name="connsiteY522" fmla="*/ 111524 h 419737"/>
                  <a:gd name="connsiteX523" fmla="*/ 71824 w 418564"/>
                  <a:gd name="connsiteY523" fmla="*/ 111386 h 419737"/>
                  <a:gd name="connsiteX524" fmla="*/ 71755 w 418564"/>
                  <a:gd name="connsiteY524" fmla="*/ 111179 h 419737"/>
                  <a:gd name="connsiteX525" fmla="*/ 71755 w 418564"/>
                  <a:gd name="connsiteY525" fmla="*/ 111179 h 419737"/>
                  <a:gd name="connsiteX526" fmla="*/ 71548 w 418564"/>
                  <a:gd name="connsiteY526" fmla="*/ 110696 h 419737"/>
                  <a:gd name="connsiteX527" fmla="*/ 71548 w 418564"/>
                  <a:gd name="connsiteY527" fmla="*/ 110627 h 419737"/>
                  <a:gd name="connsiteX528" fmla="*/ 71341 w 418564"/>
                  <a:gd name="connsiteY528" fmla="*/ 110144 h 419737"/>
                  <a:gd name="connsiteX529" fmla="*/ 71272 w 418564"/>
                  <a:gd name="connsiteY529" fmla="*/ 109937 h 419737"/>
                  <a:gd name="connsiteX530" fmla="*/ 71272 w 418564"/>
                  <a:gd name="connsiteY530" fmla="*/ 109937 h 419737"/>
                  <a:gd name="connsiteX531" fmla="*/ 71065 w 418564"/>
                  <a:gd name="connsiteY531" fmla="*/ 109453 h 419737"/>
                  <a:gd name="connsiteX532" fmla="*/ 71065 w 418564"/>
                  <a:gd name="connsiteY532" fmla="*/ 109453 h 419737"/>
                  <a:gd name="connsiteX533" fmla="*/ 70237 w 418564"/>
                  <a:gd name="connsiteY533" fmla="*/ 107175 h 419737"/>
                  <a:gd name="connsiteX534" fmla="*/ 70237 w 418564"/>
                  <a:gd name="connsiteY534" fmla="*/ 107175 h 419737"/>
                  <a:gd name="connsiteX535" fmla="*/ 70030 w 418564"/>
                  <a:gd name="connsiteY535" fmla="*/ 106623 h 419737"/>
                  <a:gd name="connsiteX536" fmla="*/ 70030 w 418564"/>
                  <a:gd name="connsiteY536" fmla="*/ 106554 h 419737"/>
                  <a:gd name="connsiteX537" fmla="*/ 70030 w 418564"/>
                  <a:gd name="connsiteY537" fmla="*/ 106485 h 419737"/>
                  <a:gd name="connsiteX538" fmla="*/ 70030 w 418564"/>
                  <a:gd name="connsiteY538" fmla="*/ 106485 h 419737"/>
                  <a:gd name="connsiteX539" fmla="*/ 70030 w 418564"/>
                  <a:gd name="connsiteY539" fmla="*/ 106416 h 419737"/>
                  <a:gd name="connsiteX540" fmla="*/ 69822 w 418564"/>
                  <a:gd name="connsiteY540" fmla="*/ 105863 h 419737"/>
                  <a:gd name="connsiteX541" fmla="*/ 69822 w 418564"/>
                  <a:gd name="connsiteY541" fmla="*/ 105794 h 419737"/>
                  <a:gd name="connsiteX542" fmla="*/ 69753 w 418564"/>
                  <a:gd name="connsiteY542" fmla="*/ 105518 h 419737"/>
                  <a:gd name="connsiteX543" fmla="*/ 69753 w 418564"/>
                  <a:gd name="connsiteY543" fmla="*/ 105449 h 419737"/>
                  <a:gd name="connsiteX544" fmla="*/ 69615 w 418564"/>
                  <a:gd name="connsiteY544" fmla="*/ 105104 h 419737"/>
                  <a:gd name="connsiteX545" fmla="*/ 69615 w 418564"/>
                  <a:gd name="connsiteY545" fmla="*/ 105104 h 419737"/>
                  <a:gd name="connsiteX546" fmla="*/ 68856 w 418564"/>
                  <a:gd name="connsiteY546" fmla="*/ 102688 h 419737"/>
                  <a:gd name="connsiteX547" fmla="*/ 68856 w 418564"/>
                  <a:gd name="connsiteY547" fmla="*/ 102688 h 419737"/>
                  <a:gd name="connsiteX548" fmla="*/ 68649 w 418564"/>
                  <a:gd name="connsiteY548" fmla="*/ 102066 h 419737"/>
                  <a:gd name="connsiteX549" fmla="*/ 68649 w 418564"/>
                  <a:gd name="connsiteY549" fmla="*/ 101997 h 419737"/>
                  <a:gd name="connsiteX550" fmla="*/ 68649 w 418564"/>
                  <a:gd name="connsiteY550" fmla="*/ 101928 h 419737"/>
                  <a:gd name="connsiteX551" fmla="*/ 68442 w 418564"/>
                  <a:gd name="connsiteY551" fmla="*/ 101169 h 419737"/>
                  <a:gd name="connsiteX552" fmla="*/ 68442 w 418564"/>
                  <a:gd name="connsiteY552" fmla="*/ 101169 h 419737"/>
                  <a:gd name="connsiteX553" fmla="*/ 68442 w 418564"/>
                  <a:gd name="connsiteY553" fmla="*/ 101169 h 419737"/>
                  <a:gd name="connsiteX554" fmla="*/ 68442 w 418564"/>
                  <a:gd name="connsiteY554" fmla="*/ 101169 h 419737"/>
                  <a:gd name="connsiteX555" fmla="*/ 68373 w 418564"/>
                  <a:gd name="connsiteY555" fmla="*/ 101031 h 419737"/>
                  <a:gd name="connsiteX556" fmla="*/ 68304 w 418564"/>
                  <a:gd name="connsiteY556" fmla="*/ 100824 h 419737"/>
                  <a:gd name="connsiteX557" fmla="*/ 68235 w 418564"/>
                  <a:gd name="connsiteY557" fmla="*/ 100686 h 419737"/>
                  <a:gd name="connsiteX558" fmla="*/ 68096 w 418564"/>
                  <a:gd name="connsiteY558" fmla="*/ 99995 h 419737"/>
                  <a:gd name="connsiteX559" fmla="*/ 68096 w 418564"/>
                  <a:gd name="connsiteY559" fmla="*/ 99995 h 419737"/>
                  <a:gd name="connsiteX560" fmla="*/ 67958 w 418564"/>
                  <a:gd name="connsiteY560" fmla="*/ 99512 h 419737"/>
                  <a:gd name="connsiteX561" fmla="*/ 67889 w 418564"/>
                  <a:gd name="connsiteY561" fmla="*/ 99305 h 419737"/>
                  <a:gd name="connsiteX562" fmla="*/ 67820 w 418564"/>
                  <a:gd name="connsiteY562" fmla="*/ 99098 h 419737"/>
                  <a:gd name="connsiteX563" fmla="*/ 67820 w 418564"/>
                  <a:gd name="connsiteY563" fmla="*/ 99029 h 419737"/>
                  <a:gd name="connsiteX564" fmla="*/ 67820 w 418564"/>
                  <a:gd name="connsiteY564" fmla="*/ 98960 h 419737"/>
                  <a:gd name="connsiteX565" fmla="*/ 67682 w 418564"/>
                  <a:gd name="connsiteY565" fmla="*/ 98339 h 419737"/>
                  <a:gd name="connsiteX566" fmla="*/ 67682 w 418564"/>
                  <a:gd name="connsiteY566" fmla="*/ 98269 h 419737"/>
                  <a:gd name="connsiteX567" fmla="*/ 67613 w 418564"/>
                  <a:gd name="connsiteY567" fmla="*/ 97924 h 419737"/>
                  <a:gd name="connsiteX568" fmla="*/ 67613 w 418564"/>
                  <a:gd name="connsiteY568" fmla="*/ 97855 h 419737"/>
                  <a:gd name="connsiteX569" fmla="*/ 67544 w 418564"/>
                  <a:gd name="connsiteY569" fmla="*/ 97441 h 419737"/>
                  <a:gd name="connsiteX570" fmla="*/ 67544 w 418564"/>
                  <a:gd name="connsiteY570" fmla="*/ 97303 h 419737"/>
                  <a:gd name="connsiteX571" fmla="*/ 67268 w 418564"/>
                  <a:gd name="connsiteY571" fmla="*/ 95991 h 419737"/>
                  <a:gd name="connsiteX572" fmla="*/ 67268 w 418564"/>
                  <a:gd name="connsiteY572" fmla="*/ 95991 h 419737"/>
                  <a:gd name="connsiteX573" fmla="*/ 67199 w 418564"/>
                  <a:gd name="connsiteY573" fmla="*/ 95508 h 419737"/>
                  <a:gd name="connsiteX574" fmla="*/ 67199 w 418564"/>
                  <a:gd name="connsiteY574" fmla="*/ 95439 h 419737"/>
                  <a:gd name="connsiteX575" fmla="*/ 67130 w 418564"/>
                  <a:gd name="connsiteY575" fmla="*/ 94818 h 419737"/>
                  <a:gd name="connsiteX576" fmla="*/ 67130 w 418564"/>
                  <a:gd name="connsiteY576" fmla="*/ 94749 h 419737"/>
                  <a:gd name="connsiteX577" fmla="*/ 67130 w 418564"/>
                  <a:gd name="connsiteY577" fmla="*/ 94611 h 419737"/>
                  <a:gd name="connsiteX578" fmla="*/ 67061 w 418564"/>
                  <a:gd name="connsiteY578" fmla="*/ 94334 h 419737"/>
                  <a:gd name="connsiteX579" fmla="*/ 66854 w 418564"/>
                  <a:gd name="connsiteY579" fmla="*/ 92747 h 419737"/>
                  <a:gd name="connsiteX580" fmla="*/ 66854 w 418564"/>
                  <a:gd name="connsiteY580" fmla="*/ 92678 h 419737"/>
                  <a:gd name="connsiteX581" fmla="*/ 66785 w 418564"/>
                  <a:gd name="connsiteY581" fmla="*/ 92056 h 419737"/>
                  <a:gd name="connsiteX582" fmla="*/ 66785 w 418564"/>
                  <a:gd name="connsiteY582" fmla="*/ 92056 h 419737"/>
                  <a:gd name="connsiteX583" fmla="*/ 66785 w 418564"/>
                  <a:gd name="connsiteY583" fmla="*/ 91987 h 419737"/>
                  <a:gd name="connsiteX584" fmla="*/ 66785 w 418564"/>
                  <a:gd name="connsiteY584" fmla="*/ 91918 h 419737"/>
                  <a:gd name="connsiteX585" fmla="*/ 66785 w 418564"/>
                  <a:gd name="connsiteY585" fmla="*/ 91849 h 419737"/>
                  <a:gd name="connsiteX586" fmla="*/ 66785 w 418564"/>
                  <a:gd name="connsiteY586" fmla="*/ 91642 h 419737"/>
                  <a:gd name="connsiteX587" fmla="*/ 66785 w 418564"/>
                  <a:gd name="connsiteY587" fmla="*/ 91573 h 419737"/>
                  <a:gd name="connsiteX588" fmla="*/ 66647 w 418564"/>
                  <a:gd name="connsiteY588" fmla="*/ 89985 h 419737"/>
                  <a:gd name="connsiteX589" fmla="*/ 66647 w 418564"/>
                  <a:gd name="connsiteY589" fmla="*/ 89916 h 419737"/>
                  <a:gd name="connsiteX590" fmla="*/ 66647 w 418564"/>
                  <a:gd name="connsiteY590" fmla="*/ 89709 h 419737"/>
                  <a:gd name="connsiteX591" fmla="*/ 66647 w 418564"/>
                  <a:gd name="connsiteY591" fmla="*/ 89571 h 419737"/>
                  <a:gd name="connsiteX592" fmla="*/ 66578 w 418564"/>
                  <a:gd name="connsiteY592" fmla="*/ 88950 h 419737"/>
                  <a:gd name="connsiteX593" fmla="*/ 66578 w 418564"/>
                  <a:gd name="connsiteY593" fmla="*/ 88812 h 419737"/>
                  <a:gd name="connsiteX594" fmla="*/ 66302 w 418564"/>
                  <a:gd name="connsiteY594" fmla="*/ 88604 h 419737"/>
                  <a:gd name="connsiteX595" fmla="*/ 66302 w 418564"/>
                  <a:gd name="connsiteY595" fmla="*/ 88604 h 419737"/>
                  <a:gd name="connsiteX596" fmla="*/ 350177 w 418564"/>
                  <a:gd name="connsiteY596" fmla="*/ 163025 h 419737"/>
                  <a:gd name="connsiteX597" fmla="*/ 275687 w 418564"/>
                  <a:gd name="connsiteY597" fmla="*/ 206172 h 419737"/>
                  <a:gd name="connsiteX598" fmla="*/ 307237 w 418564"/>
                  <a:gd name="connsiteY598" fmla="*/ 324017 h 419737"/>
                  <a:gd name="connsiteX599" fmla="*/ 307237 w 418564"/>
                  <a:gd name="connsiteY599" fmla="*/ 324017 h 419737"/>
                  <a:gd name="connsiteX600" fmla="*/ 333677 w 418564"/>
                  <a:gd name="connsiteY600" fmla="*/ 333958 h 419737"/>
                  <a:gd name="connsiteX601" fmla="*/ 312483 w 418564"/>
                  <a:gd name="connsiteY601" fmla="*/ 272654 h 419737"/>
                  <a:gd name="connsiteX602" fmla="*/ 343342 w 418564"/>
                  <a:gd name="connsiteY602" fmla="*/ 301028 h 419737"/>
                  <a:gd name="connsiteX603" fmla="*/ 349003 w 418564"/>
                  <a:gd name="connsiteY603" fmla="*/ 313454 h 419737"/>
                  <a:gd name="connsiteX604" fmla="*/ 349210 w 418564"/>
                  <a:gd name="connsiteY604" fmla="*/ 314075 h 419737"/>
                  <a:gd name="connsiteX605" fmla="*/ 349279 w 418564"/>
                  <a:gd name="connsiteY605" fmla="*/ 314214 h 419737"/>
                  <a:gd name="connsiteX606" fmla="*/ 349349 w 418564"/>
                  <a:gd name="connsiteY606" fmla="*/ 314352 h 419737"/>
                  <a:gd name="connsiteX607" fmla="*/ 349349 w 418564"/>
                  <a:gd name="connsiteY607" fmla="*/ 314352 h 419737"/>
                  <a:gd name="connsiteX608" fmla="*/ 349349 w 418564"/>
                  <a:gd name="connsiteY608" fmla="*/ 314352 h 419737"/>
                  <a:gd name="connsiteX609" fmla="*/ 349349 w 418564"/>
                  <a:gd name="connsiteY609" fmla="*/ 314421 h 419737"/>
                  <a:gd name="connsiteX610" fmla="*/ 349349 w 418564"/>
                  <a:gd name="connsiteY610" fmla="*/ 314490 h 419737"/>
                  <a:gd name="connsiteX611" fmla="*/ 349349 w 418564"/>
                  <a:gd name="connsiteY611" fmla="*/ 314559 h 419737"/>
                  <a:gd name="connsiteX612" fmla="*/ 349625 w 418564"/>
                  <a:gd name="connsiteY612" fmla="*/ 315387 h 419737"/>
                  <a:gd name="connsiteX613" fmla="*/ 349901 w 418564"/>
                  <a:gd name="connsiteY613" fmla="*/ 316216 h 419737"/>
                  <a:gd name="connsiteX614" fmla="*/ 349901 w 418564"/>
                  <a:gd name="connsiteY614" fmla="*/ 316216 h 419737"/>
                  <a:gd name="connsiteX615" fmla="*/ 350177 w 418564"/>
                  <a:gd name="connsiteY615" fmla="*/ 317113 h 419737"/>
                  <a:gd name="connsiteX616" fmla="*/ 350177 w 418564"/>
                  <a:gd name="connsiteY616" fmla="*/ 317113 h 419737"/>
                  <a:gd name="connsiteX617" fmla="*/ 350384 w 418564"/>
                  <a:gd name="connsiteY617" fmla="*/ 317803 h 419737"/>
                  <a:gd name="connsiteX618" fmla="*/ 350384 w 418564"/>
                  <a:gd name="connsiteY618" fmla="*/ 317872 h 419737"/>
                  <a:gd name="connsiteX619" fmla="*/ 350453 w 418564"/>
                  <a:gd name="connsiteY619" fmla="*/ 318010 h 419737"/>
                  <a:gd name="connsiteX620" fmla="*/ 350591 w 418564"/>
                  <a:gd name="connsiteY620" fmla="*/ 318563 h 419737"/>
                  <a:gd name="connsiteX621" fmla="*/ 350591 w 418564"/>
                  <a:gd name="connsiteY621" fmla="*/ 318632 h 419737"/>
                  <a:gd name="connsiteX622" fmla="*/ 350591 w 418564"/>
                  <a:gd name="connsiteY622" fmla="*/ 318701 h 419737"/>
                  <a:gd name="connsiteX623" fmla="*/ 350729 w 418564"/>
                  <a:gd name="connsiteY623" fmla="*/ 319253 h 419737"/>
                  <a:gd name="connsiteX624" fmla="*/ 350798 w 418564"/>
                  <a:gd name="connsiteY624" fmla="*/ 319460 h 419737"/>
                  <a:gd name="connsiteX625" fmla="*/ 350798 w 418564"/>
                  <a:gd name="connsiteY625" fmla="*/ 319529 h 419737"/>
                  <a:gd name="connsiteX626" fmla="*/ 350798 w 418564"/>
                  <a:gd name="connsiteY626" fmla="*/ 319598 h 419737"/>
                  <a:gd name="connsiteX627" fmla="*/ 350867 w 418564"/>
                  <a:gd name="connsiteY627" fmla="*/ 319805 h 419737"/>
                  <a:gd name="connsiteX628" fmla="*/ 351005 w 418564"/>
                  <a:gd name="connsiteY628" fmla="*/ 320427 h 419737"/>
                  <a:gd name="connsiteX629" fmla="*/ 351074 w 418564"/>
                  <a:gd name="connsiteY629" fmla="*/ 320634 h 419737"/>
                  <a:gd name="connsiteX630" fmla="*/ 351074 w 418564"/>
                  <a:gd name="connsiteY630" fmla="*/ 320634 h 419737"/>
                  <a:gd name="connsiteX631" fmla="*/ 351212 w 418564"/>
                  <a:gd name="connsiteY631" fmla="*/ 321324 h 419737"/>
                  <a:gd name="connsiteX632" fmla="*/ 351212 w 418564"/>
                  <a:gd name="connsiteY632" fmla="*/ 321324 h 419737"/>
                  <a:gd name="connsiteX633" fmla="*/ 351351 w 418564"/>
                  <a:gd name="connsiteY633" fmla="*/ 322015 h 419737"/>
                  <a:gd name="connsiteX634" fmla="*/ 351420 w 418564"/>
                  <a:gd name="connsiteY634" fmla="*/ 322222 h 419737"/>
                  <a:gd name="connsiteX635" fmla="*/ 351489 w 418564"/>
                  <a:gd name="connsiteY635" fmla="*/ 322429 h 419737"/>
                  <a:gd name="connsiteX636" fmla="*/ 351489 w 418564"/>
                  <a:gd name="connsiteY636" fmla="*/ 322429 h 419737"/>
                  <a:gd name="connsiteX637" fmla="*/ 351489 w 418564"/>
                  <a:gd name="connsiteY637" fmla="*/ 322498 h 419737"/>
                  <a:gd name="connsiteX638" fmla="*/ 351627 w 418564"/>
                  <a:gd name="connsiteY638" fmla="*/ 323188 h 419737"/>
                  <a:gd name="connsiteX639" fmla="*/ 351696 w 418564"/>
                  <a:gd name="connsiteY639" fmla="*/ 323740 h 419737"/>
                  <a:gd name="connsiteX640" fmla="*/ 351696 w 418564"/>
                  <a:gd name="connsiteY640" fmla="*/ 323740 h 419737"/>
                  <a:gd name="connsiteX641" fmla="*/ 351765 w 418564"/>
                  <a:gd name="connsiteY641" fmla="*/ 324293 h 419737"/>
                  <a:gd name="connsiteX642" fmla="*/ 351765 w 418564"/>
                  <a:gd name="connsiteY642" fmla="*/ 324362 h 419737"/>
                  <a:gd name="connsiteX643" fmla="*/ 351903 w 418564"/>
                  <a:gd name="connsiteY643" fmla="*/ 324983 h 419737"/>
                  <a:gd name="connsiteX644" fmla="*/ 351903 w 418564"/>
                  <a:gd name="connsiteY644" fmla="*/ 325052 h 419737"/>
                  <a:gd name="connsiteX645" fmla="*/ 351903 w 418564"/>
                  <a:gd name="connsiteY645" fmla="*/ 325052 h 419737"/>
                  <a:gd name="connsiteX646" fmla="*/ 351903 w 418564"/>
                  <a:gd name="connsiteY646" fmla="*/ 325052 h 419737"/>
                  <a:gd name="connsiteX647" fmla="*/ 352041 w 418564"/>
                  <a:gd name="connsiteY647" fmla="*/ 325881 h 419737"/>
                  <a:gd name="connsiteX648" fmla="*/ 352041 w 418564"/>
                  <a:gd name="connsiteY648" fmla="*/ 325950 h 419737"/>
                  <a:gd name="connsiteX649" fmla="*/ 352041 w 418564"/>
                  <a:gd name="connsiteY649" fmla="*/ 326157 h 419737"/>
                  <a:gd name="connsiteX650" fmla="*/ 352110 w 418564"/>
                  <a:gd name="connsiteY650" fmla="*/ 326778 h 419737"/>
                  <a:gd name="connsiteX651" fmla="*/ 352110 w 418564"/>
                  <a:gd name="connsiteY651" fmla="*/ 326778 h 419737"/>
                  <a:gd name="connsiteX652" fmla="*/ 352110 w 418564"/>
                  <a:gd name="connsiteY652" fmla="*/ 326985 h 419737"/>
                  <a:gd name="connsiteX653" fmla="*/ 352110 w 418564"/>
                  <a:gd name="connsiteY653" fmla="*/ 326985 h 419737"/>
                  <a:gd name="connsiteX654" fmla="*/ 352179 w 418564"/>
                  <a:gd name="connsiteY654" fmla="*/ 327676 h 419737"/>
                  <a:gd name="connsiteX655" fmla="*/ 352179 w 418564"/>
                  <a:gd name="connsiteY655" fmla="*/ 327814 h 419737"/>
                  <a:gd name="connsiteX656" fmla="*/ 352248 w 418564"/>
                  <a:gd name="connsiteY656" fmla="*/ 328504 h 419737"/>
                  <a:gd name="connsiteX657" fmla="*/ 352248 w 418564"/>
                  <a:gd name="connsiteY657" fmla="*/ 328504 h 419737"/>
                  <a:gd name="connsiteX658" fmla="*/ 352248 w 418564"/>
                  <a:gd name="connsiteY658" fmla="*/ 328711 h 419737"/>
                  <a:gd name="connsiteX659" fmla="*/ 352248 w 418564"/>
                  <a:gd name="connsiteY659" fmla="*/ 328711 h 419737"/>
                  <a:gd name="connsiteX660" fmla="*/ 352317 w 418564"/>
                  <a:gd name="connsiteY660" fmla="*/ 329401 h 419737"/>
                  <a:gd name="connsiteX661" fmla="*/ 352317 w 418564"/>
                  <a:gd name="connsiteY661" fmla="*/ 329401 h 419737"/>
                  <a:gd name="connsiteX662" fmla="*/ 352386 w 418564"/>
                  <a:gd name="connsiteY662" fmla="*/ 330092 h 419737"/>
                  <a:gd name="connsiteX663" fmla="*/ 352386 w 418564"/>
                  <a:gd name="connsiteY663" fmla="*/ 330092 h 419737"/>
                  <a:gd name="connsiteX664" fmla="*/ 352386 w 418564"/>
                  <a:gd name="connsiteY664" fmla="*/ 330299 h 419737"/>
                  <a:gd name="connsiteX665" fmla="*/ 352386 w 418564"/>
                  <a:gd name="connsiteY665" fmla="*/ 330368 h 419737"/>
                  <a:gd name="connsiteX666" fmla="*/ 352386 w 418564"/>
                  <a:gd name="connsiteY666" fmla="*/ 330437 h 419737"/>
                  <a:gd name="connsiteX667" fmla="*/ 352455 w 418564"/>
                  <a:gd name="connsiteY667" fmla="*/ 331334 h 419737"/>
                  <a:gd name="connsiteX668" fmla="*/ 352455 w 418564"/>
                  <a:gd name="connsiteY668" fmla="*/ 331541 h 419737"/>
                  <a:gd name="connsiteX669" fmla="*/ 352455 w 418564"/>
                  <a:gd name="connsiteY669" fmla="*/ 331611 h 419737"/>
                  <a:gd name="connsiteX670" fmla="*/ 352455 w 418564"/>
                  <a:gd name="connsiteY670" fmla="*/ 332094 h 419737"/>
                  <a:gd name="connsiteX671" fmla="*/ 352455 w 418564"/>
                  <a:gd name="connsiteY671" fmla="*/ 332646 h 419737"/>
                  <a:gd name="connsiteX672" fmla="*/ 352455 w 418564"/>
                  <a:gd name="connsiteY672" fmla="*/ 332715 h 419737"/>
                  <a:gd name="connsiteX673" fmla="*/ 352455 w 418564"/>
                  <a:gd name="connsiteY673" fmla="*/ 333267 h 419737"/>
                  <a:gd name="connsiteX674" fmla="*/ 352455 w 418564"/>
                  <a:gd name="connsiteY674" fmla="*/ 333267 h 419737"/>
                  <a:gd name="connsiteX675" fmla="*/ 352455 w 418564"/>
                  <a:gd name="connsiteY675" fmla="*/ 333474 h 419737"/>
                  <a:gd name="connsiteX676" fmla="*/ 383866 w 418564"/>
                  <a:gd name="connsiteY676" fmla="*/ 326640 h 419737"/>
                  <a:gd name="connsiteX677" fmla="*/ 383866 w 418564"/>
                  <a:gd name="connsiteY677" fmla="*/ 326433 h 419737"/>
                  <a:gd name="connsiteX678" fmla="*/ 383866 w 418564"/>
                  <a:gd name="connsiteY678" fmla="*/ 326433 h 419737"/>
                  <a:gd name="connsiteX679" fmla="*/ 383797 w 418564"/>
                  <a:gd name="connsiteY679" fmla="*/ 325466 h 419737"/>
                  <a:gd name="connsiteX680" fmla="*/ 383797 w 418564"/>
                  <a:gd name="connsiteY680" fmla="*/ 325466 h 419737"/>
                  <a:gd name="connsiteX681" fmla="*/ 383797 w 418564"/>
                  <a:gd name="connsiteY681" fmla="*/ 325190 h 419737"/>
                  <a:gd name="connsiteX682" fmla="*/ 383797 w 418564"/>
                  <a:gd name="connsiteY682" fmla="*/ 325190 h 419737"/>
                  <a:gd name="connsiteX683" fmla="*/ 383728 w 418564"/>
                  <a:gd name="connsiteY683" fmla="*/ 324224 h 419737"/>
                  <a:gd name="connsiteX684" fmla="*/ 383728 w 418564"/>
                  <a:gd name="connsiteY684" fmla="*/ 324155 h 419737"/>
                  <a:gd name="connsiteX685" fmla="*/ 383659 w 418564"/>
                  <a:gd name="connsiteY685" fmla="*/ 323810 h 419737"/>
                  <a:gd name="connsiteX686" fmla="*/ 383659 w 418564"/>
                  <a:gd name="connsiteY686" fmla="*/ 323740 h 419737"/>
                  <a:gd name="connsiteX687" fmla="*/ 383521 w 418564"/>
                  <a:gd name="connsiteY687" fmla="*/ 322774 h 419737"/>
                  <a:gd name="connsiteX688" fmla="*/ 383521 w 418564"/>
                  <a:gd name="connsiteY688" fmla="*/ 322774 h 419737"/>
                  <a:gd name="connsiteX689" fmla="*/ 383452 w 418564"/>
                  <a:gd name="connsiteY689" fmla="*/ 322498 h 419737"/>
                  <a:gd name="connsiteX690" fmla="*/ 383452 w 418564"/>
                  <a:gd name="connsiteY690" fmla="*/ 322498 h 419737"/>
                  <a:gd name="connsiteX691" fmla="*/ 383314 w 418564"/>
                  <a:gd name="connsiteY691" fmla="*/ 321531 h 419737"/>
                  <a:gd name="connsiteX692" fmla="*/ 383314 w 418564"/>
                  <a:gd name="connsiteY692" fmla="*/ 321462 h 419737"/>
                  <a:gd name="connsiteX693" fmla="*/ 383245 w 418564"/>
                  <a:gd name="connsiteY693" fmla="*/ 321186 h 419737"/>
                  <a:gd name="connsiteX694" fmla="*/ 383245 w 418564"/>
                  <a:gd name="connsiteY694" fmla="*/ 321117 h 419737"/>
                  <a:gd name="connsiteX695" fmla="*/ 383038 w 418564"/>
                  <a:gd name="connsiteY695" fmla="*/ 319943 h 419737"/>
                  <a:gd name="connsiteX696" fmla="*/ 383038 w 418564"/>
                  <a:gd name="connsiteY696" fmla="*/ 319943 h 419737"/>
                  <a:gd name="connsiteX697" fmla="*/ 383038 w 418564"/>
                  <a:gd name="connsiteY697" fmla="*/ 319874 h 419737"/>
                  <a:gd name="connsiteX698" fmla="*/ 383038 w 418564"/>
                  <a:gd name="connsiteY698" fmla="*/ 319805 h 419737"/>
                  <a:gd name="connsiteX699" fmla="*/ 382900 w 418564"/>
                  <a:gd name="connsiteY699" fmla="*/ 318839 h 419737"/>
                  <a:gd name="connsiteX700" fmla="*/ 382900 w 418564"/>
                  <a:gd name="connsiteY700" fmla="*/ 318770 h 419737"/>
                  <a:gd name="connsiteX701" fmla="*/ 382762 w 418564"/>
                  <a:gd name="connsiteY701" fmla="*/ 318010 h 419737"/>
                  <a:gd name="connsiteX702" fmla="*/ 382762 w 418564"/>
                  <a:gd name="connsiteY702" fmla="*/ 318010 h 419737"/>
                  <a:gd name="connsiteX703" fmla="*/ 382624 w 418564"/>
                  <a:gd name="connsiteY703" fmla="*/ 317182 h 419737"/>
                  <a:gd name="connsiteX704" fmla="*/ 382624 w 418564"/>
                  <a:gd name="connsiteY704" fmla="*/ 317182 h 419737"/>
                  <a:gd name="connsiteX705" fmla="*/ 382417 w 418564"/>
                  <a:gd name="connsiteY705" fmla="*/ 316285 h 419737"/>
                  <a:gd name="connsiteX706" fmla="*/ 382417 w 418564"/>
                  <a:gd name="connsiteY706" fmla="*/ 316216 h 419737"/>
                  <a:gd name="connsiteX707" fmla="*/ 382348 w 418564"/>
                  <a:gd name="connsiteY707" fmla="*/ 315939 h 419737"/>
                  <a:gd name="connsiteX708" fmla="*/ 382279 w 418564"/>
                  <a:gd name="connsiteY708" fmla="*/ 315732 h 419737"/>
                  <a:gd name="connsiteX709" fmla="*/ 382210 w 418564"/>
                  <a:gd name="connsiteY709" fmla="*/ 315456 h 419737"/>
                  <a:gd name="connsiteX710" fmla="*/ 382210 w 418564"/>
                  <a:gd name="connsiteY710" fmla="*/ 315456 h 419737"/>
                  <a:gd name="connsiteX711" fmla="*/ 382071 w 418564"/>
                  <a:gd name="connsiteY711" fmla="*/ 314628 h 419737"/>
                  <a:gd name="connsiteX712" fmla="*/ 382071 w 418564"/>
                  <a:gd name="connsiteY712" fmla="*/ 314628 h 419737"/>
                  <a:gd name="connsiteX713" fmla="*/ 381864 w 418564"/>
                  <a:gd name="connsiteY713" fmla="*/ 313661 h 419737"/>
                  <a:gd name="connsiteX714" fmla="*/ 381864 w 418564"/>
                  <a:gd name="connsiteY714" fmla="*/ 313661 h 419737"/>
                  <a:gd name="connsiteX715" fmla="*/ 381795 w 418564"/>
                  <a:gd name="connsiteY715" fmla="*/ 313316 h 419737"/>
                  <a:gd name="connsiteX716" fmla="*/ 381795 w 418564"/>
                  <a:gd name="connsiteY716" fmla="*/ 313247 h 419737"/>
                  <a:gd name="connsiteX717" fmla="*/ 381588 w 418564"/>
                  <a:gd name="connsiteY717" fmla="*/ 312280 h 419737"/>
                  <a:gd name="connsiteX718" fmla="*/ 381588 w 418564"/>
                  <a:gd name="connsiteY718" fmla="*/ 312280 h 419737"/>
                  <a:gd name="connsiteX719" fmla="*/ 381588 w 418564"/>
                  <a:gd name="connsiteY719" fmla="*/ 312211 h 419737"/>
                  <a:gd name="connsiteX720" fmla="*/ 381519 w 418564"/>
                  <a:gd name="connsiteY720" fmla="*/ 311866 h 419737"/>
                  <a:gd name="connsiteX721" fmla="*/ 381312 w 418564"/>
                  <a:gd name="connsiteY721" fmla="*/ 311038 h 419737"/>
                  <a:gd name="connsiteX722" fmla="*/ 381243 w 418564"/>
                  <a:gd name="connsiteY722" fmla="*/ 310831 h 419737"/>
                  <a:gd name="connsiteX723" fmla="*/ 381243 w 418564"/>
                  <a:gd name="connsiteY723" fmla="*/ 310762 h 419737"/>
                  <a:gd name="connsiteX724" fmla="*/ 381243 w 418564"/>
                  <a:gd name="connsiteY724" fmla="*/ 310762 h 419737"/>
                  <a:gd name="connsiteX725" fmla="*/ 380967 w 418564"/>
                  <a:gd name="connsiteY725" fmla="*/ 309795 h 419737"/>
                  <a:gd name="connsiteX726" fmla="*/ 380967 w 418564"/>
                  <a:gd name="connsiteY726" fmla="*/ 309726 h 419737"/>
                  <a:gd name="connsiteX727" fmla="*/ 380898 w 418564"/>
                  <a:gd name="connsiteY727" fmla="*/ 309450 h 419737"/>
                  <a:gd name="connsiteX728" fmla="*/ 380898 w 418564"/>
                  <a:gd name="connsiteY728" fmla="*/ 309381 h 419737"/>
                  <a:gd name="connsiteX729" fmla="*/ 380622 w 418564"/>
                  <a:gd name="connsiteY729" fmla="*/ 308484 h 419737"/>
                  <a:gd name="connsiteX730" fmla="*/ 380622 w 418564"/>
                  <a:gd name="connsiteY730" fmla="*/ 308484 h 419737"/>
                  <a:gd name="connsiteX731" fmla="*/ 380277 w 418564"/>
                  <a:gd name="connsiteY731" fmla="*/ 307241 h 419737"/>
                  <a:gd name="connsiteX732" fmla="*/ 380277 w 418564"/>
                  <a:gd name="connsiteY732" fmla="*/ 307241 h 419737"/>
                  <a:gd name="connsiteX733" fmla="*/ 379862 w 418564"/>
                  <a:gd name="connsiteY733" fmla="*/ 305998 h 419737"/>
                  <a:gd name="connsiteX734" fmla="*/ 379862 w 418564"/>
                  <a:gd name="connsiteY734" fmla="*/ 305929 h 419737"/>
                  <a:gd name="connsiteX735" fmla="*/ 379517 w 418564"/>
                  <a:gd name="connsiteY735" fmla="*/ 304894 h 419737"/>
                  <a:gd name="connsiteX736" fmla="*/ 379517 w 418564"/>
                  <a:gd name="connsiteY736" fmla="*/ 304825 h 419737"/>
                  <a:gd name="connsiteX737" fmla="*/ 379517 w 418564"/>
                  <a:gd name="connsiteY737" fmla="*/ 304825 h 419737"/>
                  <a:gd name="connsiteX738" fmla="*/ 379517 w 418564"/>
                  <a:gd name="connsiteY738" fmla="*/ 304756 h 419737"/>
                  <a:gd name="connsiteX739" fmla="*/ 379517 w 418564"/>
                  <a:gd name="connsiteY739" fmla="*/ 304756 h 419737"/>
                  <a:gd name="connsiteX740" fmla="*/ 379379 w 418564"/>
                  <a:gd name="connsiteY740" fmla="*/ 304410 h 419737"/>
                  <a:gd name="connsiteX741" fmla="*/ 379310 w 418564"/>
                  <a:gd name="connsiteY741" fmla="*/ 304272 h 419737"/>
                  <a:gd name="connsiteX742" fmla="*/ 379241 w 418564"/>
                  <a:gd name="connsiteY742" fmla="*/ 304065 h 419737"/>
                  <a:gd name="connsiteX743" fmla="*/ 379172 w 418564"/>
                  <a:gd name="connsiteY743" fmla="*/ 303927 h 419737"/>
                  <a:gd name="connsiteX744" fmla="*/ 378896 w 418564"/>
                  <a:gd name="connsiteY744" fmla="*/ 303168 h 419737"/>
                  <a:gd name="connsiteX745" fmla="*/ 378896 w 418564"/>
                  <a:gd name="connsiteY745" fmla="*/ 303168 h 419737"/>
                  <a:gd name="connsiteX746" fmla="*/ 370681 w 418564"/>
                  <a:gd name="connsiteY746" fmla="*/ 285080 h 419737"/>
                  <a:gd name="connsiteX747" fmla="*/ 319939 w 418564"/>
                  <a:gd name="connsiteY747" fmla="*/ 241450 h 419737"/>
                  <a:gd name="connsiteX748" fmla="*/ 321527 w 418564"/>
                  <a:gd name="connsiteY748" fmla="*/ 238067 h 419737"/>
                  <a:gd name="connsiteX749" fmla="*/ 321803 w 418564"/>
                  <a:gd name="connsiteY749" fmla="*/ 238136 h 419737"/>
                  <a:gd name="connsiteX750" fmla="*/ 321803 w 418564"/>
                  <a:gd name="connsiteY750" fmla="*/ 238136 h 419737"/>
                  <a:gd name="connsiteX751" fmla="*/ 321803 w 418564"/>
                  <a:gd name="connsiteY751" fmla="*/ 238136 h 419737"/>
                  <a:gd name="connsiteX752" fmla="*/ 322217 w 418564"/>
                  <a:gd name="connsiteY752" fmla="*/ 238205 h 419737"/>
                  <a:gd name="connsiteX753" fmla="*/ 323115 w 418564"/>
                  <a:gd name="connsiteY753" fmla="*/ 238343 h 419737"/>
                  <a:gd name="connsiteX754" fmla="*/ 323460 w 418564"/>
                  <a:gd name="connsiteY754" fmla="*/ 238343 h 419737"/>
                  <a:gd name="connsiteX755" fmla="*/ 324427 w 418564"/>
                  <a:gd name="connsiteY755" fmla="*/ 238481 h 419737"/>
                  <a:gd name="connsiteX756" fmla="*/ 324496 w 418564"/>
                  <a:gd name="connsiteY756" fmla="*/ 238481 h 419737"/>
                  <a:gd name="connsiteX757" fmla="*/ 324496 w 418564"/>
                  <a:gd name="connsiteY757" fmla="*/ 238481 h 419737"/>
                  <a:gd name="connsiteX758" fmla="*/ 324910 w 418564"/>
                  <a:gd name="connsiteY758" fmla="*/ 238550 h 419737"/>
                  <a:gd name="connsiteX759" fmla="*/ 325807 w 418564"/>
                  <a:gd name="connsiteY759" fmla="*/ 238619 h 419737"/>
                  <a:gd name="connsiteX760" fmla="*/ 325807 w 418564"/>
                  <a:gd name="connsiteY760" fmla="*/ 238619 h 419737"/>
                  <a:gd name="connsiteX761" fmla="*/ 326291 w 418564"/>
                  <a:gd name="connsiteY761" fmla="*/ 238688 h 419737"/>
                  <a:gd name="connsiteX762" fmla="*/ 327188 w 418564"/>
                  <a:gd name="connsiteY762" fmla="*/ 238757 h 419737"/>
                  <a:gd name="connsiteX763" fmla="*/ 327188 w 418564"/>
                  <a:gd name="connsiteY763" fmla="*/ 238757 h 419737"/>
                  <a:gd name="connsiteX764" fmla="*/ 328500 w 418564"/>
                  <a:gd name="connsiteY764" fmla="*/ 238826 h 419737"/>
                  <a:gd name="connsiteX765" fmla="*/ 328500 w 418564"/>
                  <a:gd name="connsiteY765" fmla="*/ 238826 h 419737"/>
                  <a:gd name="connsiteX766" fmla="*/ 328638 w 418564"/>
                  <a:gd name="connsiteY766" fmla="*/ 238826 h 419737"/>
                  <a:gd name="connsiteX767" fmla="*/ 329811 w 418564"/>
                  <a:gd name="connsiteY767" fmla="*/ 238895 h 419737"/>
                  <a:gd name="connsiteX768" fmla="*/ 329811 w 418564"/>
                  <a:gd name="connsiteY768" fmla="*/ 238895 h 419737"/>
                  <a:gd name="connsiteX769" fmla="*/ 331123 w 418564"/>
                  <a:gd name="connsiteY769" fmla="*/ 238964 h 419737"/>
                  <a:gd name="connsiteX770" fmla="*/ 331123 w 418564"/>
                  <a:gd name="connsiteY770" fmla="*/ 238964 h 419737"/>
                  <a:gd name="connsiteX771" fmla="*/ 331606 w 418564"/>
                  <a:gd name="connsiteY771" fmla="*/ 238964 h 419737"/>
                  <a:gd name="connsiteX772" fmla="*/ 332504 w 418564"/>
                  <a:gd name="connsiteY772" fmla="*/ 238964 h 419737"/>
                  <a:gd name="connsiteX773" fmla="*/ 332573 w 418564"/>
                  <a:gd name="connsiteY773" fmla="*/ 238964 h 419737"/>
                  <a:gd name="connsiteX774" fmla="*/ 333815 w 418564"/>
                  <a:gd name="connsiteY774" fmla="*/ 238964 h 419737"/>
                  <a:gd name="connsiteX775" fmla="*/ 334092 w 418564"/>
                  <a:gd name="connsiteY775" fmla="*/ 238964 h 419737"/>
                  <a:gd name="connsiteX776" fmla="*/ 334092 w 418564"/>
                  <a:gd name="connsiteY776" fmla="*/ 238964 h 419737"/>
                  <a:gd name="connsiteX777" fmla="*/ 335127 w 418564"/>
                  <a:gd name="connsiteY777" fmla="*/ 238964 h 419737"/>
                  <a:gd name="connsiteX778" fmla="*/ 335196 w 418564"/>
                  <a:gd name="connsiteY778" fmla="*/ 238964 h 419737"/>
                  <a:gd name="connsiteX779" fmla="*/ 335541 w 418564"/>
                  <a:gd name="connsiteY779" fmla="*/ 238964 h 419737"/>
                  <a:gd name="connsiteX780" fmla="*/ 335748 w 418564"/>
                  <a:gd name="connsiteY780" fmla="*/ 238964 h 419737"/>
                  <a:gd name="connsiteX781" fmla="*/ 335887 w 418564"/>
                  <a:gd name="connsiteY781" fmla="*/ 238964 h 419737"/>
                  <a:gd name="connsiteX782" fmla="*/ 336439 w 418564"/>
                  <a:gd name="connsiteY782" fmla="*/ 238964 h 419737"/>
                  <a:gd name="connsiteX783" fmla="*/ 336577 w 418564"/>
                  <a:gd name="connsiteY783" fmla="*/ 238964 h 419737"/>
                  <a:gd name="connsiteX784" fmla="*/ 336922 w 418564"/>
                  <a:gd name="connsiteY784" fmla="*/ 238964 h 419737"/>
                  <a:gd name="connsiteX785" fmla="*/ 338924 w 418564"/>
                  <a:gd name="connsiteY785" fmla="*/ 238895 h 419737"/>
                  <a:gd name="connsiteX786" fmla="*/ 339614 w 418564"/>
                  <a:gd name="connsiteY786" fmla="*/ 238895 h 419737"/>
                  <a:gd name="connsiteX787" fmla="*/ 339614 w 418564"/>
                  <a:gd name="connsiteY787" fmla="*/ 238895 h 419737"/>
                  <a:gd name="connsiteX788" fmla="*/ 340236 w 418564"/>
                  <a:gd name="connsiteY788" fmla="*/ 238895 h 419737"/>
                  <a:gd name="connsiteX789" fmla="*/ 340305 w 418564"/>
                  <a:gd name="connsiteY789" fmla="*/ 238895 h 419737"/>
                  <a:gd name="connsiteX790" fmla="*/ 340581 w 418564"/>
                  <a:gd name="connsiteY790" fmla="*/ 238895 h 419737"/>
                  <a:gd name="connsiteX791" fmla="*/ 340581 w 418564"/>
                  <a:gd name="connsiteY791" fmla="*/ 238895 h 419737"/>
                  <a:gd name="connsiteX792" fmla="*/ 341824 w 418564"/>
                  <a:gd name="connsiteY792" fmla="*/ 238826 h 419737"/>
                  <a:gd name="connsiteX793" fmla="*/ 341893 w 418564"/>
                  <a:gd name="connsiteY793" fmla="*/ 238826 h 419737"/>
                  <a:gd name="connsiteX794" fmla="*/ 341962 w 418564"/>
                  <a:gd name="connsiteY794" fmla="*/ 238826 h 419737"/>
                  <a:gd name="connsiteX795" fmla="*/ 342997 w 418564"/>
                  <a:gd name="connsiteY795" fmla="*/ 238757 h 419737"/>
                  <a:gd name="connsiteX796" fmla="*/ 343066 w 418564"/>
                  <a:gd name="connsiteY796" fmla="*/ 238757 h 419737"/>
                  <a:gd name="connsiteX797" fmla="*/ 343273 w 418564"/>
                  <a:gd name="connsiteY797" fmla="*/ 238757 h 419737"/>
                  <a:gd name="connsiteX798" fmla="*/ 343342 w 418564"/>
                  <a:gd name="connsiteY798" fmla="*/ 238757 h 419737"/>
                  <a:gd name="connsiteX799" fmla="*/ 344585 w 418564"/>
                  <a:gd name="connsiteY799" fmla="*/ 238688 h 419737"/>
                  <a:gd name="connsiteX800" fmla="*/ 344654 w 418564"/>
                  <a:gd name="connsiteY800" fmla="*/ 238688 h 419737"/>
                  <a:gd name="connsiteX801" fmla="*/ 344930 w 418564"/>
                  <a:gd name="connsiteY801" fmla="*/ 238688 h 419737"/>
                  <a:gd name="connsiteX802" fmla="*/ 344930 w 418564"/>
                  <a:gd name="connsiteY802" fmla="*/ 238688 h 419737"/>
                  <a:gd name="connsiteX803" fmla="*/ 345897 w 418564"/>
                  <a:gd name="connsiteY803" fmla="*/ 238619 h 419737"/>
                  <a:gd name="connsiteX804" fmla="*/ 346242 w 418564"/>
                  <a:gd name="connsiteY804" fmla="*/ 238619 h 419737"/>
                  <a:gd name="connsiteX805" fmla="*/ 346311 w 418564"/>
                  <a:gd name="connsiteY805" fmla="*/ 238619 h 419737"/>
                  <a:gd name="connsiteX806" fmla="*/ 347277 w 418564"/>
                  <a:gd name="connsiteY806" fmla="*/ 238481 h 419737"/>
                  <a:gd name="connsiteX807" fmla="*/ 347623 w 418564"/>
                  <a:gd name="connsiteY807" fmla="*/ 238412 h 419737"/>
                  <a:gd name="connsiteX808" fmla="*/ 347830 w 418564"/>
                  <a:gd name="connsiteY808" fmla="*/ 238412 h 419737"/>
                  <a:gd name="connsiteX809" fmla="*/ 347830 w 418564"/>
                  <a:gd name="connsiteY809" fmla="*/ 238412 h 419737"/>
                  <a:gd name="connsiteX810" fmla="*/ 347899 w 418564"/>
                  <a:gd name="connsiteY810" fmla="*/ 238412 h 419737"/>
                  <a:gd name="connsiteX811" fmla="*/ 348934 w 418564"/>
                  <a:gd name="connsiteY811" fmla="*/ 238274 h 419737"/>
                  <a:gd name="connsiteX812" fmla="*/ 349003 w 418564"/>
                  <a:gd name="connsiteY812" fmla="*/ 238274 h 419737"/>
                  <a:gd name="connsiteX813" fmla="*/ 350039 w 418564"/>
                  <a:gd name="connsiteY813" fmla="*/ 238136 h 419737"/>
                  <a:gd name="connsiteX814" fmla="*/ 350108 w 418564"/>
                  <a:gd name="connsiteY814" fmla="*/ 238136 h 419737"/>
                  <a:gd name="connsiteX815" fmla="*/ 350384 w 418564"/>
                  <a:gd name="connsiteY815" fmla="*/ 238067 h 419737"/>
                  <a:gd name="connsiteX816" fmla="*/ 350453 w 418564"/>
                  <a:gd name="connsiteY816" fmla="*/ 238067 h 419737"/>
                  <a:gd name="connsiteX817" fmla="*/ 355355 w 418564"/>
                  <a:gd name="connsiteY817" fmla="*/ 237239 h 419737"/>
                  <a:gd name="connsiteX818" fmla="*/ 355355 w 418564"/>
                  <a:gd name="connsiteY818" fmla="*/ 237239 h 419737"/>
                  <a:gd name="connsiteX819" fmla="*/ 355562 w 418564"/>
                  <a:gd name="connsiteY819" fmla="*/ 237170 h 419737"/>
                  <a:gd name="connsiteX820" fmla="*/ 356597 w 418564"/>
                  <a:gd name="connsiteY820" fmla="*/ 236962 h 419737"/>
                  <a:gd name="connsiteX821" fmla="*/ 356666 w 418564"/>
                  <a:gd name="connsiteY821" fmla="*/ 236962 h 419737"/>
                  <a:gd name="connsiteX822" fmla="*/ 356942 w 418564"/>
                  <a:gd name="connsiteY822" fmla="*/ 236893 h 419737"/>
                  <a:gd name="connsiteX823" fmla="*/ 356942 w 418564"/>
                  <a:gd name="connsiteY823" fmla="*/ 236893 h 419737"/>
                  <a:gd name="connsiteX824" fmla="*/ 357909 w 418564"/>
                  <a:gd name="connsiteY824" fmla="*/ 236686 h 419737"/>
                  <a:gd name="connsiteX825" fmla="*/ 357978 w 418564"/>
                  <a:gd name="connsiteY825" fmla="*/ 236686 h 419737"/>
                  <a:gd name="connsiteX826" fmla="*/ 358323 w 418564"/>
                  <a:gd name="connsiteY826" fmla="*/ 236617 h 419737"/>
                  <a:gd name="connsiteX827" fmla="*/ 359290 w 418564"/>
                  <a:gd name="connsiteY827" fmla="*/ 236410 h 419737"/>
                  <a:gd name="connsiteX828" fmla="*/ 359566 w 418564"/>
                  <a:gd name="connsiteY828" fmla="*/ 236341 h 419737"/>
                  <a:gd name="connsiteX829" fmla="*/ 359566 w 418564"/>
                  <a:gd name="connsiteY829" fmla="*/ 236341 h 419737"/>
                  <a:gd name="connsiteX830" fmla="*/ 360532 w 418564"/>
                  <a:gd name="connsiteY830" fmla="*/ 236134 h 419737"/>
                  <a:gd name="connsiteX831" fmla="*/ 360532 w 418564"/>
                  <a:gd name="connsiteY831" fmla="*/ 236134 h 419737"/>
                  <a:gd name="connsiteX832" fmla="*/ 360877 w 418564"/>
                  <a:gd name="connsiteY832" fmla="*/ 236065 h 419737"/>
                  <a:gd name="connsiteX833" fmla="*/ 360877 w 418564"/>
                  <a:gd name="connsiteY833" fmla="*/ 236065 h 419737"/>
                  <a:gd name="connsiteX834" fmla="*/ 361844 w 418564"/>
                  <a:gd name="connsiteY834" fmla="*/ 235789 h 419737"/>
                  <a:gd name="connsiteX835" fmla="*/ 361844 w 418564"/>
                  <a:gd name="connsiteY835" fmla="*/ 235789 h 419737"/>
                  <a:gd name="connsiteX836" fmla="*/ 362189 w 418564"/>
                  <a:gd name="connsiteY836" fmla="*/ 235720 h 419737"/>
                  <a:gd name="connsiteX837" fmla="*/ 362189 w 418564"/>
                  <a:gd name="connsiteY837" fmla="*/ 235720 h 419737"/>
                  <a:gd name="connsiteX838" fmla="*/ 363156 w 418564"/>
                  <a:gd name="connsiteY838" fmla="*/ 235444 h 419737"/>
                  <a:gd name="connsiteX839" fmla="*/ 363156 w 418564"/>
                  <a:gd name="connsiteY839" fmla="*/ 235444 h 419737"/>
                  <a:gd name="connsiteX840" fmla="*/ 364398 w 418564"/>
                  <a:gd name="connsiteY840" fmla="*/ 235098 h 419737"/>
                  <a:gd name="connsiteX841" fmla="*/ 364329 w 418564"/>
                  <a:gd name="connsiteY841" fmla="*/ 235098 h 419737"/>
                  <a:gd name="connsiteX842" fmla="*/ 364674 w 418564"/>
                  <a:gd name="connsiteY842" fmla="*/ 235029 h 419737"/>
                  <a:gd name="connsiteX843" fmla="*/ 364743 w 418564"/>
                  <a:gd name="connsiteY843" fmla="*/ 235029 h 419737"/>
                  <a:gd name="connsiteX844" fmla="*/ 365710 w 418564"/>
                  <a:gd name="connsiteY844" fmla="*/ 234753 h 419737"/>
                  <a:gd name="connsiteX845" fmla="*/ 365779 w 418564"/>
                  <a:gd name="connsiteY845" fmla="*/ 234753 h 419737"/>
                  <a:gd name="connsiteX846" fmla="*/ 366055 w 418564"/>
                  <a:gd name="connsiteY846" fmla="*/ 234684 h 419737"/>
                  <a:gd name="connsiteX847" fmla="*/ 366124 w 418564"/>
                  <a:gd name="connsiteY847" fmla="*/ 234684 h 419737"/>
                  <a:gd name="connsiteX848" fmla="*/ 367022 w 418564"/>
                  <a:gd name="connsiteY848" fmla="*/ 234408 h 419737"/>
                  <a:gd name="connsiteX849" fmla="*/ 367091 w 418564"/>
                  <a:gd name="connsiteY849" fmla="*/ 234408 h 419737"/>
                  <a:gd name="connsiteX850" fmla="*/ 367367 w 418564"/>
                  <a:gd name="connsiteY850" fmla="*/ 234339 h 419737"/>
                  <a:gd name="connsiteX851" fmla="*/ 367367 w 418564"/>
                  <a:gd name="connsiteY851" fmla="*/ 234339 h 419737"/>
                  <a:gd name="connsiteX852" fmla="*/ 368333 w 418564"/>
                  <a:gd name="connsiteY852" fmla="*/ 233994 h 419737"/>
                  <a:gd name="connsiteX853" fmla="*/ 368679 w 418564"/>
                  <a:gd name="connsiteY853" fmla="*/ 233856 h 419737"/>
                  <a:gd name="connsiteX854" fmla="*/ 368748 w 418564"/>
                  <a:gd name="connsiteY854" fmla="*/ 233856 h 419737"/>
                  <a:gd name="connsiteX855" fmla="*/ 369714 w 418564"/>
                  <a:gd name="connsiteY855" fmla="*/ 233511 h 419737"/>
                  <a:gd name="connsiteX856" fmla="*/ 369783 w 418564"/>
                  <a:gd name="connsiteY856" fmla="*/ 233511 h 419737"/>
                  <a:gd name="connsiteX857" fmla="*/ 370128 w 418564"/>
                  <a:gd name="connsiteY857" fmla="*/ 233373 h 419737"/>
                  <a:gd name="connsiteX858" fmla="*/ 370059 w 418564"/>
                  <a:gd name="connsiteY858" fmla="*/ 233373 h 419737"/>
                  <a:gd name="connsiteX859" fmla="*/ 371026 w 418564"/>
                  <a:gd name="connsiteY859" fmla="*/ 233027 h 419737"/>
                  <a:gd name="connsiteX860" fmla="*/ 371095 w 418564"/>
                  <a:gd name="connsiteY860" fmla="*/ 233027 h 419737"/>
                  <a:gd name="connsiteX861" fmla="*/ 371302 w 418564"/>
                  <a:gd name="connsiteY861" fmla="*/ 232958 h 419737"/>
                  <a:gd name="connsiteX862" fmla="*/ 371371 w 418564"/>
                  <a:gd name="connsiteY862" fmla="*/ 232958 h 419737"/>
                  <a:gd name="connsiteX863" fmla="*/ 373442 w 418564"/>
                  <a:gd name="connsiteY863" fmla="*/ 232130 h 419737"/>
                  <a:gd name="connsiteX864" fmla="*/ 373511 w 418564"/>
                  <a:gd name="connsiteY864" fmla="*/ 232130 h 419737"/>
                  <a:gd name="connsiteX865" fmla="*/ 373787 w 418564"/>
                  <a:gd name="connsiteY865" fmla="*/ 231992 h 419737"/>
                  <a:gd name="connsiteX866" fmla="*/ 373856 w 418564"/>
                  <a:gd name="connsiteY866" fmla="*/ 231992 h 419737"/>
                  <a:gd name="connsiteX867" fmla="*/ 375996 w 418564"/>
                  <a:gd name="connsiteY867" fmla="*/ 231094 h 419737"/>
                  <a:gd name="connsiteX868" fmla="*/ 375996 w 418564"/>
                  <a:gd name="connsiteY868" fmla="*/ 231094 h 419737"/>
                  <a:gd name="connsiteX869" fmla="*/ 376272 w 418564"/>
                  <a:gd name="connsiteY869" fmla="*/ 230956 h 419737"/>
                  <a:gd name="connsiteX870" fmla="*/ 376272 w 418564"/>
                  <a:gd name="connsiteY870" fmla="*/ 230956 h 419737"/>
                  <a:gd name="connsiteX871" fmla="*/ 377170 w 418564"/>
                  <a:gd name="connsiteY871" fmla="*/ 230542 h 419737"/>
                  <a:gd name="connsiteX872" fmla="*/ 377239 w 418564"/>
                  <a:gd name="connsiteY872" fmla="*/ 230542 h 419737"/>
                  <a:gd name="connsiteX873" fmla="*/ 377446 w 418564"/>
                  <a:gd name="connsiteY873" fmla="*/ 230473 h 419737"/>
                  <a:gd name="connsiteX874" fmla="*/ 377515 w 418564"/>
                  <a:gd name="connsiteY874" fmla="*/ 230404 h 419737"/>
                  <a:gd name="connsiteX875" fmla="*/ 378344 w 418564"/>
                  <a:gd name="connsiteY875" fmla="*/ 230059 h 419737"/>
                  <a:gd name="connsiteX876" fmla="*/ 378413 w 418564"/>
                  <a:gd name="connsiteY876" fmla="*/ 229990 h 419737"/>
                  <a:gd name="connsiteX877" fmla="*/ 378620 w 418564"/>
                  <a:gd name="connsiteY877" fmla="*/ 229852 h 419737"/>
                  <a:gd name="connsiteX878" fmla="*/ 378689 w 418564"/>
                  <a:gd name="connsiteY878" fmla="*/ 229783 h 419737"/>
                  <a:gd name="connsiteX879" fmla="*/ 380760 w 418564"/>
                  <a:gd name="connsiteY879" fmla="*/ 228816 h 419737"/>
                  <a:gd name="connsiteX880" fmla="*/ 380829 w 418564"/>
                  <a:gd name="connsiteY880" fmla="*/ 228816 h 419737"/>
                  <a:gd name="connsiteX881" fmla="*/ 382279 w 418564"/>
                  <a:gd name="connsiteY881" fmla="*/ 228057 h 419737"/>
                  <a:gd name="connsiteX882" fmla="*/ 382279 w 418564"/>
                  <a:gd name="connsiteY882" fmla="*/ 228057 h 419737"/>
                  <a:gd name="connsiteX883" fmla="*/ 383107 w 418564"/>
                  <a:gd name="connsiteY883" fmla="*/ 227643 h 419737"/>
                  <a:gd name="connsiteX884" fmla="*/ 383107 w 418564"/>
                  <a:gd name="connsiteY884" fmla="*/ 227643 h 419737"/>
                  <a:gd name="connsiteX885" fmla="*/ 383383 w 418564"/>
                  <a:gd name="connsiteY885" fmla="*/ 227505 h 419737"/>
                  <a:gd name="connsiteX886" fmla="*/ 384281 w 418564"/>
                  <a:gd name="connsiteY886" fmla="*/ 227021 h 419737"/>
                  <a:gd name="connsiteX887" fmla="*/ 384350 w 418564"/>
                  <a:gd name="connsiteY887" fmla="*/ 226952 h 419737"/>
                  <a:gd name="connsiteX888" fmla="*/ 384626 w 418564"/>
                  <a:gd name="connsiteY888" fmla="*/ 226814 h 419737"/>
                  <a:gd name="connsiteX889" fmla="*/ 384695 w 418564"/>
                  <a:gd name="connsiteY889" fmla="*/ 226814 h 419737"/>
                  <a:gd name="connsiteX890" fmla="*/ 386628 w 418564"/>
                  <a:gd name="connsiteY890" fmla="*/ 225710 h 419737"/>
                  <a:gd name="connsiteX891" fmla="*/ 386697 w 418564"/>
                  <a:gd name="connsiteY891" fmla="*/ 225710 h 419737"/>
                  <a:gd name="connsiteX892" fmla="*/ 386973 w 418564"/>
                  <a:gd name="connsiteY892" fmla="*/ 225572 h 419737"/>
                  <a:gd name="connsiteX893" fmla="*/ 387249 w 418564"/>
                  <a:gd name="connsiteY893" fmla="*/ 225433 h 419737"/>
                  <a:gd name="connsiteX894" fmla="*/ 387387 w 418564"/>
                  <a:gd name="connsiteY894" fmla="*/ 225364 h 419737"/>
                  <a:gd name="connsiteX895" fmla="*/ 388147 w 418564"/>
                  <a:gd name="connsiteY895" fmla="*/ 224950 h 419737"/>
                  <a:gd name="connsiteX896" fmla="*/ 388216 w 418564"/>
                  <a:gd name="connsiteY896" fmla="*/ 224881 h 419737"/>
                  <a:gd name="connsiteX897" fmla="*/ 388354 w 418564"/>
                  <a:gd name="connsiteY897" fmla="*/ 224812 h 419737"/>
                  <a:gd name="connsiteX898" fmla="*/ 388561 w 418564"/>
                  <a:gd name="connsiteY898" fmla="*/ 224674 h 419737"/>
                  <a:gd name="connsiteX899" fmla="*/ 392289 w 418564"/>
                  <a:gd name="connsiteY899" fmla="*/ 222327 h 419737"/>
                  <a:gd name="connsiteX900" fmla="*/ 392151 w 418564"/>
                  <a:gd name="connsiteY900" fmla="*/ 222396 h 419737"/>
                  <a:gd name="connsiteX901" fmla="*/ 392496 w 418564"/>
                  <a:gd name="connsiteY901" fmla="*/ 222120 h 419737"/>
                  <a:gd name="connsiteX902" fmla="*/ 392565 w 418564"/>
                  <a:gd name="connsiteY902" fmla="*/ 222051 h 419737"/>
                  <a:gd name="connsiteX903" fmla="*/ 392841 w 418564"/>
                  <a:gd name="connsiteY903" fmla="*/ 221844 h 419737"/>
                  <a:gd name="connsiteX904" fmla="*/ 392910 w 418564"/>
                  <a:gd name="connsiteY904" fmla="*/ 221844 h 419737"/>
                  <a:gd name="connsiteX905" fmla="*/ 393670 w 418564"/>
                  <a:gd name="connsiteY905" fmla="*/ 221291 h 419737"/>
                  <a:gd name="connsiteX906" fmla="*/ 393670 w 418564"/>
                  <a:gd name="connsiteY906" fmla="*/ 221291 h 419737"/>
                  <a:gd name="connsiteX907" fmla="*/ 393808 w 418564"/>
                  <a:gd name="connsiteY907" fmla="*/ 221222 h 419737"/>
                  <a:gd name="connsiteX908" fmla="*/ 394084 w 418564"/>
                  <a:gd name="connsiteY908" fmla="*/ 221015 h 419737"/>
                  <a:gd name="connsiteX909" fmla="*/ 394774 w 418564"/>
                  <a:gd name="connsiteY909" fmla="*/ 220532 h 419737"/>
                  <a:gd name="connsiteX910" fmla="*/ 394774 w 418564"/>
                  <a:gd name="connsiteY910" fmla="*/ 220532 h 419737"/>
                  <a:gd name="connsiteX911" fmla="*/ 394981 w 418564"/>
                  <a:gd name="connsiteY911" fmla="*/ 220394 h 419737"/>
                  <a:gd name="connsiteX912" fmla="*/ 395119 w 418564"/>
                  <a:gd name="connsiteY912" fmla="*/ 220256 h 419737"/>
                  <a:gd name="connsiteX913" fmla="*/ 395810 w 418564"/>
                  <a:gd name="connsiteY913" fmla="*/ 219773 h 419737"/>
                  <a:gd name="connsiteX914" fmla="*/ 395810 w 418564"/>
                  <a:gd name="connsiteY914" fmla="*/ 219773 h 419737"/>
                  <a:gd name="connsiteX915" fmla="*/ 395879 w 418564"/>
                  <a:gd name="connsiteY915" fmla="*/ 219703 h 419737"/>
                  <a:gd name="connsiteX916" fmla="*/ 396017 w 418564"/>
                  <a:gd name="connsiteY916" fmla="*/ 219565 h 419737"/>
                  <a:gd name="connsiteX917" fmla="*/ 396017 w 418564"/>
                  <a:gd name="connsiteY917" fmla="*/ 219565 h 419737"/>
                  <a:gd name="connsiteX918" fmla="*/ 398916 w 418564"/>
                  <a:gd name="connsiteY918" fmla="*/ 217356 h 419737"/>
                  <a:gd name="connsiteX919" fmla="*/ 398916 w 418564"/>
                  <a:gd name="connsiteY919" fmla="*/ 217356 h 419737"/>
                  <a:gd name="connsiteX920" fmla="*/ 399952 w 418564"/>
                  <a:gd name="connsiteY920" fmla="*/ 216528 h 419737"/>
                  <a:gd name="connsiteX921" fmla="*/ 400021 w 418564"/>
                  <a:gd name="connsiteY921" fmla="*/ 216459 h 419737"/>
                  <a:gd name="connsiteX922" fmla="*/ 400159 w 418564"/>
                  <a:gd name="connsiteY922" fmla="*/ 216321 h 419737"/>
                  <a:gd name="connsiteX923" fmla="*/ 400297 w 418564"/>
                  <a:gd name="connsiteY923" fmla="*/ 216183 h 419737"/>
                  <a:gd name="connsiteX924" fmla="*/ 400987 w 418564"/>
                  <a:gd name="connsiteY924" fmla="*/ 215630 h 419737"/>
                  <a:gd name="connsiteX925" fmla="*/ 401056 w 418564"/>
                  <a:gd name="connsiteY925" fmla="*/ 215561 h 419737"/>
                  <a:gd name="connsiteX926" fmla="*/ 401125 w 418564"/>
                  <a:gd name="connsiteY926" fmla="*/ 215492 h 419737"/>
                  <a:gd name="connsiteX927" fmla="*/ 402023 w 418564"/>
                  <a:gd name="connsiteY927" fmla="*/ 214733 h 419737"/>
                  <a:gd name="connsiteX928" fmla="*/ 402023 w 418564"/>
                  <a:gd name="connsiteY928" fmla="*/ 214733 h 419737"/>
                  <a:gd name="connsiteX929" fmla="*/ 402023 w 418564"/>
                  <a:gd name="connsiteY929" fmla="*/ 214733 h 419737"/>
                  <a:gd name="connsiteX930" fmla="*/ 402989 w 418564"/>
                  <a:gd name="connsiteY930" fmla="*/ 213904 h 419737"/>
                  <a:gd name="connsiteX931" fmla="*/ 402989 w 418564"/>
                  <a:gd name="connsiteY931" fmla="*/ 213904 h 419737"/>
                  <a:gd name="connsiteX932" fmla="*/ 404991 w 418564"/>
                  <a:gd name="connsiteY932" fmla="*/ 212110 h 419737"/>
                  <a:gd name="connsiteX933" fmla="*/ 405060 w 418564"/>
                  <a:gd name="connsiteY933" fmla="*/ 212041 h 419737"/>
                  <a:gd name="connsiteX934" fmla="*/ 406027 w 418564"/>
                  <a:gd name="connsiteY934" fmla="*/ 211143 h 419737"/>
                  <a:gd name="connsiteX935" fmla="*/ 406993 w 418564"/>
                  <a:gd name="connsiteY935" fmla="*/ 210246 h 419737"/>
                  <a:gd name="connsiteX936" fmla="*/ 406993 w 418564"/>
                  <a:gd name="connsiteY936" fmla="*/ 210177 h 419737"/>
                  <a:gd name="connsiteX937" fmla="*/ 407891 w 418564"/>
                  <a:gd name="connsiteY937" fmla="*/ 209279 h 419737"/>
                  <a:gd name="connsiteX938" fmla="*/ 407891 w 418564"/>
                  <a:gd name="connsiteY938" fmla="*/ 209279 h 419737"/>
                  <a:gd name="connsiteX939" fmla="*/ 407960 w 418564"/>
                  <a:gd name="connsiteY939" fmla="*/ 209210 h 419737"/>
                  <a:gd name="connsiteX940" fmla="*/ 408926 w 418564"/>
                  <a:gd name="connsiteY940" fmla="*/ 208244 h 419737"/>
                  <a:gd name="connsiteX941" fmla="*/ 409824 w 418564"/>
                  <a:gd name="connsiteY941" fmla="*/ 207277 h 419737"/>
                  <a:gd name="connsiteX942" fmla="*/ 409824 w 418564"/>
                  <a:gd name="connsiteY942" fmla="*/ 207277 h 419737"/>
                  <a:gd name="connsiteX943" fmla="*/ 409824 w 418564"/>
                  <a:gd name="connsiteY943" fmla="*/ 207277 h 419737"/>
                  <a:gd name="connsiteX944" fmla="*/ 410514 w 418564"/>
                  <a:gd name="connsiteY944" fmla="*/ 206518 h 419737"/>
                  <a:gd name="connsiteX945" fmla="*/ 410514 w 418564"/>
                  <a:gd name="connsiteY945" fmla="*/ 206518 h 419737"/>
                  <a:gd name="connsiteX946" fmla="*/ 410721 w 418564"/>
                  <a:gd name="connsiteY946" fmla="*/ 206311 h 419737"/>
                  <a:gd name="connsiteX947" fmla="*/ 410721 w 418564"/>
                  <a:gd name="connsiteY947" fmla="*/ 206311 h 419737"/>
                  <a:gd name="connsiteX948" fmla="*/ 411343 w 418564"/>
                  <a:gd name="connsiteY948" fmla="*/ 205620 h 419737"/>
                  <a:gd name="connsiteX949" fmla="*/ 411619 w 418564"/>
                  <a:gd name="connsiteY949" fmla="*/ 205344 h 419737"/>
                  <a:gd name="connsiteX950" fmla="*/ 411619 w 418564"/>
                  <a:gd name="connsiteY950" fmla="*/ 205344 h 419737"/>
                  <a:gd name="connsiteX951" fmla="*/ 411619 w 418564"/>
                  <a:gd name="connsiteY951" fmla="*/ 205344 h 419737"/>
                  <a:gd name="connsiteX952" fmla="*/ 412378 w 418564"/>
                  <a:gd name="connsiteY952" fmla="*/ 204516 h 419737"/>
                  <a:gd name="connsiteX953" fmla="*/ 412516 w 418564"/>
                  <a:gd name="connsiteY953" fmla="*/ 204378 h 419737"/>
                  <a:gd name="connsiteX954" fmla="*/ 413138 w 418564"/>
                  <a:gd name="connsiteY954" fmla="*/ 203618 h 419737"/>
                  <a:gd name="connsiteX955" fmla="*/ 413276 w 418564"/>
                  <a:gd name="connsiteY955" fmla="*/ 203411 h 419737"/>
                  <a:gd name="connsiteX956" fmla="*/ 413345 w 418564"/>
                  <a:gd name="connsiteY956" fmla="*/ 203342 h 419737"/>
                  <a:gd name="connsiteX957" fmla="*/ 413345 w 418564"/>
                  <a:gd name="connsiteY957" fmla="*/ 203342 h 419737"/>
                  <a:gd name="connsiteX958" fmla="*/ 414035 w 418564"/>
                  <a:gd name="connsiteY958" fmla="*/ 202445 h 419737"/>
                  <a:gd name="connsiteX959" fmla="*/ 414104 w 418564"/>
                  <a:gd name="connsiteY959" fmla="*/ 202306 h 419737"/>
                  <a:gd name="connsiteX960" fmla="*/ 414173 w 418564"/>
                  <a:gd name="connsiteY960" fmla="*/ 202237 h 419737"/>
                  <a:gd name="connsiteX961" fmla="*/ 414173 w 418564"/>
                  <a:gd name="connsiteY961" fmla="*/ 202168 h 419737"/>
                  <a:gd name="connsiteX962" fmla="*/ 414794 w 418564"/>
                  <a:gd name="connsiteY962" fmla="*/ 201409 h 419737"/>
                  <a:gd name="connsiteX963" fmla="*/ 414864 w 418564"/>
                  <a:gd name="connsiteY963" fmla="*/ 201340 h 419737"/>
                  <a:gd name="connsiteX964" fmla="*/ 414933 w 418564"/>
                  <a:gd name="connsiteY964" fmla="*/ 201202 h 419737"/>
                  <a:gd name="connsiteX965" fmla="*/ 415002 w 418564"/>
                  <a:gd name="connsiteY965" fmla="*/ 201133 h 419737"/>
                  <a:gd name="connsiteX966" fmla="*/ 415761 w 418564"/>
                  <a:gd name="connsiteY966" fmla="*/ 200166 h 419737"/>
                  <a:gd name="connsiteX967" fmla="*/ 415761 w 418564"/>
                  <a:gd name="connsiteY967" fmla="*/ 200166 h 419737"/>
                  <a:gd name="connsiteX968" fmla="*/ 415899 w 418564"/>
                  <a:gd name="connsiteY968" fmla="*/ 199959 h 419737"/>
                  <a:gd name="connsiteX969" fmla="*/ 416037 w 418564"/>
                  <a:gd name="connsiteY969" fmla="*/ 199821 h 419737"/>
                  <a:gd name="connsiteX970" fmla="*/ 416382 w 418564"/>
                  <a:gd name="connsiteY970" fmla="*/ 199407 h 419737"/>
                  <a:gd name="connsiteX971" fmla="*/ 416382 w 418564"/>
                  <a:gd name="connsiteY971" fmla="*/ 199407 h 419737"/>
                  <a:gd name="connsiteX972" fmla="*/ 416589 w 418564"/>
                  <a:gd name="connsiteY972" fmla="*/ 199200 h 419737"/>
                  <a:gd name="connsiteX973" fmla="*/ 416589 w 418564"/>
                  <a:gd name="connsiteY973" fmla="*/ 199200 h 419737"/>
                  <a:gd name="connsiteX974" fmla="*/ 417142 w 418564"/>
                  <a:gd name="connsiteY974" fmla="*/ 198440 h 419737"/>
                  <a:gd name="connsiteX975" fmla="*/ 417418 w 418564"/>
                  <a:gd name="connsiteY975" fmla="*/ 198095 h 419737"/>
                  <a:gd name="connsiteX976" fmla="*/ 417418 w 418564"/>
                  <a:gd name="connsiteY976" fmla="*/ 198026 h 419737"/>
                  <a:gd name="connsiteX977" fmla="*/ 418177 w 418564"/>
                  <a:gd name="connsiteY977" fmla="*/ 196922 h 419737"/>
                  <a:gd name="connsiteX978" fmla="*/ 418315 w 418564"/>
                  <a:gd name="connsiteY978" fmla="*/ 196715 h 419737"/>
                  <a:gd name="connsiteX979" fmla="*/ 418660 w 418564"/>
                  <a:gd name="connsiteY979" fmla="*/ 196231 h 419737"/>
                  <a:gd name="connsiteX980" fmla="*/ 394912 w 418564"/>
                  <a:gd name="connsiteY980" fmla="*/ 174623 h 419737"/>
                  <a:gd name="connsiteX981" fmla="*/ 394774 w 418564"/>
                  <a:gd name="connsiteY981" fmla="*/ 174761 h 419737"/>
                  <a:gd name="connsiteX982" fmla="*/ 394705 w 418564"/>
                  <a:gd name="connsiteY982" fmla="*/ 174899 h 419737"/>
                  <a:gd name="connsiteX983" fmla="*/ 394429 w 418564"/>
                  <a:gd name="connsiteY983" fmla="*/ 175383 h 419737"/>
                  <a:gd name="connsiteX984" fmla="*/ 394360 w 418564"/>
                  <a:gd name="connsiteY984" fmla="*/ 175452 h 419737"/>
                  <a:gd name="connsiteX985" fmla="*/ 394153 w 418564"/>
                  <a:gd name="connsiteY985" fmla="*/ 175728 h 419737"/>
                  <a:gd name="connsiteX986" fmla="*/ 392841 w 418564"/>
                  <a:gd name="connsiteY986" fmla="*/ 174968 h 419737"/>
                  <a:gd name="connsiteX987" fmla="*/ 350177 w 418564"/>
                  <a:gd name="connsiteY987" fmla="*/ 163025 h 419737"/>
                  <a:gd name="connsiteX988" fmla="*/ 350177 w 418564"/>
                  <a:gd name="connsiteY988" fmla="*/ 163025 h 419737"/>
                  <a:gd name="connsiteX989" fmla="*/ 395533 w 418564"/>
                  <a:gd name="connsiteY989" fmla="*/ 174209 h 419737"/>
                  <a:gd name="connsiteX990" fmla="*/ 395533 w 418564"/>
                  <a:gd name="connsiteY990" fmla="*/ 174209 h 419737"/>
                  <a:gd name="connsiteX991" fmla="*/ 395533 w 418564"/>
                  <a:gd name="connsiteY991" fmla="*/ 174209 h 419737"/>
                  <a:gd name="connsiteX992" fmla="*/ 395533 w 418564"/>
                  <a:gd name="connsiteY992" fmla="*/ 174209 h 419737"/>
                  <a:gd name="connsiteX993" fmla="*/ 395533 w 418564"/>
                  <a:gd name="connsiteY993" fmla="*/ 174209 h 419737"/>
                  <a:gd name="connsiteX994" fmla="*/ 377791 w 418564"/>
                  <a:gd name="connsiteY994" fmla="*/ 193470 h 419737"/>
                  <a:gd name="connsiteX995" fmla="*/ 377584 w 418564"/>
                  <a:gd name="connsiteY995" fmla="*/ 193608 h 419737"/>
                  <a:gd name="connsiteX996" fmla="*/ 377584 w 418564"/>
                  <a:gd name="connsiteY996" fmla="*/ 193608 h 419737"/>
                  <a:gd name="connsiteX997" fmla="*/ 377377 w 418564"/>
                  <a:gd name="connsiteY997" fmla="*/ 193746 h 419737"/>
                  <a:gd name="connsiteX998" fmla="*/ 376618 w 418564"/>
                  <a:gd name="connsiteY998" fmla="*/ 194298 h 419737"/>
                  <a:gd name="connsiteX999" fmla="*/ 376618 w 418564"/>
                  <a:gd name="connsiteY999" fmla="*/ 194298 h 419737"/>
                  <a:gd name="connsiteX1000" fmla="*/ 376618 w 418564"/>
                  <a:gd name="connsiteY1000" fmla="*/ 194298 h 419737"/>
                  <a:gd name="connsiteX1001" fmla="*/ 375927 w 418564"/>
                  <a:gd name="connsiteY1001" fmla="*/ 194782 h 419737"/>
                  <a:gd name="connsiteX1002" fmla="*/ 375858 w 418564"/>
                  <a:gd name="connsiteY1002" fmla="*/ 194782 h 419737"/>
                  <a:gd name="connsiteX1003" fmla="*/ 375237 w 418564"/>
                  <a:gd name="connsiteY1003" fmla="*/ 195196 h 419737"/>
                  <a:gd name="connsiteX1004" fmla="*/ 375168 w 418564"/>
                  <a:gd name="connsiteY1004" fmla="*/ 195265 h 419737"/>
                  <a:gd name="connsiteX1005" fmla="*/ 375030 w 418564"/>
                  <a:gd name="connsiteY1005" fmla="*/ 195334 h 419737"/>
                  <a:gd name="connsiteX1006" fmla="*/ 374892 w 418564"/>
                  <a:gd name="connsiteY1006" fmla="*/ 195403 h 419737"/>
                  <a:gd name="connsiteX1007" fmla="*/ 372337 w 418564"/>
                  <a:gd name="connsiteY1007" fmla="*/ 197060 h 419737"/>
                  <a:gd name="connsiteX1008" fmla="*/ 372268 w 418564"/>
                  <a:gd name="connsiteY1008" fmla="*/ 197129 h 419737"/>
                  <a:gd name="connsiteX1009" fmla="*/ 371992 w 418564"/>
                  <a:gd name="connsiteY1009" fmla="*/ 197267 h 419737"/>
                  <a:gd name="connsiteX1010" fmla="*/ 371923 w 418564"/>
                  <a:gd name="connsiteY1010" fmla="*/ 197336 h 419737"/>
                  <a:gd name="connsiteX1011" fmla="*/ 371923 w 418564"/>
                  <a:gd name="connsiteY1011" fmla="*/ 197336 h 419737"/>
                  <a:gd name="connsiteX1012" fmla="*/ 371233 w 418564"/>
                  <a:gd name="connsiteY1012" fmla="*/ 197750 h 419737"/>
                  <a:gd name="connsiteX1013" fmla="*/ 371233 w 418564"/>
                  <a:gd name="connsiteY1013" fmla="*/ 197750 h 419737"/>
                  <a:gd name="connsiteX1014" fmla="*/ 371233 w 418564"/>
                  <a:gd name="connsiteY1014" fmla="*/ 197750 h 419737"/>
                  <a:gd name="connsiteX1015" fmla="*/ 371026 w 418564"/>
                  <a:gd name="connsiteY1015" fmla="*/ 197888 h 419737"/>
                  <a:gd name="connsiteX1016" fmla="*/ 370957 w 418564"/>
                  <a:gd name="connsiteY1016" fmla="*/ 197888 h 419737"/>
                  <a:gd name="connsiteX1017" fmla="*/ 369576 w 418564"/>
                  <a:gd name="connsiteY1017" fmla="*/ 198717 h 419737"/>
                  <a:gd name="connsiteX1018" fmla="*/ 369507 w 418564"/>
                  <a:gd name="connsiteY1018" fmla="*/ 198717 h 419737"/>
                  <a:gd name="connsiteX1019" fmla="*/ 369300 w 418564"/>
                  <a:gd name="connsiteY1019" fmla="*/ 198855 h 419737"/>
                  <a:gd name="connsiteX1020" fmla="*/ 368748 w 418564"/>
                  <a:gd name="connsiteY1020" fmla="*/ 199131 h 419737"/>
                  <a:gd name="connsiteX1021" fmla="*/ 368540 w 418564"/>
                  <a:gd name="connsiteY1021" fmla="*/ 199269 h 419737"/>
                  <a:gd name="connsiteX1022" fmla="*/ 368540 w 418564"/>
                  <a:gd name="connsiteY1022" fmla="*/ 199269 h 419737"/>
                  <a:gd name="connsiteX1023" fmla="*/ 367919 w 418564"/>
                  <a:gd name="connsiteY1023" fmla="*/ 199614 h 419737"/>
                  <a:gd name="connsiteX1024" fmla="*/ 367919 w 418564"/>
                  <a:gd name="connsiteY1024" fmla="*/ 199614 h 419737"/>
                  <a:gd name="connsiteX1025" fmla="*/ 366884 w 418564"/>
                  <a:gd name="connsiteY1025" fmla="*/ 200166 h 419737"/>
                  <a:gd name="connsiteX1026" fmla="*/ 365434 w 418564"/>
                  <a:gd name="connsiteY1026" fmla="*/ 200857 h 419737"/>
                  <a:gd name="connsiteX1027" fmla="*/ 365365 w 418564"/>
                  <a:gd name="connsiteY1027" fmla="*/ 200926 h 419737"/>
                  <a:gd name="connsiteX1028" fmla="*/ 365158 w 418564"/>
                  <a:gd name="connsiteY1028" fmla="*/ 200995 h 419737"/>
                  <a:gd name="connsiteX1029" fmla="*/ 364605 w 418564"/>
                  <a:gd name="connsiteY1029" fmla="*/ 201271 h 419737"/>
                  <a:gd name="connsiteX1030" fmla="*/ 364536 w 418564"/>
                  <a:gd name="connsiteY1030" fmla="*/ 201340 h 419737"/>
                  <a:gd name="connsiteX1031" fmla="*/ 364329 w 418564"/>
                  <a:gd name="connsiteY1031" fmla="*/ 201409 h 419737"/>
                  <a:gd name="connsiteX1032" fmla="*/ 363777 w 418564"/>
                  <a:gd name="connsiteY1032" fmla="*/ 201685 h 419737"/>
                  <a:gd name="connsiteX1033" fmla="*/ 363570 w 418564"/>
                  <a:gd name="connsiteY1033" fmla="*/ 201754 h 419737"/>
                  <a:gd name="connsiteX1034" fmla="*/ 363570 w 418564"/>
                  <a:gd name="connsiteY1034" fmla="*/ 201754 h 419737"/>
                  <a:gd name="connsiteX1035" fmla="*/ 362051 w 418564"/>
                  <a:gd name="connsiteY1035" fmla="*/ 202375 h 419737"/>
                  <a:gd name="connsiteX1036" fmla="*/ 361913 w 418564"/>
                  <a:gd name="connsiteY1036" fmla="*/ 202445 h 419737"/>
                  <a:gd name="connsiteX1037" fmla="*/ 361844 w 418564"/>
                  <a:gd name="connsiteY1037" fmla="*/ 202445 h 419737"/>
                  <a:gd name="connsiteX1038" fmla="*/ 360325 w 418564"/>
                  <a:gd name="connsiteY1038" fmla="*/ 202997 h 419737"/>
                  <a:gd name="connsiteX1039" fmla="*/ 360256 w 418564"/>
                  <a:gd name="connsiteY1039" fmla="*/ 202997 h 419737"/>
                  <a:gd name="connsiteX1040" fmla="*/ 360118 w 418564"/>
                  <a:gd name="connsiteY1040" fmla="*/ 203066 h 419737"/>
                  <a:gd name="connsiteX1041" fmla="*/ 360049 w 418564"/>
                  <a:gd name="connsiteY1041" fmla="*/ 203066 h 419737"/>
                  <a:gd name="connsiteX1042" fmla="*/ 359980 w 418564"/>
                  <a:gd name="connsiteY1042" fmla="*/ 203066 h 419737"/>
                  <a:gd name="connsiteX1043" fmla="*/ 359428 w 418564"/>
                  <a:gd name="connsiteY1043" fmla="*/ 203273 h 419737"/>
                  <a:gd name="connsiteX1044" fmla="*/ 359359 w 418564"/>
                  <a:gd name="connsiteY1044" fmla="*/ 203273 h 419737"/>
                  <a:gd name="connsiteX1045" fmla="*/ 359152 w 418564"/>
                  <a:gd name="connsiteY1045" fmla="*/ 203342 h 419737"/>
                  <a:gd name="connsiteX1046" fmla="*/ 358530 w 418564"/>
                  <a:gd name="connsiteY1046" fmla="*/ 203549 h 419737"/>
                  <a:gd name="connsiteX1047" fmla="*/ 358323 w 418564"/>
                  <a:gd name="connsiteY1047" fmla="*/ 203618 h 419737"/>
                  <a:gd name="connsiteX1048" fmla="*/ 358323 w 418564"/>
                  <a:gd name="connsiteY1048" fmla="*/ 203618 h 419737"/>
                  <a:gd name="connsiteX1049" fmla="*/ 357633 w 418564"/>
                  <a:gd name="connsiteY1049" fmla="*/ 203825 h 419737"/>
                  <a:gd name="connsiteX1050" fmla="*/ 357426 w 418564"/>
                  <a:gd name="connsiteY1050" fmla="*/ 203894 h 419737"/>
                  <a:gd name="connsiteX1051" fmla="*/ 357357 w 418564"/>
                  <a:gd name="connsiteY1051" fmla="*/ 203894 h 419737"/>
                  <a:gd name="connsiteX1052" fmla="*/ 356666 w 418564"/>
                  <a:gd name="connsiteY1052" fmla="*/ 204101 h 419737"/>
                  <a:gd name="connsiteX1053" fmla="*/ 356528 w 418564"/>
                  <a:gd name="connsiteY1053" fmla="*/ 204170 h 419737"/>
                  <a:gd name="connsiteX1054" fmla="*/ 356459 w 418564"/>
                  <a:gd name="connsiteY1054" fmla="*/ 204170 h 419737"/>
                  <a:gd name="connsiteX1055" fmla="*/ 355769 w 418564"/>
                  <a:gd name="connsiteY1055" fmla="*/ 204378 h 419737"/>
                  <a:gd name="connsiteX1056" fmla="*/ 355631 w 418564"/>
                  <a:gd name="connsiteY1056" fmla="*/ 204447 h 419737"/>
                  <a:gd name="connsiteX1057" fmla="*/ 355562 w 418564"/>
                  <a:gd name="connsiteY1057" fmla="*/ 204447 h 419737"/>
                  <a:gd name="connsiteX1058" fmla="*/ 354664 w 418564"/>
                  <a:gd name="connsiteY1058" fmla="*/ 204723 h 419737"/>
                  <a:gd name="connsiteX1059" fmla="*/ 354457 w 418564"/>
                  <a:gd name="connsiteY1059" fmla="*/ 204792 h 419737"/>
                  <a:gd name="connsiteX1060" fmla="*/ 353974 w 418564"/>
                  <a:gd name="connsiteY1060" fmla="*/ 204930 h 419737"/>
                  <a:gd name="connsiteX1061" fmla="*/ 353767 w 418564"/>
                  <a:gd name="connsiteY1061" fmla="*/ 204999 h 419737"/>
                  <a:gd name="connsiteX1062" fmla="*/ 353076 w 418564"/>
                  <a:gd name="connsiteY1062" fmla="*/ 205206 h 419737"/>
                  <a:gd name="connsiteX1063" fmla="*/ 352869 w 418564"/>
                  <a:gd name="connsiteY1063" fmla="*/ 205275 h 419737"/>
                  <a:gd name="connsiteX1064" fmla="*/ 352248 w 418564"/>
                  <a:gd name="connsiteY1064" fmla="*/ 205413 h 419737"/>
                  <a:gd name="connsiteX1065" fmla="*/ 352248 w 418564"/>
                  <a:gd name="connsiteY1065" fmla="*/ 205413 h 419737"/>
                  <a:gd name="connsiteX1066" fmla="*/ 352041 w 418564"/>
                  <a:gd name="connsiteY1066" fmla="*/ 205482 h 419737"/>
                  <a:gd name="connsiteX1067" fmla="*/ 352041 w 418564"/>
                  <a:gd name="connsiteY1067" fmla="*/ 205482 h 419737"/>
                  <a:gd name="connsiteX1068" fmla="*/ 351351 w 418564"/>
                  <a:gd name="connsiteY1068" fmla="*/ 205620 h 419737"/>
                  <a:gd name="connsiteX1069" fmla="*/ 351351 w 418564"/>
                  <a:gd name="connsiteY1069" fmla="*/ 205620 h 419737"/>
                  <a:gd name="connsiteX1070" fmla="*/ 351143 w 418564"/>
                  <a:gd name="connsiteY1070" fmla="*/ 205689 h 419737"/>
                  <a:gd name="connsiteX1071" fmla="*/ 350522 w 418564"/>
                  <a:gd name="connsiteY1071" fmla="*/ 205827 h 419737"/>
                  <a:gd name="connsiteX1072" fmla="*/ 350315 w 418564"/>
                  <a:gd name="connsiteY1072" fmla="*/ 205896 h 419737"/>
                  <a:gd name="connsiteX1073" fmla="*/ 350246 w 418564"/>
                  <a:gd name="connsiteY1073" fmla="*/ 205896 h 419737"/>
                  <a:gd name="connsiteX1074" fmla="*/ 349970 w 418564"/>
                  <a:gd name="connsiteY1074" fmla="*/ 205965 h 419737"/>
                  <a:gd name="connsiteX1075" fmla="*/ 377791 w 418564"/>
                  <a:gd name="connsiteY1075" fmla="*/ 193470 h 419737"/>
                  <a:gd name="connsiteX1076" fmla="*/ 377791 w 418564"/>
                  <a:gd name="connsiteY1076" fmla="*/ 193470 h 419737"/>
                  <a:gd name="connsiteX1077" fmla="*/ 81351 w 418564"/>
                  <a:gd name="connsiteY1077" fmla="*/ 212524 h 419737"/>
                  <a:gd name="connsiteX1078" fmla="*/ 24880 w 418564"/>
                  <a:gd name="connsiteY1078" fmla="*/ 243452 h 419737"/>
                  <a:gd name="connsiteX1079" fmla="*/ 47938 w 418564"/>
                  <a:gd name="connsiteY1079" fmla="*/ 221982 h 419737"/>
                  <a:gd name="connsiteX1080" fmla="*/ 47938 w 418564"/>
                  <a:gd name="connsiteY1080" fmla="*/ 221982 h 419737"/>
                  <a:gd name="connsiteX1081" fmla="*/ 81351 w 418564"/>
                  <a:gd name="connsiteY1081" fmla="*/ 212524 h 419737"/>
                  <a:gd name="connsiteX1082" fmla="*/ 81351 w 418564"/>
                  <a:gd name="connsiteY1082" fmla="*/ 212524 h 419737"/>
                  <a:gd name="connsiteX1083" fmla="*/ 172133 w 418564"/>
                  <a:gd name="connsiteY1083" fmla="*/ 264577 h 419737"/>
                  <a:gd name="connsiteX1084" fmla="*/ 88324 w 418564"/>
                  <a:gd name="connsiteY1084" fmla="*/ 328504 h 419737"/>
                  <a:gd name="connsiteX1085" fmla="*/ 85424 w 418564"/>
                  <a:gd name="connsiteY1085" fmla="*/ 353219 h 419737"/>
                  <a:gd name="connsiteX1086" fmla="*/ 85424 w 418564"/>
                  <a:gd name="connsiteY1086" fmla="*/ 353219 h 419737"/>
                  <a:gd name="connsiteX1087" fmla="*/ 92259 w 418564"/>
                  <a:gd name="connsiteY1087" fmla="*/ 384630 h 419737"/>
                  <a:gd name="connsiteX1088" fmla="*/ 92466 w 418564"/>
                  <a:gd name="connsiteY1088" fmla="*/ 384630 h 419737"/>
                  <a:gd name="connsiteX1089" fmla="*/ 92466 w 418564"/>
                  <a:gd name="connsiteY1089" fmla="*/ 384630 h 419737"/>
                  <a:gd name="connsiteX1090" fmla="*/ 93433 w 418564"/>
                  <a:gd name="connsiteY1090" fmla="*/ 384561 h 419737"/>
                  <a:gd name="connsiteX1091" fmla="*/ 93778 w 418564"/>
                  <a:gd name="connsiteY1091" fmla="*/ 384561 h 419737"/>
                  <a:gd name="connsiteX1092" fmla="*/ 93847 w 418564"/>
                  <a:gd name="connsiteY1092" fmla="*/ 384561 h 419737"/>
                  <a:gd name="connsiteX1093" fmla="*/ 94813 w 418564"/>
                  <a:gd name="connsiteY1093" fmla="*/ 384423 h 419737"/>
                  <a:gd name="connsiteX1094" fmla="*/ 95159 w 418564"/>
                  <a:gd name="connsiteY1094" fmla="*/ 384354 h 419737"/>
                  <a:gd name="connsiteX1095" fmla="*/ 98817 w 418564"/>
                  <a:gd name="connsiteY1095" fmla="*/ 383871 h 419737"/>
                  <a:gd name="connsiteX1096" fmla="*/ 98886 w 418564"/>
                  <a:gd name="connsiteY1096" fmla="*/ 383871 h 419737"/>
                  <a:gd name="connsiteX1097" fmla="*/ 99232 w 418564"/>
                  <a:gd name="connsiteY1097" fmla="*/ 383802 h 419737"/>
                  <a:gd name="connsiteX1098" fmla="*/ 99508 w 418564"/>
                  <a:gd name="connsiteY1098" fmla="*/ 383733 h 419737"/>
                  <a:gd name="connsiteX1099" fmla="*/ 99508 w 418564"/>
                  <a:gd name="connsiteY1099" fmla="*/ 383733 h 419737"/>
                  <a:gd name="connsiteX1100" fmla="*/ 99577 w 418564"/>
                  <a:gd name="connsiteY1100" fmla="*/ 383733 h 419737"/>
                  <a:gd name="connsiteX1101" fmla="*/ 100474 w 418564"/>
                  <a:gd name="connsiteY1101" fmla="*/ 383594 h 419737"/>
                  <a:gd name="connsiteX1102" fmla="*/ 100474 w 418564"/>
                  <a:gd name="connsiteY1102" fmla="*/ 383594 h 419737"/>
                  <a:gd name="connsiteX1103" fmla="*/ 101441 w 418564"/>
                  <a:gd name="connsiteY1103" fmla="*/ 383387 h 419737"/>
                  <a:gd name="connsiteX1104" fmla="*/ 101786 w 418564"/>
                  <a:gd name="connsiteY1104" fmla="*/ 383318 h 419737"/>
                  <a:gd name="connsiteX1105" fmla="*/ 101924 w 418564"/>
                  <a:gd name="connsiteY1105" fmla="*/ 383318 h 419737"/>
                  <a:gd name="connsiteX1106" fmla="*/ 102131 w 418564"/>
                  <a:gd name="connsiteY1106" fmla="*/ 383249 h 419737"/>
                  <a:gd name="connsiteX1107" fmla="*/ 102200 w 418564"/>
                  <a:gd name="connsiteY1107" fmla="*/ 383249 h 419737"/>
                  <a:gd name="connsiteX1108" fmla="*/ 103029 w 418564"/>
                  <a:gd name="connsiteY1108" fmla="*/ 383111 h 419737"/>
                  <a:gd name="connsiteX1109" fmla="*/ 103098 w 418564"/>
                  <a:gd name="connsiteY1109" fmla="*/ 383111 h 419737"/>
                  <a:gd name="connsiteX1110" fmla="*/ 103926 w 418564"/>
                  <a:gd name="connsiteY1110" fmla="*/ 382973 h 419737"/>
                  <a:gd name="connsiteX1111" fmla="*/ 103995 w 418564"/>
                  <a:gd name="connsiteY1111" fmla="*/ 382973 h 419737"/>
                  <a:gd name="connsiteX1112" fmla="*/ 104202 w 418564"/>
                  <a:gd name="connsiteY1112" fmla="*/ 382904 h 419737"/>
                  <a:gd name="connsiteX1113" fmla="*/ 105445 w 418564"/>
                  <a:gd name="connsiteY1113" fmla="*/ 382628 h 419737"/>
                  <a:gd name="connsiteX1114" fmla="*/ 105376 w 418564"/>
                  <a:gd name="connsiteY1114" fmla="*/ 382628 h 419737"/>
                  <a:gd name="connsiteX1115" fmla="*/ 105721 w 418564"/>
                  <a:gd name="connsiteY1115" fmla="*/ 382559 h 419737"/>
                  <a:gd name="connsiteX1116" fmla="*/ 105721 w 418564"/>
                  <a:gd name="connsiteY1116" fmla="*/ 382559 h 419737"/>
                  <a:gd name="connsiteX1117" fmla="*/ 107999 w 418564"/>
                  <a:gd name="connsiteY1117" fmla="*/ 382007 h 419737"/>
                  <a:gd name="connsiteX1118" fmla="*/ 108068 w 418564"/>
                  <a:gd name="connsiteY1118" fmla="*/ 382007 h 419737"/>
                  <a:gd name="connsiteX1119" fmla="*/ 108344 w 418564"/>
                  <a:gd name="connsiteY1119" fmla="*/ 381938 h 419737"/>
                  <a:gd name="connsiteX1120" fmla="*/ 108413 w 418564"/>
                  <a:gd name="connsiteY1120" fmla="*/ 381938 h 419737"/>
                  <a:gd name="connsiteX1121" fmla="*/ 109311 w 418564"/>
                  <a:gd name="connsiteY1121" fmla="*/ 381731 h 419737"/>
                  <a:gd name="connsiteX1122" fmla="*/ 109311 w 418564"/>
                  <a:gd name="connsiteY1122" fmla="*/ 381731 h 419737"/>
                  <a:gd name="connsiteX1123" fmla="*/ 112210 w 418564"/>
                  <a:gd name="connsiteY1123" fmla="*/ 380902 h 419737"/>
                  <a:gd name="connsiteX1124" fmla="*/ 112210 w 418564"/>
                  <a:gd name="connsiteY1124" fmla="*/ 380902 h 419737"/>
                  <a:gd name="connsiteX1125" fmla="*/ 114420 w 418564"/>
                  <a:gd name="connsiteY1125" fmla="*/ 380212 h 419737"/>
                  <a:gd name="connsiteX1126" fmla="*/ 114489 w 418564"/>
                  <a:gd name="connsiteY1126" fmla="*/ 380212 h 419737"/>
                  <a:gd name="connsiteX1127" fmla="*/ 114765 w 418564"/>
                  <a:gd name="connsiteY1127" fmla="*/ 380143 h 419737"/>
                  <a:gd name="connsiteX1128" fmla="*/ 114765 w 418564"/>
                  <a:gd name="connsiteY1128" fmla="*/ 380143 h 419737"/>
                  <a:gd name="connsiteX1129" fmla="*/ 115731 w 418564"/>
                  <a:gd name="connsiteY1129" fmla="*/ 379798 h 419737"/>
                  <a:gd name="connsiteX1130" fmla="*/ 116076 w 418564"/>
                  <a:gd name="connsiteY1130" fmla="*/ 379659 h 419737"/>
                  <a:gd name="connsiteX1131" fmla="*/ 116076 w 418564"/>
                  <a:gd name="connsiteY1131" fmla="*/ 379659 h 419737"/>
                  <a:gd name="connsiteX1132" fmla="*/ 119528 w 418564"/>
                  <a:gd name="connsiteY1132" fmla="*/ 378417 h 419737"/>
                  <a:gd name="connsiteX1133" fmla="*/ 119528 w 418564"/>
                  <a:gd name="connsiteY1133" fmla="*/ 378417 h 419737"/>
                  <a:gd name="connsiteX1134" fmla="*/ 121116 w 418564"/>
                  <a:gd name="connsiteY1134" fmla="*/ 377796 h 419737"/>
                  <a:gd name="connsiteX1135" fmla="*/ 121116 w 418564"/>
                  <a:gd name="connsiteY1135" fmla="*/ 377796 h 419737"/>
                  <a:gd name="connsiteX1136" fmla="*/ 122014 w 418564"/>
                  <a:gd name="connsiteY1136" fmla="*/ 377450 h 419737"/>
                  <a:gd name="connsiteX1137" fmla="*/ 122083 w 418564"/>
                  <a:gd name="connsiteY1137" fmla="*/ 377450 h 419737"/>
                  <a:gd name="connsiteX1138" fmla="*/ 122359 w 418564"/>
                  <a:gd name="connsiteY1138" fmla="*/ 377312 h 419737"/>
                  <a:gd name="connsiteX1139" fmla="*/ 122359 w 418564"/>
                  <a:gd name="connsiteY1139" fmla="*/ 377312 h 419737"/>
                  <a:gd name="connsiteX1140" fmla="*/ 123256 w 418564"/>
                  <a:gd name="connsiteY1140" fmla="*/ 376898 h 419737"/>
                  <a:gd name="connsiteX1141" fmla="*/ 123532 w 418564"/>
                  <a:gd name="connsiteY1141" fmla="*/ 376760 h 419737"/>
                  <a:gd name="connsiteX1142" fmla="*/ 123601 w 418564"/>
                  <a:gd name="connsiteY1142" fmla="*/ 376760 h 419737"/>
                  <a:gd name="connsiteX1143" fmla="*/ 124499 w 418564"/>
                  <a:gd name="connsiteY1143" fmla="*/ 376346 h 419737"/>
                  <a:gd name="connsiteX1144" fmla="*/ 124568 w 418564"/>
                  <a:gd name="connsiteY1144" fmla="*/ 376346 h 419737"/>
                  <a:gd name="connsiteX1145" fmla="*/ 124775 w 418564"/>
                  <a:gd name="connsiteY1145" fmla="*/ 376277 h 419737"/>
                  <a:gd name="connsiteX1146" fmla="*/ 124844 w 418564"/>
                  <a:gd name="connsiteY1146" fmla="*/ 376208 h 419737"/>
                  <a:gd name="connsiteX1147" fmla="*/ 125672 w 418564"/>
                  <a:gd name="connsiteY1147" fmla="*/ 375863 h 419737"/>
                  <a:gd name="connsiteX1148" fmla="*/ 125672 w 418564"/>
                  <a:gd name="connsiteY1148" fmla="*/ 375863 h 419737"/>
                  <a:gd name="connsiteX1149" fmla="*/ 125949 w 418564"/>
                  <a:gd name="connsiteY1149" fmla="*/ 375724 h 419737"/>
                  <a:gd name="connsiteX1150" fmla="*/ 126018 w 418564"/>
                  <a:gd name="connsiteY1150" fmla="*/ 375724 h 419737"/>
                  <a:gd name="connsiteX1151" fmla="*/ 128089 w 418564"/>
                  <a:gd name="connsiteY1151" fmla="*/ 374758 h 419737"/>
                  <a:gd name="connsiteX1152" fmla="*/ 128158 w 418564"/>
                  <a:gd name="connsiteY1152" fmla="*/ 374758 h 419737"/>
                  <a:gd name="connsiteX1153" fmla="*/ 128434 w 418564"/>
                  <a:gd name="connsiteY1153" fmla="*/ 374620 h 419737"/>
                  <a:gd name="connsiteX1154" fmla="*/ 128503 w 418564"/>
                  <a:gd name="connsiteY1154" fmla="*/ 374620 h 419737"/>
                  <a:gd name="connsiteX1155" fmla="*/ 129331 w 418564"/>
                  <a:gd name="connsiteY1155" fmla="*/ 374206 h 419737"/>
                  <a:gd name="connsiteX1156" fmla="*/ 129400 w 418564"/>
                  <a:gd name="connsiteY1156" fmla="*/ 374206 h 419737"/>
                  <a:gd name="connsiteX1157" fmla="*/ 129607 w 418564"/>
                  <a:gd name="connsiteY1157" fmla="*/ 374068 h 419737"/>
                  <a:gd name="connsiteX1158" fmla="*/ 129676 w 418564"/>
                  <a:gd name="connsiteY1158" fmla="*/ 374068 h 419737"/>
                  <a:gd name="connsiteX1159" fmla="*/ 129953 w 418564"/>
                  <a:gd name="connsiteY1159" fmla="*/ 373929 h 419737"/>
                  <a:gd name="connsiteX1160" fmla="*/ 130022 w 418564"/>
                  <a:gd name="connsiteY1160" fmla="*/ 373929 h 419737"/>
                  <a:gd name="connsiteX1161" fmla="*/ 130919 w 418564"/>
                  <a:gd name="connsiteY1161" fmla="*/ 373515 h 419737"/>
                  <a:gd name="connsiteX1162" fmla="*/ 130919 w 418564"/>
                  <a:gd name="connsiteY1162" fmla="*/ 373515 h 419737"/>
                  <a:gd name="connsiteX1163" fmla="*/ 132507 w 418564"/>
                  <a:gd name="connsiteY1163" fmla="*/ 372687 h 419737"/>
                  <a:gd name="connsiteX1164" fmla="*/ 132507 w 418564"/>
                  <a:gd name="connsiteY1164" fmla="*/ 372687 h 419737"/>
                  <a:gd name="connsiteX1165" fmla="*/ 134164 w 418564"/>
                  <a:gd name="connsiteY1165" fmla="*/ 371789 h 419737"/>
                  <a:gd name="connsiteX1166" fmla="*/ 134302 w 418564"/>
                  <a:gd name="connsiteY1166" fmla="*/ 371720 h 419737"/>
                  <a:gd name="connsiteX1167" fmla="*/ 134440 w 418564"/>
                  <a:gd name="connsiteY1167" fmla="*/ 371651 h 419737"/>
                  <a:gd name="connsiteX1168" fmla="*/ 134509 w 418564"/>
                  <a:gd name="connsiteY1168" fmla="*/ 371651 h 419737"/>
                  <a:gd name="connsiteX1169" fmla="*/ 134578 w 418564"/>
                  <a:gd name="connsiteY1169" fmla="*/ 371582 h 419737"/>
                  <a:gd name="connsiteX1170" fmla="*/ 135130 w 418564"/>
                  <a:gd name="connsiteY1170" fmla="*/ 371306 h 419737"/>
                  <a:gd name="connsiteX1171" fmla="*/ 135130 w 418564"/>
                  <a:gd name="connsiteY1171" fmla="*/ 371306 h 419737"/>
                  <a:gd name="connsiteX1172" fmla="*/ 135614 w 418564"/>
                  <a:gd name="connsiteY1172" fmla="*/ 371030 h 419737"/>
                  <a:gd name="connsiteX1173" fmla="*/ 135614 w 418564"/>
                  <a:gd name="connsiteY1173" fmla="*/ 371030 h 419737"/>
                  <a:gd name="connsiteX1174" fmla="*/ 135683 w 418564"/>
                  <a:gd name="connsiteY1174" fmla="*/ 371030 h 419737"/>
                  <a:gd name="connsiteX1175" fmla="*/ 136787 w 418564"/>
                  <a:gd name="connsiteY1175" fmla="*/ 370340 h 419737"/>
                  <a:gd name="connsiteX1176" fmla="*/ 136787 w 418564"/>
                  <a:gd name="connsiteY1176" fmla="*/ 370340 h 419737"/>
                  <a:gd name="connsiteX1177" fmla="*/ 136856 w 418564"/>
                  <a:gd name="connsiteY1177" fmla="*/ 370271 h 419737"/>
                  <a:gd name="connsiteX1178" fmla="*/ 137892 w 418564"/>
                  <a:gd name="connsiteY1178" fmla="*/ 369580 h 419737"/>
                  <a:gd name="connsiteX1179" fmla="*/ 137892 w 418564"/>
                  <a:gd name="connsiteY1179" fmla="*/ 369580 h 419737"/>
                  <a:gd name="connsiteX1180" fmla="*/ 137961 w 418564"/>
                  <a:gd name="connsiteY1180" fmla="*/ 369511 h 419737"/>
                  <a:gd name="connsiteX1181" fmla="*/ 138996 w 418564"/>
                  <a:gd name="connsiteY1181" fmla="*/ 368821 h 419737"/>
                  <a:gd name="connsiteX1182" fmla="*/ 139411 w 418564"/>
                  <a:gd name="connsiteY1182" fmla="*/ 368545 h 419737"/>
                  <a:gd name="connsiteX1183" fmla="*/ 139411 w 418564"/>
                  <a:gd name="connsiteY1183" fmla="*/ 368545 h 419737"/>
                  <a:gd name="connsiteX1184" fmla="*/ 140101 w 418564"/>
                  <a:gd name="connsiteY1184" fmla="*/ 368061 h 419737"/>
                  <a:gd name="connsiteX1185" fmla="*/ 140377 w 418564"/>
                  <a:gd name="connsiteY1185" fmla="*/ 367854 h 419737"/>
                  <a:gd name="connsiteX1186" fmla="*/ 140515 w 418564"/>
                  <a:gd name="connsiteY1186" fmla="*/ 367716 h 419737"/>
                  <a:gd name="connsiteX1187" fmla="*/ 141205 w 418564"/>
                  <a:gd name="connsiteY1187" fmla="*/ 367233 h 419737"/>
                  <a:gd name="connsiteX1188" fmla="*/ 141205 w 418564"/>
                  <a:gd name="connsiteY1188" fmla="*/ 367233 h 419737"/>
                  <a:gd name="connsiteX1189" fmla="*/ 141344 w 418564"/>
                  <a:gd name="connsiteY1189" fmla="*/ 367164 h 419737"/>
                  <a:gd name="connsiteX1190" fmla="*/ 141620 w 418564"/>
                  <a:gd name="connsiteY1190" fmla="*/ 366957 h 419737"/>
                  <a:gd name="connsiteX1191" fmla="*/ 142310 w 418564"/>
                  <a:gd name="connsiteY1191" fmla="*/ 366474 h 419737"/>
                  <a:gd name="connsiteX1192" fmla="*/ 142310 w 418564"/>
                  <a:gd name="connsiteY1192" fmla="*/ 366474 h 419737"/>
                  <a:gd name="connsiteX1193" fmla="*/ 142379 w 418564"/>
                  <a:gd name="connsiteY1193" fmla="*/ 366405 h 419737"/>
                  <a:gd name="connsiteX1194" fmla="*/ 143415 w 418564"/>
                  <a:gd name="connsiteY1194" fmla="*/ 365645 h 419737"/>
                  <a:gd name="connsiteX1195" fmla="*/ 143415 w 418564"/>
                  <a:gd name="connsiteY1195" fmla="*/ 365645 h 419737"/>
                  <a:gd name="connsiteX1196" fmla="*/ 144450 w 418564"/>
                  <a:gd name="connsiteY1196" fmla="*/ 364886 h 419737"/>
                  <a:gd name="connsiteX1197" fmla="*/ 144450 w 418564"/>
                  <a:gd name="connsiteY1197" fmla="*/ 364886 h 419737"/>
                  <a:gd name="connsiteX1198" fmla="*/ 144864 w 418564"/>
                  <a:gd name="connsiteY1198" fmla="*/ 364610 h 419737"/>
                  <a:gd name="connsiteX1199" fmla="*/ 145555 w 418564"/>
                  <a:gd name="connsiteY1199" fmla="*/ 364126 h 419737"/>
                  <a:gd name="connsiteX1200" fmla="*/ 145624 w 418564"/>
                  <a:gd name="connsiteY1200" fmla="*/ 364057 h 419737"/>
                  <a:gd name="connsiteX1201" fmla="*/ 145693 w 418564"/>
                  <a:gd name="connsiteY1201" fmla="*/ 363988 h 419737"/>
                  <a:gd name="connsiteX1202" fmla="*/ 145831 w 418564"/>
                  <a:gd name="connsiteY1202" fmla="*/ 363919 h 419737"/>
                  <a:gd name="connsiteX1203" fmla="*/ 145900 w 418564"/>
                  <a:gd name="connsiteY1203" fmla="*/ 363850 h 419737"/>
                  <a:gd name="connsiteX1204" fmla="*/ 145969 w 418564"/>
                  <a:gd name="connsiteY1204" fmla="*/ 363781 h 419737"/>
                  <a:gd name="connsiteX1205" fmla="*/ 147419 w 418564"/>
                  <a:gd name="connsiteY1205" fmla="*/ 362608 h 419737"/>
                  <a:gd name="connsiteX1206" fmla="*/ 147488 w 418564"/>
                  <a:gd name="connsiteY1206" fmla="*/ 362539 h 419737"/>
                  <a:gd name="connsiteX1207" fmla="*/ 147626 w 418564"/>
                  <a:gd name="connsiteY1207" fmla="*/ 362470 h 419737"/>
                  <a:gd name="connsiteX1208" fmla="*/ 147764 w 418564"/>
                  <a:gd name="connsiteY1208" fmla="*/ 362331 h 419737"/>
                  <a:gd name="connsiteX1209" fmla="*/ 147695 w 418564"/>
                  <a:gd name="connsiteY1209" fmla="*/ 362401 h 419737"/>
                  <a:gd name="connsiteX1210" fmla="*/ 148730 w 418564"/>
                  <a:gd name="connsiteY1210" fmla="*/ 361572 h 419737"/>
                  <a:gd name="connsiteX1211" fmla="*/ 148730 w 418564"/>
                  <a:gd name="connsiteY1211" fmla="*/ 361572 h 419737"/>
                  <a:gd name="connsiteX1212" fmla="*/ 148799 w 418564"/>
                  <a:gd name="connsiteY1212" fmla="*/ 361503 h 419737"/>
                  <a:gd name="connsiteX1213" fmla="*/ 149076 w 418564"/>
                  <a:gd name="connsiteY1213" fmla="*/ 361227 h 419737"/>
                  <a:gd name="connsiteX1214" fmla="*/ 149766 w 418564"/>
                  <a:gd name="connsiteY1214" fmla="*/ 360675 h 419737"/>
                  <a:gd name="connsiteX1215" fmla="*/ 149766 w 418564"/>
                  <a:gd name="connsiteY1215" fmla="*/ 360675 h 419737"/>
                  <a:gd name="connsiteX1216" fmla="*/ 149766 w 418564"/>
                  <a:gd name="connsiteY1216" fmla="*/ 360675 h 419737"/>
                  <a:gd name="connsiteX1217" fmla="*/ 150732 w 418564"/>
                  <a:gd name="connsiteY1217" fmla="*/ 359846 h 419737"/>
                  <a:gd name="connsiteX1218" fmla="*/ 150870 w 418564"/>
                  <a:gd name="connsiteY1218" fmla="*/ 359708 h 419737"/>
                  <a:gd name="connsiteX1219" fmla="*/ 151699 w 418564"/>
                  <a:gd name="connsiteY1219" fmla="*/ 358949 h 419737"/>
                  <a:gd name="connsiteX1220" fmla="*/ 151906 w 418564"/>
                  <a:gd name="connsiteY1220" fmla="*/ 358742 h 419737"/>
                  <a:gd name="connsiteX1221" fmla="*/ 152044 w 418564"/>
                  <a:gd name="connsiteY1221" fmla="*/ 358604 h 419737"/>
                  <a:gd name="connsiteX1222" fmla="*/ 152665 w 418564"/>
                  <a:gd name="connsiteY1222" fmla="*/ 358051 h 419737"/>
                  <a:gd name="connsiteX1223" fmla="*/ 152665 w 418564"/>
                  <a:gd name="connsiteY1223" fmla="*/ 358051 h 419737"/>
                  <a:gd name="connsiteX1224" fmla="*/ 153632 w 418564"/>
                  <a:gd name="connsiteY1224" fmla="*/ 357154 h 419737"/>
                  <a:gd name="connsiteX1225" fmla="*/ 153632 w 418564"/>
                  <a:gd name="connsiteY1225" fmla="*/ 357154 h 419737"/>
                  <a:gd name="connsiteX1226" fmla="*/ 154598 w 418564"/>
                  <a:gd name="connsiteY1226" fmla="*/ 356256 h 419737"/>
                  <a:gd name="connsiteX1227" fmla="*/ 154598 w 418564"/>
                  <a:gd name="connsiteY1227" fmla="*/ 356256 h 419737"/>
                  <a:gd name="connsiteX1228" fmla="*/ 154667 w 418564"/>
                  <a:gd name="connsiteY1228" fmla="*/ 356187 h 419737"/>
                  <a:gd name="connsiteX1229" fmla="*/ 154667 w 418564"/>
                  <a:gd name="connsiteY1229" fmla="*/ 356187 h 419737"/>
                  <a:gd name="connsiteX1230" fmla="*/ 154667 w 418564"/>
                  <a:gd name="connsiteY1230" fmla="*/ 356187 h 419737"/>
                  <a:gd name="connsiteX1231" fmla="*/ 155496 w 418564"/>
                  <a:gd name="connsiteY1231" fmla="*/ 355359 h 419737"/>
                  <a:gd name="connsiteX1232" fmla="*/ 155841 w 418564"/>
                  <a:gd name="connsiteY1232" fmla="*/ 355014 h 419737"/>
                  <a:gd name="connsiteX1233" fmla="*/ 155841 w 418564"/>
                  <a:gd name="connsiteY1233" fmla="*/ 355014 h 419737"/>
                  <a:gd name="connsiteX1234" fmla="*/ 156186 w 418564"/>
                  <a:gd name="connsiteY1234" fmla="*/ 354599 h 419737"/>
                  <a:gd name="connsiteX1235" fmla="*/ 156186 w 418564"/>
                  <a:gd name="connsiteY1235" fmla="*/ 354599 h 419737"/>
                  <a:gd name="connsiteX1236" fmla="*/ 156393 w 418564"/>
                  <a:gd name="connsiteY1236" fmla="*/ 354392 h 419737"/>
                  <a:gd name="connsiteX1237" fmla="*/ 157291 w 418564"/>
                  <a:gd name="connsiteY1237" fmla="*/ 353426 h 419737"/>
                  <a:gd name="connsiteX1238" fmla="*/ 158050 w 418564"/>
                  <a:gd name="connsiteY1238" fmla="*/ 352597 h 419737"/>
                  <a:gd name="connsiteX1239" fmla="*/ 158188 w 418564"/>
                  <a:gd name="connsiteY1239" fmla="*/ 352459 h 419737"/>
                  <a:gd name="connsiteX1240" fmla="*/ 158810 w 418564"/>
                  <a:gd name="connsiteY1240" fmla="*/ 351769 h 419737"/>
                  <a:gd name="connsiteX1241" fmla="*/ 159086 w 418564"/>
                  <a:gd name="connsiteY1241" fmla="*/ 351424 h 419737"/>
                  <a:gd name="connsiteX1242" fmla="*/ 159845 w 418564"/>
                  <a:gd name="connsiteY1242" fmla="*/ 350526 h 419737"/>
                  <a:gd name="connsiteX1243" fmla="*/ 159914 w 418564"/>
                  <a:gd name="connsiteY1243" fmla="*/ 350457 h 419737"/>
                  <a:gd name="connsiteX1244" fmla="*/ 159983 w 418564"/>
                  <a:gd name="connsiteY1244" fmla="*/ 350388 h 419737"/>
                  <a:gd name="connsiteX1245" fmla="*/ 159983 w 418564"/>
                  <a:gd name="connsiteY1245" fmla="*/ 350388 h 419737"/>
                  <a:gd name="connsiteX1246" fmla="*/ 160881 w 418564"/>
                  <a:gd name="connsiteY1246" fmla="*/ 349353 h 419737"/>
                  <a:gd name="connsiteX1247" fmla="*/ 161088 w 418564"/>
                  <a:gd name="connsiteY1247" fmla="*/ 349146 h 419737"/>
                  <a:gd name="connsiteX1248" fmla="*/ 161226 w 418564"/>
                  <a:gd name="connsiteY1248" fmla="*/ 349008 h 419737"/>
                  <a:gd name="connsiteX1249" fmla="*/ 161778 w 418564"/>
                  <a:gd name="connsiteY1249" fmla="*/ 348386 h 419737"/>
                  <a:gd name="connsiteX1250" fmla="*/ 161778 w 418564"/>
                  <a:gd name="connsiteY1250" fmla="*/ 348386 h 419737"/>
                  <a:gd name="connsiteX1251" fmla="*/ 161985 w 418564"/>
                  <a:gd name="connsiteY1251" fmla="*/ 348110 h 419737"/>
                  <a:gd name="connsiteX1252" fmla="*/ 162054 w 418564"/>
                  <a:gd name="connsiteY1252" fmla="*/ 347972 h 419737"/>
                  <a:gd name="connsiteX1253" fmla="*/ 162607 w 418564"/>
                  <a:gd name="connsiteY1253" fmla="*/ 347282 h 419737"/>
                  <a:gd name="connsiteX1254" fmla="*/ 162607 w 418564"/>
                  <a:gd name="connsiteY1254" fmla="*/ 347282 h 419737"/>
                  <a:gd name="connsiteX1255" fmla="*/ 163228 w 418564"/>
                  <a:gd name="connsiteY1255" fmla="*/ 346453 h 419737"/>
                  <a:gd name="connsiteX1256" fmla="*/ 163228 w 418564"/>
                  <a:gd name="connsiteY1256" fmla="*/ 346453 h 419737"/>
                  <a:gd name="connsiteX1257" fmla="*/ 163435 w 418564"/>
                  <a:gd name="connsiteY1257" fmla="*/ 346246 h 419737"/>
                  <a:gd name="connsiteX1258" fmla="*/ 163435 w 418564"/>
                  <a:gd name="connsiteY1258" fmla="*/ 346246 h 419737"/>
                  <a:gd name="connsiteX1259" fmla="*/ 164263 w 418564"/>
                  <a:gd name="connsiteY1259" fmla="*/ 345211 h 419737"/>
                  <a:gd name="connsiteX1260" fmla="*/ 164263 w 418564"/>
                  <a:gd name="connsiteY1260" fmla="*/ 345211 h 419737"/>
                  <a:gd name="connsiteX1261" fmla="*/ 164816 w 418564"/>
                  <a:gd name="connsiteY1261" fmla="*/ 344520 h 419737"/>
                  <a:gd name="connsiteX1262" fmla="*/ 164816 w 418564"/>
                  <a:gd name="connsiteY1262" fmla="*/ 344520 h 419737"/>
                  <a:gd name="connsiteX1263" fmla="*/ 164885 w 418564"/>
                  <a:gd name="connsiteY1263" fmla="*/ 344451 h 419737"/>
                  <a:gd name="connsiteX1264" fmla="*/ 165023 w 418564"/>
                  <a:gd name="connsiteY1264" fmla="*/ 344244 h 419737"/>
                  <a:gd name="connsiteX1265" fmla="*/ 165092 w 418564"/>
                  <a:gd name="connsiteY1265" fmla="*/ 344175 h 419737"/>
                  <a:gd name="connsiteX1266" fmla="*/ 165713 w 418564"/>
                  <a:gd name="connsiteY1266" fmla="*/ 343347 h 419737"/>
                  <a:gd name="connsiteX1267" fmla="*/ 165920 w 418564"/>
                  <a:gd name="connsiteY1267" fmla="*/ 343071 h 419737"/>
                  <a:gd name="connsiteX1268" fmla="*/ 165989 w 418564"/>
                  <a:gd name="connsiteY1268" fmla="*/ 343001 h 419737"/>
                  <a:gd name="connsiteX1269" fmla="*/ 166127 w 418564"/>
                  <a:gd name="connsiteY1269" fmla="*/ 342863 h 419737"/>
                  <a:gd name="connsiteX1270" fmla="*/ 166127 w 418564"/>
                  <a:gd name="connsiteY1270" fmla="*/ 342863 h 419737"/>
                  <a:gd name="connsiteX1271" fmla="*/ 167508 w 418564"/>
                  <a:gd name="connsiteY1271" fmla="*/ 340861 h 419737"/>
                  <a:gd name="connsiteX1272" fmla="*/ 167508 w 418564"/>
                  <a:gd name="connsiteY1272" fmla="*/ 340861 h 419737"/>
                  <a:gd name="connsiteX1273" fmla="*/ 167991 w 418564"/>
                  <a:gd name="connsiteY1273" fmla="*/ 340102 h 419737"/>
                  <a:gd name="connsiteX1274" fmla="*/ 168198 w 418564"/>
                  <a:gd name="connsiteY1274" fmla="*/ 339826 h 419737"/>
                  <a:gd name="connsiteX1275" fmla="*/ 168268 w 418564"/>
                  <a:gd name="connsiteY1275" fmla="*/ 339757 h 419737"/>
                  <a:gd name="connsiteX1276" fmla="*/ 168682 w 418564"/>
                  <a:gd name="connsiteY1276" fmla="*/ 339066 h 419737"/>
                  <a:gd name="connsiteX1277" fmla="*/ 168820 w 418564"/>
                  <a:gd name="connsiteY1277" fmla="*/ 338859 h 419737"/>
                  <a:gd name="connsiteX1278" fmla="*/ 168958 w 418564"/>
                  <a:gd name="connsiteY1278" fmla="*/ 338652 h 419737"/>
                  <a:gd name="connsiteX1279" fmla="*/ 168958 w 418564"/>
                  <a:gd name="connsiteY1279" fmla="*/ 338652 h 419737"/>
                  <a:gd name="connsiteX1280" fmla="*/ 169648 w 418564"/>
                  <a:gd name="connsiteY1280" fmla="*/ 337548 h 419737"/>
                  <a:gd name="connsiteX1281" fmla="*/ 169648 w 418564"/>
                  <a:gd name="connsiteY1281" fmla="*/ 337548 h 419737"/>
                  <a:gd name="connsiteX1282" fmla="*/ 169648 w 418564"/>
                  <a:gd name="connsiteY1282" fmla="*/ 337548 h 419737"/>
                  <a:gd name="connsiteX1283" fmla="*/ 170339 w 418564"/>
                  <a:gd name="connsiteY1283" fmla="*/ 336443 h 419737"/>
                  <a:gd name="connsiteX1284" fmla="*/ 170339 w 418564"/>
                  <a:gd name="connsiteY1284" fmla="*/ 336443 h 419737"/>
                  <a:gd name="connsiteX1285" fmla="*/ 170339 w 418564"/>
                  <a:gd name="connsiteY1285" fmla="*/ 336443 h 419737"/>
                  <a:gd name="connsiteX1286" fmla="*/ 170546 w 418564"/>
                  <a:gd name="connsiteY1286" fmla="*/ 336167 h 419737"/>
                  <a:gd name="connsiteX1287" fmla="*/ 170615 w 418564"/>
                  <a:gd name="connsiteY1287" fmla="*/ 336098 h 419737"/>
                  <a:gd name="connsiteX1288" fmla="*/ 171029 w 418564"/>
                  <a:gd name="connsiteY1288" fmla="*/ 335338 h 419737"/>
                  <a:gd name="connsiteX1289" fmla="*/ 171098 w 418564"/>
                  <a:gd name="connsiteY1289" fmla="*/ 335269 h 419737"/>
                  <a:gd name="connsiteX1290" fmla="*/ 171581 w 418564"/>
                  <a:gd name="connsiteY1290" fmla="*/ 334441 h 419737"/>
                  <a:gd name="connsiteX1291" fmla="*/ 171650 w 418564"/>
                  <a:gd name="connsiteY1291" fmla="*/ 334303 h 419737"/>
                  <a:gd name="connsiteX1292" fmla="*/ 171788 w 418564"/>
                  <a:gd name="connsiteY1292" fmla="*/ 334096 h 419737"/>
                  <a:gd name="connsiteX1293" fmla="*/ 171788 w 418564"/>
                  <a:gd name="connsiteY1293" fmla="*/ 334027 h 419737"/>
                  <a:gd name="connsiteX1294" fmla="*/ 172410 w 418564"/>
                  <a:gd name="connsiteY1294" fmla="*/ 332922 h 419737"/>
                  <a:gd name="connsiteX1295" fmla="*/ 172548 w 418564"/>
                  <a:gd name="connsiteY1295" fmla="*/ 332646 h 419737"/>
                  <a:gd name="connsiteX1296" fmla="*/ 173031 w 418564"/>
                  <a:gd name="connsiteY1296" fmla="*/ 331749 h 419737"/>
                  <a:gd name="connsiteX1297" fmla="*/ 173031 w 418564"/>
                  <a:gd name="connsiteY1297" fmla="*/ 331680 h 419737"/>
                  <a:gd name="connsiteX1298" fmla="*/ 174826 w 418564"/>
                  <a:gd name="connsiteY1298" fmla="*/ 328090 h 419737"/>
                  <a:gd name="connsiteX1299" fmla="*/ 174826 w 418564"/>
                  <a:gd name="connsiteY1299" fmla="*/ 328021 h 419737"/>
                  <a:gd name="connsiteX1300" fmla="*/ 175102 w 418564"/>
                  <a:gd name="connsiteY1300" fmla="*/ 327537 h 419737"/>
                  <a:gd name="connsiteX1301" fmla="*/ 175102 w 418564"/>
                  <a:gd name="connsiteY1301" fmla="*/ 327537 h 419737"/>
                  <a:gd name="connsiteX1302" fmla="*/ 175378 w 418564"/>
                  <a:gd name="connsiteY1302" fmla="*/ 326916 h 419737"/>
                  <a:gd name="connsiteX1303" fmla="*/ 175447 w 418564"/>
                  <a:gd name="connsiteY1303" fmla="*/ 326847 h 419737"/>
                  <a:gd name="connsiteX1304" fmla="*/ 175861 w 418564"/>
                  <a:gd name="connsiteY1304" fmla="*/ 326019 h 419737"/>
                  <a:gd name="connsiteX1305" fmla="*/ 175861 w 418564"/>
                  <a:gd name="connsiteY1305" fmla="*/ 326019 h 419737"/>
                  <a:gd name="connsiteX1306" fmla="*/ 176000 w 418564"/>
                  <a:gd name="connsiteY1306" fmla="*/ 325673 h 419737"/>
                  <a:gd name="connsiteX1307" fmla="*/ 176552 w 418564"/>
                  <a:gd name="connsiteY1307" fmla="*/ 324431 h 419737"/>
                  <a:gd name="connsiteX1308" fmla="*/ 176552 w 418564"/>
                  <a:gd name="connsiteY1308" fmla="*/ 324431 h 419737"/>
                  <a:gd name="connsiteX1309" fmla="*/ 177725 w 418564"/>
                  <a:gd name="connsiteY1309" fmla="*/ 321600 h 419737"/>
                  <a:gd name="connsiteX1310" fmla="*/ 179382 w 418564"/>
                  <a:gd name="connsiteY1310" fmla="*/ 322015 h 419737"/>
                  <a:gd name="connsiteX1311" fmla="*/ 181039 w 418564"/>
                  <a:gd name="connsiteY1311" fmla="*/ 322498 h 419737"/>
                  <a:gd name="connsiteX1312" fmla="*/ 180970 w 418564"/>
                  <a:gd name="connsiteY1312" fmla="*/ 322912 h 419737"/>
                  <a:gd name="connsiteX1313" fmla="*/ 180901 w 418564"/>
                  <a:gd name="connsiteY1313" fmla="*/ 323464 h 419737"/>
                  <a:gd name="connsiteX1314" fmla="*/ 180901 w 418564"/>
                  <a:gd name="connsiteY1314" fmla="*/ 323602 h 419737"/>
                  <a:gd name="connsiteX1315" fmla="*/ 180901 w 418564"/>
                  <a:gd name="connsiteY1315" fmla="*/ 323671 h 419737"/>
                  <a:gd name="connsiteX1316" fmla="*/ 180763 w 418564"/>
                  <a:gd name="connsiteY1316" fmla="*/ 324569 h 419737"/>
                  <a:gd name="connsiteX1317" fmla="*/ 180763 w 418564"/>
                  <a:gd name="connsiteY1317" fmla="*/ 324569 h 419737"/>
                  <a:gd name="connsiteX1318" fmla="*/ 180694 w 418564"/>
                  <a:gd name="connsiteY1318" fmla="*/ 325466 h 419737"/>
                  <a:gd name="connsiteX1319" fmla="*/ 180625 w 418564"/>
                  <a:gd name="connsiteY1319" fmla="*/ 326226 h 419737"/>
                  <a:gd name="connsiteX1320" fmla="*/ 180625 w 418564"/>
                  <a:gd name="connsiteY1320" fmla="*/ 326226 h 419737"/>
                  <a:gd name="connsiteX1321" fmla="*/ 180487 w 418564"/>
                  <a:gd name="connsiteY1321" fmla="*/ 327537 h 419737"/>
                  <a:gd name="connsiteX1322" fmla="*/ 180418 w 418564"/>
                  <a:gd name="connsiteY1322" fmla="*/ 328573 h 419737"/>
                  <a:gd name="connsiteX1323" fmla="*/ 180349 w 418564"/>
                  <a:gd name="connsiteY1323" fmla="*/ 329608 h 419737"/>
                  <a:gd name="connsiteX1324" fmla="*/ 180349 w 418564"/>
                  <a:gd name="connsiteY1324" fmla="*/ 329608 h 419737"/>
                  <a:gd name="connsiteX1325" fmla="*/ 180349 w 418564"/>
                  <a:gd name="connsiteY1325" fmla="*/ 329885 h 419737"/>
                  <a:gd name="connsiteX1326" fmla="*/ 180349 w 418564"/>
                  <a:gd name="connsiteY1326" fmla="*/ 329954 h 419737"/>
                  <a:gd name="connsiteX1327" fmla="*/ 180280 w 418564"/>
                  <a:gd name="connsiteY1327" fmla="*/ 331127 h 419737"/>
                  <a:gd name="connsiteX1328" fmla="*/ 180280 w 418564"/>
                  <a:gd name="connsiteY1328" fmla="*/ 331196 h 419737"/>
                  <a:gd name="connsiteX1329" fmla="*/ 180280 w 418564"/>
                  <a:gd name="connsiteY1329" fmla="*/ 331265 h 419737"/>
                  <a:gd name="connsiteX1330" fmla="*/ 180142 w 418564"/>
                  <a:gd name="connsiteY1330" fmla="*/ 335062 h 419737"/>
                  <a:gd name="connsiteX1331" fmla="*/ 180142 w 418564"/>
                  <a:gd name="connsiteY1331" fmla="*/ 335062 h 419737"/>
                  <a:gd name="connsiteX1332" fmla="*/ 180142 w 418564"/>
                  <a:gd name="connsiteY1332" fmla="*/ 335338 h 419737"/>
                  <a:gd name="connsiteX1333" fmla="*/ 180142 w 418564"/>
                  <a:gd name="connsiteY1333" fmla="*/ 335408 h 419737"/>
                  <a:gd name="connsiteX1334" fmla="*/ 180142 w 418564"/>
                  <a:gd name="connsiteY1334" fmla="*/ 335615 h 419737"/>
                  <a:gd name="connsiteX1335" fmla="*/ 180142 w 418564"/>
                  <a:gd name="connsiteY1335" fmla="*/ 336512 h 419737"/>
                  <a:gd name="connsiteX1336" fmla="*/ 180142 w 418564"/>
                  <a:gd name="connsiteY1336" fmla="*/ 336719 h 419737"/>
                  <a:gd name="connsiteX1337" fmla="*/ 180142 w 418564"/>
                  <a:gd name="connsiteY1337" fmla="*/ 336995 h 419737"/>
                  <a:gd name="connsiteX1338" fmla="*/ 180142 w 418564"/>
                  <a:gd name="connsiteY1338" fmla="*/ 337686 h 419737"/>
                  <a:gd name="connsiteX1339" fmla="*/ 180142 w 418564"/>
                  <a:gd name="connsiteY1339" fmla="*/ 337962 h 419737"/>
                  <a:gd name="connsiteX1340" fmla="*/ 180142 w 418564"/>
                  <a:gd name="connsiteY1340" fmla="*/ 338031 h 419737"/>
                  <a:gd name="connsiteX1341" fmla="*/ 180142 w 418564"/>
                  <a:gd name="connsiteY1341" fmla="*/ 338100 h 419737"/>
                  <a:gd name="connsiteX1342" fmla="*/ 180142 w 418564"/>
                  <a:gd name="connsiteY1342" fmla="*/ 338238 h 419737"/>
                  <a:gd name="connsiteX1343" fmla="*/ 180142 w 418564"/>
                  <a:gd name="connsiteY1343" fmla="*/ 339274 h 419737"/>
                  <a:gd name="connsiteX1344" fmla="*/ 180142 w 418564"/>
                  <a:gd name="connsiteY1344" fmla="*/ 339274 h 419737"/>
                  <a:gd name="connsiteX1345" fmla="*/ 180142 w 418564"/>
                  <a:gd name="connsiteY1345" fmla="*/ 340240 h 419737"/>
                  <a:gd name="connsiteX1346" fmla="*/ 180142 w 418564"/>
                  <a:gd name="connsiteY1346" fmla="*/ 340861 h 419737"/>
                  <a:gd name="connsiteX1347" fmla="*/ 180211 w 418564"/>
                  <a:gd name="connsiteY1347" fmla="*/ 341897 h 419737"/>
                  <a:gd name="connsiteX1348" fmla="*/ 180211 w 418564"/>
                  <a:gd name="connsiteY1348" fmla="*/ 341966 h 419737"/>
                  <a:gd name="connsiteX1349" fmla="*/ 180280 w 418564"/>
                  <a:gd name="connsiteY1349" fmla="*/ 342932 h 419737"/>
                  <a:gd name="connsiteX1350" fmla="*/ 180280 w 418564"/>
                  <a:gd name="connsiteY1350" fmla="*/ 343278 h 419737"/>
                  <a:gd name="connsiteX1351" fmla="*/ 180349 w 418564"/>
                  <a:gd name="connsiteY1351" fmla="*/ 344589 h 419737"/>
                  <a:gd name="connsiteX1352" fmla="*/ 180349 w 418564"/>
                  <a:gd name="connsiteY1352" fmla="*/ 344589 h 419737"/>
                  <a:gd name="connsiteX1353" fmla="*/ 180349 w 418564"/>
                  <a:gd name="connsiteY1353" fmla="*/ 344658 h 419737"/>
                  <a:gd name="connsiteX1354" fmla="*/ 180349 w 418564"/>
                  <a:gd name="connsiteY1354" fmla="*/ 344658 h 419737"/>
                  <a:gd name="connsiteX1355" fmla="*/ 180487 w 418564"/>
                  <a:gd name="connsiteY1355" fmla="*/ 345901 h 419737"/>
                  <a:gd name="connsiteX1356" fmla="*/ 180487 w 418564"/>
                  <a:gd name="connsiteY1356" fmla="*/ 345901 h 419737"/>
                  <a:gd name="connsiteX1357" fmla="*/ 180556 w 418564"/>
                  <a:gd name="connsiteY1357" fmla="*/ 346798 h 419737"/>
                  <a:gd name="connsiteX1358" fmla="*/ 180556 w 418564"/>
                  <a:gd name="connsiteY1358" fmla="*/ 346867 h 419737"/>
                  <a:gd name="connsiteX1359" fmla="*/ 180625 w 418564"/>
                  <a:gd name="connsiteY1359" fmla="*/ 347420 h 419737"/>
                  <a:gd name="connsiteX1360" fmla="*/ 180625 w 418564"/>
                  <a:gd name="connsiteY1360" fmla="*/ 347489 h 419737"/>
                  <a:gd name="connsiteX1361" fmla="*/ 180694 w 418564"/>
                  <a:gd name="connsiteY1361" fmla="*/ 348317 h 419737"/>
                  <a:gd name="connsiteX1362" fmla="*/ 180694 w 418564"/>
                  <a:gd name="connsiteY1362" fmla="*/ 348248 h 419737"/>
                  <a:gd name="connsiteX1363" fmla="*/ 180763 w 418564"/>
                  <a:gd name="connsiteY1363" fmla="*/ 348800 h 419737"/>
                  <a:gd name="connsiteX1364" fmla="*/ 180763 w 418564"/>
                  <a:gd name="connsiteY1364" fmla="*/ 348800 h 419737"/>
                  <a:gd name="connsiteX1365" fmla="*/ 180832 w 418564"/>
                  <a:gd name="connsiteY1365" fmla="*/ 349215 h 419737"/>
                  <a:gd name="connsiteX1366" fmla="*/ 180970 w 418564"/>
                  <a:gd name="connsiteY1366" fmla="*/ 350181 h 419737"/>
                  <a:gd name="connsiteX1367" fmla="*/ 180970 w 418564"/>
                  <a:gd name="connsiteY1367" fmla="*/ 350388 h 419737"/>
                  <a:gd name="connsiteX1368" fmla="*/ 180970 w 418564"/>
                  <a:gd name="connsiteY1368" fmla="*/ 350457 h 419737"/>
                  <a:gd name="connsiteX1369" fmla="*/ 181108 w 418564"/>
                  <a:gd name="connsiteY1369" fmla="*/ 351493 h 419737"/>
                  <a:gd name="connsiteX1370" fmla="*/ 181108 w 418564"/>
                  <a:gd name="connsiteY1370" fmla="*/ 351424 h 419737"/>
                  <a:gd name="connsiteX1371" fmla="*/ 181108 w 418564"/>
                  <a:gd name="connsiteY1371" fmla="*/ 351562 h 419737"/>
                  <a:gd name="connsiteX1372" fmla="*/ 181246 w 418564"/>
                  <a:gd name="connsiteY1372" fmla="*/ 352528 h 419737"/>
                  <a:gd name="connsiteX1373" fmla="*/ 181246 w 418564"/>
                  <a:gd name="connsiteY1373" fmla="*/ 352528 h 419737"/>
                  <a:gd name="connsiteX1374" fmla="*/ 181453 w 418564"/>
                  <a:gd name="connsiteY1374" fmla="*/ 353840 h 419737"/>
                  <a:gd name="connsiteX1375" fmla="*/ 181453 w 418564"/>
                  <a:gd name="connsiteY1375" fmla="*/ 353840 h 419737"/>
                  <a:gd name="connsiteX1376" fmla="*/ 181660 w 418564"/>
                  <a:gd name="connsiteY1376" fmla="*/ 355152 h 419737"/>
                  <a:gd name="connsiteX1377" fmla="*/ 181868 w 418564"/>
                  <a:gd name="connsiteY1377" fmla="*/ 356325 h 419737"/>
                  <a:gd name="connsiteX1378" fmla="*/ 181868 w 418564"/>
                  <a:gd name="connsiteY1378" fmla="*/ 356463 h 419737"/>
                  <a:gd name="connsiteX1379" fmla="*/ 181868 w 418564"/>
                  <a:gd name="connsiteY1379" fmla="*/ 356602 h 419737"/>
                  <a:gd name="connsiteX1380" fmla="*/ 182075 w 418564"/>
                  <a:gd name="connsiteY1380" fmla="*/ 357637 h 419737"/>
                  <a:gd name="connsiteX1381" fmla="*/ 182075 w 418564"/>
                  <a:gd name="connsiteY1381" fmla="*/ 357775 h 419737"/>
                  <a:gd name="connsiteX1382" fmla="*/ 182075 w 418564"/>
                  <a:gd name="connsiteY1382" fmla="*/ 357844 h 419737"/>
                  <a:gd name="connsiteX1383" fmla="*/ 182213 w 418564"/>
                  <a:gd name="connsiteY1383" fmla="*/ 358535 h 419737"/>
                  <a:gd name="connsiteX1384" fmla="*/ 182351 w 418564"/>
                  <a:gd name="connsiteY1384" fmla="*/ 359225 h 419737"/>
                  <a:gd name="connsiteX1385" fmla="*/ 182351 w 418564"/>
                  <a:gd name="connsiteY1385" fmla="*/ 359294 h 419737"/>
                  <a:gd name="connsiteX1386" fmla="*/ 182489 w 418564"/>
                  <a:gd name="connsiteY1386" fmla="*/ 359777 h 419737"/>
                  <a:gd name="connsiteX1387" fmla="*/ 182627 w 418564"/>
                  <a:gd name="connsiteY1387" fmla="*/ 360468 h 419737"/>
                  <a:gd name="connsiteX1388" fmla="*/ 182627 w 418564"/>
                  <a:gd name="connsiteY1388" fmla="*/ 360606 h 419737"/>
                  <a:gd name="connsiteX1389" fmla="*/ 182696 w 418564"/>
                  <a:gd name="connsiteY1389" fmla="*/ 360813 h 419737"/>
                  <a:gd name="connsiteX1390" fmla="*/ 182972 w 418564"/>
                  <a:gd name="connsiteY1390" fmla="*/ 361779 h 419737"/>
                  <a:gd name="connsiteX1391" fmla="*/ 183317 w 418564"/>
                  <a:gd name="connsiteY1391" fmla="*/ 363091 h 419737"/>
                  <a:gd name="connsiteX1392" fmla="*/ 183317 w 418564"/>
                  <a:gd name="connsiteY1392" fmla="*/ 363091 h 419737"/>
                  <a:gd name="connsiteX1393" fmla="*/ 183663 w 418564"/>
                  <a:gd name="connsiteY1393" fmla="*/ 364265 h 419737"/>
                  <a:gd name="connsiteX1394" fmla="*/ 183663 w 418564"/>
                  <a:gd name="connsiteY1394" fmla="*/ 364333 h 419737"/>
                  <a:gd name="connsiteX1395" fmla="*/ 183663 w 418564"/>
                  <a:gd name="connsiteY1395" fmla="*/ 364333 h 419737"/>
                  <a:gd name="connsiteX1396" fmla="*/ 183939 w 418564"/>
                  <a:gd name="connsiteY1396" fmla="*/ 365300 h 419737"/>
                  <a:gd name="connsiteX1397" fmla="*/ 184077 w 418564"/>
                  <a:gd name="connsiteY1397" fmla="*/ 365714 h 419737"/>
                  <a:gd name="connsiteX1398" fmla="*/ 184353 w 418564"/>
                  <a:gd name="connsiteY1398" fmla="*/ 366681 h 419737"/>
                  <a:gd name="connsiteX1399" fmla="*/ 184491 w 418564"/>
                  <a:gd name="connsiteY1399" fmla="*/ 367026 h 419737"/>
                  <a:gd name="connsiteX1400" fmla="*/ 184491 w 418564"/>
                  <a:gd name="connsiteY1400" fmla="*/ 367026 h 419737"/>
                  <a:gd name="connsiteX1401" fmla="*/ 184836 w 418564"/>
                  <a:gd name="connsiteY1401" fmla="*/ 367992 h 419737"/>
                  <a:gd name="connsiteX1402" fmla="*/ 184836 w 418564"/>
                  <a:gd name="connsiteY1402" fmla="*/ 368061 h 419737"/>
                  <a:gd name="connsiteX1403" fmla="*/ 184905 w 418564"/>
                  <a:gd name="connsiteY1403" fmla="*/ 368269 h 419737"/>
                  <a:gd name="connsiteX1404" fmla="*/ 184974 w 418564"/>
                  <a:gd name="connsiteY1404" fmla="*/ 368545 h 419737"/>
                  <a:gd name="connsiteX1405" fmla="*/ 184974 w 418564"/>
                  <a:gd name="connsiteY1405" fmla="*/ 368614 h 419737"/>
                  <a:gd name="connsiteX1406" fmla="*/ 185319 w 418564"/>
                  <a:gd name="connsiteY1406" fmla="*/ 369580 h 419737"/>
                  <a:gd name="connsiteX1407" fmla="*/ 185665 w 418564"/>
                  <a:gd name="connsiteY1407" fmla="*/ 370547 h 419737"/>
                  <a:gd name="connsiteX1408" fmla="*/ 185803 w 418564"/>
                  <a:gd name="connsiteY1408" fmla="*/ 370961 h 419737"/>
                  <a:gd name="connsiteX1409" fmla="*/ 185872 w 418564"/>
                  <a:gd name="connsiteY1409" fmla="*/ 371168 h 419737"/>
                  <a:gd name="connsiteX1410" fmla="*/ 185941 w 418564"/>
                  <a:gd name="connsiteY1410" fmla="*/ 371444 h 419737"/>
                  <a:gd name="connsiteX1411" fmla="*/ 185941 w 418564"/>
                  <a:gd name="connsiteY1411" fmla="*/ 371444 h 419737"/>
                  <a:gd name="connsiteX1412" fmla="*/ 186286 w 418564"/>
                  <a:gd name="connsiteY1412" fmla="*/ 372342 h 419737"/>
                  <a:gd name="connsiteX1413" fmla="*/ 186355 w 418564"/>
                  <a:gd name="connsiteY1413" fmla="*/ 372480 h 419737"/>
                  <a:gd name="connsiteX1414" fmla="*/ 186424 w 418564"/>
                  <a:gd name="connsiteY1414" fmla="*/ 372687 h 419737"/>
                  <a:gd name="connsiteX1415" fmla="*/ 186700 w 418564"/>
                  <a:gd name="connsiteY1415" fmla="*/ 373377 h 419737"/>
                  <a:gd name="connsiteX1416" fmla="*/ 186700 w 418564"/>
                  <a:gd name="connsiteY1416" fmla="*/ 373377 h 419737"/>
                  <a:gd name="connsiteX1417" fmla="*/ 187114 w 418564"/>
                  <a:gd name="connsiteY1417" fmla="*/ 374344 h 419737"/>
                  <a:gd name="connsiteX1418" fmla="*/ 187114 w 418564"/>
                  <a:gd name="connsiteY1418" fmla="*/ 374413 h 419737"/>
                  <a:gd name="connsiteX1419" fmla="*/ 187183 w 418564"/>
                  <a:gd name="connsiteY1419" fmla="*/ 374551 h 419737"/>
                  <a:gd name="connsiteX1420" fmla="*/ 187529 w 418564"/>
                  <a:gd name="connsiteY1420" fmla="*/ 375310 h 419737"/>
                  <a:gd name="connsiteX1421" fmla="*/ 187598 w 418564"/>
                  <a:gd name="connsiteY1421" fmla="*/ 375448 h 419737"/>
                  <a:gd name="connsiteX1422" fmla="*/ 187805 w 418564"/>
                  <a:gd name="connsiteY1422" fmla="*/ 375863 h 419737"/>
                  <a:gd name="connsiteX1423" fmla="*/ 188219 w 418564"/>
                  <a:gd name="connsiteY1423" fmla="*/ 376898 h 419737"/>
                  <a:gd name="connsiteX1424" fmla="*/ 188219 w 418564"/>
                  <a:gd name="connsiteY1424" fmla="*/ 376967 h 419737"/>
                  <a:gd name="connsiteX1425" fmla="*/ 188288 w 418564"/>
                  <a:gd name="connsiteY1425" fmla="*/ 377105 h 419737"/>
                  <a:gd name="connsiteX1426" fmla="*/ 188564 w 418564"/>
                  <a:gd name="connsiteY1426" fmla="*/ 377796 h 419737"/>
                  <a:gd name="connsiteX1427" fmla="*/ 188840 w 418564"/>
                  <a:gd name="connsiteY1427" fmla="*/ 378486 h 419737"/>
                  <a:gd name="connsiteX1428" fmla="*/ 188909 w 418564"/>
                  <a:gd name="connsiteY1428" fmla="*/ 378624 h 419737"/>
                  <a:gd name="connsiteX1429" fmla="*/ 188978 w 418564"/>
                  <a:gd name="connsiteY1429" fmla="*/ 378693 h 419737"/>
                  <a:gd name="connsiteX1430" fmla="*/ 189116 w 418564"/>
                  <a:gd name="connsiteY1430" fmla="*/ 378969 h 419737"/>
                  <a:gd name="connsiteX1431" fmla="*/ 189323 w 418564"/>
                  <a:gd name="connsiteY1431" fmla="*/ 379452 h 419737"/>
                  <a:gd name="connsiteX1432" fmla="*/ 189323 w 418564"/>
                  <a:gd name="connsiteY1432" fmla="*/ 379521 h 419737"/>
                  <a:gd name="connsiteX1433" fmla="*/ 189462 w 418564"/>
                  <a:gd name="connsiteY1433" fmla="*/ 379867 h 419737"/>
                  <a:gd name="connsiteX1434" fmla="*/ 189876 w 418564"/>
                  <a:gd name="connsiteY1434" fmla="*/ 380764 h 419737"/>
                  <a:gd name="connsiteX1435" fmla="*/ 189876 w 418564"/>
                  <a:gd name="connsiteY1435" fmla="*/ 380764 h 419737"/>
                  <a:gd name="connsiteX1436" fmla="*/ 190497 w 418564"/>
                  <a:gd name="connsiteY1436" fmla="*/ 382007 h 419737"/>
                  <a:gd name="connsiteX1437" fmla="*/ 190497 w 418564"/>
                  <a:gd name="connsiteY1437" fmla="*/ 382007 h 419737"/>
                  <a:gd name="connsiteX1438" fmla="*/ 190980 w 418564"/>
                  <a:gd name="connsiteY1438" fmla="*/ 382973 h 419737"/>
                  <a:gd name="connsiteX1439" fmla="*/ 191049 w 418564"/>
                  <a:gd name="connsiteY1439" fmla="*/ 383111 h 419737"/>
                  <a:gd name="connsiteX1440" fmla="*/ 191118 w 418564"/>
                  <a:gd name="connsiteY1440" fmla="*/ 383318 h 419737"/>
                  <a:gd name="connsiteX1441" fmla="*/ 191533 w 418564"/>
                  <a:gd name="connsiteY1441" fmla="*/ 384147 h 419737"/>
                  <a:gd name="connsiteX1442" fmla="*/ 191671 w 418564"/>
                  <a:gd name="connsiteY1442" fmla="*/ 384423 h 419737"/>
                  <a:gd name="connsiteX1443" fmla="*/ 191740 w 418564"/>
                  <a:gd name="connsiteY1443" fmla="*/ 384492 h 419737"/>
                  <a:gd name="connsiteX1444" fmla="*/ 192016 w 418564"/>
                  <a:gd name="connsiteY1444" fmla="*/ 384975 h 419737"/>
                  <a:gd name="connsiteX1445" fmla="*/ 192361 w 418564"/>
                  <a:gd name="connsiteY1445" fmla="*/ 385666 h 419737"/>
                  <a:gd name="connsiteX1446" fmla="*/ 192361 w 418564"/>
                  <a:gd name="connsiteY1446" fmla="*/ 385735 h 419737"/>
                  <a:gd name="connsiteX1447" fmla="*/ 192361 w 418564"/>
                  <a:gd name="connsiteY1447" fmla="*/ 385804 h 419737"/>
                  <a:gd name="connsiteX1448" fmla="*/ 192430 w 418564"/>
                  <a:gd name="connsiteY1448" fmla="*/ 385942 h 419737"/>
                  <a:gd name="connsiteX1449" fmla="*/ 192913 w 418564"/>
                  <a:gd name="connsiteY1449" fmla="*/ 386839 h 419737"/>
                  <a:gd name="connsiteX1450" fmla="*/ 192913 w 418564"/>
                  <a:gd name="connsiteY1450" fmla="*/ 386839 h 419737"/>
                  <a:gd name="connsiteX1451" fmla="*/ 193535 w 418564"/>
                  <a:gd name="connsiteY1451" fmla="*/ 387944 h 419737"/>
                  <a:gd name="connsiteX1452" fmla="*/ 193535 w 418564"/>
                  <a:gd name="connsiteY1452" fmla="*/ 387944 h 419737"/>
                  <a:gd name="connsiteX1453" fmla="*/ 193535 w 418564"/>
                  <a:gd name="connsiteY1453" fmla="*/ 387944 h 419737"/>
                  <a:gd name="connsiteX1454" fmla="*/ 193673 w 418564"/>
                  <a:gd name="connsiteY1454" fmla="*/ 388220 h 419737"/>
                  <a:gd name="connsiteX1455" fmla="*/ 193742 w 418564"/>
                  <a:gd name="connsiteY1455" fmla="*/ 388358 h 419737"/>
                  <a:gd name="connsiteX1456" fmla="*/ 193949 w 418564"/>
                  <a:gd name="connsiteY1456" fmla="*/ 388703 h 419737"/>
                  <a:gd name="connsiteX1457" fmla="*/ 194363 w 418564"/>
                  <a:gd name="connsiteY1457" fmla="*/ 389324 h 419737"/>
                  <a:gd name="connsiteX1458" fmla="*/ 194363 w 418564"/>
                  <a:gd name="connsiteY1458" fmla="*/ 389394 h 419737"/>
                  <a:gd name="connsiteX1459" fmla="*/ 195053 w 418564"/>
                  <a:gd name="connsiteY1459" fmla="*/ 390498 h 419737"/>
                  <a:gd name="connsiteX1460" fmla="*/ 195053 w 418564"/>
                  <a:gd name="connsiteY1460" fmla="*/ 390498 h 419737"/>
                  <a:gd name="connsiteX1461" fmla="*/ 195122 w 418564"/>
                  <a:gd name="connsiteY1461" fmla="*/ 390567 h 419737"/>
                  <a:gd name="connsiteX1462" fmla="*/ 195813 w 418564"/>
                  <a:gd name="connsiteY1462" fmla="*/ 391603 h 419737"/>
                  <a:gd name="connsiteX1463" fmla="*/ 195813 w 418564"/>
                  <a:gd name="connsiteY1463" fmla="*/ 391603 h 419737"/>
                  <a:gd name="connsiteX1464" fmla="*/ 195813 w 418564"/>
                  <a:gd name="connsiteY1464" fmla="*/ 391603 h 419737"/>
                  <a:gd name="connsiteX1465" fmla="*/ 196503 w 418564"/>
                  <a:gd name="connsiteY1465" fmla="*/ 392707 h 419737"/>
                  <a:gd name="connsiteX1466" fmla="*/ 196779 w 418564"/>
                  <a:gd name="connsiteY1466" fmla="*/ 393121 h 419737"/>
                  <a:gd name="connsiteX1467" fmla="*/ 196779 w 418564"/>
                  <a:gd name="connsiteY1467" fmla="*/ 393121 h 419737"/>
                  <a:gd name="connsiteX1468" fmla="*/ 197263 w 418564"/>
                  <a:gd name="connsiteY1468" fmla="*/ 393812 h 419737"/>
                  <a:gd name="connsiteX1469" fmla="*/ 197470 w 418564"/>
                  <a:gd name="connsiteY1469" fmla="*/ 394088 h 419737"/>
                  <a:gd name="connsiteX1470" fmla="*/ 197608 w 418564"/>
                  <a:gd name="connsiteY1470" fmla="*/ 394226 h 419737"/>
                  <a:gd name="connsiteX1471" fmla="*/ 198091 w 418564"/>
                  <a:gd name="connsiteY1471" fmla="*/ 394916 h 419737"/>
                  <a:gd name="connsiteX1472" fmla="*/ 198091 w 418564"/>
                  <a:gd name="connsiteY1472" fmla="*/ 394916 h 419737"/>
                  <a:gd name="connsiteX1473" fmla="*/ 198367 w 418564"/>
                  <a:gd name="connsiteY1473" fmla="*/ 395331 h 419737"/>
                  <a:gd name="connsiteX1474" fmla="*/ 198850 w 418564"/>
                  <a:gd name="connsiteY1474" fmla="*/ 396021 h 419737"/>
                  <a:gd name="connsiteX1475" fmla="*/ 198919 w 418564"/>
                  <a:gd name="connsiteY1475" fmla="*/ 396090 h 419737"/>
                  <a:gd name="connsiteX1476" fmla="*/ 199679 w 418564"/>
                  <a:gd name="connsiteY1476" fmla="*/ 397126 h 419737"/>
                  <a:gd name="connsiteX1477" fmla="*/ 199679 w 418564"/>
                  <a:gd name="connsiteY1477" fmla="*/ 397126 h 419737"/>
                  <a:gd name="connsiteX1478" fmla="*/ 199748 w 418564"/>
                  <a:gd name="connsiteY1478" fmla="*/ 397264 h 419737"/>
                  <a:gd name="connsiteX1479" fmla="*/ 200438 w 418564"/>
                  <a:gd name="connsiteY1479" fmla="*/ 398161 h 419737"/>
                  <a:gd name="connsiteX1480" fmla="*/ 200438 w 418564"/>
                  <a:gd name="connsiteY1480" fmla="*/ 398161 h 419737"/>
                  <a:gd name="connsiteX1481" fmla="*/ 201267 w 418564"/>
                  <a:gd name="connsiteY1481" fmla="*/ 399197 h 419737"/>
                  <a:gd name="connsiteX1482" fmla="*/ 201336 w 418564"/>
                  <a:gd name="connsiteY1482" fmla="*/ 399266 h 419737"/>
                  <a:gd name="connsiteX1483" fmla="*/ 201957 w 418564"/>
                  <a:gd name="connsiteY1483" fmla="*/ 400025 h 419737"/>
                  <a:gd name="connsiteX1484" fmla="*/ 202095 w 418564"/>
                  <a:gd name="connsiteY1484" fmla="*/ 400163 h 419737"/>
                  <a:gd name="connsiteX1485" fmla="*/ 202164 w 418564"/>
                  <a:gd name="connsiteY1485" fmla="*/ 400301 h 419737"/>
                  <a:gd name="connsiteX1486" fmla="*/ 202440 w 418564"/>
                  <a:gd name="connsiteY1486" fmla="*/ 400646 h 419737"/>
                  <a:gd name="connsiteX1487" fmla="*/ 203545 w 418564"/>
                  <a:gd name="connsiteY1487" fmla="*/ 402027 h 419737"/>
                  <a:gd name="connsiteX1488" fmla="*/ 203545 w 418564"/>
                  <a:gd name="connsiteY1488" fmla="*/ 402027 h 419737"/>
                  <a:gd name="connsiteX1489" fmla="*/ 203821 w 418564"/>
                  <a:gd name="connsiteY1489" fmla="*/ 402372 h 419737"/>
                  <a:gd name="connsiteX1490" fmla="*/ 204373 w 418564"/>
                  <a:gd name="connsiteY1490" fmla="*/ 403063 h 419737"/>
                  <a:gd name="connsiteX1491" fmla="*/ 204511 w 418564"/>
                  <a:gd name="connsiteY1491" fmla="*/ 403201 h 419737"/>
                  <a:gd name="connsiteX1492" fmla="*/ 204649 w 418564"/>
                  <a:gd name="connsiteY1492" fmla="*/ 403339 h 419737"/>
                  <a:gd name="connsiteX1493" fmla="*/ 204649 w 418564"/>
                  <a:gd name="connsiteY1493" fmla="*/ 403339 h 419737"/>
                  <a:gd name="connsiteX1494" fmla="*/ 204787 w 418564"/>
                  <a:gd name="connsiteY1494" fmla="*/ 403546 h 419737"/>
                  <a:gd name="connsiteX1495" fmla="*/ 205478 w 418564"/>
                  <a:gd name="connsiteY1495" fmla="*/ 404374 h 419737"/>
                  <a:gd name="connsiteX1496" fmla="*/ 205823 w 418564"/>
                  <a:gd name="connsiteY1496" fmla="*/ 404719 h 419737"/>
                  <a:gd name="connsiteX1497" fmla="*/ 206375 w 418564"/>
                  <a:gd name="connsiteY1497" fmla="*/ 405341 h 419737"/>
                  <a:gd name="connsiteX1498" fmla="*/ 207204 w 418564"/>
                  <a:gd name="connsiteY1498" fmla="*/ 406238 h 419737"/>
                  <a:gd name="connsiteX1499" fmla="*/ 207273 w 418564"/>
                  <a:gd name="connsiteY1499" fmla="*/ 406307 h 419737"/>
                  <a:gd name="connsiteX1500" fmla="*/ 207342 w 418564"/>
                  <a:gd name="connsiteY1500" fmla="*/ 406376 h 419737"/>
                  <a:gd name="connsiteX1501" fmla="*/ 208239 w 418564"/>
                  <a:gd name="connsiteY1501" fmla="*/ 407343 h 419737"/>
                  <a:gd name="connsiteX1502" fmla="*/ 208446 w 418564"/>
                  <a:gd name="connsiteY1502" fmla="*/ 407550 h 419737"/>
                  <a:gd name="connsiteX1503" fmla="*/ 208446 w 418564"/>
                  <a:gd name="connsiteY1503" fmla="*/ 407550 h 419737"/>
                  <a:gd name="connsiteX1504" fmla="*/ 209137 w 418564"/>
                  <a:gd name="connsiteY1504" fmla="*/ 408240 h 419737"/>
                  <a:gd name="connsiteX1505" fmla="*/ 209206 w 418564"/>
                  <a:gd name="connsiteY1505" fmla="*/ 408309 h 419737"/>
                  <a:gd name="connsiteX1506" fmla="*/ 209206 w 418564"/>
                  <a:gd name="connsiteY1506" fmla="*/ 408309 h 419737"/>
                  <a:gd name="connsiteX1507" fmla="*/ 210034 w 418564"/>
                  <a:gd name="connsiteY1507" fmla="*/ 409138 h 419737"/>
                  <a:gd name="connsiteX1508" fmla="*/ 210034 w 418564"/>
                  <a:gd name="connsiteY1508" fmla="*/ 409138 h 419737"/>
                  <a:gd name="connsiteX1509" fmla="*/ 210034 w 418564"/>
                  <a:gd name="connsiteY1509" fmla="*/ 409138 h 419737"/>
                  <a:gd name="connsiteX1510" fmla="*/ 210034 w 418564"/>
                  <a:gd name="connsiteY1510" fmla="*/ 409138 h 419737"/>
                  <a:gd name="connsiteX1511" fmla="*/ 210034 w 418564"/>
                  <a:gd name="connsiteY1511" fmla="*/ 409138 h 419737"/>
                  <a:gd name="connsiteX1512" fmla="*/ 210034 w 418564"/>
                  <a:gd name="connsiteY1512" fmla="*/ 409138 h 419737"/>
                  <a:gd name="connsiteX1513" fmla="*/ 210794 w 418564"/>
                  <a:gd name="connsiteY1513" fmla="*/ 409828 h 419737"/>
                  <a:gd name="connsiteX1514" fmla="*/ 211001 w 418564"/>
                  <a:gd name="connsiteY1514" fmla="*/ 410035 h 419737"/>
                  <a:gd name="connsiteX1515" fmla="*/ 211967 w 418564"/>
                  <a:gd name="connsiteY1515" fmla="*/ 410933 h 419737"/>
                  <a:gd name="connsiteX1516" fmla="*/ 211967 w 418564"/>
                  <a:gd name="connsiteY1516" fmla="*/ 410933 h 419737"/>
                  <a:gd name="connsiteX1517" fmla="*/ 211967 w 418564"/>
                  <a:gd name="connsiteY1517" fmla="*/ 410933 h 419737"/>
                  <a:gd name="connsiteX1518" fmla="*/ 212727 w 418564"/>
                  <a:gd name="connsiteY1518" fmla="*/ 411623 h 419737"/>
                  <a:gd name="connsiteX1519" fmla="*/ 212727 w 418564"/>
                  <a:gd name="connsiteY1519" fmla="*/ 411623 h 419737"/>
                  <a:gd name="connsiteX1520" fmla="*/ 212934 w 418564"/>
                  <a:gd name="connsiteY1520" fmla="*/ 411830 h 419737"/>
                  <a:gd name="connsiteX1521" fmla="*/ 212934 w 418564"/>
                  <a:gd name="connsiteY1521" fmla="*/ 411830 h 419737"/>
                  <a:gd name="connsiteX1522" fmla="*/ 213624 w 418564"/>
                  <a:gd name="connsiteY1522" fmla="*/ 412451 h 419737"/>
                  <a:gd name="connsiteX1523" fmla="*/ 213900 w 418564"/>
                  <a:gd name="connsiteY1523" fmla="*/ 412728 h 419737"/>
                  <a:gd name="connsiteX1524" fmla="*/ 213900 w 418564"/>
                  <a:gd name="connsiteY1524" fmla="*/ 412728 h 419737"/>
                  <a:gd name="connsiteX1525" fmla="*/ 213900 w 418564"/>
                  <a:gd name="connsiteY1525" fmla="*/ 412728 h 419737"/>
                  <a:gd name="connsiteX1526" fmla="*/ 214729 w 418564"/>
                  <a:gd name="connsiteY1526" fmla="*/ 413487 h 419737"/>
                  <a:gd name="connsiteX1527" fmla="*/ 214867 w 418564"/>
                  <a:gd name="connsiteY1527" fmla="*/ 413625 h 419737"/>
                  <a:gd name="connsiteX1528" fmla="*/ 215626 w 418564"/>
                  <a:gd name="connsiteY1528" fmla="*/ 414246 h 419737"/>
                  <a:gd name="connsiteX1529" fmla="*/ 215902 w 418564"/>
                  <a:gd name="connsiteY1529" fmla="*/ 414454 h 419737"/>
                  <a:gd name="connsiteX1530" fmla="*/ 215902 w 418564"/>
                  <a:gd name="connsiteY1530" fmla="*/ 414454 h 419737"/>
                  <a:gd name="connsiteX1531" fmla="*/ 216800 w 418564"/>
                  <a:gd name="connsiteY1531" fmla="*/ 415213 h 419737"/>
                  <a:gd name="connsiteX1532" fmla="*/ 216869 w 418564"/>
                  <a:gd name="connsiteY1532" fmla="*/ 415213 h 419737"/>
                  <a:gd name="connsiteX1533" fmla="*/ 216938 w 418564"/>
                  <a:gd name="connsiteY1533" fmla="*/ 415282 h 419737"/>
                  <a:gd name="connsiteX1534" fmla="*/ 217007 w 418564"/>
                  <a:gd name="connsiteY1534" fmla="*/ 415282 h 419737"/>
                  <a:gd name="connsiteX1535" fmla="*/ 218042 w 418564"/>
                  <a:gd name="connsiteY1535" fmla="*/ 416110 h 419737"/>
                  <a:gd name="connsiteX1536" fmla="*/ 218042 w 418564"/>
                  <a:gd name="connsiteY1536" fmla="*/ 416110 h 419737"/>
                  <a:gd name="connsiteX1537" fmla="*/ 218318 w 418564"/>
                  <a:gd name="connsiteY1537" fmla="*/ 416317 h 419737"/>
                  <a:gd name="connsiteX1538" fmla="*/ 218940 w 418564"/>
                  <a:gd name="connsiteY1538" fmla="*/ 416801 h 419737"/>
                  <a:gd name="connsiteX1539" fmla="*/ 219009 w 418564"/>
                  <a:gd name="connsiteY1539" fmla="*/ 416870 h 419737"/>
                  <a:gd name="connsiteX1540" fmla="*/ 219285 w 418564"/>
                  <a:gd name="connsiteY1540" fmla="*/ 417077 h 419737"/>
                  <a:gd name="connsiteX1541" fmla="*/ 220044 w 418564"/>
                  <a:gd name="connsiteY1541" fmla="*/ 417698 h 419737"/>
                  <a:gd name="connsiteX1542" fmla="*/ 220113 w 418564"/>
                  <a:gd name="connsiteY1542" fmla="*/ 417767 h 419737"/>
                  <a:gd name="connsiteX1543" fmla="*/ 220459 w 418564"/>
                  <a:gd name="connsiteY1543" fmla="*/ 418043 h 419737"/>
                  <a:gd name="connsiteX1544" fmla="*/ 221080 w 418564"/>
                  <a:gd name="connsiteY1544" fmla="*/ 418458 h 419737"/>
                  <a:gd name="connsiteX1545" fmla="*/ 221149 w 418564"/>
                  <a:gd name="connsiteY1545" fmla="*/ 418527 h 419737"/>
                  <a:gd name="connsiteX1546" fmla="*/ 221149 w 418564"/>
                  <a:gd name="connsiteY1546" fmla="*/ 418527 h 419737"/>
                  <a:gd name="connsiteX1547" fmla="*/ 222254 w 418564"/>
                  <a:gd name="connsiteY1547" fmla="*/ 419286 h 419737"/>
                  <a:gd name="connsiteX1548" fmla="*/ 222254 w 418564"/>
                  <a:gd name="connsiteY1548" fmla="*/ 419286 h 419737"/>
                  <a:gd name="connsiteX1549" fmla="*/ 222668 w 418564"/>
                  <a:gd name="connsiteY1549" fmla="*/ 419562 h 419737"/>
                  <a:gd name="connsiteX1550" fmla="*/ 223013 w 418564"/>
                  <a:gd name="connsiteY1550" fmla="*/ 419838 h 419737"/>
                  <a:gd name="connsiteX1551" fmla="*/ 244621 w 418564"/>
                  <a:gd name="connsiteY1551" fmla="*/ 396090 h 419737"/>
                  <a:gd name="connsiteX1552" fmla="*/ 244621 w 418564"/>
                  <a:gd name="connsiteY1552" fmla="*/ 396090 h 419737"/>
                  <a:gd name="connsiteX1553" fmla="*/ 254493 w 418564"/>
                  <a:gd name="connsiteY1553" fmla="*/ 373170 h 419737"/>
                  <a:gd name="connsiteX1554" fmla="*/ 193466 w 418564"/>
                  <a:gd name="connsiteY1554" fmla="*/ 267476 h 419737"/>
                  <a:gd name="connsiteX1555" fmla="*/ 193466 w 418564"/>
                  <a:gd name="connsiteY1555" fmla="*/ 267476 h 419737"/>
                  <a:gd name="connsiteX1556" fmla="*/ 172133 w 418564"/>
                  <a:gd name="connsiteY1556" fmla="*/ 264577 h 419737"/>
                  <a:gd name="connsiteX1557" fmla="*/ 172133 w 418564"/>
                  <a:gd name="connsiteY1557" fmla="*/ 264577 h 419737"/>
                  <a:gd name="connsiteX1558" fmla="*/ 143208 w 418564"/>
                  <a:gd name="connsiteY1558" fmla="*/ 319598 h 419737"/>
                  <a:gd name="connsiteX1559" fmla="*/ 142931 w 418564"/>
                  <a:gd name="connsiteY1559" fmla="*/ 320082 h 419737"/>
                  <a:gd name="connsiteX1560" fmla="*/ 142862 w 418564"/>
                  <a:gd name="connsiteY1560" fmla="*/ 320289 h 419737"/>
                  <a:gd name="connsiteX1561" fmla="*/ 142586 w 418564"/>
                  <a:gd name="connsiteY1561" fmla="*/ 320772 h 419737"/>
                  <a:gd name="connsiteX1562" fmla="*/ 142448 w 418564"/>
                  <a:gd name="connsiteY1562" fmla="*/ 320910 h 419737"/>
                  <a:gd name="connsiteX1563" fmla="*/ 141965 w 418564"/>
                  <a:gd name="connsiteY1563" fmla="*/ 321669 h 419737"/>
                  <a:gd name="connsiteX1564" fmla="*/ 141827 w 418564"/>
                  <a:gd name="connsiteY1564" fmla="*/ 321807 h 419737"/>
                  <a:gd name="connsiteX1565" fmla="*/ 141758 w 418564"/>
                  <a:gd name="connsiteY1565" fmla="*/ 321877 h 419737"/>
                  <a:gd name="connsiteX1566" fmla="*/ 141413 w 418564"/>
                  <a:gd name="connsiteY1566" fmla="*/ 322360 h 419737"/>
                  <a:gd name="connsiteX1567" fmla="*/ 141413 w 418564"/>
                  <a:gd name="connsiteY1567" fmla="*/ 322360 h 419737"/>
                  <a:gd name="connsiteX1568" fmla="*/ 140446 w 418564"/>
                  <a:gd name="connsiteY1568" fmla="*/ 323740 h 419737"/>
                  <a:gd name="connsiteX1569" fmla="*/ 140446 w 418564"/>
                  <a:gd name="connsiteY1569" fmla="*/ 323740 h 419737"/>
                  <a:gd name="connsiteX1570" fmla="*/ 140377 w 418564"/>
                  <a:gd name="connsiteY1570" fmla="*/ 323810 h 419737"/>
                  <a:gd name="connsiteX1571" fmla="*/ 140377 w 418564"/>
                  <a:gd name="connsiteY1571" fmla="*/ 323879 h 419737"/>
                  <a:gd name="connsiteX1572" fmla="*/ 140377 w 418564"/>
                  <a:gd name="connsiteY1572" fmla="*/ 323879 h 419737"/>
                  <a:gd name="connsiteX1573" fmla="*/ 139894 w 418564"/>
                  <a:gd name="connsiteY1573" fmla="*/ 324569 h 419737"/>
                  <a:gd name="connsiteX1574" fmla="*/ 139825 w 418564"/>
                  <a:gd name="connsiteY1574" fmla="*/ 324707 h 419737"/>
                  <a:gd name="connsiteX1575" fmla="*/ 139756 w 418564"/>
                  <a:gd name="connsiteY1575" fmla="*/ 324776 h 419737"/>
                  <a:gd name="connsiteX1576" fmla="*/ 139341 w 418564"/>
                  <a:gd name="connsiteY1576" fmla="*/ 325328 h 419737"/>
                  <a:gd name="connsiteX1577" fmla="*/ 139272 w 418564"/>
                  <a:gd name="connsiteY1577" fmla="*/ 325466 h 419737"/>
                  <a:gd name="connsiteX1578" fmla="*/ 138789 w 418564"/>
                  <a:gd name="connsiteY1578" fmla="*/ 326088 h 419737"/>
                  <a:gd name="connsiteX1579" fmla="*/ 138789 w 418564"/>
                  <a:gd name="connsiteY1579" fmla="*/ 326088 h 419737"/>
                  <a:gd name="connsiteX1580" fmla="*/ 138651 w 418564"/>
                  <a:gd name="connsiteY1580" fmla="*/ 326226 h 419737"/>
                  <a:gd name="connsiteX1581" fmla="*/ 138651 w 418564"/>
                  <a:gd name="connsiteY1581" fmla="*/ 326226 h 419737"/>
                  <a:gd name="connsiteX1582" fmla="*/ 138168 w 418564"/>
                  <a:gd name="connsiteY1582" fmla="*/ 326778 h 419737"/>
                  <a:gd name="connsiteX1583" fmla="*/ 138030 w 418564"/>
                  <a:gd name="connsiteY1583" fmla="*/ 326916 h 419737"/>
                  <a:gd name="connsiteX1584" fmla="*/ 137616 w 418564"/>
                  <a:gd name="connsiteY1584" fmla="*/ 327468 h 419737"/>
                  <a:gd name="connsiteX1585" fmla="*/ 137616 w 418564"/>
                  <a:gd name="connsiteY1585" fmla="*/ 327468 h 419737"/>
                  <a:gd name="connsiteX1586" fmla="*/ 137547 w 418564"/>
                  <a:gd name="connsiteY1586" fmla="*/ 327537 h 419737"/>
                  <a:gd name="connsiteX1587" fmla="*/ 136994 w 418564"/>
                  <a:gd name="connsiteY1587" fmla="*/ 328159 h 419737"/>
                  <a:gd name="connsiteX1588" fmla="*/ 136994 w 418564"/>
                  <a:gd name="connsiteY1588" fmla="*/ 328228 h 419737"/>
                  <a:gd name="connsiteX1589" fmla="*/ 136925 w 418564"/>
                  <a:gd name="connsiteY1589" fmla="*/ 328297 h 419737"/>
                  <a:gd name="connsiteX1590" fmla="*/ 136373 w 418564"/>
                  <a:gd name="connsiteY1590" fmla="*/ 328918 h 419737"/>
                  <a:gd name="connsiteX1591" fmla="*/ 136373 w 418564"/>
                  <a:gd name="connsiteY1591" fmla="*/ 328918 h 419737"/>
                  <a:gd name="connsiteX1592" fmla="*/ 136373 w 418564"/>
                  <a:gd name="connsiteY1592" fmla="*/ 328918 h 419737"/>
                  <a:gd name="connsiteX1593" fmla="*/ 135752 w 418564"/>
                  <a:gd name="connsiteY1593" fmla="*/ 329608 h 419737"/>
                  <a:gd name="connsiteX1594" fmla="*/ 135752 w 418564"/>
                  <a:gd name="connsiteY1594" fmla="*/ 329608 h 419737"/>
                  <a:gd name="connsiteX1595" fmla="*/ 135752 w 418564"/>
                  <a:gd name="connsiteY1595" fmla="*/ 329608 h 419737"/>
                  <a:gd name="connsiteX1596" fmla="*/ 135268 w 418564"/>
                  <a:gd name="connsiteY1596" fmla="*/ 330092 h 419737"/>
                  <a:gd name="connsiteX1597" fmla="*/ 135199 w 418564"/>
                  <a:gd name="connsiteY1597" fmla="*/ 330161 h 419737"/>
                  <a:gd name="connsiteX1598" fmla="*/ 135130 w 418564"/>
                  <a:gd name="connsiteY1598" fmla="*/ 330230 h 419737"/>
                  <a:gd name="connsiteX1599" fmla="*/ 135130 w 418564"/>
                  <a:gd name="connsiteY1599" fmla="*/ 330230 h 419737"/>
                  <a:gd name="connsiteX1600" fmla="*/ 134509 w 418564"/>
                  <a:gd name="connsiteY1600" fmla="*/ 330851 h 419737"/>
                  <a:gd name="connsiteX1601" fmla="*/ 134509 w 418564"/>
                  <a:gd name="connsiteY1601" fmla="*/ 330851 h 419737"/>
                  <a:gd name="connsiteX1602" fmla="*/ 134509 w 418564"/>
                  <a:gd name="connsiteY1602" fmla="*/ 330851 h 419737"/>
                  <a:gd name="connsiteX1603" fmla="*/ 133957 w 418564"/>
                  <a:gd name="connsiteY1603" fmla="*/ 331472 h 419737"/>
                  <a:gd name="connsiteX1604" fmla="*/ 133888 w 418564"/>
                  <a:gd name="connsiteY1604" fmla="*/ 331541 h 419737"/>
                  <a:gd name="connsiteX1605" fmla="*/ 133888 w 418564"/>
                  <a:gd name="connsiteY1605" fmla="*/ 331541 h 419737"/>
                  <a:gd name="connsiteX1606" fmla="*/ 133266 w 418564"/>
                  <a:gd name="connsiteY1606" fmla="*/ 332163 h 419737"/>
                  <a:gd name="connsiteX1607" fmla="*/ 132645 w 418564"/>
                  <a:gd name="connsiteY1607" fmla="*/ 332784 h 419737"/>
                  <a:gd name="connsiteX1608" fmla="*/ 132645 w 418564"/>
                  <a:gd name="connsiteY1608" fmla="*/ 332784 h 419737"/>
                  <a:gd name="connsiteX1609" fmla="*/ 131955 w 418564"/>
                  <a:gd name="connsiteY1609" fmla="*/ 333405 h 419737"/>
                  <a:gd name="connsiteX1610" fmla="*/ 131886 w 418564"/>
                  <a:gd name="connsiteY1610" fmla="*/ 333474 h 419737"/>
                  <a:gd name="connsiteX1611" fmla="*/ 131264 w 418564"/>
                  <a:gd name="connsiteY1611" fmla="*/ 334027 h 419737"/>
                  <a:gd name="connsiteX1612" fmla="*/ 131126 w 418564"/>
                  <a:gd name="connsiteY1612" fmla="*/ 334096 h 419737"/>
                  <a:gd name="connsiteX1613" fmla="*/ 130574 w 418564"/>
                  <a:gd name="connsiteY1613" fmla="*/ 334648 h 419737"/>
                  <a:gd name="connsiteX1614" fmla="*/ 130574 w 418564"/>
                  <a:gd name="connsiteY1614" fmla="*/ 334648 h 419737"/>
                  <a:gd name="connsiteX1615" fmla="*/ 129884 w 418564"/>
                  <a:gd name="connsiteY1615" fmla="*/ 335269 h 419737"/>
                  <a:gd name="connsiteX1616" fmla="*/ 129884 w 418564"/>
                  <a:gd name="connsiteY1616" fmla="*/ 335269 h 419737"/>
                  <a:gd name="connsiteX1617" fmla="*/ 129193 w 418564"/>
                  <a:gd name="connsiteY1617" fmla="*/ 335891 h 419737"/>
                  <a:gd name="connsiteX1618" fmla="*/ 129193 w 418564"/>
                  <a:gd name="connsiteY1618" fmla="*/ 335891 h 419737"/>
                  <a:gd name="connsiteX1619" fmla="*/ 128503 w 418564"/>
                  <a:gd name="connsiteY1619" fmla="*/ 336443 h 419737"/>
                  <a:gd name="connsiteX1620" fmla="*/ 128434 w 418564"/>
                  <a:gd name="connsiteY1620" fmla="*/ 336512 h 419737"/>
                  <a:gd name="connsiteX1621" fmla="*/ 127812 w 418564"/>
                  <a:gd name="connsiteY1621" fmla="*/ 336995 h 419737"/>
                  <a:gd name="connsiteX1622" fmla="*/ 127743 w 418564"/>
                  <a:gd name="connsiteY1622" fmla="*/ 337064 h 419737"/>
                  <a:gd name="connsiteX1623" fmla="*/ 127743 w 418564"/>
                  <a:gd name="connsiteY1623" fmla="*/ 337064 h 419737"/>
                  <a:gd name="connsiteX1624" fmla="*/ 127674 w 418564"/>
                  <a:gd name="connsiteY1624" fmla="*/ 337133 h 419737"/>
                  <a:gd name="connsiteX1625" fmla="*/ 126501 w 418564"/>
                  <a:gd name="connsiteY1625" fmla="*/ 338031 h 419737"/>
                  <a:gd name="connsiteX1626" fmla="*/ 126432 w 418564"/>
                  <a:gd name="connsiteY1626" fmla="*/ 338100 h 419737"/>
                  <a:gd name="connsiteX1627" fmla="*/ 126363 w 418564"/>
                  <a:gd name="connsiteY1627" fmla="*/ 338169 h 419737"/>
                  <a:gd name="connsiteX1628" fmla="*/ 126294 w 418564"/>
                  <a:gd name="connsiteY1628" fmla="*/ 338238 h 419737"/>
                  <a:gd name="connsiteX1629" fmla="*/ 125603 w 418564"/>
                  <a:gd name="connsiteY1629" fmla="*/ 338721 h 419737"/>
                  <a:gd name="connsiteX1630" fmla="*/ 125534 w 418564"/>
                  <a:gd name="connsiteY1630" fmla="*/ 338721 h 419737"/>
                  <a:gd name="connsiteX1631" fmla="*/ 125534 w 418564"/>
                  <a:gd name="connsiteY1631" fmla="*/ 338721 h 419737"/>
                  <a:gd name="connsiteX1632" fmla="*/ 124844 w 418564"/>
                  <a:gd name="connsiteY1632" fmla="*/ 339274 h 419737"/>
                  <a:gd name="connsiteX1633" fmla="*/ 124844 w 418564"/>
                  <a:gd name="connsiteY1633" fmla="*/ 339274 h 419737"/>
                  <a:gd name="connsiteX1634" fmla="*/ 124844 w 418564"/>
                  <a:gd name="connsiteY1634" fmla="*/ 339274 h 419737"/>
                  <a:gd name="connsiteX1635" fmla="*/ 124154 w 418564"/>
                  <a:gd name="connsiteY1635" fmla="*/ 339757 h 419737"/>
                  <a:gd name="connsiteX1636" fmla="*/ 124085 w 418564"/>
                  <a:gd name="connsiteY1636" fmla="*/ 339757 h 419737"/>
                  <a:gd name="connsiteX1637" fmla="*/ 123394 w 418564"/>
                  <a:gd name="connsiteY1637" fmla="*/ 340240 h 419737"/>
                  <a:gd name="connsiteX1638" fmla="*/ 123325 w 418564"/>
                  <a:gd name="connsiteY1638" fmla="*/ 340240 h 419737"/>
                  <a:gd name="connsiteX1639" fmla="*/ 122566 w 418564"/>
                  <a:gd name="connsiteY1639" fmla="*/ 340723 h 419737"/>
                  <a:gd name="connsiteX1640" fmla="*/ 122566 w 418564"/>
                  <a:gd name="connsiteY1640" fmla="*/ 340723 h 419737"/>
                  <a:gd name="connsiteX1641" fmla="*/ 122566 w 418564"/>
                  <a:gd name="connsiteY1641" fmla="*/ 340723 h 419737"/>
                  <a:gd name="connsiteX1642" fmla="*/ 121806 w 418564"/>
                  <a:gd name="connsiteY1642" fmla="*/ 341207 h 419737"/>
                  <a:gd name="connsiteX1643" fmla="*/ 121806 w 418564"/>
                  <a:gd name="connsiteY1643" fmla="*/ 341207 h 419737"/>
                  <a:gd name="connsiteX1644" fmla="*/ 121806 w 418564"/>
                  <a:gd name="connsiteY1644" fmla="*/ 341207 h 419737"/>
                  <a:gd name="connsiteX1645" fmla="*/ 121047 w 418564"/>
                  <a:gd name="connsiteY1645" fmla="*/ 341690 h 419737"/>
                  <a:gd name="connsiteX1646" fmla="*/ 121047 w 418564"/>
                  <a:gd name="connsiteY1646" fmla="*/ 341690 h 419737"/>
                  <a:gd name="connsiteX1647" fmla="*/ 120978 w 418564"/>
                  <a:gd name="connsiteY1647" fmla="*/ 341690 h 419737"/>
                  <a:gd name="connsiteX1648" fmla="*/ 120219 w 418564"/>
                  <a:gd name="connsiteY1648" fmla="*/ 342173 h 419737"/>
                  <a:gd name="connsiteX1649" fmla="*/ 120219 w 418564"/>
                  <a:gd name="connsiteY1649" fmla="*/ 342173 h 419737"/>
                  <a:gd name="connsiteX1650" fmla="*/ 120150 w 418564"/>
                  <a:gd name="connsiteY1650" fmla="*/ 342173 h 419737"/>
                  <a:gd name="connsiteX1651" fmla="*/ 119390 w 418564"/>
                  <a:gd name="connsiteY1651" fmla="*/ 342656 h 419737"/>
                  <a:gd name="connsiteX1652" fmla="*/ 119321 w 418564"/>
                  <a:gd name="connsiteY1652" fmla="*/ 342725 h 419737"/>
                  <a:gd name="connsiteX1653" fmla="*/ 119114 w 418564"/>
                  <a:gd name="connsiteY1653" fmla="*/ 342863 h 419737"/>
                  <a:gd name="connsiteX1654" fmla="*/ 119114 w 418564"/>
                  <a:gd name="connsiteY1654" fmla="*/ 342863 h 419737"/>
                  <a:gd name="connsiteX1655" fmla="*/ 118631 w 418564"/>
                  <a:gd name="connsiteY1655" fmla="*/ 343140 h 419737"/>
                  <a:gd name="connsiteX1656" fmla="*/ 118493 w 418564"/>
                  <a:gd name="connsiteY1656" fmla="*/ 343209 h 419737"/>
                  <a:gd name="connsiteX1657" fmla="*/ 118286 w 418564"/>
                  <a:gd name="connsiteY1657" fmla="*/ 343347 h 419737"/>
                  <a:gd name="connsiteX1658" fmla="*/ 117319 w 418564"/>
                  <a:gd name="connsiteY1658" fmla="*/ 343899 h 419737"/>
                  <a:gd name="connsiteX1659" fmla="*/ 117319 w 418564"/>
                  <a:gd name="connsiteY1659" fmla="*/ 343899 h 419737"/>
                  <a:gd name="connsiteX1660" fmla="*/ 116284 w 418564"/>
                  <a:gd name="connsiteY1660" fmla="*/ 344451 h 419737"/>
                  <a:gd name="connsiteX1661" fmla="*/ 115662 w 418564"/>
                  <a:gd name="connsiteY1661" fmla="*/ 344796 h 419737"/>
                  <a:gd name="connsiteX1662" fmla="*/ 115593 w 418564"/>
                  <a:gd name="connsiteY1662" fmla="*/ 344796 h 419737"/>
                  <a:gd name="connsiteX1663" fmla="*/ 115386 w 418564"/>
                  <a:gd name="connsiteY1663" fmla="*/ 344934 h 419737"/>
                  <a:gd name="connsiteX1664" fmla="*/ 115248 w 418564"/>
                  <a:gd name="connsiteY1664" fmla="*/ 345004 h 419737"/>
                  <a:gd name="connsiteX1665" fmla="*/ 115179 w 418564"/>
                  <a:gd name="connsiteY1665" fmla="*/ 345004 h 419737"/>
                  <a:gd name="connsiteX1666" fmla="*/ 114558 w 418564"/>
                  <a:gd name="connsiteY1666" fmla="*/ 345349 h 419737"/>
                  <a:gd name="connsiteX1667" fmla="*/ 114420 w 418564"/>
                  <a:gd name="connsiteY1667" fmla="*/ 345418 h 419737"/>
                  <a:gd name="connsiteX1668" fmla="*/ 114351 w 418564"/>
                  <a:gd name="connsiteY1668" fmla="*/ 345418 h 419737"/>
                  <a:gd name="connsiteX1669" fmla="*/ 112901 w 418564"/>
                  <a:gd name="connsiteY1669" fmla="*/ 346108 h 419737"/>
                  <a:gd name="connsiteX1670" fmla="*/ 112694 w 418564"/>
                  <a:gd name="connsiteY1670" fmla="*/ 346177 h 419737"/>
                  <a:gd name="connsiteX1671" fmla="*/ 112072 w 418564"/>
                  <a:gd name="connsiteY1671" fmla="*/ 346453 h 419737"/>
                  <a:gd name="connsiteX1672" fmla="*/ 112003 w 418564"/>
                  <a:gd name="connsiteY1672" fmla="*/ 346522 h 419737"/>
                  <a:gd name="connsiteX1673" fmla="*/ 111796 w 418564"/>
                  <a:gd name="connsiteY1673" fmla="*/ 346591 h 419737"/>
                  <a:gd name="connsiteX1674" fmla="*/ 111244 w 418564"/>
                  <a:gd name="connsiteY1674" fmla="*/ 346867 h 419737"/>
                  <a:gd name="connsiteX1675" fmla="*/ 111037 w 418564"/>
                  <a:gd name="connsiteY1675" fmla="*/ 346936 h 419737"/>
                  <a:gd name="connsiteX1676" fmla="*/ 111037 w 418564"/>
                  <a:gd name="connsiteY1676" fmla="*/ 346936 h 419737"/>
                  <a:gd name="connsiteX1677" fmla="*/ 110415 w 418564"/>
                  <a:gd name="connsiteY1677" fmla="*/ 347213 h 419737"/>
                  <a:gd name="connsiteX1678" fmla="*/ 110208 w 418564"/>
                  <a:gd name="connsiteY1678" fmla="*/ 347282 h 419737"/>
                  <a:gd name="connsiteX1679" fmla="*/ 110139 w 418564"/>
                  <a:gd name="connsiteY1679" fmla="*/ 347282 h 419737"/>
                  <a:gd name="connsiteX1680" fmla="*/ 109518 w 418564"/>
                  <a:gd name="connsiteY1680" fmla="*/ 347558 h 419737"/>
                  <a:gd name="connsiteX1681" fmla="*/ 109518 w 418564"/>
                  <a:gd name="connsiteY1681" fmla="*/ 347558 h 419737"/>
                  <a:gd name="connsiteX1682" fmla="*/ 108482 w 418564"/>
                  <a:gd name="connsiteY1682" fmla="*/ 347972 h 419737"/>
                  <a:gd name="connsiteX1683" fmla="*/ 106066 w 418564"/>
                  <a:gd name="connsiteY1683" fmla="*/ 348869 h 419737"/>
                  <a:gd name="connsiteX1684" fmla="*/ 105859 w 418564"/>
                  <a:gd name="connsiteY1684" fmla="*/ 348939 h 419737"/>
                  <a:gd name="connsiteX1685" fmla="*/ 105859 w 418564"/>
                  <a:gd name="connsiteY1685" fmla="*/ 348939 h 419737"/>
                  <a:gd name="connsiteX1686" fmla="*/ 105169 w 418564"/>
                  <a:gd name="connsiteY1686" fmla="*/ 349146 h 419737"/>
                  <a:gd name="connsiteX1687" fmla="*/ 104962 w 418564"/>
                  <a:gd name="connsiteY1687" fmla="*/ 349215 h 419737"/>
                  <a:gd name="connsiteX1688" fmla="*/ 104893 w 418564"/>
                  <a:gd name="connsiteY1688" fmla="*/ 349215 h 419737"/>
                  <a:gd name="connsiteX1689" fmla="*/ 103374 w 418564"/>
                  <a:gd name="connsiteY1689" fmla="*/ 349698 h 419737"/>
                  <a:gd name="connsiteX1690" fmla="*/ 101372 w 418564"/>
                  <a:gd name="connsiteY1690" fmla="*/ 350250 h 419737"/>
                  <a:gd name="connsiteX1691" fmla="*/ 100750 w 418564"/>
                  <a:gd name="connsiteY1691" fmla="*/ 350457 h 419737"/>
                  <a:gd name="connsiteX1692" fmla="*/ 100681 w 418564"/>
                  <a:gd name="connsiteY1692" fmla="*/ 350457 h 419737"/>
                  <a:gd name="connsiteX1693" fmla="*/ 100474 w 418564"/>
                  <a:gd name="connsiteY1693" fmla="*/ 350526 h 419737"/>
                  <a:gd name="connsiteX1694" fmla="*/ 98956 w 418564"/>
                  <a:gd name="connsiteY1694" fmla="*/ 350872 h 419737"/>
                  <a:gd name="connsiteX1695" fmla="*/ 98748 w 418564"/>
                  <a:gd name="connsiteY1695" fmla="*/ 350941 h 419737"/>
                  <a:gd name="connsiteX1696" fmla="*/ 98679 w 418564"/>
                  <a:gd name="connsiteY1696" fmla="*/ 350941 h 419737"/>
                  <a:gd name="connsiteX1697" fmla="*/ 97851 w 418564"/>
                  <a:gd name="connsiteY1697" fmla="*/ 351148 h 419737"/>
                  <a:gd name="connsiteX1698" fmla="*/ 97161 w 418564"/>
                  <a:gd name="connsiteY1698" fmla="*/ 351286 h 419737"/>
                  <a:gd name="connsiteX1699" fmla="*/ 97092 w 418564"/>
                  <a:gd name="connsiteY1699" fmla="*/ 351286 h 419737"/>
                  <a:gd name="connsiteX1700" fmla="*/ 96470 w 418564"/>
                  <a:gd name="connsiteY1700" fmla="*/ 351424 h 419737"/>
                  <a:gd name="connsiteX1701" fmla="*/ 96056 w 418564"/>
                  <a:gd name="connsiteY1701" fmla="*/ 351493 h 419737"/>
                  <a:gd name="connsiteX1702" fmla="*/ 95987 w 418564"/>
                  <a:gd name="connsiteY1702" fmla="*/ 351493 h 419737"/>
                  <a:gd name="connsiteX1703" fmla="*/ 95987 w 418564"/>
                  <a:gd name="connsiteY1703" fmla="*/ 351493 h 419737"/>
                  <a:gd name="connsiteX1704" fmla="*/ 95366 w 418564"/>
                  <a:gd name="connsiteY1704" fmla="*/ 351631 h 419737"/>
                  <a:gd name="connsiteX1705" fmla="*/ 94468 w 418564"/>
                  <a:gd name="connsiteY1705" fmla="*/ 351769 h 419737"/>
                  <a:gd name="connsiteX1706" fmla="*/ 94192 w 418564"/>
                  <a:gd name="connsiteY1706" fmla="*/ 351838 h 419737"/>
                  <a:gd name="connsiteX1707" fmla="*/ 94123 w 418564"/>
                  <a:gd name="connsiteY1707" fmla="*/ 351838 h 419737"/>
                  <a:gd name="connsiteX1708" fmla="*/ 91638 w 418564"/>
                  <a:gd name="connsiteY1708" fmla="*/ 352183 h 419737"/>
                  <a:gd name="connsiteX1709" fmla="*/ 91638 w 418564"/>
                  <a:gd name="connsiteY1709" fmla="*/ 352183 h 419737"/>
                  <a:gd name="connsiteX1710" fmla="*/ 91431 w 418564"/>
                  <a:gd name="connsiteY1710" fmla="*/ 352183 h 419737"/>
                  <a:gd name="connsiteX1711" fmla="*/ 91431 w 418564"/>
                  <a:gd name="connsiteY1711" fmla="*/ 352183 h 419737"/>
                  <a:gd name="connsiteX1712" fmla="*/ 90740 w 418564"/>
                  <a:gd name="connsiteY1712" fmla="*/ 352252 h 419737"/>
                  <a:gd name="connsiteX1713" fmla="*/ 90533 w 418564"/>
                  <a:gd name="connsiteY1713" fmla="*/ 352252 h 419737"/>
                  <a:gd name="connsiteX1714" fmla="*/ 90533 w 418564"/>
                  <a:gd name="connsiteY1714" fmla="*/ 352252 h 419737"/>
                  <a:gd name="connsiteX1715" fmla="*/ 89843 w 418564"/>
                  <a:gd name="connsiteY1715" fmla="*/ 352321 h 419737"/>
                  <a:gd name="connsiteX1716" fmla="*/ 89636 w 418564"/>
                  <a:gd name="connsiteY1716" fmla="*/ 352321 h 419737"/>
                  <a:gd name="connsiteX1717" fmla="*/ 89636 w 418564"/>
                  <a:gd name="connsiteY1717" fmla="*/ 352321 h 419737"/>
                  <a:gd name="connsiteX1718" fmla="*/ 88945 w 418564"/>
                  <a:gd name="connsiteY1718" fmla="*/ 352390 h 419737"/>
                  <a:gd name="connsiteX1719" fmla="*/ 88738 w 418564"/>
                  <a:gd name="connsiteY1719" fmla="*/ 352390 h 419737"/>
                  <a:gd name="connsiteX1720" fmla="*/ 88669 w 418564"/>
                  <a:gd name="connsiteY1720" fmla="*/ 352390 h 419737"/>
                  <a:gd name="connsiteX1721" fmla="*/ 88393 w 418564"/>
                  <a:gd name="connsiteY1721" fmla="*/ 352390 h 419737"/>
                  <a:gd name="connsiteX1722" fmla="*/ 143208 w 418564"/>
                  <a:gd name="connsiteY1722" fmla="*/ 319598 h 419737"/>
                  <a:gd name="connsiteX1723" fmla="*/ 143208 w 418564"/>
                  <a:gd name="connsiteY1723" fmla="*/ 319598 h 419737"/>
                  <a:gd name="connsiteX1724" fmla="*/ 212036 w 418564"/>
                  <a:gd name="connsiteY1724" fmla="*/ 338031 h 419737"/>
                  <a:gd name="connsiteX1725" fmla="*/ 242964 w 418564"/>
                  <a:gd name="connsiteY1725" fmla="*/ 394640 h 419737"/>
                  <a:gd name="connsiteX1726" fmla="*/ 242964 w 418564"/>
                  <a:gd name="connsiteY1726" fmla="*/ 394640 h 419737"/>
                  <a:gd name="connsiteX1727" fmla="*/ 242895 w 418564"/>
                  <a:gd name="connsiteY1727" fmla="*/ 394571 h 419737"/>
                  <a:gd name="connsiteX1728" fmla="*/ 242895 w 418564"/>
                  <a:gd name="connsiteY1728" fmla="*/ 394571 h 419737"/>
                  <a:gd name="connsiteX1729" fmla="*/ 242550 w 418564"/>
                  <a:gd name="connsiteY1729" fmla="*/ 394364 h 419737"/>
                  <a:gd name="connsiteX1730" fmla="*/ 242481 w 418564"/>
                  <a:gd name="connsiteY1730" fmla="*/ 394295 h 419737"/>
                  <a:gd name="connsiteX1731" fmla="*/ 242205 w 418564"/>
                  <a:gd name="connsiteY1731" fmla="*/ 394088 h 419737"/>
                  <a:gd name="connsiteX1732" fmla="*/ 242205 w 418564"/>
                  <a:gd name="connsiteY1732" fmla="*/ 394088 h 419737"/>
                  <a:gd name="connsiteX1733" fmla="*/ 242205 w 418564"/>
                  <a:gd name="connsiteY1733" fmla="*/ 394088 h 419737"/>
                  <a:gd name="connsiteX1734" fmla="*/ 241515 w 418564"/>
                  <a:gd name="connsiteY1734" fmla="*/ 393605 h 419737"/>
                  <a:gd name="connsiteX1735" fmla="*/ 241376 w 418564"/>
                  <a:gd name="connsiteY1735" fmla="*/ 393536 h 419737"/>
                  <a:gd name="connsiteX1736" fmla="*/ 240755 w 418564"/>
                  <a:gd name="connsiteY1736" fmla="*/ 393052 h 419737"/>
                  <a:gd name="connsiteX1737" fmla="*/ 240686 w 418564"/>
                  <a:gd name="connsiteY1737" fmla="*/ 392983 h 419737"/>
                  <a:gd name="connsiteX1738" fmla="*/ 240272 w 418564"/>
                  <a:gd name="connsiteY1738" fmla="*/ 392707 h 419737"/>
                  <a:gd name="connsiteX1739" fmla="*/ 240134 w 418564"/>
                  <a:gd name="connsiteY1739" fmla="*/ 392638 h 419737"/>
                  <a:gd name="connsiteX1740" fmla="*/ 239927 w 418564"/>
                  <a:gd name="connsiteY1740" fmla="*/ 392500 h 419737"/>
                  <a:gd name="connsiteX1741" fmla="*/ 239927 w 418564"/>
                  <a:gd name="connsiteY1741" fmla="*/ 392500 h 419737"/>
                  <a:gd name="connsiteX1742" fmla="*/ 239858 w 418564"/>
                  <a:gd name="connsiteY1742" fmla="*/ 392500 h 419737"/>
                  <a:gd name="connsiteX1743" fmla="*/ 239236 w 418564"/>
                  <a:gd name="connsiteY1743" fmla="*/ 392086 h 419737"/>
                  <a:gd name="connsiteX1744" fmla="*/ 239236 w 418564"/>
                  <a:gd name="connsiteY1744" fmla="*/ 392086 h 419737"/>
                  <a:gd name="connsiteX1745" fmla="*/ 239167 w 418564"/>
                  <a:gd name="connsiteY1745" fmla="*/ 392017 h 419737"/>
                  <a:gd name="connsiteX1746" fmla="*/ 238684 w 418564"/>
                  <a:gd name="connsiteY1746" fmla="*/ 391672 h 419737"/>
                  <a:gd name="connsiteX1747" fmla="*/ 238546 w 418564"/>
                  <a:gd name="connsiteY1747" fmla="*/ 391534 h 419737"/>
                  <a:gd name="connsiteX1748" fmla="*/ 238408 w 418564"/>
                  <a:gd name="connsiteY1748" fmla="*/ 391396 h 419737"/>
                  <a:gd name="connsiteX1749" fmla="*/ 238339 w 418564"/>
                  <a:gd name="connsiteY1749" fmla="*/ 391396 h 419737"/>
                  <a:gd name="connsiteX1750" fmla="*/ 237787 w 418564"/>
                  <a:gd name="connsiteY1750" fmla="*/ 390912 h 419737"/>
                  <a:gd name="connsiteX1751" fmla="*/ 237718 w 418564"/>
                  <a:gd name="connsiteY1751" fmla="*/ 390843 h 419737"/>
                  <a:gd name="connsiteX1752" fmla="*/ 237718 w 418564"/>
                  <a:gd name="connsiteY1752" fmla="*/ 390843 h 419737"/>
                  <a:gd name="connsiteX1753" fmla="*/ 237718 w 418564"/>
                  <a:gd name="connsiteY1753" fmla="*/ 390843 h 419737"/>
                  <a:gd name="connsiteX1754" fmla="*/ 237027 w 418564"/>
                  <a:gd name="connsiteY1754" fmla="*/ 390291 h 419737"/>
                  <a:gd name="connsiteX1755" fmla="*/ 237027 w 418564"/>
                  <a:gd name="connsiteY1755" fmla="*/ 390291 h 419737"/>
                  <a:gd name="connsiteX1756" fmla="*/ 237027 w 418564"/>
                  <a:gd name="connsiteY1756" fmla="*/ 390291 h 419737"/>
                  <a:gd name="connsiteX1757" fmla="*/ 236337 w 418564"/>
                  <a:gd name="connsiteY1757" fmla="*/ 389739 h 419737"/>
                  <a:gd name="connsiteX1758" fmla="*/ 236337 w 418564"/>
                  <a:gd name="connsiteY1758" fmla="*/ 389739 h 419737"/>
                  <a:gd name="connsiteX1759" fmla="*/ 236337 w 418564"/>
                  <a:gd name="connsiteY1759" fmla="*/ 389739 h 419737"/>
                  <a:gd name="connsiteX1760" fmla="*/ 235646 w 418564"/>
                  <a:gd name="connsiteY1760" fmla="*/ 389117 h 419737"/>
                  <a:gd name="connsiteX1761" fmla="*/ 235646 w 418564"/>
                  <a:gd name="connsiteY1761" fmla="*/ 389117 h 419737"/>
                  <a:gd name="connsiteX1762" fmla="*/ 235646 w 418564"/>
                  <a:gd name="connsiteY1762" fmla="*/ 389117 h 419737"/>
                  <a:gd name="connsiteX1763" fmla="*/ 235163 w 418564"/>
                  <a:gd name="connsiteY1763" fmla="*/ 388703 h 419737"/>
                  <a:gd name="connsiteX1764" fmla="*/ 235025 w 418564"/>
                  <a:gd name="connsiteY1764" fmla="*/ 388565 h 419737"/>
                  <a:gd name="connsiteX1765" fmla="*/ 235025 w 418564"/>
                  <a:gd name="connsiteY1765" fmla="*/ 388565 h 419737"/>
                  <a:gd name="connsiteX1766" fmla="*/ 235025 w 418564"/>
                  <a:gd name="connsiteY1766" fmla="*/ 388565 h 419737"/>
                  <a:gd name="connsiteX1767" fmla="*/ 234404 w 418564"/>
                  <a:gd name="connsiteY1767" fmla="*/ 387944 h 419737"/>
                  <a:gd name="connsiteX1768" fmla="*/ 233713 w 418564"/>
                  <a:gd name="connsiteY1768" fmla="*/ 387322 h 419737"/>
                  <a:gd name="connsiteX1769" fmla="*/ 233713 w 418564"/>
                  <a:gd name="connsiteY1769" fmla="*/ 387322 h 419737"/>
                  <a:gd name="connsiteX1770" fmla="*/ 233092 w 418564"/>
                  <a:gd name="connsiteY1770" fmla="*/ 386701 h 419737"/>
                  <a:gd name="connsiteX1771" fmla="*/ 233023 w 418564"/>
                  <a:gd name="connsiteY1771" fmla="*/ 386701 h 419737"/>
                  <a:gd name="connsiteX1772" fmla="*/ 232402 w 418564"/>
                  <a:gd name="connsiteY1772" fmla="*/ 386080 h 419737"/>
                  <a:gd name="connsiteX1773" fmla="*/ 232402 w 418564"/>
                  <a:gd name="connsiteY1773" fmla="*/ 386080 h 419737"/>
                  <a:gd name="connsiteX1774" fmla="*/ 232402 w 418564"/>
                  <a:gd name="connsiteY1774" fmla="*/ 386080 h 419737"/>
                  <a:gd name="connsiteX1775" fmla="*/ 232333 w 418564"/>
                  <a:gd name="connsiteY1775" fmla="*/ 386011 h 419737"/>
                  <a:gd name="connsiteX1776" fmla="*/ 232333 w 418564"/>
                  <a:gd name="connsiteY1776" fmla="*/ 386011 h 419737"/>
                  <a:gd name="connsiteX1777" fmla="*/ 231780 w 418564"/>
                  <a:gd name="connsiteY1777" fmla="*/ 385458 h 419737"/>
                  <a:gd name="connsiteX1778" fmla="*/ 231711 w 418564"/>
                  <a:gd name="connsiteY1778" fmla="*/ 385458 h 419737"/>
                  <a:gd name="connsiteX1779" fmla="*/ 231711 w 418564"/>
                  <a:gd name="connsiteY1779" fmla="*/ 385458 h 419737"/>
                  <a:gd name="connsiteX1780" fmla="*/ 231090 w 418564"/>
                  <a:gd name="connsiteY1780" fmla="*/ 384837 h 419737"/>
                  <a:gd name="connsiteX1781" fmla="*/ 231021 w 418564"/>
                  <a:gd name="connsiteY1781" fmla="*/ 384768 h 419737"/>
                  <a:gd name="connsiteX1782" fmla="*/ 230538 w 418564"/>
                  <a:gd name="connsiteY1782" fmla="*/ 384216 h 419737"/>
                  <a:gd name="connsiteX1783" fmla="*/ 230469 w 418564"/>
                  <a:gd name="connsiteY1783" fmla="*/ 384147 h 419737"/>
                  <a:gd name="connsiteX1784" fmla="*/ 229847 w 418564"/>
                  <a:gd name="connsiteY1784" fmla="*/ 383456 h 419737"/>
                  <a:gd name="connsiteX1785" fmla="*/ 229847 w 418564"/>
                  <a:gd name="connsiteY1785" fmla="*/ 383456 h 419737"/>
                  <a:gd name="connsiteX1786" fmla="*/ 229847 w 418564"/>
                  <a:gd name="connsiteY1786" fmla="*/ 383456 h 419737"/>
                  <a:gd name="connsiteX1787" fmla="*/ 229364 w 418564"/>
                  <a:gd name="connsiteY1787" fmla="*/ 382904 h 419737"/>
                  <a:gd name="connsiteX1788" fmla="*/ 229226 w 418564"/>
                  <a:gd name="connsiteY1788" fmla="*/ 382766 h 419737"/>
                  <a:gd name="connsiteX1789" fmla="*/ 229226 w 418564"/>
                  <a:gd name="connsiteY1789" fmla="*/ 382766 h 419737"/>
                  <a:gd name="connsiteX1790" fmla="*/ 229226 w 418564"/>
                  <a:gd name="connsiteY1790" fmla="*/ 382766 h 419737"/>
                  <a:gd name="connsiteX1791" fmla="*/ 229088 w 418564"/>
                  <a:gd name="connsiteY1791" fmla="*/ 382628 h 419737"/>
                  <a:gd name="connsiteX1792" fmla="*/ 228605 w 418564"/>
                  <a:gd name="connsiteY1792" fmla="*/ 382007 h 419737"/>
                  <a:gd name="connsiteX1793" fmla="*/ 228605 w 418564"/>
                  <a:gd name="connsiteY1793" fmla="*/ 382007 h 419737"/>
                  <a:gd name="connsiteX1794" fmla="*/ 228398 w 418564"/>
                  <a:gd name="connsiteY1794" fmla="*/ 381800 h 419737"/>
                  <a:gd name="connsiteX1795" fmla="*/ 228398 w 418564"/>
                  <a:gd name="connsiteY1795" fmla="*/ 381800 h 419737"/>
                  <a:gd name="connsiteX1796" fmla="*/ 227569 w 418564"/>
                  <a:gd name="connsiteY1796" fmla="*/ 380764 h 419737"/>
                  <a:gd name="connsiteX1797" fmla="*/ 227569 w 418564"/>
                  <a:gd name="connsiteY1797" fmla="*/ 380695 h 419737"/>
                  <a:gd name="connsiteX1798" fmla="*/ 227500 w 418564"/>
                  <a:gd name="connsiteY1798" fmla="*/ 380626 h 419737"/>
                  <a:gd name="connsiteX1799" fmla="*/ 227431 w 418564"/>
                  <a:gd name="connsiteY1799" fmla="*/ 380557 h 419737"/>
                  <a:gd name="connsiteX1800" fmla="*/ 227362 w 418564"/>
                  <a:gd name="connsiteY1800" fmla="*/ 380419 h 419737"/>
                  <a:gd name="connsiteX1801" fmla="*/ 226948 w 418564"/>
                  <a:gd name="connsiteY1801" fmla="*/ 379936 h 419737"/>
                  <a:gd name="connsiteX1802" fmla="*/ 226879 w 418564"/>
                  <a:gd name="connsiteY1802" fmla="*/ 379867 h 419737"/>
                  <a:gd name="connsiteX1803" fmla="*/ 226327 w 418564"/>
                  <a:gd name="connsiteY1803" fmla="*/ 379176 h 419737"/>
                  <a:gd name="connsiteX1804" fmla="*/ 226327 w 418564"/>
                  <a:gd name="connsiteY1804" fmla="*/ 379176 h 419737"/>
                  <a:gd name="connsiteX1805" fmla="*/ 226258 w 418564"/>
                  <a:gd name="connsiteY1805" fmla="*/ 379107 h 419737"/>
                  <a:gd name="connsiteX1806" fmla="*/ 225774 w 418564"/>
                  <a:gd name="connsiteY1806" fmla="*/ 378417 h 419737"/>
                  <a:gd name="connsiteX1807" fmla="*/ 225774 w 418564"/>
                  <a:gd name="connsiteY1807" fmla="*/ 378417 h 419737"/>
                  <a:gd name="connsiteX1808" fmla="*/ 225774 w 418564"/>
                  <a:gd name="connsiteY1808" fmla="*/ 378417 h 419737"/>
                  <a:gd name="connsiteX1809" fmla="*/ 225291 w 418564"/>
                  <a:gd name="connsiteY1809" fmla="*/ 377726 h 419737"/>
                  <a:gd name="connsiteX1810" fmla="*/ 225291 w 418564"/>
                  <a:gd name="connsiteY1810" fmla="*/ 377726 h 419737"/>
                  <a:gd name="connsiteX1811" fmla="*/ 224808 w 418564"/>
                  <a:gd name="connsiteY1811" fmla="*/ 376967 h 419737"/>
                  <a:gd name="connsiteX1812" fmla="*/ 224808 w 418564"/>
                  <a:gd name="connsiteY1812" fmla="*/ 376967 h 419737"/>
                  <a:gd name="connsiteX1813" fmla="*/ 224808 w 418564"/>
                  <a:gd name="connsiteY1813" fmla="*/ 376967 h 419737"/>
                  <a:gd name="connsiteX1814" fmla="*/ 224325 w 418564"/>
                  <a:gd name="connsiteY1814" fmla="*/ 376208 h 419737"/>
                  <a:gd name="connsiteX1815" fmla="*/ 224325 w 418564"/>
                  <a:gd name="connsiteY1815" fmla="*/ 376208 h 419737"/>
                  <a:gd name="connsiteX1816" fmla="*/ 224325 w 418564"/>
                  <a:gd name="connsiteY1816" fmla="*/ 376208 h 419737"/>
                  <a:gd name="connsiteX1817" fmla="*/ 223841 w 418564"/>
                  <a:gd name="connsiteY1817" fmla="*/ 375448 h 419737"/>
                  <a:gd name="connsiteX1818" fmla="*/ 223841 w 418564"/>
                  <a:gd name="connsiteY1818" fmla="*/ 375448 h 419737"/>
                  <a:gd name="connsiteX1819" fmla="*/ 223841 w 418564"/>
                  <a:gd name="connsiteY1819" fmla="*/ 375448 h 419737"/>
                  <a:gd name="connsiteX1820" fmla="*/ 223358 w 418564"/>
                  <a:gd name="connsiteY1820" fmla="*/ 374689 h 419737"/>
                  <a:gd name="connsiteX1821" fmla="*/ 223358 w 418564"/>
                  <a:gd name="connsiteY1821" fmla="*/ 374689 h 419737"/>
                  <a:gd name="connsiteX1822" fmla="*/ 223358 w 418564"/>
                  <a:gd name="connsiteY1822" fmla="*/ 374620 h 419737"/>
                  <a:gd name="connsiteX1823" fmla="*/ 222875 w 418564"/>
                  <a:gd name="connsiteY1823" fmla="*/ 373860 h 419737"/>
                  <a:gd name="connsiteX1824" fmla="*/ 222875 w 418564"/>
                  <a:gd name="connsiteY1824" fmla="*/ 373860 h 419737"/>
                  <a:gd name="connsiteX1825" fmla="*/ 222875 w 418564"/>
                  <a:gd name="connsiteY1825" fmla="*/ 373791 h 419737"/>
                  <a:gd name="connsiteX1826" fmla="*/ 222461 w 418564"/>
                  <a:gd name="connsiteY1826" fmla="*/ 373032 h 419737"/>
                  <a:gd name="connsiteX1827" fmla="*/ 222461 w 418564"/>
                  <a:gd name="connsiteY1827" fmla="*/ 373032 h 419737"/>
                  <a:gd name="connsiteX1828" fmla="*/ 222392 w 418564"/>
                  <a:gd name="connsiteY1828" fmla="*/ 372963 h 419737"/>
                  <a:gd name="connsiteX1829" fmla="*/ 222115 w 418564"/>
                  <a:gd name="connsiteY1829" fmla="*/ 372480 h 419737"/>
                  <a:gd name="connsiteX1830" fmla="*/ 222046 w 418564"/>
                  <a:gd name="connsiteY1830" fmla="*/ 372342 h 419737"/>
                  <a:gd name="connsiteX1831" fmla="*/ 221977 w 418564"/>
                  <a:gd name="connsiteY1831" fmla="*/ 372204 h 419737"/>
                  <a:gd name="connsiteX1832" fmla="*/ 221908 w 418564"/>
                  <a:gd name="connsiteY1832" fmla="*/ 372066 h 419737"/>
                  <a:gd name="connsiteX1833" fmla="*/ 221908 w 418564"/>
                  <a:gd name="connsiteY1833" fmla="*/ 372066 h 419737"/>
                  <a:gd name="connsiteX1834" fmla="*/ 221839 w 418564"/>
                  <a:gd name="connsiteY1834" fmla="*/ 371996 h 419737"/>
                  <a:gd name="connsiteX1835" fmla="*/ 221770 w 418564"/>
                  <a:gd name="connsiteY1835" fmla="*/ 371927 h 419737"/>
                  <a:gd name="connsiteX1836" fmla="*/ 221287 w 418564"/>
                  <a:gd name="connsiteY1836" fmla="*/ 371168 h 419737"/>
                  <a:gd name="connsiteX1837" fmla="*/ 221287 w 418564"/>
                  <a:gd name="connsiteY1837" fmla="*/ 371168 h 419737"/>
                  <a:gd name="connsiteX1838" fmla="*/ 221080 w 418564"/>
                  <a:gd name="connsiteY1838" fmla="*/ 370754 h 419737"/>
                  <a:gd name="connsiteX1839" fmla="*/ 221080 w 418564"/>
                  <a:gd name="connsiteY1839" fmla="*/ 370754 h 419737"/>
                  <a:gd name="connsiteX1840" fmla="*/ 221080 w 418564"/>
                  <a:gd name="connsiteY1840" fmla="*/ 370754 h 419737"/>
                  <a:gd name="connsiteX1841" fmla="*/ 221011 w 418564"/>
                  <a:gd name="connsiteY1841" fmla="*/ 370685 h 419737"/>
                  <a:gd name="connsiteX1842" fmla="*/ 220735 w 418564"/>
                  <a:gd name="connsiteY1842" fmla="*/ 370133 h 419737"/>
                  <a:gd name="connsiteX1843" fmla="*/ 220735 w 418564"/>
                  <a:gd name="connsiteY1843" fmla="*/ 370063 h 419737"/>
                  <a:gd name="connsiteX1844" fmla="*/ 220597 w 418564"/>
                  <a:gd name="connsiteY1844" fmla="*/ 369787 h 419737"/>
                  <a:gd name="connsiteX1845" fmla="*/ 220528 w 418564"/>
                  <a:gd name="connsiteY1845" fmla="*/ 369718 h 419737"/>
                  <a:gd name="connsiteX1846" fmla="*/ 220390 w 418564"/>
                  <a:gd name="connsiteY1846" fmla="*/ 369511 h 419737"/>
                  <a:gd name="connsiteX1847" fmla="*/ 220321 w 418564"/>
                  <a:gd name="connsiteY1847" fmla="*/ 369373 h 419737"/>
                  <a:gd name="connsiteX1848" fmla="*/ 220113 w 418564"/>
                  <a:gd name="connsiteY1848" fmla="*/ 369028 h 419737"/>
                  <a:gd name="connsiteX1849" fmla="*/ 220044 w 418564"/>
                  <a:gd name="connsiteY1849" fmla="*/ 368959 h 419737"/>
                  <a:gd name="connsiteX1850" fmla="*/ 219975 w 418564"/>
                  <a:gd name="connsiteY1850" fmla="*/ 368752 h 419737"/>
                  <a:gd name="connsiteX1851" fmla="*/ 219630 w 418564"/>
                  <a:gd name="connsiteY1851" fmla="*/ 367992 h 419737"/>
                  <a:gd name="connsiteX1852" fmla="*/ 219630 w 418564"/>
                  <a:gd name="connsiteY1852" fmla="*/ 367992 h 419737"/>
                  <a:gd name="connsiteX1853" fmla="*/ 219216 w 418564"/>
                  <a:gd name="connsiteY1853" fmla="*/ 367164 h 419737"/>
                  <a:gd name="connsiteX1854" fmla="*/ 219216 w 418564"/>
                  <a:gd name="connsiteY1854" fmla="*/ 367164 h 419737"/>
                  <a:gd name="connsiteX1855" fmla="*/ 218940 w 418564"/>
                  <a:gd name="connsiteY1855" fmla="*/ 366612 h 419737"/>
                  <a:gd name="connsiteX1856" fmla="*/ 218871 w 418564"/>
                  <a:gd name="connsiteY1856" fmla="*/ 366543 h 419737"/>
                  <a:gd name="connsiteX1857" fmla="*/ 218526 w 418564"/>
                  <a:gd name="connsiteY1857" fmla="*/ 365783 h 419737"/>
                  <a:gd name="connsiteX1858" fmla="*/ 218457 w 418564"/>
                  <a:gd name="connsiteY1858" fmla="*/ 365714 h 419737"/>
                  <a:gd name="connsiteX1859" fmla="*/ 218249 w 418564"/>
                  <a:gd name="connsiteY1859" fmla="*/ 365300 h 419737"/>
                  <a:gd name="connsiteX1860" fmla="*/ 218180 w 418564"/>
                  <a:gd name="connsiteY1860" fmla="*/ 365162 h 419737"/>
                  <a:gd name="connsiteX1861" fmla="*/ 218042 w 418564"/>
                  <a:gd name="connsiteY1861" fmla="*/ 364886 h 419737"/>
                  <a:gd name="connsiteX1862" fmla="*/ 217973 w 418564"/>
                  <a:gd name="connsiteY1862" fmla="*/ 364748 h 419737"/>
                  <a:gd name="connsiteX1863" fmla="*/ 217973 w 418564"/>
                  <a:gd name="connsiteY1863" fmla="*/ 364748 h 419737"/>
                  <a:gd name="connsiteX1864" fmla="*/ 217904 w 418564"/>
                  <a:gd name="connsiteY1864" fmla="*/ 364679 h 419737"/>
                  <a:gd name="connsiteX1865" fmla="*/ 217628 w 418564"/>
                  <a:gd name="connsiteY1865" fmla="*/ 363988 h 419737"/>
                  <a:gd name="connsiteX1866" fmla="*/ 217628 w 418564"/>
                  <a:gd name="connsiteY1866" fmla="*/ 363919 h 419737"/>
                  <a:gd name="connsiteX1867" fmla="*/ 217559 w 418564"/>
                  <a:gd name="connsiteY1867" fmla="*/ 363712 h 419737"/>
                  <a:gd name="connsiteX1868" fmla="*/ 217421 w 418564"/>
                  <a:gd name="connsiteY1868" fmla="*/ 363298 h 419737"/>
                  <a:gd name="connsiteX1869" fmla="*/ 217352 w 418564"/>
                  <a:gd name="connsiteY1869" fmla="*/ 363229 h 419737"/>
                  <a:gd name="connsiteX1870" fmla="*/ 217352 w 418564"/>
                  <a:gd name="connsiteY1870" fmla="*/ 363160 h 419737"/>
                  <a:gd name="connsiteX1871" fmla="*/ 217352 w 418564"/>
                  <a:gd name="connsiteY1871" fmla="*/ 363091 h 419737"/>
                  <a:gd name="connsiteX1872" fmla="*/ 217283 w 418564"/>
                  <a:gd name="connsiteY1872" fmla="*/ 362884 h 419737"/>
                  <a:gd name="connsiteX1873" fmla="*/ 217007 w 418564"/>
                  <a:gd name="connsiteY1873" fmla="*/ 362193 h 419737"/>
                  <a:gd name="connsiteX1874" fmla="*/ 217007 w 418564"/>
                  <a:gd name="connsiteY1874" fmla="*/ 362193 h 419737"/>
                  <a:gd name="connsiteX1875" fmla="*/ 216800 w 418564"/>
                  <a:gd name="connsiteY1875" fmla="*/ 361641 h 419737"/>
                  <a:gd name="connsiteX1876" fmla="*/ 216731 w 418564"/>
                  <a:gd name="connsiteY1876" fmla="*/ 361503 h 419737"/>
                  <a:gd name="connsiteX1877" fmla="*/ 216731 w 418564"/>
                  <a:gd name="connsiteY1877" fmla="*/ 361503 h 419737"/>
                  <a:gd name="connsiteX1878" fmla="*/ 216662 w 418564"/>
                  <a:gd name="connsiteY1878" fmla="*/ 361365 h 419737"/>
                  <a:gd name="connsiteX1879" fmla="*/ 216455 w 418564"/>
                  <a:gd name="connsiteY1879" fmla="*/ 360744 h 419737"/>
                  <a:gd name="connsiteX1880" fmla="*/ 216385 w 418564"/>
                  <a:gd name="connsiteY1880" fmla="*/ 360537 h 419737"/>
                  <a:gd name="connsiteX1881" fmla="*/ 216316 w 418564"/>
                  <a:gd name="connsiteY1881" fmla="*/ 360329 h 419737"/>
                  <a:gd name="connsiteX1882" fmla="*/ 216247 w 418564"/>
                  <a:gd name="connsiteY1882" fmla="*/ 360191 h 419737"/>
                  <a:gd name="connsiteX1883" fmla="*/ 216040 w 418564"/>
                  <a:gd name="connsiteY1883" fmla="*/ 359501 h 419737"/>
                  <a:gd name="connsiteX1884" fmla="*/ 216040 w 418564"/>
                  <a:gd name="connsiteY1884" fmla="*/ 359432 h 419737"/>
                  <a:gd name="connsiteX1885" fmla="*/ 215833 w 418564"/>
                  <a:gd name="connsiteY1885" fmla="*/ 358811 h 419737"/>
                  <a:gd name="connsiteX1886" fmla="*/ 215833 w 418564"/>
                  <a:gd name="connsiteY1886" fmla="*/ 358811 h 419737"/>
                  <a:gd name="connsiteX1887" fmla="*/ 215833 w 418564"/>
                  <a:gd name="connsiteY1887" fmla="*/ 358811 h 419737"/>
                  <a:gd name="connsiteX1888" fmla="*/ 215833 w 418564"/>
                  <a:gd name="connsiteY1888" fmla="*/ 358811 h 419737"/>
                  <a:gd name="connsiteX1889" fmla="*/ 215833 w 418564"/>
                  <a:gd name="connsiteY1889" fmla="*/ 358811 h 419737"/>
                  <a:gd name="connsiteX1890" fmla="*/ 215833 w 418564"/>
                  <a:gd name="connsiteY1890" fmla="*/ 358673 h 419737"/>
                  <a:gd name="connsiteX1891" fmla="*/ 215764 w 418564"/>
                  <a:gd name="connsiteY1891" fmla="*/ 358465 h 419737"/>
                  <a:gd name="connsiteX1892" fmla="*/ 215557 w 418564"/>
                  <a:gd name="connsiteY1892" fmla="*/ 357775 h 419737"/>
                  <a:gd name="connsiteX1893" fmla="*/ 215557 w 418564"/>
                  <a:gd name="connsiteY1893" fmla="*/ 357775 h 419737"/>
                  <a:gd name="connsiteX1894" fmla="*/ 215488 w 418564"/>
                  <a:gd name="connsiteY1894" fmla="*/ 357499 h 419737"/>
                  <a:gd name="connsiteX1895" fmla="*/ 215488 w 418564"/>
                  <a:gd name="connsiteY1895" fmla="*/ 357430 h 419737"/>
                  <a:gd name="connsiteX1896" fmla="*/ 215350 w 418564"/>
                  <a:gd name="connsiteY1896" fmla="*/ 357016 h 419737"/>
                  <a:gd name="connsiteX1897" fmla="*/ 215281 w 418564"/>
                  <a:gd name="connsiteY1897" fmla="*/ 356740 h 419737"/>
                  <a:gd name="connsiteX1898" fmla="*/ 215074 w 418564"/>
                  <a:gd name="connsiteY1898" fmla="*/ 355911 h 419737"/>
                  <a:gd name="connsiteX1899" fmla="*/ 215074 w 418564"/>
                  <a:gd name="connsiteY1899" fmla="*/ 355842 h 419737"/>
                  <a:gd name="connsiteX1900" fmla="*/ 214867 w 418564"/>
                  <a:gd name="connsiteY1900" fmla="*/ 354945 h 419737"/>
                  <a:gd name="connsiteX1901" fmla="*/ 214867 w 418564"/>
                  <a:gd name="connsiteY1901" fmla="*/ 354945 h 419737"/>
                  <a:gd name="connsiteX1902" fmla="*/ 214660 w 418564"/>
                  <a:gd name="connsiteY1902" fmla="*/ 354047 h 419737"/>
                  <a:gd name="connsiteX1903" fmla="*/ 214660 w 418564"/>
                  <a:gd name="connsiteY1903" fmla="*/ 354047 h 419737"/>
                  <a:gd name="connsiteX1904" fmla="*/ 214521 w 418564"/>
                  <a:gd name="connsiteY1904" fmla="*/ 353564 h 419737"/>
                  <a:gd name="connsiteX1905" fmla="*/ 214521 w 418564"/>
                  <a:gd name="connsiteY1905" fmla="*/ 353426 h 419737"/>
                  <a:gd name="connsiteX1906" fmla="*/ 214521 w 418564"/>
                  <a:gd name="connsiteY1906" fmla="*/ 353288 h 419737"/>
                  <a:gd name="connsiteX1907" fmla="*/ 214383 w 418564"/>
                  <a:gd name="connsiteY1907" fmla="*/ 352735 h 419737"/>
                  <a:gd name="connsiteX1908" fmla="*/ 214383 w 418564"/>
                  <a:gd name="connsiteY1908" fmla="*/ 352735 h 419737"/>
                  <a:gd name="connsiteX1909" fmla="*/ 214314 w 418564"/>
                  <a:gd name="connsiteY1909" fmla="*/ 352459 h 419737"/>
                  <a:gd name="connsiteX1910" fmla="*/ 214314 w 418564"/>
                  <a:gd name="connsiteY1910" fmla="*/ 352390 h 419737"/>
                  <a:gd name="connsiteX1911" fmla="*/ 214245 w 418564"/>
                  <a:gd name="connsiteY1911" fmla="*/ 351976 h 419737"/>
                  <a:gd name="connsiteX1912" fmla="*/ 214245 w 418564"/>
                  <a:gd name="connsiteY1912" fmla="*/ 351907 h 419737"/>
                  <a:gd name="connsiteX1913" fmla="*/ 214107 w 418564"/>
                  <a:gd name="connsiteY1913" fmla="*/ 351355 h 419737"/>
                  <a:gd name="connsiteX1914" fmla="*/ 214107 w 418564"/>
                  <a:gd name="connsiteY1914" fmla="*/ 351286 h 419737"/>
                  <a:gd name="connsiteX1915" fmla="*/ 214107 w 418564"/>
                  <a:gd name="connsiteY1915" fmla="*/ 351286 h 419737"/>
                  <a:gd name="connsiteX1916" fmla="*/ 213969 w 418564"/>
                  <a:gd name="connsiteY1916" fmla="*/ 350457 h 419737"/>
                  <a:gd name="connsiteX1917" fmla="*/ 213969 w 418564"/>
                  <a:gd name="connsiteY1917" fmla="*/ 350319 h 419737"/>
                  <a:gd name="connsiteX1918" fmla="*/ 213969 w 418564"/>
                  <a:gd name="connsiteY1918" fmla="*/ 350319 h 419737"/>
                  <a:gd name="connsiteX1919" fmla="*/ 213969 w 418564"/>
                  <a:gd name="connsiteY1919" fmla="*/ 350181 h 419737"/>
                  <a:gd name="connsiteX1920" fmla="*/ 213831 w 418564"/>
                  <a:gd name="connsiteY1920" fmla="*/ 349560 h 419737"/>
                  <a:gd name="connsiteX1921" fmla="*/ 213831 w 418564"/>
                  <a:gd name="connsiteY1921" fmla="*/ 349560 h 419737"/>
                  <a:gd name="connsiteX1922" fmla="*/ 213693 w 418564"/>
                  <a:gd name="connsiteY1922" fmla="*/ 348662 h 419737"/>
                  <a:gd name="connsiteX1923" fmla="*/ 213693 w 418564"/>
                  <a:gd name="connsiteY1923" fmla="*/ 348662 h 419737"/>
                  <a:gd name="connsiteX1924" fmla="*/ 213555 w 418564"/>
                  <a:gd name="connsiteY1924" fmla="*/ 347765 h 419737"/>
                  <a:gd name="connsiteX1925" fmla="*/ 213555 w 418564"/>
                  <a:gd name="connsiteY1925" fmla="*/ 347765 h 419737"/>
                  <a:gd name="connsiteX1926" fmla="*/ 213486 w 418564"/>
                  <a:gd name="connsiteY1926" fmla="*/ 347213 h 419737"/>
                  <a:gd name="connsiteX1927" fmla="*/ 213486 w 418564"/>
                  <a:gd name="connsiteY1927" fmla="*/ 347213 h 419737"/>
                  <a:gd name="connsiteX1928" fmla="*/ 213486 w 418564"/>
                  <a:gd name="connsiteY1928" fmla="*/ 347144 h 419737"/>
                  <a:gd name="connsiteX1929" fmla="*/ 213486 w 418564"/>
                  <a:gd name="connsiteY1929" fmla="*/ 347006 h 419737"/>
                  <a:gd name="connsiteX1930" fmla="*/ 213417 w 418564"/>
                  <a:gd name="connsiteY1930" fmla="*/ 346315 h 419737"/>
                  <a:gd name="connsiteX1931" fmla="*/ 213417 w 418564"/>
                  <a:gd name="connsiteY1931" fmla="*/ 346246 h 419737"/>
                  <a:gd name="connsiteX1932" fmla="*/ 213417 w 418564"/>
                  <a:gd name="connsiteY1932" fmla="*/ 346108 h 419737"/>
                  <a:gd name="connsiteX1933" fmla="*/ 213417 w 418564"/>
                  <a:gd name="connsiteY1933" fmla="*/ 346108 h 419737"/>
                  <a:gd name="connsiteX1934" fmla="*/ 213348 w 418564"/>
                  <a:gd name="connsiteY1934" fmla="*/ 345418 h 419737"/>
                  <a:gd name="connsiteX1935" fmla="*/ 213348 w 418564"/>
                  <a:gd name="connsiteY1935" fmla="*/ 345349 h 419737"/>
                  <a:gd name="connsiteX1936" fmla="*/ 213348 w 418564"/>
                  <a:gd name="connsiteY1936" fmla="*/ 345073 h 419737"/>
                  <a:gd name="connsiteX1937" fmla="*/ 213348 w 418564"/>
                  <a:gd name="connsiteY1937" fmla="*/ 345073 h 419737"/>
                  <a:gd name="connsiteX1938" fmla="*/ 213279 w 418564"/>
                  <a:gd name="connsiteY1938" fmla="*/ 344727 h 419737"/>
                  <a:gd name="connsiteX1939" fmla="*/ 213279 w 418564"/>
                  <a:gd name="connsiteY1939" fmla="*/ 344658 h 419737"/>
                  <a:gd name="connsiteX1940" fmla="*/ 213210 w 418564"/>
                  <a:gd name="connsiteY1940" fmla="*/ 344106 h 419737"/>
                  <a:gd name="connsiteX1941" fmla="*/ 213210 w 418564"/>
                  <a:gd name="connsiteY1941" fmla="*/ 344106 h 419737"/>
                  <a:gd name="connsiteX1942" fmla="*/ 213210 w 418564"/>
                  <a:gd name="connsiteY1942" fmla="*/ 344106 h 419737"/>
                  <a:gd name="connsiteX1943" fmla="*/ 213210 w 418564"/>
                  <a:gd name="connsiteY1943" fmla="*/ 343830 h 419737"/>
                  <a:gd name="connsiteX1944" fmla="*/ 213210 w 418564"/>
                  <a:gd name="connsiteY1944" fmla="*/ 343761 h 419737"/>
                  <a:gd name="connsiteX1945" fmla="*/ 213141 w 418564"/>
                  <a:gd name="connsiteY1945" fmla="*/ 343209 h 419737"/>
                  <a:gd name="connsiteX1946" fmla="*/ 213141 w 418564"/>
                  <a:gd name="connsiteY1946" fmla="*/ 343071 h 419737"/>
                  <a:gd name="connsiteX1947" fmla="*/ 213141 w 418564"/>
                  <a:gd name="connsiteY1947" fmla="*/ 343071 h 419737"/>
                  <a:gd name="connsiteX1948" fmla="*/ 213072 w 418564"/>
                  <a:gd name="connsiteY1948" fmla="*/ 342242 h 419737"/>
                  <a:gd name="connsiteX1949" fmla="*/ 213072 w 418564"/>
                  <a:gd name="connsiteY1949" fmla="*/ 342242 h 419737"/>
                  <a:gd name="connsiteX1950" fmla="*/ 213003 w 418564"/>
                  <a:gd name="connsiteY1950" fmla="*/ 341552 h 419737"/>
                  <a:gd name="connsiteX1951" fmla="*/ 213003 w 418564"/>
                  <a:gd name="connsiteY1951" fmla="*/ 341276 h 419737"/>
                  <a:gd name="connsiteX1952" fmla="*/ 212934 w 418564"/>
                  <a:gd name="connsiteY1952" fmla="*/ 340447 h 419737"/>
                  <a:gd name="connsiteX1953" fmla="*/ 212934 w 418564"/>
                  <a:gd name="connsiteY1953" fmla="*/ 339757 h 419737"/>
                  <a:gd name="connsiteX1954" fmla="*/ 212934 w 418564"/>
                  <a:gd name="connsiteY1954" fmla="*/ 339757 h 419737"/>
                  <a:gd name="connsiteX1955" fmla="*/ 212934 w 418564"/>
                  <a:gd name="connsiteY1955" fmla="*/ 339274 h 419737"/>
                  <a:gd name="connsiteX1956" fmla="*/ 212934 w 418564"/>
                  <a:gd name="connsiteY1956" fmla="*/ 339204 h 419737"/>
                  <a:gd name="connsiteX1957" fmla="*/ 212036 w 418564"/>
                  <a:gd name="connsiteY1957" fmla="*/ 338031 h 419737"/>
                  <a:gd name="connsiteX1958" fmla="*/ 212036 w 418564"/>
                  <a:gd name="connsiteY1958" fmla="*/ 338031 h 4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Lst>
                <a:rect l="l" t="t" r="r" b="b"/>
                <a:pathLst>
                  <a:path w="418564" h="419737">
                    <a:moveTo>
                      <a:pt x="195330" y="101"/>
                    </a:moveTo>
                    <a:cubicBezTo>
                      <a:pt x="186700" y="6590"/>
                      <a:pt x="179382" y="14667"/>
                      <a:pt x="173721" y="23849"/>
                    </a:cubicBezTo>
                    <a:cubicBezTo>
                      <a:pt x="173928" y="23987"/>
                      <a:pt x="174136" y="24125"/>
                      <a:pt x="174274" y="24263"/>
                    </a:cubicBezTo>
                    <a:cubicBezTo>
                      <a:pt x="173928" y="24815"/>
                      <a:pt x="173583" y="25368"/>
                      <a:pt x="173307" y="25920"/>
                    </a:cubicBezTo>
                    <a:cubicBezTo>
                      <a:pt x="149490" y="67203"/>
                      <a:pt x="163642" y="119947"/>
                      <a:pt x="204857" y="143764"/>
                    </a:cubicBezTo>
                    <a:cubicBezTo>
                      <a:pt x="204857" y="143764"/>
                      <a:pt x="204857" y="143764"/>
                      <a:pt x="204857" y="143764"/>
                    </a:cubicBezTo>
                    <a:cubicBezTo>
                      <a:pt x="246140" y="167581"/>
                      <a:pt x="298883" y="153429"/>
                      <a:pt x="322701" y="112215"/>
                    </a:cubicBezTo>
                    <a:cubicBezTo>
                      <a:pt x="322701" y="112215"/>
                      <a:pt x="322701" y="112215"/>
                      <a:pt x="322701" y="112215"/>
                    </a:cubicBezTo>
                    <a:cubicBezTo>
                      <a:pt x="327464" y="103999"/>
                      <a:pt x="330778" y="95025"/>
                      <a:pt x="332642" y="85774"/>
                    </a:cubicBezTo>
                    <a:cubicBezTo>
                      <a:pt x="315935" y="100341"/>
                      <a:pt x="294258" y="107934"/>
                      <a:pt x="272097" y="106968"/>
                    </a:cubicBezTo>
                    <a:cubicBezTo>
                      <a:pt x="278173" y="94058"/>
                      <a:pt x="288045" y="83289"/>
                      <a:pt x="300540" y="76109"/>
                    </a:cubicBezTo>
                    <a:cubicBezTo>
                      <a:pt x="310965" y="70103"/>
                      <a:pt x="322217" y="66996"/>
                      <a:pt x="333401" y="66651"/>
                    </a:cubicBezTo>
                    <a:cubicBezTo>
                      <a:pt x="333125" y="55881"/>
                      <a:pt x="330778" y="45319"/>
                      <a:pt x="326567" y="35378"/>
                    </a:cubicBezTo>
                    <a:cubicBezTo>
                      <a:pt x="312207" y="36620"/>
                      <a:pt x="297917" y="40901"/>
                      <a:pt x="284662" y="48564"/>
                    </a:cubicBezTo>
                    <a:cubicBezTo>
                      <a:pt x="264642" y="60093"/>
                      <a:pt x="249178" y="78111"/>
                      <a:pt x="240686" y="99581"/>
                    </a:cubicBezTo>
                    <a:cubicBezTo>
                      <a:pt x="239651" y="99098"/>
                      <a:pt x="238615" y="98615"/>
                      <a:pt x="237579" y="98131"/>
                    </a:cubicBezTo>
                    <a:cubicBezTo>
                      <a:pt x="237579" y="97924"/>
                      <a:pt x="237649" y="97717"/>
                      <a:pt x="237649" y="97441"/>
                    </a:cubicBezTo>
                    <a:cubicBezTo>
                      <a:pt x="237649" y="97441"/>
                      <a:pt x="237649" y="97441"/>
                      <a:pt x="237649" y="97441"/>
                    </a:cubicBezTo>
                    <a:lnTo>
                      <a:pt x="237649" y="97441"/>
                    </a:lnTo>
                    <a:cubicBezTo>
                      <a:pt x="237649" y="97303"/>
                      <a:pt x="237718" y="97165"/>
                      <a:pt x="237718" y="97027"/>
                    </a:cubicBezTo>
                    <a:cubicBezTo>
                      <a:pt x="237787" y="96751"/>
                      <a:pt x="237787" y="96475"/>
                      <a:pt x="237856" y="96129"/>
                    </a:cubicBezTo>
                    <a:cubicBezTo>
                      <a:pt x="237856" y="95991"/>
                      <a:pt x="237856" y="95922"/>
                      <a:pt x="237856" y="95784"/>
                    </a:cubicBezTo>
                    <a:cubicBezTo>
                      <a:pt x="237925" y="95439"/>
                      <a:pt x="237925" y="95163"/>
                      <a:pt x="237994" y="94818"/>
                    </a:cubicBezTo>
                    <a:cubicBezTo>
                      <a:pt x="237994" y="94818"/>
                      <a:pt x="237994" y="94818"/>
                      <a:pt x="237994" y="94749"/>
                    </a:cubicBezTo>
                    <a:lnTo>
                      <a:pt x="237994" y="94749"/>
                    </a:lnTo>
                    <a:cubicBezTo>
                      <a:pt x="237994" y="94611"/>
                      <a:pt x="237994" y="94473"/>
                      <a:pt x="238063" y="94334"/>
                    </a:cubicBezTo>
                    <a:cubicBezTo>
                      <a:pt x="238063" y="94058"/>
                      <a:pt x="238132" y="93713"/>
                      <a:pt x="238132" y="93437"/>
                    </a:cubicBezTo>
                    <a:cubicBezTo>
                      <a:pt x="238132" y="93437"/>
                      <a:pt x="238132" y="93437"/>
                      <a:pt x="238132" y="93368"/>
                    </a:cubicBezTo>
                    <a:cubicBezTo>
                      <a:pt x="238132" y="93230"/>
                      <a:pt x="238132" y="93092"/>
                      <a:pt x="238201" y="92954"/>
                    </a:cubicBezTo>
                    <a:cubicBezTo>
                      <a:pt x="238201" y="92678"/>
                      <a:pt x="238270" y="92332"/>
                      <a:pt x="238270" y="92056"/>
                    </a:cubicBezTo>
                    <a:lnTo>
                      <a:pt x="238270" y="92125"/>
                    </a:lnTo>
                    <a:cubicBezTo>
                      <a:pt x="238339" y="91711"/>
                      <a:pt x="238339" y="91228"/>
                      <a:pt x="238339" y="90814"/>
                    </a:cubicBezTo>
                    <a:cubicBezTo>
                      <a:pt x="238339" y="90814"/>
                      <a:pt x="238339" y="90814"/>
                      <a:pt x="238339" y="90814"/>
                    </a:cubicBezTo>
                    <a:cubicBezTo>
                      <a:pt x="238339" y="90745"/>
                      <a:pt x="238339" y="90745"/>
                      <a:pt x="238339" y="90676"/>
                    </a:cubicBezTo>
                    <a:cubicBezTo>
                      <a:pt x="238339" y="90261"/>
                      <a:pt x="238408" y="89847"/>
                      <a:pt x="238408" y="89502"/>
                    </a:cubicBezTo>
                    <a:lnTo>
                      <a:pt x="238408" y="89502"/>
                    </a:lnTo>
                    <a:cubicBezTo>
                      <a:pt x="238546" y="87569"/>
                      <a:pt x="238546" y="85705"/>
                      <a:pt x="238546" y="83772"/>
                    </a:cubicBezTo>
                    <a:cubicBezTo>
                      <a:pt x="238546" y="83772"/>
                      <a:pt x="238546" y="83772"/>
                      <a:pt x="238546" y="83772"/>
                    </a:cubicBezTo>
                    <a:cubicBezTo>
                      <a:pt x="238546" y="83427"/>
                      <a:pt x="238546" y="83082"/>
                      <a:pt x="238546" y="82736"/>
                    </a:cubicBezTo>
                    <a:cubicBezTo>
                      <a:pt x="238546" y="82736"/>
                      <a:pt x="238546" y="82736"/>
                      <a:pt x="238546" y="82667"/>
                    </a:cubicBezTo>
                    <a:cubicBezTo>
                      <a:pt x="238546" y="82529"/>
                      <a:pt x="238546" y="82460"/>
                      <a:pt x="238546" y="82322"/>
                    </a:cubicBezTo>
                    <a:lnTo>
                      <a:pt x="238546" y="82322"/>
                    </a:lnTo>
                    <a:cubicBezTo>
                      <a:pt x="238546" y="81977"/>
                      <a:pt x="238546" y="81701"/>
                      <a:pt x="238546" y="81356"/>
                    </a:cubicBezTo>
                    <a:lnTo>
                      <a:pt x="238546" y="81356"/>
                    </a:lnTo>
                    <a:cubicBezTo>
                      <a:pt x="238546" y="80803"/>
                      <a:pt x="238546" y="80251"/>
                      <a:pt x="238477" y="79699"/>
                    </a:cubicBezTo>
                    <a:cubicBezTo>
                      <a:pt x="238477" y="79492"/>
                      <a:pt x="238477" y="79285"/>
                      <a:pt x="238477" y="79147"/>
                    </a:cubicBezTo>
                    <a:lnTo>
                      <a:pt x="238477" y="79078"/>
                    </a:lnTo>
                    <a:cubicBezTo>
                      <a:pt x="238477" y="79009"/>
                      <a:pt x="238477" y="78870"/>
                      <a:pt x="238477" y="78801"/>
                    </a:cubicBezTo>
                    <a:cubicBezTo>
                      <a:pt x="238477" y="78801"/>
                      <a:pt x="238477" y="78732"/>
                      <a:pt x="238477" y="78732"/>
                    </a:cubicBezTo>
                    <a:cubicBezTo>
                      <a:pt x="238477" y="78456"/>
                      <a:pt x="238477" y="78180"/>
                      <a:pt x="238408" y="77904"/>
                    </a:cubicBezTo>
                    <a:cubicBezTo>
                      <a:pt x="238408" y="77904"/>
                      <a:pt x="238408" y="77904"/>
                      <a:pt x="238408" y="77904"/>
                    </a:cubicBezTo>
                    <a:cubicBezTo>
                      <a:pt x="238339" y="77214"/>
                      <a:pt x="238339" y="76454"/>
                      <a:pt x="238270" y="75764"/>
                    </a:cubicBezTo>
                    <a:lnTo>
                      <a:pt x="238270" y="75695"/>
                    </a:lnTo>
                    <a:cubicBezTo>
                      <a:pt x="238270" y="75350"/>
                      <a:pt x="238201" y="75073"/>
                      <a:pt x="238201" y="74728"/>
                    </a:cubicBezTo>
                    <a:lnTo>
                      <a:pt x="238201" y="74728"/>
                    </a:lnTo>
                    <a:cubicBezTo>
                      <a:pt x="238201" y="74590"/>
                      <a:pt x="238201" y="74521"/>
                      <a:pt x="238201" y="74383"/>
                    </a:cubicBezTo>
                    <a:cubicBezTo>
                      <a:pt x="238201" y="74383"/>
                      <a:pt x="238201" y="74383"/>
                      <a:pt x="238201" y="74314"/>
                    </a:cubicBezTo>
                    <a:cubicBezTo>
                      <a:pt x="238201" y="73969"/>
                      <a:pt x="238132" y="73693"/>
                      <a:pt x="238132" y="73348"/>
                    </a:cubicBezTo>
                    <a:lnTo>
                      <a:pt x="238132" y="73279"/>
                    </a:lnTo>
                    <a:cubicBezTo>
                      <a:pt x="238132" y="73209"/>
                      <a:pt x="238132" y="73071"/>
                      <a:pt x="238132" y="73002"/>
                    </a:cubicBezTo>
                    <a:cubicBezTo>
                      <a:pt x="238132" y="73002"/>
                      <a:pt x="238132" y="72933"/>
                      <a:pt x="238132" y="72933"/>
                    </a:cubicBezTo>
                    <a:cubicBezTo>
                      <a:pt x="238063" y="72588"/>
                      <a:pt x="238063" y="72243"/>
                      <a:pt x="237994" y="71967"/>
                    </a:cubicBezTo>
                    <a:lnTo>
                      <a:pt x="237994" y="71967"/>
                    </a:lnTo>
                    <a:cubicBezTo>
                      <a:pt x="237994" y="71898"/>
                      <a:pt x="237994" y="71760"/>
                      <a:pt x="237994" y="71691"/>
                    </a:cubicBezTo>
                    <a:lnTo>
                      <a:pt x="237994" y="71691"/>
                    </a:lnTo>
                    <a:cubicBezTo>
                      <a:pt x="237925" y="71346"/>
                      <a:pt x="237925" y="71069"/>
                      <a:pt x="237856" y="70724"/>
                    </a:cubicBezTo>
                    <a:cubicBezTo>
                      <a:pt x="237856" y="70724"/>
                      <a:pt x="237856" y="70724"/>
                      <a:pt x="237856" y="70655"/>
                    </a:cubicBezTo>
                    <a:cubicBezTo>
                      <a:pt x="237856" y="70586"/>
                      <a:pt x="237856" y="70448"/>
                      <a:pt x="237787" y="70379"/>
                    </a:cubicBezTo>
                    <a:lnTo>
                      <a:pt x="237787" y="70310"/>
                    </a:lnTo>
                    <a:cubicBezTo>
                      <a:pt x="237718" y="69965"/>
                      <a:pt x="237718" y="69689"/>
                      <a:pt x="237649" y="69343"/>
                    </a:cubicBezTo>
                    <a:cubicBezTo>
                      <a:pt x="237649" y="69343"/>
                      <a:pt x="237649" y="69274"/>
                      <a:pt x="237649" y="69274"/>
                    </a:cubicBezTo>
                    <a:cubicBezTo>
                      <a:pt x="237649" y="69136"/>
                      <a:pt x="237649" y="69067"/>
                      <a:pt x="237579" y="68929"/>
                    </a:cubicBezTo>
                    <a:cubicBezTo>
                      <a:pt x="237579" y="68929"/>
                      <a:pt x="237579" y="68929"/>
                      <a:pt x="237579" y="68860"/>
                    </a:cubicBezTo>
                    <a:cubicBezTo>
                      <a:pt x="237579" y="68791"/>
                      <a:pt x="237579" y="68722"/>
                      <a:pt x="237579" y="68653"/>
                    </a:cubicBezTo>
                    <a:lnTo>
                      <a:pt x="237579" y="68584"/>
                    </a:lnTo>
                    <a:cubicBezTo>
                      <a:pt x="237441" y="67825"/>
                      <a:pt x="237372" y="67065"/>
                      <a:pt x="237234" y="66306"/>
                    </a:cubicBezTo>
                    <a:cubicBezTo>
                      <a:pt x="237165" y="65961"/>
                      <a:pt x="237096" y="65685"/>
                      <a:pt x="237096" y="65339"/>
                    </a:cubicBezTo>
                    <a:lnTo>
                      <a:pt x="237096" y="65270"/>
                    </a:lnTo>
                    <a:cubicBezTo>
                      <a:pt x="237096" y="65270"/>
                      <a:pt x="237096" y="65270"/>
                      <a:pt x="237096" y="65270"/>
                    </a:cubicBezTo>
                    <a:cubicBezTo>
                      <a:pt x="237027" y="65063"/>
                      <a:pt x="237027" y="64787"/>
                      <a:pt x="236958" y="64580"/>
                    </a:cubicBezTo>
                    <a:cubicBezTo>
                      <a:pt x="236958" y="64580"/>
                      <a:pt x="236958" y="64511"/>
                      <a:pt x="236958" y="64511"/>
                    </a:cubicBezTo>
                    <a:cubicBezTo>
                      <a:pt x="236889" y="64235"/>
                      <a:pt x="236820" y="63959"/>
                      <a:pt x="236820" y="63683"/>
                    </a:cubicBezTo>
                    <a:lnTo>
                      <a:pt x="236820" y="63614"/>
                    </a:lnTo>
                    <a:cubicBezTo>
                      <a:pt x="236751" y="63337"/>
                      <a:pt x="236682" y="62992"/>
                      <a:pt x="236613" y="62716"/>
                    </a:cubicBezTo>
                    <a:lnTo>
                      <a:pt x="236613" y="62716"/>
                    </a:lnTo>
                    <a:cubicBezTo>
                      <a:pt x="236613" y="62578"/>
                      <a:pt x="236544" y="62509"/>
                      <a:pt x="236544" y="62371"/>
                    </a:cubicBezTo>
                    <a:cubicBezTo>
                      <a:pt x="236544" y="62302"/>
                      <a:pt x="236544" y="62302"/>
                      <a:pt x="236544" y="62233"/>
                    </a:cubicBezTo>
                    <a:cubicBezTo>
                      <a:pt x="236544" y="62164"/>
                      <a:pt x="236544" y="62164"/>
                      <a:pt x="236475" y="62095"/>
                    </a:cubicBezTo>
                    <a:lnTo>
                      <a:pt x="236475" y="61957"/>
                    </a:lnTo>
                    <a:cubicBezTo>
                      <a:pt x="236337" y="61197"/>
                      <a:pt x="236130" y="60438"/>
                      <a:pt x="235992" y="59678"/>
                    </a:cubicBezTo>
                    <a:cubicBezTo>
                      <a:pt x="235992" y="59678"/>
                      <a:pt x="235992" y="59609"/>
                      <a:pt x="235992" y="59609"/>
                    </a:cubicBezTo>
                    <a:cubicBezTo>
                      <a:pt x="235923" y="59333"/>
                      <a:pt x="235854" y="58988"/>
                      <a:pt x="235785" y="58712"/>
                    </a:cubicBezTo>
                    <a:lnTo>
                      <a:pt x="235785" y="58712"/>
                    </a:lnTo>
                    <a:cubicBezTo>
                      <a:pt x="235785" y="58574"/>
                      <a:pt x="235715" y="58505"/>
                      <a:pt x="235715" y="58367"/>
                    </a:cubicBezTo>
                    <a:cubicBezTo>
                      <a:pt x="235715" y="58367"/>
                      <a:pt x="235715" y="58367"/>
                      <a:pt x="235715" y="58367"/>
                    </a:cubicBezTo>
                    <a:cubicBezTo>
                      <a:pt x="235646" y="58022"/>
                      <a:pt x="235577" y="57745"/>
                      <a:pt x="235439" y="57400"/>
                    </a:cubicBezTo>
                    <a:cubicBezTo>
                      <a:pt x="235439" y="57400"/>
                      <a:pt x="235439" y="57400"/>
                      <a:pt x="235439" y="57400"/>
                    </a:cubicBezTo>
                    <a:cubicBezTo>
                      <a:pt x="235439" y="57262"/>
                      <a:pt x="235370" y="57193"/>
                      <a:pt x="235370" y="57055"/>
                    </a:cubicBezTo>
                    <a:cubicBezTo>
                      <a:pt x="235370" y="56986"/>
                      <a:pt x="235301" y="56917"/>
                      <a:pt x="235301" y="56848"/>
                    </a:cubicBezTo>
                    <a:lnTo>
                      <a:pt x="235301" y="56848"/>
                    </a:lnTo>
                    <a:cubicBezTo>
                      <a:pt x="235301" y="56848"/>
                      <a:pt x="235301" y="56848"/>
                      <a:pt x="235301" y="56848"/>
                    </a:cubicBezTo>
                    <a:cubicBezTo>
                      <a:pt x="234818" y="55191"/>
                      <a:pt x="234335" y="53534"/>
                      <a:pt x="233852" y="51946"/>
                    </a:cubicBezTo>
                    <a:lnTo>
                      <a:pt x="233852" y="51946"/>
                    </a:lnTo>
                    <a:cubicBezTo>
                      <a:pt x="233713" y="51601"/>
                      <a:pt x="233644" y="51325"/>
                      <a:pt x="233506" y="50980"/>
                    </a:cubicBezTo>
                    <a:cubicBezTo>
                      <a:pt x="233506" y="50980"/>
                      <a:pt x="233506" y="50980"/>
                      <a:pt x="233506" y="50980"/>
                    </a:cubicBezTo>
                    <a:cubicBezTo>
                      <a:pt x="231366" y="44629"/>
                      <a:pt x="228605" y="38484"/>
                      <a:pt x="225222" y="32616"/>
                    </a:cubicBezTo>
                    <a:cubicBezTo>
                      <a:pt x="217490" y="19431"/>
                      <a:pt x="207273" y="8454"/>
                      <a:pt x="195330" y="101"/>
                    </a:cubicBezTo>
                    <a:lnTo>
                      <a:pt x="195330" y="101"/>
                    </a:lnTo>
                    <a:close/>
                    <a:moveTo>
                      <a:pt x="191878" y="40072"/>
                    </a:moveTo>
                    <a:cubicBezTo>
                      <a:pt x="193949" y="42696"/>
                      <a:pt x="195813" y="45457"/>
                      <a:pt x="197539" y="48357"/>
                    </a:cubicBezTo>
                    <a:cubicBezTo>
                      <a:pt x="199886" y="52361"/>
                      <a:pt x="201750" y="56641"/>
                      <a:pt x="203269" y="60990"/>
                    </a:cubicBezTo>
                    <a:cubicBezTo>
                      <a:pt x="203338" y="61197"/>
                      <a:pt x="203407" y="61404"/>
                      <a:pt x="203476" y="61611"/>
                    </a:cubicBezTo>
                    <a:cubicBezTo>
                      <a:pt x="203476" y="61611"/>
                      <a:pt x="203476" y="61611"/>
                      <a:pt x="203476" y="61611"/>
                    </a:cubicBezTo>
                    <a:cubicBezTo>
                      <a:pt x="203821" y="62716"/>
                      <a:pt x="204166" y="63890"/>
                      <a:pt x="204511" y="64994"/>
                    </a:cubicBezTo>
                    <a:cubicBezTo>
                      <a:pt x="204511" y="65063"/>
                      <a:pt x="204511" y="65132"/>
                      <a:pt x="204580" y="65132"/>
                    </a:cubicBezTo>
                    <a:lnTo>
                      <a:pt x="204580" y="65132"/>
                    </a:lnTo>
                    <a:cubicBezTo>
                      <a:pt x="204580" y="65132"/>
                      <a:pt x="204580" y="65132"/>
                      <a:pt x="204580" y="65201"/>
                    </a:cubicBezTo>
                    <a:cubicBezTo>
                      <a:pt x="204580" y="65270"/>
                      <a:pt x="204580" y="65339"/>
                      <a:pt x="204649" y="65339"/>
                    </a:cubicBezTo>
                    <a:cubicBezTo>
                      <a:pt x="204718" y="65547"/>
                      <a:pt x="204787" y="65754"/>
                      <a:pt x="204857" y="66030"/>
                    </a:cubicBezTo>
                    <a:cubicBezTo>
                      <a:pt x="204857" y="66099"/>
                      <a:pt x="204857" y="66168"/>
                      <a:pt x="204926" y="66237"/>
                    </a:cubicBezTo>
                    <a:cubicBezTo>
                      <a:pt x="204926" y="66237"/>
                      <a:pt x="204926" y="66237"/>
                      <a:pt x="204926" y="66306"/>
                    </a:cubicBezTo>
                    <a:cubicBezTo>
                      <a:pt x="204995" y="66513"/>
                      <a:pt x="205064" y="66789"/>
                      <a:pt x="205064" y="66996"/>
                    </a:cubicBezTo>
                    <a:cubicBezTo>
                      <a:pt x="205202" y="67549"/>
                      <a:pt x="205271" y="68032"/>
                      <a:pt x="205409" y="68584"/>
                    </a:cubicBezTo>
                    <a:cubicBezTo>
                      <a:pt x="205409" y="68653"/>
                      <a:pt x="205409" y="68653"/>
                      <a:pt x="205409" y="68722"/>
                    </a:cubicBezTo>
                    <a:cubicBezTo>
                      <a:pt x="205409" y="68722"/>
                      <a:pt x="205409" y="68722"/>
                      <a:pt x="205409" y="68722"/>
                    </a:cubicBezTo>
                    <a:cubicBezTo>
                      <a:pt x="205409" y="68791"/>
                      <a:pt x="205409" y="68791"/>
                      <a:pt x="205409" y="68860"/>
                    </a:cubicBezTo>
                    <a:cubicBezTo>
                      <a:pt x="205409" y="68860"/>
                      <a:pt x="205409" y="68860"/>
                      <a:pt x="205409" y="68860"/>
                    </a:cubicBezTo>
                    <a:cubicBezTo>
                      <a:pt x="205409" y="68860"/>
                      <a:pt x="205409" y="68929"/>
                      <a:pt x="205409" y="68929"/>
                    </a:cubicBezTo>
                    <a:cubicBezTo>
                      <a:pt x="205409" y="68929"/>
                      <a:pt x="205409" y="68929"/>
                      <a:pt x="205409" y="68929"/>
                    </a:cubicBezTo>
                    <a:cubicBezTo>
                      <a:pt x="205478" y="69136"/>
                      <a:pt x="205478" y="69412"/>
                      <a:pt x="205547" y="69620"/>
                    </a:cubicBezTo>
                    <a:cubicBezTo>
                      <a:pt x="205547" y="69620"/>
                      <a:pt x="205547" y="69689"/>
                      <a:pt x="205547" y="69689"/>
                    </a:cubicBezTo>
                    <a:cubicBezTo>
                      <a:pt x="205616" y="69896"/>
                      <a:pt x="205616" y="70103"/>
                      <a:pt x="205685" y="70310"/>
                    </a:cubicBezTo>
                    <a:cubicBezTo>
                      <a:pt x="205685" y="70448"/>
                      <a:pt x="205754" y="70586"/>
                      <a:pt x="205754" y="70724"/>
                    </a:cubicBezTo>
                    <a:lnTo>
                      <a:pt x="205754" y="70724"/>
                    </a:lnTo>
                    <a:lnTo>
                      <a:pt x="205754" y="70793"/>
                    </a:lnTo>
                    <a:cubicBezTo>
                      <a:pt x="205754" y="70793"/>
                      <a:pt x="205754" y="70862"/>
                      <a:pt x="205754" y="70862"/>
                    </a:cubicBezTo>
                    <a:cubicBezTo>
                      <a:pt x="199127" y="61681"/>
                      <a:pt x="194432" y="51187"/>
                      <a:pt x="191878" y="40072"/>
                    </a:cubicBezTo>
                    <a:lnTo>
                      <a:pt x="191878" y="40072"/>
                    </a:lnTo>
                    <a:close/>
                    <a:moveTo>
                      <a:pt x="67889" y="85912"/>
                    </a:moveTo>
                    <a:cubicBezTo>
                      <a:pt x="67337" y="85912"/>
                      <a:pt x="66716" y="85912"/>
                      <a:pt x="66163" y="85912"/>
                    </a:cubicBezTo>
                    <a:cubicBezTo>
                      <a:pt x="66025" y="85912"/>
                      <a:pt x="65818" y="85912"/>
                      <a:pt x="65680" y="85912"/>
                    </a:cubicBezTo>
                    <a:cubicBezTo>
                      <a:pt x="65335" y="85912"/>
                      <a:pt x="64990" y="85912"/>
                      <a:pt x="64645" y="85981"/>
                    </a:cubicBezTo>
                    <a:cubicBezTo>
                      <a:pt x="64576" y="85981"/>
                      <a:pt x="64507" y="85981"/>
                      <a:pt x="64438" y="85981"/>
                    </a:cubicBezTo>
                    <a:cubicBezTo>
                      <a:pt x="64230" y="85981"/>
                      <a:pt x="63954" y="85981"/>
                      <a:pt x="63747" y="86050"/>
                    </a:cubicBezTo>
                    <a:cubicBezTo>
                      <a:pt x="63678" y="86050"/>
                      <a:pt x="63609" y="86050"/>
                      <a:pt x="63471" y="86050"/>
                    </a:cubicBezTo>
                    <a:cubicBezTo>
                      <a:pt x="63264" y="86050"/>
                      <a:pt x="63057" y="86050"/>
                      <a:pt x="62850" y="86119"/>
                    </a:cubicBezTo>
                    <a:cubicBezTo>
                      <a:pt x="62850" y="86119"/>
                      <a:pt x="62781" y="86119"/>
                      <a:pt x="62781" y="86119"/>
                    </a:cubicBezTo>
                    <a:cubicBezTo>
                      <a:pt x="62781" y="86119"/>
                      <a:pt x="62781" y="86119"/>
                      <a:pt x="62781" y="86119"/>
                    </a:cubicBezTo>
                    <a:cubicBezTo>
                      <a:pt x="53116" y="86740"/>
                      <a:pt x="43658" y="89019"/>
                      <a:pt x="34821" y="92816"/>
                    </a:cubicBezTo>
                    <a:cubicBezTo>
                      <a:pt x="34821" y="92816"/>
                      <a:pt x="34821" y="92816"/>
                      <a:pt x="34821" y="92816"/>
                    </a:cubicBezTo>
                    <a:cubicBezTo>
                      <a:pt x="34890" y="93575"/>
                      <a:pt x="34959" y="94403"/>
                      <a:pt x="35097" y="95163"/>
                    </a:cubicBezTo>
                    <a:cubicBezTo>
                      <a:pt x="35097" y="95232"/>
                      <a:pt x="35097" y="95301"/>
                      <a:pt x="35097" y="95370"/>
                    </a:cubicBezTo>
                    <a:cubicBezTo>
                      <a:pt x="35097" y="95370"/>
                      <a:pt x="35097" y="95370"/>
                      <a:pt x="35097" y="95439"/>
                    </a:cubicBezTo>
                    <a:cubicBezTo>
                      <a:pt x="35097" y="95508"/>
                      <a:pt x="35097" y="95577"/>
                      <a:pt x="35097" y="95646"/>
                    </a:cubicBezTo>
                    <a:cubicBezTo>
                      <a:pt x="35097" y="95646"/>
                      <a:pt x="35097" y="95715"/>
                      <a:pt x="35097" y="95715"/>
                    </a:cubicBezTo>
                    <a:cubicBezTo>
                      <a:pt x="35166" y="96060"/>
                      <a:pt x="35166" y="96406"/>
                      <a:pt x="35235" y="96751"/>
                    </a:cubicBezTo>
                    <a:cubicBezTo>
                      <a:pt x="35304" y="97510"/>
                      <a:pt x="35443" y="98269"/>
                      <a:pt x="35581" y="99029"/>
                    </a:cubicBezTo>
                    <a:cubicBezTo>
                      <a:pt x="35581" y="99029"/>
                      <a:pt x="35581" y="99098"/>
                      <a:pt x="35581" y="99098"/>
                    </a:cubicBezTo>
                    <a:cubicBezTo>
                      <a:pt x="35581" y="99236"/>
                      <a:pt x="35581" y="99305"/>
                      <a:pt x="35650" y="99443"/>
                    </a:cubicBezTo>
                    <a:cubicBezTo>
                      <a:pt x="35650" y="99512"/>
                      <a:pt x="35650" y="99650"/>
                      <a:pt x="35719" y="99719"/>
                    </a:cubicBezTo>
                    <a:cubicBezTo>
                      <a:pt x="35788" y="100064"/>
                      <a:pt x="35857" y="100410"/>
                      <a:pt x="35857" y="100755"/>
                    </a:cubicBezTo>
                    <a:cubicBezTo>
                      <a:pt x="35926" y="101031"/>
                      <a:pt x="35926" y="101238"/>
                      <a:pt x="35995" y="101445"/>
                    </a:cubicBezTo>
                    <a:cubicBezTo>
                      <a:pt x="35995" y="101445"/>
                      <a:pt x="35995" y="101445"/>
                      <a:pt x="35995" y="101445"/>
                    </a:cubicBezTo>
                    <a:cubicBezTo>
                      <a:pt x="36133" y="102066"/>
                      <a:pt x="36202" y="102757"/>
                      <a:pt x="36340" y="103378"/>
                    </a:cubicBezTo>
                    <a:cubicBezTo>
                      <a:pt x="36409" y="103585"/>
                      <a:pt x="36409" y="103792"/>
                      <a:pt x="36478" y="103930"/>
                    </a:cubicBezTo>
                    <a:cubicBezTo>
                      <a:pt x="36478" y="103930"/>
                      <a:pt x="36478" y="103999"/>
                      <a:pt x="36478" y="103999"/>
                    </a:cubicBezTo>
                    <a:cubicBezTo>
                      <a:pt x="36547" y="104207"/>
                      <a:pt x="36547" y="104483"/>
                      <a:pt x="36616" y="104690"/>
                    </a:cubicBezTo>
                    <a:cubicBezTo>
                      <a:pt x="36616" y="104690"/>
                      <a:pt x="36616" y="104759"/>
                      <a:pt x="36616" y="104759"/>
                    </a:cubicBezTo>
                    <a:cubicBezTo>
                      <a:pt x="36685" y="105104"/>
                      <a:pt x="36754" y="105449"/>
                      <a:pt x="36823" y="105794"/>
                    </a:cubicBezTo>
                    <a:cubicBezTo>
                      <a:pt x="36823" y="105794"/>
                      <a:pt x="36823" y="105863"/>
                      <a:pt x="36823" y="105863"/>
                    </a:cubicBezTo>
                    <a:lnTo>
                      <a:pt x="36823" y="106001"/>
                    </a:lnTo>
                    <a:cubicBezTo>
                      <a:pt x="36823" y="106001"/>
                      <a:pt x="36823" y="106071"/>
                      <a:pt x="36823" y="106071"/>
                    </a:cubicBezTo>
                    <a:cubicBezTo>
                      <a:pt x="36823" y="106140"/>
                      <a:pt x="36823" y="106140"/>
                      <a:pt x="36892" y="106209"/>
                    </a:cubicBezTo>
                    <a:cubicBezTo>
                      <a:pt x="36961" y="106554"/>
                      <a:pt x="37030" y="106830"/>
                      <a:pt x="37099" y="107175"/>
                    </a:cubicBezTo>
                    <a:cubicBezTo>
                      <a:pt x="37099" y="107175"/>
                      <a:pt x="37099" y="107175"/>
                      <a:pt x="37099" y="107175"/>
                    </a:cubicBezTo>
                    <a:cubicBezTo>
                      <a:pt x="37168" y="107520"/>
                      <a:pt x="37237" y="107865"/>
                      <a:pt x="37376" y="108211"/>
                    </a:cubicBezTo>
                    <a:cubicBezTo>
                      <a:pt x="37376" y="108349"/>
                      <a:pt x="37445" y="108487"/>
                      <a:pt x="37445" y="108625"/>
                    </a:cubicBezTo>
                    <a:cubicBezTo>
                      <a:pt x="37445" y="108694"/>
                      <a:pt x="37445" y="108763"/>
                      <a:pt x="37514" y="108832"/>
                    </a:cubicBezTo>
                    <a:cubicBezTo>
                      <a:pt x="37514" y="108901"/>
                      <a:pt x="37583" y="108970"/>
                      <a:pt x="37583" y="109039"/>
                    </a:cubicBezTo>
                    <a:cubicBezTo>
                      <a:pt x="37652" y="109384"/>
                      <a:pt x="37790" y="109729"/>
                      <a:pt x="37859" y="110075"/>
                    </a:cubicBezTo>
                    <a:lnTo>
                      <a:pt x="37859" y="110075"/>
                    </a:lnTo>
                    <a:cubicBezTo>
                      <a:pt x="37859" y="110075"/>
                      <a:pt x="37859" y="110144"/>
                      <a:pt x="37859" y="110144"/>
                    </a:cubicBezTo>
                    <a:cubicBezTo>
                      <a:pt x="37928" y="110489"/>
                      <a:pt x="38066" y="110765"/>
                      <a:pt x="38135" y="111110"/>
                    </a:cubicBezTo>
                    <a:cubicBezTo>
                      <a:pt x="38480" y="112284"/>
                      <a:pt x="38825" y="113457"/>
                      <a:pt x="39170" y="114631"/>
                    </a:cubicBezTo>
                    <a:cubicBezTo>
                      <a:pt x="39240" y="114769"/>
                      <a:pt x="39309" y="114976"/>
                      <a:pt x="39309" y="115114"/>
                    </a:cubicBezTo>
                    <a:cubicBezTo>
                      <a:pt x="39309" y="115114"/>
                      <a:pt x="39309" y="115114"/>
                      <a:pt x="39309" y="115183"/>
                    </a:cubicBezTo>
                    <a:cubicBezTo>
                      <a:pt x="39378" y="115321"/>
                      <a:pt x="39378" y="115459"/>
                      <a:pt x="39447" y="115597"/>
                    </a:cubicBezTo>
                    <a:cubicBezTo>
                      <a:pt x="39516" y="115874"/>
                      <a:pt x="39585" y="116081"/>
                      <a:pt x="39723" y="116357"/>
                    </a:cubicBezTo>
                    <a:lnTo>
                      <a:pt x="39723" y="116426"/>
                    </a:lnTo>
                    <a:cubicBezTo>
                      <a:pt x="39723" y="116495"/>
                      <a:pt x="39723" y="116495"/>
                      <a:pt x="39792" y="116564"/>
                    </a:cubicBezTo>
                    <a:cubicBezTo>
                      <a:pt x="39930" y="116909"/>
                      <a:pt x="39999" y="117185"/>
                      <a:pt x="40137" y="117530"/>
                    </a:cubicBezTo>
                    <a:cubicBezTo>
                      <a:pt x="40551" y="118635"/>
                      <a:pt x="40965" y="119740"/>
                      <a:pt x="41380" y="120844"/>
                    </a:cubicBezTo>
                    <a:cubicBezTo>
                      <a:pt x="41449" y="121051"/>
                      <a:pt x="41587" y="121327"/>
                      <a:pt x="41656" y="121535"/>
                    </a:cubicBezTo>
                    <a:cubicBezTo>
                      <a:pt x="41656" y="121535"/>
                      <a:pt x="41656" y="121535"/>
                      <a:pt x="41656" y="121535"/>
                    </a:cubicBezTo>
                    <a:cubicBezTo>
                      <a:pt x="41725" y="121673"/>
                      <a:pt x="41725" y="121742"/>
                      <a:pt x="41794" y="121880"/>
                    </a:cubicBezTo>
                    <a:cubicBezTo>
                      <a:pt x="41794" y="121880"/>
                      <a:pt x="41794" y="121880"/>
                      <a:pt x="41794" y="121949"/>
                    </a:cubicBezTo>
                    <a:cubicBezTo>
                      <a:pt x="41863" y="122156"/>
                      <a:pt x="42001" y="122363"/>
                      <a:pt x="42070" y="122570"/>
                    </a:cubicBezTo>
                    <a:lnTo>
                      <a:pt x="42070" y="122570"/>
                    </a:lnTo>
                    <a:cubicBezTo>
                      <a:pt x="42070" y="122570"/>
                      <a:pt x="42070" y="122639"/>
                      <a:pt x="42070" y="122639"/>
                    </a:cubicBezTo>
                    <a:cubicBezTo>
                      <a:pt x="42139" y="122846"/>
                      <a:pt x="42277" y="123053"/>
                      <a:pt x="42346" y="123260"/>
                    </a:cubicBezTo>
                    <a:cubicBezTo>
                      <a:pt x="42415" y="123399"/>
                      <a:pt x="42484" y="123537"/>
                      <a:pt x="42553" y="123675"/>
                    </a:cubicBezTo>
                    <a:cubicBezTo>
                      <a:pt x="42553" y="123744"/>
                      <a:pt x="42622" y="123744"/>
                      <a:pt x="42622" y="123813"/>
                    </a:cubicBezTo>
                    <a:cubicBezTo>
                      <a:pt x="42760" y="124089"/>
                      <a:pt x="42829" y="124296"/>
                      <a:pt x="42967" y="124572"/>
                    </a:cubicBezTo>
                    <a:cubicBezTo>
                      <a:pt x="43036" y="124779"/>
                      <a:pt x="43106" y="124986"/>
                      <a:pt x="43244" y="125193"/>
                    </a:cubicBezTo>
                    <a:cubicBezTo>
                      <a:pt x="43313" y="125262"/>
                      <a:pt x="43313" y="125332"/>
                      <a:pt x="43382" y="125401"/>
                    </a:cubicBezTo>
                    <a:lnTo>
                      <a:pt x="43382" y="125470"/>
                    </a:lnTo>
                    <a:cubicBezTo>
                      <a:pt x="43520" y="125746"/>
                      <a:pt x="43589" y="126022"/>
                      <a:pt x="43727" y="126229"/>
                    </a:cubicBezTo>
                    <a:cubicBezTo>
                      <a:pt x="43865" y="126436"/>
                      <a:pt x="43934" y="126712"/>
                      <a:pt x="44072" y="126919"/>
                    </a:cubicBezTo>
                    <a:cubicBezTo>
                      <a:pt x="44072" y="126919"/>
                      <a:pt x="44072" y="126919"/>
                      <a:pt x="44072" y="126919"/>
                    </a:cubicBezTo>
                    <a:cubicBezTo>
                      <a:pt x="44348" y="127541"/>
                      <a:pt x="44624" y="128162"/>
                      <a:pt x="44969" y="128714"/>
                    </a:cubicBezTo>
                    <a:cubicBezTo>
                      <a:pt x="45039" y="128921"/>
                      <a:pt x="45177" y="129059"/>
                      <a:pt x="45246" y="129267"/>
                    </a:cubicBezTo>
                    <a:cubicBezTo>
                      <a:pt x="45246" y="129267"/>
                      <a:pt x="45246" y="129267"/>
                      <a:pt x="45246" y="129267"/>
                    </a:cubicBezTo>
                    <a:cubicBezTo>
                      <a:pt x="45315" y="129405"/>
                      <a:pt x="45384" y="129612"/>
                      <a:pt x="45522" y="129750"/>
                    </a:cubicBezTo>
                    <a:cubicBezTo>
                      <a:pt x="45522" y="129750"/>
                      <a:pt x="45522" y="129819"/>
                      <a:pt x="45591" y="129819"/>
                    </a:cubicBezTo>
                    <a:cubicBezTo>
                      <a:pt x="45660" y="129888"/>
                      <a:pt x="45660" y="129957"/>
                      <a:pt x="45729" y="130026"/>
                    </a:cubicBezTo>
                    <a:cubicBezTo>
                      <a:pt x="45867" y="130302"/>
                      <a:pt x="46005" y="130578"/>
                      <a:pt x="46143" y="130854"/>
                    </a:cubicBezTo>
                    <a:lnTo>
                      <a:pt x="46143" y="130854"/>
                    </a:lnTo>
                    <a:cubicBezTo>
                      <a:pt x="46212" y="130923"/>
                      <a:pt x="46212" y="131061"/>
                      <a:pt x="46281" y="131131"/>
                    </a:cubicBezTo>
                    <a:cubicBezTo>
                      <a:pt x="46281" y="131131"/>
                      <a:pt x="46281" y="131200"/>
                      <a:pt x="46350" y="131200"/>
                    </a:cubicBezTo>
                    <a:cubicBezTo>
                      <a:pt x="46488" y="131476"/>
                      <a:pt x="46695" y="131821"/>
                      <a:pt x="46833" y="132097"/>
                    </a:cubicBezTo>
                    <a:cubicBezTo>
                      <a:pt x="47041" y="132442"/>
                      <a:pt x="47248" y="132856"/>
                      <a:pt x="47455" y="133202"/>
                    </a:cubicBezTo>
                    <a:cubicBezTo>
                      <a:pt x="47455" y="133271"/>
                      <a:pt x="47524" y="133271"/>
                      <a:pt x="47524" y="133340"/>
                    </a:cubicBezTo>
                    <a:lnTo>
                      <a:pt x="47593" y="133409"/>
                    </a:lnTo>
                    <a:cubicBezTo>
                      <a:pt x="47731" y="133685"/>
                      <a:pt x="47869" y="133961"/>
                      <a:pt x="48007" y="134168"/>
                    </a:cubicBezTo>
                    <a:lnTo>
                      <a:pt x="48007" y="134237"/>
                    </a:lnTo>
                    <a:cubicBezTo>
                      <a:pt x="48007" y="134237"/>
                      <a:pt x="48007" y="134237"/>
                      <a:pt x="48007" y="134237"/>
                    </a:cubicBezTo>
                    <a:cubicBezTo>
                      <a:pt x="48007" y="134237"/>
                      <a:pt x="48007" y="134237"/>
                      <a:pt x="48007" y="134237"/>
                    </a:cubicBezTo>
                    <a:cubicBezTo>
                      <a:pt x="48007" y="134306"/>
                      <a:pt x="48076" y="134306"/>
                      <a:pt x="48076" y="134375"/>
                    </a:cubicBezTo>
                    <a:cubicBezTo>
                      <a:pt x="48076" y="134375"/>
                      <a:pt x="48076" y="134375"/>
                      <a:pt x="48076" y="134375"/>
                    </a:cubicBezTo>
                    <a:cubicBezTo>
                      <a:pt x="48145" y="134444"/>
                      <a:pt x="48145" y="134582"/>
                      <a:pt x="48214" y="134651"/>
                    </a:cubicBezTo>
                    <a:cubicBezTo>
                      <a:pt x="48214" y="134651"/>
                      <a:pt x="48214" y="134651"/>
                      <a:pt x="48214" y="134720"/>
                    </a:cubicBezTo>
                    <a:cubicBezTo>
                      <a:pt x="48421" y="135135"/>
                      <a:pt x="48697" y="135480"/>
                      <a:pt x="48905" y="135894"/>
                    </a:cubicBezTo>
                    <a:cubicBezTo>
                      <a:pt x="48905" y="135894"/>
                      <a:pt x="48905" y="135963"/>
                      <a:pt x="48974" y="135963"/>
                    </a:cubicBezTo>
                    <a:cubicBezTo>
                      <a:pt x="49043" y="136101"/>
                      <a:pt x="49112" y="136239"/>
                      <a:pt x="49250" y="136377"/>
                    </a:cubicBezTo>
                    <a:cubicBezTo>
                      <a:pt x="49388" y="136584"/>
                      <a:pt x="49457" y="136791"/>
                      <a:pt x="49595" y="136999"/>
                    </a:cubicBezTo>
                    <a:cubicBezTo>
                      <a:pt x="49595" y="136999"/>
                      <a:pt x="49595" y="136999"/>
                      <a:pt x="49595" y="137068"/>
                    </a:cubicBezTo>
                    <a:cubicBezTo>
                      <a:pt x="49664" y="137206"/>
                      <a:pt x="49733" y="137344"/>
                      <a:pt x="49802" y="137413"/>
                    </a:cubicBezTo>
                    <a:cubicBezTo>
                      <a:pt x="49940" y="137689"/>
                      <a:pt x="50147" y="137896"/>
                      <a:pt x="50285" y="138172"/>
                    </a:cubicBezTo>
                    <a:cubicBezTo>
                      <a:pt x="50285" y="138172"/>
                      <a:pt x="50285" y="138172"/>
                      <a:pt x="50285" y="138172"/>
                    </a:cubicBezTo>
                    <a:cubicBezTo>
                      <a:pt x="50285" y="138172"/>
                      <a:pt x="50285" y="138241"/>
                      <a:pt x="50354" y="138241"/>
                    </a:cubicBezTo>
                    <a:cubicBezTo>
                      <a:pt x="50561" y="138586"/>
                      <a:pt x="50838" y="138932"/>
                      <a:pt x="51045" y="139277"/>
                    </a:cubicBezTo>
                    <a:cubicBezTo>
                      <a:pt x="51114" y="139415"/>
                      <a:pt x="51252" y="139553"/>
                      <a:pt x="51321" y="139691"/>
                    </a:cubicBezTo>
                    <a:cubicBezTo>
                      <a:pt x="51321" y="139691"/>
                      <a:pt x="51321" y="139691"/>
                      <a:pt x="51321" y="139691"/>
                    </a:cubicBezTo>
                    <a:cubicBezTo>
                      <a:pt x="51459" y="139898"/>
                      <a:pt x="51666" y="140174"/>
                      <a:pt x="51804" y="140381"/>
                    </a:cubicBezTo>
                    <a:cubicBezTo>
                      <a:pt x="51873" y="140450"/>
                      <a:pt x="51942" y="140519"/>
                      <a:pt x="52011" y="140658"/>
                    </a:cubicBezTo>
                    <a:cubicBezTo>
                      <a:pt x="52080" y="140727"/>
                      <a:pt x="52080" y="140727"/>
                      <a:pt x="52149" y="140796"/>
                    </a:cubicBezTo>
                    <a:cubicBezTo>
                      <a:pt x="52287" y="141003"/>
                      <a:pt x="52494" y="141279"/>
                      <a:pt x="52632" y="141486"/>
                    </a:cubicBezTo>
                    <a:cubicBezTo>
                      <a:pt x="52632" y="141486"/>
                      <a:pt x="52632" y="141486"/>
                      <a:pt x="52632" y="141486"/>
                    </a:cubicBezTo>
                    <a:cubicBezTo>
                      <a:pt x="52701" y="141624"/>
                      <a:pt x="52840" y="141762"/>
                      <a:pt x="52909" y="141900"/>
                    </a:cubicBezTo>
                    <a:cubicBezTo>
                      <a:pt x="53047" y="142107"/>
                      <a:pt x="53254" y="142383"/>
                      <a:pt x="53392" y="142590"/>
                    </a:cubicBezTo>
                    <a:cubicBezTo>
                      <a:pt x="53392" y="142590"/>
                      <a:pt x="53392" y="142590"/>
                      <a:pt x="53392" y="142590"/>
                    </a:cubicBezTo>
                    <a:cubicBezTo>
                      <a:pt x="53392" y="142590"/>
                      <a:pt x="53461" y="142659"/>
                      <a:pt x="53461" y="142659"/>
                    </a:cubicBezTo>
                    <a:cubicBezTo>
                      <a:pt x="53668" y="143005"/>
                      <a:pt x="53944" y="143350"/>
                      <a:pt x="54220" y="143695"/>
                    </a:cubicBezTo>
                    <a:cubicBezTo>
                      <a:pt x="54220" y="143695"/>
                      <a:pt x="54220" y="143695"/>
                      <a:pt x="54220" y="143695"/>
                    </a:cubicBezTo>
                    <a:cubicBezTo>
                      <a:pt x="54496" y="144040"/>
                      <a:pt x="54773" y="144385"/>
                      <a:pt x="55049" y="144800"/>
                    </a:cubicBezTo>
                    <a:cubicBezTo>
                      <a:pt x="55049" y="144800"/>
                      <a:pt x="55049" y="144800"/>
                      <a:pt x="55049" y="144800"/>
                    </a:cubicBezTo>
                    <a:cubicBezTo>
                      <a:pt x="55256" y="145076"/>
                      <a:pt x="55394" y="145283"/>
                      <a:pt x="55601" y="145559"/>
                    </a:cubicBezTo>
                    <a:cubicBezTo>
                      <a:pt x="55670" y="145628"/>
                      <a:pt x="55739" y="145697"/>
                      <a:pt x="55808" y="145766"/>
                    </a:cubicBezTo>
                    <a:cubicBezTo>
                      <a:pt x="55808" y="145766"/>
                      <a:pt x="55877" y="145835"/>
                      <a:pt x="55877" y="145835"/>
                    </a:cubicBezTo>
                    <a:cubicBezTo>
                      <a:pt x="55946" y="145973"/>
                      <a:pt x="56084" y="146042"/>
                      <a:pt x="56153" y="146180"/>
                    </a:cubicBezTo>
                    <a:cubicBezTo>
                      <a:pt x="56360" y="146387"/>
                      <a:pt x="56498" y="146664"/>
                      <a:pt x="56706" y="146871"/>
                    </a:cubicBezTo>
                    <a:cubicBezTo>
                      <a:pt x="56706" y="146871"/>
                      <a:pt x="56706" y="146871"/>
                      <a:pt x="56706" y="146940"/>
                    </a:cubicBezTo>
                    <a:cubicBezTo>
                      <a:pt x="56706" y="146940"/>
                      <a:pt x="56706" y="147009"/>
                      <a:pt x="56775" y="147009"/>
                    </a:cubicBezTo>
                    <a:cubicBezTo>
                      <a:pt x="57051" y="147354"/>
                      <a:pt x="57258" y="147630"/>
                      <a:pt x="57534" y="147975"/>
                    </a:cubicBezTo>
                    <a:cubicBezTo>
                      <a:pt x="57603" y="148044"/>
                      <a:pt x="57672" y="148113"/>
                      <a:pt x="57741" y="148182"/>
                    </a:cubicBezTo>
                    <a:cubicBezTo>
                      <a:pt x="57810" y="148251"/>
                      <a:pt x="57810" y="148251"/>
                      <a:pt x="57879" y="148320"/>
                    </a:cubicBezTo>
                    <a:cubicBezTo>
                      <a:pt x="58086" y="148528"/>
                      <a:pt x="58224" y="148735"/>
                      <a:pt x="58431" y="149011"/>
                    </a:cubicBezTo>
                    <a:cubicBezTo>
                      <a:pt x="58431" y="149011"/>
                      <a:pt x="58431" y="149011"/>
                      <a:pt x="58431" y="149011"/>
                    </a:cubicBezTo>
                    <a:lnTo>
                      <a:pt x="58431" y="149011"/>
                    </a:lnTo>
                    <a:cubicBezTo>
                      <a:pt x="58708" y="149356"/>
                      <a:pt x="58984" y="149701"/>
                      <a:pt x="59329" y="150046"/>
                    </a:cubicBezTo>
                    <a:cubicBezTo>
                      <a:pt x="59329" y="150046"/>
                      <a:pt x="59329" y="150046"/>
                      <a:pt x="59329" y="150115"/>
                    </a:cubicBezTo>
                    <a:cubicBezTo>
                      <a:pt x="59605" y="150461"/>
                      <a:pt x="59881" y="150737"/>
                      <a:pt x="60157" y="151082"/>
                    </a:cubicBezTo>
                    <a:cubicBezTo>
                      <a:pt x="60226" y="151151"/>
                      <a:pt x="60226" y="151151"/>
                      <a:pt x="60295" y="151220"/>
                    </a:cubicBezTo>
                    <a:cubicBezTo>
                      <a:pt x="60572" y="151496"/>
                      <a:pt x="60779" y="151772"/>
                      <a:pt x="61055" y="152048"/>
                    </a:cubicBezTo>
                    <a:cubicBezTo>
                      <a:pt x="61124" y="152117"/>
                      <a:pt x="61193" y="152186"/>
                      <a:pt x="61262" y="152255"/>
                    </a:cubicBezTo>
                    <a:cubicBezTo>
                      <a:pt x="61331" y="152325"/>
                      <a:pt x="61400" y="152394"/>
                      <a:pt x="61400" y="152394"/>
                    </a:cubicBezTo>
                    <a:cubicBezTo>
                      <a:pt x="61607" y="152601"/>
                      <a:pt x="61814" y="152808"/>
                      <a:pt x="61952" y="153015"/>
                    </a:cubicBezTo>
                    <a:cubicBezTo>
                      <a:pt x="61952" y="153015"/>
                      <a:pt x="61952" y="153015"/>
                      <a:pt x="61952" y="153015"/>
                    </a:cubicBezTo>
                    <a:cubicBezTo>
                      <a:pt x="62228" y="153360"/>
                      <a:pt x="62574" y="153636"/>
                      <a:pt x="62850" y="153981"/>
                    </a:cubicBezTo>
                    <a:cubicBezTo>
                      <a:pt x="62850" y="153981"/>
                      <a:pt x="62850" y="153981"/>
                      <a:pt x="62850" y="153981"/>
                    </a:cubicBezTo>
                    <a:cubicBezTo>
                      <a:pt x="63126" y="154327"/>
                      <a:pt x="63471" y="154603"/>
                      <a:pt x="63747" y="154948"/>
                    </a:cubicBezTo>
                    <a:cubicBezTo>
                      <a:pt x="63816" y="155017"/>
                      <a:pt x="63816" y="155017"/>
                      <a:pt x="63885" y="155086"/>
                    </a:cubicBezTo>
                    <a:lnTo>
                      <a:pt x="63885" y="155086"/>
                    </a:lnTo>
                    <a:cubicBezTo>
                      <a:pt x="64161" y="155362"/>
                      <a:pt x="64369" y="155569"/>
                      <a:pt x="64645" y="155845"/>
                    </a:cubicBezTo>
                    <a:lnTo>
                      <a:pt x="64645" y="155845"/>
                    </a:lnTo>
                    <a:cubicBezTo>
                      <a:pt x="64645" y="155845"/>
                      <a:pt x="64645" y="155845"/>
                      <a:pt x="64714" y="155914"/>
                    </a:cubicBezTo>
                    <a:cubicBezTo>
                      <a:pt x="64714" y="155914"/>
                      <a:pt x="64714" y="155914"/>
                      <a:pt x="64714" y="155914"/>
                    </a:cubicBezTo>
                    <a:cubicBezTo>
                      <a:pt x="64990" y="156191"/>
                      <a:pt x="65197" y="156398"/>
                      <a:pt x="65473" y="156674"/>
                    </a:cubicBezTo>
                    <a:cubicBezTo>
                      <a:pt x="65542" y="156743"/>
                      <a:pt x="65611" y="156812"/>
                      <a:pt x="65680" y="156881"/>
                    </a:cubicBezTo>
                    <a:cubicBezTo>
                      <a:pt x="65680" y="156881"/>
                      <a:pt x="65680" y="156881"/>
                      <a:pt x="65680" y="156881"/>
                    </a:cubicBezTo>
                    <a:cubicBezTo>
                      <a:pt x="66025" y="157157"/>
                      <a:pt x="66302" y="157502"/>
                      <a:pt x="66647" y="157778"/>
                    </a:cubicBezTo>
                    <a:lnTo>
                      <a:pt x="66716" y="157847"/>
                    </a:lnTo>
                    <a:cubicBezTo>
                      <a:pt x="66992" y="158124"/>
                      <a:pt x="67268" y="158400"/>
                      <a:pt x="67613" y="158676"/>
                    </a:cubicBezTo>
                    <a:cubicBezTo>
                      <a:pt x="67613" y="158676"/>
                      <a:pt x="67613" y="158676"/>
                      <a:pt x="67613" y="158676"/>
                    </a:cubicBezTo>
                    <a:cubicBezTo>
                      <a:pt x="67682" y="158745"/>
                      <a:pt x="67682" y="158745"/>
                      <a:pt x="67751" y="158814"/>
                    </a:cubicBezTo>
                    <a:cubicBezTo>
                      <a:pt x="68027" y="159090"/>
                      <a:pt x="68304" y="159366"/>
                      <a:pt x="68580" y="159573"/>
                    </a:cubicBezTo>
                    <a:cubicBezTo>
                      <a:pt x="68649" y="159642"/>
                      <a:pt x="68718" y="159711"/>
                      <a:pt x="68856" y="159780"/>
                    </a:cubicBezTo>
                    <a:cubicBezTo>
                      <a:pt x="68925" y="159780"/>
                      <a:pt x="68925" y="159849"/>
                      <a:pt x="68994" y="159849"/>
                    </a:cubicBezTo>
                    <a:cubicBezTo>
                      <a:pt x="69132" y="159988"/>
                      <a:pt x="69339" y="160126"/>
                      <a:pt x="69477" y="160264"/>
                    </a:cubicBezTo>
                    <a:cubicBezTo>
                      <a:pt x="69477" y="160264"/>
                      <a:pt x="69546" y="160333"/>
                      <a:pt x="69546" y="160333"/>
                    </a:cubicBezTo>
                    <a:cubicBezTo>
                      <a:pt x="69546" y="160333"/>
                      <a:pt x="69615" y="160402"/>
                      <a:pt x="69615" y="160402"/>
                    </a:cubicBezTo>
                    <a:cubicBezTo>
                      <a:pt x="69615" y="160402"/>
                      <a:pt x="69615" y="160402"/>
                      <a:pt x="69615" y="160402"/>
                    </a:cubicBezTo>
                    <a:cubicBezTo>
                      <a:pt x="69960" y="160678"/>
                      <a:pt x="70306" y="161023"/>
                      <a:pt x="70651" y="161299"/>
                    </a:cubicBezTo>
                    <a:cubicBezTo>
                      <a:pt x="70651" y="161299"/>
                      <a:pt x="70720" y="161299"/>
                      <a:pt x="70720" y="161368"/>
                    </a:cubicBezTo>
                    <a:cubicBezTo>
                      <a:pt x="70789" y="161437"/>
                      <a:pt x="70858" y="161437"/>
                      <a:pt x="70927" y="161506"/>
                    </a:cubicBezTo>
                    <a:cubicBezTo>
                      <a:pt x="71203" y="161713"/>
                      <a:pt x="71410" y="161920"/>
                      <a:pt x="71686" y="162128"/>
                    </a:cubicBezTo>
                    <a:cubicBezTo>
                      <a:pt x="71824" y="162266"/>
                      <a:pt x="71963" y="162335"/>
                      <a:pt x="72101" y="162404"/>
                    </a:cubicBezTo>
                    <a:cubicBezTo>
                      <a:pt x="72101" y="162404"/>
                      <a:pt x="72101" y="162404"/>
                      <a:pt x="72101" y="162404"/>
                    </a:cubicBezTo>
                    <a:cubicBezTo>
                      <a:pt x="72239" y="162473"/>
                      <a:pt x="72377" y="162611"/>
                      <a:pt x="72446" y="162680"/>
                    </a:cubicBezTo>
                    <a:cubicBezTo>
                      <a:pt x="72446" y="162680"/>
                      <a:pt x="72515" y="162749"/>
                      <a:pt x="72515" y="162749"/>
                    </a:cubicBezTo>
                    <a:cubicBezTo>
                      <a:pt x="72584" y="162818"/>
                      <a:pt x="72653" y="162818"/>
                      <a:pt x="72722" y="162887"/>
                    </a:cubicBezTo>
                    <a:cubicBezTo>
                      <a:pt x="72722" y="162887"/>
                      <a:pt x="72791" y="162956"/>
                      <a:pt x="72791" y="162956"/>
                    </a:cubicBezTo>
                    <a:cubicBezTo>
                      <a:pt x="73136" y="163232"/>
                      <a:pt x="73481" y="163508"/>
                      <a:pt x="73826" y="163784"/>
                    </a:cubicBezTo>
                    <a:cubicBezTo>
                      <a:pt x="73826" y="163784"/>
                      <a:pt x="73895" y="163784"/>
                      <a:pt x="73895" y="163853"/>
                    </a:cubicBezTo>
                    <a:cubicBezTo>
                      <a:pt x="73965" y="163923"/>
                      <a:pt x="74034" y="163992"/>
                      <a:pt x="74172" y="164061"/>
                    </a:cubicBezTo>
                    <a:cubicBezTo>
                      <a:pt x="74379" y="164268"/>
                      <a:pt x="74655" y="164406"/>
                      <a:pt x="74862" y="164613"/>
                    </a:cubicBezTo>
                    <a:cubicBezTo>
                      <a:pt x="74862" y="164613"/>
                      <a:pt x="74862" y="164613"/>
                      <a:pt x="74931" y="164682"/>
                    </a:cubicBezTo>
                    <a:cubicBezTo>
                      <a:pt x="74931" y="164682"/>
                      <a:pt x="74931" y="164682"/>
                      <a:pt x="75000" y="164682"/>
                    </a:cubicBezTo>
                    <a:cubicBezTo>
                      <a:pt x="75345" y="164958"/>
                      <a:pt x="75690" y="165165"/>
                      <a:pt x="76036" y="165441"/>
                    </a:cubicBezTo>
                    <a:cubicBezTo>
                      <a:pt x="76036" y="165441"/>
                      <a:pt x="76036" y="165441"/>
                      <a:pt x="76036" y="165441"/>
                    </a:cubicBezTo>
                    <a:cubicBezTo>
                      <a:pt x="76036" y="165441"/>
                      <a:pt x="76036" y="165441"/>
                      <a:pt x="76036" y="165441"/>
                    </a:cubicBezTo>
                    <a:cubicBezTo>
                      <a:pt x="76381" y="165717"/>
                      <a:pt x="76726" y="165994"/>
                      <a:pt x="77140" y="166201"/>
                    </a:cubicBezTo>
                    <a:cubicBezTo>
                      <a:pt x="77140" y="166201"/>
                      <a:pt x="77140" y="166201"/>
                      <a:pt x="77209" y="166201"/>
                    </a:cubicBezTo>
                    <a:cubicBezTo>
                      <a:pt x="77347" y="166270"/>
                      <a:pt x="77485" y="166408"/>
                      <a:pt x="77554" y="166477"/>
                    </a:cubicBezTo>
                    <a:cubicBezTo>
                      <a:pt x="77554" y="166477"/>
                      <a:pt x="77554" y="166477"/>
                      <a:pt x="77623" y="166477"/>
                    </a:cubicBezTo>
                    <a:cubicBezTo>
                      <a:pt x="77623" y="166477"/>
                      <a:pt x="77623" y="166477"/>
                      <a:pt x="77692" y="166477"/>
                    </a:cubicBezTo>
                    <a:cubicBezTo>
                      <a:pt x="77900" y="166615"/>
                      <a:pt x="78038" y="166753"/>
                      <a:pt x="78245" y="166891"/>
                    </a:cubicBezTo>
                    <a:cubicBezTo>
                      <a:pt x="78245" y="166891"/>
                      <a:pt x="78314" y="166891"/>
                      <a:pt x="78314" y="166960"/>
                    </a:cubicBezTo>
                    <a:cubicBezTo>
                      <a:pt x="78452" y="167029"/>
                      <a:pt x="78521" y="167098"/>
                      <a:pt x="78659" y="167167"/>
                    </a:cubicBezTo>
                    <a:cubicBezTo>
                      <a:pt x="78935" y="167374"/>
                      <a:pt x="79142" y="167512"/>
                      <a:pt x="79418" y="167720"/>
                    </a:cubicBezTo>
                    <a:cubicBezTo>
                      <a:pt x="79418" y="167720"/>
                      <a:pt x="79418" y="167720"/>
                      <a:pt x="79418" y="167720"/>
                    </a:cubicBezTo>
                    <a:cubicBezTo>
                      <a:pt x="79418" y="167720"/>
                      <a:pt x="79487" y="167789"/>
                      <a:pt x="79487" y="167789"/>
                    </a:cubicBezTo>
                    <a:cubicBezTo>
                      <a:pt x="79833" y="167996"/>
                      <a:pt x="80178" y="168272"/>
                      <a:pt x="80523" y="168479"/>
                    </a:cubicBezTo>
                    <a:cubicBezTo>
                      <a:pt x="80592" y="168548"/>
                      <a:pt x="80661" y="168548"/>
                      <a:pt x="80730" y="168617"/>
                    </a:cubicBezTo>
                    <a:cubicBezTo>
                      <a:pt x="81006" y="168824"/>
                      <a:pt x="81351" y="169031"/>
                      <a:pt x="81628" y="169238"/>
                    </a:cubicBezTo>
                    <a:cubicBezTo>
                      <a:pt x="81628" y="169238"/>
                      <a:pt x="81628" y="169238"/>
                      <a:pt x="81697" y="169238"/>
                    </a:cubicBezTo>
                    <a:cubicBezTo>
                      <a:pt x="81904" y="169376"/>
                      <a:pt x="82111" y="169514"/>
                      <a:pt x="82387" y="169653"/>
                    </a:cubicBezTo>
                    <a:cubicBezTo>
                      <a:pt x="82525" y="169722"/>
                      <a:pt x="82594" y="169791"/>
                      <a:pt x="82732" y="169860"/>
                    </a:cubicBezTo>
                    <a:cubicBezTo>
                      <a:pt x="82801" y="169860"/>
                      <a:pt x="82801" y="169929"/>
                      <a:pt x="82870" y="169929"/>
                    </a:cubicBezTo>
                    <a:cubicBezTo>
                      <a:pt x="83008" y="169998"/>
                      <a:pt x="83146" y="170067"/>
                      <a:pt x="83215" y="170136"/>
                    </a:cubicBezTo>
                    <a:cubicBezTo>
                      <a:pt x="83837" y="170550"/>
                      <a:pt x="84527" y="170895"/>
                      <a:pt x="85148" y="171309"/>
                    </a:cubicBezTo>
                    <a:lnTo>
                      <a:pt x="85148" y="171309"/>
                    </a:lnTo>
                    <a:cubicBezTo>
                      <a:pt x="85286" y="171378"/>
                      <a:pt x="85494" y="171516"/>
                      <a:pt x="85632" y="171586"/>
                    </a:cubicBezTo>
                    <a:cubicBezTo>
                      <a:pt x="85839" y="171724"/>
                      <a:pt x="86046" y="171862"/>
                      <a:pt x="86253" y="172000"/>
                    </a:cubicBezTo>
                    <a:cubicBezTo>
                      <a:pt x="86322" y="172069"/>
                      <a:pt x="86460" y="172069"/>
                      <a:pt x="86529" y="172138"/>
                    </a:cubicBezTo>
                    <a:cubicBezTo>
                      <a:pt x="86598" y="172138"/>
                      <a:pt x="86598" y="172207"/>
                      <a:pt x="86667" y="172207"/>
                    </a:cubicBezTo>
                    <a:cubicBezTo>
                      <a:pt x="86943" y="172345"/>
                      <a:pt x="87150" y="172483"/>
                      <a:pt x="87427" y="172621"/>
                    </a:cubicBezTo>
                    <a:cubicBezTo>
                      <a:pt x="87496" y="172690"/>
                      <a:pt x="87565" y="172690"/>
                      <a:pt x="87703" y="172759"/>
                    </a:cubicBezTo>
                    <a:cubicBezTo>
                      <a:pt x="87979" y="172897"/>
                      <a:pt x="88324" y="173104"/>
                      <a:pt x="88600" y="173242"/>
                    </a:cubicBezTo>
                    <a:cubicBezTo>
                      <a:pt x="88600" y="173242"/>
                      <a:pt x="88600" y="173242"/>
                      <a:pt x="88669" y="173242"/>
                    </a:cubicBezTo>
                    <a:cubicBezTo>
                      <a:pt x="89705" y="173795"/>
                      <a:pt x="90740" y="174278"/>
                      <a:pt x="91776" y="174830"/>
                    </a:cubicBezTo>
                    <a:cubicBezTo>
                      <a:pt x="91914" y="174899"/>
                      <a:pt x="92052" y="174968"/>
                      <a:pt x="92259" y="175037"/>
                    </a:cubicBezTo>
                    <a:cubicBezTo>
                      <a:pt x="92259" y="175037"/>
                      <a:pt x="92259" y="175037"/>
                      <a:pt x="92328" y="175037"/>
                    </a:cubicBezTo>
                    <a:cubicBezTo>
                      <a:pt x="92604" y="175175"/>
                      <a:pt x="92949" y="175313"/>
                      <a:pt x="93226" y="175452"/>
                    </a:cubicBezTo>
                    <a:cubicBezTo>
                      <a:pt x="93295" y="175521"/>
                      <a:pt x="93433" y="175521"/>
                      <a:pt x="93502" y="175590"/>
                    </a:cubicBezTo>
                    <a:cubicBezTo>
                      <a:pt x="93502" y="175590"/>
                      <a:pt x="93502" y="175590"/>
                      <a:pt x="93502" y="175590"/>
                    </a:cubicBezTo>
                    <a:cubicBezTo>
                      <a:pt x="93916" y="175797"/>
                      <a:pt x="94330" y="175935"/>
                      <a:pt x="94744" y="176142"/>
                    </a:cubicBezTo>
                    <a:cubicBezTo>
                      <a:pt x="94744" y="176142"/>
                      <a:pt x="94744" y="176142"/>
                      <a:pt x="94744" y="176142"/>
                    </a:cubicBezTo>
                    <a:cubicBezTo>
                      <a:pt x="94951" y="176211"/>
                      <a:pt x="95228" y="176349"/>
                      <a:pt x="95435" y="176418"/>
                    </a:cubicBezTo>
                    <a:cubicBezTo>
                      <a:pt x="95573" y="176487"/>
                      <a:pt x="95642" y="176556"/>
                      <a:pt x="95780" y="176556"/>
                    </a:cubicBezTo>
                    <a:cubicBezTo>
                      <a:pt x="95849" y="176556"/>
                      <a:pt x="95849" y="176556"/>
                      <a:pt x="95918" y="176625"/>
                    </a:cubicBezTo>
                    <a:cubicBezTo>
                      <a:pt x="96056" y="176694"/>
                      <a:pt x="96125" y="176694"/>
                      <a:pt x="96263" y="176763"/>
                    </a:cubicBezTo>
                    <a:cubicBezTo>
                      <a:pt x="96470" y="176832"/>
                      <a:pt x="96746" y="176970"/>
                      <a:pt x="96953" y="177039"/>
                    </a:cubicBezTo>
                    <a:cubicBezTo>
                      <a:pt x="97023" y="177039"/>
                      <a:pt x="97092" y="177108"/>
                      <a:pt x="97161" y="177108"/>
                    </a:cubicBezTo>
                    <a:cubicBezTo>
                      <a:pt x="97161" y="177108"/>
                      <a:pt x="97161" y="177108"/>
                      <a:pt x="97161" y="177108"/>
                    </a:cubicBezTo>
                    <a:cubicBezTo>
                      <a:pt x="97161" y="177108"/>
                      <a:pt x="97161" y="177108"/>
                      <a:pt x="97230" y="177108"/>
                    </a:cubicBezTo>
                    <a:cubicBezTo>
                      <a:pt x="97644" y="177316"/>
                      <a:pt x="98058" y="177454"/>
                      <a:pt x="98472" y="177592"/>
                    </a:cubicBezTo>
                    <a:cubicBezTo>
                      <a:pt x="98472" y="177592"/>
                      <a:pt x="98541" y="177592"/>
                      <a:pt x="98541" y="177592"/>
                    </a:cubicBezTo>
                    <a:cubicBezTo>
                      <a:pt x="98610" y="177592"/>
                      <a:pt x="98679" y="177661"/>
                      <a:pt x="98817" y="177661"/>
                    </a:cubicBezTo>
                    <a:cubicBezTo>
                      <a:pt x="98679" y="178213"/>
                      <a:pt x="98541" y="178765"/>
                      <a:pt x="98403" y="179318"/>
                    </a:cubicBezTo>
                    <a:cubicBezTo>
                      <a:pt x="98265" y="179939"/>
                      <a:pt x="98058" y="180560"/>
                      <a:pt x="97851" y="181181"/>
                    </a:cubicBezTo>
                    <a:cubicBezTo>
                      <a:pt x="75552" y="177937"/>
                      <a:pt x="52494" y="182079"/>
                      <a:pt x="32405" y="193677"/>
                    </a:cubicBezTo>
                    <a:cubicBezTo>
                      <a:pt x="32405" y="193677"/>
                      <a:pt x="32405" y="193677"/>
                      <a:pt x="32405" y="193677"/>
                    </a:cubicBezTo>
                    <a:cubicBezTo>
                      <a:pt x="19426" y="201133"/>
                      <a:pt x="8450" y="211350"/>
                      <a:pt x="96" y="223431"/>
                    </a:cubicBezTo>
                    <a:cubicBezTo>
                      <a:pt x="6586" y="231992"/>
                      <a:pt x="14594" y="239310"/>
                      <a:pt x="23706" y="244902"/>
                    </a:cubicBezTo>
                    <a:cubicBezTo>
                      <a:pt x="23706" y="244902"/>
                      <a:pt x="23706" y="244902"/>
                      <a:pt x="23706" y="244902"/>
                    </a:cubicBezTo>
                    <a:cubicBezTo>
                      <a:pt x="30817" y="249251"/>
                      <a:pt x="38480" y="252565"/>
                      <a:pt x="46557" y="254774"/>
                    </a:cubicBezTo>
                    <a:cubicBezTo>
                      <a:pt x="92604" y="267131"/>
                      <a:pt x="139894" y="239793"/>
                      <a:pt x="152251" y="193746"/>
                    </a:cubicBezTo>
                    <a:cubicBezTo>
                      <a:pt x="152251" y="193746"/>
                      <a:pt x="152251" y="193746"/>
                      <a:pt x="152251" y="193746"/>
                    </a:cubicBezTo>
                    <a:cubicBezTo>
                      <a:pt x="164609" y="147699"/>
                      <a:pt x="137270" y="100410"/>
                      <a:pt x="91223" y="88052"/>
                    </a:cubicBezTo>
                    <a:cubicBezTo>
                      <a:pt x="91223" y="88052"/>
                      <a:pt x="91223" y="88052"/>
                      <a:pt x="91223" y="88052"/>
                    </a:cubicBezTo>
                    <a:cubicBezTo>
                      <a:pt x="83353" y="86810"/>
                      <a:pt x="75621" y="85843"/>
                      <a:pt x="67889" y="85912"/>
                    </a:cubicBezTo>
                    <a:lnTo>
                      <a:pt x="67889" y="85912"/>
                    </a:lnTo>
                    <a:close/>
                    <a:moveTo>
                      <a:pt x="66302" y="88604"/>
                    </a:moveTo>
                    <a:cubicBezTo>
                      <a:pt x="84182" y="101928"/>
                      <a:pt x="96194" y="121673"/>
                      <a:pt x="99784" y="143695"/>
                    </a:cubicBezTo>
                    <a:cubicBezTo>
                      <a:pt x="99646" y="143626"/>
                      <a:pt x="99508" y="143557"/>
                      <a:pt x="99439" y="143488"/>
                    </a:cubicBezTo>
                    <a:lnTo>
                      <a:pt x="99370" y="143419"/>
                    </a:lnTo>
                    <a:cubicBezTo>
                      <a:pt x="99301" y="143350"/>
                      <a:pt x="99232" y="143350"/>
                      <a:pt x="99163" y="143281"/>
                    </a:cubicBezTo>
                    <a:cubicBezTo>
                      <a:pt x="99094" y="143281"/>
                      <a:pt x="99094" y="143212"/>
                      <a:pt x="99025" y="143212"/>
                    </a:cubicBezTo>
                    <a:cubicBezTo>
                      <a:pt x="98886" y="143143"/>
                      <a:pt x="98748" y="143005"/>
                      <a:pt x="98541" y="142936"/>
                    </a:cubicBezTo>
                    <a:cubicBezTo>
                      <a:pt x="98265" y="142798"/>
                      <a:pt x="98058" y="142590"/>
                      <a:pt x="97782" y="142452"/>
                    </a:cubicBezTo>
                    <a:cubicBezTo>
                      <a:pt x="97782" y="142452"/>
                      <a:pt x="97782" y="142452"/>
                      <a:pt x="97782" y="142452"/>
                    </a:cubicBezTo>
                    <a:cubicBezTo>
                      <a:pt x="97506" y="142314"/>
                      <a:pt x="97299" y="142107"/>
                      <a:pt x="97023" y="141969"/>
                    </a:cubicBezTo>
                    <a:cubicBezTo>
                      <a:pt x="96953" y="141969"/>
                      <a:pt x="96953" y="141900"/>
                      <a:pt x="96884" y="141900"/>
                    </a:cubicBezTo>
                    <a:cubicBezTo>
                      <a:pt x="96677" y="141762"/>
                      <a:pt x="96470" y="141624"/>
                      <a:pt x="96263" y="141486"/>
                    </a:cubicBezTo>
                    <a:lnTo>
                      <a:pt x="96263" y="141486"/>
                    </a:lnTo>
                    <a:cubicBezTo>
                      <a:pt x="96263" y="141486"/>
                      <a:pt x="96263" y="141486"/>
                      <a:pt x="96263" y="141486"/>
                    </a:cubicBezTo>
                    <a:cubicBezTo>
                      <a:pt x="96125" y="141417"/>
                      <a:pt x="95987" y="141279"/>
                      <a:pt x="95849" y="141210"/>
                    </a:cubicBezTo>
                    <a:cubicBezTo>
                      <a:pt x="95849" y="141210"/>
                      <a:pt x="95780" y="141141"/>
                      <a:pt x="95780" y="141141"/>
                    </a:cubicBezTo>
                    <a:cubicBezTo>
                      <a:pt x="95711" y="141072"/>
                      <a:pt x="95573" y="141003"/>
                      <a:pt x="95504" y="140934"/>
                    </a:cubicBezTo>
                    <a:cubicBezTo>
                      <a:pt x="95297" y="140796"/>
                      <a:pt x="95090" y="140588"/>
                      <a:pt x="94813" y="140450"/>
                    </a:cubicBezTo>
                    <a:cubicBezTo>
                      <a:pt x="94813" y="140450"/>
                      <a:pt x="94744" y="140381"/>
                      <a:pt x="94744" y="140381"/>
                    </a:cubicBezTo>
                    <a:cubicBezTo>
                      <a:pt x="94468" y="140174"/>
                      <a:pt x="94261" y="140036"/>
                      <a:pt x="93985" y="139829"/>
                    </a:cubicBezTo>
                    <a:cubicBezTo>
                      <a:pt x="93985" y="139829"/>
                      <a:pt x="93916" y="139760"/>
                      <a:pt x="93916" y="139760"/>
                    </a:cubicBezTo>
                    <a:cubicBezTo>
                      <a:pt x="93778" y="139622"/>
                      <a:pt x="93640" y="139553"/>
                      <a:pt x="93502" y="139415"/>
                    </a:cubicBezTo>
                    <a:cubicBezTo>
                      <a:pt x="93433" y="139346"/>
                      <a:pt x="93433" y="139346"/>
                      <a:pt x="93364" y="139277"/>
                    </a:cubicBezTo>
                    <a:cubicBezTo>
                      <a:pt x="93295" y="139277"/>
                      <a:pt x="93295" y="139208"/>
                      <a:pt x="93226" y="139208"/>
                    </a:cubicBezTo>
                    <a:lnTo>
                      <a:pt x="93157" y="139139"/>
                    </a:lnTo>
                    <a:cubicBezTo>
                      <a:pt x="93018" y="139001"/>
                      <a:pt x="92880" y="138932"/>
                      <a:pt x="92742" y="138794"/>
                    </a:cubicBezTo>
                    <a:cubicBezTo>
                      <a:pt x="92673" y="138724"/>
                      <a:pt x="92604" y="138724"/>
                      <a:pt x="92535" y="138655"/>
                    </a:cubicBezTo>
                    <a:cubicBezTo>
                      <a:pt x="92535" y="138655"/>
                      <a:pt x="92535" y="138655"/>
                      <a:pt x="92535" y="138655"/>
                    </a:cubicBezTo>
                    <a:cubicBezTo>
                      <a:pt x="92535" y="138655"/>
                      <a:pt x="92466" y="138655"/>
                      <a:pt x="92466" y="138586"/>
                    </a:cubicBezTo>
                    <a:cubicBezTo>
                      <a:pt x="92259" y="138379"/>
                      <a:pt x="92052" y="138241"/>
                      <a:pt x="91845" y="138034"/>
                    </a:cubicBezTo>
                    <a:cubicBezTo>
                      <a:pt x="91845" y="138034"/>
                      <a:pt x="91845" y="138034"/>
                      <a:pt x="91845" y="138034"/>
                    </a:cubicBezTo>
                    <a:cubicBezTo>
                      <a:pt x="91845" y="138034"/>
                      <a:pt x="91845" y="138034"/>
                      <a:pt x="91845" y="138034"/>
                    </a:cubicBezTo>
                    <a:cubicBezTo>
                      <a:pt x="91638" y="137896"/>
                      <a:pt x="91500" y="137758"/>
                      <a:pt x="91293" y="137551"/>
                    </a:cubicBezTo>
                    <a:cubicBezTo>
                      <a:pt x="91293" y="137551"/>
                      <a:pt x="91223" y="137482"/>
                      <a:pt x="91223" y="137482"/>
                    </a:cubicBezTo>
                    <a:cubicBezTo>
                      <a:pt x="91223" y="137482"/>
                      <a:pt x="91154" y="137482"/>
                      <a:pt x="91154" y="137413"/>
                    </a:cubicBezTo>
                    <a:lnTo>
                      <a:pt x="91085" y="137344"/>
                    </a:lnTo>
                    <a:cubicBezTo>
                      <a:pt x="90878" y="137206"/>
                      <a:pt x="90740" y="137068"/>
                      <a:pt x="90533" y="136861"/>
                    </a:cubicBezTo>
                    <a:cubicBezTo>
                      <a:pt x="90533" y="136861"/>
                      <a:pt x="90464" y="136791"/>
                      <a:pt x="90464" y="136791"/>
                    </a:cubicBezTo>
                    <a:cubicBezTo>
                      <a:pt x="90257" y="136584"/>
                      <a:pt x="89981" y="136377"/>
                      <a:pt x="89774" y="136170"/>
                    </a:cubicBezTo>
                    <a:cubicBezTo>
                      <a:pt x="89774" y="136170"/>
                      <a:pt x="89774" y="136170"/>
                      <a:pt x="89774" y="136170"/>
                    </a:cubicBezTo>
                    <a:lnTo>
                      <a:pt x="89774" y="136170"/>
                    </a:lnTo>
                    <a:cubicBezTo>
                      <a:pt x="89567" y="135963"/>
                      <a:pt x="89290" y="135756"/>
                      <a:pt x="89083" y="135549"/>
                    </a:cubicBezTo>
                    <a:cubicBezTo>
                      <a:pt x="89083" y="135549"/>
                      <a:pt x="89083" y="135549"/>
                      <a:pt x="89083" y="135549"/>
                    </a:cubicBezTo>
                    <a:cubicBezTo>
                      <a:pt x="89083" y="135549"/>
                      <a:pt x="89014" y="135480"/>
                      <a:pt x="89014" y="135480"/>
                    </a:cubicBezTo>
                    <a:cubicBezTo>
                      <a:pt x="88807" y="135342"/>
                      <a:pt x="88669" y="135135"/>
                      <a:pt x="88462" y="134997"/>
                    </a:cubicBezTo>
                    <a:cubicBezTo>
                      <a:pt x="88462" y="134997"/>
                      <a:pt x="88462" y="134997"/>
                      <a:pt x="88462" y="134997"/>
                    </a:cubicBezTo>
                    <a:lnTo>
                      <a:pt x="88393" y="134928"/>
                    </a:lnTo>
                    <a:cubicBezTo>
                      <a:pt x="88186" y="134720"/>
                      <a:pt x="87979" y="134582"/>
                      <a:pt x="87772" y="134375"/>
                    </a:cubicBezTo>
                    <a:lnTo>
                      <a:pt x="87703" y="134306"/>
                    </a:lnTo>
                    <a:cubicBezTo>
                      <a:pt x="87703" y="134306"/>
                      <a:pt x="87703" y="134306"/>
                      <a:pt x="87703" y="134306"/>
                    </a:cubicBezTo>
                    <a:cubicBezTo>
                      <a:pt x="87496" y="134099"/>
                      <a:pt x="87288" y="133961"/>
                      <a:pt x="87081" y="133754"/>
                    </a:cubicBezTo>
                    <a:lnTo>
                      <a:pt x="87081" y="133754"/>
                    </a:lnTo>
                    <a:cubicBezTo>
                      <a:pt x="87081" y="133754"/>
                      <a:pt x="87081" y="133754"/>
                      <a:pt x="87081" y="133754"/>
                    </a:cubicBezTo>
                    <a:cubicBezTo>
                      <a:pt x="87081" y="133754"/>
                      <a:pt x="87081" y="133754"/>
                      <a:pt x="87081" y="133754"/>
                    </a:cubicBezTo>
                    <a:cubicBezTo>
                      <a:pt x="86874" y="133547"/>
                      <a:pt x="86667" y="133340"/>
                      <a:pt x="86460" y="133133"/>
                    </a:cubicBezTo>
                    <a:cubicBezTo>
                      <a:pt x="86460" y="133133"/>
                      <a:pt x="86460" y="133133"/>
                      <a:pt x="86460" y="133133"/>
                    </a:cubicBezTo>
                    <a:cubicBezTo>
                      <a:pt x="86253" y="132925"/>
                      <a:pt x="86046" y="132718"/>
                      <a:pt x="85839" y="132442"/>
                    </a:cubicBezTo>
                    <a:cubicBezTo>
                      <a:pt x="85839" y="132442"/>
                      <a:pt x="85839" y="132442"/>
                      <a:pt x="85839" y="132442"/>
                    </a:cubicBezTo>
                    <a:lnTo>
                      <a:pt x="85770" y="132373"/>
                    </a:lnTo>
                    <a:cubicBezTo>
                      <a:pt x="85563" y="132166"/>
                      <a:pt x="85355" y="131959"/>
                      <a:pt x="85217" y="131752"/>
                    </a:cubicBezTo>
                    <a:cubicBezTo>
                      <a:pt x="85217" y="131752"/>
                      <a:pt x="85148" y="131683"/>
                      <a:pt x="85148" y="131683"/>
                    </a:cubicBezTo>
                    <a:cubicBezTo>
                      <a:pt x="84941" y="131476"/>
                      <a:pt x="84803" y="131269"/>
                      <a:pt x="84596" y="131131"/>
                    </a:cubicBezTo>
                    <a:cubicBezTo>
                      <a:pt x="84596" y="131131"/>
                      <a:pt x="84596" y="131131"/>
                      <a:pt x="84596" y="131131"/>
                    </a:cubicBezTo>
                    <a:cubicBezTo>
                      <a:pt x="84389" y="130923"/>
                      <a:pt x="84182" y="130647"/>
                      <a:pt x="83975" y="130440"/>
                    </a:cubicBezTo>
                    <a:cubicBezTo>
                      <a:pt x="83975" y="130440"/>
                      <a:pt x="83975" y="130440"/>
                      <a:pt x="83975" y="130440"/>
                    </a:cubicBezTo>
                    <a:cubicBezTo>
                      <a:pt x="83768" y="130233"/>
                      <a:pt x="83561" y="129957"/>
                      <a:pt x="83353" y="129750"/>
                    </a:cubicBezTo>
                    <a:cubicBezTo>
                      <a:pt x="83353" y="129750"/>
                      <a:pt x="83353" y="129750"/>
                      <a:pt x="83353" y="129750"/>
                    </a:cubicBezTo>
                    <a:lnTo>
                      <a:pt x="83353" y="129750"/>
                    </a:lnTo>
                    <a:cubicBezTo>
                      <a:pt x="83146" y="129543"/>
                      <a:pt x="82939" y="129336"/>
                      <a:pt x="82801" y="129059"/>
                    </a:cubicBezTo>
                    <a:lnTo>
                      <a:pt x="82801" y="129059"/>
                    </a:lnTo>
                    <a:cubicBezTo>
                      <a:pt x="82801" y="129059"/>
                      <a:pt x="82801" y="129059"/>
                      <a:pt x="82801" y="129059"/>
                    </a:cubicBezTo>
                    <a:cubicBezTo>
                      <a:pt x="82594" y="128852"/>
                      <a:pt x="82456" y="128576"/>
                      <a:pt x="82249" y="128369"/>
                    </a:cubicBezTo>
                    <a:cubicBezTo>
                      <a:pt x="82249" y="128369"/>
                      <a:pt x="82249" y="128369"/>
                      <a:pt x="82249" y="128369"/>
                    </a:cubicBezTo>
                    <a:cubicBezTo>
                      <a:pt x="82042" y="128162"/>
                      <a:pt x="81835" y="127886"/>
                      <a:pt x="81697" y="127679"/>
                    </a:cubicBezTo>
                    <a:cubicBezTo>
                      <a:pt x="81697" y="127679"/>
                      <a:pt x="81697" y="127679"/>
                      <a:pt x="81697" y="127610"/>
                    </a:cubicBezTo>
                    <a:lnTo>
                      <a:pt x="81697" y="127610"/>
                    </a:lnTo>
                    <a:cubicBezTo>
                      <a:pt x="81559" y="127403"/>
                      <a:pt x="81351" y="127195"/>
                      <a:pt x="81213" y="126988"/>
                    </a:cubicBezTo>
                    <a:lnTo>
                      <a:pt x="81213" y="126988"/>
                    </a:lnTo>
                    <a:cubicBezTo>
                      <a:pt x="81213" y="126988"/>
                      <a:pt x="81144" y="126919"/>
                      <a:pt x="81144" y="126919"/>
                    </a:cubicBezTo>
                    <a:cubicBezTo>
                      <a:pt x="81075" y="126850"/>
                      <a:pt x="81075" y="126850"/>
                      <a:pt x="81006" y="126781"/>
                    </a:cubicBezTo>
                    <a:cubicBezTo>
                      <a:pt x="81006" y="126781"/>
                      <a:pt x="80937" y="126712"/>
                      <a:pt x="80937" y="126712"/>
                    </a:cubicBezTo>
                    <a:cubicBezTo>
                      <a:pt x="80799" y="126574"/>
                      <a:pt x="80661" y="126367"/>
                      <a:pt x="80523" y="126229"/>
                    </a:cubicBezTo>
                    <a:lnTo>
                      <a:pt x="80523" y="126229"/>
                    </a:lnTo>
                    <a:cubicBezTo>
                      <a:pt x="80316" y="126022"/>
                      <a:pt x="80178" y="125746"/>
                      <a:pt x="79971" y="125539"/>
                    </a:cubicBezTo>
                    <a:cubicBezTo>
                      <a:pt x="79971" y="125539"/>
                      <a:pt x="79971" y="125539"/>
                      <a:pt x="79971" y="125539"/>
                    </a:cubicBezTo>
                    <a:cubicBezTo>
                      <a:pt x="79971" y="125539"/>
                      <a:pt x="79971" y="125539"/>
                      <a:pt x="79971" y="125539"/>
                    </a:cubicBezTo>
                    <a:cubicBezTo>
                      <a:pt x="79833" y="125332"/>
                      <a:pt x="79625" y="125055"/>
                      <a:pt x="79487" y="124848"/>
                    </a:cubicBezTo>
                    <a:cubicBezTo>
                      <a:pt x="79487" y="124848"/>
                      <a:pt x="79487" y="124848"/>
                      <a:pt x="79487" y="124848"/>
                    </a:cubicBezTo>
                    <a:lnTo>
                      <a:pt x="79487" y="124848"/>
                    </a:lnTo>
                    <a:cubicBezTo>
                      <a:pt x="79349" y="124641"/>
                      <a:pt x="79142" y="124365"/>
                      <a:pt x="79004" y="124158"/>
                    </a:cubicBezTo>
                    <a:cubicBezTo>
                      <a:pt x="79004" y="124158"/>
                      <a:pt x="79004" y="124158"/>
                      <a:pt x="79004" y="124158"/>
                    </a:cubicBezTo>
                    <a:lnTo>
                      <a:pt x="79004" y="124158"/>
                    </a:lnTo>
                    <a:cubicBezTo>
                      <a:pt x="78866" y="123882"/>
                      <a:pt x="78659" y="123675"/>
                      <a:pt x="78521" y="123399"/>
                    </a:cubicBezTo>
                    <a:cubicBezTo>
                      <a:pt x="78521" y="123399"/>
                      <a:pt x="78521" y="123399"/>
                      <a:pt x="78521" y="123399"/>
                    </a:cubicBezTo>
                    <a:lnTo>
                      <a:pt x="78521" y="123399"/>
                    </a:lnTo>
                    <a:cubicBezTo>
                      <a:pt x="78383" y="123122"/>
                      <a:pt x="78176" y="122915"/>
                      <a:pt x="78038" y="122639"/>
                    </a:cubicBezTo>
                    <a:cubicBezTo>
                      <a:pt x="78038" y="122639"/>
                      <a:pt x="78038" y="122639"/>
                      <a:pt x="78038" y="122639"/>
                    </a:cubicBezTo>
                    <a:lnTo>
                      <a:pt x="78038" y="122639"/>
                    </a:lnTo>
                    <a:cubicBezTo>
                      <a:pt x="77900" y="122363"/>
                      <a:pt x="77692" y="122156"/>
                      <a:pt x="77554" y="121880"/>
                    </a:cubicBezTo>
                    <a:cubicBezTo>
                      <a:pt x="77554" y="121880"/>
                      <a:pt x="77554" y="121880"/>
                      <a:pt x="77554" y="121880"/>
                    </a:cubicBezTo>
                    <a:cubicBezTo>
                      <a:pt x="77554" y="121880"/>
                      <a:pt x="77554" y="121880"/>
                      <a:pt x="77554" y="121811"/>
                    </a:cubicBezTo>
                    <a:cubicBezTo>
                      <a:pt x="77416" y="121604"/>
                      <a:pt x="77278" y="121327"/>
                      <a:pt x="77071" y="121120"/>
                    </a:cubicBezTo>
                    <a:cubicBezTo>
                      <a:pt x="77071" y="121120"/>
                      <a:pt x="77071" y="121120"/>
                      <a:pt x="77071" y="121120"/>
                    </a:cubicBezTo>
                    <a:cubicBezTo>
                      <a:pt x="77071" y="121120"/>
                      <a:pt x="77071" y="121120"/>
                      <a:pt x="77071" y="121051"/>
                    </a:cubicBezTo>
                    <a:cubicBezTo>
                      <a:pt x="77002" y="120913"/>
                      <a:pt x="76864" y="120775"/>
                      <a:pt x="76795" y="120637"/>
                    </a:cubicBezTo>
                    <a:cubicBezTo>
                      <a:pt x="76795" y="120568"/>
                      <a:pt x="76726" y="120568"/>
                      <a:pt x="76726" y="120499"/>
                    </a:cubicBezTo>
                    <a:cubicBezTo>
                      <a:pt x="76657" y="120430"/>
                      <a:pt x="76657" y="120361"/>
                      <a:pt x="76588" y="120292"/>
                    </a:cubicBezTo>
                    <a:lnTo>
                      <a:pt x="76588" y="120223"/>
                    </a:lnTo>
                    <a:cubicBezTo>
                      <a:pt x="76588" y="120223"/>
                      <a:pt x="76588" y="120223"/>
                      <a:pt x="76588" y="120223"/>
                    </a:cubicBezTo>
                    <a:cubicBezTo>
                      <a:pt x="76519" y="120016"/>
                      <a:pt x="76381" y="119878"/>
                      <a:pt x="76312" y="119671"/>
                    </a:cubicBezTo>
                    <a:cubicBezTo>
                      <a:pt x="76312" y="119602"/>
                      <a:pt x="76243" y="119602"/>
                      <a:pt x="76243" y="119533"/>
                    </a:cubicBezTo>
                    <a:cubicBezTo>
                      <a:pt x="76243" y="119533"/>
                      <a:pt x="76243" y="119533"/>
                      <a:pt x="76243" y="119463"/>
                    </a:cubicBezTo>
                    <a:cubicBezTo>
                      <a:pt x="76243" y="119463"/>
                      <a:pt x="76243" y="119463"/>
                      <a:pt x="76243" y="119463"/>
                    </a:cubicBezTo>
                    <a:lnTo>
                      <a:pt x="75552" y="118842"/>
                    </a:lnTo>
                    <a:cubicBezTo>
                      <a:pt x="75483" y="118773"/>
                      <a:pt x="75483" y="118704"/>
                      <a:pt x="75414" y="118635"/>
                    </a:cubicBezTo>
                    <a:cubicBezTo>
                      <a:pt x="75276" y="118428"/>
                      <a:pt x="75138" y="118221"/>
                      <a:pt x="75069" y="118014"/>
                    </a:cubicBezTo>
                    <a:cubicBezTo>
                      <a:pt x="75069" y="118014"/>
                      <a:pt x="75069" y="117945"/>
                      <a:pt x="75000" y="117945"/>
                    </a:cubicBezTo>
                    <a:lnTo>
                      <a:pt x="75000" y="117876"/>
                    </a:lnTo>
                    <a:cubicBezTo>
                      <a:pt x="74862" y="117669"/>
                      <a:pt x="74724" y="117461"/>
                      <a:pt x="74655" y="117185"/>
                    </a:cubicBezTo>
                    <a:cubicBezTo>
                      <a:pt x="74655" y="117185"/>
                      <a:pt x="74655" y="117185"/>
                      <a:pt x="74655" y="117185"/>
                    </a:cubicBezTo>
                    <a:cubicBezTo>
                      <a:pt x="74517" y="116978"/>
                      <a:pt x="74448" y="116771"/>
                      <a:pt x="74310" y="116564"/>
                    </a:cubicBezTo>
                    <a:cubicBezTo>
                      <a:pt x="74310" y="116564"/>
                      <a:pt x="74310" y="116564"/>
                      <a:pt x="74310" y="116564"/>
                    </a:cubicBezTo>
                    <a:cubicBezTo>
                      <a:pt x="74172" y="116288"/>
                      <a:pt x="74034" y="116012"/>
                      <a:pt x="73895" y="115805"/>
                    </a:cubicBezTo>
                    <a:cubicBezTo>
                      <a:pt x="73895" y="115805"/>
                      <a:pt x="73895" y="115736"/>
                      <a:pt x="73895" y="115736"/>
                    </a:cubicBezTo>
                    <a:cubicBezTo>
                      <a:pt x="73895" y="115667"/>
                      <a:pt x="73826" y="115667"/>
                      <a:pt x="73826" y="115597"/>
                    </a:cubicBezTo>
                    <a:lnTo>
                      <a:pt x="73826" y="115597"/>
                    </a:lnTo>
                    <a:cubicBezTo>
                      <a:pt x="73826" y="115597"/>
                      <a:pt x="73826" y="115528"/>
                      <a:pt x="73757" y="115528"/>
                    </a:cubicBezTo>
                    <a:cubicBezTo>
                      <a:pt x="73688" y="115459"/>
                      <a:pt x="73688" y="115390"/>
                      <a:pt x="73619" y="115252"/>
                    </a:cubicBezTo>
                    <a:lnTo>
                      <a:pt x="73619" y="115252"/>
                    </a:lnTo>
                    <a:cubicBezTo>
                      <a:pt x="73550" y="115114"/>
                      <a:pt x="73481" y="114976"/>
                      <a:pt x="73412" y="114907"/>
                    </a:cubicBezTo>
                    <a:cubicBezTo>
                      <a:pt x="73412" y="114907"/>
                      <a:pt x="73412" y="114907"/>
                      <a:pt x="73412" y="114838"/>
                    </a:cubicBezTo>
                    <a:cubicBezTo>
                      <a:pt x="73205" y="114424"/>
                      <a:pt x="72998" y="114010"/>
                      <a:pt x="72791" y="113595"/>
                    </a:cubicBezTo>
                    <a:lnTo>
                      <a:pt x="72791" y="113595"/>
                    </a:lnTo>
                    <a:cubicBezTo>
                      <a:pt x="72722" y="113457"/>
                      <a:pt x="72653" y="113250"/>
                      <a:pt x="72584" y="113112"/>
                    </a:cubicBezTo>
                    <a:cubicBezTo>
                      <a:pt x="72584" y="113112"/>
                      <a:pt x="72584" y="113112"/>
                      <a:pt x="72584" y="113112"/>
                    </a:cubicBezTo>
                    <a:cubicBezTo>
                      <a:pt x="72515" y="112905"/>
                      <a:pt x="72377" y="112698"/>
                      <a:pt x="72308" y="112491"/>
                    </a:cubicBezTo>
                    <a:lnTo>
                      <a:pt x="72308" y="112491"/>
                    </a:lnTo>
                    <a:cubicBezTo>
                      <a:pt x="72239" y="112353"/>
                      <a:pt x="72170" y="112146"/>
                      <a:pt x="72101" y="112008"/>
                    </a:cubicBezTo>
                    <a:cubicBezTo>
                      <a:pt x="72101" y="111939"/>
                      <a:pt x="72032" y="111939"/>
                      <a:pt x="72032" y="111870"/>
                    </a:cubicBezTo>
                    <a:cubicBezTo>
                      <a:pt x="71963" y="111731"/>
                      <a:pt x="71893" y="111593"/>
                      <a:pt x="71893" y="111524"/>
                    </a:cubicBezTo>
                    <a:lnTo>
                      <a:pt x="71824" y="111386"/>
                    </a:lnTo>
                    <a:cubicBezTo>
                      <a:pt x="71824" y="111317"/>
                      <a:pt x="71755" y="111248"/>
                      <a:pt x="71755" y="111179"/>
                    </a:cubicBezTo>
                    <a:cubicBezTo>
                      <a:pt x="71755" y="111179"/>
                      <a:pt x="71755" y="111179"/>
                      <a:pt x="71755" y="111179"/>
                    </a:cubicBezTo>
                    <a:cubicBezTo>
                      <a:pt x="71686" y="111041"/>
                      <a:pt x="71617" y="110834"/>
                      <a:pt x="71548" y="110696"/>
                    </a:cubicBezTo>
                    <a:cubicBezTo>
                      <a:pt x="71548" y="110696"/>
                      <a:pt x="71548" y="110627"/>
                      <a:pt x="71548" y="110627"/>
                    </a:cubicBezTo>
                    <a:cubicBezTo>
                      <a:pt x="71479" y="110489"/>
                      <a:pt x="71410" y="110282"/>
                      <a:pt x="71341" y="110144"/>
                    </a:cubicBezTo>
                    <a:cubicBezTo>
                      <a:pt x="71341" y="110075"/>
                      <a:pt x="71272" y="110006"/>
                      <a:pt x="71272" y="109937"/>
                    </a:cubicBezTo>
                    <a:lnTo>
                      <a:pt x="71272" y="109937"/>
                    </a:lnTo>
                    <a:cubicBezTo>
                      <a:pt x="71203" y="109798"/>
                      <a:pt x="71134" y="109591"/>
                      <a:pt x="71065" y="109453"/>
                    </a:cubicBezTo>
                    <a:cubicBezTo>
                      <a:pt x="71065" y="109453"/>
                      <a:pt x="71065" y="109453"/>
                      <a:pt x="71065" y="109453"/>
                    </a:cubicBezTo>
                    <a:cubicBezTo>
                      <a:pt x="70789" y="108694"/>
                      <a:pt x="70513" y="107934"/>
                      <a:pt x="70237" y="107175"/>
                    </a:cubicBezTo>
                    <a:cubicBezTo>
                      <a:pt x="70237" y="107175"/>
                      <a:pt x="70237" y="107175"/>
                      <a:pt x="70237" y="107175"/>
                    </a:cubicBezTo>
                    <a:cubicBezTo>
                      <a:pt x="70168" y="106968"/>
                      <a:pt x="70099" y="106830"/>
                      <a:pt x="70030" y="106623"/>
                    </a:cubicBezTo>
                    <a:lnTo>
                      <a:pt x="70030" y="106554"/>
                    </a:lnTo>
                    <a:cubicBezTo>
                      <a:pt x="70030" y="106554"/>
                      <a:pt x="70030" y="106485"/>
                      <a:pt x="70030" y="106485"/>
                    </a:cubicBezTo>
                    <a:lnTo>
                      <a:pt x="70030" y="106485"/>
                    </a:lnTo>
                    <a:cubicBezTo>
                      <a:pt x="70030" y="106485"/>
                      <a:pt x="70030" y="106416"/>
                      <a:pt x="70030" y="106416"/>
                    </a:cubicBezTo>
                    <a:cubicBezTo>
                      <a:pt x="69960" y="106209"/>
                      <a:pt x="69891" y="106071"/>
                      <a:pt x="69822" y="105863"/>
                    </a:cubicBezTo>
                    <a:cubicBezTo>
                      <a:pt x="69822" y="105863"/>
                      <a:pt x="69822" y="105863"/>
                      <a:pt x="69822" y="105794"/>
                    </a:cubicBezTo>
                    <a:cubicBezTo>
                      <a:pt x="69822" y="105725"/>
                      <a:pt x="69753" y="105656"/>
                      <a:pt x="69753" y="105518"/>
                    </a:cubicBezTo>
                    <a:lnTo>
                      <a:pt x="69753" y="105449"/>
                    </a:lnTo>
                    <a:cubicBezTo>
                      <a:pt x="69684" y="105311"/>
                      <a:pt x="69684" y="105242"/>
                      <a:pt x="69615" y="105104"/>
                    </a:cubicBezTo>
                    <a:cubicBezTo>
                      <a:pt x="69615" y="105104"/>
                      <a:pt x="69615" y="105104"/>
                      <a:pt x="69615" y="105104"/>
                    </a:cubicBezTo>
                    <a:cubicBezTo>
                      <a:pt x="69339" y="104276"/>
                      <a:pt x="69132" y="103447"/>
                      <a:pt x="68856" y="102688"/>
                    </a:cubicBezTo>
                    <a:cubicBezTo>
                      <a:pt x="68856" y="102688"/>
                      <a:pt x="68856" y="102688"/>
                      <a:pt x="68856" y="102688"/>
                    </a:cubicBezTo>
                    <a:cubicBezTo>
                      <a:pt x="68787" y="102481"/>
                      <a:pt x="68718" y="102274"/>
                      <a:pt x="68649" y="102066"/>
                    </a:cubicBezTo>
                    <a:lnTo>
                      <a:pt x="68649" y="101997"/>
                    </a:lnTo>
                    <a:cubicBezTo>
                      <a:pt x="68649" y="101997"/>
                      <a:pt x="68649" y="101928"/>
                      <a:pt x="68649" y="101928"/>
                    </a:cubicBezTo>
                    <a:cubicBezTo>
                      <a:pt x="68580" y="101652"/>
                      <a:pt x="68511" y="101445"/>
                      <a:pt x="68442" y="101169"/>
                    </a:cubicBezTo>
                    <a:cubicBezTo>
                      <a:pt x="68442" y="101169"/>
                      <a:pt x="68442" y="101169"/>
                      <a:pt x="68442" y="101169"/>
                    </a:cubicBezTo>
                    <a:lnTo>
                      <a:pt x="68442" y="101169"/>
                    </a:lnTo>
                    <a:cubicBezTo>
                      <a:pt x="68442" y="101169"/>
                      <a:pt x="68442" y="101169"/>
                      <a:pt x="68442" y="101169"/>
                    </a:cubicBezTo>
                    <a:cubicBezTo>
                      <a:pt x="68442" y="101100"/>
                      <a:pt x="68442" y="101100"/>
                      <a:pt x="68373" y="101031"/>
                    </a:cubicBezTo>
                    <a:cubicBezTo>
                      <a:pt x="68373" y="100962"/>
                      <a:pt x="68373" y="100893"/>
                      <a:pt x="68304" y="100824"/>
                    </a:cubicBezTo>
                    <a:cubicBezTo>
                      <a:pt x="68304" y="100755"/>
                      <a:pt x="68304" y="100755"/>
                      <a:pt x="68235" y="100686"/>
                    </a:cubicBezTo>
                    <a:cubicBezTo>
                      <a:pt x="68166" y="100479"/>
                      <a:pt x="68096" y="100203"/>
                      <a:pt x="68096" y="99995"/>
                    </a:cubicBezTo>
                    <a:lnTo>
                      <a:pt x="68096" y="99995"/>
                    </a:lnTo>
                    <a:cubicBezTo>
                      <a:pt x="68027" y="99857"/>
                      <a:pt x="68027" y="99650"/>
                      <a:pt x="67958" y="99512"/>
                    </a:cubicBezTo>
                    <a:cubicBezTo>
                      <a:pt x="67958" y="99443"/>
                      <a:pt x="67958" y="99374"/>
                      <a:pt x="67889" y="99305"/>
                    </a:cubicBezTo>
                    <a:cubicBezTo>
                      <a:pt x="67889" y="99236"/>
                      <a:pt x="67889" y="99167"/>
                      <a:pt x="67820" y="99098"/>
                    </a:cubicBezTo>
                    <a:lnTo>
                      <a:pt x="67820" y="99029"/>
                    </a:lnTo>
                    <a:lnTo>
                      <a:pt x="67820" y="98960"/>
                    </a:lnTo>
                    <a:cubicBezTo>
                      <a:pt x="67751" y="98753"/>
                      <a:pt x="67751" y="98546"/>
                      <a:pt x="67682" y="98339"/>
                    </a:cubicBezTo>
                    <a:lnTo>
                      <a:pt x="67682" y="98269"/>
                    </a:lnTo>
                    <a:cubicBezTo>
                      <a:pt x="67682" y="98131"/>
                      <a:pt x="67613" y="98062"/>
                      <a:pt x="67613" y="97924"/>
                    </a:cubicBezTo>
                    <a:lnTo>
                      <a:pt x="67613" y="97855"/>
                    </a:lnTo>
                    <a:cubicBezTo>
                      <a:pt x="67613" y="97717"/>
                      <a:pt x="67544" y="97579"/>
                      <a:pt x="67544" y="97441"/>
                    </a:cubicBezTo>
                    <a:cubicBezTo>
                      <a:pt x="67544" y="97372"/>
                      <a:pt x="67544" y="97372"/>
                      <a:pt x="67544" y="97303"/>
                    </a:cubicBezTo>
                    <a:cubicBezTo>
                      <a:pt x="67475" y="96889"/>
                      <a:pt x="67406" y="96406"/>
                      <a:pt x="67268" y="95991"/>
                    </a:cubicBezTo>
                    <a:lnTo>
                      <a:pt x="67268" y="95991"/>
                    </a:lnTo>
                    <a:cubicBezTo>
                      <a:pt x="67268" y="95853"/>
                      <a:pt x="67199" y="95646"/>
                      <a:pt x="67199" y="95508"/>
                    </a:cubicBezTo>
                    <a:cubicBezTo>
                      <a:pt x="67199" y="95508"/>
                      <a:pt x="67199" y="95508"/>
                      <a:pt x="67199" y="95439"/>
                    </a:cubicBezTo>
                    <a:cubicBezTo>
                      <a:pt x="67199" y="95232"/>
                      <a:pt x="67130" y="95025"/>
                      <a:pt x="67130" y="94818"/>
                    </a:cubicBezTo>
                    <a:cubicBezTo>
                      <a:pt x="67130" y="94818"/>
                      <a:pt x="67130" y="94749"/>
                      <a:pt x="67130" y="94749"/>
                    </a:cubicBezTo>
                    <a:cubicBezTo>
                      <a:pt x="67130" y="94680"/>
                      <a:pt x="67130" y="94680"/>
                      <a:pt x="67130" y="94611"/>
                    </a:cubicBezTo>
                    <a:cubicBezTo>
                      <a:pt x="67130" y="94542"/>
                      <a:pt x="67130" y="94403"/>
                      <a:pt x="67061" y="94334"/>
                    </a:cubicBezTo>
                    <a:cubicBezTo>
                      <a:pt x="66992" y="93782"/>
                      <a:pt x="66923" y="93299"/>
                      <a:pt x="66854" y="92747"/>
                    </a:cubicBezTo>
                    <a:cubicBezTo>
                      <a:pt x="66854" y="92747"/>
                      <a:pt x="66854" y="92747"/>
                      <a:pt x="66854" y="92678"/>
                    </a:cubicBezTo>
                    <a:cubicBezTo>
                      <a:pt x="66854" y="92470"/>
                      <a:pt x="66785" y="92263"/>
                      <a:pt x="66785" y="92056"/>
                    </a:cubicBezTo>
                    <a:lnTo>
                      <a:pt x="66785" y="92056"/>
                    </a:lnTo>
                    <a:cubicBezTo>
                      <a:pt x="66785" y="92056"/>
                      <a:pt x="66785" y="91987"/>
                      <a:pt x="66785" y="91987"/>
                    </a:cubicBezTo>
                    <a:cubicBezTo>
                      <a:pt x="66785" y="91987"/>
                      <a:pt x="66785" y="91987"/>
                      <a:pt x="66785" y="91918"/>
                    </a:cubicBezTo>
                    <a:lnTo>
                      <a:pt x="66785" y="91849"/>
                    </a:lnTo>
                    <a:cubicBezTo>
                      <a:pt x="66785" y="91780"/>
                      <a:pt x="66785" y="91711"/>
                      <a:pt x="66785" y="91642"/>
                    </a:cubicBezTo>
                    <a:cubicBezTo>
                      <a:pt x="66785" y="91642"/>
                      <a:pt x="66785" y="91573"/>
                      <a:pt x="66785" y="91573"/>
                    </a:cubicBezTo>
                    <a:cubicBezTo>
                      <a:pt x="66716" y="91021"/>
                      <a:pt x="66647" y="90537"/>
                      <a:pt x="66647" y="89985"/>
                    </a:cubicBezTo>
                    <a:cubicBezTo>
                      <a:pt x="66647" y="89985"/>
                      <a:pt x="66647" y="89985"/>
                      <a:pt x="66647" y="89916"/>
                    </a:cubicBezTo>
                    <a:cubicBezTo>
                      <a:pt x="66647" y="89847"/>
                      <a:pt x="66647" y="89778"/>
                      <a:pt x="66647" y="89709"/>
                    </a:cubicBezTo>
                    <a:cubicBezTo>
                      <a:pt x="66647" y="89640"/>
                      <a:pt x="66647" y="89640"/>
                      <a:pt x="66647" y="89571"/>
                    </a:cubicBezTo>
                    <a:cubicBezTo>
                      <a:pt x="66647" y="89364"/>
                      <a:pt x="66578" y="89157"/>
                      <a:pt x="66578" y="88950"/>
                    </a:cubicBezTo>
                    <a:cubicBezTo>
                      <a:pt x="66578" y="88881"/>
                      <a:pt x="66578" y="88881"/>
                      <a:pt x="66578" y="88812"/>
                    </a:cubicBezTo>
                    <a:cubicBezTo>
                      <a:pt x="66302" y="88743"/>
                      <a:pt x="66302" y="88673"/>
                      <a:pt x="66302" y="88604"/>
                    </a:cubicBezTo>
                    <a:lnTo>
                      <a:pt x="66302" y="88604"/>
                    </a:lnTo>
                    <a:close/>
                    <a:moveTo>
                      <a:pt x="350177" y="163025"/>
                    </a:moveTo>
                    <a:cubicBezTo>
                      <a:pt x="319456" y="163094"/>
                      <a:pt x="291082" y="179525"/>
                      <a:pt x="275687" y="206172"/>
                    </a:cubicBezTo>
                    <a:cubicBezTo>
                      <a:pt x="251870" y="247456"/>
                      <a:pt x="266022" y="300199"/>
                      <a:pt x="307237" y="324017"/>
                    </a:cubicBezTo>
                    <a:cubicBezTo>
                      <a:pt x="307237" y="324017"/>
                      <a:pt x="307237" y="324017"/>
                      <a:pt x="307237" y="324017"/>
                    </a:cubicBezTo>
                    <a:cubicBezTo>
                      <a:pt x="315452" y="328780"/>
                      <a:pt x="324427" y="332094"/>
                      <a:pt x="333677" y="333958"/>
                    </a:cubicBezTo>
                    <a:cubicBezTo>
                      <a:pt x="318904" y="317044"/>
                      <a:pt x="311310" y="295091"/>
                      <a:pt x="312483" y="272654"/>
                    </a:cubicBezTo>
                    <a:cubicBezTo>
                      <a:pt x="325186" y="278660"/>
                      <a:pt x="336094" y="288463"/>
                      <a:pt x="343342" y="301028"/>
                    </a:cubicBezTo>
                    <a:cubicBezTo>
                      <a:pt x="345621" y="304963"/>
                      <a:pt x="347554" y="309174"/>
                      <a:pt x="349003" y="313454"/>
                    </a:cubicBezTo>
                    <a:cubicBezTo>
                      <a:pt x="349072" y="313661"/>
                      <a:pt x="349141" y="313868"/>
                      <a:pt x="349210" y="314075"/>
                    </a:cubicBezTo>
                    <a:cubicBezTo>
                      <a:pt x="349210" y="314144"/>
                      <a:pt x="349279" y="314144"/>
                      <a:pt x="349279" y="314214"/>
                    </a:cubicBezTo>
                    <a:cubicBezTo>
                      <a:pt x="349279" y="314283"/>
                      <a:pt x="349349" y="314352"/>
                      <a:pt x="349349" y="314352"/>
                    </a:cubicBezTo>
                    <a:cubicBezTo>
                      <a:pt x="349349" y="314352"/>
                      <a:pt x="349349" y="314352"/>
                      <a:pt x="349349" y="314352"/>
                    </a:cubicBezTo>
                    <a:lnTo>
                      <a:pt x="349349" y="314352"/>
                    </a:lnTo>
                    <a:cubicBezTo>
                      <a:pt x="349349" y="314352"/>
                      <a:pt x="349349" y="314352"/>
                      <a:pt x="349349" y="314421"/>
                    </a:cubicBezTo>
                    <a:cubicBezTo>
                      <a:pt x="349349" y="314421"/>
                      <a:pt x="349349" y="314490"/>
                      <a:pt x="349349" y="314490"/>
                    </a:cubicBezTo>
                    <a:cubicBezTo>
                      <a:pt x="349349" y="314490"/>
                      <a:pt x="349349" y="314559"/>
                      <a:pt x="349349" y="314559"/>
                    </a:cubicBezTo>
                    <a:cubicBezTo>
                      <a:pt x="349418" y="314835"/>
                      <a:pt x="349556" y="315111"/>
                      <a:pt x="349625" y="315387"/>
                    </a:cubicBezTo>
                    <a:cubicBezTo>
                      <a:pt x="349694" y="315663"/>
                      <a:pt x="349763" y="315939"/>
                      <a:pt x="349901" y="316216"/>
                    </a:cubicBezTo>
                    <a:cubicBezTo>
                      <a:pt x="349901" y="316216"/>
                      <a:pt x="349901" y="316216"/>
                      <a:pt x="349901" y="316216"/>
                    </a:cubicBezTo>
                    <a:cubicBezTo>
                      <a:pt x="349970" y="316492"/>
                      <a:pt x="350108" y="316837"/>
                      <a:pt x="350177" y="317113"/>
                    </a:cubicBezTo>
                    <a:cubicBezTo>
                      <a:pt x="350177" y="317113"/>
                      <a:pt x="350177" y="317113"/>
                      <a:pt x="350177" y="317113"/>
                    </a:cubicBezTo>
                    <a:cubicBezTo>
                      <a:pt x="350246" y="317320"/>
                      <a:pt x="350315" y="317527"/>
                      <a:pt x="350384" y="317803"/>
                    </a:cubicBezTo>
                    <a:cubicBezTo>
                      <a:pt x="350384" y="317803"/>
                      <a:pt x="350384" y="317872"/>
                      <a:pt x="350384" y="317872"/>
                    </a:cubicBezTo>
                    <a:cubicBezTo>
                      <a:pt x="350384" y="317941"/>
                      <a:pt x="350384" y="317941"/>
                      <a:pt x="350453" y="318010"/>
                    </a:cubicBezTo>
                    <a:cubicBezTo>
                      <a:pt x="350522" y="318218"/>
                      <a:pt x="350522" y="318425"/>
                      <a:pt x="350591" y="318563"/>
                    </a:cubicBezTo>
                    <a:cubicBezTo>
                      <a:pt x="350591" y="318563"/>
                      <a:pt x="350591" y="318632"/>
                      <a:pt x="350591" y="318632"/>
                    </a:cubicBezTo>
                    <a:cubicBezTo>
                      <a:pt x="350591" y="318632"/>
                      <a:pt x="350591" y="318701"/>
                      <a:pt x="350591" y="318701"/>
                    </a:cubicBezTo>
                    <a:cubicBezTo>
                      <a:pt x="350660" y="318908"/>
                      <a:pt x="350660" y="319046"/>
                      <a:pt x="350729" y="319253"/>
                    </a:cubicBezTo>
                    <a:cubicBezTo>
                      <a:pt x="350729" y="319322"/>
                      <a:pt x="350729" y="319391"/>
                      <a:pt x="350798" y="319460"/>
                    </a:cubicBezTo>
                    <a:cubicBezTo>
                      <a:pt x="350798" y="319460"/>
                      <a:pt x="350798" y="319529"/>
                      <a:pt x="350798" y="319529"/>
                    </a:cubicBezTo>
                    <a:cubicBezTo>
                      <a:pt x="350798" y="319529"/>
                      <a:pt x="350798" y="319598"/>
                      <a:pt x="350798" y="319598"/>
                    </a:cubicBezTo>
                    <a:cubicBezTo>
                      <a:pt x="350798" y="319667"/>
                      <a:pt x="350867" y="319736"/>
                      <a:pt x="350867" y="319805"/>
                    </a:cubicBezTo>
                    <a:cubicBezTo>
                      <a:pt x="350936" y="320013"/>
                      <a:pt x="351005" y="320220"/>
                      <a:pt x="351005" y="320427"/>
                    </a:cubicBezTo>
                    <a:cubicBezTo>
                      <a:pt x="351005" y="320496"/>
                      <a:pt x="351005" y="320565"/>
                      <a:pt x="351074" y="320634"/>
                    </a:cubicBezTo>
                    <a:cubicBezTo>
                      <a:pt x="351074" y="320634"/>
                      <a:pt x="351074" y="320634"/>
                      <a:pt x="351074" y="320634"/>
                    </a:cubicBezTo>
                    <a:cubicBezTo>
                      <a:pt x="351143" y="320841"/>
                      <a:pt x="351143" y="321117"/>
                      <a:pt x="351212" y="321324"/>
                    </a:cubicBezTo>
                    <a:lnTo>
                      <a:pt x="351212" y="321324"/>
                    </a:lnTo>
                    <a:cubicBezTo>
                      <a:pt x="351282" y="321531"/>
                      <a:pt x="351282" y="321807"/>
                      <a:pt x="351351" y="322015"/>
                    </a:cubicBezTo>
                    <a:cubicBezTo>
                      <a:pt x="351351" y="322084"/>
                      <a:pt x="351351" y="322153"/>
                      <a:pt x="351420" y="322222"/>
                    </a:cubicBezTo>
                    <a:cubicBezTo>
                      <a:pt x="351420" y="322291"/>
                      <a:pt x="351420" y="322360"/>
                      <a:pt x="351489" y="322429"/>
                    </a:cubicBezTo>
                    <a:cubicBezTo>
                      <a:pt x="351489" y="322429"/>
                      <a:pt x="351489" y="322429"/>
                      <a:pt x="351489" y="322429"/>
                    </a:cubicBezTo>
                    <a:cubicBezTo>
                      <a:pt x="351489" y="322429"/>
                      <a:pt x="351489" y="322498"/>
                      <a:pt x="351489" y="322498"/>
                    </a:cubicBezTo>
                    <a:cubicBezTo>
                      <a:pt x="351558" y="322705"/>
                      <a:pt x="351558" y="322981"/>
                      <a:pt x="351627" y="323188"/>
                    </a:cubicBezTo>
                    <a:cubicBezTo>
                      <a:pt x="351696" y="323395"/>
                      <a:pt x="351696" y="323533"/>
                      <a:pt x="351696" y="323740"/>
                    </a:cubicBezTo>
                    <a:cubicBezTo>
                      <a:pt x="351696" y="323740"/>
                      <a:pt x="351696" y="323740"/>
                      <a:pt x="351696" y="323740"/>
                    </a:cubicBezTo>
                    <a:cubicBezTo>
                      <a:pt x="351696" y="323948"/>
                      <a:pt x="351765" y="324086"/>
                      <a:pt x="351765" y="324293"/>
                    </a:cubicBezTo>
                    <a:cubicBezTo>
                      <a:pt x="351765" y="324293"/>
                      <a:pt x="351765" y="324293"/>
                      <a:pt x="351765" y="324362"/>
                    </a:cubicBezTo>
                    <a:cubicBezTo>
                      <a:pt x="351834" y="324569"/>
                      <a:pt x="351834" y="324776"/>
                      <a:pt x="351903" y="324983"/>
                    </a:cubicBezTo>
                    <a:lnTo>
                      <a:pt x="351903" y="325052"/>
                    </a:lnTo>
                    <a:cubicBezTo>
                      <a:pt x="351903" y="325052"/>
                      <a:pt x="351903" y="325052"/>
                      <a:pt x="351903" y="325052"/>
                    </a:cubicBezTo>
                    <a:lnTo>
                      <a:pt x="351903" y="325052"/>
                    </a:lnTo>
                    <a:cubicBezTo>
                      <a:pt x="351972" y="325328"/>
                      <a:pt x="351972" y="325604"/>
                      <a:pt x="352041" y="325881"/>
                    </a:cubicBezTo>
                    <a:cubicBezTo>
                      <a:pt x="352041" y="325881"/>
                      <a:pt x="352041" y="325950"/>
                      <a:pt x="352041" y="325950"/>
                    </a:cubicBezTo>
                    <a:cubicBezTo>
                      <a:pt x="352041" y="326019"/>
                      <a:pt x="352041" y="326088"/>
                      <a:pt x="352041" y="326157"/>
                    </a:cubicBezTo>
                    <a:cubicBezTo>
                      <a:pt x="352041" y="326364"/>
                      <a:pt x="352110" y="326571"/>
                      <a:pt x="352110" y="326778"/>
                    </a:cubicBezTo>
                    <a:cubicBezTo>
                      <a:pt x="352110" y="326778"/>
                      <a:pt x="352110" y="326778"/>
                      <a:pt x="352110" y="326778"/>
                    </a:cubicBezTo>
                    <a:cubicBezTo>
                      <a:pt x="352110" y="326847"/>
                      <a:pt x="352110" y="326916"/>
                      <a:pt x="352110" y="326985"/>
                    </a:cubicBezTo>
                    <a:cubicBezTo>
                      <a:pt x="352110" y="326985"/>
                      <a:pt x="352110" y="326985"/>
                      <a:pt x="352110" y="326985"/>
                    </a:cubicBezTo>
                    <a:cubicBezTo>
                      <a:pt x="352110" y="327192"/>
                      <a:pt x="352179" y="327468"/>
                      <a:pt x="352179" y="327676"/>
                    </a:cubicBezTo>
                    <a:cubicBezTo>
                      <a:pt x="352179" y="327745"/>
                      <a:pt x="352179" y="327745"/>
                      <a:pt x="352179" y="327814"/>
                    </a:cubicBezTo>
                    <a:cubicBezTo>
                      <a:pt x="352179" y="328021"/>
                      <a:pt x="352248" y="328297"/>
                      <a:pt x="352248" y="328504"/>
                    </a:cubicBezTo>
                    <a:cubicBezTo>
                      <a:pt x="352248" y="328504"/>
                      <a:pt x="352248" y="328504"/>
                      <a:pt x="352248" y="328504"/>
                    </a:cubicBezTo>
                    <a:cubicBezTo>
                      <a:pt x="352248" y="328573"/>
                      <a:pt x="352248" y="328642"/>
                      <a:pt x="352248" y="328711"/>
                    </a:cubicBezTo>
                    <a:cubicBezTo>
                      <a:pt x="352248" y="328711"/>
                      <a:pt x="352248" y="328711"/>
                      <a:pt x="352248" y="328711"/>
                    </a:cubicBezTo>
                    <a:cubicBezTo>
                      <a:pt x="352248" y="328918"/>
                      <a:pt x="352317" y="329194"/>
                      <a:pt x="352317" y="329401"/>
                    </a:cubicBezTo>
                    <a:cubicBezTo>
                      <a:pt x="352317" y="329401"/>
                      <a:pt x="352317" y="329401"/>
                      <a:pt x="352317" y="329401"/>
                    </a:cubicBezTo>
                    <a:cubicBezTo>
                      <a:pt x="352317" y="329608"/>
                      <a:pt x="352386" y="329885"/>
                      <a:pt x="352386" y="330092"/>
                    </a:cubicBezTo>
                    <a:cubicBezTo>
                      <a:pt x="352386" y="330092"/>
                      <a:pt x="352386" y="330092"/>
                      <a:pt x="352386" y="330092"/>
                    </a:cubicBezTo>
                    <a:cubicBezTo>
                      <a:pt x="352386" y="330161"/>
                      <a:pt x="352386" y="330230"/>
                      <a:pt x="352386" y="330299"/>
                    </a:cubicBezTo>
                    <a:cubicBezTo>
                      <a:pt x="352386" y="330299"/>
                      <a:pt x="352386" y="330368"/>
                      <a:pt x="352386" y="330368"/>
                    </a:cubicBezTo>
                    <a:cubicBezTo>
                      <a:pt x="352386" y="330368"/>
                      <a:pt x="352386" y="330437"/>
                      <a:pt x="352386" y="330437"/>
                    </a:cubicBezTo>
                    <a:cubicBezTo>
                      <a:pt x="352386" y="330713"/>
                      <a:pt x="352455" y="331058"/>
                      <a:pt x="352455" y="331334"/>
                    </a:cubicBezTo>
                    <a:cubicBezTo>
                      <a:pt x="352455" y="331403"/>
                      <a:pt x="352455" y="331472"/>
                      <a:pt x="352455" y="331541"/>
                    </a:cubicBezTo>
                    <a:cubicBezTo>
                      <a:pt x="352455" y="331541"/>
                      <a:pt x="352455" y="331611"/>
                      <a:pt x="352455" y="331611"/>
                    </a:cubicBezTo>
                    <a:cubicBezTo>
                      <a:pt x="352455" y="331749"/>
                      <a:pt x="352455" y="331887"/>
                      <a:pt x="352455" y="332094"/>
                    </a:cubicBezTo>
                    <a:cubicBezTo>
                      <a:pt x="352455" y="332301"/>
                      <a:pt x="352455" y="332439"/>
                      <a:pt x="352455" y="332646"/>
                    </a:cubicBezTo>
                    <a:cubicBezTo>
                      <a:pt x="352455" y="332646"/>
                      <a:pt x="352455" y="332646"/>
                      <a:pt x="352455" y="332715"/>
                    </a:cubicBezTo>
                    <a:cubicBezTo>
                      <a:pt x="352455" y="332922"/>
                      <a:pt x="352455" y="333129"/>
                      <a:pt x="352455" y="333267"/>
                    </a:cubicBezTo>
                    <a:lnTo>
                      <a:pt x="352455" y="333267"/>
                    </a:lnTo>
                    <a:cubicBezTo>
                      <a:pt x="352455" y="333336"/>
                      <a:pt x="352455" y="333405"/>
                      <a:pt x="352455" y="333474"/>
                    </a:cubicBezTo>
                    <a:cubicBezTo>
                      <a:pt x="363225" y="333198"/>
                      <a:pt x="373925" y="330851"/>
                      <a:pt x="383866" y="326640"/>
                    </a:cubicBezTo>
                    <a:cubicBezTo>
                      <a:pt x="383866" y="326571"/>
                      <a:pt x="383866" y="326502"/>
                      <a:pt x="383866" y="326433"/>
                    </a:cubicBezTo>
                    <a:lnTo>
                      <a:pt x="383866" y="326433"/>
                    </a:lnTo>
                    <a:cubicBezTo>
                      <a:pt x="383866" y="326088"/>
                      <a:pt x="383797" y="325812"/>
                      <a:pt x="383797" y="325466"/>
                    </a:cubicBezTo>
                    <a:lnTo>
                      <a:pt x="383797" y="325466"/>
                    </a:lnTo>
                    <a:cubicBezTo>
                      <a:pt x="383797" y="325397"/>
                      <a:pt x="383797" y="325259"/>
                      <a:pt x="383797" y="325190"/>
                    </a:cubicBezTo>
                    <a:lnTo>
                      <a:pt x="383797" y="325190"/>
                    </a:lnTo>
                    <a:cubicBezTo>
                      <a:pt x="383797" y="324845"/>
                      <a:pt x="383728" y="324569"/>
                      <a:pt x="383728" y="324224"/>
                    </a:cubicBezTo>
                    <a:cubicBezTo>
                      <a:pt x="383728" y="324224"/>
                      <a:pt x="383728" y="324155"/>
                      <a:pt x="383728" y="324155"/>
                    </a:cubicBezTo>
                    <a:cubicBezTo>
                      <a:pt x="383728" y="324017"/>
                      <a:pt x="383728" y="323948"/>
                      <a:pt x="383659" y="323810"/>
                    </a:cubicBezTo>
                    <a:cubicBezTo>
                      <a:pt x="383659" y="323810"/>
                      <a:pt x="383659" y="323810"/>
                      <a:pt x="383659" y="323740"/>
                    </a:cubicBezTo>
                    <a:cubicBezTo>
                      <a:pt x="383590" y="323395"/>
                      <a:pt x="383590" y="323050"/>
                      <a:pt x="383521" y="322774"/>
                    </a:cubicBezTo>
                    <a:lnTo>
                      <a:pt x="383521" y="322774"/>
                    </a:lnTo>
                    <a:cubicBezTo>
                      <a:pt x="383521" y="322705"/>
                      <a:pt x="383521" y="322567"/>
                      <a:pt x="383452" y="322498"/>
                    </a:cubicBezTo>
                    <a:lnTo>
                      <a:pt x="383452" y="322498"/>
                    </a:lnTo>
                    <a:cubicBezTo>
                      <a:pt x="383383" y="322153"/>
                      <a:pt x="383383" y="321877"/>
                      <a:pt x="383314" y="321531"/>
                    </a:cubicBezTo>
                    <a:cubicBezTo>
                      <a:pt x="383314" y="321531"/>
                      <a:pt x="383314" y="321531"/>
                      <a:pt x="383314" y="321462"/>
                    </a:cubicBezTo>
                    <a:cubicBezTo>
                      <a:pt x="383314" y="321393"/>
                      <a:pt x="383314" y="321324"/>
                      <a:pt x="383245" y="321186"/>
                    </a:cubicBezTo>
                    <a:lnTo>
                      <a:pt x="383245" y="321117"/>
                    </a:lnTo>
                    <a:cubicBezTo>
                      <a:pt x="383176" y="320703"/>
                      <a:pt x="383107" y="320358"/>
                      <a:pt x="383038" y="319943"/>
                    </a:cubicBezTo>
                    <a:cubicBezTo>
                      <a:pt x="383038" y="319943"/>
                      <a:pt x="383038" y="319943"/>
                      <a:pt x="383038" y="319943"/>
                    </a:cubicBezTo>
                    <a:lnTo>
                      <a:pt x="383038" y="319874"/>
                    </a:lnTo>
                    <a:cubicBezTo>
                      <a:pt x="383038" y="319874"/>
                      <a:pt x="383038" y="319805"/>
                      <a:pt x="383038" y="319805"/>
                    </a:cubicBezTo>
                    <a:cubicBezTo>
                      <a:pt x="382969" y="319460"/>
                      <a:pt x="382969" y="319184"/>
                      <a:pt x="382900" y="318839"/>
                    </a:cubicBezTo>
                    <a:lnTo>
                      <a:pt x="382900" y="318770"/>
                    </a:lnTo>
                    <a:cubicBezTo>
                      <a:pt x="382831" y="318494"/>
                      <a:pt x="382831" y="318287"/>
                      <a:pt x="382762" y="318010"/>
                    </a:cubicBezTo>
                    <a:lnTo>
                      <a:pt x="382762" y="318010"/>
                    </a:lnTo>
                    <a:cubicBezTo>
                      <a:pt x="382693" y="317734"/>
                      <a:pt x="382693" y="317458"/>
                      <a:pt x="382624" y="317182"/>
                    </a:cubicBezTo>
                    <a:cubicBezTo>
                      <a:pt x="382624" y="317182"/>
                      <a:pt x="382624" y="317182"/>
                      <a:pt x="382624" y="317182"/>
                    </a:cubicBezTo>
                    <a:cubicBezTo>
                      <a:pt x="382555" y="316906"/>
                      <a:pt x="382486" y="316561"/>
                      <a:pt x="382417" y="316285"/>
                    </a:cubicBezTo>
                    <a:lnTo>
                      <a:pt x="382417" y="316216"/>
                    </a:lnTo>
                    <a:cubicBezTo>
                      <a:pt x="382417" y="316147"/>
                      <a:pt x="382417" y="316077"/>
                      <a:pt x="382348" y="315939"/>
                    </a:cubicBezTo>
                    <a:cubicBezTo>
                      <a:pt x="382348" y="315870"/>
                      <a:pt x="382348" y="315801"/>
                      <a:pt x="382279" y="315732"/>
                    </a:cubicBezTo>
                    <a:cubicBezTo>
                      <a:pt x="382279" y="315663"/>
                      <a:pt x="382210" y="315525"/>
                      <a:pt x="382210" y="315456"/>
                    </a:cubicBezTo>
                    <a:cubicBezTo>
                      <a:pt x="382210" y="315456"/>
                      <a:pt x="382210" y="315456"/>
                      <a:pt x="382210" y="315456"/>
                    </a:cubicBezTo>
                    <a:cubicBezTo>
                      <a:pt x="382141" y="315180"/>
                      <a:pt x="382071" y="314904"/>
                      <a:pt x="382071" y="314628"/>
                    </a:cubicBezTo>
                    <a:cubicBezTo>
                      <a:pt x="382071" y="314628"/>
                      <a:pt x="382071" y="314628"/>
                      <a:pt x="382071" y="314628"/>
                    </a:cubicBezTo>
                    <a:cubicBezTo>
                      <a:pt x="382002" y="314283"/>
                      <a:pt x="381933" y="314006"/>
                      <a:pt x="381864" y="313661"/>
                    </a:cubicBezTo>
                    <a:lnTo>
                      <a:pt x="381864" y="313661"/>
                    </a:lnTo>
                    <a:cubicBezTo>
                      <a:pt x="381864" y="313523"/>
                      <a:pt x="381795" y="313454"/>
                      <a:pt x="381795" y="313316"/>
                    </a:cubicBezTo>
                    <a:cubicBezTo>
                      <a:pt x="381795" y="313316"/>
                      <a:pt x="381795" y="313316"/>
                      <a:pt x="381795" y="313247"/>
                    </a:cubicBezTo>
                    <a:cubicBezTo>
                      <a:pt x="381726" y="312902"/>
                      <a:pt x="381657" y="312557"/>
                      <a:pt x="381588" y="312280"/>
                    </a:cubicBezTo>
                    <a:cubicBezTo>
                      <a:pt x="381588" y="312280"/>
                      <a:pt x="381588" y="312280"/>
                      <a:pt x="381588" y="312280"/>
                    </a:cubicBezTo>
                    <a:cubicBezTo>
                      <a:pt x="381588" y="312280"/>
                      <a:pt x="381588" y="312211"/>
                      <a:pt x="381588" y="312211"/>
                    </a:cubicBezTo>
                    <a:cubicBezTo>
                      <a:pt x="381588" y="312073"/>
                      <a:pt x="381519" y="312004"/>
                      <a:pt x="381519" y="311866"/>
                    </a:cubicBezTo>
                    <a:cubicBezTo>
                      <a:pt x="381450" y="311590"/>
                      <a:pt x="381381" y="311314"/>
                      <a:pt x="381312" y="311038"/>
                    </a:cubicBezTo>
                    <a:cubicBezTo>
                      <a:pt x="381312" y="310969"/>
                      <a:pt x="381243" y="310900"/>
                      <a:pt x="381243" y="310831"/>
                    </a:cubicBezTo>
                    <a:cubicBezTo>
                      <a:pt x="381243" y="310831"/>
                      <a:pt x="381243" y="310762"/>
                      <a:pt x="381243" y="310762"/>
                    </a:cubicBezTo>
                    <a:cubicBezTo>
                      <a:pt x="381243" y="310762"/>
                      <a:pt x="381243" y="310762"/>
                      <a:pt x="381243" y="310762"/>
                    </a:cubicBezTo>
                    <a:cubicBezTo>
                      <a:pt x="381174" y="310417"/>
                      <a:pt x="381105" y="310140"/>
                      <a:pt x="380967" y="309795"/>
                    </a:cubicBezTo>
                    <a:cubicBezTo>
                      <a:pt x="380967" y="309795"/>
                      <a:pt x="380967" y="309726"/>
                      <a:pt x="380967" y="309726"/>
                    </a:cubicBezTo>
                    <a:cubicBezTo>
                      <a:pt x="380967" y="309657"/>
                      <a:pt x="380898" y="309519"/>
                      <a:pt x="380898" y="309450"/>
                    </a:cubicBezTo>
                    <a:lnTo>
                      <a:pt x="380898" y="309381"/>
                    </a:lnTo>
                    <a:cubicBezTo>
                      <a:pt x="380829" y="309105"/>
                      <a:pt x="380760" y="308760"/>
                      <a:pt x="380622" y="308484"/>
                    </a:cubicBezTo>
                    <a:lnTo>
                      <a:pt x="380622" y="308484"/>
                    </a:lnTo>
                    <a:cubicBezTo>
                      <a:pt x="380484" y="308069"/>
                      <a:pt x="380415" y="307655"/>
                      <a:pt x="380277" y="307241"/>
                    </a:cubicBezTo>
                    <a:lnTo>
                      <a:pt x="380277" y="307241"/>
                    </a:lnTo>
                    <a:cubicBezTo>
                      <a:pt x="380139" y="306827"/>
                      <a:pt x="380000" y="306412"/>
                      <a:pt x="379862" y="305998"/>
                    </a:cubicBezTo>
                    <a:cubicBezTo>
                      <a:pt x="379862" y="305998"/>
                      <a:pt x="379862" y="305998"/>
                      <a:pt x="379862" y="305929"/>
                    </a:cubicBezTo>
                    <a:cubicBezTo>
                      <a:pt x="379724" y="305584"/>
                      <a:pt x="379655" y="305239"/>
                      <a:pt x="379517" y="304894"/>
                    </a:cubicBezTo>
                    <a:lnTo>
                      <a:pt x="379517" y="304825"/>
                    </a:lnTo>
                    <a:cubicBezTo>
                      <a:pt x="379517" y="304825"/>
                      <a:pt x="379517" y="304825"/>
                      <a:pt x="379517" y="304825"/>
                    </a:cubicBezTo>
                    <a:cubicBezTo>
                      <a:pt x="379517" y="304825"/>
                      <a:pt x="379517" y="304756"/>
                      <a:pt x="379517" y="304756"/>
                    </a:cubicBezTo>
                    <a:cubicBezTo>
                      <a:pt x="379517" y="304756"/>
                      <a:pt x="379517" y="304756"/>
                      <a:pt x="379517" y="304756"/>
                    </a:cubicBezTo>
                    <a:cubicBezTo>
                      <a:pt x="379517" y="304618"/>
                      <a:pt x="379448" y="304549"/>
                      <a:pt x="379379" y="304410"/>
                    </a:cubicBezTo>
                    <a:cubicBezTo>
                      <a:pt x="379379" y="304341"/>
                      <a:pt x="379379" y="304272"/>
                      <a:pt x="379310" y="304272"/>
                    </a:cubicBezTo>
                    <a:cubicBezTo>
                      <a:pt x="379310" y="304203"/>
                      <a:pt x="379241" y="304134"/>
                      <a:pt x="379241" y="304065"/>
                    </a:cubicBezTo>
                    <a:lnTo>
                      <a:pt x="379172" y="303927"/>
                    </a:lnTo>
                    <a:cubicBezTo>
                      <a:pt x="379103" y="303651"/>
                      <a:pt x="378965" y="303375"/>
                      <a:pt x="378896" y="303168"/>
                    </a:cubicBezTo>
                    <a:cubicBezTo>
                      <a:pt x="378896" y="303168"/>
                      <a:pt x="378896" y="303168"/>
                      <a:pt x="378896" y="303168"/>
                    </a:cubicBezTo>
                    <a:cubicBezTo>
                      <a:pt x="376756" y="296886"/>
                      <a:pt x="373994" y="290810"/>
                      <a:pt x="370681" y="285080"/>
                    </a:cubicBezTo>
                    <a:cubicBezTo>
                      <a:pt x="359013" y="264922"/>
                      <a:pt x="340995" y="249803"/>
                      <a:pt x="319939" y="241450"/>
                    </a:cubicBezTo>
                    <a:cubicBezTo>
                      <a:pt x="320422" y="240345"/>
                      <a:pt x="320975" y="239172"/>
                      <a:pt x="321527" y="238067"/>
                    </a:cubicBezTo>
                    <a:cubicBezTo>
                      <a:pt x="321596" y="238067"/>
                      <a:pt x="321734" y="238067"/>
                      <a:pt x="321803" y="238136"/>
                    </a:cubicBezTo>
                    <a:cubicBezTo>
                      <a:pt x="321803" y="238136"/>
                      <a:pt x="321803" y="238136"/>
                      <a:pt x="321803" y="238136"/>
                    </a:cubicBezTo>
                    <a:cubicBezTo>
                      <a:pt x="321803" y="238136"/>
                      <a:pt x="321803" y="238136"/>
                      <a:pt x="321803" y="238136"/>
                    </a:cubicBezTo>
                    <a:cubicBezTo>
                      <a:pt x="321941" y="238136"/>
                      <a:pt x="322079" y="238205"/>
                      <a:pt x="322217" y="238205"/>
                    </a:cubicBezTo>
                    <a:cubicBezTo>
                      <a:pt x="322494" y="238274"/>
                      <a:pt x="322770" y="238274"/>
                      <a:pt x="323115" y="238343"/>
                    </a:cubicBezTo>
                    <a:cubicBezTo>
                      <a:pt x="323253" y="238343"/>
                      <a:pt x="323322" y="238343"/>
                      <a:pt x="323460" y="238343"/>
                    </a:cubicBezTo>
                    <a:cubicBezTo>
                      <a:pt x="323805" y="238412"/>
                      <a:pt x="324081" y="238412"/>
                      <a:pt x="324427" y="238481"/>
                    </a:cubicBezTo>
                    <a:cubicBezTo>
                      <a:pt x="324427" y="238481"/>
                      <a:pt x="324427" y="238481"/>
                      <a:pt x="324496" y="238481"/>
                    </a:cubicBezTo>
                    <a:cubicBezTo>
                      <a:pt x="324496" y="238481"/>
                      <a:pt x="324496" y="238481"/>
                      <a:pt x="324496" y="238481"/>
                    </a:cubicBezTo>
                    <a:cubicBezTo>
                      <a:pt x="324634" y="238481"/>
                      <a:pt x="324772" y="238481"/>
                      <a:pt x="324910" y="238550"/>
                    </a:cubicBezTo>
                    <a:cubicBezTo>
                      <a:pt x="325186" y="238550"/>
                      <a:pt x="325531" y="238619"/>
                      <a:pt x="325807" y="238619"/>
                    </a:cubicBezTo>
                    <a:cubicBezTo>
                      <a:pt x="325807" y="238619"/>
                      <a:pt x="325807" y="238619"/>
                      <a:pt x="325807" y="238619"/>
                    </a:cubicBezTo>
                    <a:cubicBezTo>
                      <a:pt x="325945" y="238619"/>
                      <a:pt x="326083" y="238619"/>
                      <a:pt x="326291" y="238688"/>
                    </a:cubicBezTo>
                    <a:cubicBezTo>
                      <a:pt x="326567" y="238688"/>
                      <a:pt x="326912" y="238757"/>
                      <a:pt x="327188" y="238757"/>
                    </a:cubicBezTo>
                    <a:lnTo>
                      <a:pt x="327188" y="238757"/>
                    </a:lnTo>
                    <a:cubicBezTo>
                      <a:pt x="327602" y="238826"/>
                      <a:pt x="328085" y="238826"/>
                      <a:pt x="328500" y="238826"/>
                    </a:cubicBezTo>
                    <a:cubicBezTo>
                      <a:pt x="328500" y="238826"/>
                      <a:pt x="328500" y="238826"/>
                      <a:pt x="328500" y="238826"/>
                    </a:cubicBezTo>
                    <a:cubicBezTo>
                      <a:pt x="328569" y="238826"/>
                      <a:pt x="328569" y="238826"/>
                      <a:pt x="328638" y="238826"/>
                    </a:cubicBezTo>
                    <a:cubicBezTo>
                      <a:pt x="329052" y="238826"/>
                      <a:pt x="329466" y="238895"/>
                      <a:pt x="329811" y="238895"/>
                    </a:cubicBezTo>
                    <a:cubicBezTo>
                      <a:pt x="329811" y="238895"/>
                      <a:pt x="329811" y="238895"/>
                      <a:pt x="329811" y="238895"/>
                    </a:cubicBezTo>
                    <a:cubicBezTo>
                      <a:pt x="330226" y="238895"/>
                      <a:pt x="330709" y="238964"/>
                      <a:pt x="331123" y="238964"/>
                    </a:cubicBezTo>
                    <a:cubicBezTo>
                      <a:pt x="331123" y="238964"/>
                      <a:pt x="331123" y="238964"/>
                      <a:pt x="331123" y="238964"/>
                    </a:cubicBezTo>
                    <a:cubicBezTo>
                      <a:pt x="331261" y="238964"/>
                      <a:pt x="331399" y="238964"/>
                      <a:pt x="331606" y="238964"/>
                    </a:cubicBezTo>
                    <a:cubicBezTo>
                      <a:pt x="331882" y="238964"/>
                      <a:pt x="332159" y="238964"/>
                      <a:pt x="332504" y="238964"/>
                    </a:cubicBezTo>
                    <a:cubicBezTo>
                      <a:pt x="332504" y="238964"/>
                      <a:pt x="332573" y="238964"/>
                      <a:pt x="332573" y="238964"/>
                    </a:cubicBezTo>
                    <a:cubicBezTo>
                      <a:pt x="332987" y="238964"/>
                      <a:pt x="333401" y="238964"/>
                      <a:pt x="333815" y="238964"/>
                    </a:cubicBezTo>
                    <a:cubicBezTo>
                      <a:pt x="333884" y="238964"/>
                      <a:pt x="333954" y="238964"/>
                      <a:pt x="334092" y="238964"/>
                    </a:cubicBezTo>
                    <a:lnTo>
                      <a:pt x="334092" y="238964"/>
                    </a:lnTo>
                    <a:cubicBezTo>
                      <a:pt x="334437" y="238964"/>
                      <a:pt x="334782" y="238964"/>
                      <a:pt x="335127" y="238964"/>
                    </a:cubicBezTo>
                    <a:cubicBezTo>
                      <a:pt x="335127" y="238964"/>
                      <a:pt x="335196" y="238964"/>
                      <a:pt x="335196" y="238964"/>
                    </a:cubicBezTo>
                    <a:cubicBezTo>
                      <a:pt x="335334" y="238964"/>
                      <a:pt x="335403" y="238964"/>
                      <a:pt x="335541" y="238964"/>
                    </a:cubicBezTo>
                    <a:cubicBezTo>
                      <a:pt x="335610" y="238964"/>
                      <a:pt x="335679" y="238964"/>
                      <a:pt x="335748" y="238964"/>
                    </a:cubicBezTo>
                    <a:cubicBezTo>
                      <a:pt x="335817" y="238964"/>
                      <a:pt x="335887" y="238964"/>
                      <a:pt x="335887" y="238964"/>
                    </a:cubicBezTo>
                    <a:cubicBezTo>
                      <a:pt x="336094" y="238964"/>
                      <a:pt x="336232" y="238964"/>
                      <a:pt x="336439" y="238964"/>
                    </a:cubicBezTo>
                    <a:cubicBezTo>
                      <a:pt x="336508" y="238964"/>
                      <a:pt x="336508" y="238964"/>
                      <a:pt x="336577" y="238964"/>
                    </a:cubicBezTo>
                    <a:cubicBezTo>
                      <a:pt x="336715" y="238964"/>
                      <a:pt x="336784" y="238964"/>
                      <a:pt x="336922" y="238964"/>
                    </a:cubicBezTo>
                    <a:cubicBezTo>
                      <a:pt x="337612" y="238964"/>
                      <a:pt x="338234" y="238964"/>
                      <a:pt x="338924" y="238895"/>
                    </a:cubicBezTo>
                    <a:cubicBezTo>
                      <a:pt x="339131" y="238895"/>
                      <a:pt x="339407" y="238895"/>
                      <a:pt x="339614" y="238895"/>
                    </a:cubicBezTo>
                    <a:cubicBezTo>
                      <a:pt x="339614" y="238895"/>
                      <a:pt x="339614" y="238895"/>
                      <a:pt x="339614" y="238895"/>
                    </a:cubicBezTo>
                    <a:cubicBezTo>
                      <a:pt x="339822" y="238895"/>
                      <a:pt x="340029" y="238895"/>
                      <a:pt x="340236" y="238895"/>
                    </a:cubicBezTo>
                    <a:lnTo>
                      <a:pt x="340305" y="238895"/>
                    </a:lnTo>
                    <a:cubicBezTo>
                      <a:pt x="340374" y="238895"/>
                      <a:pt x="340512" y="238895"/>
                      <a:pt x="340581" y="238895"/>
                    </a:cubicBezTo>
                    <a:cubicBezTo>
                      <a:pt x="340581" y="238895"/>
                      <a:pt x="340581" y="238895"/>
                      <a:pt x="340581" y="238895"/>
                    </a:cubicBezTo>
                    <a:cubicBezTo>
                      <a:pt x="340995" y="238895"/>
                      <a:pt x="341409" y="238826"/>
                      <a:pt x="341824" y="238826"/>
                    </a:cubicBezTo>
                    <a:cubicBezTo>
                      <a:pt x="341824" y="238826"/>
                      <a:pt x="341893" y="238826"/>
                      <a:pt x="341893" y="238826"/>
                    </a:cubicBezTo>
                    <a:cubicBezTo>
                      <a:pt x="341893" y="238826"/>
                      <a:pt x="341893" y="238826"/>
                      <a:pt x="341962" y="238826"/>
                    </a:cubicBezTo>
                    <a:cubicBezTo>
                      <a:pt x="342307" y="238826"/>
                      <a:pt x="342652" y="238757"/>
                      <a:pt x="342997" y="238757"/>
                    </a:cubicBezTo>
                    <a:cubicBezTo>
                      <a:pt x="342997" y="238757"/>
                      <a:pt x="342997" y="238757"/>
                      <a:pt x="343066" y="238757"/>
                    </a:cubicBezTo>
                    <a:cubicBezTo>
                      <a:pt x="343135" y="238757"/>
                      <a:pt x="343204" y="238757"/>
                      <a:pt x="343273" y="238757"/>
                    </a:cubicBezTo>
                    <a:cubicBezTo>
                      <a:pt x="343273" y="238757"/>
                      <a:pt x="343342" y="238757"/>
                      <a:pt x="343342" y="238757"/>
                    </a:cubicBezTo>
                    <a:cubicBezTo>
                      <a:pt x="343757" y="238757"/>
                      <a:pt x="344171" y="238688"/>
                      <a:pt x="344585" y="238688"/>
                    </a:cubicBezTo>
                    <a:lnTo>
                      <a:pt x="344654" y="238688"/>
                    </a:lnTo>
                    <a:cubicBezTo>
                      <a:pt x="344723" y="238688"/>
                      <a:pt x="344861" y="238688"/>
                      <a:pt x="344930" y="238688"/>
                    </a:cubicBezTo>
                    <a:cubicBezTo>
                      <a:pt x="344930" y="238688"/>
                      <a:pt x="344930" y="238688"/>
                      <a:pt x="344930" y="238688"/>
                    </a:cubicBezTo>
                    <a:cubicBezTo>
                      <a:pt x="345275" y="238688"/>
                      <a:pt x="345621" y="238619"/>
                      <a:pt x="345897" y="238619"/>
                    </a:cubicBezTo>
                    <a:cubicBezTo>
                      <a:pt x="346035" y="238619"/>
                      <a:pt x="346104" y="238619"/>
                      <a:pt x="346242" y="238619"/>
                    </a:cubicBezTo>
                    <a:cubicBezTo>
                      <a:pt x="346242" y="238619"/>
                      <a:pt x="346242" y="238619"/>
                      <a:pt x="346311" y="238619"/>
                    </a:cubicBezTo>
                    <a:cubicBezTo>
                      <a:pt x="346656" y="238550"/>
                      <a:pt x="347001" y="238550"/>
                      <a:pt x="347277" y="238481"/>
                    </a:cubicBezTo>
                    <a:cubicBezTo>
                      <a:pt x="347415" y="238481"/>
                      <a:pt x="347485" y="238481"/>
                      <a:pt x="347623" y="238412"/>
                    </a:cubicBezTo>
                    <a:cubicBezTo>
                      <a:pt x="347692" y="238412"/>
                      <a:pt x="347761" y="238412"/>
                      <a:pt x="347830" y="238412"/>
                    </a:cubicBezTo>
                    <a:cubicBezTo>
                      <a:pt x="347830" y="238412"/>
                      <a:pt x="347830" y="238412"/>
                      <a:pt x="347830" y="238412"/>
                    </a:cubicBezTo>
                    <a:lnTo>
                      <a:pt x="347899" y="238412"/>
                    </a:lnTo>
                    <a:cubicBezTo>
                      <a:pt x="348244" y="238343"/>
                      <a:pt x="348589" y="238343"/>
                      <a:pt x="348934" y="238274"/>
                    </a:cubicBezTo>
                    <a:cubicBezTo>
                      <a:pt x="348934" y="238274"/>
                      <a:pt x="348934" y="238274"/>
                      <a:pt x="349003" y="238274"/>
                    </a:cubicBezTo>
                    <a:cubicBezTo>
                      <a:pt x="349349" y="238205"/>
                      <a:pt x="349694" y="238205"/>
                      <a:pt x="350039" y="238136"/>
                    </a:cubicBezTo>
                    <a:cubicBezTo>
                      <a:pt x="350039" y="238136"/>
                      <a:pt x="350108" y="238136"/>
                      <a:pt x="350108" y="238136"/>
                    </a:cubicBezTo>
                    <a:cubicBezTo>
                      <a:pt x="350177" y="238136"/>
                      <a:pt x="350315" y="238136"/>
                      <a:pt x="350384" y="238067"/>
                    </a:cubicBezTo>
                    <a:lnTo>
                      <a:pt x="350453" y="238067"/>
                    </a:lnTo>
                    <a:cubicBezTo>
                      <a:pt x="352110" y="237860"/>
                      <a:pt x="353767" y="237515"/>
                      <a:pt x="355355" y="237239"/>
                    </a:cubicBezTo>
                    <a:cubicBezTo>
                      <a:pt x="355355" y="237239"/>
                      <a:pt x="355355" y="237239"/>
                      <a:pt x="355355" y="237239"/>
                    </a:cubicBezTo>
                    <a:lnTo>
                      <a:pt x="355562" y="237170"/>
                    </a:lnTo>
                    <a:cubicBezTo>
                      <a:pt x="355907" y="237100"/>
                      <a:pt x="356252" y="237031"/>
                      <a:pt x="356597" y="236962"/>
                    </a:cubicBezTo>
                    <a:lnTo>
                      <a:pt x="356666" y="236962"/>
                    </a:lnTo>
                    <a:cubicBezTo>
                      <a:pt x="356735" y="236962"/>
                      <a:pt x="356873" y="236893"/>
                      <a:pt x="356942" y="236893"/>
                    </a:cubicBezTo>
                    <a:cubicBezTo>
                      <a:pt x="356942" y="236893"/>
                      <a:pt x="356942" y="236893"/>
                      <a:pt x="356942" y="236893"/>
                    </a:cubicBezTo>
                    <a:cubicBezTo>
                      <a:pt x="357288" y="236824"/>
                      <a:pt x="357633" y="236755"/>
                      <a:pt x="357909" y="236686"/>
                    </a:cubicBezTo>
                    <a:cubicBezTo>
                      <a:pt x="357909" y="236686"/>
                      <a:pt x="357909" y="236686"/>
                      <a:pt x="357978" y="236686"/>
                    </a:cubicBezTo>
                    <a:cubicBezTo>
                      <a:pt x="358116" y="236686"/>
                      <a:pt x="358185" y="236617"/>
                      <a:pt x="358323" y="236617"/>
                    </a:cubicBezTo>
                    <a:cubicBezTo>
                      <a:pt x="358668" y="236548"/>
                      <a:pt x="358945" y="236479"/>
                      <a:pt x="359290" y="236410"/>
                    </a:cubicBezTo>
                    <a:cubicBezTo>
                      <a:pt x="359359" y="236410"/>
                      <a:pt x="359497" y="236341"/>
                      <a:pt x="359566" y="236341"/>
                    </a:cubicBezTo>
                    <a:lnTo>
                      <a:pt x="359566" y="236341"/>
                    </a:lnTo>
                    <a:cubicBezTo>
                      <a:pt x="359911" y="236272"/>
                      <a:pt x="360187" y="236203"/>
                      <a:pt x="360532" y="236134"/>
                    </a:cubicBezTo>
                    <a:cubicBezTo>
                      <a:pt x="360532" y="236134"/>
                      <a:pt x="360532" y="236134"/>
                      <a:pt x="360532" y="236134"/>
                    </a:cubicBezTo>
                    <a:cubicBezTo>
                      <a:pt x="360670" y="236134"/>
                      <a:pt x="360739" y="236065"/>
                      <a:pt x="360877" y="236065"/>
                    </a:cubicBezTo>
                    <a:cubicBezTo>
                      <a:pt x="360877" y="236065"/>
                      <a:pt x="360877" y="236065"/>
                      <a:pt x="360877" y="236065"/>
                    </a:cubicBezTo>
                    <a:cubicBezTo>
                      <a:pt x="361223" y="235996"/>
                      <a:pt x="361499" y="235858"/>
                      <a:pt x="361844" y="235789"/>
                    </a:cubicBezTo>
                    <a:cubicBezTo>
                      <a:pt x="361844" y="235789"/>
                      <a:pt x="361844" y="235789"/>
                      <a:pt x="361844" y="235789"/>
                    </a:cubicBezTo>
                    <a:cubicBezTo>
                      <a:pt x="361982" y="235789"/>
                      <a:pt x="362051" y="235720"/>
                      <a:pt x="362189" y="235720"/>
                    </a:cubicBezTo>
                    <a:cubicBezTo>
                      <a:pt x="362189" y="235720"/>
                      <a:pt x="362189" y="235720"/>
                      <a:pt x="362189" y="235720"/>
                    </a:cubicBezTo>
                    <a:cubicBezTo>
                      <a:pt x="362534" y="235651"/>
                      <a:pt x="362810" y="235582"/>
                      <a:pt x="363156" y="235444"/>
                    </a:cubicBezTo>
                    <a:lnTo>
                      <a:pt x="363156" y="235444"/>
                    </a:lnTo>
                    <a:cubicBezTo>
                      <a:pt x="363570" y="235306"/>
                      <a:pt x="363984" y="235237"/>
                      <a:pt x="364398" y="235098"/>
                    </a:cubicBezTo>
                    <a:lnTo>
                      <a:pt x="364329" y="235098"/>
                    </a:lnTo>
                    <a:cubicBezTo>
                      <a:pt x="364467" y="235098"/>
                      <a:pt x="364536" y="235029"/>
                      <a:pt x="364674" y="235029"/>
                    </a:cubicBezTo>
                    <a:cubicBezTo>
                      <a:pt x="364674" y="235029"/>
                      <a:pt x="364743" y="235029"/>
                      <a:pt x="364743" y="235029"/>
                    </a:cubicBezTo>
                    <a:cubicBezTo>
                      <a:pt x="365089" y="234960"/>
                      <a:pt x="365365" y="234822"/>
                      <a:pt x="365710" y="234753"/>
                    </a:cubicBezTo>
                    <a:lnTo>
                      <a:pt x="365779" y="234753"/>
                    </a:lnTo>
                    <a:cubicBezTo>
                      <a:pt x="365848" y="234753"/>
                      <a:pt x="365986" y="234684"/>
                      <a:pt x="366055" y="234684"/>
                    </a:cubicBezTo>
                    <a:cubicBezTo>
                      <a:pt x="366055" y="234684"/>
                      <a:pt x="366124" y="234684"/>
                      <a:pt x="366124" y="234684"/>
                    </a:cubicBezTo>
                    <a:cubicBezTo>
                      <a:pt x="366400" y="234615"/>
                      <a:pt x="366746" y="234477"/>
                      <a:pt x="367022" y="234408"/>
                    </a:cubicBezTo>
                    <a:lnTo>
                      <a:pt x="367091" y="234408"/>
                    </a:lnTo>
                    <a:cubicBezTo>
                      <a:pt x="367160" y="234408"/>
                      <a:pt x="367298" y="234339"/>
                      <a:pt x="367367" y="234339"/>
                    </a:cubicBezTo>
                    <a:cubicBezTo>
                      <a:pt x="367367" y="234339"/>
                      <a:pt x="367367" y="234339"/>
                      <a:pt x="367367" y="234339"/>
                    </a:cubicBezTo>
                    <a:cubicBezTo>
                      <a:pt x="367712" y="234270"/>
                      <a:pt x="367988" y="234132"/>
                      <a:pt x="368333" y="233994"/>
                    </a:cubicBezTo>
                    <a:cubicBezTo>
                      <a:pt x="368471" y="233925"/>
                      <a:pt x="368540" y="233925"/>
                      <a:pt x="368679" y="233856"/>
                    </a:cubicBezTo>
                    <a:cubicBezTo>
                      <a:pt x="368679" y="233856"/>
                      <a:pt x="368679" y="233856"/>
                      <a:pt x="368748" y="233856"/>
                    </a:cubicBezTo>
                    <a:cubicBezTo>
                      <a:pt x="369093" y="233718"/>
                      <a:pt x="369369" y="233649"/>
                      <a:pt x="369714" y="233511"/>
                    </a:cubicBezTo>
                    <a:cubicBezTo>
                      <a:pt x="369714" y="233511"/>
                      <a:pt x="369714" y="233511"/>
                      <a:pt x="369783" y="233511"/>
                    </a:cubicBezTo>
                    <a:cubicBezTo>
                      <a:pt x="369921" y="233442"/>
                      <a:pt x="369990" y="233442"/>
                      <a:pt x="370128" y="233373"/>
                    </a:cubicBezTo>
                    <a:lnTo>
                      <a:pt x="370059" y="233373"/>
                    </a:lnTo>
                    <a:cubicBezTo>
                      <a:pt x="370404" y="233235"/>
                      <a:pt x="370681" y="233165"/>
                      <a:pt x="371026" y="233027"/>
                    </a:cubicBezTo>
                    <a:cubicBezTo>
                      <a:pt x="371026" y="233027"/>
                      <a:pt x="371095" y="233027"/>
                      <a:pt x="371095" y="233027"/>
                    </a:cubicBezTo>
                    <a:cubicBezTo>
                      <a:pt x="371164" y="233027"/>
                      <a:pt x="371233" y="232958"/>
                      <a:pt x="371302" y="232958"/>
                    </a:cubicBezTo>
                    <a:lnTo>
                      <a:pt x="371371" y="232958"/>
                    </a:lnTo>
                    <a:cubicBezTo>
                      <a:pt x="372061" y="232682"/>
                      <a:pt x="372752" y="232406"/>
                      <a:pt x="373442" y="232130"/>
                    </a:cubicBezTo>
                    <a:lnTo>
                      <a:pt x="373511" y="232130"/>
                    </a:lnTo>
                    <a:cubicBezTo>
                      <a:pt x="373580" y="232061"/>
                      <a:pt x="373718" y="232061"/>
                      <a:pt x="373787" y="231992"/>
                    </a:cubicBezTo>
                    <a:cubicBezTo>
                      <a:pt x="373787" y="231992"/>
                      <a:pt x="373787" y="231992"/>
                      <a:pt x="373856" y="231992"/>
                    </a:cubicBezTo>
                    <a:cubicBezTo>
                      <a:pt x="374547" y="231716"/>
                      <a:pt x="375306" y="231371"/>
                      <a:pt x="375996" y="231094"/>
                    </a:cubicBezTo>
                    <a:lnTo>
                      <a:pt x="375996" y="231094"/>
                    </a:lnTo>
                    <a:cubicBezTo>
                      <a:pt x="376065" y="231025"/>
                      <a:pt x="376203" y="231025"/>
                      <a:pt x="376272" y="230956"/>
                    </a:cubicBezTo>
                    <a:cubicBezTo>
                      <a:pt x="376272" y="230956"/>
                      <a:pt x="376272" y="230956"/>
                      <a:pt x="376272" y="230956"/>
                    </a:cubicBezTo>
                    <a:cubicBezTo>
                      <a:pt x="376549" y="230818"/>
                      <a:pt x="376894" y="230680"/>
                      <a:pt x="377170" y="230542"/>
                    </a:cubicBezTo>
                    <a:cubicBezTo>
                      <a:pt x="377170" y="230542"/>
                      <a:pt x="377239" y="230542"/>
                      <a:pt x="377239" y="230542"/>
                    </a:cubicBezTo>
                    <a:cubicBezTo>
                      <a:pt x="377308" y="230542"/>
                      <a:pt x="377377" y="230473"/>
                      <a:pt x="377446" y="230473"/>
                    </a:cubicBezTo>
                    <a:lnTo>
                      <a:pt x="377515" y="230404"/>
                    </a:lnTo>
                    <a:cubicBezTo>
                      <a:pt x="377791" y="230266"/>
                      <a:pt x="378067" y="230128"/>
                      <a:pt x="378344" y="230059"/>
                    </a:cubicBezTo>
                    <a:cubicBezTo>
                      <a:pt x="378344" y="230059"/>
                      <a:pt x="378413" y="230059"/>
                      <a:pt x="378413" y="229990"/>
                    </a:cubicBezTo>
                    <a:cubicBezTo>
                      <a:pt x="378482" y="229921"/>
                      <a:pt x="378551" y="229921"/>
                      <a:pt x="378620" y="229852"/>
                    </a:cubicBezTo>
                    <a:lnTo>
                      <a:pt x="378689" y="229783"/>
                    </a:lnTo>
                    <a:cubicBezTo>
                      <a:pt x="379379" y="229438"/>
                      <a:pt x="380069" y="229161"/>
                      <a:pt x="380760" y="228816"/>
                    </a:cubicBezTo>
                    <a:cubicBezTo>
                      <a:pt x="380760" y="228816"/>
                      <a:pt x="380760" y="228816"/>
                      <a:pt x="380829" y="228816"/>
                    </a:cubicBezTo>
                    <a:cubicBezTo>
                      <a:pt x="381312" y="228540"/>
                      <a:pt x="381795" y="228333"/>
                      <a:pt x="382279" y="228057"/>
                    </a:cubicBezTo>
                    <a:lnTo>
                      <a:pt x="382279" y="228057"/>
                    </a:lnTo>
                    <a:cubicBezTo>
                      <a:pt x="382555" y="227919"/>
                      <a:pt x="382831" y="227781"/>
                      <a:pt x="383107" y="227643"/>
                    </a:cubicBezTo>
                    <a:lnTo>
                      <a:pt x="383107" y="227643"/>
                    </a:lnTo>
                    <a:cubicBezTo>
                      <a:pt x="383176" y="227574"/>
                      <a:pt x="383314" y="227574"/>
                      <a:pt x="383383" y="227505"/>
                    </a:cubicBezTo>
                    <a:cubicBezTo>
                      <a:pt x="383659" y="227366"/>
                      <a:pt x="384004" y="227159"/>
                      <a:pt x="384281" y="227021"/>
                    </a:cubicBezTo>
                    <a:cubicBezTo>
                      <a:pt x="384281" y="227021"/>
                      <a:pt x="384350" y="227021"/>
                      <a:pt x="384350" y="226952"/>
                    </a:cubicBezTo>
                    <a:cubicBezTo>
                      <a:pt x="384419" y="226883"/>
                      <a:pt x="384488" y="226883"/>
                      <a:pt x="384626" y="226814"/>
                    </a:cubicBezTo>
                    <a:lnTo>
                      <a:pt x="384695" y="226814"/>
                    </a:lnTo>
                    <a:cubicBezTo>
                      <a:pt x="385385" y="226469"/>
                      <a:pt x="386007" y="226055"/>
                      <a:pt x="386628" y="225710"/>
                    </a:cubicBezTo>
                    <a:lnTo>
                      <a:pt x="386697" y="225710"/>
                    </a:lnTo>
                    <a:cubicBezTo>
                      <a:pt x="386766" y="225641"/>
                      <a:pt x="386835" y="225641"/>
                      <a:pt x="386973" y="225572"/>
                    </a:cubicBezTo>
                    <a:cubicBezTo>
                      <a:pt x="387042" y="225502"/>
                      <a:pt x="387180" y="225433"/>
                      <a:pt x="387249" y="225433"/>
                    </a:cubicBezTo>
                    <a:cubicBezTo>
                      <a:pt x="387318" y="225433"/>
                      <a:pt x="387318" y="225364"/>
                      <a:pt x="387387" y="225364"/>
                    </a:cubicBezTo>
                    <a:cubicBezTo>
                      <a:pt x="387663" y="225226"/>
                      <a:pt x="387870" y="225088"/>
                      <a:pt x="388147" y="224950"/>
                    </a:cubicBezTo>
                    <a:cubicBezTo>
                      <a:pt x="388147" y="224950"/>
                      <a:pt x="388216" y="224950"/>
                      <a:pt x="388216" y="224881"/>
                    </a:cubicBezTo>
                    <a:cubicBezTo>
                      <a:pt x="388285" y="224881"/>
                      <a:pt x="388354" y="224812"/>
                      <a:pt x="388354" y="224812"/>
                    </a:cubicBezTo>
                    <a:cubicBezTo>
                      <a:pt x="388423" y="224743"/>
                      <a:pt x="388492" y="224743"/>
                      <a:pt x="388561" y="224674"/>
                    </a:cubicBezTo>
                    <a:cubicBezTo>
                      <a:pt x="389803" y="223915"/>
                      <a:pt x="391046" y="223155"/>
                      <a:pt x="392289" y="222327"/>
                    </a:cubicBezTo>
                    <a:lnTo>
                      <a:pt x="392151" y="222396"/>
                    </a:lnTo>
                    <a:cubicBezTo>
                      <a:pt x="392289" y="222327"/>
                      <a:pt x="392427" y="222258"/>
                      <a:pt x="392496" y="222120"/>
                    </a:cubicBezTo>
                    <a:cubicBezTo>
                      <a:pt x="392496" y="222120"/>
                      <a:pt x="392565" y="222051"/>
                      <a:pt x="392565" y="222051"/>
                    </a:cubicBezTo>
                    <a:cubicBezTo>
                      <a:pt x="392634" y="221982"/>
                      <a:pt x="392772" y="221913"/>
                      <a:pt x="392841" y="221844"/>
                    </a:cubicBezTo>
                    <a:cubicBezTo>
                      <a:pt x="392841" y="221844"/>
                      <a:pt x="392841" y="221844"/>
                      <a:pt x="392910" y="221844"/>
                    </a:cubicBezTo>
                    <a:cubicBezTo>
                      <a:pt x="393186" y="221636"/>
                      <a:pt x="393393" y="221498"/>
                      <a:pt x="393670" y="221291"/>
                    </a:cubicBezTo>
                    <a:cubicBezTo>
                      <a:pt x="393670" y="221291"/>
                      <a:pt x="393670" y="221291"/>
                      <a:pt x="393670" y="221291"/>
                    </a:cubicBezTo>
                    <a:cubicBezTo>
                      <a:pt x="393739" y="221291"/>
                      <a:pt x="393739" y="221222"/>
                      <a:pt x="393808" y="221222"/>
                    </a:cubicBezTo>
                    <a:cubicBezTo>
                      <a:pt x="393877" y="221153"/>
                      <a:pt x="394015" y="221084"/>
                      <a:pt x="394084" y="221015"/>
                    </a:cubicBezTo>
                    <a:cubicBezTo>
                      <a:pt x="394291" y="220877"/>
                      <a:pt x="394567" y="220670"/>
                      <a:pt x="394774" y="220532"/>
                    </a:cubicBezTo>
                    <a:cubicBezTo>
                      <a:pt x="394774" y="220532"/>
                      <a:pt x="394774" y="220532"/>
                      <a:pt x="394774" y="220532"/>
                    </a:cubicBezTo>
                    <a:cubicBezTo>
                      <a:pt x="394843" y="220463"/>
                      <a:pt x="394912" y="220394"/>
                      <a:pt x="394981" y="220394"/>
                    </a:cubicBezTo>
                    <a:cubicBezTo>
                      <a:pt x="395050" y="220325"/>
                      <a:pt x="395050" y="220325"/>
                      <a:pt x="395119" y="220256"/>
                    </a:cubicBezTo>
                    <a:cubicBezTo>
                      <a:pt x="395326" y="220118"/>
                      <a:pt x="395603" y="219911"/>
                      <a:pt x="395810" y="219773"/>
                    </a:cubicBezTo>
                    <a:cubicBezTo>
                      <a:pt x="395810" y="219773"/>
                      <a:pt x="395810" y="219773"/>
                      <a:pt x="395810" y="219773"/>
                    </a:cubicBezTo>
                    <a:cubicBezTo>
                      <a:pt x="395810" y="219773"/>
                      <a:pt x="395879" y="219703"/>
                      <a:pt x="395879" y="219703"/>
                    </a:cubicBezTo>
                    <a:cubicBezTo>
                      <a:pt x="395948" y="219634"/>
                      <a:pt x="396017" y="219634"/>
                      <a:pt x="396017" y="219565"/>
                    </a:cubicBezTo>
                    <a:lnTo>
                      <a:pt x="396017" y="219565"/>
                    </a:lnTo>
                    <a:cubicBezTo>
                      <a:pt x="396983" y="218875"/>
                      <a:pt x="397950" y="218116"/>
                      <a:pt x="398916" y="217356"/>
                    </a:cubicBezTo>
                    <a:lnTo>
                      <a:pt x="398916" y="217356"/>
                    </a:lnTo>
                    <a:cubicBezTo>
                      <a:pt x="399261" y="217080"/>
                      <a:pt x="399607" y="216804"/>
                      <a:pt x="399952" y="216528"/>
                    </a:cubicBezTo>
                    <a:cubicBezTo>
                      <a:pt x="399952" y="216528"/>
                      <a:pt x="400021" y="216459"/>
                      <a:pt x="400021" y="216459"/>
                    </a:cubicBezTo>
                    <a:cubicBezTo>
                      <a:pt x="400090" y="216390"/>
                      <a:pt x="400090" y="216390"/>
                      <a:pt x="400159" y="216321"/>
                    </a:cubicBezTo>
                    <a:cubicBezTo>
                      <a:pt x="400228" y="216252"/>
                      <a:pt x="400228" y="216252"/>
                      <a:pt x="400297" y="216183"/>
                    </a:cubicBezTo>
                    <a:cubicBezTo>
                      <a:pt x="400504" y="215976"/>
                      <a:pt x="400711" y="215837"/>
                      <a:pt x="400987" y="215630"/>
                    </a:cubicBezTo>
                    <a:cubicBezTo>
                      <a:pt x="400987" y="215630"/>
                      <a:pt x="401056" y="215561"/>
                      <a:pt x="401056" y="215561"/>
                    </a:cubicBezTo>
                    <a:cubicBezTo>
                      <a:pt x="401056" y="215561"/>
                      <a:pt x="401125" y="215492"/>
                      <a:pt x="401125" y="215492"/>
                    </a:cubicBezTo>
                    <a:cubicBezTo>
                      <a:pt x="401401" y="215216"/>
                      <a:pt x="401678" y="215009"/>
                      <a:pt x="402023" y="214733"/>
                    </a:cubicBezTo>
                    <a:cubicBezTo>
                      <a:pt x="402023" y="214733"/>
                      <a:pt x="402023" y="214733"/>
                      <a:pt x="402023" y="214733"/>
                    </a:cubicBezTo>
                    <a:lnTo>
                      <a:pt x="402023" y="214733"/>
                    </a:lnTo>
                    <a:cubicBezTo>
                      <a:pt x="402368" y="214457"/>
                      <a:pt x="402713" y="214181"/>
                      <a:pt x="402989" y="213904"/>
                    </a:cubicBezTo>
                    <a:lnTo>
                      <a:pt x="402989" y="213904"/>
                    </a:lnTo>
                    <a:cubicBezTo>
                      <a:pt x="403680" y="213283"/>
                      <a:pt x="404301" y="212731"/>
                      <a:pt x="404991" y="212110"/>
                    </a:cubicBezTo>
                    <a:cubicBezTo>
                      <a:pt x="404991" y="212110"/>
                      <a:pt x="404991" y="212110"/>
                      <a:pt x="405060" y="212041"/>
                    </a:cubicBezTo>
                    <a:cubicBezTo>
                      <a:pt x="405406" y="211764"/>
                      <a:pt x="405682" y="211419"/>
                      <a:pt x="406027" y="211143"/>
                    </a:cubicBezTo>
                    <a:cubicBezTo>
                      <a:pt x="406372" y="210867"/>
                      <a:pt x="406648" y="210522"/>
                      <a:pt x="406993" y="210246"/>
                    </a:cubicBezTo>
                    <a:lnTo>
                      <a:pt x="406993" y="210177"/>
                    </a:lnTo>
                    <a:cubicBezTo>
                      <a:pt x="407270" y="209900"/>
                      <a:pt x="407546" y="209624"/>
                      <a:pt x="407891" y="209279"/>
                    </a:cubicBezTo>
                    <a:lnTo>
                      <a:pt x="407891" y="209279"/>
                    </a:lnTo>
                    <a:cubicBezTo>
                      <a:pt x="407891" y="209279"/>
                      <a:pt x="407891" y="209279"/>
                      <a:pt x="407960" y="209210"/>
                    </a:cubicBezTo>
                    <a:cubicBezTo>
                      <a:pt x="408305" y="208865"/>
                      <a:pt x="408581" y="208589"/>
                      <a:pt x="408926" y="208244"/>
                    </a:cubicBezTo>
                    <a:cubicBezTo>
                      <a:pt x="409203" y="207898"/>
                      <a:pt x="409548" y="207622"/>
                      <a:pt x="409824" y="207277"/>
                    </a:cubicBezTo>
                    <a:cubicBezTo>
                      <a:pt x="409824" y="207277"/>
                      <a:pt x="409824" y="207277"/>
                      <a:pt x="409824" y="207277"/>
                    </a:cubicBezTo>
                    <a:cubicBezTo>
                      <a:pt x="409824" y="207277"/>
                      <a:pt x="409824" y="207277"/>
                      <a:pt x="409824" y="207277"/>
                    </a:cubicBezTo>
                    <a:cubicBezTo>
                      <a:pt x="410031" y="207001"/>
                      <a:pt x="410307" y="206794"/>
                      <a:pt x="410514" y="206518"/>
                    </a:cubicBezTo>
                    <a:cubicBezTo>
                      <a:pt x="410514" y="206518"/>
                      <a:pt x="410514" y="206518"/>
                      <a:pt x="410514" y="206518"/>
                    </a:cubicBezTo>
                    <a:cubicBezTo>
                      <a:pt x="410583" y="206449"/>
                      <a:pt x="410652" y="206380"/>
                      <a:pt x="410721" y="206311"/>
                    </a:cubicBezTo>
                    <a:cubicBezTo>
                      <a:pt x="410721" y="206311"/>
                      <a:pt x="410721" y="206311"/>
                      <a:pt x="410721" y="206311"/>
                    </a:cubicBezTo>
                    <a:cubicBezTo>
                      <a:pt x="410928" y="206103"/>
                      <a:pt x="411136" y="205827"/>
                      <a:pt x="411343" y="205620"/>
                    </a:cubicBezTo>
                    <a:cubicBezTo>
                      <a:pt x="411412" y="205551"/>
                      <a:pt x="411550" y="205413"/>
                      <a:pt x="411619" y="205344"/>
                    </a:cubicBezTo>
                    <a:cubicBezTo>
                      <a:pt x="411619" y="205344"/>
                      <a:pt x="411619" y="205344"/>
                      <a:pt x="411619" y="205344"/>
                    </a:cubicBezTo>
                    <a:cubicBezTo>
                      <a:pt x="411619" y="205344"/>
                      <a:pt x="411619" y="205344"/>
                      <a:pt x="411619" y="205344"/>
                    </a:cubicBezTo>
                    <a:cubicBezTo>
                      <a:pt x="411895" y="205068"/>
                      <a:pt x="412102" y="204792"/>
                      <a:pt x="412378" y="204516"/>
                    </a:cubicBezTo>
                    <a:cubicBezTo>
                      <a:pt x="412447" y="204447"/>
                      <a:pt x="412447" y="204447"/>
                      <a:pt x="412516" y="204378"/>
                    </a:cubicBezTo>
                    <a:cubicBezTo>
                      <a:pt x="412723" y="204101"/>
                      <a:pt x="412931" y="203894"/>
                      <a:pt x="413138" y="203618"/>
                    </a:cubicBezTo>
                    <a:cubicBezTo>
                      <a:pt x="413207" y="203549"/>
                      <a:pt x="413207" y="203480"/>
                      <a:pt x="413276" y="203411"/>
                    </a:cubicBezTo>
                    <a:cubicBezTo>
                      <a:pt x="413276" y="203411"/>
                      <a:pt x="413345" y="203342"/>
                      <a:pt x="413345" y="203342"/>
                    </a:cubicBezTo>
                    <a:cubicBezTo>
                      <a:pt x="413345" y="203342"/>
                      <a:pt x="413345" y="203342"/>
                      <a:pt x="413345" y="203342"/>
                    </a:cubicBezTo>
                    <a:cubicBezTo>
                      <a:pt x="413552" y="203066"/>
                      <a:pt x="413828" y="202790"/>
                      <a:pt x="414035" y="202445"/>
                    </a:cubicBezTo>
                    <a:cubicBezTo>
                      <a:pt x="414035" y="202375"/>
                      <a:pt x="414104" y="202375"/>
                      <a:pt x="414104" y="202306"/>
                    </a:cubicBezTo>
                    <a:cubicBezTo>
                      <a:pt x="414104" y="202306"/>
                      <a:pt x="414104" y="202237"/>
                      <a:pt x="414173" y="202237"/>
                    </a:cubicBezTo>
                    <a:cubicBezTo>
                      <a:pt x="414173" y="202237"/>
                      <a:pt x="414173" y="202237"/>
                      <a:pt x="414173" y="202168"/>
                    </a:cubicBezTo>
                    <a:cubicBezTo>
                      <a:pt x="414380" y="201892"/>
                      <a:pt x="414587" y="201685"/>
                      <a:pt x="414794" y="201409"/>
                    </a:cubicBezTo>
                    <a:cubicBezTo>
                      <a:pt x="414794" y="201409"/>
                      <a:pt x="414864" y="201340"/>
                      <a:pt x="414864" y="201340"/>
                    </a:cubicBezTo>
                    <a:cubicBezTo>
                      <a:pt x="414864" y="201271"/>
                      <a:pt x="414933" y="201271"/>
                      <a:pt x="414933" y="201202"/>
                    </a:cubicBezTo>
                    <a:cubicBezTo>
                      <a:pt x="414933" y="201202"/>
                      <a:pt x="414933" y="201133"/>
                      <a:pt x="415002" y="201133"/>
                    </a:cubicBezTo>
                    <a:cubicBezTo>
                      <a:pt x="415278" y="200788"/>
                      <a:pt x="415554" y="200442"/>
                      <a:pt x="415761" y="200166"/>
                    </a:cubicBezTo>
                    <a:cubicBezTo>
                      <a:pt x="415761" y="200166"/>
                      <a:pt x="415761" y="200166"/>
                      <a:pt x="415761" y="200166"/>
                    </a:cubicBezTo>
                    <a:cubicBezTo>
                      <a:pt x="415830" y="200097"/>
                      <a:pt x="415899" y="200028"/>
                      <a:pt x="415899" y="199959"/>
                    </a:cubicBezTo>
                    <a:cubicBezTo>
                      <a:pt x="415968" y="199890"/>
                      <a:pt x="415968" y="199890"/>
                      <a:pt x="416037" y="199821"/>
                    </a:cubicBezTo>
                    <a:cubicBezTo>
                      <a:pt x="416175" y="199683"/>
                      <a:pt x="416244" y="199545"/>
                      <a:pt x="416382" y="199407"/>
                    </a:cubicBezTo>
                    <a:lnTo>
                      <a:pt x="416382" y="199407"/>
                    </a:lnTo>
                    <a:cubicBezTo>
                      <a:pt x="416451" y="199338"/>
                      <a:pt x="416520" y="199269"/>
                      <a:pt x="416589" y="199200"/>
                    </a:cubicBezTo>
                    <a:cubicBezTo>
                      <a:pt x="416589" y="199200"/>
                      <a:pt x="416589" y="199200"/>
                      <a:pt x="416589" y="199200"/>
                    </a:cubicBezTo>
                    <a:cubicBezTo>
                      <a:pt x="416797" y="198924"/>
                      <a:pt x="416935" y="198717"/>
                      <a:pt x="417142" y="198440"/>
                    </a:cubicBezTo>
                    <a:cubicBezTo>
                      <a:pt x="417211" y="198302"/>
                      <a:pt x="417280" y="198233"/>
                      <a:pt x="417418" y="198095"/>
                    </a:cubicBezTo>
                    <a:cubicBezTo>
                      <a:pt x="417418" y="198095"/>
                      <a:pt x="417418" y="198095"/>
                      <a:pt x="417418" y="198026"/>
                    </a:cubicBezTo>
                    <a:cubicBezTo>
                      <a:pt x="417694" y="197681"/>
                      <a:pt x="417970" y="197336"/>
                      <a:pt x="418177" y="196922"/>
                    </a:cubicBezTo>
                    <a:cubicBezTo>
                      <a:pt x="418246" y="196853"/>
                      <a:pt x="418246" y="196784"/>
                      <a:pt x="418315" y="196715"/>
                    </a:cubicBezTo>
                    <a:cubicBezTo>
                      <a:pt x="418453" y="196577"/>
                      <a:pt x="418591" y="196369"/>
                      <a:pt x="418660" y="196231"/>
                    </a:cubicBezTo>
                    <a:cubicBezTo>
                      <a:pt x="412171" y="187602"/>
                      <a:pt x="404094" y="180284"/>
                      <a:pt x="394912" y="174623"/>
                    </a:cubicBezTo>
                    <a:cubicBezTo>
                      <a:pt x="394843" y="174692"/>
                      <a:pt x="394843" y="174761"/>
                      <a:pt x="394774" y="174761"/>
                    </a:cubicBezTo>
                    <a:cubicBezTo>
                      <a:pt x="394774" y="174830"/>
                      <a:pt x="394705" y="174830"/>
                      <a:pt x="394705" y="174899"/>
                    </a:cubicBezTo>
                    <a:cubicBezTo>
                      <a:pt x="394636" y="175037"/>
                      <a:pt x="394498" y="175244"/>
                      <a:pt x="394429" y="175383"/>
                    </a:cubicBezTo>
                    <a:cubicBezTo>
                      <a:pt x="394429" y="175383"/>
                      <a:pt x="394429" y="175452"/>
                      <a:pt x="394360" y="175452"/>
                    </a:cubicBezTo>
                    <a:cubicBezTo>
                      <a:pt x="394291" y="175521"/>
                      <a:pt x="394222" y="175659"/>
                      <a:pt x="394153" y="175728"/>
                    </a:cubicBezTo>
                    <a:cubicBezTo>
                      <a:pt x="393739" y="175452"/>
                      <a:pt x="393255" y="175175"/>
                      <a:pt x="392841" y="174968"/>
                    </a:cubicBezTo>
                    <a:cubicBezTo>
                      <a:pt x="380346" y="166960"/>
                      <a:pt x="365365" y="162956"/>
                      <a:pt x="350177" y="163025"/>
                    </a:cubicBezTo>
                    <a:lnTo>
                      <a:pt x="350177" y="163025"/>
                    </a:lnTo>
                    <a:close/>
                    <a:moveTo>
                      <a:pt x="395533" y="174209"/>
                    </a:moveTo>
                    <a:cubicBezTo>
                      <a:pt x="395533" y="174209"/>
                      <a:pt x="395533" y="174209"/>
                      <a:pt x="395533" y="174209"/>
                    </a:cubicBezTo>
                    <a:lnTo>
                      <a:pt x="395533" y="174209"/>
                    </a:lnTo>
                    <a:cubicBezTo>
                      <a:pt x="395533" y="174209"/>
                      <a:pt x="395533" y="174209"/>
                      <a:pt x="395533" y="174209"/>
                    </a:cubicBezTo>
                    <a:lnTo>
                      <a:pt x="395533" y="174209"/>
                    </a:lnTo>
                    <a:close/>
                    <a:moveTo>
                      <a:pt x="377791" y="193470"/>
                    </a:moveTo>
                    <a:cubicBezTo>
                      <a:pt x="377722" y="193539"/>
                      <a:pt x="377653" y="193539"/>
                      <a:pt x="377584" y="193608"/>
                    </a:cubicBezTo>
                    <a:cubicBezTo>
                      <a:pt x="377584" y="193608"/>
                      <a:pt x="377584" y="193608"/>
                      <a:pt x="377584" y="193608"/>
                    </a:cubicBezTo>
                    <a:cubicBezTo>
                      <a:pt x="377515" y="193677"/>
                      <a:pt x="377446" y="193677"/>
                      <a:pt x="377377" y="193746"/>
                    </a:cubicBezTo>
                    <a:cubicBezTo>
                      <a:pt x="377170" y="193953"/>
                      <a:pt x="376894" y="194091"/>
                      <a:pt x="376618" y="194298"/>
                    </a:cubicBezTo>
                    <a:cubicBezTo>
                      <a:pt x="376618" y="194298"/>
                      <a:pt x="376618" y="194298"/>
                      <a:pt x="376618" y="194298"/>
                    </a:cubicBezTo>
                    <a:cubicBezTo>
                      <a:pt x="376618" y="194298"/>
                      <a:pt x="376618" y="194298"/>
                      <a:pt x="376618" y="194298"/>
                    </a:cubicBezTo>
                    <a:cubicBezTo>
                      <a:pt x="376411" y="194436"/>
                      <a:pt x="376134" y="194644"/>
                      <a:pt x="375927" y="194782"/>
                    </a:cubicBezTo>
                    <a:cubicBezTo>
                      <a:pt x="375927" y="194782"/>
                      <a:pt x="375927" y="194782"/>
                      <a:pt x="375858" y="194782"/>
                    </a:cubicBezTo>
                    <a:cubicBezTo>
                      <a:pt x="375651" y="194920"/>
                      <a:pt x="375444" y="195058"/>
                      <a:pt x="375237" y="195196"/>
                    </a:cubicBezTo>
                    <a:cubicBezTo>
                      <a:pt x="375237" y="195196"/>
                      <a:pt x="375168" y="195265"/>
                      <a:pt x="375168" y="195265"/>
                    </a:cubicBezTo>
                    <a:cubicBezTo>
                      <a:pt x="375099" y="195334"/>
                      <a:pt x="375030" y="195334"/>
                      <a:pt x="375030" y="195334"/>
                    </a:cubicBezTo>
                    <a:cubicBezTo>
                      <a:pt x="374961" y="195334"/>
                      <a:pt x="374961" y="195403"/>
                      <a:pt x="374892" y="195403"/>
                    </a:cubicBezTo>
                    <a:cubicBezTo>
                      <a:pt x="374063" y="195955"/>
                      <a:pt x="373166" y="196507"/>
                      <a:pt x="372337" y="197060"/>
                    </a:cubicBezTo>
                    <a:cubicBezTo>
                      <a:pt x="372337" y="197060"/>
                      <a:pt x="372268" y="197060"/>
                      <a:pt x="372268" y="197129"/>
                    </a:cubicBezTo>
                    <a:cubicBezTo>
                      <a:pt x="372199" y="197198"/>
                      <a:pt x="372130" y="197198"/>
                      <a:pt x="371992" y="197267"/>
                    </a:cubicBezTo>
                    <a:cubicBezTo>
                      <a:pt x="371992" y="197267"/>
                      <a:pt x="371923" y="197267"/>
                      <a:pt x="371923" y="197336"/>
                    </a:cubicBezTo>
                    <a:cubicBezTo>
                      <a:pt x="371923" y="197336"/>
                      <a:pt x="371923" y="197336"/>
                      <a:pt x="371923" y="197336"/>
                    </a:cubicBezTo>
                    <a:cubicBezTo>
                      <a:pt x="371716" y="197474"/>
                      <a:pt x="371440" y="197612"/>
                      <a:pt x="371233" y="197750"/>
                    </a:cubicBezTo>
                    <a:lnTo>
                      <a:pt x="371233" y="197750"/>
                    </a:lnTo>
                    <a:cubicBezTo>
                      <a:pt x="371233" y="197750"/>
                      <a:pt x="371233" y="197750"/>
                      <a:pt x="371233" y="197750"/>
                    </a:cubicBezTo>
                    <a:cubicBezTo>
                      <a:pt x="371164" y="197819"/>
                      <a:pt x="371095" y="197819"/>
                      <a:pt x="371026" y="197888"/>
                    </a:cubicBezTo>
                    <a:cubicBezTo>
                      <a:pt x="371026" y="197888"/>
                      <a:pt x="371026" y="197888"/>
                      <a:pt x="370957" y="197888"/>
                    </a:cubicBezTo>
                    <a:cubicBezTo>
                      <a:pt x="370473" y="198164"/>
                      <a:pt x="369990" y="198440"/>
                      <a:pt x="369576" y="198717"/>
                    </a:cubicBezTo>
                    <a:cubicBezTo>
                      <a:pt x="369576" y="198717"/>
                      <a:pt x="369576" y="198717"/>
                      <a:pt x="369507" y="198717"/>
                    </a:cubicBezTo>
                    <a:cubicBezTo>
                      <a:pt x="369438" y="198786"/>
                      <a:pt x="369369" y="198786"/>
                      <a:pt x="369300" y="198855"/>
                    </a:cubicBezTo>
                    <a:cubicBezTo>
                      <a:pt x="369093" y="198924"/>
                      <a:pt x="368955" y="199062"/>
                      <a:pt x="368748" y="199131"/>
                    </a:cubicBezTo>
                    <a:cubicBezTo>
                      <a:pt x="368679" y="199200"/>
                      <a:pt x="368609" y="199200"/>
                      <a:pt x="368540" y="199269"/>
                    </a:cubicBezTo>
                    <a:cubicBezTo>
                      <a:pt x="368540" y="199269"/>
                      <a:pt x="368540" y="199269"/>
                      <a:pt x="368540" y="199269"/>
                    </a:cubicBezTo>
                    <a:cubicBezTo>
                      <a:pt x="368333" y="199407"/>
                      <a:pt x="368126" y="199476"/>
                      <a:pt x="367919" y="199614"/>
                    </a:cubicBezTo>
                    <a:cubicBezTo>
                      <a:pt x="367919" y="199614"/>
                      <a:pt x="367919" y="199614"/>
                      <a:pt x="367919" y="199614"/>
                    </a:cubicBezTo>
                    <a:cubicBezTo>
                      <a:pt x="367574" y="199821"/>
                      <a:pt x="367229" y="199959"/>
                      <a:pt x="366884" y="200166"/>
                    </a:cubicBezTo>
                    <a:cubicBezTo>
                      <a:pt x="366400" y="200373"/>
                      <a:pt x="365917" y="200650"/>
                      <a:pt x="365434" y="200857"/>
                    </a:cubicBezTo>
                    <a:cubicBezTo>
                      <a:pt x="365434" y="200857"/>
                      <a:pt x="365365" y="200857"/>
                      <a:pt x="365365" y="200926"/>
                    </a:cubicBezTo>
                    <a:cubicBezTo>
                      <a:pt x="365296" y="200926"/>
                      <a:pt x="365227" y="200995"/>
                      <a:pt x="365158" y="200995"/>
                    </a:cubicBezTo>
                    <a:cubicBezTo>
                      <a:pt x="364951" y="201064"/>
                      <a:pt x="364813" y="201133"/>
                      <a:pt x="364605" y="201271"/>
                    </a:cubicBezTo>
                    <a:cubicBezTo>
                      <a:pt x="364605" y="201271"/>
                      <a:pt x="364536" y="201271"/>
                      <a:pt x="364536" y="201340"/>
                    </a:cubicBezTo>
                    <a:cubicBezTo>
                      <a:pt x="364467" y="201340"/>
                      <a:pt x="364398" y="201409"/>
                      <a:pt x="364329" y="201409"/>
                    </a:cubicBezTo>
                    <a:cubicBezTo>
                      <a:pt x="364122" y="201478"/>
                      <a:pt x="363915" y="201547"/>
                      <a:pt x="363777" y="201685"/>
                    </a:cubicBezTo>
                    <a:cubicBezTo>
                      <a:pt x="363708" y="201685"/>
                      <a:pt x="363639" y="201754"/>
                      <a:pt x="363570" y="201754"/>
                    </a:cubicBezTo>
                    <a:cubicBezTo>
                      <a:pt x="363570" y="201754"/>
                      <a:pt x="363570" y="201754"/>
                      <a:pt x="363570" y="201754"/>
                    </a:cubicBezTo>
                    <a:cubicBezTo>
                      <a:pt x="363087" y="201961"/>
                      <a:pt x="362603" y="202168"/>
                      <a:pt x="362051" y="202375"/>
                    </a:cubicBezTo>
                    <a:cubicBezTo>
                      <a:pt x="361982" y="202375"/>
                      <a:pt x="361913" y="202445"/>
                      <a:pt x="361913" y="202445"/>
                    </a:cubicBezTo>
                    <a:cubicBezTo>
                      <a:pt x="361913" y="202445"/>
                      <a:pt x="361913" y="202445"/>
                      <a:pt x="361844" y="202445"/>
                    </a:cubicBezTo>
                    <a:cubicBezTo>
                      <a:pt x="361361" y="202652"/>
                      <a:pt x="360808" y="202859"/>
                      <a:pt x="360325" y="202997"/>
                    </a:cubicBezTo>
                    <a:cubicBezTo>
                      <a:pt x="360325" y="202997"/>
                      <a:pt x="360256" y="202997"/>
                      <a:pt x="360256" y="202997"/>
                    </a:cubicBezTo>
                    <a:cubicBezTo>
                      <a:pt x="360187" y="202997"/>
                      <a:pt x="360187" y="202997"/>
                      <a:pt x="360118" y="203066"/>
                    </a:cubicBezTo>
                    <a:cubicBezTo>
                      <a:pt x="360118" y="203066"/>
                      <a:pt x="360049" y="203066"/>
                      <a:pt x="360049" y="203066"/>
                    </a:cubicBezTo>
                    <a:cubicBezTo>
                      <a:pt x="360049" y="203066"/>
                      <a:pt x="360049" y="203066"/>
                      <a:pt x="359980" y="203066"/>
                    </a:cubicBezTo>
                    <a:cubicBezTo>
                      <a:pt x="359773" y="203135"/>
                      <a:pt x="359635" y="203204"/>
                      <a:pt x="359428" y="203273"/>
                    </a:cubicBezTo>
                    <a:cubicBezTo>
                      <a:pt x="359428" y="203273"/>
                      <a:pt x="359359" y="203273"/>
                      <a:pt x="359359" y="203273"/>
                    </a:cubicBezTo>
                    <a:cubicBezTo>
                      <a:pt x="359290" y="203273"/>
                      <a:pt x="359221" y="203342"/>
                      <a:pt x="359152" y="203342"/>
                    </a:cubicBezTo>
                    <a:cubicBezTo>
                      <a:pt x="358945" y="203411"/>
                      <a:pt x="358737" y="203480"/>
                      <a:pt x="358530" y="203549"/>
                    </a:cubicBezTo>
                    <a:cubicBezTo>
                      <a:pt x="358461" y="203549"/>
                      <a:pt x="358392" y="203618"/>
                      <a:pt x="358323" y="203618"/>
                    </a:cubicBezTo>
                    <a:cubicBezTo>
                      <a:pt x="358323" y="203618"/>
                      <a:pt x="358323" y="203618"/>
                      <a:pt x="358323" y="203618"/>
                    </a:cubicBezTo>
                    <a:cubicBezTo>
                      <a:pt x="358116" y="203687"/>
                      <a:pt x="357909" y="203756"/>
                      <a:pt x="357633" y="203825"/>
                    </a:cubicBezTo>
                    <a:cubicBezTo>
                      <a:pt x="357564" y="203825"/>
                      <a:pt x="357495" y="203894"/>
                      <a:pt x="357426" y="203894"/>
                    </a:cubicBezTo>
                    <a:cubicBezTo>
                      <a:pt x="357426" y="203894"/>
                      <a:pt x="357357" y="203894"/>
                      <a:pt x="357357" y="203894"/>
                    </a:cubicBezTo>
                    <a:cubicBezTo>
                      <a:pt x="357150" y="203963"/>
                      <a:pt x="356942" y="204032"/>
                      <a:pt x="356666" y="204101"/>
                    </a:cubicBezTo>
                    <a:cubicBezTo>
                      <a:pt x="356597" y="204101"/>
                      <a:pt x="356597" y="204101"/>
                      <a:pt x="356528" y="204170"/>
                    </a:cubicBezTo>
                    <a:cubicBezTo>
                      <a:pt x="356528" y="204170"/>
                      <a:pt x="356528" y="204170"/>
                      <a:pt x="356459" y="204170"/>
                    </a:cubicBezTo>
                    <a:cubicBezTo>
                      <a:pt x="356252" y="204239"/>
                      <a:pt x="356045" y="204308"/>
                      <a:pt x="355769" y="204378"/>
                    </a:cubicBezTo>
                    <a:cubicBezTo>
                      <a:pt x="355700" y="204378"/>
                      <a:pt x="355631" y="204378"/>
                      <a:pt x="355631" y="204447"/>
                    </a:cubicBezTo>
                    <a:cubicBezTo>
                      <a:pt x="355631" y="204447"/>
                      <a:pt x="355562" y="204447"/>
                      <a:pt x="355562" y="204447"/>
                    </a:cubicBezTo>
                    <a:cubicBezTo>
                      <a:pt x="355286" y="204516"/>
                      <a:pt x="354940" y="204654"/>
                      <a:pt x="354664" y="204723"/>
                    </a:cubicBezTo>
                    <a:cubicBezTo>
                      <a:pt x="354595" y="204723"/>
                      <a:pt x="354526" y="204792"/>
                      <a:pt x="354457" y="204792"/>
                    </a:cubicBezTo>
                    <a:cubicBezTo>
                      <a:pt x="354319" y="204861"/>
                      <a:pt x="354112" y="204861"/>
                      <a:pt x="353974" y="204930"/>
                    </a:cubicBezTo>
                    <a:cubicBezTo>
                      <a:pt x="353905" y="204930"/>
                      <a:pt x="353836" y="204999"/>
                      <a:pt x="353767" y="204999"/>
                    </a:cubicBezTo>
                    <a:cubicBezTo>
                      <a:pt x="353560" y="205068"/>
                      <a:pt x="353353" y="205137"/>
                      <a:pt x="353076" y="205206"/>
                    </a:cubicBezTo>
                    <a:cubicBezTo>
                      <a:pt x="353007" y="205206"/>
                      <a:pt x="352938" y="205275"/>
                      <a:pt x="352869" y="205275"/>
                    </a:cubicBezTo>
                    <a:cubicBezTo>
                      <a:pt x="352662" y="205344"/>
                      <a:pt x="352455" y="205413"/>
                      <a:pt x="352248" y="205413"/>
                    </a:cubicBezTo>
                    <a:cubicBezTo>
                      <a:pt x="352248" y="205413"/>
                      <a:pt x="352248" y="205413"/>
                      <a:pt x="352248" y="205413"/>
                    </a:cubicBezTo>
                    <a:cubicBezTo>
                      <a:pt x="352179" y="205413"/>
                      <a:pt x="352110" y="205482"/>
                      <a:pt x="352041" y="205482"/>
                    </a:cubicBezTo>
                    <a:cubicBezTo>
                      <a:pt x="352041" y="205482"/>
                      <a:pt x="352041" y="205482"/>
                      <a:pt x="352041" y="205482"/>
                    </a:cubicBezTo>
                    <a:cubicBezTo>
                      <a:pt x="351834" y="205551"/>
                      <a:pt x="351558" y="205620"/>
                      <a:pt x="351351" y="205620"/>
                    </a:cubicBezTo>
                    <a:cubicBezTo>
                      <a:pt x="351351" y="205620"/>
                      <a:pt x="351351" y="205620"/>
                      <a:pt x="351351" y="205620"/>
                    </a:cubicBezTo>
                    <a:cubicBezTo>
                      <a:pt x="351282" y="205620"/>
                      <a:pt x="351212" y="205620"/>
                      <a:pt x="351143" y="205689"/>
                    </a:cubicBezTo>
                    <a:cubicBezTo>
                      <a:pt x="350936" y="205758"/>
                      <a:pt x="350729" y="205758"/>
                      <a:pt x="350522" y="205827"/>
                    </a:cubicBezTo>
                    <a:cubicBezTo>
                      <a:pt x="350453" y="205827"/>
                      <a:pt x="350384" y="205827"/>
                      <a:pt x="350315" y="205896"/>
                    </a:cubicBezTo>
                    <a:cubicBezTo>
                      <a:pt x="350315" y="205896"/>
                      <a:pt x="350315" y="205896"/>
                      <a:pt x="350246" y="205896"/>
                    </a:cubicBezTo>
                    <a:cubicBezTo>
                      <a:pt x="350177" y="205896"/>
                      <a:pt x="350039" y="205965"/>
                      <a:pt x="349970" y="205965"/>
                    </a:cubicBezTo>
                    <a:cubicBezTo>
                      <a:pt x="358461" y="200166"/>
                      <a:pt x="367850" y="195955"/>
                      <a:pt x="377791" y="193470"/>
                    </a:cubicBezTo>
                    <a:lnTo>
                      <a:pt x="377791" y="193470"/>
                    </a:lnTo>
                    <a:close/>
                    <a:moveTo>
                      <a:pt x="81351" y="212524"/>
                    </a:moveTo>
                    <a:cubicBezTo>
                      <a:pt x="67199" y="229714"/>
                      <a:pt x="46972" y="240828"/>
                      <a:pt x="24880" y="243452"/>
                    </a:cubicBezTo>
                    <a:cubicBezTo>
                      <a:pt x="30817" y="234684"/>
                      <a:pt x="38618" y="227297"/>
                      <a:pt x="47938" y="221982"/>
                    </a:cubicBezTo>
                    <a:lnTo>
                      <a:pt x="47938" y="221982"/>
                    </a:lnTo>
                    <a:cubicBezTo>
                      <a:pt x="58293" y="215906"/>
                      <a:pt x="69753" y="212800"/>
                      <a:pt x="81351" y="212524"/>
                    </a:cubicBezTo>
                    <a:lnTo>
                      <a:pt x="81351" y="212524"/>
                    </a:lnTo>
                    <a:close/>
                    <a:moveTo>
                      <a:pt x="172133" y="264577"/>
                    </a:moveTo>
                    <a:cubicBezTo>
                      <a:pt x="132921" y="264370"/>
                      <a:pt x="98472" y="290672"/>
                      <a:pt x="88324" y="328504"/>
                    </a:cubicBezTo>
                    <a:cubicBezTo>
                      <a:pt x="86184" y="336581"/>
                      <a:pt x="85217" y="344865"/>
                      <a:pt x="85424" y="353219"/>
                    </a:cubicBezTo>
                    <a:cubicBezTo>
                      <a:pt x="85424" y="353219"/>
                      <a:pt x="85424" y="353219"/>
                      <a:pt x="85424" y="353219"/>
                    </a:cubicBezTo>
                    <a:cubicBezTo>
                      <a:pt x="85701" y="363988"/>
                      <a:pt x="88048" y="374689"/>
                      <a:pt x="92259" y="384630"/>
                    </a:cubicBezTo>
                    <a:cubicBezTo>
                      <a:pt x="92328" y="384630"/>
                      <a:pt x="92397" y="384630"/>
                      <a:pt x="92466" y="384630"/>
                    </a:cubicBezTo>
                    <a:cubicBezTo>
                      <a:pt x="92466" y="384630"/>
                      <a:pt x="92466" y="384630"/>
                      <a:pt x="92466" y="384630"/>
                    </a:cubicBezTo>
                    <a:cubicBezTo>
                      <a:pt x="92811" y="384630"/>
                      <a:pt x="93157" y="384561"/>
                      <a:pt x="93433" y="384561"/>
                    </a:cubicBezTo>
                    <a:cubicBezTo>
                      <a:pt x="93571" y="384561"/>
                      <a:pt x="93640" y="384561"/>
                      <a:pt x="93778" y="384561"/>
                    </a:cubicBezTo>
                    <a:cubicBezTo>
                      <a:pt x="93778" y="384561"/>
                      <a:pt x="93778" y="384561"/>
                      <a:pt x="93847" y="384561"/>
                    </a:cubicBezTo>
                    <a:cubicBezTo>
                      <a:pt x="94192" y="384492"/>
                      <a:pt x="94537" y="384492"/>
                      <a:pt x="94813" y="384423"/>
                    </a:cubicBezTo>
                    <a:cubicBezTo>
                      <a:pt x="94951" y="384423"/>
                      <a:pt x="95020" y="384423"/>
                      <a:pt x="95159" y="384354"/>
                    </a:cubicBezTo>
                    <a:cubicBezTo>
                      <a:pt x="96401" y="384216"/>
                      <a:pt x="97575" y="384009"/>
                      <a:pt x="98817" y="383871"/>
                    </a:cubicBezTo>
                    <a:cubicBezTo>
                      <a:pt x="98817" y="383871"/>
                      <a:pt x="98886" y="383871"/>
                      <a:pt x="98886" y="383871"/>
                    </a:cubicBezTo>
                    <a:cubicBezTo>
                      <a:pt x="99025" y="383871"/>
                      <a:pt x="99094" y="383802"/>
                      <a:pt x="99232" y="383802"/>
                    </a:cubicBezTo>
                    <a:cubicBezTo>
                      <a:pt x="99301" y="383802"/>
                      <a:pt x="99370" y="383802"/>
                      <a:pt x="99508" y="383733"/>
                    </a:cubicBezTo>
                    <a:cubicBezTo>
                      <a:pt x="99508" y="383733"/>
                      <a:pt x="99508" y="383733"/>
                      <a:pt x="99508" y="383733"/>
                    </a:cubicBezTo>
                    <a:lnTo>
                      <a:pt x="99577" y="383733"/>
                    </a:lnTo>
                    <a:cubicBezTo>
                      <a:pt x="99853" y="383664"/>
                      <a:pt x="100198" y="383664"/>
                      <a:pt x="100474" y="383594"/>
                    </a:cubicBezTo>
                    <a:cubicBezTo>
                      <a:pt x="100474" y="383594"/>
                      <a:pt x="100474" y="383594"/>
                      <a:pt x="100474" y="383594"/>
                    </a:cubicBezTo>
                    <a:cubicBezTo>
                      <a:pt x="100820" y="383525"/>
                      <a:pt x="101165" y="383456"/>
                      <a:pt x="101441" y="383387"/>
                    </a:cubicBezTo>
                    <a:cubicBezTo>
                      <a:pt x="101579" y="383387"/>
                      <a:pt x="101648" y="383318"/>
                      <a:pt x="101786" y="383318"/>
                    </a:cubicBezTo>
                    <a:cubicBezTo>
                      <a:pt x="101855" y="383318"/>
                      <a:pt x="101855" y="383318"/>
                      <a:pt x="101924" y="383318"/>
                    </a:cubicBezTo>
                    <a:cubicBezTo>
                      <a:pt x="101993" y="383318"/>
                      <a:pt x="102062" y="383318"/>
                      <a:pt x="102131" y="383249"/>
                    </a:cubicBezTo>
                    <a:cubicBezTo>
                      <a:pt x="102131" y="383249"/>
                      <a:pt x="102200" y="383249"/>
                      <a:pt x="102200" y="383249"/>
                    </a:cubicBezTo>
                    <a:cubicBezTo>
                      <a:pt x="102476" y="383180"/>
                      <a:pt x="102753" y="383111"/>
                      <a:pt x="103029" y="383111"/>
                    </a:cubicBezTo>
                    <a:lnTo>
                      <a:pt x="103098" y="383111"/>
                    </a:lnTo>
                    <a:cubicBezTo>
                      <a:pt x="103374" y="383042"/>
                      <a:pt x="103650" y="382973"/>
                      <a:pt x="103926" y="382973"/>
                    </a:cubicBezTo>
                    <a:lnTo>
                      <a:pt x="103995" y="382973"/>
                    </a:lnTo>
                    <a:cubicBezTo>
                      <a:pt x="104064" y="382973"/>
                      <a:pt x="104133" y="382973"/>
                      <a:pt x="104202" y="382904"/>
                    </a:cubicBezTo>
                    <a:cubicBezTo>
                      <a:pt x="104616" y="382835"/>
                      <a:pt x="105031" y="382697"/>
                      <a:pt x="105445" y="382628"/>
                    </a:cubicBezTo>
                    <a:lnTo>
                      <a:pt x="105376" y="382628"/>
                    </a:lnTo>
                    <a:cubicBezTo>
                      <a:pt x="105514" y="382628"/>
                      <a:pt x="105583" y="382559"/>
                      <a:pt x="105721" y="382559"/>
                    </a:cubicBezTo>
                    <a:cubicBezTo>
                      <a:pt x="105721" y="382559"/>
                      <a:pt x="105721" y="382559"/>
                      <a:pt x="105721" y="382559"/>
                    </a:cubicBezTo>
                    <a:cubicBezTo>
                      <a:pt x="106480" y="382352"/>
                      <a:pt x="107240" y="382214"/>
                      <a:pt x="107999" y="382007"/>
                    </a:cubicBezTo>
                    <a:cubicBezTo>
                      <a:pt x="107999" y="382007"/>
                      <a:pt x="108068" y="382007"/>
                      <a:pt x="108068" y="382007"/>
                    </a:cubicBezTo>
                    <a:cubicBezTo>
                      <a:pt x="108137" y="382007"/>
                      <a:pt x="108206" y="381938"/>
                      <a:pt x="108344" y="381938"/>
                    </a:cubicBezTo>
                    <a:lnTo>
                      <a:pt x="108413" y="381938"/>
                    </a:lnTo>
                    <a:cubicBezTo>
                      <a:pt x="108690" y="381869"/>
                      <a:pt x="109035" y="381800"/>
                      <a:pt x="109311" y="381731"/>
                    </a:cubicBezTo>
                    <a:cubicBezTo>
                      <a:pt x="109311" y="381731"/>
                      <a:pt x="109311" y="381731"/>
                      <a:pt x="109311" y="381731"/>
                    </a:cubicBezTo>
                    <a:cubicBezTo>
                      <a:pt x="110277" y="381454"/>
                      <a:pt x="111244" y="381178"/>
                      <a:pt x="112210" y="380902"/>
                    </a:cubicBezTo>
                    <a:cubicBezTo>
                      <a:pt x="112210" y="380902"/>
                      <a:pt x="112210" y="380902"/>
                      <a:pt x="112210" y="380902"/>
                    </a:cubicBezTo>
                    <a:cubicBezTo>
                      <a:pt x="112970" y="380695"/>
                      <a:pt x="113660" y="380419"/>
                      <a:pt x="114420" y="380212"/>
                    </a:cubicBezTo>
                    <a:lnTo>
                      <a:pt x="114489" y="380212"/>
                    </a:lnTo>
                    <a:cubicBezTo>
                      <a:pt x="114558" y="380212"/>
                      <a:pt x="114696" y="380143"/>
                      <a:pt x="114765" y="380143"/>
                    </a:cubicBezTo>
                    <a:cubicBezTo>
                      <a:pt x="114765" y="380143"/>
                      <a:pt x="114765" y="380143"/>
                      <a:pt x="114765" y="380143"/>
                    </a:cubicBezTo>
                    <a:cubicBezTo>
                      <a:pt x="115110" y="380074"/>
                      <a:pt x="115386" y="379936"/>
                      <a:pt x="115731" y="379798"/>
                    </a:cubicBezTo>
                    <a:cubicBezTo>
                      <a:pt x="115869" y="379729"/>
                      <a:pt x="115938" y="379729"/>
                      <a:pt x="116076" y="379659"/>
                    </a:cubicBezTo>
                    <a:cubicBezTo>
                      <a:pt x="116076" y="379659"/>
                      <a:pt x="116076" y="379659"/>
                      <a:pt x="116076" y="379659"/>
                    </a:cubicBezTo>
                    <a:cubicBezTo>
                      <a:pt x="117250" y="379245"/>
                      <a:pt x="118424" y="378831"/>
                      <a:pt x="119528" y="378417"/>
                    </a:cubicBezTo>
                    <a:cubicBezTo>
                      <a:pt x="119528" y="378417"/>
                      <a:pt x="119528" y="378417"/>
                      <a:pt x="119528" y="378417"/>
                    </a:cubicBezTo>
                    <a:cubicBezTo>
                      <a:pt x="120080" y="378210"/>
                      <a:pt x="120564" y="378003"/>
                      <a:pt x="121116" y="377796"/>
                    </a:cubicBezTo>
                    <a:lnTo>
                      <a:pt x="121116" y="377796"/>
                    </a:lnTo>
                    <a:cubicBezTo>
                      <a:pt x="121392" y="377657"/>
                      <a:pt x="121737" y="377588"/>
                      <a:pt x="122014" y="377450"/>
                    </a:cubicBezTo>
                    <a:lnTo>
                      <a:pt x="122083" y="377450"/>
                    </a:lnTo>
                    <a:cubicBezTo>
                      <a:pt x="122152" y="377381"/>
                      <a:pt x="122290" y="377381"/>
                      <a:pt x="122359" y="377312"/>
                    </a:cubicBezTo>
                    <a:cubicBezTo>
                      <a:pt x="122359" y="377312"/>
                      <a:pt x="122359" y="377312"/>
                      <a:pt x="122359" y="377312"/>
                    </a:cubicBezTo>
                    <a:cubicBezTo>
                      <a:pt x="122635" y="377174"/>
                      <a:pt x="122980" y="377036"/>
                      <a:pt x="123256" y="376898"/>
                    </a:cubicBezTo>
                    <a:cubicBezTo>
                      <a:pt x="123325" y="376829"/>
                      <a:pt x="123463" y="376829"/>
                      <a:pt x="123532" y="376760"/>
                    </a:cubicBezTo>
                    <a:cubicBezTo>
                      <a:pt x="123532" y="376760"/>
                      <a:pt x="123532" y="376760"/>
                      <a:pt x="123601" y="376760"/>
                    </a:cubicBezTo>
                    <a:cubicBezTo>
                      <a:pt x="123877" y="376622"/>
                      <a:pt x="124223" y="376484"/>
                      <a:pt x="124499" y="376346"/>
                    </a:cubicBezTo>
                    <a:cubicBezTo>
                      <a:pt x="124499" y="376346"/>
                      <a:pt x="124568" y="376346"/>
                      <a:pt x="124568" y="376346"/>
                    </a:cubicBezTo>
                    <a:cubicBezTo>
                      <a:pt x="124637" y="376346"/>
                      <a:pt x="124706" y="376277"/>
                      <a:pt x="124775" y="376277"/>
                    </a:cubicBezTo>
                    <a:lnTo>
                      <a:pt x="124844" y="376208"/>
                    </a:lnTo>
                    <a:cubicBezTo>
                      <a:pt x="125120" y="376070"/>
                      <a:pt x="125396" y="375932"/>
                      <a:pt x="125672" y="375863"/>
                    </a:cubicBezTo>
                    <a:cubicBezTo>
                      <a:pt x="125672" y="375863"/>
                      <a:pt x="125672" y="375863"/>
                      <a:pt x="125672" y="375863"/>
                    </a:cubicBezTo>
                    <a:cubicBezTo>
                      <a:pt x="125741" y="375793"/>
                      <a:pt x="125879" y="375793"/>
                      <a:pt x="125949" y="375724"/>
                    </a:cubicBezTo>
                    <a:cubicBezTo>
                      <a:pt x="125949" y="375724"/>
                      <a:pt x="125949" y="375724"/>
                      <a:pt x="126018" y="375724"/>
                    </a:cubicBezTo>
                    <a:cubicBezTo>
                      <a:pt x="126708" y="375379"/>
                      <a:pt x="127398" y="375034"/>
                      <a:pt x="128089" y="374758"/>
                    </a:cubicBezTo>
                    <a:lnTo>
                      <a:pt x="128158" y="374758"/>
                    </a:lnTo>
                    <a:cubicBezTo>
                      <a:pt x="128227" y="374689"/>
                      <a:pt x="128296" y="374689"/>
                      <a:pt x="128434" y="374620"/>
                    </a:cubicBezTo>
                    <a:cubicBezTo>
                      <a:pt x="128434" y="374620"/>
                      <a:pt x="128503" y="374620"/>
                      <a:pt x="128503" y="374620"/>
                    </a:cubicBezTo>
                    <a:cubicBezTo>
                      <a:pt x="128779" y="374482"/>
                      <a:pt x="129055" y="374344"/>
                      <a:pt x="129331" y="374206"/>
                    </a:cubicBezTo>
                    <a:lnTo>
                      <a:pt x="129400" y="374206"/>
                    </a:lnTo>
                    <a:cubicBezTo>
                      <a:pt x="129469" y="374137"/>
                      <a:pt x="129538" y="374137"/>
                      <a:pt x="129607" y="374068"/>
                    </a:cubicBezTo>
                    <a:cubicBezTo>
                      <a:pt x="129607" y="374068"/>
                      <a:pt x="129607" y="374068"/>
                      <a:pt x="129676" y="374068"/>
                    </a:cubicBezTo>
                    <a:cubicBezTo>
                      <a:pt x="129745" y="373999"/>
                      <a:pt x="129884" y="373999"/>
                      <a:pt x="129953" y="373929"/>
                    </a:cubicBezTo>
                    <a:lnTo>
                      <a:pt x="130022" y="373929"/>
                    </a:lnTo>
                    <a:cubicBezTo>
                      <a:pt x="130298" y="373791"/>
                      <a:pt x="130574" y="373653"/>
                      <a:pt x="130919" y="373515"/>
                    </a:cubicBezTo>
                    <a:cubicBezTo>
                      <a:pt x="130919" y="373515"/>
                      <a:pt x="130919" y="373515"/>
                      <a:pt x="130919" y="373515"/>
                    </a:cubicBezTo>
                    <a:cubicBezTo>
                      <a:pt x="131471" y="373239"/>
                      <a:pt x="131955" y="372963"/>
                      <a:pt x="132507" y="372687"/>
                    </a:cubicBezTo>
                    <a:lnTo>
                      <a:pt x="132507" y="372687"/>
                    </a:lnTo>
                    <a:cubicBezTo>
                      <a:pt x="133059" y="372411"/>
                      <a:pt x="133612" y="372066"/>
                      <a:pt x="134164" y="371789"/>
                    </a:cubicBezTo>
                    <a:cubicBezTo>
                      <a:pt x="134233" y="371789"/>
                      <a:pt x="134302" y="371720"/>
                      <a:pt x="134302" y="371720"/>
                    </a:cubicBezTo>
                    <a:cubicBezTo>
                      <a:pt x="134371" y="371720"/>
                      <a:pt x="134371" y="371651"/>
                      <a:pt x="134440" y="371651"/>
                    </a:cubicBezTo>
                    <a:lnTo>
                      <a:pt x="134509" y="371651"/>
                    </a:lnTo>
                    <a:cubicBezTo>
                      <a:pt x="134509" y="371651"/>
                      <a:pt x="134578" y="371582"/>
                      <a:pt x="134578" y="371582"/>
                    </a:cubicBezTo>
                    <a:cubicBezTo>
                      <a:pt x="134785" y="371513"/>
                      <a:pt x="134923" y="371375"/>
                      <a:pt x="135130" y="371306"/>
                    </a:cubicBezTo>
                    <a:lnTo>
                      <a:pt x="135130" y="371306"/>
                    </a:lnTo>
                    <a:cubicBezTo>
                      <a:pt x="135268" y="371237"/>
                      <a:pt x="135406" y="371099"/>
                      <a:pt x="135614" y="371030"/>
                    </a:cubicBezTo>
                    <a:cubicBezTo>
                      <a:pt x="135614" y="371030"/>
                      <a:pt x="135614" y="371030"/>
                      <a:pt x="135614" y="371030"/>
                    </a:cubicBezTo>
                    <a:cubicBezTo>
                      <a:pt x="135614" y="371030"/>
                      <a:pt x="135614" y="371030"/>
                      <a:pt x="135683" y="371030"/>
                    </a:cubicBezTo>
                    <a:cubicBezTo>
                      <a:pt x="136028" y="370823"/>
                      <a:pt x="136442" y="370616"/>
                      <a:pt x="136787" y="370340"/>
                    </a:cubicBezTo>
                    <a:cubicBezTo>
                      <a:pt x="136787" y="370340"/>
                      <a:pt x="136787" y="370340"/>
                      <a:pt x="136787" y="370340"/>
                    </a:cubicBezTo>
                    <a:cubicBezTo>
                      <a:pt x="136787" y="370340"/>
                      <a:pt x="136856" y="370340"/>
                      <a:pt x="136856" y="370271"/>
                    </a:cubicBezTo>
                    <a:cubicBezTo>
                      <a:pt x="137201" y="370063"/>
                      <a:pt x="137547" y="369856"/>
                      <a:pt x="137892" y="369580"/>
                    </a:cubicBezTo>
                    <a:cubicBezTo>
                      <a:pt x="137892" y="369580"/>
                      <a:pt x="137892" y="369580"/>
                      <a:pt x="137892" y="369580"/>
                    </a:cubicBezTo>
                    <a:lnTo>
                      <a:pt x="137961" y="369511"/>
                    </a:lnTo>
                    <a:cubicBezTo>
                      <a:pt x="138306" y="369304"/>
                      <a:pt x="138651" y="369028"/>
                      <a:pt x="138996" y="368821"/>
                    </a:cubicBezTo>
                    <a:cubicBezTo>
                      <a:pt x="139134" y="368752"/>
                      <a:pt x="139272" y="368614"/>
                      <a:pt x="139411" y="368545"/>
                    </a:cubicBezTo>
                    <a:cubicBezTo>
                      <a:pt x="139411" y="368545"/>
                      <a:pt x="139411" y="368545"/>
                      <a:pt x="139411" y="368545"/>
                    </a:cubicBezTo>
                    <a:cubicBezTo>
                      <a:pt x="139618" y="368407"/>
                      <a:pt x="139894" y="368200"/>
                      <a:pt x="140101" y="368061"/>
                    </a:cubicBezTo>
                    <a:cubicBezTo>
                      <a:pt x="140170" y="367992"/>
                      <a:pt x="140239" y="367923"/>
                      <a:pt x="140377" y="367854"/>
                    </a:cubicBezTo>
                    <a:cubicBezTo>
                      <a:pt x="140446" y="367785"/>
                      <a:pt x="140446" y="367785"/>
                      <a:pt x="140515" y="367716"/>
                    </a:cubicBezTo>
                    <a:cubicBezTo>
                      <a:pt x="140722" y="367578"/>
                      <a:pt x="140998" y="367371"/>
                      <a:pt x="141205" y="367233"/>
                    </a:cubicBezTo>
                    <a:cubicBezTo>
                      <a:pt x="141205" y="367233"/>
                      <a:pt x="141205" y="367233"/>
                      <a:pt x="141205" y="367233"/>
                    </a:cubicBezTo>
                    <a:cubicBezTo>
                      <a:pt x="141274" y="367233"/>
                      <a:pt x="141274" y="367164"/>
                      <a:pt x="141344" y="367164"/>
                    </a:cubicBezTo>
                    <a:cubicBezTo>
                      <a:pt x="141413" y="367095"/>
                      <a:pt x="141551" y="367026"/>
                      <a:pt x="141620" y="366957"/>
                    </a:cubicBezTo>
                    <a:cubicBezTo>
                      <a:pt x="141827" y="366819"/>
                      <a:pt x="142103" y="366612"/>
                      <a:pt x="142310" y="366474"/>
                    </a:cubicBezTo>
                    <a:cubicBezTo>
                      <a:pt x="142310" y="366474"/>
                      <a:pt x="142310" y="366474"/>
                      <a:pt x="142310" y="366474"/>
                    </a:cubicBezTo>
                    <a:cubicBezTo>
                      <a:pt x="142310" y="366474"/>
                      <a:pt x="142379" y="366405"/>
                      <a:pt x="142379" y="366405"/>
                    </a:cubicBezTo>
                    <a:cubicBezTo>
                      <a:pt x="142724" y="366128"/>
                      <a:pt x="143069" y="365921"/>
                      <a:pt x="143415" y="365645"/>
                    </a:cubicBezTo>
                    <a:cubicBezTo>
                      <a:pt x="143415" y="365645"/>
                      <a:pt x="143415" y="365645"/>
                      <a:pt x="143415" y="365645"/>
                    </a:cubicBezTo>
                    <a:cubicBezTo>
                      <a:pt x="143760" y="365369"/>
                      <a:pt x="144105" y="365093"/>
                      <a:pt x="144450" y="364886"/>
                    </a:cubicBezTo>
                    <a:cubicBezTo>
                      <a:pt x="144450" y="364886"/>
                      <a:pt x="144450" y="364886"/>
                      <a:pt x="144450" y="364886"/>
                    </a:cubicBezTo>
                    <a:cubicBezTo>
                      <a:pt x="144588" y="364817"/>
                      <a:pt x="144726" y="364679"/>
                      <a:pt x="144864" y="364610"/>
                    </a:cubicBezTo>
                    <a:cubicBezTo>
                      <a:pt x="145071" y="364472"/>
                      <a:pt x="145279" y="364265"/>
                      <a:pt x="145555" y="364126"/>
                    </a:cubicBezTo>
                    <a:cubicBezTo>
                      <a:pt x="145555" y="364126"/>
                      <a:pt x="145624" y="364057"/>
                      <a:pt x="145624" y="364057"/>
                    </a:cubicBezTo>
                    <a:cubicBezTo>
                      <a:pt x="145624" y="364057"/>
                      <a:pt x="145693" y="364057"/>
                      <a:pt x="145693" y="363988"/>
                    </a:cubicBezTo>
                    <a:cubicBezTo>
                      <a:pt x="145762" y="363988"/>
                      <a:pt x="145762" y="363919"/>
                      <a:pt x="145831" y="363919"/>
                    </a:cubicBezTo>
                    <a:lnTo>
                      <a:pt x="145900" y="363850"/>
                    </a:lnTo>
                    <a:cubicBezTo>
                      <a:pt x="145900" y="363850"/>
                      <a:pt x="145969" y="363781"/>
                      <a:pt x="145969" y="363781"/>
                    </a:cubicBezTo>
                    <a:cubicBezTo>
                      <a:pt x="146452" y="363367"/>
                      <a:pt x="146935" y="363022"/>
                      <a:pt x="147419" y="362608"/>
                    </a:cubicBezTo>
                    <a:lnTo>
                      <a:pt x="147488" y="362539"/>
                    </a:lnTo>
                    <a:cubicBezTo>
                      <a:pt x="147557" y="362539"/>
                      <a:pt x="147557" y="362470"/>
                      <a:pt x="147626" y="362470"/>
                    </a:cubicBezTo>
                    <a:cubicBezTo>
                      <a:pt x="147695" y="362401"/>
                      <a:pt x="147695" y="362401"/>
                      <a:pt x="147764" y="362331"/>
                    </a:cubicBezTo>
                    <a:lnTo>
                      <a:pt x="147695" y="362401"/>
                    </a:lnTo>
                    <a:cubicBezTo>
                      <a:pt x="148040" y="362124"/>
                      <a:pt x="148385" y="361848"/>
                      <a:pt x="148730" y="361572"/>
                    </a:cubicBezTo>
                    <a:cubicBezTo>
                      <a:pt x="148730" y="361572"/>
                      <a:pt x="148730" y="361572"/>
                      <a:pt x="148730" y="361572"/>
                    </a:cubicBezTo>
                    <a:lnTo>
                      <a:pt x="148799" y="361503"/>
                    </a:lnTo>
                    <a:cubicBezTo>
                      <a:pt x="148868" y="361434"/>
                      <a:pt x="149006" y="361365"/>
                      <a:pt x="149076" y="361227"/>
                    </a:cubicBezTo>
                    <a:cubicBezTo>
                      <a:pt x="149283" y="361020"/>
                      <a:pt x="149559" y="360813"/>
                      <a:pt x="149766" y="360675"/>
                    </a:cubicBezTo>
                    <a:cubicBezTo>
                      <a:pt x="149766" y="360675"/>
                      <a:pt x="149766" y="360675"/>
                      <a:pt x="149766" y="360675"/>
                    </a:cubicBezTo>
                    <a:lnTo>
                      <a:pt x="149766" y="360675"/>
                    </a:lnTo>
                    <a:cubicBezTo>
                      <a:pt x="150111" y="360398"/>
                      <a:pt x="150387" y="360122"/>
                      <a:pt x="150732" y="359846"/>
                    </a:cubicBezTo>
                    <a:cubicBezTo>
                      <a:pt x="150801" y="359777"/>
                      <a:pt x="150801" y="359777"/>
                      <a:pt x="150870" y="359708"/>
                    </a:cubicBezTo>
                    <a:cubicBezTo>
                      <a:pt x="151147" y="359432"/>
                      <a:pt x="151423" y="359225"/>
                      <a:pt x="151699" y="358949"/>
                    </a:cubicBezTo>
                    <a:cubicBezTo>
                      <a:pt x="151768" y="358880"/>
                      <a:pt x="151837" y="358811"/>
                      <a:pt x="151906" y="358742"/>
                    </a:cubicBezTo>
                    <a:cubicBezTo>
                      <a:pt x="151975" y="358673"/>
                      <a:pt x="152044" y="358604"/>
                      <a:pt x="152044" y="358604"/>
                    </a:cubicBezTo>
                    <a:cubicBezTo>
                      <a:pt x="152251" y="358396"/>
                      <a:pt x="152458" y="358189"/>
                      <a:pt x="152665" y="358051"/>
                    </a:cubicBezTo>
                    <a:cubicBezTo>
                      <a:pt x="152665" y="358051"/>
                      <a:pt x="152665" y="358051"/>
                      <a:pt x="152665" y="358051"/>
                    </a:cubicBezTo>
                    <a:cubicBezTo>
                      <a:pt x="153011" y="357775"/>
                      <a:pt x="153287" y="357430"/>
                      <a:pt x="153632" y="357154"/>
                    </a:cubicBezTo>
                    <a:cubicBezTo>
                      <a:pt x="153632" y="357154"/>
                      <a:pt x="153632" y="357154"/>
                      <a:pt x="153632" y="357154"/>
                    </a:cubicBezTo>
                    <a:cubicBezTo>
                      <a:pt x="153977" y="356878"/>
                      <a:pt x="154253" y="356532"/>
                      <a:pt x="154598" y="356256"/>
                    </a:cubicBezTo>
                    <a:cubicBezTo>
                      <a:pt x="154598" y="356256"/>
                      <a:pt x="154598" y="356256"/>
                      <a:pt x="154598" y="356256"/>
                    </a:cubicBezTo>
                    <a:lnTo>
                      <a:pt x="154667" y="356187"/>
                    </a:lnTo>
                    <a:cubicBezTo>
                      <a:pt x="154667" y="356187"/>
                      <a:pt x="154667" y="356187"/>
                      <a:pt x="154667" y="356187"/>
                    </a:cubicBezTo>
                    <a:lnTo>
                      <a:pt x="154667" y="356187"/>
                    </a:lnTo>
                    <a:cubicBezTo>
                      <a:pt x="154944" y="355911"/>
                      <a:pt x="155220" y="355635"/>
                      <a:pt x="155496" y="355359"/>
                    </a:cubicBezTo>
                    <a:cubicBezTo>
                      <a:pt x="155634" y="355221"/>
                      <a:pt x="155703" y="355152"/>
                      <a:pt x="155841" y="355014"/>
                    </a:cubicBezTo>
                    <a:cubicBezTo>
                      <a:pt x="155841" y="355014"/>
                      <a:pt x="155841" y="355014"/>
                      <a:pt x="155841" y="355014"/>
                    </a:cubicBezTo>
                    <a:cubicBezTo>
                      <a:pt x="155979" y="354876"/>
                      <a:pt x="156117" y="354738"/>
                      <a:pt x="156186" y="354599"/>
                    </a:cubicBezTo>
                    <a:lnTo>
                      <a:pt x="156186" y="354599"/>
                    </a:lnTo>
                    <a:cubicBezTo>
                      <a:pt x="156255" y="354530"/>
                      <a:pt x="156324" y="354461"/>
                      <a:pt x="156393" y="354392"/>
                    </a:cubicBezTo>
                    <a:cubicBezTo>
                      <a:pt x="156669" y="354047"/>
                      <a:pt x="157015" y="353771"/>
                      <a:pt x="157291" y="353426"/>
                    </a:cubicBezTo>
                    <a:cubicBezTo>
                      <a:pt x="157567" y="353150"/>
                      <a:pt x="157843" y="352874"/>
                      <a:pt x="158050" y="352597"/>
                    </a:cubicBezTo>
                    <a:cubicBezTo>
                      <a:pt x="158119" y="352528"/>
                      <a:pt x="158188" y="352459"/>
                      <a:pt x="158188" y="352459"/>
                    </a:cubicBezTo>
                    <a:cubicBezTo>
                      <a:pt x="158395" y="352252"/>
                      <a:pt x="158602" y="352045"/>
                      <a:pt x="158810" y="351769"/>
                    </a:cubicBezTo>
                    <a:cubicBezTo>
                      <a:pt x="158879" y="351631"/>
                      <a:pt x="159017" y="351562"/>
                      <a:pt x="159086" y="351424"/>
                    </a:cubicBezTo>
                    <a:cubicBezTo>
                      <a:pt x="159362" y="351148"/>
                      <a:pt x="159569" y="350872"/>
                      <a:pt x="159845" y="350526"/>
                    </a:cubicBezTo>
                    <a:cubicBezTo>
                      <a:pt x="159845" y="350526"/>
                      <a:pt x="159845" y="350526"/>
                      <a:pt x="159914" y="350457"/>
                    </a:cubicBezTo>
                    <a:cubicBezTo>
                      <a:pt x="159914" y="350457"/>
                      <a:pt x="159983" y="350388"/>
                      <a:pt x="159983" y="350388"/>
                    </a:cubicBezTo>
                    <a:cubicBezTo>
                      <a:pt x="159983" y="350388"/>
                      <a:pt x="159983" y="350388"/>
                      <a:pt x="159983" y="350388"/>
                    </a:cubicBezTo>
                    <a:cubicBezTo>
                      <a:pt x="160259" y="350043"/>
                      <a:pt x="160605" y="349698"/>
                      <a:pt x="160881" y="349353"/>
                    </a:cubicBezTo>
                    <a:cubicBezTo>
                      <a:pt x="160950" y="349284"/>
                      <a:pt x="161019" y="349215"/>
                      <a:pt x="161088" y="349146"/>
                    </a:cubicBezTo>
                    <a:cubicBezTo>
                      <a:pt x="161157" y="349077"/>
                      <a:pt x="161157" y="349077"/>
                      <a:pt x="161226" y="349008"/>
                    </a:cubicBezTo>
                    <a:cubicBezTo>
                      <a:pt x="161433" y="348800"/>
                      <a:pt x="161571" y="348593"/>
                      <a:pt x="161778" y="348386"/>
                    </a:cubicBezTo>
                    <a:cubicBezTo>
                      <a:pt x="161778" y="348386"/>
                      <a:pt x="161778" y="348386"/>
                      <a:pt x="161778" y="348386"/>
                    </a:cubicBezTo>
                    <a:cubicBezTo>
                      <a:pt x="161847" y="348317"/>
                      <a:pt x="161916" y="348179"/>
                      <a:pt x="161985" y="348110"/>
                    </a:cubicBezTo>
                    <a:cubicBezTo>
                      <a:pt x="161985" y="348041"/>
                      <a:pt x="162054" y="348041"/>
                      <a:pt x="162054" y="347972"/>
                    </a:cubicBezTo>
                    <a:cubicBezTo>
                      <a:pt x="162261" y="347765"/>
                      <a:pt x="162399" y="347558"/>
                      <a:pt x="162607" y="347282"/>
                    </a:cubicBezTo>
                    <a:cubicBezTo>
                      <a:pt x="162607" y="347282"/>
                      <a:pt x="162607" y="347282"/>
                      <a:pt x="162607" y="347282"/>
                    </a:cubicBezTo>
                    <a:cubicBezTo>
                      <a:pt x="162814" y="347006"/>
                      <a:pt x="163021" y="346729"/>
                      <a:pt x="163228" y="346453"/>
                    </a:cubicBezTo>
                    <a:cubicBezTo>
                      <a:pt x="163228" y="346453"/>
                      <a:pt x="163228" y="346453"/>
                      <a:pt x="163228" y="346453"/>
                    </a:cubicBezTo>
                    <a:cubicBezTo>
                      <a:pt x="163297" y="346384"/>
                      <a:pt x="163366" y="346315"/>
                      <a:pt x="163435" y="346246"/>
                    </a:cubicBezTo>
                    <a:cubicBezTo>
                      <a:pt x="163435" y="346246"/>
                      <a:pt x="163435" y="346246"/>
                      <a:pt x="163435" y="346246"/>
                    </a:cubicBezTo>
                    <a:cubicBezTo>
                      <a:pt x="163711" y="345901"/>
                      <a:pt x="163987" y="345556"/>
                      <a:pt x="164263" y="345211"/>
                    </a:cubicBezTo>
                    <a:cubicBezTo>
                      <a:pt x="164263" y="345211"/>
                      <a:pt x="164263" y="345211"/>
                      <a:pt x="164263" y="345211"/>
                    </a:cubicBezTo>
                    <a:cubicBezTo>
                      <a:pt x="164471" y="345004"/>
                      <a:pt x="164609" y="344727"/>
                      <a:pt x="164816" y="344520"/>
                    </a:cubicBezTo>
                    <a:lnTo>
                      <a:pt x="164816" y="344520"/>
                    </a:lnTo>
                    <a:cubicBezTo>
                      <a:pt x="164816" y="344520"/>
                      <a:pt x="164816" y="344451"/>
                      <a:pt x="164885" y="344451"/>
                    </a:cubicBezTo>
                    <a:cubicBezTo>
                      <a:pt x="164954" y="344382"/>
                      <a:pt x="164954" y="344313"/>
                      <a:pt x="165023" y="344244"/>
                    </a:cubicBezTo>
                    <a:cubicBezTo>
                      <a:pt x="165023" y="344244"/>
                      <a:pt x="165092" y="344175"/>
                      <a:pt x="165092" y="344175"/>
                    </a:cubicBezTo>
                    <a:cubicBezTo>
                      <a:pt x="165299" y="343899"/>
                      <a:pt x="165506" y="343623"/>
                      <a:pt x="165713" y="343347"/>
                    </a:cubicBezTo>
                    <a:cubicBezTo>
                      <a:pt x="165782" y="343278"/>
                      <a:pt x="165851" y="343209"/>
                      <a:pt x="165920" y="343071"/>
                    </a:cubicBezTo>
                    <a:cubicBezTo>
                      <a:pt x="165920" y="343071"/>
                      <a:pt x="165920" y="343001"/>
                      <a:pt x="165989" y="343001"/>
                    </a:cubicBezTo>
                    <a:cubicBezTo>
                      <a:pt x="166058" y="342932"/>
                      <a:pt x="166058" y="342932"/>
                      <a:pt x="166127" y="342863"/>
                    </a:cubicBezTo>
                    <a:lnTo>
                      <a:pt x="166127" y="342863"/>
                    </a:lnTo>
                    <a:cubicBezTo>
                      <a:pt x="166611" y="342242"/>
                      <a:pt x="167025" y="341552"/>
                      <a:pt x="167508" y="340861"/>
                    </a:cubicBezTo>
                    <a:lnTo>
                      <a:pt x="167508" y="340861"/>
                    </a:lnTo>
                    <a:cubicBezTo>
                      <a:pt x="167646" y="340585"/>
                      <a:pt x="167853" y="340378"/>
                      <a:pt x="167991" y="340102"/>
                    </a:cubicBezTo>
                    <a:cubicBezTo>
                      <a:pt x="168060" y="340033"/>
                      <a:pt x="168129" y="339895"/>
                      <a:pt x="168198" y="339826"/>
                    </a:cubicBezTo>
                    <a:cubicBezTo>
                      <a:pt x="168198" y="339826"/>
                      <a:pt x="168268" y="339757"/>
                      <a:pt x="168268" y="339757"/>
                    </a:cubicBezTo>
                    <a:cubicBezTo>
                      <a:pt x="168406" y="339550"/>
                      <a:pt x="168544" y="339274"/>
                      <a:pt x="168682" y="339066"/>
                    </a:cubicBezTo>
                    <a:cubicBezTo>
                      <a:pt x="168751" y="338997"/>
                      <a:pt x="168751" y="338928"/>
                      <a:pt x="168820" y="338859"/>
                    </a:cubicBezTo>
                    <a:cubicBezTo>
                      <a:pt x="168889" y="338790"/>
                      <a:pt x="168889" y="338721"/>
                      <a:pt x="168958" y="338652"/>
                    </a:cubicBezTo>
                    <a:cubicBezTo>
                      <a:pt x="168958" y="338652"/>
                      <a:pt x="168958" y="338652"/>
                      <a:pt x="168958" y="338652"/>
                    </a:cubicBezTo>
                    <a:cubicBezTo>
                      <a:pt x="169165" y="338307"/>
                      <a:pt x="169441" y="337893"/>
                      <a:pt x="169648" y="337548"/>
                    </a:cubicBezTo>
                    <a:cubicBezTo>
                      <a:pt x="169648" y="337548"/>
                      <a:pt x="169648" y="337548"/>
                      <a:pt x="169648" y="337548"/>
                    </a:cubicBezTo>
                    <a:lnTo>
                      <a:pt x="169648" y="337548"/>
                    </a:lnTo>
                    <a:cubicBezTo>
                      <a:pt x="169855" y="337202"/>
                      <a:pt x="170131" y="336788"/>
                      <a:pt x="170339" y="336443"/>
                    </a:cubicBezTo>
                    <a:cubicBezTo>
                      <a:pt x="170339" y="336443"/>
                      <a:pt x="170339" y="336443"/>
                      <a:pt x="170339" y="336443"/>
                    </a:cubicBezTo>
                    <a:lnTo>
                      <a:pt x="170339" y="336443"/>
                    </a:lnTo>
                    <a:cubicBezTo>
                      <a:pt x="170408" y="336374"/>
                      <a:pt x="170477" y="336236"/>
                      <a:pt x="170546" y="336167"/>
                    </a:cubicBezTo>
                    <a:lnTo>
                      <a:pt x="170615" y="336098"/>
                    </a:lnTo>
                    <a:cubicBezTo>
                      <a:pt x="170753" y="335822"/>
                      <a:pt x="170891" y="335615"/>
                      <a:pt x="171029" y="335338"/>
                    </a:cubicBezTo>
                    <a:cubicBezTo>
                      <a:pt x="171029" y="335338"/>
                      <a:pt x="171029" y="335269"/>
                      <a:pt x="171098" y="335269"/>
                    </a:cubicBezTo>
                    <a:cubicBezTo>
                      <a:pt x="171236" y="334993"/>
                      <a:pt x="171443" y="334717"/>
                      <a:pt x="171581" y="334441"/>
                    </a:cubicBezTo>
                    <a:cubicBezTo>
                      <a:pt x="171581" y="334372"/>
                      <a:pt x="171650" y="334372"/>
                      <a:pt x="171650" y="334303"/>
                    </a:cubicBezTo>
                    <a:cubicBezTo>
                      <a:pt x="171719" y="334234"/>
                      <a:pt x="171719" y="334165"/>
                      <a:pt x="171788" y="334096"/>
                    </a:cubicBezTo>
                    <a:cubicBezTo>
                      <a:pt x="171788" y="334096"/>
                      <a:pt x="171788" y="334096"/>
                      <a:pt x="171788" y="334027"/>
                    </a:cubicBezTo>
                    <a:cubicBezTo>
                      <a:pt x="171995" y="333682"/>
                      <a:pt x="172203" y="333267"/>
                      <a:pt x="172410" y="332922"/>
                    </a:cubicBezTo>
                    <a:cubicBezTo>
                      <a:pt x="172479" y="332853"/>
                      <a:pt x="172479" y="332784"/>
                      <a:pt x="172548" y="332646"/>
                    </a:cubicBezTo>
                    <a:cubicBezTo>
                      <a:pt x="172686" y="332370"/>
                      <a:pt x="172893" y="332025"/>
                      <a:pt x="173031" y="331749"/>
                    </a:cubicBezTo>
                    <a:cubicBezTo>
                      <a:pt x="173031" y="331749"/>
                      <a:pt x="173031" y="331749"/>
                      <a:pt x="173031" y="331680"/>
                    </a:cubicBezTo>
                    <a:cubicBezTo>
                      <a:pt x="173652" y="330506"/>
                      <a:pt x="174274" y="329332"/>
                      <a:pt x="174826" y="328090"/>
                    </a:cubicBezTo>
                    <a:lnTo>
                      <a:pt x="174826" y="328021"/>
                    </a:lnTo>
                    <a:cubicBezTo>
                      <a:pt x="174895" y="327883"/>
                      <a:pt x="174964" y="327676"/>
                      <a:pt x="175102" y="327537"/>
                    </a:cubicBezTo>
                    <a:lnTo>
                      <a:pt x="175102" y="327537"/>
                    </a:lnTo>
                    <a:cubicBezTo>
                      <a:pt x="175171" y="327330"/>
                      <a:pt x="175309" y="327123"/>
                      <a:pt x="175378" y="326916"/>
                    </a:cubicBezTo>
                    <a:cubicBezTo>
                      <a:pt x="175378" y="326916"/>
                      <a:pt x="175378" y="326847"/>
                      <a:pt x="175447" y="326847"/>
                    </a:cubicBezTo>
                    <a:cubicBezTo>
                      <a:pt x="175585" y="326571"/>
                      <a:pt x="175723" y="326295"/>
                      <a:pt x="175861" y="326019"/>
                    </a:cubicBezTo>
                    <a:lnTo>
                      <a:pt x="175861" y="326019"/>
                    </a:lnTo>
                    <a:cubicBezTo>
                      <a:pt x="175930" y="325881"/>
                      <a:pt x="176000" y="325812"/>
                      <a:pt x="176000" y="325673"/>
                    </a:cubicBezTo>
                    <a:cubicBezTo>
                      <a:pt x="176207" y="325259"/>
                      <a:pt x="176345" y="324845"/>
                      <a:pt x="176552" y="324431"/>
                    </a:cubicBezTo>
                    <a:lnTo>
                      <a:pt x="176552" y="324431"/>
                    </a:lnTo>
                    <a:cubicBezTo>
                      <a:pt x="176966" y="323533"/>
                      <a:pt x="177311" y="322567"/>
                      <a:pt x="177725" y="321600"/>
                    </a:cubicBezTo>
                    <a:cubicBezTo>
                      <a:pt x="178278" y="321738"/>
                      <a:pt x="178830" y="321877"/>
                      <a:pt x="179382" y="322015"/>
                    </a:cubicBezTo>
                    <a:cubicBezTo>
                      <a:pt x="179935" y="322153"/>
                      <a:pt x="180487" y="322291"/>
                      <a:pt x="181039" y="322498"/>
                    </a:cubicBezTo>
                    <a:cubicBezTo>
                      <a:pt x="181039" y="322636"/>
                      <a:pt x="180970" y="322774"/>
                      <a:pt x="180970" y="322912"/>
                    </a:cubicBezTo>
                    <a:cubicBezTo>
                      <a:pt x="180970" y="323119"/>
                      <a:pt x="180901" y="323257"/>
                      <a:pt x="180901" y="323464"/>
                    </a:cubicBezTo>
                    <a:cubicBezTo>
                      <a:pt x="180901" y="323533"/>
                      <a:pt x="180901" y="323533"/>
                      <a:pt x="180901" y="323602"/>
                    </a:cubicBezTo>
                    <a:lnTo>
                      <a:pt x="180901" y="323671"/>
                    </a:lnTo>
                    <a:cubicBezTo>
                      <a:pt x="180832" y="323948"/>
                      <a:pt x="180832" y="324224"/>
                      <a:pt x="180763" y="324569"/>
                    </a:cubicBezTo>
                    <a:cubicBezTo>
                      <a:pt x="180763" y="324569"/>
                      <a:pt x="180763" y="324569"/>
                      <a:pt x="180763" y="324569"/>
                    </a:cubicBezTo>
                    <a:cubicBezTo>
                      <a:pt x="180694" y="324845"/>
                      <a:pt x="180694" y="325121"/>
                      <a:pt x="180694" y="325466"/>
                    </a:cubicBezTo>
                    <a:cubicBezTo>
                      <a:pt x="180694" y="325743"/>
                      <a:pt x="180625" y="326019"/>
                      <a:pt x="180625" y="326226"/>
                    </a:cubicBezTo>
                    <a:cubicBezTo>
                      <a:pt x="180625" y="326226"/>
                      <a:pt x="180625" y="326226"/>
                      <a:pt x="180625" y="326226"/>
                    </a:cubicBezTo>
                    <a:cubicBezTo>
                      <a:pt x="180556" y="326640"/>
                      <a:pt x="180556" y="327123"/>
                      <a:pt x="180487" y="327537"/>
                    </a:cubicBezTo>
                    <a:cubicBezTo>
                      <a:pt x="180487" y="327883"/>
                      <a:pt x="180418" y="328228"/>
                      <a:pt x="180418" y="328573"/>
                    </a:cubicBezTo>
                    <a:cubicBezTo>
                      <a:pt x="180418" y="328918"/>
                      <a:pt x="180349" y="329263"/>
                      <a:pt x="180349" y="329608"/>
                    </a:cubicBezTo>
                    <a:cubicBezTo>
                      <a:pt x="180349" y="329608"/>
                      <a:pt x="180349" y="329608"/>
                      <a:pt x="180349" y="329608"/>
                    </a:cubicBezTo>
                    <a:cubicBezTo>
                      <a:pt x="180349" y="329678"/>
                      <a:pt x="180349" y="329816"/>
                      <a:pt x="180349" y="329885"/>
                    </a:cubicBezTo>
                    <a:cubicBezTo>
                      <a:pt x="180349" y="329885"/>
                      <a:pt x="180349" y="329954"/>
                      <a:pt x="180349" y="329954"/>
                    </a:cubicBezTo>
                    <a:cubicBezTo>
                      <a:pt x="180349" y="330368"/>
                      <a:pt x="180280" y="330713"/>
                      <a:pt x="180280" y="331127"/>
                    </a:cubicBezTo>
                    <a:lnTo>
                      <a:pt x="180280" y="331196"/>
                    </a:lnTo>
                    <a:cubicBezTo>
                      <a:pt x="180280" y="331196"/>
                      <a:pt x="180280" y="331196"/>
                      <a:pt x="180280" y="331265"/>
                    </a:cubicBezTo>
                    <a:cubicBezTo>
                      <a:pt x="180211" y="332508"/>
                      <a:pt x="180142" y="333820"/>
                      <a:pt x="180142" y="335062"/>
                    </a:cubicBezTo>
                    <a:cubicBezTo>
                      <a:pt x="180142" y="335062"/>
                      <a:pt x="180142" y="335062"/>
                      <a:pt x="180142" y="335062"/>
                    </a:cubicBezTo>
                    <a:cubicBezTo>
                      <a:pt x="180142" y="335131"/>
                      <a:pt x="180142" y="335269"/>
                      <a:pt x="180142" y="335338"/>
                    </a:cubicBezTo>
                    <a:cubicBezTo>
                      <a:pt x="180142" y="335338"/>
                      <a:pt x="180142" y="335408"/>
                      <a:pt x="180142" y="335408"/>
                    </a:cubicBezTo>
                    <a:cubicBezTo>
                      <a:pt x="180142" y="335477"/>
                      <a:pt x="180142" y="335546"/>
                      <a:pt x="180142" y="335615"/>
                    </a:cubicBezTo>
                    <a:cubicBezTo>
                      <a:pt x="180142" y="335891"/>
                      <a:pt x="180142" y="336236"/>
                      <a:pt x="180142" y="336512"/>
                    </a:cubicBezTo>
                    <a:cubicBezTo>
                      <a:pt x="180142" y="336581"/>
                      <a:pt x="180142" y="336650"/>
                      <a:pt x="180142" y="336719"/>
                    </a:cubicBezTo>
                    <a:cubicBezTo>
                      <a:pt x="180142" y="336788"/>
                      <a:pt x="180142" y="336926"/>
                      <a:pt x="180142" y="336995"/>
                    </a:cubicBezTo>
                    <a:cubicBezTo>
                      <a:pt x="180142" y="337202"/>
                      <a:pt x="180142" y="337410"/>
                      <a:pt x="180142" y="337686"/>
                    </a:cubicBezTo>
                    <a:cubicBezTo>
                      <a:pt x="180142" y="337755"/>
                      <a:pt x="180142" y="337893"/>
                      <a:pt x="180142" y="337962"/>
                    </a:cubicBezTo>
                    <a:lnTo>
                      <a:pt x="180142" y="338031"/>
                    </a:lnTo>
                    <a:cubicBezTo>
                      <a:pt x="180142" y="338031"/>
                      <a:pt x="180142" y="338100"/>
                      <a:pt x="180142" y="338100"/>
                    </a:cubicBezTo>
                    <a:cubicBezTo>
                      <a:pt x="180142" y="338169"/>
                      <a:pt x="180142" y="338169"/>
                      <a:pt x="180142" y="338238"/>
                    </a:cubicBezTo>
                    <a:cubicBezTo>
                      <a:pt x="180142" y="338583"/>
                      <a:pt x="180142" y="338928"/>
                      <a:pt x="180142" y="339274"/>
                    </a:cubicBezTo>
                    <a:cubicBezTo>
                      <a:pt x="180142" y="339274"/>
                      <a:pt x="180142" y="339274"/>
                      <a:pt x="180142" y="339274"/>
                    </a:cubicBezTo>
                    <a:cubicBezTo>
                      <a:pt x="180142" y="339619"/>
                      <a:pt x="180142" y="339964"/>
                      <a:pt x="180142" y="340240"/>
                    </a:cubicBezTo>
                    <a:cubicBezTo>
                      <a:pt x="180142" y="340447"/>
                      <a:pt x="180142" y="340654"/>
                      <a:pt x="180142" y="340861"/>
                    </a:cubicBezTo>
                    <a:cubicBezTo>
                      <a:pt x="180142" y="341207"/>
                      <a:pt x="180142" y="341552"/>
                      <a:pt x="180211" y="341897"/>
                    </a:cubicBezTo>
                    <a:cubicBezTo>
                      <a:pt x="180211" y="341897"/>
                      <a:pt x="180211" y="341897"/>
                      <a:pt x="180211" y="341966"/>
                    </a:cubicBezTo>
                    <a:cubicBezTo>
                      <a:pt x="180211" y="342311"/>
                      <a:pt x="180280" y="342587"/>
                      <a:pt x="180280" y="342932"/>
                    </a:cubicBezTo>
                    <a:cubicBezTo>
                      <a:pt x="180280" y="343071"/>
                      <a:pt x="180280" y="343140"/>
                      <a:pt x="180280" y="343278"/>
                    </a:cubicBezTo>
                    <a:cubicBezTo>
                      <a:pt x="180280" y="343692"/>
                      <a:pt x="180349" y="344106"/>
                      <a:pt x="180349" y="344589"/>
                    </a:cubicBezTo>
                    <a:cubicBezTo>
                      <a:pt x="180349" y="344589"/>
                      <a:pt x="180349" y="344589"/>
                      <a:pt x="180349" y="344589"/>
                    </a:cubicBezTo>
                    <a:lnTo>
                      <a:pt x="180349" y="344658"/>
                    </a:lnTo>
                    <a:cubicBezTo>
                      <a:pt x="180349" y="344658"/>
                      <a:pt x="180349" y="344658"/>
                      <a:pt x="180349" y="344658"/>
                    </a:cubicBezTo>
                    <a:cubicBezTo>
                      <a:pt x="180349" y="345073"/>
                      <a:pt x="180418" y="345487"/>
                      <a:pt x="180487" y="345901"/>
                    </a:cubicBezTo>
                    <a:cubicBezTo>
                      <a:pt x="180487" y="345901"/>
                      <a:pt x="180487" y="345901"/>
                      <a:pt x="180487" y="345901"/>
                    </a:cubicBezTo>
                    <a:cubicBezTo>
                      <a:pt x="180487" y="346177"/>
                      <a:pt x="180556" y="346522"/>
                      <a:pt x="180556" y="346798"/>
                    </a:cubicBezTo>
                    <a:cubicBezTo>
                      <a:pt x="180556" y="346798"/>
                      <a:pt x="180556" y="346867"/>
                      <a:pt x="180556" y="346867"/>
                    </a:cubicBezTo>
                    <a:cubicBezTo>
                      <a:pt x="180556" y="347075"/>
                      <a:pt x="180556" y="347213"/>
                      <a:pt x="180625" y="347420"/>
                    </a:cubicBezTo>
                    <a:cubicBezTo>
                      <a:pt x="180625" y="347420"/>
                      <a:pt x="180625" y="347420"/>
                      <a:pt x="180625" y="347489"/>
                    </a:cubicBezTo>
                    <a:cubicBezTo>
                      <a:pt x="180625" y="347765"/>
                      <a:pt x="180694" y="348041"/>
                      <a:pt x="180694" y="348317"/>
                    </a:cubicBezTo>
                    <a:lnTo>
                      <a:pt x="180694" y="348248"/>
                    </a:lnTo>
                    <a:cubicBezTo>
                      <a:pt x="180694" y="348455"/>
                      <a:pt x="180763" y="348593"/>
                      <a:pt x="180763" y="348800"/>
                    </a:cubicBezTo>
                    <a:cubicBezTo>
                      <a:pt x="180763" y="348800"/>
                      <a:pt x="180763" y="348800"/>
                      <a:pt x="180763" y="348800"/>
                    </a:cubicBezTo>
                    <a:cubicBezTo>
                      <a:pt x="180763" y="348939"/>
                      <a:pt x="180763" y="349077"/>
                      <a:pt x="180832" y="349215"/>
                    </a:cubicBezTo>
                    <a:cubicBezTo>
                      <a:pt x="180901" y="349560"/>
                      <a:pt x="180901" y="349836"/>
                      <a:pt x="180970" y="350181"/>
                    </a:cubicBezTo>
                    <a:cubicBezTo>
                      <a:pt x="180970" y="350250"/>
                      <a:pt x="180970" y="350319"/>
                      <a:pt x="180970" y="350388"/>
                    </a:cubicBezTo>
                    <a:cubicBezTo>
                      <a:pt x="180970" y="350388"/>
                      <a:pt x="180970" y="350388"/>
                      <a:pt x="180970" y="350457"/>
                    </a:cubicBezTo>
                    <a:cubicBezTo>
                      <a:pt x="181039" y="350802"/>
                      <a:pt x="181039" y="351148"/>
                      <a:pt x="181108" y="351493"/>
                    </a:cubicBezTo>
                    <a:lnTo>
                      <a:pt x="181108" y="351424"/>
                    </a:lnTo>
                    <a:cubicBezTo>
                      <a:pt x="181108" y="351493"/>
                      <a:pt x="181108" y="351562"/>
                      <a:pt x="181108" y="351562"/>
                    </a:cubicBezTo>
                    <a:cubicBezTo>
                      <a:pt x="181177" y="351907"/>
                      <a:pt x="181177" y="352252"/>
                      <a:pt x="181246" y="352528"/>
                    </a:cubicBezTo>
                    <a:lnTo>
                      <a:pt x="181246" y="352528"/>
                    </a:lnTo>
                    <a:cubicBezTo>
                      <a:pt x="181315" y="352943"/>
                      <a:pt x="181384" y="353426"/>
                      <a:pt x="181453" y="353840"/>
                    </a:cubicBezTo>
                    <a:cubicBezTo>
                      <a:pt x="181453" y="353840"/>
                      <a:pt x="181453" y="353840"/>
                      <a:pt x="181453" y="353840"/>
                    </a:cubicBezTo>
                    <a:cubicBezTo>
                      <a:pt x="181522" y="354254"/>
                      <a:pt x="181591" y="354738"/>
                      <a:pt x="181660" y="355152"/>
                    </a:cubicBezTo>
                    <a:cubicBezTo>
                      <a:pt x="181729" y="355566"/>
                      <a:pt x="181799" y="355911"/>
                      <a:pt x="181868" y="356325"/>
                    </a:cubicBezTo>
                    <a:cubicBezTo>
                      <a:pt x="181868" y="356394"/>
                      <a:pt x="181868" y="356463"/>
                      <a:pt x="181868" y="356463"/>
                    </a:cubicBezTo>
                    <a:lnTo>
                      <a:pt x="181868" y="356602"/>
                    </a:lnTo>
                    <a:cubicBezTo>
                      <a:pt x="181937" y="356947"/>
                      <a:pt x="182006" y="357292"/>
                      <a:pt x="182075" y="357637"/>
                    </a:cubicBezTo>
                    <a:cubicBezTo>
                      <a:pt x="182075" y="357706"/>
                      <a:pt x="182075" y="357706"/>
                      <a:pt x="182075" y="357775"/>
                    </a:cubicBezTo>
                    <a:cubicBezTo>
                      <a:pt x="182075" y="357775"/>
                      <a:pt x="182075" y="357844"/>
                      <a:pt x="182075" y="357844"/>
                    </a:cubicBezTo>
                    <a:cubicBezTo>
                      <a:pt x="182144" y="358051"/>
                      <a:pt x="182144" y="358258"/>
                      <a:pt x="182213" y="358535"/>
                    </a:cubicBezTo>
                    <a:cubicBezTo>
                      <a:pt x="182282" y="358742"/>
                      <a:pt x="182282" y="358949"/>
                      <a:pt x="182351" y="359225"/>
                    </a:cubicBezTo>
                    <a:cubicBezTo>
                      <a:pt x="182351" y="359225"/>
                      <a:pt x="182351" y="359294"/>
                      <a:pt x="182351" y="359294"/>
                    </a:cubicBezTo>
                    <a:cubicBezTo>
                      <a:pt x="182420" y="359432"/>
                      <a:pt x="182420" y="359639"/>
                      <a:pt x="182489" y="359777"/>
                    </a:cubicBezTo>
                    <a:cubicBezTo>
                      <a:pt x="182558" y="359984"/>
                      <a:pt x="182627" y="360260"/>
                      <a:pt x="182627" y="360468"/>
                    </a:cubicBezTo>
                    <a:lnTo>
                      <a:pt x="182627" y="360606"/>
                    </a:lnTo>
                    <a:cubicBezTo>
                      <a:pt x="182627" y="360675"/>
                      <a:pt x="182627" y="360744"/>
                      <a:pt x="182696" y="360813"/>
                    </a:cubicBezTo>
                    <a:cubicBezTo>
                      <a:pt x="182765" y="361158"/>
                      <a:pt x="182834" y="361434"/>
                      <a:pt x="182972" y="361779"/>
                    </a:cubicBezTo>
                    <a:cubicBezTo>
                      <a:pt x="183110" y="362193"/>
                      <a:pt x="183179" y="362608"/>
                      <a:pt x="183317" y="363091"/>
                    </a:cubicBezTo>
                    <a:cubicBezTo>
                      <a:pt x="183317" y="363091"/>
                      <a:pt x="183317" y="363091"/>
                      <a:pt x="183317" y="363091"/>
                    </a:cubicBezTo>
                    <a:cubicBezTo>
                      <a:pt x="183455" y="363505"/>
                      <a:pt x="183524" y="363850"/>
                      <a:pt x="183663" y="364265"/>
                    </a:cubicBezTo>
                    <a:cubicBezTo>
                      <a:pt x="183663" y="364265"/>
                      <a:pt x="183663" y="364333"/>
                      <a:pt x="183663" y="364333"/>
                    </a:cubicBezTo>
                    <a:cubicBezTo>
                      <a:pt x="183663" y="364333"/>
                      <a:pt x="183663" y="364333"/>
                      <a:pt x="183663" y="364333"/>
                    </a:cubicBezTo>
                    <a:cubicBezTo>
                      <a:pt x="183732" y="364679"/>
                      <a:pt x="183870" y="364955"/>
                      <a:pt x="183939" y="365300"/>
                    </a:cubicBezTo>
                    <a:cubicBezTo>
                      <a:pt x="184008" y="365438"/>
                      <a:pt x="184008" y="365576"/>
                      <a:pt x="184077" y="365714"/>
                    </a:cubicBezTo>
                    <a:cubicBezTo>
                      <a:pt x="184146" y="366059"/>
                      <a:pt x="184284" y="366336"/>
                      <a:pt x="184353" y="366681"/>
                    </a:cubicBezTo>
                    <a:cubicBezTo>
                      <a:pt x="184422" y="366819"/>
                      <a:pt x="184422" y="366888"/>
                      <a:pt x="184491" y="367026"/>
                    </a:cubicBezTo>
                    <a:cubicBezTo>
                      <a:pt x="184491" y="367026"/>
                      <a:pt x="184491" y="367026"/>
                      <a:pt x="184491" y="367026"/>
                    </a:cubicBezTo>
                    <a:cubicBezTo>
                      <a:pt x="184560" y="367371"/>
                      <a:pt x="184698" y="367716"/>
                      <a:pt x="184836" y="367992"/>
                    </a:cubicBezTo>
                    <a:cubicBezTo>
                      <a:pt x="184836" y="367992"/>
                      <a:pt x="184836" y="368061"/>
                      <a:pt x="184836" y="368061"/>
                    </a:cubicBezTo>
                    <a:cubicBezTo>
                      <a:pt x="184836" y="368130"/>
                      <a:pt x="184905" y="368200"/>
                      <a:pt x="184905" y="368269"/>
                    </a:cubicBezTo>
                    <a:cubicBezTo>
                      <a:pt x="184905" y="368338"/>
                      <a:pt x="184974" y="368407"/>
                      <a:pt x="184974" y="368545"/>
                    </a:cubicBezTo>
                    <a:cubicBezTo>
                      <a:pt x="184974" y="368545"/>
                      <a:pt x="184974" y="368545"/>
                      <a:pt x="184974" y="368614"/>
                    </a:cubicBezTo>
                    <a:cubicBezTo>
                      <a:pt x="185112" y="368959"/>
                      <a:pt x="185181" y="369235"/>
                      <a:pt x="185319" y="369580"/>
                    </a:cubicBezTo>
                    <a:cubicBezTo>
                      <a:pt x="185457" y="369925"/>
                      <a:pt x="185526" y="370202"/>
                      <a:pt x="185665" y="370547"/>
                    </a:cubicBezTo>
                    <a:cubicBezTo>
                      <a:pt x="185734" y="370685"/>
                      <a:pt x="185734" y="370823"/>
                      <a:pt x="185803" y="370961"/>
                    </a:cubicBezTo>
                    <a:cubicBezTo>
                      <a:pt x="185803" y="371030"/>
                      <a:pt x="185872" y="371099"/>
                      <a:pt x="185872" y="371168"/>
                    </a:cubicBezTo>
                    <a:cubicBezTo>
                      <a:pt x="185872" y="371237"/>
                      <a:pt x="185941" y="371375"/>
                      <a:pt x="185941" y="371444"/>
                    </a:cubicBezTo>
                    <a:cubicBezTo>
                      <a:pt x="185941" y="371444"/>
                      <a:pt x="185941" y="371444"/>
                      <a:pt x="185941" y="371444"/>
                    </a:cubicBezTo>
                    <a:cubicBezTo>
                      <a:pt x="186079" y="371720"/>
                      <a:pt x="186148" y="371996"/>
                      <a:pt x="186286" y="372342"/>
                    </a:cubicBezTo>
                    <a:cubicBezTo>
                      <a:pt x="186286" y="372411"/>
                      <a:pt x="186355" y="372480"/>
                      <a:pt x="186355" y="372480"/>
                    </a:cubicBezTo>
                    <a:cubicBezTo>
                      <a:pt x="186355" y="372549"/>
                      <a:pt x="186424" y="372618"/>
                      <a:pt x="186424" y="372687"/>
                    </a:cubicBezTo>
                    <a:cubicBezTo>
                      <a:pt x="186493" y="372894"/>
                      <a:pt x="186631" y="373170"/>
                      <a:pt x="186700" y="373377"/>
                    </a:cubicBezTo>
                    <a:cubicBezTo>
                      <a:pt x="186700" y="373377"/>
                      <a:pt x="186700" y="373377"/>
                      <a:pt x="186700" y="373377"/>
                    </a:cubicBezTo>
                    <a:cubicBezTo>
                      <a:pt x="186838" y="373722"/>
                      <a:pt x="186976" y="374068"/>
                      <a:pt x="187114" y="374344"/>
                    </a:cubicBezTo>
                    <a:cubicBezTo>
                      <a:pt x="187114" y="374344"/>
                      <a:pt x="187114" y="374413"/>
                      <a:pt x="187114" y="374413"/>
                    </a:cubicBezTo>
                    <a:cubicBezTo>
                      <a:pt x="187114" y="374482"/>
                      <a:pt x="187114" y="374482"/>
                      <a:pt x="187183" y="374551"/>
                    </a:cubicBezTo>
                    <a:cubicBezTo>
                      <a:pt x="187321" y="374827"/>
                      <a:pt x="187390" y="375103"/>
                      <a:pt x="187529" y="375310"/>
                    </a:cubicBezTo>
                    <a:cubicBezTo>
                      <a:pt x="187529" y="375379"/>
                      <a:pt x="187529" y="375379"/>
                      <a:pt x="187598" y="375448"/>
                    </a:cubicBezTo>
                    <a:cubicBezTo>
                      <a:pt x="187667" y="375586"/>
                      <a:pt x="187736" y="375724"/>
                      <a:pt x="187805" y="375863"/>
                    </a:cubicBezTo>
                    <a:cubicBezTo>
                      <a:pt x="187943" y="376208"/>
                      <a:pt x="188081" y="376553"/>
                      <a:pt x="188219" y="376898"/>
                    </a:cubicBezTo>
                    <a:lnTo>
                      <a:pt x="188219" y="376967"/>
                    </a:lnTo>
                    <a:cubicBezTo>
                      <a:pt x="188219" y="377036"/>
                      <a:pt x="188288" y="377105"/>
                      <a:pt x="188288" y="377105"/>
                    </a:cubicBezTo>
                    <a:cubicBezTo>
                      <a:pt x="188357" y="377312"/>
                      <a:pt x="188495" y="377588"/>
                      <a:pt x="188564" y="377796"/>
                    </a:cubicBezTo>
                    <a:cubicBezTo>
                      <a:pt x="188633" y="378003"/>
                      <a:pt x="188771" y="378210"/>
                      <a:pt x="188840" y="378486"/>
                    </a:cubicBezTo>
                    <a:cubicBezTo>
                      <a:pt x="188840" y="378555"/>
                      <a:pt x="188840" y="378555"/>
                      <a:pt x="188909" y="378624"/>
                    </a:cubicBezTo>
                    <a:lnTo>
                      <a:pt x="188978" y="378693"/>
                    </a:lnTo>
                    <a:cubicBezTo>
                      <a:pt x="189047" y="378762"/>
                      <a:pt x="189047" y="378831"/>
                      <a:pt x="189116" y="378969"/>
                    </a:cubicBezTo>
                    <a:cubicBezTo>
                      <a:pt x="189185" y="379107"/>
                      <a:pt x="189254" y="379245"/>
                      <a:pt x="189323" y="379452"/>
                    </a:cubicBezTo>
                    <a:cubicBezTo>
                      <a:pt x="189323" y="379452"/>
                      <a:pt x="189323" y="379452"/>
                      <a:pt x="189323" y="379521"/>
                    </a:cubicBezTo>
                    <a:cubicBezTo>
                      <a:pt x="189392" y="379659"/>
                      <a:pt x="189392" y="379729"/>
                      <a:pt x="189462" y="379867"/>
                    </a:cubicBezTo>
                    <a:cubicBezTo>
                      <a:pt x="189600" y="380143"/>
                      <a:pt x="189738" y="380488"/>
                      <a:pt x="189876" y="380764"/>
                    </a:cubicBezTo>
                    <a:cubicBezTo>
                      <a:pt x="189876" y="380764"/>
                      <a:pt x="189876" y="380764"/>
                      <a:pt x="189876" y="380764"/>
                    </a:cubicBezTo>
                    <a:cubicBezTo>
                      <a:pt x="190083" y="381178"/>
                      <a:pt x="190290" y="381592"/>
                      <a:pt x="190497" y="382007"/>
                    </a:cubicBezTo>
                    <a:cubicBezTo>
                      <a:pt x="190497" y="382007"/>
                      <a:pt x="190497" y="382007"/>
                      <a:pt x="190497" y="382007"/>
                    </a:cubicBezTo>
                    <a:cubicBezTo>
                      <a:pt x="190635" y="382352"/>
                      <a:pt x="190842" y="382628"/>
                      <a:pt x="190980" y="382973"/>
                    </a:cubicBezTo>
                    <a:cubicBezTo>
                      <a:pt x="190980" y="383042"/>
                      <a:pt x="191049" y="383042"/>
                      <a:pt x="191049" y="383111"/>
                    </a:cubicBezTo>
                    <a:cubicBezTo>
                      <a:pt x="191049" y="383180"/>
                      <a:pt x="191118" y="383249"/>
                      <a:pt x="191118" y="383318"/>
                    </a:cubicBezTo>
                    <a:cubicBezTo>
                      <a:pt x="191256" y="383594"/>
                      <a:pt x="191394" y="383871"/>
                      <a:pt x="191533" y="384147"/>
                    </a:cubicBezTo>
                    <a:cubicBezTo>
                      <a:pt x="191602" y="384216"/>
                      <a:pt x="191602" y="384354"/>
                      <a:pt x="191671" y="384423"/>
                    </a:cubicBezTo>
                    <a:cubicBezTo>
                      <a:pt x="191671" y="384423"/>
                      <a:pt x="191671" y="384492"/>
                      <a:pt x="191740" y="384492"/>
                    </a:cubicBezTo>
                    <a:cubicBezTo>
                      <a:pt x="191809" y="384630"/>
                      <a:pt x="191878" y="384837"/>
                      <a:pt x="192016" y="384975"/>
                    </a:cubicBezTo>
                    <a:cubicBezTo>
                      <a:pt x="192154" y="385182"/>
                      <a:pt x="192223" y="385458"/>
                      <a:pt x="192361" y="385666"/>
                    </a:cubicBezTo>
                    <a:lnTo>
                      <a:pt x="192361" y="385735"/>
                    </a:lnTo>
                    <a:cubicBezTo>
                      <a:pt x="192361" y="385735"/>
                      <a:pt x="192361" y="385735"/>
                      <a:pt x="192361" y="385804"/>
                    </a:cubicBezTo>
                    <a:cubicBezTo>
                      <a:pt x="192361" y="385873"/>
                      <a:pt x="192430" y="385873"/>
                      <a:pt x="192430" y="385942"/>
                    </a:cubicBezTo>
                    <a:cubicBezTo>
                      <a:pt x="192568" y="386218"/>
                      <a:pt x="192775" y="386494"/>
                      <a:pt x="192913" y="386839"/>
                    </a:cubicBezTo>
                    <a:cubicBezTo>
                      <a:pt x="192913" y="386839"/>
                      <a:pt x="192913" y="386839"/>
                      <a:pt x="192913" y="386839"/>
                    </a:cubicBezTo>
                    <a:cubicBezTo>
                      <a:pt x="193120" y="387184"/>
                      <a:pt x="193327" y="387599"/>
                      <a:pt x="193535" y="387944"/>
                    </a:cubicBezTo>
                    <a:cubicBezTo>
                      <a:pt x="193535" y="387944"/>
                      <a:pt x="193535" y="387944"/>
                      <a:pt x="193535" y="387944"/>
                    </a:cubicBezTo>
                    <a:cubicBezTo>
                      <a:pt x="193535" y="387944"/>
                      <a:pt x="193535" y="387944"/>
                      <a:pt x="193535" y="387944"/>
                    </a:cubicBezTo>
                    <a:cubicBezTo>
                      <a:pt x="193604" y="388013"/>
                      <a:pt x="193604" y="388151"/>
                      <a:pt x="193673" y="388220"/>
                    </a:cubicBezTo>
                    <a:cubicBezTo>
                      <a:pt x="193673" y="388289"/>
                      <a:pt x="193742" y="388289"/>
                      <a:pt x="193742" y="388358"/>
                    </a:cubicBezTo>
                    <a:cubicBezTo>
                      <a:pt x="193811" y="388496"/>
                      <a:pt x="193880" y="388565"/>
                      <a:pt x="193949" y="388703"/>
                    </a:cubicBezTo>
                    <a:cubicBezTo>
                      <a:pt x="194087" y="388910"/>
                      <a:pt x="194225" y="389117"/>
                      <a:pt x="194363" y="389324"/>
                    </a:cubicBezTo>
                    <a:cubicBezTo>
                      <a:pt x="194363" y="389324"/>
                      <a:pt x="194363" y="389324"/>
                      <a:pt x="194363" y="389394"/>
                    </a:cubicBezTo>
                    <a:cubicBezTo>
                      <a:pt x="194570" y="389739"/>
                      <a:pt x="194846" y="390153"/>
                      <a:pt x="195053" y="390498"/>
                    </a:cubicBezTo>
                    <a:cubicBezTo>
                      <a:pt x="195053" y="390498"/>
                      <a:pt x="195053" y="390498"/>
                      <a:pt x="195053" y="390498"/>
                    </a:cubicBezTo>
                    <a:cubicBezTo>
                      <a:pt x="195053" y="390498"/>
                      <a:pt x="195053" y="390567"/>
                      <a:pt x="195122" y="390567"/>
                    </a:cubicBezTo>
                    <a:cubicBezTo>
                      <a:pt x="195330" y="390912"/>
                      <a:pt x="195537" y="391257"/>
                      <a:pt x="195813" y="391603"/>
                    </a:cubicBezTo>
                    <a:cubicBezTo>
                      <a:pt x="195813" y="391603"/>
                      <a:pt x="195813" y="391603"/>
                      <a:pt x="195813" y="391603"/>
                    </a:cubicBezTo>
                    <a:lnTo>
                      <a:pt x="195813" y="391603"/>
                    </a:lnTo>
                    <a:cubicBezTo>
                      <a:pt x="196020" y="391948"/>
                      <a:pt x="196296" y="392362"/>
                      <a:pt x="196503" y="392707"/>
                    </a:cubicBezTo>
                    <a:cubicBezTo>
                      <a:pt x="196572" y="392845"/>
                      <a:pt x="196710" y="392983"/>
                      <a:pt x="196779" y="393121"/>
                    </a:cubicBezTo>
                    <a:cubicBezTo>
                      <a:pt x="196779" y="393121"/>
                      <a:pt x="196779" y="393121"/>
                      <a:pt x="196779" y="393121"/>
                    </a:cubicBezTo>
                    <a:cubicBezTo>
                      <a:pt x="196917" y="393329"/>
                      <a:pt x="197124" y="393605"/>
                      <a:pt x="197263" y="393812"/>
                    </a:cubicBezTo>
                    <a:cubicBezTo>
                      <a:pt x="197332" y="393881"/>
                      <a:pt x="197401" y="393950"/>
                      <a:pt x="197470" y="394088"/>
                    </a:cubicBezTo>
                    <a:cubicBezTo>
                      <a:pt x="197539" y="394157"/>
                      <a:pt x="197539" y="394157"/>
                      <a:pt x="197608" y="394226"/>
                    </a:cubicBezTo>
                    <a:cubicBezTo>
                      <a:pt x="197746" y="394433"/>
                      <a:pt x="197953" y="394709"/>
                      <a:pt x="198091" y="394916"/>
                    </a:cubicBezTo>
                    <a:cubicBezTo>
                      <a:pt x="198091" y="394916"/>
                      <a:pt x="198091" y="394916"/>
                      <a:pt x="198091" y="394916"/>
                    </a:cubicBezTo>
                    <a:cubicBezTo>
                      <a:pt x="198160" y="395054"/>
                      <a:pt x="198298" y="395193"/>
                      <a:pt x="198367" y="395331"/>
                    </a:cubicBezTo>
                    <a:cubicBezTo>
                      <a:pt x="198505" y="395538"/>
                      <a:pt x="198712" y="395814"/>
                      <a:pt x="198850" y="396021"/>
                    </a:cubicBezTo>
                    <a:cubicBezTo>
                      <a:pt x="198850" y="396021"/>
                      <a:pt x="198850" y="396090"/>
                      <a:pt x="198919" y="396090"/>
                    </a:cubicBezTo>
                    <a:cubicBezTo>
                      <a:pt x="199196" y="396435"/>
                      <a:pt x="199403" y="396780"/>
                      <a:pt x="199679" y="397126"/>
                    </a:cubicBezTo>
                    <a:cubicBezTo>
                      <a:pt x="199679" y="397126"/>
                      <a:pt x="199679" y="397126"/>
                      <a:pt x="199679" y="397126"/>
                    </a:cubicBezTo>
                    <a:cubicBezTo>
                      <a:pt x="199679" y="397195"/>
                      <a:pt x="199748" y="397195"/>
                      <a:pt x="199748" y="397264"/>
                    </a:cubicBezTo>
                    <a:cubicBezTo>
                      <a:pt x="199955" y="397609"/>
                      <a:pt x="200231" y="397885"/>
                      <a:pt x="200438" y="398161"/>
                    </a:cubicBezTo>
                    <a:lnTo>
                      <a:pt x="200438" y="398161"/>
                    </a:lnTo>
                    <a:cubicBezTo>
                      <a:pt x="200714" y="398506"/>
                      <a:pt x="200990" y="398851"/>
                      <a:pt x="201267" y="399197"/>
                    </a:cubicBezTo>
                    <a:cubicBezTo>
                      <a:pt x="201267" y="399197"/>
                      <a:pt x="201267" y="399197"/>
                      <a:pt x="201336" y="399266"/>
                    </a:cubicBezTo>
                    <a:cubicBezTo>
                      <a:pt x="201543" y="399542"/>
                      <a:pt x="201750" y="399749"/>
                      <a:pt x="201957" y="400025"/>
                    </a:cubicBezTo>
                    <a:cubicBezTo>
                      <a:pt x="202026" y="400094"/>
                      <a:pt x="202026" y="400163"/>
                      <a:pt x="202095" y="400163"/>
                    </a:cubicBezTo>
                    <a:cubicBezTo>
                      <a:pt x="202095" y="400232"/>
                      <a:pt x="202164" y="400232"/>
                      <a:pt x="202164" y="400301"/>
                    </a:cubicBezTo>
                    <a:cubicBezTo>
                      <a:pt x="202233" y="400439"/>
                      <a:pt x="202371" y="400508"/>
                      <a:pt x="202440" y="400646"/>
                    </a:cubicBezTo>
                    <a:cubicBezTo>
                      <a:pt x="202785" y="401130"/>
                      <a:pt x="203200" y="401544"/>
                      <a:pt x="203545" y="402027"/>
                    </a:cubicBezTo>
                    <a:cubicBezTo>
                      <a:pt x="203545" y="402027"/>
                      <a:pt x="203545" y="402027"/>
                      <a:pt x="203545" y="402027"/>
                    </a:cubicBezTo>
                    <a:cubicBezTo>
                      <a:pt x="203614" y="402165"/>
                      <a:pt x="203752" y="402303"/>
                      <a:pt x="203821" y="402372"/>
                    </a:cubicBezTo>
                    <a:cubicBezTo>
                      <a:pt x="204028" y="402579"/>
                      <a:pt x="204235" y="402855"/>
                      <a:pt x="204373" y="403063"/>
                    </a:cubicBezTo>
                    <a:cubicBezTo>
                      <a:pt x="204442" y="403132"/>
                      <a:pt x="204442" y="403132"/>
                      <a:pt x="204511" y="403201"/>
                    </a:cubicBezTo>
                    <a:cubicBezTo>
                      <a:pt x="204580" y="403270"/>
                      <a:pt x="204580" y="403339"/>
                      <a:pt x="204649" y="403339"/>
                    </a:cubicBezTo>
                    <a:lnTo>
                      <a:pt x="204649" y="403339"/>
                    </a:lnTo>
                    <a:cubicBezTo>
                      <a:pt x="204718" y="403408"/>
                      <a:pt x="204787" y="403477"/>
                      <a:pt x="204787" y="403546"/>
                    </a:cubicBezTo>
                    <a:cubicBezTo>
                      <a:pt x="204995" y="403822"/>
                      <a:pt x="205271" y="404098"/>
                      <a:pt x="205478" y="404374"/>
                    </a:cubicBezTo>
                    <a:cubicBezTo>
                      <a:pt x="205616" y="404512"/>
                      <a:pt x="205685" y="404581"/>
                      <a:pt x="205823" y="404719"/>
                    </a:cubicBezTo>
                    <a:cubicBezTo>
                      <a:pt x="206030" y="404927"/>
                      <a:pt x="206168" y="405134"/>
                      <a:pt x="206375" y="405341"/>
                    </a:cubicBezTo>
                    <a:cubicBezTo>
                      <a:pt x="206651" y="405617"/>
                      <a:pt x="206928" y="405962"/>
                      <a:pt x="207204" y="406238"/>
                    </a:cubicBezTo>
                    <a:cubicBezTo>
                      <a:pt x="207204" y="406238"/>
                      <a:pt x="207273" y="406307"/>
                      <a:pt x="207273" y="406307"/>
                    </a:cubicBezTo>
                    <a:lnTo>
                      <a:pt x="207342" y="406376"/>
                    </a:lnTo>
                    <a:cubicBezTo>
                      <a:pt x="207618" y="406721"/>
                      <a:pt x="207963" y="406998"/>
                      <a:pt x="208239" y="407343"/>
                    </a:cubicBezTo>
                    <a:cubicBezTo>
                      <a:pt x="208308" y="407412"/>
                      <a:pt x="208377" y="407481"/>
                      <a:pt x="208446" y="407550"/>
                    </a:cubicBezTo>
                    <a:lnTo>
                      <a:pt x="208446" y="407550"/>
                    </a:lnTo>
                    <a:cubicBezTo>
                      <a:pt x="208653" y="407757"/>
                      <a:pt x="208930" y="408033"/>
                      <a:pt x="209137" y="408240"/>
                    </a:cubicBezTo>
                    <a:cubicBezTo>
                      <a:pt x="209137" y="408240"/>
                      <a:pt x="209206" y="408309"/>
                      <a:pt x="209206" y="408309"/>
                    </a:cubicBezTo>
                    <a:lnTo>
                      <a:pt x="209206" y="408309"/>
                    </a:lnTo>
                    <a:cubicBezTo>
                      <a:pt x="209482" y="408585"/>
                      <a:pt x="209758" y="408862"/>
                      <a:pt x="210034" y="409138"/>
                    </a:cubicBezTo>
                    <a:lnTo>
                      <a:pt x="210034" y="409138"/>
                    </a:lnTo>
                    <a:lnTo>
                      <a:pt x="210034" y="409138"/>
                    </a:lnTo>
                    <a:cubicBezTo>
                      <a:pt x="210034" y="409138"/>
                      <a:pt x="210034" y="409138"/>
                      <a:pt x="210034" y="409138"/>
                    </a:cubicBezTo>
                    <a:cubicBezTo>
                      <a:pt x="210034" y="409138"/>
                      <a:pt x="210034" y="409138"/>
                      <a:pt x="210034" y="409138"/>
                    </a:cubicBezTo>
                    <a:lnTo>
                      <a:pt x="210034" y="409138"/>
                    </a:lnTo>
                    <a:cubicBezTo>
                      <a:pt x="210310" y="409414"/>
                      <a:pt x="210517" y="409621"/>
                      <a:pt x="210794" y="409828"/>
                    </a:cubicBezTo>
                    <a:cubicBezTo>
                      <a:pt x="210863" y="409897"/>
                      <a:pt x="210932" y="409966"/>
                      <a:pt x="211001" y="410035"/>
                    </a:cubicBezTo>
                    <a:cubicBezTo>
                      <a:pt x="211346" y="410311"/>
                      <a:pt x="211622" y="410657"/>
                      <a:pt x="211967" y="410933"/>
                    </a:cubicBezTo>
                    <a:cubicBezTo>
                      <a:pt x="211967" y="410933"/>
                      <a:pt x="211967" y="410933"/>
                      <a:pt x="211967" y="410933"/>
                    </a:cubicBezTo>
                    <a:cubicBezTo>
                      <a:pt x="211967" y="410933"/>
                      <a:pt x="211967" y="410933"/>
                      <a:pt x="211967" y="410933"/>
                    </a:cubicBezTo>
                    <a:cubicBezTo>
                      <a:pt x="212243" y="411140"/>
                      <a:pt x="212450" y="411416"/>
                      <a:pt x="212727" y="411623"/>
                    </a:cubicBezTo>
                    <a:cubicBezTo>
                      <a:pt x="212727" y="411623"/>
                      <a:pt x="212727" y="411623"/>
                      <a:pt x="212727" y="411623"/>
                    </a:cubicBezTo>
                    <a:cubicBezTo>
                      <a:pt x="212796" y="411692"/>
                      <a:pt x="212865" y="411761"/>
                      <a:pt x="212934" y="411830"/>
                    </a:cubicBezTo>
                    <a:cubicBezTo>
                      <a:pt x="212934" y="411830"/>
                      <a:pt x="212934" y="411830"/>
                      <a:pt x="212934" y="411830"/>
                    </a:cubicBezTo>
                    <a:cubicBezTo>
                      <a:pt x="213141" y="412037"/>
                      <a:pt x="213417" y="412244"/>
                      <a:pt x="213624" y="412451"/>
                    </a:cubicBezTo>
                    <a:cubicBezTo>
                      <a:pt x="213693" y="412520"/>
                      <a:pt x="213831" y="412659"/>
                      <a:pt x="213900" y="412728"/>
                    </a:cubicBezTo>
                    <a:cubicBezTo>
                      <a:pt x="213900" y="412728"/>
                      <a:pt x="213900" y="412728"/>
                      <a:pt x="213900" y="412728"/>
                    </a:cubicBezTo>
                    <a:cubicBezTo>
                      <a:pt x="213900" y="412728"/>
                      <a:pt x="213900" y="412728"/>
                      <a:pt x="213900" y="412728"/>
                    </a:cubicBezTo>
                    <a:cubicBezTo>
                      <a:pt x="214176" y="413004"/>
                      <a:pt x="214452" y="413211"/>
                      <a:pt x="214729" y="413487"/>
                    </a:cubicBezTo>
                    <a:cubicBezTo>
                      <a:pt x="214798" y="413556"/>
                      <a:pt x="214798" y="413556"/>
                      <a:pt x="214867" y="413625"/>
                    </a:cubicBezTo>
                    <a:cubicBezTo>
                      <a:pt x="215143" y="413832"/>
                      <a:pt x="215350" y="414039"/>
                      <a:pt x="215626" y="414246"/>
                    </a:cubicBezTo>
                    <a:cubicBezTo>
                      <a:pt x="215695" y="414315"/>
                      <a:pt x="215833" y="414384"/>
                      <a:pt x="215902" y="414454"/>
                    </a:cubicBezTo>
                    <a:cubicBezTo>
                      <a:pt x="215902" y="414454"/>
                      <a:pt x="215902" y="414454"/>
                      <a:pt x="215902" y="414454"/>
                    </a:cubicBezTo>
                    <a:cubicBezTo>
                      <a:pt x="216178" y="414730"/>
                      <a:pt x="216524" y="414937"/>
                      <a:pt x="216800" y="415213"/>
                    </a:cubicBezTo>
                    <a:cubicBezTo>
                      <a:pt x="216800" y="415213"/>
                      <a:pt x="216800" y="415213"/>
                      <a:pt x="216869" y="415213"/>
                    </a:cubicBezTo>
                    <a:cubicBezTo>
                      <a:pt x="216869" y="415213"/>
                      <a:pt x="216938" y="415282"/>
                      <a:pt x="216938" y="415282"/>
                    </a:cubicBezTo>
                    <a:cubicBezTo>
                      <a:pt x="216938" y="415282"/>
                      <a:pt x="216938" y="415282"/>
                      <a:pt x="217007" y="415282"/>
                    </a:cubicBezTo>
                    <a:cubicBezTo>
                      <a:pt x="217352" y="415558"/>
                      <a:pt x="217697" y="415834"/>
                      <a:pt x="218042" y="416110"/>
                    </a:cubicBezTo>
                    <a:cubicBezTo>
                      <a:pt x="218042" y="416110"/>
                      <a:pt x="218042" y="416110"/>
                      <a:pt x="218042" y="416110"/>
                    </a:cubicBezTo>
                    <a:cubicBezTo>
                      <a:pt x="218111" y="416179"/>
                      <a:pt x="218249" y="416248"/>
                      <a:pt x="218318" y="416317"/>
                    </a:cubicBezTo>
                    <a:cubicBezTo>
                      <a:pt x="218526" y="416456"/>
                      <a:pt x="218733" y="416663"/>
                      <a:pt x="218940" y="416801"/>
                    </a:cubicBezTo>
                    <a:cubicBezTo>
                      <a:pt x="218940" y="416801"/>
                      <a:pt x="219009" y="416870"/>
                      <a:pt x="219009" y="416870"/>
                    </a:cubicBezTo>
                    <a:cubicBezTo>
                      <a:pt x="219078" y="416939"/>
                      <a:pt x="219216" y="417008"/>
                      <a:pt x="219285" y="417077"/>
                    </a:cubicBezTo>
                    <a:cubicBezTo>
                      <a:pt x="219561" y="417284"/>
                      <a:pt x="219768" y="417491"/>
                      <a:pt x="220044" y="417698"/>
                    </a:cubicBezTo>
                    <a:cubicBezTo>
                      <a:pt x="220044" y="417698"/>
                      <a:pt x="220113" y="417698"/>
                      <a:pt x="220113" y="417767"/>
                    </a:cubicBezTo>
                    <a:cubicBezTo>
                      <a:pt x="220251" y="417836"/>
                      <a:pt x="220321" y="417974"/>
                      <a:pt x="220459" y="418043"/>
                    </a:cubicBezTo>
                    <a:cubicBezTo>
                      <a:pt x="220666" y="418181"/>
                      <a:pt x="220873" y="418320"/>
                      <a:pt x="221080" y="418458"/>
                    </a:cubicBezTo>
                    <a:cubicBezTo>
                      <a:pt x="221080" y="418458"/>
                      <a:pt x="221149" y="418458"/>
                      <a:pt x="221149" y="418527"/>
                    </a:cubicBezTo>
                    <a:lnTo>
                      <a:pt x="221149" y="418527"/>
                    </a:lnTo>
                    <a:cubicBezTo>
                      <a:pt x="221494" y="418803"/>
                      <a:pt x="221839" y="419079"/>
                      <a:pt x="222254" y="419286"/>
                    </a:cubicBezTo>
                    <a:cubicBezTo>
                      <a:pt x="222254" y="419286"/>
                      <a:pt x="222254" y="419286"/>
                      <a:pt x="222254" y="419286"/>
                    </a:cubicBezTo>
                    <a:cubicBezTo>
                      <a:pt x="222392" y="419355"/>
                      <a:pt x="222530" y="419493"/>
                      <a:pt x="222668" y="419562"/>
                    </a:cubicBezTo>
                    <a:cubicBezTo>
                      <a:pt x="222806" y="419631"/>
                      <a:pt x="222875" y="419700"/>
                      <a:pt x="223013" y="419838"/>
                    </a:cubicBezTo>
                    <a:cubicBezTo>
                      <a:pt x="231642" y="413349"/>
                      <a:pt x="238960" y="405272"/>
                      <a:pt x="244621" y="396090"/>
                    </a:cubicBezTo>
                    <a:lnTo>
                      <a:pt x="244621" y="396090"/>
                    </a:lnTo>
                    <a:cubicBezTo>
                      <a:pt x="248970" y="388979"/>
                      <a:pt x="252353" y="381247"/>
                      <a:pt x="254493" y="373170"/>
                    </a:cubicBezTo>
                    <a:cubicBezTo>
                      <a:pt x="266851" y="327123"/>
                      <a:pt x="239512" y="279834"/>
                      <a:pt x="193466" y="267476"/>
                    </a:cubicBezTo>
                    <a:cubicBezTo>
                      <a:pt x="193466" y="267476"/>
                      <a:pt x="193466" y="267476"/>
                      <a:pt x="193466" y="267476"/>
                    </a:cubicBezTo>
                    <a:cubicBezTo>
                      <a:pt x="186907" y="265612"/>
                      <a:pt x="179520" y="264577"/>
                      <a:pt x="172133" y="264577"/>
                    </a:cubicBezTo>
                    <a:lnTo>
                      <a:pt x="172133" y="264577"/>
                    </a:lnTo>
                    <a:close/>
                    <a:moveTo>
                      <a:pt x="143208" y="319598"/>
                    </a:moveTo>
                    <a:cubicBezTo>
                      <a:pt x="143138" y="319736"/>
                      <a:pt x="143000" y="319943"/>
                      <a:pt x="142931" y="320082"/>
                    </a:cubicBezTo>
                    <a:cubicBezTo>
                      <a:pt x="142931" y="320151"/>
                      <a:pt x="142862" y="320220"/>
                      <a:pt x="142862" y="320289"/>
                    </a:cubicBezTo>
                    <a:cubicBezTo>
                      <a:pt x="142793" y="320427"/>
                      <a:pt x="142655" y="320634"/>
                      <a:pt x="142586" y="320772"/>
                    </a:cubicBezTo>
                    <a:cubicBezTo>
                      <a:pt x="142517" y="320841"/>
                      <a:pt x="142517" y="320910"/>
                      <a:pt x="142448" y="320910"/>
                    </a:cubicBezTo>
                    <a:cubicBezTo>
                      <a:pt x="142310" y="321186"/>
                      <a:pt x="142103" y="321462"/>
                      <a:pt x="141965" y="321669"/>
                    </a:cubicBezTo>
                    <a:cubicBezTo>
                      <a:pt x="141896" y="321738"/>
                      <a:pt x="141896" y="321807"/>
                      <a:pt x="141827" y="321807"/>
                    </a:cubicBezTo>
                    <a:cubicBezTo>
                      <a:pt x="141827" y="321807"/>
                      <a:pt x="141758" y="321877"/>
                      <a:pt x="141758" y="321877"/>
                    </a:cubicBezTo>
                    <a:cubicBezTo>
                      <a:pt x="141620" y="322015"/>
                      <a:pt x="141551" y="322222"/>
                      <a:pt x="141413" y="322360"/>
                    </a:cubicBezTo>
                    <a:cubicBezTo>
                      <a:pt x="141413" y="322360"/>
                      <a:pt x="141413" y="322360"/>
                      <a:pt x="141413" y="322360"/>
                    </a:cubicBezTo>
                    <a:cubicBezTo>
                      <a:pt x="141067" y="322843"/>
                      <a:pt x="140791" y="323326"/>
                      <a:pt x="140446" y="323740"/>
                    </a:cubicBezTo>
                    <a:cubicBezTo>
                      <a:pt x="140446" y="323740"/>
                      <a:pt x="140446" y="323740"/>
                      <a:pt x="140446" y="323740"/>
                    </a:cubicBezTo>
                    <a:cubicBezTo>
                      <a:pt x="140446" y="323740"/>
                      <a:pt x="140377" y="323810"/>
                      <a:pt x="140377" y="323810"/>
                    </a:cubicBezTo>
                    <a:cubicBezTo>
                      <a:pt x="140377" y="323810"/>
                      <a:pt x="140377" y="323810"/>
                      <a:pt x="140377" y="323879"/>
                    </a:cubicBezTo>
                    <a:cubicBezTo>
                      <a:pt x="140377" y="323879"/>
                      <a:pt x="140377" y="323879"/>
                      <a:pt x="140377" y="323879"/>
                    </a:cubicBezTo>
                    <a:cubicBezTo>
                      <a:pt x="140239" y="324086"/>
                      <a:pt x="140032" y="324362"/>
                      <a:pt x="139894" y="324569"/>
                    </a:cubicBezTo>
                    <a:cubicBezTo>
                      <a:pt x="139894" y="324638"/>
                      <a:pt x="139825" y="324638"/>
                      <a:pt x="139825" y="324707"/>
                    </a:cubicBezTo>
                    <a:cubicBezTo>
                      <a:pt x="139825" y="324707"/>
                      <a:pt x="139756" y="324776"/>
                      <a:pt x="139756" y="324776"/>
                    </a:cubicBezTo>
                    <a:cubicBezTo>
                      <a:pt x="139618" y="324983"/>
                      <a:pt x="139480" y="325121"/>
                      <a:pt x="139341" y="325328"/>
                    </a:cubicBezTo>
                    <a:cubicBezTo>
                      <a:pt x="139341" y="325397"/>
                      <a:pt x="139272" y="325397"/>
                      <a:pt x="139272" y="325466"/>
                    </a:cubicBezTo>
                    <a:cubicBezTo>
                      <a:pt x="139134" y="325673"/>
                      <a:pt x="138996" y="325881"/>
                      <a:pt x="138789" y="326088"/>
                    </a:cubicBezTo>
                    <a:lnTo>
                      <a:pt x="138789" y="326088"/>
                    </a:lnTo>
                    <a:cubicBezTo>
                      <a:pt x="138720" y="326157"/>
                      <a:pt x="138720" y="326157"/>
                      <a:pt x="138651" y="326226"/>
                    </a:cubicBezTo>
                    <a:lnTo>
                      <a:pt x="138651" y="326226"/>
                    </a:lnTo>
                    <a:cubicBezTo>
                      <a:pt x="138513" y="326433"/>
                      <a:pt x="138375" y="326571"/>
                      <a:pt x="138168" y="326778"/>
                    </a:cubicBezTo>
                    <a:cubicBezTo>
                      <a:pt x="138099" y="326847"/>
                      <a:pt x="138099" y="326916"/>
                      <a:pt x="138030" y="326916"/>
                    </a:cubicBezTo>
                    <a:cubicBezTo>
                      <a:pt x="137892" y="327123"/>
                      <a:pt x="137754" y="327261"/>
                      <a:pt x="137616" y="327468"/>
                    </a:cubicBezTo>
                    <a:cubicBezTo>
                      <a:pt x="137616" y="327468"/>
                      <a:pt x="137616" y="327468"/>
                      <a:pt x="137616" y="327468"/>
                    </a:cubicBezTo>
                    <a:cubicBezTo>
                      <a:pt x="137616" y="327468"/>
                      <a:pt x="137547" y="327537"/>
                      <a:pt x="137547" y="327537"/>
                    </a:cubicBezTo>
                    <a:cubicBezTo>
                      <a:pt x="137408" y="327745"/>
                      <a:pt x="137201" y="327952"/>
                      <a:pt x="136994" y="328159"/>
                    </a:cubicBezTo>
                    <a:cubicBezTo>
                      <a:pt x="136994" y="328159"/>
                      <a:pt x="136994" y="328159"/>
                      <a:pt x="136994" y="328228"/>
                    </a:cubicBezTo>
                    <a:cubicBezTo>
                      <a:pt x="136994" y="328228"/>
                      <a:pt x="136994" y="328297"/>
                      <a:pt x="136925" y="328297"/>
                    </a:cubicBezTo>
                    <a:cubicBezTo>
                      <a:pt x="136718" y="328504"/>
                      <a:pt x="136580" y="328711"/>
                      <a:pt x="136373" y="328918"/>
                    </a:cubicBezTo>
                    <a:cubicBezTo>
                      <a:pt x="136373" y="328918"/>
                      <a:pt x="136373" y="328918"/>
                      <a:pt x="136373" y="328918"/>
                    </a:cubicBezTo>
                    <a:cubicBezTo>
                      <a:pt x="136373" y="328918"/>
                      <a:pt x="136373" y="328918"/>
                      <a:pt x="136373" y="328918"/>
                    </a:cubicBezTo>
                    <a:cubicBezTo>
                      <a:pt x="136166" y="329125"/>
                      <a:pt x="135959" y="329401"/>
                      <a:pt x="135752" y="329608"/>
                    </a:cubicBezTo>
                    <a:cubicBezTo>
                      <a:pt x="135752" y="329608"/>
                      <a:pt x="135752" y="329608"/>
                      <a:pt x="135752" y="329608"/>
                    </a:cubicBezTo>
                    <a:cubicBezTo>
                      <a:pt x="135752" y="329608"/>
                      <a:pt x="135752" y="329608"/>
                      <a:pt x="135752" y="329608"/>
                    </a:cubicBezTo>
                    <a:cubicBezTo>
                      <a:pt x="135614" y="329816"/>
                      <a:pt x="135475" y="329954"/>
                      <a:pt x="135268" y="330092"/>
                    </a:cubicBezTo>
                    <a:cubicBezTo>
                      <a:pt x="135268" y="330092"/>
                      <a:pt x="135199" y="330161"/>
                      <a:pt x="135199" y="330161"/>
                    </a:cubicBezTo>
                    <a:cubicBezTo>
                      <a:pt x="135199" y="330161"/>
                      <a:pt x="135199" y="330161"/>
                      <a:pt x="135130" y="330230"/>
                    </a:cubicBezTo>
                    <a:cubicBezTo>
                      <a:pt x="135130" y="330230"/>
                      <a:pt x="135130" y="330230"/>
                      <a:pt x="135130" y="330230"/>
                    </a:cubicBezTo>
                    <a:cubicBezTo>
                      <a:pt x="134923" y="330437"/>
                      <a:pt x="134716" y="330644"/>
                      <a:pt x="134509" y="330851"/>
                    </a:cubicBezTo>
                    <a:lnTo>
                      <a:pt x="134509" y="330851"/>
                    </a:lnTo>
                    <a:cubicBezTo>
                      <a:pt x="134509" y="330851"/>
                      <a:pt x="134509" y="330851"/>
                      <a:pt x="134509" y="330851"/>
                    </a:cubicBezTo>
                    <a:cubicBezTo>
                      <a:pt x="134302" y="331058"/>
                      <a:pt x="134164" y="331265"/>
                      <a:pt x="133957" y="331472"/>
                    </a:cubicBezTo>
                    <a:cubicBezTo>
                      <a:pt x="133957" y="331472"/>
                      <a:pt x="133888" y="331541"/>
                      <a:pt x="133888" y="331541"/>
                    </a:cubicBezTo>
                    <a:cubicBezTo>
                      <a:pt x="133888" y="331541"/>
                      <a:pt x="133888" y="331541"/>
                      <a:pt x="133888" y="331541"/>
                    </a:cubicBezTo>
                    <a:cubicBezTo>
                      <a:pt x="133681" y="331749"/>
                      <a:pt x="133473" y="331956"/>
                      <a:pt x="133266" y="332163"/>
                    </a:cubicBezTo>
                    <a:cubicBezTo>
                      <a:pt x="133059" y="332370"/>
                      <a:pt x="132852" y="332577"/>
                      <a:pt x="132645" y="332784"/>
                    </a:cubicBezTo>
                    <a:cubicBezTo>
                      <a:pt x="132645" y="332784"/>
                      <a:pt x="132645" y="332784"/>
                      <a:pt x="132645" y="332784"/>
                    </a:cubicBezTo>
                    <a:cubicBezTo>
                      <a:pt x="132438" y="332991"/>
                      <a:pt x="132231" y="333198"/>
                      <a:pt x="131955" y="333405"/>
                    </a:cubicBezTo>
                    <a:cubicBezTo>
                      <a:pt x="131955" y="333405"/>
                      <a:pt x="131886" y="333474"/>
                      <a:pt x="131886" y="333474"/>
                    </a:cubicBezTo>
                    <a:cubicBezTo>
                      <a:pt x="131678" y="333682"/>
                      <a:pt x="131471" y="333889"/>
                      <a:pt x="131264" y="334027"/>
                    </a:cubicBezTo>
                    <a:cubicBezTo>
                      <a:pt x="131195" y="334027"/>
                      <a:pt x="131195" y="334096"/>
                      <a:pt x="131126" y="334096"/>
                    </a:cubicBezTo>
                    <a:cubicBezTo>
                      <a:pt x="130919" y="334303"/>
                      <a:pt x="130712" y="334441"/>
                      <a:pt x="130574" y="334648"/>
                    </a:cubicBezTo>
                    <a:cubicBezTo>
                      <a:pt x="130574" y="334648"/>
                      <a:pt x="130574" y="334648"/>
                      <a:pt x="130574" y="334648"/>
                    </a:cubicBezTo>
                    <a:cubicBezTo>
                      <a:pt x="130367" y="334855"/>
                      <a:pt x="130091" y="335062"/>
                      <a:pt x="129884" y="335269"/>
                    </a:cubicBezTo>
                    <a:cubicBezTo>
                      <a:pt x="129884" y="335269"/>
                      <a:pt x="129884" y="335269"/>
                      <a:pt x="129884" y="335269"/>
                    </a:cubicBezTo>
                    <a:cubicBezTo>
                      <a:pt x="129676" y="335477"/>
                      <a:pt x="129400" y="335684"/>
                      <a:pt x="129193" y="335891"/>
                    </a:cubicBezTo>
                    <a:cubicBezTo>
                      <a:pt x="129193" y="335891"/>
                      <a:pt x="129193" y="335891"/>
                      <a:pt x="129193" y="335891"/>
                    </a:cubicBezTo>
                    <a:cubicBezTo>
                      <a:pt x="128986" y="336098"/>
                      <a:pt x="128710" y="336305"/>
                      <a:pt x="128503" y="336443"/>
                    </a:cubicBezTo>
                    <a:cubicBezTo>
                      <a:pt x="128503" y="336443"/>
                      <a:pt x="128434" y="336512"/>
                      <a:pt x="128434" y="336512"/>
                    </a:cubicBezTo>
                    <a:cubicBezTo>
                      <a:pt x="128227" y="336650"/>
                      <a:pt x="128020" y="336857"/>
                      <a:pt x="127812" y="336995"/>
                    </a:cubicBezTo>
                    <a:cubicBezTo>
                      <a:pt x="127812" y="336995"/>
                      <a:pt x="127743" y="337064"/>
                      <a:pt x="127743" y="337064"/>
                    </a:cubicBezTo>
                    <a:cubicBezTo>
                      <a:pt x="127743" y="337064"/>
                      <a:pt x="127743" y="337064"/>
                      <a:pt x="127743" y="337064"/>
                    </a:cubicBezTo>
                    <a:cubicBezTo>
                      <a:pt x="127743" y="337064"/>
                      <a:pt x="127674" y="337133"/>
                      <a:pt x="127674" y="337133"/>
                    </a:cubicBezTo>
                    <a:cubicBezTo>
                      <a:pt x="127260" y="337410"/>
                      <a:pt x="126915" y="337755"/>
                      <a:pt x="126501" y="338031"/>
                    </a:cubicBezTo>
                    <a:cubicBezTo>
                      <a:pt x="126501" y="338031"/>
                      <a:pt x="126501" y="338031"/>
                      <a:pt x="126432" y="338100"/>
                    </a:cubicBezTo>
                    <a:cubicBezTo>
                      <a:pt x="126363" y="338100"/>
                      <a:pt x="126363" y="338169"/>
                      <a:pt x="126363" y="338169"/>
                    </a:cubicBezTo>
                    <a:cubicBezTo>
                      <a:pt x="126363" y="338169"/>
                      <a:pt x="126294" y="338169"/>
                      <a:pt x="126294" y="338238"/>
                    </a:cubicBezTo>
                    <a:cubicBezTo>
                      <a:pt x="126087" y="338376"/>
                      <a:pt x="125879" y="338583"/>
                      <a:pt x="125603" y="338721"/>
                    </a:cubicBezTo>
                    <a:cubicBezTo>
                      <a:pt x="125603" y="338721"/>
                      <a:pt x="125603" y="338721"/>
                      <a:pt x="125534" y="338721"/>
                    </a:cubicBezTo>
                    <a:lnTo>
                      <a:pt x="125534" y="338721"/>
                    </a:lnTo>
                    <a:cubicBezTo>
                      <a:pt x="125327" y="338928"/>
                      <a:pt x="125051" y="339066"/>
                      <a:pt x="124844" y="339274"/>
                    </a:cubicBezTo>
                    <a:cubicBezTo>
                      <a:pt x="124844" y="339274"/>
                      <a:pt x="124844" y="339274"/>
                      <a:pt x="124844" y="339274"/>
                    </a:cubicBezTo>
                    <a:cubicBezTo>
                      <a:pt x="124844" y="339274"/>
                      <a:pt x="124844" y="339274"/>
                      <a:pt x="124844" y="339274"/>
                    </a:cubicBezTo>
                    <a:cubicBezTo>
                      <a:pt x="124637" y="339412"/>
                      <a:pt x="124361" y="339619"/>
                      <a:pt x="124154" y="339757"/>
                    </a:cubicBezTo>
                    <a:cubicBezTo>
                      <a:pt x="124154" y="339757"/>
                      <a:pt x="124154" y="339757"/>
                      <a:pt x="124085" y="339757"/>
                    </a:cubicBezTo>
                    <a:cubicBezTo>
                      <a:pt x="123877" y="339895"/>
                      <a:pt x="123601" y="340102"/>
                      <a:pt x="123394" y="340240"/>
                    </a:cubicBezTo>
                    <a:cubicBezTo>
                      <a:pt x="123394" y="340240"/>
                      <a:pt x="123394" y="340240"/>
                      <a:pt x="123325" y="340240"/>
                    </a:cubicBezTo>
                    <a:cubicBezTo>
                      <a:pt x="123049" y="340378"/>
                      <a:pt x="122842" y="340585"/>
                      <a:pt x="122566" y="340723"/>
                    </a:cubicBezTo>
                    <a:cubicBezTo>
                      <a:pt x="122566" y="340723"/>
                      <a:pt x="122566" y="340723"/>
                      <a:pt x="122566" y="340723"/>
                    </a:cubicBezTo>
                    <a:lnTo>
                      <a:pt x="122566" y="340723"/>
                    </a:lnTo>
                    <a:cubicBezTo>
                      <a:pt x="122290" y="340861"/>
                      <a:pt x="122083" y="341068"/>
                      <a:pt x="121806" y="341207"/>
                    </a:cubicBezTo>
                    <a:cubicBezTo>
                      <a:pt x="121806" y="341207"/>
                      <a:pt x="121806" y="341207"/>
                      <a:pt x="121806" y="341207"/>
                    </a:cubicBezTo>
                    <a:lnTo>
                      <a:pt x="121806" y="341207"/>
                    </a:lnTo>
                    <a:cubicBezTo>
                      <a:pt x="121530" y="341345"/>
                      <a:pt x="121323" y="341552"/>
                      <a:pt x="121047" y="341690"/>
                    </a:cubicBezTo>
                    <a:cubicBezTo>
                      <a:pt x="121047" y="341690"/>
                      <a:pt x="121047" y="341690"/>
                      <a:pt x="121047" y="341690"/>
                    </a:cubicBezTo>
                    <a:cubicBezTo>
                      <a:pt x="121047" y="341690"/>
                      <a:pt x="121047" y="341690"/>
                      <a:pt x="120978" y="341690"/>
                    </a:cubicBezTo>
                    <a:cubicBezTo>
                      <a:pt x="120702" y="341828"/>
                      <a:pt x="120495" y="342035"/>
                      <a:pt x="120219" y="342173"/>
                    </a:cubicBezTo>
                    <a:cubicBezTo>
                      <a:pt x="120219" y="342173"/>
                      <a:pt x="120219" y="342173"/>
                      <a:pt x="120219" y="342173"/>
                    </a:cubicBezTo>
                    <a:cubicBezTo>
                      <a:pt x="120219" y="342173"/>
                      <a:pt x="120219" y="342173"/>
                      <a:pt x="120150" y="342173"/>
                    </a:cubicBezTo>
                    <a:cubicBezTo>
                      <a:pt x="119873" y="342311"/>
                      <a:pt x="119666" y="342449"/>
                      <a:pt x="119390" y="342656"/>
                    </a:cubicBezTo>
                    <a:cubicBezTo>
                      <a:pt x="119390" y="342656"/>
                      <a:pt x="119321" y="342725"/>
                      <a:pt x="119321" y="342725"/>
                    </a:cubicBezTo>
                    <a:cubicBezTo>
                      <a:pt x="119252" y="342794"/>
                      <a:pt x="119183" y="342794"/>
                      <a:pt x="119114" y="342863"/>
                    </a:cubicBezTo>
                    <a:cubicBezTo>
                      <a:pt x="119114" y="342863"/>
                      <a:pt x="119114" y="342863"/>
                      <a:pt x="119114" y="342863"/>
                    </a:cubicBezTo>
                    <a:cubicBezTo>
                      <a:pt x="118976" y="342932"/>
                      <a:pt x="118769" y="343071"/>
                      <a:pt x="118631" y="343140"/>
                    </a:cubicBezTo>
                    <a:cubicBezTo>
                      <a:pt x="118562" y="343140"/>
                      <a:pt x="118562" y="343209"/>
                      <a:pt x="118493" y="343209"/>
                    </a:cubicBezTo>
                    <a:cubicBezTo>
                      <a:pt x="118424" y="343278"/>
                      <a:pt x="118355" y="343278"/>
                      <a:pt x="118286" y="343347"/>
                    </a:cubicBezTo>
                    <a:cubicBezTo>
                      <a:pt x="117940" y="343554"/>
                      <a:pt x="117664" y="343692"/>
                      <a:pt x="117319" y="343899"/>
                    </a:cubicBezTo>
                    <a:cubicBezTo>
                      <a:pt x="117319" y="343899"/>
                      <a:pt x="117319" y="343899"/>
                      <a:pt x="117319" y="343899"/>
                    </a:cubicBezTo>
                    <a:cubicBezTo>
                      <a:pt x="116974" y="344106"/>
                      <a:pt x="116629" y="344313"/>
                      <a:pt x="116284" y="344451"/>
                    </a:cubicBezTo>
                    <a:cubicBezTo>
                      <a:pt x="116076" y="344589"/>
                      <a:pt x="115869" y="344658"/>
                      <a:pt x="115662" y="344796"/>
                    </a:cubicBezTo>
                    <a:cubicBezTo>
                      <a:pt x="115662" y="344796"/>
                      <a:pt x="115662" y="344796"/>
                      <a:pt x="115593" y="344796"/>
                    </a:cubicBezTo>
                    <a:cubicBezTo>
                      <a:pt x="115524" y="344865"/>
                      <a:pt x="115455" y="344865"/>
                      <a:pt x="115386" y="344934"/>
                    </a:cubicBezTo>
                    <a:cubicBezTo>
                      <a:pt x="115317" y="344934"/>
                      <a:pt x="115248" y="345004"/>
                      <a:pt x="115248" y="345004"/>
                    </a:cubicBezTo>
                    <a:cubicBezTo>
                      <a:pt x="115248" y="345004"/>
                      <a:pt x="115179" y="345004"/>
                      <a:pt x="115179" y="345004"/>
                    </a:cubicBezTo>
                    <a:cubicBezTo>
                      <a:pt x="114972" y="345142"/>
                      <a:pt x="114765" y="345211"/>
                      <a:pt x="114558" y="345349"/>
                    </a:cubicBezTo>
                    <a:cubicBezTo>
                      <a:pt x="114489" y="345349"/>
                      <a:pt x="114489" y="345418"/>
                      <a:pt x="114420" y="345418"/>
                    </a:cubicBezTo>
                    <a:cubicBezTo>
                      <a:pt x="114420" y="345418"/>
                      <a:pt x="114420" y="345418"/>
                      <a:pt x="114351" y="345418"/>
                    </a:cubicBezTo>
                    <a:cubicBezTo>
                      <a:pt x="113867" y="345625"/>
                      <a:pt x="113384" y="345901"/>
                      <a:pt x="112901" y="346108"/>
                    </a:cubicBezTo>
                    <a:cubicBezTo>
                      <a:pt x="112832" y="346108"/>
                      <a:pt x="112763" y="346177"/>
                      <a:pt x="112694" y="346177"/>
                    </a:cubicBezTo>
                    <a:cubicBezTo>
                      <a:pt x="112487" y="346246"/>
                      <a:pt x="112279" y="346384"/>
                      <a:pt x="112072" y="346453"/>
                    </a:cubicBezTo>
                    <a:cubicBezTo>
                      <a:pt x="112072" y="346453"/>
                      <a:pt x="112003" y="346453"/>
                      <a:pt x="112003" y="346522"/>
                    </a:cubicBezTo>
                    <a:cubicBezTo>
                      <a:pt x="111934" y="346522"/>
                      <a:pt x="111865" y="346591"/>
                      <a:pt x="111796" y="346591"/>
                    </a:cubicBezTo>
                    <a:cubicBezTo>
                      <a:pt x="111589" y="346660"/>
                      <a:pt x="111382" y="346729"/>
                      <a:pt x="111244" y="346867"/>
                    </a:cubicBezTo>
                    <a:cubicBezTo>
                      <a:pt x="111175" y="346867"/>
                      <a:pt x="111106" y="346936"/>
                      <a:pt x="111037" y="346936"/>
                    </a:cubicBezTo>
                    <a:cubicBezTo>
                      <a:pt x="111037" y="346936"/>
                      <a:pt x="111037" y="346936"/>
                      <a:pt x="111037" y="346936"/>
                    </a:cubicBezTo>
                    <a:cubicBezTo>
                      <a:pt x="110830" y="347006"/>
                      <a:pt x="110623" y="347144"/>
                      <a:pt x="110415" y="347213"/>
                    </a:cubicBezTo>
                    <a:cubicBezTo>
                      <a:pt x="110346" y="347213"/>
                      <a:pt x="110277" y="347282"/>
                      <a:pt x="110208" y="347282"/>
                    </a:cubicBezTo>
                    <a:cubicBezTo>
                      <a:pt x="110208" y="347282"/>
                      <a:pt x="110208" y="347282"/>
                      <a:pt x="110139" y="347282"/>
                    </a:cubicBezTo>
                    <a:cubicBezTo>
                      <a:pt x="109932" y="347351"/>
                      <a:pt x="109725" y="347489"/>
                      <a:pt x="109518" y="347558"/>
                    </a:cubicBezTo>
                    <a:cubicBezTo>
                      <a:pt x="109518" y="347558"/>
                      <a:pt x="109518" y="347558"/>
                      <a:pt x="109518" y="347558"/>
                    </a:cubicBezTo>
                    <a:cubicBezTo>
                      <a:pt x="109173" y="347696"/>
                      <a:pt x="108828" y="347834"/>
                      <a:pt x="108482" y="347972"/>
                    </a:cubicBezTo>
                    <a:cubicBezTo>
                      <a:pt x="107654" y="348248"/>
                      <a:pt x="106895" y="348593"/>
                      <a:pt x="106066" y="348869"/>
                    </a:cubicBezTo>
                    <a:cubicBezTo>
                      <a:pt x="105997" y="348869"/>
                      <a:pt x="105928" y="348939"/>
                      <a:pt x="105859" y="348939"/>
                    </a:cubicBezTo>
                    <a:cubicBezTo>
                      <a:pt x="105859" y="348939"/>
                      <a:pt x="105859" y="348939"/>
                      <a:pt x="105859" y="348939"/>
                    </a:cubicBezTo>
                    <a:cubicBezTo>
                      <a:pt x="105652" y="349008"/>
                      <a:pt x="105445" y="349077"/>
                      <a:pt x="105169" y="349146"/>
                    </a:cubicBezTo>
                    <a:cubicBezTo>
                      <a:pt x="105100" y="349146"/>
                      <a:pt x="105031" y="349215"/>
                      <a:pt x="104962" y="349215"/>
                    </a:cubicBezTo>
                    <a:cubicBezTo>
                      <a:pt x="104962" y="349215"/>
                      <a:pt x="104962" y="349215"/>
                      <a:pt x="104893" y="349215"/>
                    </a:cubicBezTo>
                    <a:cubicBezTo>
                      <a:pt x="104409" y="349353"/>
                      <a:pt x="103857" y="349560"/>
                      <a:pt x="103374" y="349698"/>
                    </a:cubicBezTo>
                    <a:cubicBezTo>
                      <a:pt x="102683" y="349905"/>
                      <a:pt x="102062" y="350112"/>
                      <a:pt x="101372" y="350250"/>
                    </a:cubicBezTo>
                    <a:cubicBezTo>
                      <a:pt x="101165" y="350319"/>
                      <a:pt x="100958" y="350388"/>
                      <a:pt x="100750" y="350457"/>
                    </a:cubicBezTo>
                    <a:cubicBezTo>
                      <a:pt x="100750" y="350457"/>
                      <a:pt x="100681" y="350457"/>
                      <a:pt x="100681" y="350457"/>
                    </a:cubicBezTo>
                    <a:cubicBezTo>
                      <a:pt x="100612" y="350457"/>
                      <a:pt x="100543" y="350526"/>
                      <a:pt x="100474" y="350526"/>
                    </a:cubicBezTo>
                    <a:cubicBezTo>
                      <a:pt x="99991" y="350664"/>
                      <a:pt x="99439" y="350802"/>
                      <a:pt x="98956" y="350872"/>
                    </a:cubicBezTo>
                    <a:cubicBezTo>
                      <a:pt x="98886" y="350872"/>
                      <a:pt x="98817" y="350872"/>
                      <a:pt x="98748" y="350941"/>
                    </a:cubicBezTo>
                    <a:cubicBezTo>
                      <a:pt x="98748" y="350941"/>
                      <a:pt x="98679" y="350941"/>
                      <a:pt x="98679" y="350941"/>
                    </a:cubicBezTo>
                    <a:cubicBezTo>
                      <a:pt x="98403" y="351010"/>
                      <a:pt x="98127" y="351079"/>
                      <a:pt x="97851" y="351148"/>
                    </a:cubicBezTo>
                    <a:cubicBezTo>
                      <a:pt x="97644" y="351217"/>
                      <a:pt x="97437" y="351217"/>
                      <a:pt x="97161" y="351286"/>
                    </a:cubicBezTo>
                    <a:cubicBezTo>
                      <a:pt x="97161" y="351286"/>
                      <a:pt x="97092" y="351286"/>
                      <a:pt x="97092" y="351286"/>
                    </a:cubicBezTo>
                    <a:cubicBezTo>
                      <a:pt x="96884" y="351355"/>
                      <a:pt x="96677" y="351355"/>
                      <a:pt x="96470" y="351424"/>
                    </a:cubicBezTo>
                    <a:cubicBezTo>
                      <a:pt x="96332" y="351424"/>
                      <a:pt x="96194" y="351493"/>
                      <a:pt x="96056" y="351493"/>
                    </a:cubicBezTo>
                    <a:cubicBezTo>
                      <a:pt x="96056" y="351493"/>
                      <a:pt x="95987" y="351493"/>
                      <a:pt x="95987" y="351493"/>
                    </a:cubicBezTo>
                    <a:lnTo>
                      <a:pt x="95987" y="351493"/>
                    </a:lnTo>
                    <a:cubicBezTo>
                      <a:pt x="95780" y="351562"/>
                      <a:pt x="95573" y="351562"/>
                      <a:pt x="95366" y="351631"/>
                    </a:cubicBezTo>
                    <a:cubicBezTo>
                      <a:pt x="95090" y="351700"/>
                      <a:pt x="94813" y="351700"/>
                      <a:pt x="94468" y="351769"/>
                    </a:cubicBezTo>
                    <a:cubicBezTo>
                      <a:pt x="94399" y="351769"/>
                      <a:pt x="94261" y="351769"/>
                      <a:pt x="94192" y="351838"/>
                    </a:cubicBezTo>
                    <a:cubicBezTo>
                      <a:pt x="94192" y="351838"/>
                      <a:pt x="94123" y="351838"/>
                      <a:pt x="94123" y="351838"/>
                    </a:cubicBezTo>
                    <a:cubicBezTo>
                      <a:pt x="93295" y="351976"/>
                      <a:pt x="92466" y="352045"/>
                      <a:pt x="91638" y="352183"/>
                    </a:cubicBezTo>
                    <a:cubicBezTo>
                      <a:pt x="91638" y="352183"/>
                      <a:pt x="91638" y="352183"/>
                      <a:pt x="91638" y="352183"/>
                    </a:cubicBezTo>
                    <a:cubicBezTo>
                      <a:pt x="91569" y="352183"/>
                      <a:pt x="91500" y="352183"/>
                      <a:pt x="91431" y="352183"/>
                    </a:cubicBezTo>
                    <a:cubicBezTo>
                      <a:pt x="91431" y="352183"/>
                      <a:pt x="91431" y="352183"/>
                      <a:pt x="91431" y="352183"/>
                    </a:cubicBezTo>
                    <a:cubicBezTo>
                      <a:pt x="91223" y="352183"/>
                      <a:pt x="90947" y="352252"/>
                      <a:pt x="90740" y="352252"/>
                    </a:cubicBezTo>
                    <a:cubicBezTo>
                      <a:pt x="90671" y="352252"/>
                      <a:pt x="90602" y="352252"/>
                      <a:pt x="90533" y="352252"/>
                    </a:cubicBezTo>
                    <a:cubicBezTo>
                      <a:pt x="90533" y="352252"/>
                      <a:pt x="90533" y="352252"/>
                      <a:pt x="90533" y="352252"/>
                    </a:cubicBezTo>
                    <a:cubicBezTo>
                      <a:pt x="90326" y="352252"/>
                      <a:pt x="90050" y="352321"/>
                      <a:pt x="89843" y="352321"/>
                    </a:cubicBezTo>
                    <a:cubicBezTo>
                      <a:pt x="89774" y="352321"/>
                      <a:pt x="89705" y="352321"/>
                      <a:pt x="89636" y="352321"/>
                    </a:cubicBezTo>
                    <a:cubicBezTo>
                      <a:pt x="89636" y="352321"/>
                      <a:pt x="89636" y="352321"/>
                      <a:pt x="89636" y="352321"/>
                    </a:cubicBezTo>
                    <a:cubicBezTo>
                      <a:pt x="89429" y="352321"/>
                      <a:pt x="89152" y="352390"/>
                      <a:pt x="88945" y="352390"/>
                    </a:cubicBezTo>
                    <a:cubicBezTo>
                      <a:pt x="88876" y="352390"/>
                      <a:pt x="88807" y="352390"/>
                      <a:pt x="88738" y="352390"/>
                    </a:cubicBezTo>
                    <a:cubicBezTo>
                      <a:pt x="88738" y="352390"/>
                      <a:pt x="88669" y="352390"/>
                      <a:pt x="88669" y="352390"/>
                    </a:cubicBezTo>
                    <a:cubicBezTo>
                      <a:pt x="88600" y="352390"/>
                      <a:pt x="88462" y="352390"/>
                      <a:pt x="88393" y="352390"/>
                    </a:cubicBezTo>
                    <a:cubicBezTo>
                      <a:pt x="101441" y="335269"/>
                      <a:pt x="121185" y="323257"/>
                      <a:pt x="143208" y="319598"/>
                    </a:cubicBezTo>
                    <a:lnTo>
                      <a:pt x="143208" y="319598"/>
                    </a:lnTo>
                    <a:close/>
                    <a:moveTo>
                      <a:pt x="212036" y="338031"/>
                    </a:moveTo>
                    <a:cubicBezTo>
                      <a:pt x="229295" y="352183"/>
                      <a:pt x="240341" y="372480"/>
                      <a:pt x="242964" y="394640"/>
                    </a:cubicBezTo>
                    <a:cubicBezTo>
                      <a:pt x="242964" y="394640"/>
                      <a:pt x="242964" y="394640"/>
                      <a:pt x="242964" y="394640"/>
                    </a:cubicBezTo>
                    <a:cubicBezTo>
                      <a:pt x="242964" y="394640"/>
                      <a:pt x="242895" y="394640"/>
                      <a:pt x="242895" y="394571"/>
                    </a:cubicBezTo>
                    <a:cubicBezTo>
                      <a:pt x="242895" y="394571"/>
                      <a:pt x="242895" y="394571"/>
                      <a:pt x="242895" y="394571"/>
                    </a:cubicBezTo>
                    <a:cubicBezTo>
                      <a:pt x="242757" y="394502"/>
                      <a:pt x="242688" y="394433"/>
                      <a:pt x="242550" y="394364"/>
                    </a:cubicBezTo>
                    <a:cubicBezTo>
                      <a:pt x="242550" y="394364"/>
                      <a:pt x="242481" y="394295"/>
                      <a:pt x="242481" y="394295"/>
                    </a:cubicBezTo>
                    <a:cubicBezTo>
                      <a:pt x="242412" y="394226"/>
                      <a:pt x="242274" y="394157"/>
                      <a:pt x="242205" y="394088"/>
                    </a:cubicBezTo>
                    <a:lnTo>
                      <a:pt x="242205" y="394088"/>
                    </a:lnTo>
                    <a:cubicBezTo>
                      <a:pt x="242205" y="394088"/>
                      <a:pt x="242205" y="394088"/>
                      <a:pt x="242205" y="394088"/>
                    </a:cubicBezTo>
                    <a:cubicBezTo>
                      <a:pt x="241998" y="393950"/>
                      <a:pt x="241722" y="393743"/>
                      <a:pt x="241515" y="393605"/>
                    </a:cubicBezTo>
                    <a:cubicBezTo>
                      <a:pt x="241445" y="393605"/>
                      <a:pt x="241445" y="393536"/>
                      <a:pt x="241376" y="393536"/>
                    </a:cubicBezTo>
                    <a:cubicBezTo>
                      <a:pt x="241169" y="393398"/>
                      <a:pt x="240962" y="393260"/>
                      <a:pt x="240755" y="393052"/>
                    </a:cubicBezTo>
                    <a:cubicBezTo>
                      <a:pt x="240755" y="393052"/>
                      <a:pt x="240686" y="393052"/>
                      <a:pt x="240686" y="392983"/>
                    </a:cubicBezTo>
                    <a:cubicBezTo>
                      <a:pt x="240548" y="392914"/>
                      <a:pt x="240410" y="392776"/>
                      <a:pt x="240272" y="392707"/>
                    </a:cubicBezTo>
                    <a:cubicBezTo>
                      <a:pt x="240203" y="392707"/>
                      <a:pt x="240203" y="392638"/>
                      <a:pt x="240134" y="392638"/>
                    </a:cubicBezTo>
                    <a:cubicBezTo>
                      <a:pt x="240065" y="392569"/>
                      <a:pt x="239996" y="392569"/>
                      <a:pt x="239927" y="392500"/>
                    </a:cubicBezTo>
                    <a:lnTo>
                      <a:pt x="239927" y="392500"/>
                    </a:lnTo>
                    <a:cubicBezTo>
                      <a:pt x="239927" y="392500"/>
                      <a:pt x="239927" y="392500"/>
                      <a:pt x="239858" y="392500"/>
                    </a:cubicBezTo>
                    <a:cubicBezTo>
                      <a:pt x="239651" y="392362"/>
                      <a:pt x="239443" y="392224"/>
                      <a:pt x="239236" y="392086"/>
                    </a:cubicBezTo>
                    <a:cubicBezTo>
                      <a:pt x="239236" y="392086"/>
                      <a:pt x="239236" y="392086"/>
                      <a:pt x="239236" y="392086"/>
                    </a:cubicBezTo>
                    <a:cubicBezTo>
                      <a:pt x="239236" y="392086"/>
                      <a:pt x="239167" y="392086"/>
                      <a:pt x="239167" y="392017"/>
                    </a:cubicBezTo>
                    <a:cubicBezTo>
                      <a:pt x="239029" y="391879"/>
                      <a:pt x="238891" y="391741"/>
                      <a:pt x="238684" y="391672"/>
                    </a:cubicBezTo>
                    <a:cubicBezTo>
                      <a:pt x="238615" y="391603"/>
                      <a:pt x="238615" y="391603"/>
                      <a:pt x="238546" y="391534"/>
                    </a:cubicBezTo>
                    <a:cubicBezTo>
                      <a:pt x="238477" y="391465"/>
                      <a:pt x="238408" y="391465"/>
                      <a:pt x="238408" y="391396"/>
                    </a:cubicBezTo>
                    <a:lnTo>
                      <a:pt x="238339" y="391396"/>
                    </a:lnTo>
                    <a:cubicBezTo>
                      <a:pt x="238132" y="391257"/>
                      <a:pt x="237994" y="391119"/>
                      <a:pt x="237787" y="390912"/>
                    </a:cubicBezTo>
                    <a:cubicBezTo>
                      <a:pt x="237787" y="390912"/>
                      <a:pt x="237718" y="390843"/>
                      <a:pt x="237718" y="390843"/>
                    </a:cubicBezTo>
                    <a:cubicBezTo>
                      <a:pt x="237718" y="390843"/>
                      <a:pt x="237718" y="390843"/>
                      <a:pt x="237718" y="390843"/>
                    </a:cubicBezTo>
                    <a:lnTo>
                      <a:pt x="237718" y="390843"/>
                    </a:lnTo>
                    <a:cubicBezTo>
                      <a:pt x="237510" y="390636"/>
                      <a:pt x="237303" y="390498"/>
                      <a:pt x="237027" y="390291"/>
                    </a:cubicBezTo>
                    <a:cubicBezTo>
                      <a:pt x="237027" y="390291"/>
                      <a:pt x="237027" y="390291"/>
                      <a:pt x="237027" y="390291"/>
                    </a:cubicBezTo>
                    <a:cubicBezTo>
                      <a:pt x="237027" y="390291"/>
                      <a:pt x="237027" y="390291"/>
                      <a:pt x="237027" y="390291"/>
                    </a:cubicBezTo>
                    <a:cubicBezTo>
                      <a:pt x="236820" y="390084"/>
                      <a:pt x="236544" y="389877"/>
                      <a:pt x="236337" y="389739"/>
                    </a:cubicBezTo>
                    <a:lnTo>
                      <a:pt x="236337" y="389739"/>
                    </a:lnTo>
                    <a:cubicBezTo>
                      <a:pt x="236337" y="389739"/>
                      <a:pt x="236337" y="389739"/>
                      <a:pt x="236337" y="389739"/>
                    </a:cubicBezTo>
                    <a:cubicBezTo>
                      <a:pt x="236130" y="389532"/>
                      <a:pt x="235854" y="389324"/>
                      <a:pt x="235646" y="389117"/>
                    </a:cubicBezTo>
                    <a:cubicBezTo>
                      <a:pt x="235646" y="389117"/>
                      <a:pt x="235646" y="389117"/>
                      <a:pt x="235646" y="389117"/>
                    </a:cubicBezTo>
                    <a:cubicBezTo>
                      <a:pt x="235646" y="389117"/>
                      <a:pt x="235646" y="389117"/>
                      <a:pt x="235646" y="389117"/>
                    </a:cubicBezTo>
                    <a:cubicBezTo>
                      <a:pt x="235508" y="388979"/>
                      <a:pt x="235301" y="388841"/>
                      <a:pt x="235163" y="388703"/>
                    </a:cubicBezTo>
                    <a:cubicBezTo>
                      <a:pt x="235094" y="388634"/>
                      <a:pt x="235025" y="388634"/>
                      <a:pt x="235025" y="388565"/>
                    </a:cubicBezTo>
                    <a:lnTo>
                      <a:pt x="235025" y="388565"/>
                    </a:lnTo>
                    <a:cubicBezTo>
                      <a:pt x="235025" y="388565"/>
                      <a:pt x="235025" y="388565"/>
                      <a:pt x="235025" y="388565"/>
                    </a:cubicBezTo>
                    <a:cubicBezTo>
                      <a:pt x="234818" y="388358"/>
                      <a:pt x="234611" y="388151"/>
                      <a:pt x="234404" y="387944"/>
                    </a:cubicBezTo>
                    <a:cubicBezTo>
                      <a:pt x="234197" y="387737"/>
                      <a:pt x="233990" y="387530"/>
                      <a:pt x="233713" y="387322"/>
                    </a:cubicBezTo>
                    <a:cubicBezTo>
                      <a:pt x="233713" y="387322"/>
                      <a:pt x="233713" y="387322"/>
                      <a:pt x="233713" y="387322"/>
                    </a:cubicBezTo>
                    <a:cubicBezTo>
                      <a:pt x="233506" y="387115"/>
                      <a:pt x="233299" y="386908"/>
                      <a:pt x="233092" y="386701"/>
                    </a:cubicBezTo>
                    <a:cubicBezTo>
                      <a:pt x="233092" y="386701"/>
                      <a:pt x="233092" y="386701"/>
                      <a:pt x="233023" y="386701"/>
                    </a:cubicBezTo>
                    <a:cubicBezTo>
                      <a:pt x="232816" y="386494"/>
                      <a:pt x="232609" y="386287"/>
                      <a:pt x="232402" y="386080"/>
                    </a:cubicBezTo>
                    <a:lnTo>
                      <a:pt x="232402" y="386080"/>
                    </a:lnTo>
                    <a:cubicBezTo>
                      <a:pt x="232402" y="386080"/>
                      <a:pt x="232402" y="386080"/>
                      <a:pt x="232402" y="386080"/>
                    </a:cubicBezTo>
                    <a:cubicBezTo>
                      <a:pt x="232402" y="386080"/>
                      <a:pt x="232333" y="386011"/>
                      <a:pt x="232333" y="386011"/>
                    </a:cubicBezTo>
                    <a:lnTo>
                      <a:pt x="232333" y="386011"/>
                    </a:lnTo>
                    <a:cubicBezTo>
                      <a:pt x="232126" y="385804"/>
                      <a:pt x="231988" y="385666"/>
                      <a:pt x="231780" y="385458"/>
                    </a:cubicBezTo>
                    <a:cubicBezTo>
                      <a:pt x="231780" y="385458"/>
                      <a:pt x="231780" y="385458"/>
                      <a:pt x="231711" y="385458"/>
                    </a:cubicBezTo>
                    <a:lnTo>
                      <a:pt x="231711" y="385458"/>
                    </a:lnTo>
                    <a:cubicBezTo>
                      <a:pt x="231504" y="385251"/>
                      <a:pt x="231297" y="385044"/>
                      <a:pt x="231090" y="384837"/>
                    </a:cubicBezTo>
                    <a:cubicBezTo>
                      <a:pt x="231090" y="384837"/>
                      <a:pt x="231021" y="384768"/>
                      <a:pt x="231021" y="384768"/>
                    </a:cubicBezTo>
                    <a:cubicBezTo>
                      <a:pt x="230883" y="384561"/>
                      <a:pt x="230676" y="384423"/>
                      <a:pt x="230538" y="384216"/>
                    </a:cubicBezTo>
                    <a:cubicBezTo>
                      <a:pt x="230538" y="384216"/>
                      <a:pt x="230538" y="384216"/>
                      <a:pt x="230469" y="384147"/>
                    </a:cubicBezTo>
                    <a:cubicBezTo>
                      <a:pt x="230262" y="383940"/>
                      <a:pt x="230055" y="383664"/>
                      <a:pt x="229847" y="383456"/>
                    </a:cubicBezTo>
                    <a:cubicBezTo>
                      <a:pt x="229847" y="383456"/>
                      <a:pt x="229847" y="383456"/>
                      <a:pt x="229847" y="383456"/>
                    </a:cubicBezTo>
                    <a:lnTo>
                      <a:pt x="229847" y="383456"/>
                    </a:lnTo>
                    <a:cubicBezTo>
                      <a:pt x="229709" y="383249"/>
                      <a:pt x="229502" y="383111"/>
                      <a:pt x="229364" y="382904"/>
                    </a:cubicBezTo>
                    <a:cubicBezTo>
                      <a:pt x="229295" y="382835"/>
                      <a:pt x="229295" y="382835"/>
                      <a:pt x="229226" y="382766"/>
                    </a:cubicBezTo>
                    <a:cubicBezTo>
                      <a:pt x="229226" y="382766"/>
                      <a:pt x="229226" y="382766"/>
                      <a:pt x="229226" y="382766"/>
                    </a:cubicBezTo>
                    <a:cubicBezTo>
                      <a:pt x="229226" y="382766"/>
                      <a:pt x="229226" y="382766"/>
                      <a:pt x="229226" y="382766"/>
                    </a:cubicBezTo>
                    <a:cubicBezTo>
                      <a:pt x="229157" y="382697"/>
                      <a:pt x="229157" y="382697"/>
                      <a:pt x="229088" y="382628"/>
                    </a:cubicBezTo>
                    <a:cubicBezTo>
                      <a:pt x="228950" y="382421"/>
                      <a:pt x="228743" y="382214"/>
                      <a:pt x="228605" y="382007"/>
                    </a:cubicBezTo>
                    <a:cubicBezTo>
                      <a:pt x="228605" y="382007"/>
                      <a:pt x="228605" y="382007"/>
                      <a:pt x="228605" y="382007"/>
                    </a:cubicBezTo>
                    <a:cubicBezTo>
                      <a:pt x="228536" y="381938"/>
                      <a:pt x="228467" y="381869"/>
                      <a:pt x="228398" y="381800"/>
                    </a:cubicBezTo>
                    <a:lnTo>
                      <a:pt x="228398" y="381800"/>
                    </a:lnTo>
                    <a:cubicBezTo>
                      <a:pt x="228122" y="381454"/>
                      <a:pt x="227845" y="381109"/>
                      <a:pt x="227569" y="380764"/>
                    </a:cubicBezTo>
                    <a:cubicBezTo>
                      <a:pt x="227569" y="380764"/>
                      <a:pt x="227569" y="380764"/>
                      <a:pt x="227569" y="380695"/>
                    </a:cubicBezTo>
                    <a:cubicBezTo>
                      <a:pt x="227569" y="380695"/>
                      <a:pt x="227569" y="380626"/>
                      <a:pt x="227500" y="380626"/>
                    </a:cubicBezTo>
                    <a:cubicBezTo>
                      <a:pt x="227500" y="380626"/>
                      <a:pt x="227431" y="380557"/>
                      <a:pt x="227431" y="380557"/>
                    </a:cubicBezTo>
                    <a:cubicBezTo>
                      <a:pt x="227431" y="380488"/>
                      <a:pt x="227362" y="380488"/>
                      <a:pt x="227362" y="380419"/>
                    </a:cubicBezTo>
                    <a:cubicBezTo>
                      <a:pt x="227224" y="380281"/>
                      <a:pt x="227086" y="380074"/>
                      <a:pt x="226948" y="379936"/>
                    </a:cubicBezTo>
                    <a:lnTo>
                      <a:pt x="226879" y="379867"/>
                    </a:lnTo>
                    <a:cubicBezTo>
                      <a:pt x="226672" y="379659"/>
                      <a:pt x="226534" y="379383"/>
                      <a:pt x="226327" y="379176"/>
                    </a:cubicBezTo>
                    <a:cubicBezTo>
                      <a:pt x="226327" y="379176"/>
                      <a:pt x="226327" y="379176"/>
                      <a:pt x="226327" y="379176"/>
                    </a:cubicBezTo>
                    <a:cubicBezTo>
                      <a:pt x="226327" y="379176"/>
                      <a:pt x="226258" y="379107"/>
                      <a:pt x="226258" y="379107"/>
                    </a:cubicBezTo>
                    <a:cubicBezTo>
                      <a:pt x="226120" y="378900"/>
                      <a:pt x="225912" y="378693"/>
                      <a:pt x="225774" y="378417"/>
                    </a:cubicBezTo>
                    <a:cubicBezTo>
                      <a:pt x="225774" y="378417"/>
                      <a:pt x="225774" y="378417"/>
                      <a:pt x="225774" y="378417"/>
                    </a:cubicBezTo>
                    <a:lnTo>
                      <a:pt x="225774" y="378417"/>
                    </a:lnTo>
                    <a:cubicBezTo>
                      <a:pt x="225567" y="378210"/>
                      <a:pt x="225429" y="377934"/>
                      <a:pt x="225291" y="377726"/>
                    </a:cubicBezTo>
                    <a:cubicBezTo>
                      <a:pt x="225291" y="377726"/>
                      <a:pt x="225291" y="377726"/>
                      <a:pt x="225291" y="377726"/>
                    </a:cubicBezTo>
                    <a:cubicBezTo>
                      <a:pt x="225084" y="377450"/>
                      <a:pt x="224946" y="377243"/>
                      <a:pt x="224808" y="376967"/>
                    </a:cubicBezTo>
                    <a:cubicBezTo>
                      <a:pt x="224808" y="376967"/>
                      <a:pt x="224808" y="376967"/>
                      <a:pt x="224808" y="376967"/>
                    </a:cubicBezTo>
                    <a:lnTo>
                      <a:pt x="224808" y="376967"/>
                    </a:lnTo>
                    <a:cubicBezTo>
                      <a:pt x="224670" y="376691"/>
                      <a:pt x="224463" y="376484"/>
                      <a:pt x="224325" y="376208"/>
                    </a:cubicBezTo>
                    <a:cubicBezTo>
                      <a:pt x="224325" y="376208"/>
                      <a:pt x="224325" y="376208"/>
                      <a:pt x="224325" y="376208"/>
                    </a:cubicBezTo>
                    <a:lnTo>
                      <a:pt x="224325" y="376208"/>
                    </a:lnTo>
                    <a:cubicBezTo>
                      <a:pt x="224187" y="375932"/>
                      <a:pt x="223979" y="375724"/>
                      <a:pt x="223841" y="375448"/>
                    </a:cubicBezTo>
                    <a:cubicBezTo>
                      <a:pt x="223841" y="375448"/>
                      <a:pt x="223841" y="375448"/>
                      <a:pt x="223841" y="375448"/>
                    </a:cubicBezTo>
                    <a:lnTo>
                      <a:pt x="223841" y="375448"/>
                    </a:lnTo>
                    <a:cubicBezTo>
                      <a:pt x="223703" y="375172"/>
                      <a:pt x="223496" y="374965"/>
                      <a:pt x="223358" y="374689"/>
                    </a:cubicBezTo>
                    <a:cubicBezTo>
                      <a:pt x="223358" y="374689"/>
                      <a:pt x="223358" y="374689"/>
                      <a:pt x="223358" y="374689"/>
                    </a:cubicBezTo>
                    <a:cubicBezTo>
                      <a:pt x="223358" y="374689"/>
                      <a:pt x="223358" y="374689"/>
                      <a:pt x="223358" y="374620"/>
                    </a:cubicBezTo>
                    <a:cubicBezTo>
                      <a:pt x="223220" y="374344"/>
                      <a:pt x="223013" y="374137"/>
                      <a:pt x="222875" y="373860"/>
                    </a:cubicBezTo>
                    <a:cubicBezTo>
                      <a:pt x="222875" y="373860"/>
                      <a:pt x="222875" y="373860"/>
                      <a:pt x="222875" y="373860"/>
                    </a:cubicBezTo>
                    <a:cubicBezTo>
                      <a:pt x="222875" y="373860"/>
                      <a:pt x="222875" y="373860"/>
                      <a:pt x="222875" y="373791"/>
                    </a:cubicBezTo>
                    <a:cubicBezTo>
                      <a:pt x="222737" y="373515"/>
                      <a:pt x="222599" y="373308"/>
                      <a:pt x="222461" y="373032"/>
                    </a:cubicBezTo>
                    <a:cubicBezTo>
                      <a:pt x="222461" y="373032"/>
                      <a:pt x="222461" y="373032"/>
                      <a:pt x="222461" y="373032"/>
                    </a:cubicBezTo>
                    <a:cubicBezTo>
                      <a:pt x="222461" y="373032"/>
                      <a:pt x="222461" y="372963"/>
                      <a:pt x="222392" y="372963"/>
                    </a:cubicBezTo>
                    <a:cubicBezTo>
                      <a:pt x="222323" y="372825"/>
                      <a:pt x="222184" y="372687"/>
                      <a:pt x="222115" y="372480"/>
                    </a:cubicBezTo>
                    <a:cubicBezTo>
                      <a:pt x="222115" y="372411"/>
                      <a:pt x="222046" y="372411"/>
                      <a:pt x="222046" y="372342"/>
                    </a:cubicBezTo>
                    <a:cubicBezTo>
                      <a:pt x="222046" y="372273"/>
                      <a:pt x="221977" y="372273"/>
                      <a:pt x="221977" y="372204"/>
                    </a:cubicBezTo>
                    <a:lnTo>
                      <a:pt x="221908" y="372066"/>
                    </a:lnTo>
                    <a:cubicBezTo>
                      <a:pt x="221908" y="372066"/>
                      <a:pt x="221908" y="372066"/>
                      <a:pt x="221908" y="372066"/>
                    </a:cubicBezTo>
                    <a:cubicBezTo>
                      <a:pt x="221908" y="372066"/>
                      <a:pt x="221908" y="371996"/>
                      <a:pt x="221839" y="371996"/>
                    </a:cubicBezTo>
                    <a:cubicBezTo>
                      <a:pt x="221839" y="371996"/>
                      <a:pt x="221839" y="371927"/>
                      <a:pt x="221770" y="371927"/>
                    </a:cubicBezTo>
                    <a:cubicBezTo>
                      <a:pt x="221632" y="371651"/>
                      <a:pt x="221494" y="371375"/>
                      <a:pt x="221287" y="371168"/>
                    </a:cubicBezTo>
                    <a:lnTo>
                      <a:pt x="221287" y="371168"/>
                    </a:lnTo>
                    <a:cubicBezTo>
                      <a:pt x="221218" y="371030"/>
                      <a:pt x="221149" y="370892"/>
                      <a:pt x="221080" y="370754"/>
                    </a:cubicBezTo>
                    <a:lnTo>
                      <a:pt x="221080" y="370754"/>
                    </a:lnTo>
                    <a:cubicBezTo>
                      <a:pt x="221080" y="370754"/>
                      <a:pt x="221080" y="370754"/>
                      <a:pt x="221080" y="370754"/>
                    </a:cubicBezTo>
                    <a:cubicBezTo>
                      <a:pt x="221080" y="370754"/>
                      <a:pt x="221011" y="370685"/>
                      <a:pt x="221011" y="370685"/>
                    </a:cubicBezTo>
                    <a:cubicBezTo>
                      <a:pt x="220942" y="370478"/>
                      <a:pt x="220804" y="370340"/>
                      <a:pt x="220735" y="370133"/>
                    </a:cubicBezTo>
                    <a:cubicBezTo>
                      <a:pt x="220735" y="370133"/>
                      <a:pt x="220735" y="370133"/>
                      <a:pt x="220735" y="370063"/>
                    </a:cubicBezTo>
                    <a:cubicBezTo>
                      <a:pt x="220666" y="369994"/>
                      <a:pt x="220666" y="369856"/>
                      <a:pt x="220597" y="369787"/>
                    </a:cubicBezTo>
                    <a:lnTo>
                      <a:pt x="220528" y="369718"/>
                    </a:lnTo>
                    <a:cubicBezTo>
                      <a:pt x="220459" y="369649"/>
                      <a:pt x="220459" y="369580"/>
                      <a:pt x="220390" y="369511"/>
                    </a:cubicBezTo>
                    <a:cubicBezTo>
                      <a:pt x="220390" y="369442"/>
                      <a:pt x="220321" y="369442"/>
                      <a:pt x="220321" y="369373"/>
                    </a:cubicBezTo>
                    <a:cubicBezTo>
                      <a:pt x="220251" y="369235"/>
                      <a:pt x="220182" y="369097"/>
                      <a:pt x="220113" y="369028"/>
                    </a:cubicBezTo>
                    <a:cubicBezTo>
                      <a:pt x="220113" y="369028"/>
                      <a:pt x="220113" y="368959"/>
                      <a:pt x="220044" y="368959"/>
                    </a:cubicBezTo>
                    <a:cubicBezTo>
                      <a:pt x="220044" y="368890"/>
                      <a:pt x="219975" y="368821"/>
                      <a:pt x="219975" y="368752"/>
                    </a:cubicBezTo>
                    <a:cubicBezTo>
                      <a:pt x="219837" y="368476"/>
                      <a:pt x="219699" y="368269"/>
                      <a:pt x="219630" y="367992"/>
                    </a:cubicBezTo>
                    <a:lnTo>
                      <a:pt x="219630" y="367992"/>
                    </a:lnTo>
                    <a:cubicBezTo>
                      <a:pt x="219492" y="367716"/>
                      <a:pt x="219354" y="367440"/>
                      <a:pt x="219216" y="367164"/>
                    </a:cubicBezTo>
                    <a:lnTo>
                      <a:pt x="219216" y="367164"/>
                    </a:lnTo>
                    <a:cubicBezTo>
                      <a:pt x="219147" y="366957"/>
                      <a:pt x="219009" y="366819"/>
                      <a:pt x="218940" y="366612"/>
                    </a:cubicBezTo>
                    <a:cubicBezTo>
                      <a:pt x="218940" y="366612"/>
                      <a:pt x="218940" y="366543"/>
                      <a:pt x="218871" y="366543"/>
                    </a:cubicBezTo>
                    <a:cubicBezTo>
                      <a:pt x="218733" y="366266"/>
                      <a:pt x="218664" y="365990"/>
                      <a:pt x="218526" y="365783"/>
                    </a:cubicBezTo>
                    <a:cubicBezTo>
                      <a:pt x="218526" y="365783"/>
                      <a:pt x="218526" y="365714"/>
                      <a:pt x="218457" y="365714"/>
                    </a:cubicBezTo>
                    <a:cubicBezTo>
                      <a:pt x="218388" y="365576"/>
                      <a:pt x="218318" y="365438"/>
                      <a:pt x="218249" y="365300"/>
                    </a:cubicBezTo>
                    <a:cubicBezTo>
                      <a:pt x="218249" y="365231"/>
                      <a:pt x="218180" y="365231"/>
                      <a:pt x="218180" y="365162"/>
                    </a:cubicBezTo>
                    <a:cubicBezTo>
                      <a:pt x="218111" y="365093"/>
                      <a:pt x="218111" y="364955"/>
                      <a:pt x="218042" y="364886"/>
                    </a:cubicBezTo>
                    <a:lnTo>
                      <a:pt x="217973" y="364748"/>
                    </a:lnTo>
                    <a:cubicBezTo>
                      <a:pt x="217973" y="364748"/>
                      <a:pt x="217973" y="364748"/>
                      <a:pt x="217973" y="364748"/>
                    </a:cubicBezTo>
                    <a:cubicBezTo>
                      <a:pt x="217973" y="364748"/>
                      <a:pt x="217973" y="364679"/>
                      <a:pt x="217904" y="364679"/>
                    </a:cubicBezTo>
                    <a:cubicBezTo>
                      <a:pt x="217835" y="364472"/>
                      <a:pt x="217697" y="364195"/>
                      <a:pt x="217628" y="363988"/>
                    </a:cubicBezTo>
                    <a:cubicBezTo>
                      <a:pt x="217628" y="363988"/>
                      <a:pt x="217628" y="363919"/>
                      <a:pt x="217628" y="363919"/>
                    </a:cubicBezTo>
                    <a:cubicBezTo>
                      <a:pt x="217628" y="363850"/>
                      <a:pt x="217559" y="363781"/>
                      <a:pt x="217559" y="363712"/>
                    </a:cubicBezTo>
                    <a:cubicBezTo>
                      <a:pt x="217490" y="363574"/>
                      <a:pt x="217421" y="363436"/>
                      <a:pt x="217421" y="363298"/>
                    </a:cubicBezTo>
                    <a:lnTo>
                      <a:pt x="217352" y="363229"/>
                    </a:lnTo>
                    <a:cubicBezTo>
                      <a:pt x="217352" y="363229"/>
                      <a:pt x="217352" y="363229"/>
                      <a:pt x="217352" y="363160"/>
                    </a:cubicBezTo>
                    <a:cubicBezTo>
                      <a:pt x="217352" y="363160"/>
                      <a:pt x="217352" y="363160"/>
                      <a:pt x="217352" y="363091"/>
                    </a:cubicBezTo>
                    <a:cubicBezTo>
                      <a:pt x="217352" y="363022"/>
                      <a:pt x="217283" y="362953"/>
                      <a:pt x="217283" y="362884"/>
                    </a:cubicBezTo>
                    <a:cubicBezTo>
                      <a:pt x="217214" y="362677"/>
                      <a:pt x="217076" y="362470"/>
                      <a:pt x="217007" y="362193"/>
                    </a:cubicBezTo>
                    <a:lnTo>
                      <a:pt x="217007" y="362193"/>
                    </a:lnTo>
                    <a:cubicBezTo>
                      <a:pt x="216938" y="361986"/>
                      <a:pt x="216869" y="361848"/>
                      <a:pt x="216800" y="361641"/>
                    </a:cubicBezTo>
                    <a:cubicBezTo>
                      <a:pt x="216800" y="361572"/>
                      <a:pt x="216800" y="361572"/>
                      <a:pt x="216731" y="361503"/>
                    </a:cubicBezTo>
                    <a:lnTo>
                      <a:pt x="216731" y="361503"/>
                    </a:lnTo>
                    <a:cubicBezTo>
                      <a:pt x="216731" y="361434"/>
                      <a:pt x="216662" y="361365"/>
                      <a:pt x="216662" y="361365"/>
                    </a:cubicBezTo>
                    <a:cubicBezTo>
                      <a:pt x="216593" y="361158"/>
                      <a:pt x="216524" y="360951"/>
                      <a:pt x="216455" y="360744"/>
                    </a:cubicBezTo>
                    <a:cubicBezTo>
                      <a:pt x="216455" y="360675"/>
                      <a:pt x="216385" y="360606"/>
                      <a:pt x="216385" y="360537"/>
                    </a:cubicBezTo>
                    <a:cubicBezTo>
                      <a:pt x="216385" y="360468"/>
                      <a:pt x="216316" y="360398"/>
                      <a:pt x="216316" y="360329"/>
                    </a:cubicBezTo>
                    <a:cubicBezTo>
                      <a:pt x="216316" y="360260"/>
                      <a:pt x="216316" y="360260"/>
                      <a:pt x="216247" y="360191"/>
                    </a:cubicBezTo>
                    <a:cubicBezTo>
                      <a:pt x="216178" y="359984"/>
                      <a:pt x="216109" y="359708"/>
                      <a:pt x="216040" y="359501"/>
                    </a:cubicBezTo>
                    <a:cubicBezTo>
                      <a:pt x="216040" y="359501"/>
                      <a:pt x="216040" y="359501"/>
                      <a:pt x="216040" y="359432"/>
                    </a:cubicBezTo>
                    <a:cubicBezTo>
                      <a:pt x="215971" y="359225"/>
                      <a:pt x="215902" y="359018"/>
                      <a:pt x="215833" y="358811"/>
                    </a:cubicBezTo>
                    <a:lnTo>
                      <a:pt x="215833" y="358811"/>
                    </a:lnTo>
                    <a:lnTo>
                      <a:pt x="215833" y="358811"/>
                    </a:lnTo>
                    <a:cubicBezTo>
                      <a:pt x="215833" y="358811"/>
                      <a:pt x="215833" y="358811"/>
                      <a:pt x="215833" y="358811"/>
                    </a:cubicBezTo>
                    <a:lnTo>
                      <a:pt x="215833" y="358811"/>
                    </a:lnTo>
                    <a:cubicBezTo>
                      <a:pt x="215833" y="358742"/>
                      <a:pt x="215833" y="358742"/>
                      <a:pt x="215833" y="358673"/>
                    </a:cubicBezTo>
                    <a:cubicBezTo>
                      <a:pt x="215833" y="358604"/>
                      <a:pt x="215764" y="358535"/>
                      <a:pt x="215764" y="358465"/>
                    </a:cubicBezTo>
                    <a:cubicBezTo>
                      <a:pt x="215695" y="358258"/>
                      <a:pt x="215626" y="358051"/>
                      <a:pt x="215557" y="357775"/>
                    </a:cubicBezTo>
                    <a:lnTo>
                      <a:pt x="215557" y="357775"/>
                    </a:lnTo>
                    <a:cubicBezTo>
                      <a:pt x="215557" y="357706"/>
                      <a:pt x="215488" y="357637"/>
                      <a:pt x="215488" y="357499"/>
                    </a:cubicBezTo>
                    <a:cubicBezTo>
                      <a:pt x="215488" y="357499"/>
                      <a:pt x="215488" y="357499"/>
                      <a:pt x="215488" y="357430"/>
                    </a:cubicBezTo>
                    <a:cubicBezTo>
                      <a:pt x="215419" y="357292"/>
                      <a:pt x="215419" y="357154"/>
                      <a:pt x="215350" y="357016"/>
                    </a:cubicBezTo>
                    <a:cubicBezTo>
                      <a:pt x="215350" y="356947"/>
                      <a:pt x="215281" y="356878"/>
                      <a:pt x="215281" y="356740"/>
                    </a:cubicBezTo>
                    <a:cubicBezTo>
                      <a:pt x="215212" y="356463"/>
                      <a:pt x="215143" y="356187"/>
                      <a:pt x="215074" y="355911"/>
                    </a:cubicBezTo>
                    <a:cubicBezTo>
                      <a:pt x="215074" y="355911"/>
                      <a:pt x="215074" y="355911"/>
                      <a:pt x="215074" y="355842"/>
                    </a:cubicBezTo>
                    <a:cubicBezTo>
                      <a:pt x="215005" y="355566"/>
                      <a:pt x="214936" y="355290"/>
                      <a:pt x="214867" y="354945"/>
                    </a:cubicBezTo>
                    <a:lnTo>
                      <a:pt x="214867" y="354945"/>
                    </a:lnTo>
                    <a:cubicBezTo>
                      <a:pt x="214798" y="354669"/>
                      <a:pt x="214729" y="354323"/>
                      <a:pt x="214660" y="354047"/>
                    </a:cubicBezTo>
                    <a:cubicBezTo>
                      <a:pt x="214660" y="354047"/>
                      <a:pt x="214660" y="354047"/>
                      <a:pt x="214660" y="354047"/>
                    </a:cubicBezTo>
                    <a:cubicBezTo>
                      <a:pt x="214591" y="353909"/>
                      <a:pt x="214591" y="353702"/>
                      <a:pt x="214521" y="353564"/>
                    </a:cubicBezTo>
                    <a:lnTo>
                      <a:pt x="214521" y="353426"/>
                    </a:lnTo>
                    <a:cubicBezTo>
                      <a:pt x="214521" y="353357"/>
                      <a:pt x="214521" y="353357"/>
                      <a:pt x="214521" y="353288"/>
                    </a:cubicBezTo>
                    <a:cubicBezTo>
                      <a:pt x="214452" y="353081"/>
                      <a:pt x="214452" y="352874"/>
                      <a:pt x="214383" y="352735"/>
                    </a:cubicBezTo>
                    <a:cubicBezTo>
                      <a:pt x="214383" y="352735"/>
                      <a:pt x="214383" y="352735"/>
                      <a:pt x="214383" y="352735"/>
                    </a:cubicBezTo>
                    <a:cubicBezTo>
                      <a:pt x="214383" y="352666"/>
                      <a:pt x="214314" y="352528"/>
                      <a:pt x="214314" y="352459"/>
                    </a:cubicBezTo>
                    <a:lnTo>
                      <a:pt x="214314" y="352390"/>
                    </a:lnTo>
                    <a:cubicBezTo>
                      <a:pt x="214314" y="352252"/>
                      <a:pt x="214245" y="352114"/>
                      <a:pt x="214245" y="351976"/>
                    </a:cubicBezTo>
                    <a:cubicBezTo>
                      <a:pt x="214245" y="351976"/>
                      <a:pt x="214245" y="351976"/>
                      <a:pt x="214245" y="351907"/>
                    </a:cubicBezTo>
                    <a:cubicBezTo>
                      <a:pt x="214176" y="351700"/>
                      <a:pt x="214176" y="351562"/>
                      <a:pt x="214107" y="351355"/>
                    </a:cubicBezTo>
                    <a:cubicBezTo>
                      <a:pt x="214107" y="351355"/>
                      <a:pt x="214107" y="351286"/>
                      <a:pt x="214107" y="351286"/>
                    </a:cubicBezTo>
                    <a:lnTo>
                      <a:pt x="214107" y="351286"/>
                    </a:lnTo>
                    <a:cubicBezTo>
                      <a:pt x="214038" y="351010"/>
                      <a:pt x="213969" y="350733"/>
                      <a:pt x="213969" y="350457"/>
                    </a:cubicBezTo>
                    <a:cubicBezTo>
                      <a:pt x="213969" y="350388"/>
                      <a:pt x="213969" y="350388"/>
                      <a:pt x="213969" y="350319"/>
                    </a:cubicBezTo>
                    <a:lnTo>
                      <a:pt x="213969" y="350319"/>
                    </a:lnTo>
                    <a:lnTo>
                      <a:pt x="213969" y="350181"/>
                    </a:lnTo>
                    <a:cubicBezTo>
                      <a:pt x="213900" y="349974"/>
                      <a:pt x="213900" y="349767"/>
                      <a:pt x="213831" y="349560"/>
                    </a:cubicBezTo>
                    <a:cubicBezTo>
                      <a:pt x="213831" y="349560"/>
                      <a:pt x="213831" y="349560"/>
                      <a:pt x="213831" y="349560"/>
                    </a:cubicBezTo>
                    <a:cubicBezTo>
                      <a:pt x="213762" y="349284"/>
                      <a:pt x="213693" y="348939"/>
                      <a:pt x="213693" y="348662"/>
                    </a:cubicBezTo>
                    <a:lnTo>
                      <a:pt x="213693" y="348662"/>
                    </a:lnTo>
                    <a:cubicBezTo>
                      <a:pt x="213624" y="348386"/>
                      <a:pt x="213624" y="348041"/>
                      <a:pt x="213555" y="347765"/>
                    </a:cubicBezTo>
                    <a:cubicBezTo>
                      <a:pt x="213555" y="347765"/>
                      <a:pt x="213555" y="347765"/>
                      <a:pt x="213555" y="347765"/>
                    </a:cubicBezTo>
                    <a:cubicBezTo>
                      <a:pt x="213555" y="347558"/>
                      <a:pt x="213486" y="347420"/>
                      <a:pt x="213486" y="347213"/>
                    </a:cubicBezTo>
                    <a:lnTo>
                      <a:pt x="213486" y="347213"/>
                    </a:lnTo>
                    <a:cubicBezTo>
                      <a:pt x="213486" y="347213"/>
                      <a:pt x="213486" y="347144"/>
                      <a:pt x="213486" y="347144"/>
                    </a:cubicBezTo>
                    <a:cubicBezTo>
                      <a:pt x="213486" y="347075"/>
                      <a:pt x="213486" y="347075"/>
                      <a:pt x="213486" y="347006"/>
                    </a:cubicBezTo>
                    <a:cubicBezTo>
                      <a:pt x="213486" y="346798"/>
                      <a:pt x="213417" y="346522"/>
                      <a:pt x="213417" y="346315"/>
                    </a:cubicBezTo>
                    <a:lnTo>
                      <a:pt x="213417" y="346246"/>
                    </a:lnTo>
                    <a:cubicBezTo>
                      <a:pt x="213417" y="346177"/>
                      <a:pt x="213417" y="346177"/>
                      <a:pt x="213417" y="346108"/>
                    </a:cubicBezTo>
                    <a:cubicBezTo>
                      <a:pt x="213417" y="346108"/>
                      <a:pt x="213417" y="346108"/>
                      <a:pt x="213417" y="346108"/>
                    </a:cubicBezTo>
                    <a:cubicBezTo>
                      <a:pt x="213417" y="345901"/>
                      <a:pt x="213348" y="345625"/>
                      <a:pt x="213348" y="345418"/>
                    </a:cubicBezTo>
                    <a:cubicBezTo>
                      <a:pt x="213348" y="345418"/>
                      <a:pt x="213348" y="345349"/>
                      <a:pt x="213348" y="345349"/>
                    </a:cubicBezTo>
                    <a:cubicBezTo>
                      <a:pt x="213348" y="345280"/>
                      <a:pt x="213348" y="345211"/>
                      <a:pt x="213348" y="345073"/>
                    </a:cubicBezTo>
                    <a:lnTo>
                      <a:pt x="213348" y="345073"/>
                    </a:lnTo>
                    <a:cubicBezTo>
                      <a:pt x="213348" y="344934"/>
                      <a:pt x="213348" y="344865"/>
                      <a:pt x="213279" y="344727"/>
                    </a:cubicBezTo>
                    <a:cubicBezTo>
                      <a:pt x="213279" y="344727"/>
                      <a:pt x="213279" y="344658"/>
                      <a:pt x="213279" y="344658"/>
                    </a:cubicBezTo>
                    <a:cubicBezTo>
                      <a:pt x="213279" y="344451"/>
                      <a:pt x="213210" y="344313"/>
                      <a:pt x="213210" y="344106"/>
                    </a:cubicBezTo>
                    <a:lnTo>
                      <a:pt x="213210" y="344106"/>
                    </a:lnTo>
                    <a:cubicBezTo>
                      <a:pt x="213210" y="344106"/>
                      <a:pt x="213210" y="344106"/>
                      <a:pt x="213210" y="344106"/>
                    </a:cubicBezTo>
                    <a:cubicBezTo>
                      <a:pt x="213210" y="344037"/>
                      <a:pt x="213210" y="343899"/>
                      <a:pt x="213210" y="343830"/>
                    </a:cubicBezTo>
                    <a:lnTo>
                      <a:pt x="213210" y="343761"/>
                    </a:lnTo>
                    <a:cubicBezTo>
                      <a:pt x="213210" y="343554"/>
                      <a:pt x="213210" y="343347"/>
                      <a:pt x="213141" y="343209"/>
                    </a:cubicBezTo>
                    <a:cubicBezTo>
                      <a:pt x="213141" y="343140"/>
                      <a:pt x="213141" y="343140"/>
                      <a:pt x="213141" y="343071"/>
                    </a:cubicBezTo>
                    <a:lnTo>
                      <a:pt x="213141" y="343071"/>
                    </a:lnTo>
                    <a:cubicBezTo>
                      <a:pt x="213141" y="342794"/>
                      <a:pt x="213072" y="342518"/>
                      <a:pt x="213072" y="342242"/>
                    </a:cubicBezTo>
                    <a:lnTo>
                      <a:pt x="213072" y="342242"/>
                    </a:lnTo>
                    <a:cubicBezTo>
                      <a:pt x="213072" y="342035"/>
                      <a:pt x="213003" y="341759"/>
                      <a:pt x="213003" y="341552"/>
                    </a:cubicBezTo>
                    <a:cubicBezTo>
                      <a:pt x="213003" y="341483"/>
                      <a:pt x="213003" y="341414"/>
                      <a:pt x="213003" y="341276"/>
                    </a:cubicBezTo>
                    <a:cubicBezTo>
                      <a:pt x="213003" y="340999"/>
                      <a:pt x="213003" y="340723"/>
                      <a:pt x="212934" y="340447"/>
                    </a:cubicBezTo>
                    <a:cubicBezTo>
                      <a:pt x="212934" y="340240"/>
                      <a:pt x="212934" y="339964"/>
                      <a:pt x="212934" y="339757"/>
                    </a:cubicBezTo>
                    <a:cubicBezTo>
                      <a:pt x="212934" y="339757"/>
                      <a:pt x="212934" y="339757"/>
                      <a:pt x="212934" y="339757"/>
                    </a:cubicBezTo>
                    <a:cubicBezTo>
                      <a:pt x="212934" y="339619"/>
                      <a:pt x="212934" y="339412"/>
                      <a:pt x="212934" y="339274"/>
                    </a:cubicBezTo>
                    <a:cubicBezTo>
                      <a:pt x="212934" y="339274"/>
                      <a:pt x="212934" y="339274"/>
                      <a:pt x="212934" y="339204"/>
                    </a:cubicBezTo>
                    <a:cubicBezTo>
                      <a:pt x="212036" y="338376"/>
                      <a:pt x="211967" y="338238"/>
                      <a:pt x="212036" y="338031"/>
                    </a:cubicBezTo>
                    <a:lnTo>
                      <a:pt x="212036" y="338031"/>
                    </a:lnTo>
                    <a:close/>
                  </a:path>
                </a:pathLst>
              </a:custGeom>
              <a:solidFill>
                <a:srgbClr val="E293E0"/>
              </a:solidFill>
              <a:ln w="6856"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614C91F-AAE2-FED6-0C65-84475231CE00}"/>
                  </a:ext>
                </a:extLst>
              </p:cNvPr>
              <p:cNvSpPr/>
              <p:nvPr/>
            </p:nvSpPr>
            <p:spPr>
              <a:xfrm>
                <a:off x="6893969" y="3261718"/>
                <a:ext cx="172572" cy="172526"/>
              </a:xfrm>
              <a:custGeom>
                <a:avLst/>
                <a:gdLst>
                  <a:gd name="connsiteX0" fmla="*/ 43277 w 172572"/>
                  <a:gd name="connsiteY0" fmla="*/ 11656 h 172526"/>
                  <a:gd name="connsiteX1" fmla="*/ 161121 w 172572"/>
                  <a:gd name="connsiteY1" fmla="*/ 43205 h 172526"/>
                  <a:gd name="connsiteX2" fmla="*/ 129572 w 172572"/>
                  <a:gd name="connsiteY2" fmla="*/ 161050 h 172526"/>
                  <a:gd name="connsiteX3" fmla="*/ 129572 w 172572"/>
                  <a:gd name="connsiteY3" fmla="*/ 161050 h 172526"/>
                  <a:gd name="connsiteX4" fmla="*/ 11728 w 172572"/>
                  <a:gd name="connsiteY4" fmla="*/ 129500 h 172526"/>
                  <a:gd name="connsiteX5" fmla="*/ 11728 w 172572"/>
                  <a:gd name="connsiteY5" fmla="*/ 129500 h 172526"/>
                  <a:gd name="connsiteX6" fmla="*/ 43277 w 172572"/>
                  <a:gd name="connsiteY6" fmla="*/ 11656 h 17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72" h="172526">
                    <a:moveTo>
                      <a:pt x="43277" y="11656"/>
                    </a:moveTo>
                    <a:cubicBezTo>
                      <a:pt x="84560" y="-12161"/>
                      <a:pt x="137304" y="1991"/>
                      <a:pt x="161121" y="43205"/>
                    </a:cubicBezTo>
                    <a:cubicBezTo>
                      <a:pt x="184939" y="84489"/>
                      <a:pt x="170786" y="137232"/>
                      <a:pt x="129572" y="161050"/>
                    </a:cubicBezTo>
                    <a:lnTo>
                      <a:pt x="129572" y="161050"/>
                    </a:lnTo>
                    <a:cubicBezTo>
                      <a:pt x="88288" y="184867"/>
                      <a:pt x="35545" y="170715"/>
                      <a:pt x="11728" y="129500"/>
                    </a:cubicBezTo>
                    <a:lnTo>
                      <a:pt x="11728" y="129500"/>
                    </a:lnTo>
                    <a:cubicBezTo>
                      <a:pt x="-12159" y="88217"/>
                      <a:pt x="1994" y="35473"/>
                      <a:pt x="43277" y="11656"/>
                    </a:cubicBezTo>
                    <a:close/>
                  </a:path>
                </a:pathLst>
              </a:custGeom>
              <a:solidFill>
                <a:srgbClr val="8CD3FC"/>
              </a:solidFill>
              <a:ln w="6856"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9522127-6FE7-6168-A0A6-6D6ECF189B49}"/>
                  </a:ext>
                </a:extLst>
              </p:cNvPr>
              <p:cNvSpPr/>
              <p:nvPr/>
            </p:nvSpPr>
            <p:spPr>
              <a:xfrm>
                <a:off x="6893984" y="3320090"/>
                <a:ext cx="172589" cy="114185"/>
              </a:xfrm>
              <a:custGeom>
                <a:avLst/>
                <a:gdLst>
                  <a:gd name="connsiteX0" fmla="*/ 4741 w 172589"/>
                  <a:gd name="connsiteY0" fmla="*/ 94 h 114185"/>
                  <a:gd name="connsiteX1" fmla="*/ 115 w 172589"/>
                  <a:gd name="connsiteY1" fmla="*/ 27984 h 114185"/>
                  <a:gd name="connsiteX2" fmla="*/ 86410 w 172589"/>
                  <a:gd name="connsiteY2" fmla="*/ 114279 h 114185"/>
                  <a:gd name="connsiteX3" fmla="*/ 86410 w 172589"/>
                  <a:gd name="connsiteY3" fmla="*/ 114279 h 114185"/>
                  <a:gd name="connsiteX4" fmla="*/ 172705 w 172589"/>
                  <a:gd name="connsiteY4" fmla="*/ 27984 h 114185"/>
                  <a:gd name="connsiteX5" fmla="*/ 172705 w 172589"/>
                  <a:gd name="connsiteY5" fmla="*/ 27984 h 114185"/>
                  <a:gd name="connsiteX6" fmla="*/ 168080 w 172589"/>
                  <a:gd name="connsiteY6" fmla="*/ 94 h 114185"/>
                  <a:gd name="connsiteX7" fmla="*/ 86410 w 172589"/>
                  <a:gd name="connsiteY7" fmla="*/ 58498 h 114185"/>
                  <a:gd name="connsiteX8" fmla="*/ 4741 w 172589"/>
                  <a:gd name="connsiteY8" fmla="*/ 94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14185">
                    <a:moveTo>
                      <a:pt x="4741" y="94"/>
                    </a:moveTo>
                    <a:cubicBezTo>
                      <a:pt x="1703" y="9069"/>
                      <a:pt x="115" y="18527"/>
                      <a:pt x="115" y="27984"/>
                    </a:cubicBezTo>
                    <a:cubicBezTo>
                      <a:pt x="115" y="75619"/>
                      <a:pt x="38775" y="114279"/>
                      <a:pt x="86410" y="114279"/>
                    </a:cubicBezTo>
                    <a:cubicBezTo>
                      <a:pt x="86410" y="114279"/>
                      <a:pt x="86410" y="114279"/>
                      <a:pt x="86410" y="114279"/>
                    </a:cubicBezTo>
                    <a:cubicBezTo>
                      <a:pt x="134045" y="114279"/>
                      <a:pt x="172705" y="75619"/>
                      <a:pt x="172705" y="27984"/>
                    </a:cubicBezTo>
                    <a:cubicBezTo>
                      <a:pt x="172705" y="27984"/>
                      <a:pt x="172705" y="27984"/>
                      <a:pt x="172705" y="27984"/>
                    </a:cubicBezTo>
                    <a:cubicBezTo>
                      <a:pt x="172705" y="18527"/>
                      <a:pt x="171117" y="9069"/>
                      <a:pt x="168080" y="94"/>
                    </a:cubicBezTo>
                    <a:cubicBezTo>
                      <a:pt x="156136" y="35026"/>
                      <a:pt x="123344" y="58498"/>
                      <a:pt x="86410" y="58498"/>
                    </a:cubicBezTo>
                    <a:cubicBezTo>
                      <a:pt x="49476" y="58498"/>
                      <a:pt x="16684" y="35026"/>
                      <a:pt x="4741" y="94"/>
                    </a:cubicBezTo>
                    <a:close/>
                  </a:path>
                </a:pathLst>
              </a:custGeom>
              <a:solidFill>
                <a:srgbClr val="82C1FC"/>
              </a:solidFill>
              <a:ln w="6856"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BB72CDC-AF83-F403-1399-C9E59FACF9C8}"/>
                  </a:ext>
                </a:extLst>
              </p:cNvPr>
              <p:cNvSpPr/>
              <p:nvPr/>
            </p:nvSpPr>
            <p:spPr>
              <a:xfrm>
                <a:off x="6641298" y="3407590"/>
                <a:ext cx="172572" cy="172526"/>
              </a:xfrm>
              <a:custGeom>
                <a:avLst/>
                <a:gdLst>
                  <a:gd name="connsiteX0" fmla="*/ 43239 w 172572"/>
                  <a:gd name="connsiteY0" fmla="*/ 11678 h 172526"/>
                  <a:gd name="connsiteX1" fmla="*/ 161083 w 172572"/>
                  <a:gd name="connsiteY1" fmla="*/ 43228 h 172526"/>
                  <a:gd name="connsiteX2" fmla="*/ 129533 w 172572"/>
                  <a:gd name="connsiteY2" fmla="*/ 161072 h 172526"/>
                  <a:gd name="connsiteX3" fmla="*/ 129533 w 172572"/>
                  <a:gd name="connsiteY3" fmla="*/ 161072 h 172526"/>
                  <a:gd name="connsiteX4" fmla="*/ 11689 w 172572"/>
                  <a:gd name="connsiteY4" fmla="*/ 129522 h 172526"/>
                  <a:gd name="connsiteX5" fmla="*/ 11689 w 172572"/>
                  <a:gd name="connsiteY5" fmla="*/ 129522 h 172526"/>
                  <a:gd name="connsiteX6" fmla="*/ 43239 w 172572"/>
                  <a:gd name="connsiteY6" fmla="*/ 11678 h 172526"/>
                  <a:gd name="connsiteX7" fmla="*/ 43239 w 172572"/>
                  <a:gd name="connsiteY7" fmla="*/ 11678 h 17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72" h="172526">
                    <a:moveTo>
                      <a:pt x="43239" y="11678"/>
                    </a:moveTo>
                    <a:cubicBezTo>
                      <a:pt x="84522" y="-12139"/>
                      <a:pt x="137266" y="2013"/>
                      <a:pt x="161083" y="43228"/>
                    </a:cubicBezTo>
                    <a:cubicBezTo>
                      <a:pt x="184900" y="84511"/>
                      <a:pt x="170748" y="137254"/>
                      <a:pt x="129533" y="161072"/>
                    </a:cubicBezTo>
                    <a:lnTo>
                      <a:pt x="129533" y="161072"/>
                    </a:lnTo>
                    <a:cubicBezTo>
                      <a:pt x="88250" y="184889"/>
                      <a:pt x="35507" y="170737"/>
                      <a:pt x="11689" y="129522"/>
                    </a:cubicBezTo>
                    <a:lnTo>
                      <a:pt x="11689" y="129522"/>
                    </a:lnTo>
                    <a:cubicBezTo>
                      <a:pt x="-12197" y="88239"/>
                      <a:pt x="1955" y="35496"/>
                      <a:pt x="43239" y="11678"/>
                    </a:cubicBezTo>
                    <a:lnTo>
                      <a:pt x="43239" y="11678"/>
                    </a:lnTo>
                    <a:close/>
                  </a:path>
                </a:pathLst>
              </a:custGeom>
              <a:solidFill>
                <a:srgbClr val="8CD3FC"/>
              </a:solidFill>
              <a:ln w="6856"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FB7B3E8-5860-0D2D-F261-AFB8D1CED5E4}"/>
                  </a:ext>
                </a:extLst>
              </p:cNvPr>
              <p:cNvSpPr/>
              <p:nvPr/>
            </p:nvSpPr>
            <p:spPr>
              <a:xfrm>
                <a:off x="6641312" y="3465963"/>
                <a:ext cx="172589" cy="114185"/>
              </a:xfrm>
              <a:custGeom>
                <a:avLst/>
                <a:gdLst>
                  <a:gd name="connsiteX0" fmla="*/ 4702 w 172589"/>
                  <a:gd name="connsiteY0" fmla="*/ 116 h 114185"/>
                  <a:gd name="connsiteX1" fmla="*/ 77 w 172589"/>
                  <a:gd name="connsiteY1" fmla="*/ 28007 h 114185"/>
                  <a:gd name="connsiteX2" fmla="*/ 86372 w 172589"/>
                  <a:gd name="connsiteY2" fmla="*/ 114301 h 114185"/>
                  <a:gd name="connsiteX3" fmla="*/ 86372 w 172589"/>
                  <a:gd name="connsiteY3" fmla="*/ 114301 h 114185"/>
                  <a:gd name="connsiteX4" fmla="*/ 172667 w 172589"/>
                  <a:gd name="connsiteY4" fmla="*/ 28007 h 114185"/>
                  <a:gd name="connsiteX5" fmla="*/ 172667 w 172589"/>
                  <a:gd name="connsiteY5" fmla="*/ 28007 h 114185"/>
                  <a:gd name="connsiteX6" fmla="*/ 168041 w 172589"/>
                  <a:gd name="connsiteY6" fmla="*/ 116 h 114185"/>
                  <a:gd name="connsiteX7" fmla="*/ 86372 w 172589"/>
                  <a:gd name="connsiteY7" fmla="*/ 58520 h 114185"/>
                  <a:gd name="connsiteX8" fmla="*/ 4702 w 172589"/>
                  <a:gd name="connsiteY8" fmla="*/ 116 h 114185"/>
                  <a:gd name="connsiteX9" fmla="*/ 4702 w 172589"/>
                  <a:gd name="connsiteY9" fmla="*/ 116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02" y="116"/>
                    </a:moveTo>
                    <a:cubicBezTo>
                      <a:pt x="1665" y="9091"/>
                      <a:pt x="77" y="18549"/>
                      <a:pt x="77" y="28007"/>
                    </a:cubicBezTo>
                    <a:cubicBezTo>
                      <a:pt x="77" y="75641"/>
                      <a:pt x="38737" y="114301"/>
                      <a:pt x="86372" y="114301"/>
                    </a:cubicBezTo>
                    <a:cubicBezTo>
                      <a:pt x="86372" y="114301"/>
                      <a:pt x="86372" y="114301"/>
                      <a:pt x="86372" y="114301"/>
                    </a:cubicBezTo>
                    <a:cubicBezTo>
                      <a:pt x="134007" y="114301"/>
                      <a:pt x="172667" y="75641"/>
                      <a:pt x="172667" y="28007"/>
                    </a:cubicBezTo>
                    <a:cubicBezTo>
                      <a:pt x="172667" y="28007"/>
                      <a:pt x="172667" y="28007"/>
                      <a:pt x="172667" y="28007"/>
                    </a:cubicBezTo>
                    <a:cubicBezTo>
                      <a:pt x="172667" y="18549"/>
                      <a:pt x="171079" y="9091"/>
                      <a:pt x="168041" y="116"/>
                    </a:cubicBezTo>
                    <a:cubicBezTo>
                      <a:pt x="156098" y="35048"/>
                      <a:pt x="123306" y="58520"/>
                      <a:pt x="86372" y="58520"/>
                    </a:cubicBezTo>
                    <a:cubicBezTo>
                      <a:pt x="49438" y="58520"/>
                      <a:pt x="16646" y="35048"/>
                      <a:pt x="4702" y="116"/>
                    </a:cubicBezTo>
                    <a:lnTo>
                      <a:pt x="4702" y="116"/>
                    </a:lnTo>
                    <a:close/>
                  </a:path>
                </a:pathLst>
              </a:custGeom>
              <a:solidFill>
                <a:srgbClr val="82C1FC"/>
              </a:solidFill>
              <a:ln w="6856"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934774A-F00B-3A26-367E-DE56AB4CE928}"/>
                  </a:ext>
                </a:extLst>
              </p:cNvPr>
              <p:cNvSpPr/>
              <p:nvPr/>
            </p:nvSpPr>
            <p:spPr>
              <a:xfrm>
                <a:off x="6840650" y="3460978"/>
                <a:ext cx="172526" cy="172572"/>
              </a:xfrm>
              <a:custGeom>
                <a:avLst/>
                <a:gdLst>
                  <a:gd name="connsiteX0" fmla="*/ 161067 w 172526"/>
                  <a:gd name="connsiteY0" fmla="*/ 43281 h 172572"/>
                  <a:gd name="connsiteX1" fmla="*/ 129518 w 172526"/>
                  <a:gd name="connsiteY1" fmla="*/ 161126 h 172572"/>
                  <a:gd name="connsiteX2" fmla="*/ 11674 w 172526"/>
                  <a:gd name="connsiteY2" fmla="*/ 129576 h 172572"/>
                  <a:gd name="connsiteX3" fmla="*/ 43223 w 172526"/>
                  <a:gd name="connsiteY3" fmla="*/ 11732 h 172572"/>
                  <a:gd name="connsiteX4" fmla="*/ 43223 w 172526"/>
                  <a:gd name="connsiteY4" fmla="*/ 11732 h 172572"/>
                  <a:gd name="connsiteX5" fmla="*/ 161067 w 172526"/>
                  <a:gd name="connsiteY5" fmla="*/ 43281 h 172572"/>
                  <a:gd name="connsiteX6" fmla="*/ 161067 w 172526"/>
                  <a:gd name="connsiteY6" fmla="*/ 43281 h 172572"/>
                  <a:gd name="connsiteX7" fmla="*/ 161067 w 172526"/>
                  <a:gd name="connsiteY7" fmla="*/ 43281 h 17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26" h="172572">
                    <a:moveTo>
                      <a:pt x="161067" y="43281"/>
                    </a:moveTo>
                    <a:cubicBezTo>
                      <a:pt x="184885" y="84565"/>
                      <a:pt x="170732" y="137308"/>
                      <a:pt x="129518" y="161126"/>
                    </a:cubicBezTo>
                    <a:cubicBezTo>
                      <a:pt x="88235" y="184943"/>
                      <a:pt x="35491" y="170791"/>
                      <a:pt x="11674" y="129576"/>
                    </a:cubicBezTo>
                    <a:cubicBezTo>
                      <a:pt x="-12144" y="88293"/>
                      <a:pt x="2009" y="35549"/>
                      <a:pt x="43223" y="11732"/>
                    </a:cubicBezTo>
                    <a:lnTo>
                      <a:pt x="43223" y="11732"/>
                    </a:lnTo>
                    <a:cubicBezTo>
                      <a:pt x="84438" y="-12154"/>
                      <a:pt x="137250" y="1998"/>
                      <a:pt x="161067" y="43281"/>
                    </a:cubicBezTo>
                    <a:lnTo>
                      <a:pt x="161067" y="43281"/>
                    </a:lnTo>
                    <a:lnTo>
                      <a:pt x="161067" y="43281"/>
                    </a:lnTo>
                    <a:close/>
                  </a:path>
                </a:pathLst>
              </a:custGeom>
              <a:solidFill>
                <a:srgbClr val="8CD3FC"/>
              </a:solidFill>
              <a:ln w="6856"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E03C621-DD90-A4C6-68E4-60951D38D004}"/>
                  </a:ext>
                </a:extLst>
              </p:cNvPr>
              <p:cNvSpPr/>
              <p:nvPr/>
            </p:nvSpPr>
            <p:spPr>
              <a:xfrm>
                <a:off x="6694778" y="3208307"/>
                <a:ext cx="172526" cy="172572"/>
              </a:xfrm>
              <a:custGeom>
                <a:avLst/>
                <a:gdLst>
                  <a:gd name="connsiteX0" fmla="*/ 161045 w 172526"/>
                  <a:gd name="connsiteY0" fmla="*/ 43243 h 172572"/>
                  <a:gd name="connsiteX1" fmla="*/ 129496 w 172526"/>
                  <a:gd name="connsiteY1" fmla="*/ 161087 h 172572"/>
                  <a:gd name="connsiteX2" fmla="*/ 129496 w 172526"/>
                  <a:gd name="connsiteY2" fmla="*/ 161087 h 172572"/>
                  <a:gd name="connsiteX3" fmla="*/ 11652 w 172526"/>
                  <a:gd name="connsiteY3" fmla="*/ 129538 h 172572"/>
                  <a:gd name="connsiteX4" fmla="*/ 11652 w 172526"/>
                  <a:gd name="connsiteY4" fmla="*/ 129538 h 172572"/>
                  <a:gd name="connsiteX5" fmla="*/ 43201 w 172526"/>
                  <a:gd name="connsiteY5" fmla="*/ 11694 h 172572"/>
                  <a:gd name="connsiteX6" fmla="*/ 161045 w 172526"/>
                  <a:gd name="connsiteY6" fmla="*/ 43243 h 17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26" h="172572">
                    <a:moveTo>
                      <a:pt x="161045" y="43243"/>
                    </a:moveTo>
                    <a:cubicBezTo>
                      <a:pt x="184863" y="84526"/>
                      <a:pt x="170710" y="137270"/>
                      <a:pt x="129496" y="161087"/>
                    </a:cubicBezTo>
                    <a:lnTo>
                      <a:pt x="129496" y="161087"/>
                    </a:lnTo>
                    <a:cubicBezTo>
                      <a:pt x="88212" y="184905"/>
                      <a:pt x="35469" y="170752"/>
                      <a:pt x="11652" y="129538"/>
                    </a:cubicBezTo>
                    <a:lnTo>
                      <a:pt x="11652" y="129538"/>
                    </a:lnTo>
                    <a:cubicBezTo>
                      <a:pt x="-12166" y="88254"/>
                      <a:pt x="1987" y="35511"/>
                      <a:pt x="43201" y="11694"/>
                    </a:cubicBezTo>
                    <a:cubicBezTo>
                      <a:pt x="84415" y="-12193"/>
                      <a:pt x="137159" y="1960"/>
                      <a:pt x="161045" y="43243"/>
                    </a:cubicBezTo>
                    <a:close/>
                  </a:path>
                </a:pathLst>
              </a:custGeom>
              <a:solidFill>
                <a:srgbClr val="8CD3FC"/>
              </a:solidFill>
              <a:ln w="6856"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80213AB-B29F-7E2E-73E2-4DF9A1022B60}"/>
                  </a:ext>
                </a:extLst>
              </p:cNvPr>
              <p:cNvSpPr/>
              <p:nvPr/>
            </p:nvSpPr>
            <p:spPr>
              <a:xfrm>
                <a:off x="6694677" y="3266657"/>
                <a:ext cx="172589" cy="114185"/>
              </a:xfrm>
              <a:custGeom>
                <a:avLst/>
                <a:gdLst>
                  <a:gd name="connsiteX0" fmla="*/ 4711 w 172589"/>
                  <a:gd name="connsiteY0" fmla="*/ 86 h 114185"/>
                  <a:gd name="connsiteX1" fmla="*/ 85 w 172589"/>
                  <a:gd name="connsiteY1" fmla="*/ 27976 h 114185"/>
                  <a:gd name="connsiteX2" fmla="*/ 86380 w 172589"/>
                  <a:gd name="connsiteY2" fmla="*/ 114271 h 114185"/>
                  <a:gd name="connsiteX3" fmla="*/ 86380 w 172589"/>
                  <a:gd name="connsiteY3" fmla="*/ 114271 h 114185"/>
                  <a:gd name="connsiteX4" fmla="*/ 172675 w 172589"/>
                  <a:gd name="connsiteY4" fmla="*/ 27976 h 114185"/>
                  <a:gd name="connsiteX5" fmla="*/ 172675 w 172589"/>
                  <a:gd name="connsiteY5" fmla="*/ 27976 h 114185"/>
                  <a:gd name="connsiteX6" fmla="*/ 168049 w 172589"/>
                  <a:gd name="connsiteY6" fmla="*/ 86 h 114185"/>
                  <a:gd name="connsiteX7" fmla="*/ 86380 w 172589"/>
                  <a:gd name="connsiteY7" fmla="*/ 58490 h 114185"/>
                  <a:gd name="connsiteX8" fmla="*/ 4711 w 172589"/>
                  <a:gd name="connsiteY8" fmla="*/ 86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14185">
                    <a:moveTo>
                      <a:pt x="4711" y="86"/>
                    </a:moveTo>
                    <a:cubicBezTo>
                      <a:pt x="1673" y="9061"/>
                      <a:pt x="85" y="18518"/>
                      <a:pt x="85" y="27976"/>
                    </a:cubicBezTo>
                    <a:cubicBezTo>
                      <a:pt x="85" y="75611"/>
                      <a:pt x="38745" y="114271"/>
                      <a:pt x="86380" y="114271"/>
                    </a:cubicBezTo>
                    <a:cubicBezTo>
                      <a:pt x="86380" y="114271"/>
                      <a:pt x="86380" y="114271"/>
                      <a:pt x="86380" y="114271"/>
                    </a:cubicBezTo>
                    <a:cubicBezTo>
                      <a:pt x="134015" y="114271"/>
                      <a:pt x="172675" y="75611"/>
                      <a:pt x="172675" y="27976"/>
                    </a:cubicBezTo>
                    <a:cubicBezTo>
                      <a:pt x="172675" y="27976"/>
                      <a:pt x="172675" y="27976"/>
                      <a:pt x="172675" y="27976"/>
                    </a:cubicBezTo>
                    <a:cubicBezTo>
                      <a:pt x="172675" y="18518"/>
                      <a:pt x="171087" y="9061"/>
                      <a:pt x="168049" y="86"/>
                    </a:cubicBezTo>
                    <a:cubicBezTo>
                      <a:pt x="156106" y="35018"/>
                      <a:pt x="123314" y="58490"/>
                      <a:pt x="86380" y="58490"/>
                    </a:cubicBezTo>
                    <a:cubicBezTo>
                      <a:pt x="49515" y="58490"/>
                      <a:pt x="16654" y="35018"/>
                      <a:pt x="4711" y="86"/>
                    </a:cubicBezTo>
                    <a:close/>
                  </a:path>
                </a:pathLst>
              </a:custGeom>
              <a:solidFill>
                <a:srgbClr val="82C1FC"/>
              </a:solidFill>
              <a:ln w="6856"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DE13DD0A-68F8-F82E-C88D-94B4B1B05E38}"/>
                  </a:ext>
                </a:extLst>
              </p:cNvPr>
              <p:cNvSpPr/>
              <p:nvPr/>
            </p:nvSpPr>
            <p:spPr>
              <a:xfrm>
                <a:off x="6726987" y="3220121"/>
                <a:ext cx="55830" cy="49593"/>
              </a:xfrm>
              <a:custGeom>
                <a:avLst/>
                <a:gdLst>
                  <a:gd name="connsiteX0" fmla="*/ 5879 w 55830"/>
                  <a:gd name="connsiteY0" fmla="*/ 14508 h 49593"/>
                  <a:gd name="connsiteX1" fmla="*/ 1254 w 55830"/>
                  <a:gd name="connsiteY1" fmla="*/ 41086 h 49593"/>
                  <a:gd name="connsiteX2" fmla="*/ 28385 w 55830"/>
                  <a:gd name="connsiteY2" fmla="*/ 38463 h 49593"/>
                  <a:gd name="connsiteX3" fmla="*/ 55723 w 55830"/>
                  <a:gd name="connsiteY3" fmla="*/ 13886 h 49593"/>
                  <a:gd name="connsiteX4" fmla="*/ 5879 w 55830"/>
                  <a:gd name="connsiteY4" fmla="*/ 14508 h 4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30" h="49593">
                    <a:moveTo>
                      <a:pt x="5879" y="14508"/>
                    </a:moveTo>
                    <a:cubicBezTo>
                      <a:pt x="839" y="21342"/>
                      <a:pt x="-1508" y="32043"/>
                      <a:pt x="1254" y="41086"/>
                    </a:cubicBezTo>
                    <a:cubicBezTo>
                      <a:pt x="6707" y="59381"/>
                      <a:pt x="21550" y="43503"/>
                      <a:pt x="28385" y="38463"/>
                    </a:cubicBezTo>
                    <a:cubicBezTo>
                      <a:pt x="35495" y="33216"/>
                      <a:pt x="58208" y="24932"/>
                      <a:pt x="55723" y="13886"/>
                    </a:cubicBezTo>
                    <a:cubicBezTo>
                      <a:pt x="51167" y="-6272"/>
                      <a:pt x="20169" y="-2889"/>
                      <a:pt x="5879" y="14508"/>
                    </a:cubicBezTo>
                    <a:close/>
                  </a:path>
                </a:pathLst>
              </a:custGeom>
              <a:solidFill>
                <a:srgbClr val="B3F3FF"/>
              </a:solidFill>
              <a:ln w="6856"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E3615A1-A5D5-9EA6-8DAC-67AD967C93DD}"/>
                  </a:ext>
                </a:extLst>
              </p:cNvPr>
              <p:cNvSpPr/>
              <p:nvPr/>
            </p:nvSpPr>
            <p:spPr>
              <a:xfrm>
                <a:off x="6675693" y="3418417"/>
                <a:ext cx="55830" cy="49569"/>
              </a:xfrm>
              <a:custGeom>
                <a:avLst/>
                <a:gdLst>
                  <a:gd name="connsiteX0" fmla="*/ 5871 w 55830"/>
                  <a:gd name="connsiteY0" fmla="*/ 14513 h 49569"/>
                  <a:gd name="connsiteX1" fmla="*/ 1246 w 55830"/>
                  <a:gd name="connsiteY1" fmla="*/ 41092 h 49569"/>
                  <a:gd name="connsiteX2" fmla="*/ 28377 w 55830"/>
                  <a:gd name="connsiteY2" fmla="*/ 38469 h 49569"/>
                  <a:gd name="connsiteX3" fmla="*/ 55715 w 55830"/>
                  <a:gd name="connsiteY3" fmla="*/ 13892 h 49569"/>
                  <a:gd name="connsiteX4" fmla="*/ 5871 w 55830"/>
                  <a:gd name="connsiteY4" fmla="*/ 14513 h 49569"/>
                  <a:gd name="connsiteX5" fmla="*/ 5871 w 55830"/>
                  <a:gd name="connsiteY5" fmla="*/ 14513 h 4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30" h="49569">
                    <a:moveTo>
                      <a:pt x="5871" y="14513"/>
                    </a:moveTo>
                    <a:cubicBezTo>
                      <a:pt x="832" y="21348"/>
                      <a:pt x="-1516" y="32048"/>
                      <a:pt x="1246" y="41092"/>
                    </a:cubicBezTo>
                    <a:cubicBezTo>
                      <a:pt x="6700" y="59387"/>
                      <a:pt x="21542" y="43508"/>
                      <a:pt x="28377" y="38469"/>
                    </a:cubicBezTo>
                    <a:cubicBezTo>
                      <a:pt x="35488" y="33222"/>
                      <a:pt x="58200" y="24938"/>
                      <a:pt x="55715" y="13892"/>
                    </a:cubicBezTo>
                    <a:cubicBezTo>
                      <a:pt x="51159" y="-6266"/>
                      <a:pt x="20093" y="-2815"/>
                      <a:pt x="5871" y="14513"/>
                    </a:cubicBezTo>
                    <a:lnTo>
                      <a:pt x="5871" y="14513"/>
                    </a:lnTo>
                    <a:close/>
                  </a:path>
                </a:pathLst>
              </a:custGeom>
              <a:solidFill>
                <a:srgbClr val="B3F3FF"/>
              </a:solidFill>
              <a:ln w="6856"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CBB4B991-5C26-D9F8-DAFF-7C9A658DE962}"/>
                  </a:ext>
                </a:extLst>
              </p:cNvPr>
              <p:cNvSpPr/>
              <p:nvPr/>
            </p:nvSpPr>
            <p:spPr>
              <a:xfrm>
                <a:off x="6932436" y="3478567"/>
                <a:ext cx="55922" cy="50800"/>
              </a:xfrm>
              <a:custGeom>
                <a:avLst/>
                <a:gdLst>
                  <a:gd name="connsiteX0" fmla="*/ 33319 w 55922"/>
                  <a:gd name="connsiteY0" fmla="*/ 2007 h 50800"/>
                  <a:gd name="connsiteX1" fmla="*/ 6464 w 55922"/>
                  <a:gd name="connsiteY1" fmla="*/ 4424 h 50800"/>
                  <a:gd name="connsiteX2" fmla="*/ 16060 w 55922"/>
                  <a:gd name="connsiteY2" fmla="*/ 29967 h 50800"/>
                  <a:gd name="connsiteX3" fmla="*/ 46850 w 55922"/>
                  <a:gd name="connsiteY3" fmla="*/ 50056 h 50800"/>
                  <a:gd name="connsiteX4" fmla="*/ 33319 w 55922"/>
                  <a:gd name="connsiteY4" fmla="*/ 2007 h 50800"/>
                  <a:gd name="connsiteX5" fmla="*/ 33319 w 55922"/>
                  <a:gd name="connsiteY5" fmla="*/ 2007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22" h="50800">
                    <a:moveTo>
                      <a:pt x="33319" y="2007"/>
                    </a:moveTo>
                    <a:cubicBezTo>
                      <a:pt x="25380" y="-1030"/>
                      <a:pt x="14473" y="-547"/>
                      <a:pt x="6464" y="4424"/>
                    </a:cubicBezTo>
                    <a:cubicBezTo>
                      <a:pt x="-9759" y="14434"/>
                      <a:pt x="9433" y="24651"/>
                      <a:pt x="16060" y="29967"/>
                    </a:cubicBezTo>
                    <a:cubicBezTo>
                      <a:pt x="22964" y="35490"/>
                      <a:pt x="36840" y="55234"/>
                      <a:pt x="46850" y="50056"/>
                    </a:cubicBezTo>
                    <a:cubicBezTo>
                      <a:pt x="65145" y="40322"/>
                      <a:pt x="53754" y="11258"/>
                      <a:pt x="33319" y="2007"/>
                    </a:cubicBezTo>
                    <a:lnTo>
                      <a:pt x="33319" y="2007"/>
                    </a:lnTo>
                    <a:close/>
                  </a:path>
                </a:pathLst>
              </a:custGeom>
              <a:solidFill>
                <a:srgbClr val="B3F3FF"/>
              </a:solidFill>
              <a:ln w="6856"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C92404B1-6AD1-7C79-1A31-119DE3792014}"/>
                  </a:ext>
                </a:extLst>
              </p:cNvPr>
              <p:cNvSpPr/>
              <p:nvPr/>
            </p:nvSpPr>
            <p:spPr>
              <a:xfrm>
                <a:off x="6979035" y="3276085"/>
                <a:ext cx="55939" cy="50800"/>
              </a:xfrm>
              <a:custGeom>
                <a:avLst/>
                <a:gdLst>
                  <a:gd name="connsiteX0" fmla="*/ 33326 w 55939"/>
                  <a:gd name="connsiteY0" fmla="*/ 1977 h 50800"/>
                  <a:gd name="connsiteX1" fmla="*/ 6471 w 55939"/>
                  <a:gd name="connsiteY1" fmla="*/ 4393 h 50800"/>
                  <a:gd name="connsiteX2" fmla="*/ 16067 w 55939"/>
                  <a:gd name="connsiteY2" fmla="*/ 29936 h 50800"/>
                  <a:gd name="connsiteX3" fmla="*/ 46857 w 55939"/>
                  <a:gd name="connsiteY3" fmla="*/ 50025 h 50800"/>
                  <a:gd name="connsiteX4" fmla="*/ 33326 w 55939"/>
                  <a:gd name="connsiteY4" fmla="*/ 1977 h 50800"/>
                  <a:gd name="connsiteX5" fmla="*/ 33326 w 55939"/>
                  <a:gd name="connsiteY5" fmla="*/ 1977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39" h="50800">
                    <a:moveTo>
                      <a:pt x="33326" y="1977"/>
                    </a:moveTo>
                    <a:cubicBezTo>
                      <a:pt x="25387" y="-1061"/>
                      <a:pt x="14480" y="-578"/>
                      <a:pt x="6471" y="4393"/>
                    </a:cubicBezTo>
                    <a:cubicBezTo>
                      <a:pt x="-9752" y="14403"/>
                      <a:pt x="9440" y="24620"/>
                      <a:pt x="16067" y="29936"/>
                    </a:cubicBezTo>
                    <a:cubicBezTo>
                      <a:pt x="22971" y="35459"/>
                      <a:pt x="36847" y="55203"/>
                      <a:pt x="46857" y="50025"/>
                    </a:cubicBezTo>
                    <a:cubicBezTo>
                      <a:pt x="65152" y="40360"/>
                      <a:pt x="53830" y="11227"/>
                      <a:pt x="33326" y="1977"/>
                    </a:cubicBezTo>
                    <a:lnTo>
                      <a:pt x="33326" y="1977"/>
                    </a:lnTo>
                    <a:close/>
                  </a:path>
                </a:pathLst>
              </a:custGeom>
              <a:solidFill>
                <a:srgbClr val="B3F3FF"/>
              </a:solidFill>
              <a:ln w="6856"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0D648D7-C61C-BEF4-7F01-6F183CF06147}"/>
                  </a:ext>
                </a:extLst>
              </p:cNvPr>
              <p:cNvSpPr/>
              <p:nvPr/>
            </p:nvSpPr>
            <p:spPr>
              <a:xfrm>
                <a:off x="6840619" y="3519328"/>
                <a:ext cx="172589" cy="114185"/>
              </a:xfrm>
              <a:custGeom>
                <a:avLst/>
                <a:gdLst>
                  <a:gd name="connsiteX0" fmla="*/ 4733 w 172589"/>
                  <a:gd name="connsiteY0" fmla="*/ 124 h 114185"/>
                  <a:gd name="connsiteX1" fmla="*/ 107 w 172589"/>
                  <a:gd name="connsiteY1" fmla="*/ 28015 h 114185"/>
                  <a:gd name="connsiteX2" fmla="*/ 86402 w 172589"/>
                  <a:gd name="connsiteY2" fmla="*/ 114309 h 114185"/>
                  <a:gd name="connsiteX3" fmla="*/ 86402 w 172589"/>
                  <a:gd name="connsiteY3" fmla="*/ 114309 h 114185"/>
                  <a:gd name="connsiteX4" fmla="*/ 172697 w 172589"/>
                  <a:gd name="connsiteY4" fmla="*/ 28015 h 114185"/>
                  <a:gd name="connsiteX5" fmla="*/ 172697 w 172589"/>
                  <a:gd name="connsiteY5" fmla="*/ 28015 h 114185"/>
                  <a:gd name="connsiteX6" fmla="*/ 168071 w 172589"/>
                  <a:gd name="connsiteY6" fmla="*/ 124 h 114185"/>
                  <a:gd name="connsiteX7" fmla="*/ 86402 w 172589"/>
                  <a:gd name="connsiteY7" fmla="*/ 58529 h 114185"/>
                  <a:gd name="connsiteX8" fmla="*/ 4733 w 172589"/>
                  <a:gd name="connsiteY8" fmla="*/ 124 h 114185"/>
                  <a:gd name="connsiteX9" fmla="*/ 4733 w 172589"/>
                  <a:gd name="connsiteY9" fmla="*/ 124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33" y="124"/>
                    </a:moveTo>
                    <a:cubicBezTo>
                      <a:pt x="1695" y="9099"/>
                      <a:pt x="107" y="18557"/>
                      <a:pt x="107" y="28015"/>
                    </a:cubicBezTo>
                    <a:cubicBezTo>
                      <a:pt x="107" y="75649"/>
                      <a:pt x="38767" y="114309"/>
                      <a:pt x="86402" y="114309"/>
                    </a:cubicBezTo>
                    <a:cubicBezTo>
                      <a:pt x="86402" y="114309"/>
                      <a:pt x="86402" y="114309"/>
                      <a:pt x="86402" y="114309"/>
                    </a:cubicBezTo>
                    <a:cubicBezTo>
                      <a:pt x="134037" y="114309"/>
                      <a:pt x="172697" y="75649"/>
                      <a:pt x="172697" y="28015"/>
                    </a:cubicBezTo>
                    <a:cubicBezTo>
                      <a:pt x="172697" y="28015"/>
                      <a:pt x="172697" y="28015"/>
                      <a:pt x="172697" y="28015"/>
                    </a:cubicBezTo>
                    <a:cubicBezTo>
                      <a:pt x="172697" y="18557"/>
                      <a:pt x="171109" y="9099"/>
                      <a:pt x="168071" y="124"/>
                    </a:cubicBezTo>
                    <a:cubicBezTo>
                      <a:pt x="156128" y="35056"/>
                      <a:pt x="123336" y="58529"/>
                      <a:pt x="86402" y="58529"/>
                    </a:cubicBezTo>
                    <a:cubicBezTo>
                      <a:pt x="49468" y="58529"/>
                      <a:pt x="16607" y="35056"/>
                      <a:pt x="4733" y="124"/>
                    </a:cubicBezTo>
                    <a:lnTo>
                      <a:pt x="4733" y="124"/>
                    </a:lnTo>
                    <a:close/>
                  </a:path>
                </a:pathLst>
              </a:custGeom>
              <a:solidFill>
                <a:srgbClr val="82C1FC"/>
              </a:solidFill>
              <a:ln w="6856"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5445EBA-20B7-30CB-76E4-1430BBFD7ED5}"/>
                  </a:ext>
                </a:extLst>
              </p:cNvPr>
              <p:cNvSpPr/>
              <p:nvPr/>
            </p:nvSpPr>
            <p:spPr>
              <a:xfrm>
                <a:off x="6767648" y="3334588"/>
                <a:ext cx="172589" cy="172589"/>
              </a:xfrm>
              <a:custGeom>
                <a:avLst/>
                <a:gdLst>
                  <a:gd name="connsiteX0" fmla="*/ 172686 w 172589"/>
                  <a:gd name="connsiteY0" fmla="*/ 86395 h 172589"/>
                  <a:gd name="connsiteX1" fmla="*/ 86391 w 172589"/>
                  <a:gd name="connsiteY1" fmla="*/ 172690 h 172589"/>
                  <a:gd name="connsiteX2" fmla="*/ 86391 w 172589"/>
                  <a:gd name="connsiteY2" fmla="*/ 172690 h 172589"/>
                  <a:gd name="connsiteX3" fmla="*/ 96 w 172589"/>
                  <a:gd name="connsiteY3" fmla="*/ 86395 h 172589"/>
                  <a:gd name="connsiteX4" fmla="*/ 96 w 172589"/>
                  <a:gd name="connsiteY4" fmla="*/ 86395 h 172589"/>
                  <a:gd name="connsiteX5" fmla="*/ 86391 w 172589"/>
                  <a:gd name="connsiteY5" fmla="*/ 101 h 172589"/>
                  <a:gd name="connsiteX6" fmla="*/ 172686 w 172589"/>
                  <a:gd name="connsiteY6" fmla="*/ 86395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172686" y="86395"/>
                    </a:moveTo>
                    <a:cubicBezTo>
                      <a:pt x="172686" y="134030"/>
                      <a:pt x="134026" y="172690"/>
                      <a:pt x="86391" y="172690"/>
                    </a:cubicBezTo>
                    <a:cubicBezTo>
                      <a:pt x="86391" y="172690"/>
                      <a:pt x="86391" y="172690"/>
                      <a:pt x="86391" y="172690"/>
                    </a:cubicBezTo>
                    <a:cubicBezTo>
                      <a:pt x="38756" y="172690"/>
                      <a:pt x="96" y="134030"/>
                      <a:pt x="96" y="86395"/>
                    </a:cubicBezTo>
                    <a:lnTo>
                      <a:pt x="96" y="86395"/>
                    </a:lnTo>
                    <a:cubicBezTo>
                      <a:pt x="96" y="38761"/>
                      <a:pt x="38756" y="101"/>
                      <a:pt x="86391" y="101"/>
                    </a:cubicBezTo>
                    <a:cubicBezTo>
                      <a:pt x="134026" y="170"/>
                      <a:pt x="172686" y="38761"/>
                      <a:pt x="172686" y="86395"/>
                    </a:cubicBezTo>
                    <a:close/>
                  </a:path>
                </a:pathLst>
              </a:custGeom>
              <a:solidFill>
                <a:srgbClr val="EECCF9"/>
              </a:solidFill>
              <a:ln w="6856"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6531706-5A9D-C842-1989-1E6E8B4B067F}"/>
                  </a:ext>
                </a:extLst>
              </p:cNvPr>
              <p:cNvSpPr/>
              <p:nvPr/>
            </p:nvSpPr>
            <p:spPr>
              <a:xfrm>
                <a:off x="6807174" y="3352576"/>
                <a:ext cx="57327" cy="47067"/>
              </a:xfrm>
              <a:custGeom>
                <a:avLst/>
                <a:gdLst>
                  <a:gd name="connsiteX0" fmla="*/ 7719 w 57327"/>
                  <a:gd name="connsiteY0" fmla="*/ 11792 h 47067"/>
                  <a:gd name="connsiteX1" fmla="*/ 609 w 57327"/>
                  <a:gd name="connsiteY1" fmla="*/ 37818 h 47067"/>
                  <a:gd name="connsiteX2" fmla="*/ 27878 w 57327"/>
                  <a:gd name="connsiteY2" fmla="*/ 37680 h 47067"/>
                  <a:gd name="connsiteX3" fmla="*/ 57356 w 57327"/>
                  <a:gd name="connsiteY3" fmla="*/ 15796 h 47067"/>
                  <a:gd name="connsiteX4" fmla="*/ 7719 w 57327"/>
                  <a:gd name="connsiteY4" fmla="*/ 11792 h 47067"/>
                  <a:gd name="connsiteX5" fmla="*/ 7719 w 57327"/>
                  <a:gd name="connsiteY5" fmla="*/ 11792 h 4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27" h="47067">
                    <a:moveTo>
                      <a:pt x="7719" y="11792"/>
                    </a:moveTo>
                    <a:cubicBezTo>
                      <a:pt x="2127" y="18143"/>
                      <a:pt x="-1255" y="28567"/>
                      <a:pt x="609" y="37818"/>
                    </a:cubicBezTo>
                    <a:cubicBezTo>
                      <a:pt x="4337" y="56527"/>
                      <a:pt x="20560" y="42098"/>
                      <a:pt x="27878" y="37680"/>
                    </a:cubicBezTo>
                    <a:cubicBezTo>
                      <a:pt x="35472" y="33124"/>
                      <a:pt x="58806" y="26979"/>
                      <a:pt x="57356" y="15796"/>
                    </a:cubicBezTo>
                    <a:cubicBezTo>
                      <a:pt x="54733" y="-4708"/>
                      <a:pt x="23528" y="-4156"/>
                      <a:pt x="7719" y="11792"/>
                    </a:cubicBezTo>
                    <a:lnTo>
                      <a:pt x="7719" y="11792"/>
                    </a:lnTo>
                    <a:close/>
                  </a:path>
                </a:pathLst>
              </a:custGeom>
              <a:solidFill>
                <a:srgbClr val="F7F1FA"/>
              </a:solidFill>
              <a:ln w="6856"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6DDE722-08A9-440B-FCBF-E3C1E1DD1D5E}"/>
                  </a:ext>
                </a:extLst>
              </p:cNvPr>
              <p:cNvSpPr/>
              <p:nvPr/>
            </p:nvSpPr>
            <p:spPr>
              <a:xfrm>
                <a:off x="6767648" y="3392992"/>
                <a:ext cx="172589" cy="114185"/>
              </a:xfrm>
              <a:custGeom>
                <a:avLst/>
                <a:gdLst>
                  <a:gd name="connsiteX0" fmla="*/ 4722 w 172589"/>
                  <a:gd name="connsiteY0" fmla="*/ 105 h 114185"/>
                  <a:gd name="connsiteX1" fmla="*/ 96 w 172589"/>
                  <a:gd name="connsiteY1" fmla="*/ 27995 h 114185"/>
                  <a:gd name="connsiteX2" fmla="*/ 86391 w 172589"/>
                  <a:gd name="connsiteY2" fmla="*/ 114290 h 114185"/>
                  <a:gd name="connsiteX3" fmla="*/ 86391 w 172589"/>
                  <a:gd name="connsiteY3" fmla="*/ 114290 h 114185"/>
                  <a:gd name="connsiteX4" fmla="*/ 172686 w 172589"/>
                  <a:gd name="connsiteY4" fmla="*/ 27995 h 114185"/>
                  <a:gd name="connsiteX5" fmla="*/ 172686 w 172589"/>
                  <a:gd name="connsiteY5" fmla="*/ 27995 h 114185"/>
                  <a:gd name="connsiteX6" fmla="*/ 168060 w 172589"/>
                  <a:gd name="connsiteY6" fmla="*/ 105 h 114185"/>
                  <a:gd name="connsiteX7" fmla="*/ 86391 w 172589"/>
                  <a:gd name="connsiteY7" fmla="*/ 58509 h 114185"/>
                  <a:gd name="connsiteX8" fmla="*/ 4722 w 172589"/>
                  <a:gd name="connsiteY8" fmla="*/ 105 h 114185"/>
                  <a:gd name="connsiteX9" fmla="*/ 4722 w 172589"/>
                  <a:gd name="connsiteY9" fmla="*/ 105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22" y="105"/>
                    </a:moveTo>
                    <a:cubicBezTo>
                      <a:pt x="1684" y="9080"/>
                      <a:pt x="96" y="18538"/>
                      <a:pt x="96" y="27995"/>
                    </a:cubicBezTo>
                    <a:cubicBezTo>
                      <a:pt x="96" y="75630"/>
                      <a:pt x="38756" y="114290"/>
                      <a:pt x="86391" y="114290"/>
                    </a:cubicBezTo>
                    <a:cubicBezTo>
                      <a:pt x="86391" y="114290"/>
                      <a:pt x="86391" y="114290"/>
                      <a:pt x="86391" y="114290"/>
                    </a:cubicBezTo>
                    <a:cubicBezTo>
                      <a:pt x="134026" y="114290"/>
                      <a:pt x="172686" y="75630"/>
                      <a:pt x="172686" y="27995"/>
                    </a:cubicBezTo>
                    <a:cubicBezTo>
                      <a:pt x="172686" y="27995"/>
                      <a:pt x="172686" y="27995"/>
                      <a:pt x="172686" y="27995"/>
                    </a:cubicBezTo>
                    <a:cubicBezTo>
                      <a:pt x="172686" y="18538"/>
                      <a:pt x="171098" y="9080"/>
                      <a:pt x="168060" y="105"/>
                    </a:cubicBezTo>
                    <a:cubicBezTo>
                      <a:pt x="156117" y="35037"/>
                      <a:pt x="123325" y="58509"/>
                      <a:pt x="86391" y="58509"/>
                    </a:cubicBezTo>
                    <a:cubicBezTo>
                      <a:pt x="49457" y="58509"/>
                      <a:pt x="16665" y="35037"/>
                      <a:pt x="4722" y="105"/>
                    </a:cubicBezTo>
                    <a:lnTo>
                      <a:pt x="4722" y="105"/>
                    </a:lnTo>
                    <a:close/>
                  </a:path>
                </a:pathLst>
              </a:custGeom>
              <a:solidFill>
                <a:srgbClr val="E9B7F6"/>
              </a:solidFill>
              <a:ln w="6856"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A91DCDC-1D91-ECCB-9D6E-7564E06277EA}"/>
                  </a:ext>
                </a:extLst>
              </p:cNvPr>
              <p:cNvSpPr/>
              <p:nvPr/>
            </p:nvSpPr>
            <p:spPr>
              <a:xfrm>
                <a:off x="6853943" y="2743227"/>
                <a:ext cx="295749" cy="1355449"/>
              </a:xfrm>
              <a:custGeom>
                <a:avLst/>
                <a:gdLst>
                  <a:gd name="connsiteX0" fmla="*/ 119 w 295749"/>
                  <a:gd name="connsiteY0" fmla="*/ 101 h 1355449"/>
                  <a:gd name="connsiteX1" fmla="*/ 119 w 295749"/>
                  <a:gd name="connsiteY1" fmla="*/ 7073 h 1355449"/>
                  <a:gd name="connsiteX2" fmla="*/ 119 w 295749"/>
                  <a:gd name="connsiteY2" fmla="*/ 7073 h 1355449"/>
                  <a:gd name="connsiteX3" fmla="*/ 111473 w 295749"/>
                  <a:gd name="connsiteY3" fmla="*/ 59057 h 1355449"/>
                  <a:gd name="connsiteX4" fmla="*/ 203636 w 295749"/>
                  <a:gd name="connsiteY4" fmla="*/ 202445 h 1355449"/>
                  <a:gd name="connsiteX5" fmla="*/ 288965 w 295749"/>
                  <a:gd name="connsiteY5" fmla="*/ 677825 h 1355449"/>
                  <a:gd name="connsiteX6" fmla="*/ 203636 w 295749"/>
                  <a:gd name="connsiteY6" fmla="*/ 1153206 h 1355449"/>
                  <a:gd name="connsiteX7" fmla="*/ 111473 w 295749"/>
                  <a:gd name="connsiteY7" fmla="*/ 1296593 h 1355449"/>
                  <a:gd name="connsiteX8" fmla="*/ 119 w 295749"/>
                  <a:gd name="connsiteY8" fmla="*/ 1348577 h 1355449"/>
                  <a:gd name="connsiteX9" fmla="*/ 119 w 295749"/>
                  <a:gd name="connsiteY9" fmla="*/ 1348577 h 1355449"/>
                  <a:gd name="connsiteX10" fmla="*/ 119 w 295749"/>
                  <a:gd name="connsiteY10" fmla="*/ 1355550 h 1355449"/>
                  <a:gd name="connsiteX11" fmla="*/ 119 w 295749"/>
                  <a:gd name="connsiteY11" fmla="*/ 1355550 h 1355449"/>
                  <a:gd name="connsiteX12" fmla="*/ 116306 w 295749"/>
                  <a:gd name="connsiteY12" fmla="*/ 1301564 h 1355449"/>
                  <a:gd name="connsiteX13" fmla="*/ 209988 w 295749"/>
                  <a:gd name="connsiteY13" fmla="*/ 1155967 h 1355449"/>
                  <a:gd name="connsiteX14" fmla="*/ 295868 w 295749"/>
                  <a:gd name="connsiteY14" fmla="*/ 677825 h 1355449"/>
                  <a:gd name="connsiteX15" fmla="*/ 209988 w 295749"/>
                  <a:gd name="connsiteY15" fmla="*/ 199683 h 1355449"/>
                  <a:gd name="connsiteX16" fmla="*/ 116306 w 295749"/>
                  <a:gd name="connsiteY16" fmla="*/ 54087 h 1355449"/>
                  <a:gd name="connsiteX17" fmla="*/ 119 w 295749"/>
                  <a:gd name="connsiteY17" fmla="*/ 101 h 1355449"/>
                  <a:gd name="connsiteX18" fmla="*/ 119 w 295749"/>
                  <a:gd name="connsiteY18" fmla="*/ 101 h 1355449"/>
                  <a:gd name="connsiteX19" fmla="*/ 119 w 295749"/>
                  <a:gd name="connsiteY19" fmla="*/ 101 h 135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5749" h="1355449">
                    <a:moveTo>
                      <a:pt x="119" y="101"/>
                    </a:moveTo>
                    <a:lnTo>
                      <a:pt x="119" y="7073"/>
                    </a:lnTo>
                    <a:cubicBezTo>
                      <a:pt x="119" y="7073"/>
                      <a:pt x="119" y="7073"/>
                      <a:pt x="119" y="7073"/>
                    </a:cubicBezTo>
                    <a:cubicBezTo>
                      <a:pt x="39400" y="7073"/>
                      <a:pt x="76956" y="25368"/>
                      <a:pt x="111473" y="59057"/>
                    </a:cubicBezTo>
                    <a:cubicBezTo>
                      <a:pt x="145991" y="92747"/>
                      <a:pt x="177265" y="141762"/>
                      <a:pt x="203636" y="202445"/>
                    </a:cubicBezTo>
                    <a:cubicBezTo>
                      <a:pt x="256242" y="323879"/>
                      <a:pt x="288965" y="492050"/>
                      <a:pt x="288965" y="677825"/>
                    </a:cubicBezTo>
                    <a:cubicBezTo>
                      <a:pt x="288965" y="863601"/>
                      <a:pt x="256311" y="1031772"/>
                      <a:pt x="203636" y="1153206"/>
                    </a:cubicBezTo>
                    <a:cubicBezTo>
                      <a:pt x="177334" y="1213888"/>
                      <a:pt x="145991" y="1262904"/>
                      <a:pt x="111473" y="1296593"/>
                    </a:cubicBezTo>
                    <a:cubicBezTo>
                      <a:pt x="76956" y="1330283"/>
                      <a:pt x="39400" y="1348577"/>
                      <a:pt x="119" y="1348577"/>
                    </a:cubicBezTo>
                    <a:cubicBezTo>
                      <a:pt x="119" y="1348577"/>
                      <a:pt x="119" y="1348577"/>
                      <a:pt x="119" y="1348577"/>
                    </a:cubicBezTo>
                    <a:lnTo>
                      <a:pt x="119" y="1355550"/>
                    </a:lnTo>
                    <a:cubicBezTo>
                      <a:pt x="119" y="1355550"/>
                      <a:pt x="119" y="1355550"/>
                      <a:pt x="119" y="1355550"/>
                    </a:cubicBezTo>
                    <a:cubicBezTo>
                      <a:pt x="41540" y="1355550"/>
                      <a:pt x="80891" y="1336151"/>
                      <a:pt x="116306" y="1301564"/>
                    </a:cubicBezTo>
                    <a:cubicBezTo>
                      <a:pt x="151721" y="1266977"/>
                      <a:pt x="183409" y="1217271"/>
                      <a:pt x="209988" y="1155967"/>
                    </a:cubicBezTo>
                    <a:cubicBezTo>
                      <a:pt x="263145" y="1033360"/>
                      <a:pt x="295868" y="864429"/>
                      <a:pt x="295868" y="677825"/>
                    </a:cubicBezTo>
                    <a:cubicBezTo>
                      <a:pt x="295868" y="491221"/>
                      <a:pt x="263145" y="322291"/>
                      <a:pt x="209988" y="199683"/>
                    </a:cubicBezTo>
                    <a:cubicBezTo>
                      <a:pt x="183409" y="138379"/>
                      <a:pt x="151721" y="88674"/>
                      <a:pt x="116306" y="54087"/>
                    </a:cubicBezTo>
                    <a:cubicBezTo>
                      <a:pt x="80822" y="19500"/>
                      <a:pt x="41540" y="101"/>
                      <a:pt x="119" y="101"/>
                    </a:cubicBezTo>
                    <a:cubicBezTo>
                      <a:pt x="119" y="101"/>
                      <a:pt x="119" y="101"/>
                      <a:pt x="119" y="101"/>
                    </a:cubicBezTo>
                    <a:lnTo>
                      <a:pt x="119" y="101"/>
                    </a:lnTo>
                    <a:close/>
                  </a:path>
                </a:pathLst>
              </a:custGeom>
              <a:solidFill>
                <a:srgbClr val="90A1E5"/>
              </a:solidFill>
              <a:ln w="6856"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F417DF9-18DD-B910-F9EA-BD621CFAAD69}"/>
                  </a:ext>
                </a:extLst>
              </p:cNvPr>
              <p:cNvSpPr/>
              <p:nvPr/>
            </p:nvSpPr>
            <p:spPr>
              <a:xfrm>
                <a:off x="6267000" y="3082055"/>
                <a:ext cx="1192464" cy="763879"/>
              </a:xfrm>
              <a:custGeom>
                <a:avLst/>
                <a:gdLst>
                  <a:gd name="connsiteX0" fmla="*/ 1173914 w 1192464"/>
                  <a:gd name="connsiteY0" fmla="*/ 107 h 763879"/>
                  <a:gd name="connsiteX1" fmla="*/ 1167908 w 1192464"/>
                  <a:gd name="connsiteY1" fmla="*/ 3559 h 763879"/>
                  <a:gd name="connsiteX2" fmla="*/ 1167908 w 1192464"/>
                  <a:gd name="connsiteY2" fmla="*/ 3559 h 763879"/>
                  <a:gd name="connsiteX3" fmla="*/ 1178539 w 1192464"/>
                  <a:gd name="connsiteY3" fmla="*/ 125959 h 763879"/>
                  <a:gd name="connsiteX4" fmla="*/ 1100391 w 1192464"/>
                  <a:gd name="connsiteY4" fmla="*/ 277424 h 763879"/>
                  <a:gd name="connsiteX5" fmla="*/ 731394 w 1192464"/>
                  <a:gd name="connsiteY5" fmla="*/ 588983 h 763879"/>
                  <a:gd name="connsiteX6" fmla="*/ 277069 w 1192464"/>
                  <a:gd name="connsiteY6" fmla="*/ 752874 h 763879"/>
                  <a:gd name="connsiteX7" fmla="*/ 106827 w 1192464"/>
                  <a:gd name="connsiteY7" fmla="*/ 744796 h 763879"/>
                  <a:gd name="connsiteX8" fmla="*/ 6104 w 1192464"/>
                  <a:gd name="connsiteY8" fmla="*/ 674380 h 763879"/>
                  <a:gd name="connsiteX9" fmla="*/ 6104 w 1192464"/>
                  <a:gd name="connsiteY9" fmla="*/ 674380 h 763879"/>
                  <a:gd name="connsiteX10" fmla="*/ 98 w 1192464"/>
                  <a:gd name="connsiteY10" fmla="*/ 677832 h 763879"/>
                  <a:gd name="connsiteX11" fmla="*/ 98 w 1192464"/>
                  <a:gd name="connsiteY11" fmla="*/ 677832 h 763879"/>
                  <a:gd name="connsiteX12" fmla="*/ 104963 w 1192464"/>
                  <a:gd name="connsiteY12" fmla="*/ 751424 h 763879"/>
                  <a:gd name="connsiteX13" fmla="*/ 277898 w 1192464"/>
                  <a:gd name="connsiteY13" fmla="*/ 759708 h 763879"/>
                  <a:gd name="connsiteX14" fmla="*/ 734915 w 1192464"/>
                  <a:gd name="connsiteY14" fmla="*/ 594989 h 763879"/>
                  <a:gd name="connsiteX15" fmla="*/ 1106052 w 1192464"/>
                  <a:gd name="connsiteY15" fmla="*/ 281566 h 763879"/>
                  <a:gd name="connsiteX16" fmla="*/ 1185305 w 1192464"/>
                  <a:gd name="connsiteY16" fmla="*/ 127685 h 763879"/>
                  <a:gd name="connsiteX17" fmla="*/ 1173914 w 1192464"/>
                  <a:gd name="connsiteY17" fmla="*/ 107 h 763879"/>
                  <a:gd name="connsiteX18" fmla="*/ 1173914 w 1192464"/>
                  <a:gd name="connsiteY18" fmla="*/ 107 h 763879"/>
                  <a:gd name="connsiteX19" fmla="*/ 1173914 w 1192464"/>
                  <a:gd name="connsiteY19" fmla="*/ 107 h 76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2464" h="763879">
                    <a:moveTo>
                      <a:pt x="1173914" y="107"/>
                    </a:moveTo>
                    <a:lnTo>
                      <a:pt x="1167908" y="3559"/>
                    </a:lnTo>
                    <a:cubicBezTo>
                      <a:pt x="1167908" y="3559"/>
                      <a:pt x="1167908" y="3559"/>
                      <a:pt x="1167908" y="3559"/>
                    </a:cubicBezTo>
                    <a:cubicBezTo>
                      <a:pt x="1187514" y="37594"/>
                      <a:pt x="1190483" y="79222"/>
                      <a:pt x="1178539" y="125959"/>
                    </a:cubicBezTo>
                    <a:cubicBezTo>
                      <a:pt x="1166596" y="172697"/>
                      <a:pt x="1139810" y="224266"/>
                      <a:pt x="1100391" y="277424"/>
                    </a:cubicBezTo>
                    <a:cubicBezTo>
                      <a:pt x="1021552" y="383739"/>
                      <a:pt x="892248" y="496129"/>
                      <a:pt x="731394" y="588983"/>
                    </a:cubicBezTo>
                    <a:cubicBezTo>
                      <a:pt x="570541" y="681905"/>
                      <a:pt x="408514" y="737686"/>
                      <a:pt x="277069" y="752874"/>
                    </a:cubicBezTo>
                    <a:cubicBezTo>
                      <a:pt x="211347" y="760468"/>
                      <a:pt x="153288" y="757844"/>
                      <a:pt x="106827" y="744796"/>
                    </a:cubicBezTo>
                    <a:cubicBezTo>
                      <a:pt x="60435" y="731749"/>
                      <a:pt x="25779" y="708415"/>
                      <a:pt x="6104" y="674380"/>
                    </a:cubicBezTo>
                    <a:cubicBezTo>
                      <a:pt x="6104" y="674380"/>
                      <a:pt x="6104" y="674380"/>
                      <a:pt x="6104" y="674380"/>
                    </a:cubicBezTo>
                    <a:lnTo>
                      <a:pt x="98" y="677832"/>
                    </a:lnTo>
                    <a:cubicBezTo>
                      <a:pt x="98" y="677832"/>
                      <a:pt x="98" y="677832"/>
                      <a:pt x="98" y="677832"/>
                    </a:cubicBezTo>
                    <a:cubicBezTo>
                      <a:pt x="20808" y="713730"/>
                      <a:pt x="57328" y="738031"/>
                      <a:pt x="104963" y="751424"/>
                    </a:cubicBezTo>
                    <a:cubicBezTo>
                      <a:pt x="152598" y="764817"/>
                      <a:pt x="211485" y="767371"/>
                      <a:pt x="277898" y="759708"/>
                    </a:cubicBezTo>
                    <a:cubicBezTo>
                      <a:pt x="410654" y="744451"/>
                      <a:pt x="573371" y="688325"/>
                      <a:pt x="734915" y="594989"/>
                    </a:cubicBezTo>
                    <a:cubicBezTo>
                      <a:pt x="896528" y="501721"/>
                      <a:pt x="1026453" y="388848"/>
                      <a:pt x="1106052" y="281566"/>
                    </a:cubicBezTo>
                    <a:cubicBezTo>
                      <a:pt x="1145885" y="227925"/>
                      <a:pt x="1173085" y="175596"/>
                      <a:pt x="1185305" y="127685"/>
                    </a:cubicBezTo>
                    <a:cubicBezTo>
                      <a:pt x="1197524" y="79774"/>
                      <a:pt x="1194694" y="36006"/>
                      <a:pt x="1173914" y="107"/>
                    </a:cubicBezTo>
                    <a:cubicBezTo>
                      <a:pt x="1173914" y="107"/>
                      <a:pt x="1173914" y="107"/>
                      <a:pt x="1173914" y="107"/>
                    </a:cubicBezTo>
                    <a:lnTo>
                      <a:pt x="1173914" y="107"/>
                    </a:lnTo>
                    <a:close/>
                  </a:path>
                </a:pathLst>
              </a:custGeom>
              <a:solidFill>
                <a:srgbClr val="90A1E5"/>
              </a:solidFill>
              <a:ln w="6856"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2A8056B-9DC3-25FF-032F-1259A6277EE0}"/>
                  </a:ext>
                </a:extLst>
              </p:cNvPr>
              <p:cNvSpPr/>
              <p:nvPr/>
            </p:nvSpPr>
            <p:spPr>
              <a:xfrm>
                <a:off x="6266931" y="2995829"/>
                <a:ext cx="1192445" cy="763881"/>
              </a:xfrm>
              <a:custGeom>
                <a:avLst/>
                <a:gdLst>
                  <a:gd name="connsiteX0" fmla="*/ 206584 w 1192445"/>
                  <a:gd name="connsiteY0" fmla="*/ 94 h 763881"/>
                  <a:gd name="connsiteX1" fmla="*/ 104963 w 1192445"/>
                  <a:gd name="connsiteY1" fmla="*/ 12659 h 763881"/>
                  <a:gd name="connsiteX2" fmla="*/ 98 w 1192445"/>
                  <a:gd name="connsiteY2" fmla="*/ 86320 h 763881"/>
                  <a:gd name="connsiteX3" fmla="*/ 6104 w 1192445"/>
                  <a:gd name="connsiteY3" fmla="*/ 89772 h 763881"/>
                  <a:gd name="connsiteX4" fmla="*/ 106827 w 1192445"/>
                  <a:gd name="connsiteY4" fmla="*/ 19355 h 763881"/>
                  <a:gd name="connsiteX5" fmla="*/ 277069 w 1192445"/>
                  <a:gd name="connsiteY5" fmla="*/ 11278 h 763881"/>
                  <a:gd name="connsiteX6" fmla="*/ 731394 w 1192445"/>
                  <a:gd name="connsiteY6" fmla="*/ 175100 h 763881"/>
                  <a:gd name="connsiteX7" fmla="*/ 1100460 w 1192445"/>
                  <a:gd name="connsiteY7" fmla="*/ 486658 h 763881"/>
                  <a:gd name="connsiteX8" fmla="*/ 1178539 w 1192445"/>
                  <a:gd name="connsiteY8" fmla="*/ 638123 h 763881"/>
                  <a:gd name="connsiteX9" fmla="*/ 1167908 w 1192445"/>
                  <a:gd name="connsiteY9" fmla="*/ 760524 h 763881"/>
                  <a:gd name="connsiteX10" fmla="*/ 1173914 w 1192445"/>
                  <a:gd name="connsiteY10" fmla="*/ 763975 h 763881"/>
                  <a:gd name="connsiteX11" fmla="*/ 1185305 w 1192445"/>
                  <a:gd name="connsiteY11" fmla="*/ 636397 h 763881"/>
                  <a:gd name="connsiteX12" fmla="*/ 1106052 w 1192445"/>
                  <a:gd name="connsiteY12" fmla="*/ 482516 h 763881"/>
                  <a:gd name="connsiteX13" fmla="*/ 734915 w 1192445"/>
                  <a:gd name="connsiteY13" fmla="*/ 169094 h 763881"/>
                  <a:gd name="connsiteX14" fmla="*/ 277898 w 1192445"/>
                  <a:gd name="connsiteY14" fmla="*/ 4374 h 763881"/>
                  <a:gd name="connsiteX15" fmla="*/ 206584 w 1192445"/>
                  <a:gd name="connsiteY15" fmla="*/ 94 h 7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2445" h="763881">
                    <a:moveTo>
                      <a:pt x="206584" y="94"/>
                    </a:moveTo>
                    <a:cubicBezTo>
                      <a:pt x="168959" y="163"/>
                      <a:pt x="134787" y="4305"/>
                      <a:pt x="104963" y="12659"/>
                    </a:cubicBezTo>
                    <a:cubicBezTo>
                      <a:pt x="57328" y="26052"/>
                      <a:pt x="20808" y="50421"/>
                      <a:pt x="98" y="86320"/>
                    </a:cubicBezTo>
                    <a:lnTo>
                      <a:pt x="6104" y="89772"/>
                    </a:lnTo>
                    <a:cubicBezTo>
                      <a:pt x="25710" y="55737"/>
                      <a:pt x="60366" y="32403"/>
                      <a:pt x="106827" y="19355"/>
                    </a:cubicBezTo>
                    <a:cubicBezTo>
                      <a:pt x="153219" y="6307"/>
                      <a:pt x="211347" y="3684"/>
                      <a:pt x="277069" y="11278"/>
                    </a:cubicBezTo>
                    <a:cubicBezTo>
                      <a:pt x="408514" y="26397"/>
                      <a:pt x="570541" y="82247"/>
                      <a:pt x="731394" y="175100"/>
                    </a:cubicBezTo>
                    <a:cubicBezTo>
                      <a:pt x="892317" y="268022"/>
                      <a:pt x="1021621" y="380343"/>
                      <a:pt x="1100460" y="486658"/>
                    </a:cubicBezTo>
                    <a:cubicBezTo>
                      <a:pt x="1139879" y="539816"/>
                      <a:pt x="1166665" y="591386"/>
                      <a:pt x="1178539" y="638123"/>
                    </a:cubicBezTo>
                    <a:cubicBezTo>
                      <a:pt x="1190483" y="684860"/>
                      <a:pt x="1187514" y="726558"/>
                      <a:pt x="1167908" y="760524"/>
                    </a:cubicBezTo>
                    <a:lnTo>
                      <a:pt x="1173914" y="763975"/>
                    </a:lnTo>
                    <a:cubicBezTo>
                      <a:pt x="1194625" y="728077"/>
                      <a:pt x="1197524" y="684308"/>
                      <a:pt x="1185305" y="636397"/>
                    </a:cubicBezTo>
                    <a:cubicBezTo>
                      <a:pt x="1173086" y="588417"/>
                      <a:pt x="1145816" y="536157"/>
                      <a:pt x="1106052" y="482516"/>
                    </a:cubicBezTo>
                    <a:cubicBezTo>
                      <a:pt x="1026453" y="375166"/>
                      <a:pt x="896528" y="262361"/>
                      <a:pt x="734915" y="169094"/>
                    </a:cubicBezTo>
                    <a:cubicBezTo>
                      <a:pt x="573302" y="75826"/>
                      <a:pt x="410654" y="19700"/>
                      <a:pt x="277898" y="4374"/>
                    </a:cubicBezTo>
                    <a:cubicBezTo>
                      <a:pt x="253045" y="1544"/>
                      <a:pt x="229228" y="94"/>
                      <a:pt x="206584" y="94"/>
                    </a:cubicBezTo>
                    <a:close/>
                  </a:path>
                </a:pathLst>
              </a:custGeom>
              <a:solidFill>
                <a:srgbClr val="90A1E5"/>
              </a:solidFill>
              <a:ln w="6856" cap="flat">
                <a:noFill/>
                <a:prstDash val="solid"/>
                <a:miter/>
              </a:ln>
            </p:spPr>
            <p:txBody>
              <a:bodyPr rtlCol="0" anchor="ctr"/>
              <a:lstStyle/>
              <a:p>
                <a:endParaRPr lang="en-US"/>
              </a:p>
            </p:txBody>
          </p:sp>
          <p:grpSp>
            <p:nvGrpSpPr>
              <p:cNvPr id="55" name="Graphic 2">
                <a:extLst>
                  <a:ext uri="{FF2B5EF4-FFF2-40B4-BE49-F238E27FC236}">
                    <a16:creationId xmlns:a16="http://schemas.microsoft.com/office/drawing/2014/main" id="{76915D0F-387D-87E4-5CCB-D47CFE812ACB}"/>
                  </a:ext>
                </a:extLst>
              </p:cNvPr>
              <p:cNvGrpSpPr/>
              <p:nvPr/>
            </p:nvGrpSpPr>
            <p:grpSpPr>
              <a:xfrm>
                <a:off x="7388280" y="3045121"/>
                <a:ext cx="98030" cy="97892"/>
                <a:chOff x="7388280" y="3045121"/>
                <a:chExt cx="98030" cy="97892"/>
              </a:xfrm>
            </p:grpSpPr>
            <p:sp>
              <p:nvSpPr>
                <p:cNvPr id="63" name="Freeform: Shape 62">
                  <a:extLst>
                    <a:ext uri="{FF2B5EF4-FFF2-40B4-BE49-F238E27FC236}">
                      <a16:creationId xmlns:a16="http://schemas.microsoft.com/office/drawing/2014/main" id="{1A903C2D-212A-FDC6-6613-F075FE636830}"/>
                    </a:ext>
                  </a:extLst>
                </p:cNvPr>
                <p:cNvSpPr/>
                <p:nvPr/>
              </p:nvSpPr>
              <p:spPr>
                <a:xfrm>
                  <a:off x="7388418" y="3045121"/>
                  <a:ext cx="97892" cy="97823"/>
                </a:xfrm>
                <a:custGeom>
                  <a:avLst/>
                  <a:gdLst>
                    <a:gd name="connsiteX0" fmla="*/ 48717 w 97892"/>
                    <a:gd name="connsiteY0" fmla="*/ 120 h 97823"/>
                    <a:gd name="connsiteX1" fmla="*/ 48579 w 97892"/>
                    <a:gd name="connsiteY1" fmla="*/ 120 h 97823"/>
                    <a:gd name="connsiteX2" fmla="*/ 185 w 97892"/>
                    <a:gd name="connsiteY2" fmla="*/ 48997 h 97823"/>
                    <a:gd name="connsiteX3" fmla="*/ 2808 w 97892"/>
                    <a:gd name="connsiteY3" fmla="*/ 64738 h 97823"/>
                    <a:gd name="connsiteX4" fmla="*/ 2808 w 97892"/>
                    <a:gd name="connsiteY4" fmla="*/ 64807 h 97823"/>
                    <a:gd name="connsiteX5" fmla="*/ 4120 w 97892"/>
                    <a:gd name="connsiteY5" fmla="*/ 68189 h 97823"/>
                    <a:gd name="connsiteX6" fmla="*/ 4258 w 97892"/>
                    <a:gd name="connsiteY6" fmla="*/ 68465 h 97823"/>
                    <a:gd name="connsiteX7" fmla="*/ 5777 w 97892"/>
                    <a:gd name="connsiteY7" fmla="*/ 71710 h 97823"/>
                    <a:gd name="connsiteX8" fmla="*/ 5915 w 97892"/>
                    <a:gd name="connsiteY8" fmla="*/ 71986 h 97823"/>
                    <a:gd name="connsiteX9" fmla="*/ 7641 w 97892"/>
                    <a:gd name="connsiteY9" fmla="*/ 74955 h 97823"/>
                    <a:gd name="connsiteX10" fmla="*/ 7848 w 97892"/>
                    <a:gd name="connsiteY10" fmla="*/ 75231 h 97823"/>
                    <a:gd name="connsiteX11" fmla="*/ 9781 w 97892"/>
                    <a:gd name="connsiteY11" fmla="*/ 78061 h 97823"/>
                    <a:gd name="connsiteX12" fmla="*/ 10057 w 97892"/>
                    <a:gd name="connsiteY12" fmla="*/ 78407 h 97823"/>
                    <a:gd name="connsiteX13" fmla="*/ 12197 w 97892"/>
                    <a:gd name="connsiteY13" fmla="*/ 81030 h 97823"/>
                    <a:gd name="connsiteX14" fmla="*/ 12473 w 97892"/>
                    <a:gd name="connsiteY14" fmla="*/ 81306 h 97823"/>
                    <a:gd name="connsiteX15" fmla="*/ 14751 w 97892"/>
                    <a:gd name="connsiteY15" fmla="*/ 83722 h 97823"/>
                    <a:gd name="connsiteX16" fmla="*/ 15027 w 97892"/>
                    <a:gd name="connsiteY16" fmla="*/ 83999 h 97823"/>
                    <a:gd name="connsiteX17" fmla="*/ 17513 w 97892"/>
                    <a:gd name="connsiteY17" fmla="*/ 86277 h 97823"/>
                    <a:gd name="connsiteX18" fmla="*/ 17789 w 97892"/>
                    <a:gd name="connsiteY18" fmla="*/ 86553 h 97823"/>
                    <a:gd name="connsiteX19" fmla="*/ 20550 w 97892"/>
                    <a:gd name="connsiteY19" fmla="*/ 88693 h 97823"/>
                    <a:gd name="connsiteX20" fmla="*/ 20688 w 97892"/>
                    <a:gd name="connsiteY20" fmla="*/ 88762 h 97823"/>
                    <a:gd name="connsiteX21" fmla="*/ 23588 w 97892"/>
                    <a:gd name="connsiteY21" fmla="*/ 90695 h 97823"/>
                    <a:gd name="connsiteX22" fmla="*/ 23864 w 97892"/>
                    <a:gd name="connsiteY22" fmla="*/ 90833 h 97823"/>
                    <a:gd name="connsiteX23" fmla="*/ 26902 w 97892"/>
                    <a:gd name="connsiteY23" fmla="*/ 92559 h 97823"/>
                    <a:gd name="connsiteX24" fmla="*/ 27040 w 97892"/>
                    <a:gd name="connsiteY24" fmla="*/ 92628 h 97823"/>
                    <a:gd name="connsiteX25" fmla="*/ 30215 w 97892"/>
                    <a:gd name="connsiteY25" fmla="*/ 94078 h 97823"/>
                    <a:gd name="connsiteX26" fmla="*/ 30560 w 97892"/>
                    <a:gd name="connsiteY26" fmla="*/ 94216 h 97823"/>
                    <a:gd name="connsiteX27" fmla="*/ 33805 w 97892"/>
                    <a:gd name="connsiteY27" fmla="*/ 95389 h 97823"/>
                    <a:gd name="connsiteX28" fmla="*/ 34150 w 97892"/>
                    <a:gd name="connsiteY28" fmla="*/ 95528 h 97823"/>
                    <a:gd name="connsiteX29" fmla="*/ 37533 w 97892"/>
                    <a:gd name="connsiteY29" fmla="*/ 96494 h 97823"/>
                    <a:gd name="connsiteX30" fmla="*/ 37809 w 97892"/>
                    <a:gd name="connsiteY30" fmla="*/ 96563 h 97823"/>
                    <a:gd name="connsiteX31" fmla="*/ 41261 w 97892"/>
                    <a:gd name="connsiteY31" fmla="*/ 97253 h 97823"/>
                    <a:gd name="connsiteX32" fmla="*/ 41537 w 97892"/>
                    <a:gd name="connsiteY32" fmla="*/ 97322 h 97823"/>
                    <a:gd name="connsiteX33" fmla="*/ 45127 w 97892"/>
                    <a:gd name="connsiteY33" fmla="*/ 97737 h 97823"/>
                    <a:gd name="connsiteX34" fmla="*/ 45334 w 97892"/>
                    <a:gd name="connsiteY34" fmla="*/ 97737 h 97823"/>
                    <a:gd name="connsiteX35" fmla="*/ 48993 w 97892"/>
                    <a:gd name="connsiteY35" fmla="*/ 97875 h 97823"/>
                    <a:gd name="connsiteX36" fmla="*/ 49131 w 97892"/>
                    <a:gd name="connsiteY36" fmla="*/ 97875 h 97823"/>
                    <a:gd name="connsiteX37" fmla="*/ 49338 w 97892"/>
                    <a:gd name="connsiteY37" fmla="*/ 97875 h 97823"/>
                    <a:gd name="connsiteX38" fmla="*/ 51478 w 97892"/>
                    <a:gd name="connsiteY38" fmla="*/ 97806 h 97823"/>
                    <a:gd name="connsiteX39" fmla="*/ 51754 w 97892"/>
                    <a:gd name="connsiteY39" fmla="*/ 97806 h 97823"/>
                    <a:gd name="connsiteX40" fmla="*/ 53895 w 97892"/>
                    <a:gd name="connsiteY40" fmla="*/ 97668 h 97823"/>
                    <a:gd name="connsiteX41" fmla="*/ 54240 w 97892"/>
                    <a:gd name="connsiteY41" fmla="*/ 97668 h 97823"/>
                    <a:gd name="connsiteX42" fmla="*/ 56173 w 97892"/>
                    <a:gd name="connsiteY42" fmla="*/ 97391 h 97823"/>
                    <a:gd name="connsiteX43" fmla="*/ 57070 w 97892"/>
                    <a:gd name="connsiteY43" fmla="*/ 97253 h 97823"/>
                    <a:gd name="connsiteX44" fmla="*/ 58313 w 97892"/>
                    <a:gd name="connsiteY44" fmla="*/ 97046 h 97823"/>
                    <a:gd name="connsiteX45" fmla="*/ 59763 w 97892"/>
                    <a:gd name="connsiteY45" fmla="*/ 96770 h 97823"/>
                    <a:gd name="connsiteX46" fmla="*/ 60729 w 97892"/>
                    <a:gd name="connsiteY46" fmla="*/ 96563 h 97823"/>
                    <a:gd name="connsiteX47" fmla="*/ 61903 w 97892"/>
                    <a:gd name="connsiteY47" fmla="*/ 96287 h 97823"/>
                    <a:gd name="connsiteX48" fmla="*/ 62800 w 97892"/>
                    <a:gd name="connsiteY48" fmla="*/ 96011 h 97823"/>
                    <a:gd name="connsiteX49" fmla="*/ 64733 w 97892"/>
                    <a:gd name="connsiteY49" fmla="*/ 95389 h 97823"/>
                    <a:gd name="connsiteX50" fmla="*/ 64802 w 97892"/>
                    <a:gd name="connsiteY50" fmla="*/ 95389 h 97823"/>
                    <a:gd name="connsiteX51" fmla="*/ 68599 w 97892"/>
                    <a:gd name="connsiteY51" fmla="*/ 93940 h 97823"/>
                    <a:gd name="connsiteX52" fmla="*/ 69359 w 97892"/>
                    <a:gd name="connsiteY52" fmla="*/ 93595 h 97823"/>
                    <a:gd name="connsiteX53" fmla="*/ 70877 w 97892"/>
                    <a:gd name="connsiteY53" fmla="*/ 92904 h 97823"/>
                    <a:gd name="connsiteX54" fmla="*/ 70946 w 97892"/>
                    <a:gd name="connsiteY54" fmla="*/ 92904 h 97823"/>
                    <a:gd name="connsiteX55" fmla="*/ 71637 w 97892"/>
                    <a:gd name="connsiteY55" fmla="*/ 92559 h 97823"/>
                    <a:gd name="connsiteX56" fmla="*/ 71775 w 97892"/>
                    <a:gd name="connsiteY56" fmla="*/ 92490 h 97823"/>
                    <a:gd name="connsiteX57" fmla="*/ 73087 w 97892"/>
                    <a:gd name="connsiteY57" fmla="*/ 91731 h 97823"/>
                    <a:gd name="connsiteX58" fmla="*/ 73984 w 97892"/>
                    <a:gd name="connsiteY58" fmla="*/ 91247 h 97823"/>
                    <a:gd name="connsiteX59" fmla="*/ 74950 w 97892"/>
                    <a:gd name="connsiteY59" fmla="*/ 90626 h 97823"/>
                    <a:gd name="connsiteX60" fmla="*/ 76124 w 97892"/>
                    <a:gd name="connsiteY60" fmla="*/ 89867 h 97823"/>
                    <a:gd name="connsiteX61" fmla="*/ 76676 w 97892"/>
                    <a:gd name="connsiteY61" fmla="*/ 89521 h 97823"/>
                    <a:gd name="connsiteX62" fmla="*/ 78126 w 97892"/>
                    <a:gd name="connsiteY62" fmla="*/ 88486 h 97823"/>
                    <a:gd name="connsiteX63" fmla="*/ 78540 w 97892"/>
                    <a:gd name="connsiteY63" fmla="*/ 88141 h 97823"/>
                    <a:gd name="connsiteX64" fmla="*/ 80059 w 97892"/>
                    <a:gd name="connsiteY64" fmla="*/ 86967 h 97823"/>
                    <a:gd name="connsiteX65" fmla="*/ 80335 w 97892"/>
                    <a:gd name="connsiteY65" fmla="*/ 86691 h 97823"/>
                    <a:gd name="connsiteX66" fmla="*/ 81923 w 97892"/>
                    <a:gd name="connsiteY66" fmla="*/ 85310 h 97823"/>
                    <a:gd name="connsiteX67" fmla="*/ 81992 w 97892"/>
                    <a:gd name="connsiteY67" fmla="*/ 85241 h 97823"/>
                    <a:gd name="connsiteX68" fmla="*/ 83580 w 97892"/>
                    <a:gd name="connsiteY68" fmla="*/ 83722 h 97823"/>
                    <a:gd name="connsiteX69" fmla="*/ 83649 w 97892"/>
                    <a:gd name="connsiteY69" fmla="*/ 83653 h 97823"/>
                    <a:gd name="connsiteX70" fmla="*/ 85237 w 97892"/>
                    <a:gd name="connsiteY70" fmla="*/ 81996 h 97823"/>
                    <a:gd name="connsiteX71" fmla="*/ 85306 w 97892"/>
                    <a:gd name="connsiteY71" fmla="*/ 81927 h 97823"/>
                    <a:gd name="connsiteX72" fmla="*/ 86687 w 97892"/>
                    <a:gd name="connsiteY72" fmla="*/ 80340 h 97823"/>
                    <a:gd name="connsiteX73" fmla="*/ 86963 w 97892"/>
                    <a:gd name="connsiteY73" fmla="*/ 80063 h 97823"/>
                    <a:gd name="connsiteX74" fmla="*/ 88205 w 97892"/>
                    <a:gd name="connsiteY74" fmla="*/ 78476 h 97823"/>
                    <a:gd name="connsiteX75" fmla="*/ 88482 w 97892"/>
                    <a:gd name="connsiteY75" fmla="*/ 78130 h 97823"/>
                    <a:gd name="connsiteX76" fmla="*/ 89586 w 97892"/>
                    <a:gd name="connsiteY76" fmla="*/ 76543 h 97823"/>
                    <a:gd name="connsiteX77" fmla="*/ 89862 w 97892"/>
                    <a:gd name="connsiteY77" fmla="*/ 76128 h 97823"/>
                    <a:gd name="connsiteX78" fmla="*/ 90691 w 97892"/>
                    <a:gd name="connsiteY78" fmla="*/ 74817 h 97823"/>
                    <a:gd name="connsiteX79" fmla="*/ 91174 w 97892"/>
                    <a:gd name="connsiteY79" fmla="*/ 73988 h 97823"/>
                    <a:gd name="connsiteX80" fmla="*/ 91795 w 97892"/>
                    <a:gd name="connsiteY80" fmla="*/ 72884 h 97823"/>
                    <a:gd name="connsiteX81" fmla="*/ 92417 w 97892"/>
                    <a:gd name="connsiteY81" fmla="*/ 71779 h 97823"/>
                    <a:gd name="connsiteX82" fmla="*/ 92969 w 97892"/>
                    <a:gd name="connsiteY82" fmla="*/ 70744 h 97823"/>
                    <a:gd name="connsiteX83" fmla="*/ 93521 w 97892"/>
                    <a:gd name="connsiteY83" fmla="*/ 69570 h 97823"/>
                    <a:gd name="connsiteX84" fmla="*/ 93866 w 97892"/>
                    <a:gd name="connsiteY84" fmla="*/ 68880 h 97823"/>
                    <a:gd name="connsiteX85" fmla="*/ 94695 w 97892"/>
                    <a:gd name="connsiteY85" fmla="*/ 66947 h 97823"/>
                    <a:gd name="connsiteX86" fmla="*/ 94971 w 97892"/>
                    <a:gd name="connsiteY86" fmla="*/ 66187 h 97823"/>
                    <a:gd name="connsiteX87" fmla="*/ 95385 w 97892"/>
                    <a:gd name="connsiteY87" fmla="*/ 65014 h 97823"/>
                    <a:gd name="connsiteX88" fmla="*/ 95592 w 97892"/>
                    <a:gd name="connsiteY88" fmla="*/ 64323 h 97823"/>
                    <a:gd name="connsiteX89" fmla="*/ 96006 w 97892"/>
                    <a:gd name="connsiteY89" fmla="*/ 63012 h 97823"/>
                    <a:gd name="connsiteX90" fmla="*/ 96283 w 97892"/>
                    <a:gd name="connsiteY90" fmla="*/ 61976 h 97823"/>
                    <a:gd name="connsiteX91" fmla="*/ 96628 w 97892"/>
                    <a:gd name="connsiteY91" fmla="*/ 60595 h 97823"/>
                    <a:gd name="connsiteX92" fmla="*/ 96904 w 97892"/>
                    <a:gd name="connsiteY92" fmla="*/ 59353 h 97823"/>
                    <a:gd name="connsiteX93" fmla="*/ 97111 w 97892"/>
                    <a:gd name="connsiteY93" fmla="*/ 58455 h 97823"/>
                    <a:gd name="connsiteX94" fmla="*/ 97387 w 97892"/>
                    <a:gd name="connsiteY94" fmla="*/ 56936 h 97823"/>
                    <a:gd name="connsiteX95" fmla="*/ 97525 w 97892"/>
                    <a:gd name="connsiteY95" fmla="*/ 56108 h 97823"/>
                    <a:gd name="connsiteX96" fmla="*/ 97732 w 97892"/>
                    <a:gd name="connsiteY96" fmla="*/ 54313 h 97823"/>
                    <a:gd name="connsiteX97" fmla="*/ 97801 w 97892"/>
                    <a:gd name="connsiteY97" fmla="*/ 53830 h 97823"/>
                    <a:gd name="connsiteX98" fmla="*/ 98009 w 97892"/>
                    <a:gd name="connsiteY98" fmla="*/ 51552 h 97823"/>
                    <a:gd name="connsiteX99" fmla="*/ 98009 w 97892"/>
                    <a:gd name="connsiteY99" fmla="*/ 51552 h 97823"/>
                    <a:gd name="connsiteX100" fmla="*/ 98078 w 97892"/>
                    <a:gd name="connsiteY100" fmla="*/ 49066 h 97823"/>
                    <a:gd name="connsiteX101" fmla="*/ 97870 w 97892"/>
                    <a:gd name="connsiteY101" fmla="*/ 44234 h 97823"/>
                    <a:gd name="connsiteX102" fmla="*/ 97870 w 97892"/>
                    <a:gd name="connsiteY102" fmla="*/ 43958 h 97823"/>
                    <a:gd name="connsiteX103" fmla="*/ 97594 w 97892"/>
                    <a:gd name="connsiteY103" fmla="*/ 41887 h 97823"/>
                    <a:gd name="connsiteX104" fmla="*/ 97525 w 97892"/>
                    <a:gd name="connsiteY104" fmla="*/ 41334 h 97823"/>
                    <a:gd name="connsiteX105" fmla="*/ 97249 w 97892"/>
                    <a:gd name="connsiteY105" fmla="*/ 39678 h 97823"/>
                    <a:gd name="connsiteX106" fmla="*/ 97042 w 97892"/>
                    <a:gd name="connsiteY106" fmla="*/ 38573 h 97823"/>
                    <a:gd name="connsiteX107" fmla="*/ 96766 w 97892"/>
                    <a:gd name="connsiteY107" fmla="*/ 37399 h 97823"/>
                    <a:gd name="connsiteX108" fmla="*/ 96490 w 97892"/>
                    <a:gd name="connsiteY108" fmla="*/ 36226 h 97823"/>
                    <a:gd name="connsiteX109" fmla="*/ 96214 w 97892"/>
                    <a:gd name="connsiteY109" fmla="*/ 35259 h 97823"/>
                    <a:gd name="connsiteX110" fmla="*/ 95730 w 97892"/>
                    <a:gd name="connsiteY110" fmla="*/ 33671 h 97823"/>
                    <a:gd name="connsiteX111" fmla="*/ 95523 w 97892"/>
                    <a:gd name="connsiteY111" fmla="*/ 33050 h 97823"/>
                    <a:gd name="connsiteX112" fmla="*/ 95109 w 97892"/>
                    <a:gd name="connsiteY112" fmla="*/ 31807 h 97823"/>
                    <a:gd name="connsiteX113" fmla="*/ 94971 w 97892"/>
                    <a:gd name="connsiteY113" fmla="*/ 31393 h 97823"/>
                    <a:gd name="connsiteX114" fmla="*/ 94833 w 97892"/>
                    <a:gd name="connsiteY114" fmla="*/ 30979 h 97823"/>
                    <a:gd name="connsiteX115" fmla="*/ 94764 w 97892"/>
                    <a:gd name="connsiteY115" fmla="*/ 30772 h 97823"/>
                    <a:gd name="connsiteX116" fmla="*/ 94212 w 97892"/>
                    <a:gd name="connsiteY116" fmla="*/ 29460 h 97823"/>
                    <a:gd name="connsiteX117" fmla="*/ 93521 w 97892"/>
                    <a:gd name="connsiteY117" fmla="*/ 27941 h 97823"/>
                    <a:gd name="connsiteX118" fmla="*/ 93245 w 97892"/>
                    <a:gd name="connsiteY118" fmla="*/ 27389 h 97823"/>
                    <a:gd name="connsiteX119" fmla="*/ 92555 w 97892"/>
                    <a:gd name="connsiteY119" fmla="*/ 26008 h 97823"/>
                    <a:gd name="connsiteX120" fmla="*/ 92140 w 97892"/>
                    <a:gd name="connsiteY120" fmla="*/ 25318 h 97823"/>
                    <a:gd name="connsiteX121" fmla="*/ 91312 w 97892"/>
                    <a:gd name="connsiteY121" fmla="*/ 23868 h 97823"/>
                    <a:gd name="connsiteX122" fmla="*/ 91105 w 97892"/>
                    <a:gd name="connsiteY122" fmla="*/ 23523 h 97823"/>
                    <a:gd name="connsiteX123" fmla="*/ 89931 w 97892"/>
                    <a:gd name="connsiteY123" fmla="*/ 21659 h 97823"/>
                    <a:gd name="connsiteX124" fmla="*/ 89862 w 97892"/>
                    <a:gd name="connsiteY124" fmla="*/ 21590 h 97823"/>
                    <a:gd name="connsiteX125" fmla="*/ 88620 w 97892"/>
                    <a:gd name="connsiteY125" fmla="*/ 19864 h 97823"/>
                    <a:gd name="connsiteX126" fmla="*/ 88413 w 97892"/>
                    <a:gd name="connsiteY126" fmla="*/ 19588 h 97823"/>
                    <a:gd name="connsiteX127" fmla="*/ 80404 w 97892"/>
                    <a:gd name="connsiteY127" fmla="*/ 11235 h 97823"/>
                    <a:gd name="connsiteX128" fmla="*/ 80335 w 97892"/>
                    <a:gd name="connsiteY128" fmla="*/ 11166 h 97823"/>
                    <a:gd name="connsiteX129" fmla="*/ 78540 w 97892"/>
                    <a:gd name="connsiteY129" fmla="*/ 9785 h 97823"/>
                    <a:gd name="connsiteX130" fmla="*/ 78471 w 97892"/>
                    <a:gd name="connsiteY130" fmla="*/ 9716 h 97823"/>
                    <a:gd name="connsiteX131" fmla="*/ 76745 w 97892"/>
                    <a:gd name="connsiteY131" fmla="*/ 8473 h 97823"/>
                    <a:gd name="connsiteX132" fmla="*/ 76469 w 97892"/>
                    <a:gd name="connsiteY132" fmla="*/ 8266 h 97823"/>
                    <a:gd name="connsiteX133" fmla="*/ 74950 w 97892"/>
                    <a:gd name="connsiteY133" fmla="*/ 7300 h 97823"/>
                    <a:gd name="connsiteX134" fmla="*/ 74398 w 97892"/>
                    <a:gd name="connsiteY134" fmla="*/ 6955 h 97823"/>
                    <a:gd name="connsiteX135" fmla="*/ 72948 w 97892"/>
                    <a:gd name="connsiteY135" fmla="*/ 6126 h 97823"/>
                    <a:gd name="connsiteX136" fmla="*/ 72258 w 97892"/>
                    <a:gd name="connsiteY136" fmla="*/ 5781 h 97823"/>
                    <a:gd name="connsiteX137" fmla="*/ 70877 w 97892"/>
                    <a:gd name="connsiteY137" fmla="*/ 5091 h 97823"/>
                    <a:gd name="connsiteX138" fmla="*/ 70256 w 97892"/>
                    <a:gd name="connsiteY138" fmla="*/ 4745 h 97823"/>
                    <a:gd name="connsiteX139" fmla="*/ 68737 w 97892"/>
                    <a:gd name="connsiteY139" fmla="*/ 4055 h 97823"/>
                    <a:gd name="connsiteX140" fmla="*/ 67978 w 97892"/>
                    <a:gd name="connsiteY140" fmla="*/ 3710 h 97823"/>
                    <a:gd name="connsiteX141" fmla="*/ 66459 w 97892"/>
                    <a:gd name="connsiteY141" fmla="*/ 3089 h 97823"/>
                    <a:gd name="connsiteX142" fmla="*/ 65424 w 97892"/>
                    <a:gd name="connsiteY142" fmla="*/ 2743 h 97823"/>
                    <a:gd name="connsiteX143" fmla="*/ 64457 w 97892"/>
                    <a:gd name="connsiteY143" fmla="*/ 2398 h 97823"/>
                    <a:gd name="connsiteX144" fmla="*/ 63491 w 97892"/>
                    <a:gd name="connsiteY144" fmla="*/ 2122 h 97823"/>
                    <a:gd name="connsiteX145" fmla="*/ 62041 w 97892"/>
                    <a:gd name="connsiteY145" fmla="*/ 1708 h 97823"/>
                    <a:gd name="connsiteX146" fmla="*/ 61143 w 97892"/>
                    <a:gd name="connsiteY146" fmla="*/ 1501 h 97823"/>
                    <a:gd name="connsiteX147" fmla="*/ 59279 w 97892"/>
                    <a:gd name="connsiteY147" fmla="*/ 1087 h 97823"/>
                    <a:gd name="connsiteX148" fmla="*/ 58934 w 97892"/>
                    <a:gd name="connsiteY148" fmla="*/ 1017 h 97823"/>
                    <a:gd name="connsiteX149" fmla="*/ 57001 w 97892"/>
                    <a:gd name="connsiteY149" fmla="*/ 672 h 97823"/>
                    <a:gd name="connsiteX150" fmla="*/ 56587 w 97892"/>
                    <a:gd name="connsiteY150" fmla="*/ 603 h 97823"/>
                    <a:gd name="connsiteX151" fmla="*/ 54378 w 97892"/>
                    <a:gd name="connsiteY151" fmla="*/ 327 h 97823"/>
                    <a:gd name="connsiteX152" fmla="*/ 54378 w 97892"/>
                    <a:gd name="connsiteY152" fmla="*/ 327 h 97823"/>
                    <a:gd name="connsiteX153" fmla="*/ 49407 w 97892"/>
                    <a:gd name="connsiteY153" fmla="*/ 51 h 97823"/>
                    <a:gd name="connsiteX154" fmla="*/ 48717 w 97892"/>
                    <a:gd name="connsiteY154" fmla="*/ 120 h 97823"/>
                    <a:gd name="connsiteX155" fmla="*/ 48717 w 97892"/>
                    <a:gd name="connsiteY155" fmla="*/ 120 h 9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97892" h="97823">
                      <a:moveTo>
                        <a:pt x="48717" y="120"/>
                      </a:moveTo>
                      <a:cubicBezTo>
                        <a:pt x="48648" y="120"/>
                        <a:pt x="48579" y="120"/>
                        <a:pt x="48579" y="120"/>
                      </a:cubicBezTo>
                      <a:cubicBezTo>
                        <a:pt x="21793" y="396"/>
                        <a:pt x="185" y="22211"/>
                        <a:pt x="185" y="48997"/>
                      </a:cubicBezTo>
                      <a:cubicBezTo>
                        <a:pt x="185" y="54382"/>
                        <a:pt x="1082" y="59698"/>
                        <a:pt x="2808" y="64738"/>
                      </a:cubicBezTo>
                      <a:cubicBezTo>
                        <a:pt x="2808" y="64738"/>
                        <a:pt x="2808" y="64807"/>
                        <a:pt x="2808" y="64807"/>
                      </a:cubicBezTo>
                      <a:cubicBezTo>
                        <a:pt x="3222" y="65980"/>
                        <a:pt x="3637" y="67085"/>
                        <a:pt x="4120" y="68189"/>
                      </a:cubicBezTo>
                      <a:cubicBezTo>
                        <a:pt x="4189" y="68258"/>
                        <a:pt x="4189" y="68396"/>
                        <a:pt x="4258" y="68465"/>
                      </a:cubicBezTo>
                      <a:cubicBezTo>
                        <a:pt x="4741" y="69570"/>
                        <a:pt x="5224" y="70606"/>
                        <a:pt x="5777" y="71710"/>
                      </a:cubicBezTo>
                      <a:cubicBezTo>
                        <a:pt x="5846" y="71848"/>
                        <a:pt x="5915" y="71917"/>
                        <a:pt x="5915" y="71986"/>
                      </a:cubicBezTo>
                      <a:cubicBezTo>
                        <a:pt x="6467" y="73022"/>
                        <a:pt x="7019" y="73988"/>
                        <a:pt x="7641" y="74955"/>
                      </a:cubicBezTo>
                      <a:cubicBezTo>
                        <a:pt x="7710" y="75024"/>
                        <a:pt x="7779" y="75162"/>
                        <a:pt x="7848" y="75231"/>
                      </a:cubicBezTo>
                      <a:cubicBezTo>
                        <a:pt x="8469" y="76197"/>
                        <a:pt x="9090" y="77095"/>
                        <a:pt x="9781" y="78061"/>
                      </a:cubicBezTo>
                      <a:cubicBezTo>
                        <a:pt x="9850" y="78200"/>
                        <a:pt x="9988" y="78269"/>
                        <a:pt x="10057" y="78407"/>
                      </a:cubicBezTo>
                      <a:cubicBezTo>
                        <a:pt x="10747" y="79304"/>
                        <a:pt x="11438" y="80202"/>
                        <a:pt x="12197" y="81030"/>
                      </a:cubicBezTo>
                      <a:cubicBezTo>
                        <a:pt x="12266" y="81099"/>
                        <a:pt x="12404" y="81237"/>
                        <a:pt x="12473" y="81306"/>
                      </a:cubicBezTo>
                      <a:cubicBezTo>
                        <a:pt x="13233" y="82135"/>
                        <a:pt x="13992" y="82963"/>
                        <a:pt x="14751" y="83722"/>
                      </a:cubicBezTo>
                      <a:cubicBezTo>
                        <a:pt x="14820" y="83791"/>
                        <a:pt x="14958" y="83929"/>
                        <a:pt x="15027" y="83999"/>
                      </a:cubicBezTo>
                      <a:cubicBezTo>
                        <a:pt x="15856" y="84758"/>
                        <a:pt x="16684" y="85517"/>
                        <a:pt x="17513" y="86277"/>
                      </a:cubicBezTo>
                      <a:cubicBezTo>
                        <a:pt x="17582" y="86346"/>
                        <a:pt x="17720" y="86415"/>
                        <a:pt x="17789" y="86553"/>
                      </a:cubicBezTo>
                      <a:cubicBezTo>
                        <a:pt x="18686" y="87312"/>
                        <a:pt x="19584" y="88003"/>
                        <a:pt x="20550" y="88693"/>
                      </a:cubicBezTo>
                      <a:cubicBezTo>
                        <a:pt x="20619" y="88693"/>
                        <a:pt x="20619" y="88762"/>
                        <a:pt x="20688" y="88762"/>
                      </a:cubicBezTo>
                      <a:cubicBezTo>
                        <a:pt x="21655" y="89452"/>
                        <a:pt x="22621" y="90074"/>
                        <a:pt x="23588" y="90695"/>
                      </a:cubicBezTo>
                      <a:cubicBezTo>
                        <a:pt x="23657" y="90764"/>
                        <a:pt x="23795" y="90833"/>
                        <a:pt x="23864" y="90833"/>
                      </a:cubicBezTo>
                      <a:cubicBezTo>
                        <a:pt x="24830" y="91454"/>
                        <a:pt x="25866" y="92007"/>
                        <a:pt x="26902" y="92559"/>
                      </a:cubicBezTo>
                      <a:cubicBezTo>
                        <a:pt x="26971" y="92559"/>
                        <a:pt x="27040" y="92628"/>
                        <a:pt x="27040" y="92628"/>
                      </a:cubicBezTo>
                      <a:cubicBezTo>
                        <a:pt x="28075" y="93180"/>
                        <a:pt x="29111" y="93664"/>
                        <a:pt x="30215" y="94078"/>
                      </a:cubicBezTo>
                      <a:cubicBezTo>
                        <a:pt x="30353" y="94147"/>
                        <a:pt x="30422" y="94147"/>
                        <a:pt x="30560" y="94216"/>
                      </a:cubicBezTo>
                      <a:cubicBezTo>
                        <a:pt x="31596" y="94630"/>
                        <a:pt x="32701" y="95044"/>
                        <a:pt x="33805" y="95389"/>
                      </a:cubicBezTo>
                      <a:cubicBezTo>
                        <a:pt x="33943" y="95458"/>
                        <a:pt x="34012" y="95458"/>
                        <a:pt x="34150" y="95528"/>
                      </a:cubicBezTo>
                      <a:cubicBezTo>
                        <a:pt x="35255" y="95873"/>
                        <a:pt x="36429" y="96218"/>
                        <a:pt x="37533" y="96494"/>
                      </a:cubicBezTo>
                      <a:cubicBezTo>
                        <a:pt x="37602" y="96494"/>
                        <a:pt x="37740" y="96563"/>
                        <a:pt x="37809" y="96563"/>
                      </a:cubicBezTo>
                      <a:cubicBezTo>
                        <a:pt x="38914" y="96839"/>
                        <a:pt x="40087" y="97046"/>
                        <a:pt x="41261" y="97253"/>
                      </a:cubicBezTo>
                      <a:cubicBezTo>
                        <a:pt x="41330" y="97253"/>
                        <a:pt x="41468" y="97253"/>
                        <a:pt x="41537" y="97322"/>
                      </a:cubicBezTo>
                      <a:cubicBezTo>
                        <a:pt x="42711" y="97530"/>
                        <a:pt x="43953" y="97668"/>
                        <a:pt x="45127" y="97737"/>
                      </a:cubicBezTo>
                      <a:cubicBezTo>
                        <a:pt x="45196" y="97737"/>
                        <a:pt x="45265" y="97737"/>
                        <a:pt x="45334" y="97737"/>
                      </a:cubicBezTo>
                      <a:cubicBezTo>
                        <a:pt x="46577" y="97806"/>
                        <a:pt x="47819" y="97875"/>
                        <a:pt x="48993" y="97875"/>
                      </a:cubicBezTo>
                      <a:cubicBezTo>
                        <a:pt x="49062" y="97875"/>
                        <a:pt x="49062" y="97875"/>
                        <a:pt x="49131" y="97875"/>
                      </a:cubicBezTo>
                      <a:cubicBezTo>
                        <a:pt x="49200" y="97875"/>
                        <a:pt x="49269" y="97875"/>
                        <a:pt x="49338" y="97875"/>
                      </a:cubicBezTo>
                      <a:cubicBezTo>
                        <a:pt x="50029" y="97875"/>
                        <a:pt x="50788" y="97875"/>
                        <a:pt x="51478" y="97806"/>
                      </a:cubicBezTo>
                      <a:cubicBezTo>
                        <a:pt x="51547" y="97806"/>
                        <a:pt x="51685" y="97806"/>
                        <a:pt x="51754" y="97806"/>
                      </a:cubicBezTo>
                      <a:cubicBezTo>
                        <a:pt x="52445" y="97737"/>
                        <a:pt x="53204" y="97737"/>
                        <a:pt x="53895" y="97668"/>
                      </a:cubicBezTo>
                      <a:cubicBezTo>
                        <a:pt x="54033" y="97668"/>
                        <a:pt x="54102" y="97668"/>
                        <a:pt x="54240" y="97668"/>
                      </a:cubicBezTo>
                      <a:cubicBezTo>
                        <a:pt x="54861" y="97599"/>
                        <a:pt x="55551" y="97530"/>
                        <a:pt x="56173" y="97391"/>
                      </a:cubicBezTo>
                      <a:cubicBezTo>
                        <a:pt x="56518" y="97322"/>
                        <a:pt x="56794" y="97322"/>
                        <a:pt x="57070" y="97253"/>
                      </a:cubicBezTo>
                      <a:cubicBezTo>
                        <a:pt x="57484" y="97184"/>
                        <a:pt x="57899" y="97115"/>
                        <a:pt x="58313" y="97046"/>
                      </a:cubicBezTo>
                      <a:cubicBezTo>
                        <a:pt x="58796" y="96977"/>
                        <a:pt x="59279" y="96839"/>
                        <a:pt x="59763" y="96770"/>
                      </a:cubicBezTo>
                      <a:cubicBezTo>
                        <a:pt x="60108" y="96701"/>
                        <a:pt x="60453" y="96632"/>
                        <a:pt x="60729" y="96563"/>
                      </a:cubicBezTo>
                      <a:cubicBezTo>
                        <a:pt x="61143" y="96494"/>
                        <a:pt x="61489" y="96356"/>
                        <a:pt x="61903" y="96287"/>
                      </a:cubicBezTo>
                      <a:cubicBezTo>
                        <a:pt x="62179" y="96218"/>
                        <a:pt x="62524" y="96149"/>
                        <a:pt x="62800" y="96011"/>
                      </a:cubicBezTo>
                      <a:cubicBezTo>
                        <a:pt x="63421" y="95804"/>
                        <a:pt x="64112" y="95597"/>
                        <a:pt x="64733" y="95389"/>
                      </a:cubicBezTo>
                      <a:cubicBezTo>
                        <a:pt x="64733" y="95389"/>
                        <a:pt x="64802" y="95389"/>
                        <a:pt x="64802" y="95389"/>
                      </a:cubicBezTo>
                      <a:cubicBezTo>
                        <a:pt x="66114" y="94975"/>
                        <a:pt x="67357" y="94423"/>
                        <a:pt x="68599" y="93940"/>
                      </a:cubicBezTo>
                      <a:cubicBezTo>
                        <a:pt x="68875" y="93802"/>
                        <a:pt x="69082" y="93733"/>
                        <a:pt x="69359" y="93595"/>
                      </a:cubicBezTo>
                      <a:cubicBezTo>
                        <a:pt x="69842" y="93387"/>
                        <a:pt x="70394" y="93111"/>
                        <a:pt x="70877" y="92904"/>
                      </a:cubicBezTo>
                      <a:cubicBezTo>
                        <a:pt x="70877" y="92904"/>
                        <a:pt x="70946" y="92904"/>
                        <a:pt x="70946" y="92904"/>
                      </a:cubicBezTo>
                      <a:cubicBezTo>
                        <a:pt x="71154" y="92766"/>
                        <a:pt x="71430" y="92697"/>
                        <a:pt x="71637" y="92559"/>
                      </a:cubicBezTo>
                      <a:cubicBezTo>
                        <a:pt x="71706" y="92559"/>
                        <a:pt x="71706" y="92490"/>
                        <a:pt x="71775" y="92490"/>
                      </a:cubicBezTo>
                      <a:cubicBezTo>
                        <a:pt x="72258" y="92283"/>
                        <a:pt x="72672" y="92007"/>
                        <a:pt x="73087" y="91731"/>
                      </a:cubicBezTo>
                      <a:cubicBezTo>
                        <a:pt x="73363" y="91592"/>
                        <a:pt x="73639" y="91385"/>
                        <a:pt x="73984" y="91247"/>
                      </a:cubicBezTo>
                      <a:cubicBezTo>
                        <a:pt x="74329" y="91040"/>
                        <a:pt x="74674" y="90833"/>
                        <a:pt x="74950" y="90626"/>
                      </a:cubicBezTo>
                      <a:cubicBezTo>
                        <a:pt x="75365" y="90419"/>
                        <a:pt x="75710" y="90143"/>
                        <a:pt x="76124" y="89867"/>
                      </a:cubicBezTo>
                      <a:cubicBezTo>
                        <a:pt x="76331" y="89729"/>
                        <a:pt x="76469" y="89659"/>
                        <a:pt x="76676" y="89521"/>
                      </a:cubicBezTo>
                      <a:cubicBezTo>
                        <a:pt x="77160" y="89176"/>
                        <a:pt x="77643" y="88831"/>
                        <a:pt x="78126" y="88486"/>
                      </a:cubicBezTo>
                      <a:cubicBezTo>
                        <a:pt x="78264" y="88348"/>
                        <a:pt x="78402" y="88279"/>
                        <a:pt x="78540" y="88141"/>
                      </a:cubicBezTo>
                      <a:cubicBezTo>
                        <a:pt x="79024" y="87726"/>
                        <a:pt x="79576" y="87381"/>
                        <a:pt x="80059" y="86967"/>
                      </a:cubicBezTo>
                      <a:cubicBezTo>
                        <a:pt x="80128" y="86898"/>
                        <a:pt x="80266" y="86829"/>
                        <a:pt x="80335" y="86691"/>
                      </a:cubicBezTo>
                      <a:cubicBezTo>
                        <a:pt x="80888" y="86208"/>
                        <a:pt x="81440" y="85793"/>
                        <a:pt x="81923" y="85310"/>
                      </a:cubicBezTo>
                      <a:cubicBezTo>
                        <a:pt x="81923" y="85310"/>
                        <a:pt x="81992" y="85241"/>
                        <a:pt x="81992" y="85241"/>
                      </a:cubicBezTo>
                      <a:cubicBezTo>
                        <a:pt x="82544" y="84758"/>
                        <a:pt x="83097" y="84206"/>
                        <a:pt x="83580" y="83722"/>
                      </a:cubicBezTo>
                      <a:cubicBezTo>
                        <a:pt x="83580" y="83722"/>
                        <a:pt x="83580" y="83722"/>
                        <a:pt x="83649" y="83653"/>
                      </a:cubicBezTo>
                      <a:cubicBezTo>
                        <a:pt x="84201" y="83101"/>
                        <a:pt x="84685" y="82549"/>
                        <a:pt x="85237" y="81996"/>
                      </a:cubicBezTo>
                      <a:cubicBezTo>
                        <a:pt x="85237" y="81996"/>
                        <a:pt x="85237" y="81996"/>
                        <a:pt x="85306" y="81927"/>
                      </a:cubicBezTo>
                      <a:cubicBezTo>
                        <a:pt x="85789" y="81444"/>
                        <a:pt x="86203" y="80892"/>
                        <a:pt x="86687" y="80340"/>
                      </a:cubicBezTo>
                      <a:cubicBezTo>
                        <a:pt x="86756" y="80271"/>
                        <a:pt x="86825" y="80133"/>
                        <a:pt x="86963" y="80063"/>
                      </a:cubicBezTo>
                      <a:cubicBezTo>
                        <a:pt x="87377" y="79580"/>
                        <a:pt x="87791" y="79028"/>
                        <a:pt x="88205" y="78476"/>
                      </a:cubicBezTo>
                      <a:cubicBezTo>
                        <a:pt x="88274" y="78338"/>
                        <a:pt x="88343" y="78269"/>
                        <a:pt x="88482" y="78130"/>
                      </a:cubicBezTo>
                      <a:cubicBezTo>
                        <a:pt x="88896" y="77578"/>
                        <a:pt x="89241" y="77095"/>
                        <a:pt x="89586" y="76543"/>
                      </a:cubicBezTo>
                      <a:cubicBezTo>
                        <a:pt x="89655" y="76405"/>
                        <a:pt x="89793" y="76267"/>
                        <a:pt x="89862" y="76128"/>
                      </a:cubicBezTo>
                      <a:cubicBezTo>
                        <a:pt x="90138" y="75714"/>
                        <a:pt x="90415" y="75231"/>
                        <a:pt x="90691" y="74817"/>
                      </a:cubicBezTo>
                      <a:cubicBezTo>
                        <a:pt x="90829" y="74541"/>
                        <a:pt x="91036" y="74264"/>
                        <a:pt x="91174" y="73988"/>
                      </a:cubicBezTo>
                      <a:cubicBezTo>
                        <a:pt x="91381" y="73643"/>
                        <a:pt x="91588" y="73298"/>
                        <a:pt x="91795" y="72884"/>
                      </a:cubicBezTo>
                      <a:cubicBezTo>
                        <a:pt x="92002" y="72539"/>
                        <a:pt x="92209" y="72124"/>
                        <a:pt x="92417" y="71779"/>
                      </a:cubicBezTo>
                      <a:cubicBezTo>
                        <a:pt x="92624" y="71434"/>
                        <a:pt x="92762" y="71089"/>
                        <a:pt x="92969" y="70744"/>
                      </a:cubicBezTo>
                      <a:cubicBezTo>
                        <a:pt x="93176" y="70329"/>
                        <a:pt x="93314" y="69984"/>
                        <a:pt x="93521" y="69570"/>
                      </a:cubicBezTo>
                      <a:cubicBezTo>
                        <a:pt x="93659" y="69363"/>
                        <a:pt x="93728" y="69087"/>
                        <a:pt x="93866" y="68880"/>
                      </a:cubicBezTo>
                      <a:cubicBezTo>
                        <a:pt x="94142" y="68258"/>
                        <a:pt x="94419" y="67568"/>
                        <a:pt x="94695" y="66947"/>
                      </a:cubicBezTo>
                      <a:cubicBezTo>
                        <a:pt x="94764" y="66671"/>
                        <a:pt x="94902" y="66463"/>
                        <a:pt x="94971" y="66187"/>
                      </a:cubicBezTo>
                      <a:cubicBezTo>
                        <a:pt x="95109" y="65773"/>
                        <a:pt x="95247" y="65428"/>
                        <a:pt x="95385" y="65014"/>
                      </a:cubicBezTo>
                      <a:cubicBezTo>
                        <a:pt x="95454" y="64807"/>
                        <a:pt x="95523" y="64599"/>
                        <a:pt x="95592" y="64323"/>
                      </a:cubicBezTo>
                      <a:cubicBezTo>
                        <a:pt x="95730" y="63909"/>
                        <a:pt x="95868" y="63426"/>
                        <a:pt x="96006" y="63012"/>
                      </a:cubicBezTo>
                      <a:cubicBezTo>
                        <a:pt x="96145" y="62666"/>
                        <a:pt x="96214" y="62321"/>
                        <a:pt x="96283" y="61976"/>
                      </a:cubicBezTo>
                      <a:cubicBezTo>
                        <a:pt x="96421" y="61562"/>
                        <a:pt x="96490" y="61079"/>
                        <a:pt x="96628" y="60595"/>
                      </a:cubicBezTo>
                      <a:cubicBezTo>
                        <a:pt x="96697" y="60181"/>
                        <a:pt x="96835" y="59767"/>
                        <a:pt x="96904" y="59353"/>
                      </a:cubicBezTo>
                      <a:cubicBezTo>
                        <a:pt x="96973" y="59077"/>
                        <a:pt x="97042" y="58731"/>
                        <a:pt x="97111" y="58455"/>
                      </a:cubicBezTo>
                      <a:cubicBezTo>
                        <a:pt x="97180" y="57972"/>
                        <a:pt x="97318" y="57489"/>
                        <a:pt x="97387" y="56936"/>
                      </a:cubicBezTo>
                      <a:cubicBezTo>
                        <a:pt x="97456" y="56660"/>
                        <a:pt x="97456" y="56384"/>
                        <a:pt x="97525" y="56108"/>
                      </a:cubicBezTo>
                      <a:cubicBezTo>
                        <a:pt x="97594" y="55487"/>
                        <a:pt x="97663" y="54934"/>
                        <a:pt x="97732" y="54313"/>
                      </a:cubicBezTo>
                      <a:cubicBezTo>
                        <a:pt x="97732" y="54175"/>
                        <a:pt x="97732" y="53968"/>
                        <a:pt x="97801" y="53830"/>
                      </a:cubicBezTo>
                      <a:cubicBezTo>
                        <a:pt x="97870" y="53070"/>
                        <a:pt x="97939" y="52311"/>
                        <a:pt x="98009" y="51552"/>
                      </a:cubicBezTo>
                      <a:cubicBezTo>
                        <a:pt x="98009" y="51552"/>
                        <a:pt x="98009" y="51552"/>
                        <a:pt x="98009" y="51552"/>
                      </a:cubicBezTo>
                      <a:cubicBezTo>
                        <a:pt x="98078" y="50723"/>
                        <a:pt x="98078" y="49895"/>
                        <a:pt x="98078" y="49066"/>
                      </a:cubicBezTo>
                      <a:cubicBezTo>
                        <a:pt x="98078" y="47479"/>
                        <a:pt x="98009" y="45822"/>
                        <a:pt x="97870" y="44234"/>
                      </a:cubicBezTo>
                      <a:cubicBezTo>
                        <a:pt x="97870" y="44165"/>
                        <a:pt x="97870" y="44027"/>
                        <a:pt x="97870" y="43958"/>
                      </a:cubicBezTo>
                      <a:cubicBezTo>
                        <a:pt x="97801" y="43267"/>
                        <a:pt x="97732" y="42577"/>
                        <a:pt x="97594" y="41887"/>
                      </a:cubicBezTo>
                      <a:cubicBezTo>
                        <a:pt x="97594" y="41680"/>
                        <a:pt x="97525" y="41542"/>
                        <a:pt x="97525" y="41334"/>
                      </a:cubicBezTo>
                      <a:cubicBezTo>
                        <a:pt x="97456" y="40782"/>
                        <a:pt x="97318" y="40230"/>
                        <a:pt x="97249" y="39678"/>
                      </a:cubicBezTo>
                      <a:cubicBezTo>
                        <a:pt x="97180" y="39332"/>
                        <a:pt x="97111" y="38918"/>
                        <a:pt x="97042" y="38573"/>
                      </a:cubicBezTo>
                      <a:cubicBezTo>
                        <a:pt x="96973" y="38159"/>
                        <a:pt x="96835" y="37814"/>
                        <a:pt x="96766" y="37399"/>
                      </a:cubicBezTo>
                      <a:cubicBezTo>
                        <a:pt x="96697" y="36985"/>
                        <a:pt x="96559" y="36640"/>
                        <a:pt x="96490" y="36226"/>
                      </a:cubicBezTo>
                      <a:cubicBezTo>
                        <a:pt x="96421" y="35881"/>
                        <a:pt x="96283" y="35535"/>
                        <a:pt x="96214" y="35259"/>
                      </a:cubicBezTo>
                      <a:cubicBezTo>
                        <a:pt x="96076" y="34707"/>
                        <a:pt x="95868" y="34224"/>
                        <a:pt x="95730" y="33671"/>
                      </a:cubicBezTo>
                      <a:cubicBezTo>
                        <a:pt x="95661" y="33464"/>
                        <a:pt x="95592" y="33257"/>
                        <a:pt x="95523" y="33050"/>
                      </a:cubicBezTo>
                      <a:cubicBezTo>
                        <a:pt x="95385" y="32636"/>
                        <a:pt x="95247" y="32222"/>
                        <a:pt x="95109" y="31807"/>
                      </a:cubicBezTo>
                      <a:cubicBezTo>
                        <a:pt x="95040" y="31669"/>
                        <a:pt x="95040" y="31531"/>
                        <a:pt x="94971" y="31393"/>
                      </a:cubicBezTo>
                      <a:cubicBezTo>
                        <a:pt x="94902" y="31255"/>
                        <a:pt x="94902" y="31117"/>
                        <a:pt x="94833" y="30979"/>
                      </a:cubicBezTo>
                      <a:cubicBezTo>
                        <a:pt x="94833" y="30910"/>
                        <a:pt x="94764" y="30841"/>
                        <a:pt x="94764" y="30772"/>
                      </a:cubicBezTo>
                      <a:cubicBezTo>
                        <a:pt x="94557" y="30289"/>
                        <a:pt x="94419" y="29874"/>
                        <a:pt x="94212" y="29460"/>
                      </a:cubicBezTo>
                      <a:cubicBezTo>
                        <a:pt x="94004" y="28977"/>
                        <a:pt x="93728" y="28425"/>
                        <a:pt x="93521" y="27941"/>
                      </a:cubicBezTo>
                      <a:cubicBezTo>
                        <a:pt x="93452" y="27734"/>
                        <a:pt x="93314" y="27596"/>
                        <a:pt x="93245" y="27389"/>
                      </a:cubicBezTo>
                      <a:cubicBezTo>
                        <a:pt x="93038" y="26906"/>
                        <a:pt x="92762" y="26492"/>
                        <a:pt x="92555" y="26008"/>
                      </a:cubicBezTo>
                      <a:cubicBezTo>
                        <a:pt x="92417" y="25801"/>
                        <a:pt x="92279" y="25525"/>
                        <a:pt x="92140" y="25318"/>
                      </a:cubicBezTo>
                      <a:cubicBezTo>
                        <a:pt x="91864" y="24835"/>
                        <a:pt x="91588" y="24352"/>
                        <a:pt x="91312" y="23868"/>
                      </a:cubicBezTo>
                      <a:cubicBezTo>
                        <a:pt x="91243" y="23730"/>
                        <a:pt x="91174" y="23592"/>
                        <a:pt x="91105" y="23523"/>
                      </a:cubicBezTo>
                      <a:cubicBezTo>
                        <a:pt x="90691" y="22902"/>
                        <a:pt x="90346" y="22281"/>
                        <a:pt x="89931" y="21659"/>
                      </a:cubicBezTo>
                      <a:cubicBezTo>
                        <a:pt x="89931" y="21659"/>
                        <a:pt x="89862" y="21590"/>
                        <a:pt x="89862" y="21590"/>
                      </a:cubicBezTo>
                      <a:cubicBezTo>
                        <a:pt x="89448" y="21038"/>
                        <a:pt x="89034" y="20417"/>
                        <a:pt x="88620" y="19864"/>
                      </a:cubicBezTo>
                      <a:cubicBezTo>
                        <a:pt x="88551" y="19795"/>
                        <a:pt x="88482" y="19726"/>
                        <a:pt x="88413" y="19588"/>
                      </a:cubicBezTo>
                      <a:cubicBezTo>
                        <a:pt x="86065" y="16481"/>
                        <a:pt x="83442" y="13720"/>
                        <a:pt x="80404" y="11235"/>
                      </a:cubicBezTo>
                      <a:cubicBezTo>
                        <a:pt x="80404" y="11235"/>
                        <a:pt x="80404" y="11235"/>
                        <a:pt x="80335" y="11166"/>
                      </a:cubicBezTo>
                      <a:cubicBezTo>
                        <a:pt x="79714" y="10682"/>
                        <a:pt x="79162" y="10199"/>
                        <a:pt x="78540" y="9785"/>
                      </a:cubicBezTo>
                      <a:cubicBezTo>
                        <a:pt x="78540" y="9785"/>
                        <a:pt x="78471" y="9785"/>
                        <a:pt x="78471" y="9716"/>
                      </a:cubicBezTo>
                      <a:cubicBezTo>
                        <a:pt x="77919" y="9302"/>
                        <a:pt x="77298" y="8888"/>
                        <a:pt x="76745" y="8473"/>
                      </a:cubicBezTo>
                      <a:cubicBezTo>
                        <a:pt x="76676" y="8404"/>
                        <a:pt x="76538" y="8335"/>
                        <a:pt x="76469" y="8266"/>
                      </a:cubicBezTo>
                      <a:cubicBezTo>
                        <a:pt x="75986" y="7921"/>
                        <a:pt x="75434" y="7576"/>
                        <a:pt x="74950" y="7300"/>
                      </a:cubicBezTo>
                      <a:cubicBezTo>
                        <a:pt x="74743" y="7162"/>
                        <a:pt x="74605" y="7093"/>
                        <a:pt x="74398" y="6955"/>
                      </a:cubicBezTo>
                      <a:cubicBezTo>
                        <a:pt x="73915" y="6678"/>
                        <a:pt x="73432" y="6402"/>
                        <a:pt x="72948" y="6126"/>
                      </a:cubicBezTo>
                      <a:cubicBezTo>
                        <a:pt x="72741" y="5988"/>
                        <a:pt x="72534" y="5850"/>
                        <a:pt x="72258" y="5781"/>
                      </a:cubicBezTo>
                      <a:cubicBezTo>
                        <a:pt x="71844" y="5574"/>
                        <a:pt x="71361" y="5298"/>
                        <a:pt x="70877" y="5091"/>
                      </a:cubicBezTo>
                      <a:cubicBezTo>
                        <a:pt x="70670" y="4953"/>
                        <a:pt x="70463" y="4883"/>
                        <a:pt x="70256" y="4745"/>
                      </a:cubicBezTo>
                      <a:cubicBezTo>
                        <a:pt x="69773" y="4538"/>
                        <a:pt x="69221" y="4262"/>
                        <a:pt x="68737" y="4055"/>
                      </a:cubicBezTo>
                      <a:cubicBezTo>
                        <a:pt x="68461" y="3917"/>
                        <a:pt x="68254" y="3848"/>
                        <a:pt x="67978" y="3710"/>
                      </a:cubicBezTo>
                      <a:cubicBezTo>
                        <a:pt x="67495" y="3503"/>
                        <a:pt x="66942" y="3296"/>
                        <a:pt x="66459" y="3089"/>
                      </a:cubicBezTo>
                      <a:cubicBezTo>
                        <a:pt x="66114" y="2950"/>
                        <a:pt x="65769" y="2812"/>
                        <a:pt x="65424" y="2743"/>
                      </a:cubicBezTo>
                      <a:cubicBezTo>
                        <a:pt x="65078" y="2605"/>
                        <a:pt x="64733" y="2536"/>
                        <a:pt x="64457" y="2398"/>
                      </a:cubicBezTo>
                      <a:cubicBezTo>
                        <a:pt x="64112" y="2260"/>
                        <a:pt x="63836" y="2191"/>
                        <a:pt x="63491" y="2122"/>
                      </a:cubicBezTo>
                      <a:cubicBezTo>
                        <a:pt x="63007" y="1984"/>
                        <a:pt x="62524" y="1846"/>
                        <a:pt x="62041" y="1708"/>
                      </a:cubicBezTo>
                      <a:cubicBezTo>
                        <a:pt x="61765" y="1639"/>
                        <a:pt x="61420" y="1570"/>
                        <a:pt x="61143" y="1501"/>
                      </a:cubicBezTo>
                      <a:cubicBezTo>
                        <a:pt x="60522" y="1363"/>
                        <a:pt x="59901" y="1225"/>
                        <a:pt x="59279" y="1087"/>
                      </a:cubicBezTo>
                      <a:cubicBezTo>
                        <a:pt x="59141" y="1087"/>
                        <a:pt x="59072" y="1017"/>
                        <a:pt x="58934" y="1017"/>
                      </a:cubicBezTo>
                      <a:cubicBezTo>
                        <a:pt x="58313" y="879"/>
                        <a:pt x="57692" y="810"/>
                        <a:pt x="57001" y="672"/>
                      </a:cubicBezTo>
                      <a:cubicBezTo>
                        <a:pt x="56863" y="672"/>
                        <a:pt x="56725" y="603"/>
                        <a:pt x="56587" y="603"/>
                      </a:cubicBezTo>
                      <a:cubicBezTo>
                        <a:pt x="55828" y="465"/>
                        <a:pt x="55068" y="396"/>
                        <a:pt x="54378" y="327"/>
                      </a:cubicBezTo>
                      <a:cubicBezTo>
                        <a:pt x="54378" y="327"/>
                        <a:pt x="54378" y="327"/>
                        <a:pt x="54378" y="327"/>
                      </a:cubicBezTo>
                      <a:cubicBezTo>
                        <a:pt x="52721" y="189"/>
                        <a:pt x="51064" y="51"/>
                        <a:pt x="49407" y="51"/>
                      </a:cubicBezTo>
                      <a:cubicBezTo>
                        <a:pt x="48924" y="120"/>
                        <a:pt x="48786" y="120"/>
                        <a:pt x="48717" y="120"/>
                      </a:cubicBezTo>
                      <a:lnTo>
                        <a:pt x="48717" y="120"/>
                      </a:lnTo>
                      <a:close/>
                    </a:path>
                  </a:pathLst>
                </a:custGeom>
                <a:solidFill>
                  <a:srgbClr val="DEE8FE"/>
                </a:solidFill>
                <a:ln w="6856"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A3B769E-123B-E3C4-F183-229032BDCB99}"/>
                    </a:ext>
                  </a:extLst>
                </p:cNvPr>
                <p:cNvSpPr/>
                <p:nvPr/>
              </p:nvSpPr>
              <p:spPr>
                <a:xfrm>
                  <a:off x="7388280" y="3078741"/>
                  <a:ext cx="97892" cy="64272"/>
                </a:xfrm>
                <a:custGeom>
                  <a:avLst/>
                  <a:gdLst>
                    <a:gd name="connsiteX0" fmla="*/ 95592 w 97892"/>
                    <a:gd name="connsiteY0" fmla="*/ 54 h 64272"/>
                    <a:gd name="connsiteX1" fmla="*/ 49131 w 97892"/>
                    <a:gd name="connsiteY1" fmla="*/ 33605 h 64272"/>
                    <a:gd name="connsiteX2" fmla="*/ 2670 w 97892"/>
                    <a:gd name="connsiteY2" fmla="*/ 54 h 64272"/>
                    <a:gd name="connsiteX3" fmla="*/ 185 w 97892"/>
                    <a:gd name="connsiteY3" fmla="*/ 15449 h 64272"/>
                    <a:gd name="connsiteX4" fmla="*/ 49131 w 97892"/>
                    <a:gd name="connsiteY4" fmla="*/ 64326 h 64272"/>
                    <a:gd name="connsiteX5" fmla="*/ 98077 w 97892"/>
                    <a:gd name="connsiteY5" fmla="*/ 15449 h 64272"/>
                    <a:gd name="connsiteX6" fmla="*/ 95592 w 97892"/>
                    <a:gd name="connsiteY6" fmla="*/ 54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92" h="64272">
                      <a:moveTo>
                        <a:pt x="95592" y="54"/>
                      </a:moveTo>
                      <a:cubicBezTo>
                        <a:pt x="88965" y="20074"/>
                        <a:pt x="70256" y="33605"/>
                        <a:pt x="49131" y="33605"/>
                      </a:cubicBezTo>
                      <a:cubicBezTo>
                        <a:pt x="28075" y="33605"/>
                        <a:pt x="9367" y="20074"/>
                        <a:pt x="2670" y="54"/>
                      </a:cubicBezTo>
                      <a:cubicBezTo>
                        <a:pt x="1013" y="5024"/>
                        <a:pt x="185" y="10202"/>
                        <a:pt x="185" y="15449"/>
                      </a:cubicBezTo>
                      <a:cubicBezTo>
                        <a:pt x="185" y="42442"/>
                        <a:pt x="22069" y="64326"/>
                        <a:pt x="49131" y="64326"/>
                      </a:cubicBezTo>
                      <a:cubicBezTo>
                        <a:pt x="76124" y="64326"/>
                        <a:pt x="98009" y="42442"/>
                        <a:pt x="98077" y="15449"/>
                      </a:cubicBezTo>
                      <a:cubicBezTo>
                        <a:pt x="98077" y="10202"/>
                        <a:pt x="97249" y="5024"/>
                        <a:pt x="95592" y="54"/>
                      </a:cubicBezTo>
                      <a:close/>
                    </a:path>
                  </a:pathLst>
                </a:custGeom>
                <a:solidFill>
                  <a:srgbClr val="C9D9FD"/>
                </a:solidFill>
                <a:ln w="6856" cap="flat">
                  <a:noFill/>
                  <a:prstDash val="solid"/>
                  <a:miter/>
                </a:ln>
              </p:spPr>
              <p:txBody>
                <a:bodyPr rtlCol="0" anchor="ctr"/>
                <a:lstStyle/>
                <a:p>
                  <a:endParaRPr lang="en-US"/>
                </a:p>
              </p:txBody>
            </p:sp>
          </p:grpSp>
          <p:grpSp>
            <p:nvGrpSpPr>
              <p:cNvPr id="56" name="Graphic 2">
                <a:extLst>
                  <a:ext uri="{FF2B5EF4-FFF2-40B4-BE49-F238E27FC236}">
                    <a16:creationId xmlns:a16="http://schemas.microsoft.com/office/drawing/2014/main" id="{B4BBEC44-5FCE-9AEF-D667-78A431C9B947}"/>
                  </a:ext>
                </a:extLst>
              </p:cNvPr>
              <p:cNvGrpSpPr/>
              <p:nvPr/>
            </p:nvGrpSpPr>
            <p:grpSpPr>
              <a:xfrm>
                <a:off x="6373315" y="2960138"/>
                <a:ext cx="97892" cy="97892"/>
                <a:chOff x="6373315" y="2960138"/>
                <a:chExt cx="97892" cy="97892"/>
              </a:xfrm>
            </p:grpSpPr>
            <p:sp>
              <p:nvSpPr>
                <p:cNvPr id="60" name="Freeform: Shape 59">
                  <a:extLst>
                    <a:ext uri="{FF2B5EF4-FFF2-40B4-BE49-F238E27FC236}">
                      <a16:creationId xmlns:a16="http://schemas.microsoft.com/office/drawing/2014/main" id="{EBC65DBB-AFEB-D8DB-F79C-64FBA115E702}"/>
                    </a:ext>
                  </a:extLst>
                </p:cNvPr>
                <p:cNvSpPr/>
                <p:nvPr/>
              </p:nvSpPr>
              <p:spPr>
                <a:xfrm>
                  <a:off x="6373315" y="2960138"/>
                  <a:ext cx="97892" cy="97892"/>
                </a:xfrm>
                <a:custGeom>
                  <a:avLst/>
                  <a:gdLst>
                    <a:gd name="connsiteX0" fmla="*/ 97924 w 97892"/>
                    <a:gd name="connsiteY0" fmla="*/ 48984 h 97892"/>
                    <a:gd name="connsiteX1" fmla="*/ 48977 w 97892"/>
                    <a:gd name="connsiteY1" fmla="*/ 97931 h 97892"/>
                    <a:gd name="connsiteX2" fmla="*/ 48977 w 97892"/>
                    <a:gd name="connsiteY2" fmla="*/ 97931 h 97892"/>
                    <a:gd name="connsiteX3" fmla="*/ 31 w 97892"/>
                    <a:gd name="connsiteY3" fmla="*/ 48984 h 97892"/>
                    <a:gd name="connsiteX4" fmla="*/ 31 w 97892"/>
                    <a:gd name="connsiteY4" fmla="*/ 48984 h 97892"/>
                    <a:gd name="connsiteX5" fmla="*/ 48977 w 97892"/>
                    <a:gd name="connsiteY5" fmla="*/ 38 h 97892"/>
                    <a:gd name="connsiteX6" fmla="*/ 48977 w 97892"/>
                    <a:gd name="connsiteY6" fmla="*/ 38 h 97892"/>
                    <a:gd name="connsiteX7" fmla="*/ 97924 w 97892"/>
                    <a:gd name="connsiteY7" fmla="*/ 48984 h 97892"/>
                    <a:gd name="connsiteX8" fmla="*/ 97924 w 97892"/>
                    <a:gd name="connsiteY8" fmla="*/ 48984 h 9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92" h="97892">
                      <a:moveTo>
                        <a:pt x="97924" y="48984"/>
                      </a:moveTo>
                      <a:cubicBezTo>
                        <a:pt x="97924" y="75977"/>
                        <a:pt x="76039" y="97931"/>
                        <a:pt x="48977" y="97931"/>
                      </a:cubicBezTo>
                      <a:lnTo>
                        <a:pt x="48977" y="97931"/>
                      </a:lnTo>
                      <a:cubicBezTo>
                        <a:pt x="21984" y="97931"/>
                        <a:pt x="31" y="76046"/>
                        <a:pt x="31" y="48984"/>
                      </a:cubicBezTo>
                      <a:lnTo>
                        <a:pt x="31" y="48984"/>
                      </a:lnTo>
                      <a:cubicBezTo>
                        <a:pt x="31" y="21991"/>
                        <a:pt x="21915" y="38"/>
                        <a:pt x="48977" y="38"/>
                      </a:cubicBezTo>
                      <a:lnTo>
                        <a:pt x="48977" y="38"/>
                      </a:lnTo>
                      <a:cubicBezTo>
                        <a:pt x="76039" y="38"/>
                        <a:pt x="97924" y="21922"/>
                        <a:pt x="97924" y="48984"/>
                      </a:cubicBezTo>
                      <a:lnTo>
                        <a:pt x="97924" y="48984"/>
                      </a:lnTo>
                      <a:close/>
                    </a:path>
                  </a:pathLst>
                </a:custGeom>
                <a:solidFill>
                  <a:srgbClr val="DEE8FE"/>
                </a:solidFill>
                <a:ln w="6856"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49B98590-2392-CDDF-E457-CFA5FF194B24}"/>
                    </a:ext>
                  </a:extLst>
                </p:cNvPr>
                <p:cNvSpPr/>
                <p:nvPr/>
              </p:nvSpPr>
              <p:spPr>
                <a:xfrm>
                  <a:off x="6455356" y="2995898"/>
                  <a:ext cx="15438" cy="7179"/>
                </a:xfrm>
                <a:custGeom>
                  <a:avLst/>
                  <a:gdLst>
                    <a:gd name="connsiteX0" fmla="*/ 14094 w 15438"/>
                    <a:gd name="connsiteY0" fmla="*/ 37 h 7179"/>
                    <a:gd name="connsiteX1" fmla="*/ 2289 w 15438"/>
                    <a:gd name="connsiteY1" fmla="*/ 313 h 7179"/>
                    <a:gd name="connsiteX2" fmla="*/ 2289 w 15438"/>
                    <a:gd name="connsiteY2" fmla="*/ 7216 h 7179"/>
                    <a:gd name="connsiteX3" fmla="*/ 15475 w 15438"/>
                    <a:gd name="connsiteY3" fmla="*/ 6940 h 7179"/>
                    <a:gd name="connsiteX4" fmla="*/ 14094 w 15438"/>
                    <a:gd name="connsiteY4" fmla="*/ 37 h 7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8" h="7179">
                      <a:moveTo>
                        <a:pt x="14094" y="37"/>
                      </a:moveTo>
                      <a:cubicBezTo>
                        <a:pt x="10090" y="106"/>
                        <a:pt x="6155" y="175"/>
                        <a:pt x="2289" y="313"/>
                      </a:cubicBezTo>
                      <a:cubicBezTo>
                        <a:pt x="-748" y="313"/>
                        <a:pt x="-679" y="7147"/>
                        <a:pt x="2289" y="7216"/>
                      </a:cubicBezTo>
                      <a:cubicBezTo>
                        <a:pt x="6639" y="7078"/>
                        <a:pt x="11057" y="7009"/>
                        <a:pt x="15475" y="6940"/>
                      </a:cubicBezTo>
                      <a:cubicBezTo>
                        <a:pt x="15199" y="4662"/>
                        <a:pt x="14716" y="2315"/>
                        <a:pt x="14094" y="37"/>
                      </a:cubicBezTo>
                      <a:close/>
                    </a:path>
                  </a:pathLst>
                </a:custGeom>
                <a:solidFill>
                  <a:srgbClr val="FFFFFF"/>
                </a:solidFill>
                <a:ln w="6856"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203465E-8BD1-B79A-C2D5-C398268E12C5}"/>
                    </a:ext>
                  </a:extLst>
                </p:cNvPr>
                <p:cNvSpPr/>
                <p:nvPr/>
              </p:nvSpPr>
              <p:spPr>
                <a:xfrm>
                  <a:off x="6373315" y="2993689"/>
                  <a:ext cx="97892" cy="64272"/>
                </a:xfrm>
                <a:custGeom>
                  <a:avLst/>
                  <a:gdLst>
                    <a:gd name="connsiteX0" fmla="*/ 95438 w 97892"/>
                    <a:gd name="connsiteY0" fmla="*/ 41 h 64272"/>
                    <a:gd name="connsiteX1" fmla="*/ 48977 w 97892"/>
                    <a:gd name="connsiteY1" fmla="*/ 33592 h 64272"/>
                    <a:gd name="connsiteX2" fmla="*/ 2516 w 97892"/>
                    <a:gd name="connsiteY2" fmla="*/ 41 h 64272"/>
                    <a:gd name="connsiteX3" fmla="*/ 31 w 97892"/>
                    <a:gd name="connsiteY3" fmla="*/ 15436 h 64272"/>
                    <a:gd name="connsiteX4" fmla="*/ 48977 w 97892"/>
                    <a:gd name="connsiteY4" fmla="*/ 64313 h 64272"/>
                    <a:gd name="connsiteX5" fmla="*/ 97924 w 97892"/>
                    <a:gd name="connsiteY5" fmla="*/ 15436 h 64272"/>
                    <a:gd name="connsiteX6" fmla="*/ 95438 w 97892"/>
                    <a:gd name="connsiteY6" fmla="*/ 41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92" h="64272">
                      <a:moveTo>
                        <a:pt x="95438" y="41"/>
                      </a:moveTo>
                      <a:cubicBezTo>
                        <a:pt x="88811" y="20061"/>
                        <a:pt x="70102" y="33592"/>
                        <a:pt x="48977" y="33592"/>
                      </a:cubicBezTo>
                      <a:cubicBezTo>
                        <a:pt x="27921" y="33592"/>
                        <a:pt x="9212" y="20061"/>
                        <a:pt x="2516" y="41"/>
                      </a:cubicBezTo>
                      <a:cubicBezTo>
                        <a:pt x="859" y="5011"/>
                        <a:pt x="31" y="10189"/>
                        <a:pt x="31" y="15436"/>
                      </a:cubicBezTo>
                      <a:cubicBezTo>
                        <a:pt x="31" y="42429"/>
                        <a:pt x="21915" y="64313"/>
                        <a:pt x="48977" y="64313"/>
                      </a:cubicBezTo>
                      <a:cubicBezTo>
                        <a:pt x="75970" y="64313"/>
                        <a:pt x="97854" y="42429"/>
                        <a:pt x="97924" y="15436"/>
                      </a:cubicBezTo>
                      <a:cubicBezTo>
                        <a:pt x="97924" y="10189"/>
                        <a:pt x="97095" y="5011"/>
                        <a:pt x="95438" y="41"/>
                      </a:cubicBezTo>
                      <a:close/>
                    </a:path>
                  </a:pathLst>
                </a:custGeom>
                <a:solidFill>
                  <a:srgbClr val="C9D9FD"/>
                </a:solidFill>
                <a:ln w="6856" cap="flat">
                  <a:noFill/>
                  <a:prstDash val="solid"/>
                  <a:miter/>
                </a:ln>
              </p:spPr>
              <p:txBody>
                <a:bodyPr rtlCol="0" anchor="ctr"/>
                <a:lstStyle/>
                <a:p>
                  <a:endParaRPr lang="en-US"/>
                </a:p>
              </p:txBody>
            </p:sp>
          </p:grpSp>
          <p:grpSp>
            <p:nvGrpSpPr>
              <p:cNvPr id="57" name="Graphic 2">
                <a:extLst>
                  <a:ext uri="{FF2B5EF4-FFF2-40B4-BE49-F238E27FC236}">
                    <a16:creationId xmlns:a16="http://schemas.microsoft.com/office/drawing/2014/main" id="{A672A1DD-75FD-1439-7084-EFC371209582}"/>
                  </a:ext>
                </a:extLst>
              </p:cNvPr>
              <p:cNvGrpSpPr/>
              <p:nvPr/>
            </p:nvGrpSpPr>
            <p:grpSpPr>
              <a:xfrm>
                <a:off x="6977793" y="3906481"/>
                <a:ext cx="97961" cy="97961"/>
                <a:chOff x="6977793" y="3906481"/>
                <a:chExt cx="97961" cy="97961"/>
              </a:xfrm>
            </p:grpSpPr>
            <p:sp>
              <p:nvSpPr>
                <p:cNvPr id="58" name="Freeform: Shape 57">
                  <a:extLst>
                    <a:ext uri="{FF2B5EF4-FFF2-40B4-BE49-F238E27FC236}">
                      <a16:creationId xmlns:a16="http://schemas.microsoft.com/office/drawing/2014/main" id="{41045E1D-2C56-5E9E-4293-93E690AAE43C}"/>
                    </a:ext>
                  </a:extLst>
                </p:cNvPr>
                <p:cNvSpPr/>
                <p:nvPr/>
              </p:nvSpPr>
              <p:spPr>
                <a:xfrm>
                  <a:off x="6977862" y="3906481"/>
                  <a:ext cx="97892" cy="97961"/>
                </a:xfrm>
                <a:custGeom>
                  <a:avLst/>
                  <a:gdLst>
                    <a:gd name="connsiteX0" fmla="*/ 48931 w 97892"/>
                    <a:gd name="connsiteY0" fmla="*/ 320 h 97961"/>
                    <a:gd name="connsiteX1" fmla="*/ 122 w 97892"/>
                    <a:gd name="connsiteY1" fmla="*/ 49266 h 97961"/>
                    <a:gd name="connsiteX2" fmla="*/ 20419 w 97892"/>
                    <a:gd name="connsiteY2" fmla="*/ 88962 h 97961"/>
                    <a:gd name="connsiteX3" fmla="*/ 20488 w 97892"/>
                    <a:gd name="connsiteY3" fmla="*/ 89031 h 97961"/>
                    <a:gd name="connsiteX4" fmla="*/ 31051 w 97892"/>
                    <a:gd name="connsiteY4" fmla="*/ 94761 h 97961"/>
                    <a:gd name="connsiteX5" fmla="*/ 31051 w 97892"/>
                    <a:gd name="connsiteY5" fmla="*/ 94761 h 97961"/>
                    <a:gd name="connsiteX6" fmla="*/ 33881 w 97892"/>
                    <a:gd name="connsiteY6" fmla="*/ 95796 h 97961"/>
                    <a:gd name="connsiteX7" fmla="*/ 33881 w 97892"/>
                    <a:gd name="connsiteY7" fmla="*/ 95796 h 97961"/>
                    <a:gd name="connsiteX8" fmla="*/ 39749 w 97892"/>
                    <a:gd name="connsiteY8" fmla="*/ 97315 h 97961"/>
                    <a:gd name="connsiteX9" fmla="*/ 39818 w 97892"/>
                    <a:gd name="connsiteY9" fmla="*/ 97315 h 97961"/>
                    <a:gd name="connsiteX10" fmla="*/ 42718 w 97892"/>
                    <a:gd name="connsiteY10" fmla="*/ 97798 h 97961"/>
                    <a:gd name="connsiteX11" fmla="*/ 42856 w 97892"/>
                    <a:gd name="connsiteY11" fmla="*/ 97798 h 97961"/>
                    <a:gd name="connsiteX12" fmla="*/ 45824 w 97892"/>
                    <a:gd name="connsiteY12" fmla="*/ 98075 h 97961"/>
                    <a:gd name="connsiteX13" fmla="*/ 46031 w 97892"/>
                    <a:gd name="connsiteY13" fmla="*/ 98075 h 97961"/>
                    <a:gd name="connsiteX14" fmla="*/ 49000 w 97892"/>
                    <a:gd name="connsiteY14" fmla="*/ 98144 h 97961"/>
                    <a:gd name="connsiteX15" fmla="*/ 49000 w 97892"/>
                    <a:gd name="connsiteY15" fmla="*/ 98144 h 97961"/>
                    <a:gd name="connsiteX16" fmla="*/ 51278 w 97892"/>
                    <a:gd name="connsiteY16" fmla="*/ 98075 h 97961"/>
                    <a:gd name="connsiteX17" fmla="*/ 51554 w 97892"/>
                    <a:gd name="connsiteY17" fmla="*/ 98075 h 97961"/>
                    <a:gd name="connsiteX18" fmla="*/ 53901 w 97892"/>
                    <a:gd name="connsiteY18" fmla="*/ 97867 h 97961"/>
                    <a:gd name="connsiteX19" fmla="*/ 53901 w 97892"/>
                    <a:gd name="connsiteY19" fmla="*/ 97867 h 97961"/>
                    <a:gd name="connsiteX20" fmla="*/ 55972 w 97892"/>
                    <a:gd name="connsiteY20" fmla="*/ 97591 h 97961"/>
                    <a:gd name="connsiteX21" fmla="*/ 56663 w 97892"/>
                    <a:gd name="connsiteY21" fmla="*/ 97522 h 97961"/>
                    <a:gd name="connsiteX22" fmla="*/ 58251 w 97892"/>
                    <a:gd name="connsiteY22" fmla="*/ 97246 h 97961"/>
                    <a:gd name="connsiteX23" fmla="*/ 59493 w 97892"/>
                    <a:gd name="connsiteY23" fmla="*/ 96970 h 97961"/>
                    <a:gd name="connsiteX24" fmla="*/ 60598 w 97892"/>
                    <a:gd name="connsiteY24" fmla="*/ 96694 h 97961"/>
                    <a:gd name="connsiteX25" fmla="*/ 61841 w 97892"/>
                    <a:gd name="connsiteY25" fmla="*/ 96349 h 97961"/>
                    <a:gd name="connsiteX26" fmla="*/ 63014 w 97892"/>
                    <a:gd name="connsiteY26" fmla="*/ 96003 h 97961"/>
                    <a:gd name="connsiteX27" fmla="*/ 66949 w 97892"/>
                    <a:gd name="connsiteY27" fmla="*/ 94623 h 97961"/>
                    <a:gd name="connsiteX28" fmla="*/ 67087 w 97892"/>
                    <a:gd name="connsiteY28" fmla="*/ 94554 h 97961"/>
                    <a:gd name="connsiteX29" fmla="*/ 69296 w 97892"/>
                    <a:gd name="connsiteY29" fmla="*/ 93587 h 97961"/>
                    <a:gd name="connsiteX30" fmla="*/ 69434 w 97892"/>
                    <a:gd name="connsiteY30" fmla="*/ 93518 h 97961"/>
                    <a:gd name="connsiteX31" fmla="*/ 70746 w 97892"/>
                    <a:gd name="connsiteY31" fmla="*/ 92897 h 97961"/>
                    <a:gd name="connsiteX32" fmla="*/ 71644 w 97892"/>
                    <a:gd name="connsiteY32" fmla="*/ 92414 h 97961"/>
                    <a:gd name="connsiteX33" fmla="*/ 72679 w 97892"/>
                    <a:gd name="connsiteY33" fmla="*/ 91861 h 97961"/>
                    <a:gd name="connsiteX34" fmla="*/ 73922 w 97892"/>
                    <a:gd name="connsiteY34" fmla="*/ 91171 h 97961"/>
                    <a:gd name="connsiteX35" fmla="*/ 74405 w 97892"/>
                    <a:gd name="connsiteY35" fmla="*/ 90895 h 97961"/>
                    <a:gd name="connsiteX36" fmla="*/ 75924 w 97892"/>
                    <a:gd name="connsiteY36" fmla="*/ 89928 h 97961"/>
                    <a:gd name="connsiteX37" fmla="*/ 76476 w 97892"/>
                    <a:gd name="connsiteY37" fmla="*/ 89583 h 97961"/>
                    <a:gd name="connsiteX38" fmla="*/ 77995 w 97892"/>
                    <a:gd name="connsiteY38" fmla="*/ 88479 h 97961"/>
                    <a:gd name="connsiteX39" fmla="*/ 78271 w 97892"/>
                    <a:gd name="connsiteY39" fmla="*/ 88271 h 97961"/>
                    <a:gd name="connsiteX40" fmla="*/ 79997 w 97892"/>
                    <a:gd name="connsiteY40" fmla="*/ 86891 h 97961"/>
                    <a:gd name="connsiteX41" fmla="*/ 80135 w 97892"/>
                    <a:gd name="connsiteY41" fmla="*/ 86822 h 97961"/>
                    <a:gd name="connsiteX42" fmla="*/ 83518 w 97892"/>
                    <a:gd name="connsiteY42" fmla="*/ 83784 h 97961"/>
                    <a:gd name="connsiteX43" fmla="*/ 83587 w 97892"/>
                    <a:gd name="connsiteY43" fmla="*/ 83715 h 97961"/>
                    <a:gd name="connsiteX44" fmla="*/ 85175 w 97892"/>
                    <a:gd name="connsiteY44" fmla="*/ 82058 h 97961"/>
                    <a:gd name="connsiteX45" fmla="*/ 85244 w 97892"/>
                    <a:gd name="connsiteY45" fmla="*/ 81989 h 97961"/>
                    <a:gd name="connsiteX46" fmla="*/ 86762 w 97892"/>
                    <a:gd name="connsiteY46" fmla="*/ 80263 h 97961"/>
                    <a:gd name="connsiteX47" fmla="*/ 86831 w 97892"/>
                    <a:gd name="connsiteY47" fmla="*/ 80194 h 97961"/>
                    <a:gd name="connsiteX48" fmla="*/ 88143 w 97892"/>
                    <a:gd name="connsiteY48" fmla="*/ 78537 h 97961"/>
                    <a:gd name="connsiteX49" fmla="*/ 88350 w 97892"/>
                    <a:gd name="connsiteY49" fmla="*/ 78261 h 97961"/>
                    <a:gd name="connsiteX50" fmla="*/ 89524 w 97892"/>
                    <a:gd name="connsiteY50" fmla="*/ 76604 h 97961"/>
                    <a:gd name="connsiteX51" fmla="*/ 89800 w 97892"/>
                    <a:gd name="connsiteY51" fmla="*/ 76190 h 97961"/>
                    <a:gd name="connsiteX52" fmla="*/ 90628 w 97892"/>
                    <a:gd name="connsiteY52" fmla="*/ 74879 h 97961"/>
                    <a:gd name="connsiteX53" fmla="*/ 91112 w 97892"/>
                    <a:gd name="connsiteY53" fmla="*/ 74119 h 97961"/>
                    <a:gd name="connsiteX54" fmla="*/ 91871 w 97892"/>
                    <a:gd name="connsiteY54" fmla="*/ 72807 h 97961"/>
                    <a:gd name="connsiteX55" fmla="*/ 92285 w 97892"/>
                    <a:gd name="connsiteY55" fmla="*/ 72048 h 97961"/>
                    <a:gd name="connsiteX56" fmla="*/ 92976 w 97892"/>
                    <a:gd name="connsiteY56" fmla="*/ 70736 h 97961"/>
                    <a:gd name="connsiteX57" fmla="*/ 93528 w 97892"/>
                    <a:gd name="connsiteY57" fmla="*/ 69632 h 97961"/>
                    <a:gd name="connsiteX58" fmla="*/ 94011 w 97892"/>
                    <a:gd name="connsiteY58" fmla="*/ 68596 h 97961"/>
                    <a:gd name="connsiteX59" fmla="*/ 94633 w 97892"/>
                    <a:gd name="connsiteY59" fmla="*/ 67077 h 97961"/>
                    <a:gd name="connsiteX60" fmla="*/ 94702 w 97892"/>
                    <a:gd name="connsiteY60" fmla="*/ 66939 h 97961"/>
                    <a:gd name="connsiteX61" fmla="*/ 95254 w 97892"/>
                    <a:gd name="connsiteY61" fmla="*/ 65490 h 97961"/>
                    <a:gd name="connsiteX62" fmla="*/ 95392 w 97892"/>
                    <a:gd name="connsiteY62" fmla="*/ 65006 h 97961"/>
                    <a:gd name="connsiteX63" fmla="*/ 95461 w 97892"/>
                    <a:gd name="connsiteY63" fmla="*/ 64730 h 97961"/>
                    <a:gd name="connsiteX64" fmla="*/ 95530 w 97892"/>
                    <a:gd name="connsiteY64" fmla="*/ 64592 h 97961"/>
                    <a:gd name="connsiteX65" fmla="*/ 96013 w 97892"/>
                    <a:gd name="connsiteY65" fmla="*/ 63142 h 97961"/>
                    <a:gd name="connsiteX66" fmla="*/ 96289 w 97892"/>
                    <a:gd name="connsiteY66" fmla="*/ 62107 h 97961"/>
                    <a:gd name="connsiteX67" fmla="*/ 96635 w 97892"/>
                    <a:gd name="connsiteY67" fmla="*/ 60726 h 97961"/>
                    <a:gd name="connsiteX68" fmla="*/ 96911 w 97892"/>
                    <a:gd name="connsiteY68" fmla="*/ 59553 h 97961"/>
                    <a:gd name="connsiteX69" fmla="*/ 97118 w 97892"/>
                    <a:gd name="connsiteY69" fmla="*/ 58517 h 97961"/>
                    <a:gd name="connsiteX70" fmla="*/ 97394 w 97892"/>
                    <a:gd name="connsiteY70" fmla="*/ 56791 h 97961"/>
                    <a:gd name="connsiteX71" fmla="*/ 97463 w 97892"/>
                    <a:gd name="connsiteY71" fmla="*/ 56377 h 97961"/>
                    <a:gd name="connsiteX72" fmla="*/ 97739 w 97892"/>
                    <a:gd name="connsiteY72" fmla="*/ 54375 h 97961"/>
                    <a:gd name="connsiteX73" fmla="*/ 97808 w 97892"/>
                    <a:gd name="connsiteY73" fmla="*/ 53892 h 97961"/>
                    <a:gd name="connsiteX74" fmla="*/ 97946 w 97892"/>
                    <a:gd name="connsiteY74" fmla="*/ 51613 h 97961"/>
                    <a:gd name="connsiteX75" fmla="*/ 97946 w 97892"/>
                    <a:gd name="connsiteY75" fmla="*/ 51613 h 97961"/>
                    <a:gd name="connsiteX76" fmla="*/ 98015 w 97892"/>
                    <a:gd name="connsiteY76" fmla="*/ 49128 h 97961"/>
                    <a:gd name="connsiteX77" fmla="*/ 97808 w 97892"/>
                    <a:gd name="connsiteY77" fmla="*/ 44848 h 97961"/>
                    <a:gd name="connsiteX78" fmla="*/ 97808 w 97892"/>
                    <a:gd name="connsiteY78" fmla="*/ 44848 h 97961"/>
                    <a:gd name="connsiteX79" fmla="*/ 97256 w 97892"/>
                    <a:gd name="connsiteY79" fmla="*/ 40844 h 97961"/>
                    <a:gd name="connsiteX80" fmla="*/ 97187 w 97892"/>
                    <a:gd name="connsiteY80" fmla="*/ 40568 h 97961"/>
                    <a:gd name="connsiteX81" fmla="*/ 96358 w 97892"/>
                    <a:gd name="connsiteY81" fmla="*/ 36771 h 97961"/>
                    <a:gd name="connsiteX82" fmla="*/ 96289 w 97892"/>
                    <a:gd name="connsiteY82" fmla="*/ 36494 h 97961"/>
                    <a:gd name="connsiteX83" fmla="*/ 95116 w 97892"/>
                    <a:gd name="connsiteY83" fmla="*/ 32767 h 97961"/>
                    <a:gd name="connsiteX84" fmla="*/ 95047 w 97892"/>
                    <a:gd name="connsiteY84" fmla="*/ 32629 h 97961"/>
                    <a:gd name="connsiteX85" fmla="*/ 93597 w 97892"/>
                    <a:gd name="connsiteY85" fmla="*/ 28970 h 97961"/>
                    <a:gd name="connsiteX86" fmla="*/ 93528 w 97892"/>
                    <a:gd name="connsiteY86" fmla="*/ 28763 h 97961"/>
                    <a:gd name="connsiteX87" fmla="*/ 91733 w 97892"/>
                    <a:gd name="connsiteY87" fmla="*/ 25242 h 97961"/>
                    <a:gd name="connsiteX88" fmla="*/ 91733 w 97892"/>
                    <a:gd name="connsiteY88" fmla="*/ 25173 h 97961"/>
                    <a:gd name="connsiteX89" fmla="*/ 87246 w 97892"/>
                    <a:gd name="connsiteY89" fmla="*/ 18476 h 97961"/>
                    <a:gd name="connsiteX90" fmla="*/ 87246 w 97892"/>
                    <a:gd name="connsiteY90" fmla="*/ 18476 h 97961"/>
                    <a:gd name="connsiteX91" fmla="*/ 78547 w 97892"/>
                    <a:gd name="connsiteY91" fmla="*/ 9985 h 97961"/>
                    <a:gd name="connsiteX92" fmla="*/ 78547 w 97892"/>
                    <a:gd name="connsiteY92" fmla="*/ 9985 h 97961"/>
                    <a:gd name="connsiteX93" fmla="*/ 78271 w 97892"/>
                    <a:gd name="connsiteY93" fmla="*/ 9778 h 97961"/>
                    <a:gd name="connsiteX94" fmla="*/ 78271 w 97892"/>
                    <a:gd name="connsiteY94" fmla="*/ 9778 h 97961"/>
                    <a:gd name="connsiteX95" fmla="*/ 75164 w 97892"/>
                    <a:gd name="connsiteY95" fmla="*/ 7638 h 97961"/>
                    <a:gd name="connsiteX96" fmla="*/ 75164 w 97892"/>
                    <a:gd name="connsiteY96" fmla="*/ 7638 h 97961"/>
                    <a:gd name="connsiteX97" fmla="*/ 71644 w 97892"/>
                    <a:gd name="connsiteY97" fmla="*/ 5636 h 97961"/>
                    <a:gd name="connsiteX98" fmla="*/ 71575 w 97892"/>
                    <a:gd name="connsiteY98" fmla="*/ 5636 h 97961"/>
                    <a:gd name="connsiteX99" fmla="*/ 49069 w 97892"/>
                    <a:gd name="connsiteY99" fmla="*/ 182 h 97961"/>
                    <a:gd name="connsiteX100" fmla="*/ 48931 w 97892"/>
                    <a:gd name="connsiteY100" fmla="*/ 320 h 97961"/>
                    <a:gd name="connsiteX101" fmla="*/ 48931 w 97892"/>
                    <a:gd name="connsiteY101" fmla="*/ 320 h 9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7892" h="97961">
                      <a:moveTo>
                        <a:pt x="48931" y="320"/>
                      </a:moveTo>
                      <a:cubicBezTo>
                        <a:pt x="21938" y="389"/>
                        <a:pt x="122" y="22273"/>
                        <a:pt x="122" y="49266"/>
                      </a:cubicBezTo>
                      <a:cubicBezTo>
                        <a:pt x="122" y="65006"/>
                        <a:pt x="7716" y="79780"/>
                        <a:pt x="20419" y="88962"/>
                      </a:cubicBezTo>
                      <a:cubicBezTo>
                        <a:pt x="20419" y="88962"/>
                        <a:pt x="20488" y="88962"/>
                        <a:pt x="20488" y="89031"/>
                      </a:cubicBezTo>
                      <a:cubicBezTo>
                        <a:pt x="23733" y="91378"/>
                        <a:pt x="27323" y="93311"/>
                        <a:pt x="31051" y="94761"/>
                      </a:cubicBezTo>
                      <a:cubicBezTo>
                        <a:pt x="31051" y="94761"/>
                        <a:pt x="31051" y="94761"/>
                        <a:pt x="31051" y="94761"/>
                      </a:cubicBezTo>
                      <a:cubicBezTo>
                        <a:pt x="32017" y="95106"/>
                        <a:pt x="32914" y="95451"/>
                        <a:pt x="33881" y="95796"/>
                      </a:cubicBezTo>
                      <a:cubicBezTo>
                        <a:pt x="33881" y="95796"/>
                        <a:pt x="33881" y="95796"/>
                        <a:pt x="33881" y="95796"/>
                      </a:cubicBezTo>
                      <a:cubicBezTo>
                        <a:pt x="35814" y="96418"/>
                        <a:pt x="37747" y="96901"/>
                        <a:pt x="39749" y="97315"/>
                      </a:cubicBezTo>
                      <a:cubicBezTo>
                        <a:pt x="39749" y="97315"/>
                        <a:pt x="39818" y="97315"/>
                        <a:pt x="39818" y="97315"/>
                      </a:cubicBezTo>
                      <a:cubicBezTo>
                        <a:pt x="40785" y="97522"/>
                        <a:pt x="41751" y="97660"/>
                        <a:pt x="42718" y="97798"/>
                      </a:cubicBezTo>
                      <a:cubicBezTo>
                        <a:pt x="42787" y="97798"/>
                        <a:pt x="42787" y="97798"/>
                        <a:pt x="42856" y="97798"/>
                      </a:cubicBezTo>
                      <a:cubicBezTo>
                        <a:pt x="43822" y="97936"/>
                        <a:pt x="44789" y="98005"/>
                        <a:pt x="45824" y="98075"/>
                      </a:cubicBezTo>
                      <a:cubicBezTo>
                        <a:pt x="45893" y="98075"/>
                        <a:pt x="45962" y="98075"/>
                        <a:pt x="46031" y="98075"/>
                      </a:cubicBezTo>
                      <a:cubicBezTo>
                        <a:pt x="46998" y="98144"/>
                        <a:pt x="48033" y="98144"/>
                        <a:pt x="49000" y="98144"/>
                      </a:cubicBezTo>
                      <a:lnTo>
                        <a:pt x="49000" y="98144"/>
                      </a:lnTo>
                      <a:cubicBezTo>
                        <a:pt x="49759" y="98144"/>
                        <a:pt x="50519" y="98144"/>
                        <a:pt x="51278" y="98075"/>
                      </a:cubicBezTo>
                      <a:cubicBezTo>
                        <a:pt x="51347" y="98075"/>
                        <a:pt x="51485" y="98075"/>
                        <a:pt x="51554" y="98075"/>
                      </a:cubicBezTo>
                      <a:cubicBezTo>
                        <a:pt x="52383" y="98005"/>
                        <a:pt x="53142" y="98005"/>
                        <a:pt x="53901" y="97867"/>
                      </a:cubicBezTo>
                      <a:cubicBezTo>
                        <a:pt x="53901" y="97867"/>
                        <a:pt x="53901" y="97867"/>
                        <a:pt x="53901" y="97867"/>
                      </a:cubicBezTo>
                      <a:cubicBezTo>
                        <a:pt x="54592" y="97798"/>
                        <a:pt x="55282" y="97729"/>
                        <a:pt x="55972" y="97591"/>
                      </a:cubicBezTo>
                      <a:cubicBezTo>
                        <a:pt x="56180" y="97591"/>
                        <a:pt x="56387" y="97522"/>
                        <a:pt x="56663" y="97522"/>
                      </a:cubicBezTo>
                      <a:cubicBezTo>
                        <a:pt x="57215" y="97453"/>
                        <a:pt x="57698" y="97315"/>
                        <a:pt x="58251" y="97246"/>
                      </a:cubicBezTo>
                      <a:cubicBezTo>
                        <a:pt x="58665" y="97177"/>
                        <a:pt x="59079" y="97108"/>
                        <a:pt x="59493" y="96970"/>
                      </a:cubicBezTo>
                      <a:cubicBezTo>
                        <a:pt x="59838" y="96901"/>
                        <a:pt x="60184" y="96832"/>
                        <a:pt x="60598" y="96694"/>
                      </a:cubicBezTo>
                      <a:cubicBezTo>
                        <a:pt x="61012" y="96625"/>
                        <a:pt x="61426" y="96487"/>
                        <a:pt x="61841" y="96349"/>
                      </a:cubicBezTo>
                      <a:cubicBezTo>
                        <a:pt x="62255" y="96211"/>
                        <a:pt x="62600" y="96141"/>
                        <a:pt x="63014" y="96003"/>
                      </a:cubicBezTo>
                      <a:cubicBezTo>
                        <a:pt x="64326" y="95589"/>
                        <a:pt x="65637" y="95175"/>
                        <a:pt x="66949" y="94623"/>
                      </a:cubicBezTo>
                      <a:cubicBezTo>
                        <a:pt x="67018" y="94623"/>
                        <a:pt x="67018" y="94623"/>
                        <a:pt x="67087" y="94554"/>
                      </a:cubicBezTo>
                      <a:cubicBezTo>
                        <a:pt x="67847" y="94278"/>
                        <a:pt x="68537" y="93932"/>
                        <a:pt x="69296" y="93587"/>
                      </a:cubicBezTo>
                      <a:cubicBezTo>
                        <a:pt x="69365" y="93587"/>
                        <a:pt x="69434" y="93518"/>
                        <a:pt x="69434" y="93518"/>
                      </a:cubicBezTo>
                      <a:cubicBezTo>
                        <a:pt x="69918" y="93311"/>
                        <a:pt x="70332" y="93104"/>
                        <a:pt x="70746" y="92897"/>
                      </a:cubicBezTo>
                      <a:cubicBezTo>
                        <a:pt x="71022" y="92759"/>
                        <a:pt x="71367" y="92621"/>
                        <a:pt x="71644" y="92414"/>
                      </a:cubicBezTo>
                      <a:cubicBezTo>
                        <a:pt x="71989" y="92206"/>
                        <a:pt x="72334" y="92068"/>
                        <a:pt x="72679" y="91861"/>
                      </a:cubicBezTo>
                      <a:cubicBezTo>
                        <a:pt x="73093" y="91654"/>
                        <a:pt x="73508" y="91378"/>
                        <a:pt x="73922" y="91171"/>
                      </a:cubicBezTo>
                      <a:cubicBezTo>
                        <a:pt x="74060" y="91102"/>
                        <a:pt x="74198" y="90964"/>
                        <a:pt x="74405" y="90895"/>
                      </a:cubicBezTo>
                      <a:cubicBezTo>
                        <a:pt x="74957" y="90550"/>
                        <a:pt x="75441" y="90273"/>
                        <a:pt x="75924" y="89928"/>
                      </a:cubicBezTo>
                      <a:cubicBezTo>
                        <a:pt x="76131" y="89790"/>
                        <a:pt x="76269" y="89652"/>
                        <a:pt x="76476" y="89583"/>
                      </a:cubicBezTo>
                      <a:cubicBezTo>
                        <a:pt x="77028" y="89238"/>
                        <a:pt x="77512" y="88893"/>
                        <a:pt x="77995" y="88479"/>
                      </a:cubicBezTo>
                      <a:cubicBezTo>
                        <a:pt x="78064" y="88409"/>
                        <a:pt x="78202" y="88340"/>
                        <a:pt x="78271" y="88271"/>
                      </a:cubicBezTo>
                      <a:cubicBezTo>
                        <a:pt x="78823" y="87857"/>
                        <a:pt x="79445" y="87374"/>
                        <a:pt x="79997" y="86891"/>
                      </a:cubicBezTo>
                      <a:cubicBezTo>
                        <a:pt x="80066" y="86891"/>
                        <a:pt x="80066" y="86822"/>
                        <a:pt x="80135" y="86822"/>
                      </a:cubicBezTo>
                      <a:cubicBezTo>
                        <a:pt x="81309" y="85855"/>
                        <a:pt x="82413" y="84820"/>
                        <a:pt x="83518" y="83784"/>
                      </a:cubicBezTo>
                      <a:cubicBezTo>
                        <a:pt x="83518" y="83784"/>
                        <a:pt x="83518" y="83784"/>
                        <a:pt x="83587" y="83715"/>
                      </a:cubicBezTo>
                      <a:cubicBezTo>
                        <a:pt x="84139" y="83163"/>
                        <a:pt x="84622" y="82610"/>
                        <a:pt x="85175" y="82058"/>
                      </a:cubicBezTo>
                      <a:cubicBezTo>
                        <a:pt x="85175" y="82058"/>
                        <a:pt x="85175" y="81989"/>
                        <a:pt x="85244" y="81989"/>
                      </a:cubicBezTo>
                      <a:cubicBezTo>
                        <a:pt x="85727" y="81437"/>
                        <a:pt x="86279" y="80885"/>
                        <a:pt x="86762" y="80263"/>
                      </a:cubicBezTo>
                      <a:cubicBezTo>
                        <a:pt x="86762" y="80263"/>
                        <a:pt x="86762" y="80194"/>
                        <a:pt x="86831" y="80194"/>
                      </a:cubicBezTo>
                      <a:cubicBezTo>
                        <a:pt x="87315" y="79642"/>
                        <a:pt x="87729" y="79090"/>
                        <a:pt x="88143" y="78537"/>
                      </a:cubicBezTo>
                      <a:cubicBezTo>
                        <a:pt x="88212" y="78468"/>
                        <a:pt x="88281" y="78330"/>
                        <a:pt x="88350" y="78261"/>
                      </a:cubicBezTo>
                      <a:cubicBezTo>
                        <a:pt x="88764" y="77709"/>
                        <a:pt x="89110" y="77157"/>
                        <a:pt x="89524" y="76604"/>
                      </a:cubicBezTo>
                      <a:cubicBezTo>
                        <a:pt x="89593" y="76466"/>
                        <a:pt x="89662" y="76328"/>
                        <a:pt x="89800" y="76190"/>
                      </a:cubicBezTo>
                      <a:cubicBezTo>
                        <a:pt x="90076" y="75776"/>
                        <a:pt x="90352" y="75293"/>
                        <a:pt x="90628" y="74879"/>
                      </a:cubicBezTo>
                      <a:cubicBezTo>
                        <a:pt x="90767" y="74602"/>
                        <a:pt x="90974" y="74395"/>
                        <a:pt x="91112" y="74119"/>
                      </a:cubicBezTo>
                      <a:cubicBezTo>
                        <a:pt x="91388" y="73705"/>
                        <a:pt x="91595" y="73291"/>
                        <a:pt x="91871" y="72807"/>
                      </a:cubicBezTo>
                      <a:cubicBezTo>
                        <a:pt x="92009" y="72531"/>
                        <a:pt x="92147" y="72324"/>
                        <a:pt x="92285" y="72048"/>
                      </a:cubicBezTo>
                      <a:cubicBezTo>
                        <a:pt x="92492" y="71634"/>
                        <a:pt x="92769" y="71151"/>
                        <a:pt x="92976" y="70736"/>
                      </a:cubicBezTo>
                      <a:cubicBezTo>
                        <a:pt x="93183" y="70391"/>
                        <a:pt x="93321" y="69977"/>
                        <a:pt x="93528" y="69632"/>
                      </a:cubicBezTo>
                      <a:cubicBezTo>
                        <a:pt x="93666" y="69287"/>
                        <a:pt x="93873" y="68941"/>
                        <a:pt x="94011" y="68596"/>
                      </a:cubicBezTo>
                      <a:cubicBezTo>
                        <a:pt x="94218" y="68113"/>
                        <a:pt x="94425" y="67561"/>
                        <a:pt x="94633" y="67077"/>
                      </a:cubicBezTo>
                      <a:cubicBezTo>
                        <a:pt x="94633" y="67008"/>
                        <a:pt x="94633" y="67008"/>
                        <a:pt x="94702" y="66939"/>
                      </a:cubicBezTo>
                      <a:cubicBezTo>
                        <a:pt x="94909" y="66456"/>
                        <a:pt x="95047" y="65973"/>
                        <a:pt x="95254" y="65490"/>
                      </a:cubicBezTo>
                      <a:cubicBezTo>
                        <a:pt x="95323" y="65352"/>
                        <a:pt x="95392" y="65144"/>
                        <a:pt x="95392" y="65006"/>
                      </a:cubicBezTo>
                      <a:cubicBezTo>
                        <a:pt x="95392" y="64937"/>
                        <a:pt x="95461" y="64799"/>
                        <a:pt x="95461" y="64730"/>
                      </a:cubicBezTo>
                      <a:cubicBezTo>
                        <a:pt x="95461" y="64661"/>
                        <a:pt x="95461" y="64661"/>
                        <a:pt x="95530" y="64592"/>
                      </a:cubicBezTo>
                      <a:cubicBezTo>
                        <a:pt x="95668" y="64109"/>
                        <a:pt x="95875" y="63626"/>
                        <a:pt x="96013" y="63142"/>
                      </a:cubicBezTo>
                      <a:cubicBezTo>
                        <a:pt x="96151" y="62797"/>
                        <a:pt x="96220" y="62452"/>
                        <a:pt x="96289" y="62107"/>
                      </a:cubicBezTo>
                      <a:cubicBezTo>
                        <a:pt x="96427" y="61693"/>
                        <a:pt x="96496" y="61209"/>
                        <a:pt x="96635" y="60726"/>
                      </a:cubicBezTo>
                      <a:cubicBezTo>
                        <a:pt x="96704" y="60312"/>
                        <a:pt x="96842" y="59967"/>
                        <a:pt x="96911" y="59553"/>
                      </a:cubicBezTo>
                      <a:cubicBezTo>
                        <a:pt x="96980" y="59207"/>
                        <a:pt x="97049" y="58862"/>
                        <a:pt x="97118" y="58517"/>
                      </a:cubicBezTo>
                      <a:cubicBezTo>
                        <a:pt x="97256" y="57965"/>
                        <a:pt x="97325" y="57343"/>
                        <a:pt x="97394" y="56791"/>
                      </a:cubicBezTo>
                      <a:cubicBezTo>
                        <a:pt x="97394" y="56653"/>
                        <a:pt x="97463" y="56515"/>
                        <a:pt x="97463" y="56377"/>
                      </a:cubicBezTo>
                      <a:cubicBezTo>
                        <a:pt x="97532" y="55687"/>
                        <a:pt x="97670" y="54996"/>
                        <a:pt x="97739" y="54375"/>
                      </a:cubicBezTo>
                      <a:cubicBezTo>
                        <a:pt x="97739" y="54237"/>
                        <a:pt x="97739" y="54099"/>
                        <a:pt x="97808" y="53892"/>
                      </a:cubicBezTo>
                      <a:cubicBezTo>
                        <a:pt x="97877" y="53132"/>
                        <a:pt x="97946" y="52373"/>
                        <a:pt x="97946" y="51613"/>
                      </a:cubicBezTo>
                      <a:cubicBezTo>
                        <a:pt x="97946" y="51613"/>
                        <a:pt x="97946" y="51613"/>
                        <a:pt x="97946" y="51613"/>
                      </a:cubicBezTo>
                      <a:cubicBezTo>
                        <a:pt x="98015" y="50785"/>
                        <a:pt x="98015" y="49957"/>
                        <a:pt x="98015" y="49128"/>
                      </a:cubicBezTo>
                      <a:cubicBezTo>
                        <a:pt x="98015" y="47678"/>
                        <a:pt x="97946" y="46298"/>
                        <a:pt x="97808" y="44848"/>
                      </a:cubicBezTo>
                      <a:cubicBezTo>
                        <a:pt x="97808" y="44848"/>
                        <a:pt x="97808" y="44848"/>
                        <a:pt x="97808" y="44848"/>
                      </a:cubicBezTo>
                      <a:cubicBezTo>
                        <a:pt x="97670" y="43536"/>
                        <a:pt x="97532" y="42155"/>
                        <a:pt x="97256" y="40844"/>
                      </a:cubicBezTo>
                      <a:cubicBezTo>
                        <a:pt x="97256" y="40775"/>
                        <a:pt x="97256" y="40706"/>
                        <a:pt x="97187" y="40568"/>
                      </a:cubicBezTo>
                      <a:cubicBezTo>
                        <a:pt x="96980" y="39256"/>
                        <a:pt x="96704" y="38013"/>
                        <a:pt x="96358" y="36771"/>
                      </a:cubicBezTo>
                      <a:cubicBezTo>
                        <a:pt x="96358" y="36702"/>
                        <a:pt x="96289" y="36564"/>
                        <a:pt x="96289" y="36494"/>
                      </a:cubicBezTo>
                      <a:cubicBezTo>
                        <a:pt x="95944" y="35252"/>
                        <a:pt x="95599" y="34009"/>
                        <a:pt x="95116" y="32767"/>
                      </a:cubicBezTo>
                      <a:cubicBezTo>
                        <a:pt x="95116" y="32698"/>
                        <a:pt x="95047" y="32629"/>
                        <a:pt x="95047" y="32629"/>
                      </a:cubicBezTo>
                      <a:cubicBezTo>
                        <a:pt x="94633" y="31386"/>
                        <a:pt x="94080" y="30212"/>
                        <a:pt x="93597" y="28970"/>
                      </a:cubicBezTo>
                      <a:cubicBezTo>
                        <a:pt x="93597" y="28901"/>
                        <a:pt x="93528" y="28832"/>
                        <a:pt x="93528" y="28763"/>
                      </a:cubicBezTo>
                      <a:cubicBezTo>
                        <a:pt x="92976" y="27589"/>
                        <a:pt x="92423" y="26415"/>
                        <a:pt x="91733" y="25242"/>
                      </a:cubicBezTo>
                      <a:cubicBezTo>
                        <a:pt x="91733" y="25242"/>
                        <a:pt x="91733" y="25242"/>
                        <a:pt x="91733" y="25173"/>
                      </a:cubicBezTo>
                      <a:cubicBezTo>
                        <a:pt x="90421" y="22825"/>
                        <a:pt x="88903" y="20616"/>
                        <a:pt x="87246" y="18476"/>
                      </a:cubicBezTo>
                      <a:lnTo>
                        <a:pt x="87246" y="18476"/>
                      </a:lnTo>
                      <a:cubicBezTo>
                        <a:pt x="84691" y="15301"/>
                        <a:pt x="81792" y="12470"/>
                        <a:pt x="78547" y="9985"/>
                      </a:cubicBezTo>
                      <a:cubicBezTo>
                        <a:pt x="78547" y="9985"/>
                        <a:pt x="78547" y="9985"/>
                        <a:pt x="78547" y="9985"/>
                      </a:cubicBezTo>
                      <a:cubicBezTo>
                        <a:pt x="78478" y="9916"/>
                        <a:pt x="78409" y="9847"/>
                        <a:pt x="78271" y="9778"/>
                      </a:cubicBezTo>
                      <a:cubicBezTo>
                        <a:pt x="78271" y="9778"/>
                        <a:pt x="78271" y="9778"/>
                        <a:pt x="78271" y="9778"/>
                      </a:cubicBezTo>
                      <a:cubicBezTo>
                        <a:pt x="77235" y="9018"/>
                        <a:pt x="76200" y="8328"/>
                        <a:pt x="75164" y="7638"/>
                      </a:cubicBezTo>
                      <a:cubicBezTo>
                        <a:pt x="75164" y="7638"/>
                        <a:pt x="75164" y="7638"/>
                        <a:pt x="75164" y="7638"/>
                      </a:cubicBezTo>
                      <a:cubicBezTo>
                        <a:pt x="73991" y="6878"/>
                        <a:pt x="72817" y="6257"/>
                        <a:pt x="71644" y="5636"/>
                      </a:cubicBezTo>
                      <a:cubicBezTo>
                        <a:pt x="71644" y="5636"/>
                        <a:pt x="71644" y="5636"/>
                        <a:pt x="71575" y="5636"/>
                      </a:cubicBezTo>
                      <a:cubicBezTo>
                        <a:pt x="64602" y="2046"/>
                        <a:pt x="56939" y="182"/>
                        <a:pt x="49069" y="182"/>
                      </a:cubicBezTo>
                      <a:cubicBezTo>
                        <a:pt x="49000" y="320"/>
                        <a:pt x="48931" y="320"/>
                        <a:pt x="48931" y="320"/>
                      </a:cubicBezTo>
                      <a:lnTo>
                        <a:pt x="48931" y="320"/>
                      </a:lnTo>
                      <a:close/>
                    </a:path>
                  </a:pathLst>
                </a:custGeom>
                <a:solidFill>
                  <a:srgbClr val="DEE8FE"/>
                </a:solidFill>
                <a:ln w="6856"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FF2392C-C2AD-0374-E4BA-B9926C7B1DE4}"/>
                    </a:ext>
                  </a:extLst>
                </p:cNvPr>
                <p:cNvSpPr/>
                <p:nvPr/>
              </p:nvSpPr>
              <p:spPr>
                <a:xfrm>
                  <a:off x="6977793" y="3940101"/>
                  <a:ext cx="97892" cy="64272"/>
                </a:xfrm>
                <a:custGeom>
                  <a:avLst/>
                  <a:gdLst>
                    <a:gd name="connsiteX0" fmla="*/ 95530 w 97892"/>
                    <a:gd name="connsiteY0" fmla="*/ 184 h 64272"/>
                    <a:gd name="connsiteX1" fmla="*/ 49069 w 97892"/>
                    <a:gd name="connsiteY1" fmla="*/ 33736 h 64272"/>
                    <a:gd name="connsiteX2" fmla="*/ 2608 w 97892"/>
                    <a:gd name="connsiteY2" fmla="*/ 184 h 64272"/>
                    <a:gd name="connsiteX3" fmla="*/ 122 w 97892"/>
                    <a:gd name="connsiteY3" fmla="*/ 15579 h 64272"/>
                    <a:gd name="connsiteX4" fmla="*/ 49069 w 97892"/>
                    <a:gd name="connsiteY4" fmla="*/ 64457 h 64272"/>
                    <a:gd name="connsiteX5" fmla="*/ 98015 w 97892"/>
                    <a:gd name="connsiteY5" fmla="*/ 15579 h 64272"/>
                    <a:gd name="connsiteX6" fmla="*/ 95530 w 97892"/>
                    <a:gd name="connsiteY6" fmla="*/ 184 h 64272"/>
                    <a:gd name="connsiteX7" fmla="*/ 95530 w 97892"/>
                    <a:gd name="connsiteY7" fmla="*/ 184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892" h="64272">
                      <a:moveTo>
                        <a:pt x="95530" y="184"/>
                      </a:moveTo>
                      <a:cubicBezTo>
                        <a:pt x="88903" y="20205"/>
                        <a:pt x="70194" y="33736"/>
                        <a:pt x="49069" y="33736"/>
                      </a:cubicBezTo>
                      <a:cubicBezTo>
                        <a:pt x="28013" y="33736"/>
                        <a:pt x="9304" y="20205"/>
                        <a:pt x="2608" y="184"/>
                      </a:cubicBezTo>
                      <a:cubicBezTo>
                        <a:pt x="951" y="5155"/>
                        <a:pt x="122" y="10333"/>
                        <a:pt x="122" y="15579"/>
                      </a:cubicBezTo>
                      <a:cubicBezTo>
                        <a:pt x="122" y="42572"/>
                        <a:pt x="22007" y="64457"/>
                        <a:pt x="49069" y="64457"/>
                      </a:cubicBezTo>
                      <a:cubicBezTo>
                        <a:pt x="76062" y="64457"/>
                        <a:pt x="97946" y="42572"/>
                        <a:pt x="98015" y="15579"/>
                      </a:cubicBezTo>
                      <a:cubicBezTo>
                        <a:pt x="98015" y="10402"/>
                        <a:pt x="97187" y="5155"/>
                        <a:pt x="95530" y="184"/>
                      </a:cubicBezTo>
                      <a:lnTo>
                        <a:pt x="95530" y="184"/>
                      </a:lnTo>
                      <a:close/>
                    </a:path>
                  </a:pathLst>
                </a:custGeom>
                <a:solidFill>
                  <a:srgbClr val="C9D9FD"/>
                </a:solidFill>
                <a:ln w="6856" cap="flat">
                  <a:noFill/>
                  <a:prstDash val="solid"/>
                  <a:miter/>
                </a:ln>
              </p:spPr>
              <p:txBody>
                <a:bodyPr rtlCol="0" anchor="ctr"/>
                <a:lstStyle/>
                <a:p>
                  <a:endParaRPr lang="en-US"/>
                </a:p>
              </p:txBody>
            </p:sp>
          </p:grpSp>
        </p:grpSp>
      </p:grpSp>
      <p:sp>
        <p:nvSpPr>
          <p:cNvPr id="85" name="TextBox 84">
            <a:extLst>
              <a:ext uri="{FF2B5EF4-FFF2-40B4-BE49-F238E27FC236}">
                <a16:creationId xmlns:a16="http://schemas.microsoft.com/office/drawing/2014/main" id="{405E4AB5-C50B-9DD9-E777-F1E07FEDAC97}"/>
              </a:ext>
            </a:extLst>
          </p:cNvPr>
          <p:cNvSpPr txBox="1"/>
          <p:nvPr/>
        </p:nvSpPr>
        <p:spPr>
          <a:xfrm>
            <a:off x="1448709" y="1457609"/>
            <a:ext cx="9282792" cy="1569660"/>
          </a:xfrm>
          <a:prstGeom prst="rect">
            <a:avLst/>
          </a:prstGeom>
          <a:noFill/>
        </p:spPr>
        <p:txBody>
          <a:bodyPr wrap="square" rtlCol="0">
            <a:spAutoFit/>
          </a:bodyPr>
          <a:lstStyle/>
          <a:p>
            <a:pPr algn="l"/>
            <a:r>
              <a:rPr lang="vi-VN" sz="2400" b="0" i="0" dirty="0">
                <a:solidFill>
                  <a:srgbClr val="333333"/>
                </a:solidFill>
                <a:effectLst/>
                <a:latin typeface="Arial" panose="020B0604020202020204" pitchFamily="34" charset="0"/>
                <a:cs typeface="Arial" panose="020B0604020202020204" pitchFamily="34" charset="0"/>
              </a:rPr>
              <a:t>Để loại bỏ chất màu, người ta thường cho thêm gì vào dung dịch kết tinh?</a:t>
            </a:r>
          </a:p>
          <a:p>
            <a:pPr algn="l"/>
            <a:r>
              <a:rPr lang="vi-VN" sz="2400" b="0" i="0" dirty="0">
                <a:solidFill>
                  <a:srgbClr val="333333"/>
                </a:solidFill>
                <a:effectLst/>
                <a:latin typeface="Arial" panose="020B0604020202020204" pitchFamily="34" charset="0"/>
                <a:cs typeface="Arial" panose="020B0604020202020204" pitchFamily="34" charset="0"/>
              </a:rPr>
              <a:t>	A. Chất màu.                                  	B. Chất khử màu.</a:t>
            </a:r>
          </a:p>
          <a:p>
            <a:pPr algn="l"/>
            <a:r>
              <a:rPr lang="vi-VN" sz="2400" b="0" i="0" dirty="0">
                <a:solidFill>
                  <a:srgbClr val="333333"/>
                </a:solidFill>
                <a:effectLst/>
                <a:latin typeface="Arial" panose="020B0604020202020204" pitchFamily="34" charset="0"/>
                <a:cs typeface="Arial" panose="020B0604020202020204" pitchFamily="34" charset="0"/>
              </a:rPr>
              <a:t>	C. Chất tan.                                    	D. Dung môi.</a:t>
            </a:r>
          </a:p>
        </p:txBody>
      </p:sp>
      <p:grpSp>
        <p:nvGrpSpPr>
          <p:cNvPr id="90" name="Group 89">
            <a:extLst>
              <a:ext uri="{FF2B5EF4-FFF2-40B4-BE49-F238E27FC236}">
                <a16:creationId xmlns:a16="http://schemas.microsoft.com/office/drawing/2014/main" id="{2C362BCD-1FA3-C1CD-3586-C504A18C9AB5}"/>
              </a:ext>
            </a:extLst>
          </p:cNvPr>
          <p:cNvGrpSpPr/>
          <p:nvPr/>
        </p:nvGrpSpPr>
        <p:grpSpPr>
          <a:xfrm>
            <a:off x="4680857" y="4099341"/>
            <a:ext cx="4991355" cy="875521"/>
            <a:chOff x="897719" y="3816982"/>
            <a:chExt cx="5987798" cy="875521"/>
          </a:xfrm>
        </p:grpSpPr>
        <p:pic>
          <p:nvPicPr>
            <p:cNvPr id="23" name="Picture 22">
              <a:extLst>
                <a:ext uri="{FF2B5EF4-FFF2-40B4-BE49-F238E27FC236}">
                  <a16:creationId xmlns:a16="http://schemas.microsoft.com/office/drawing/2014/main" id="{7696BCEF-6BCF-5EC7-838E-686E8F7C0941}"/>
                </a:ext>
              </a:extLst>
            </p:cNvPr>
            <p:cNvPicPr>
              <a:picLocks noChangeAspect="1"/>
            </p:cNvPicPr>
            <p:nvPr/>
          </p:nvPicPr>
          <p:blipFill>
            <a:blip r:embed="rId3">
              <a:lum bright="100000" contrast="-70000"/>
            </a:blip>
            <a:stretch>
              <a:fillRect/>
            </a:stretch>
          </p:blipFill>
          <p:spPr>
            <a:xfrm>
              <a:off x="897719" y="3816982"/>
              <a:ext cx="1016836" cy="875521"/>
            </a:xfrm>
            <a:prstGeom prst="rect">
              <a:avLst/>
            </a:prstGeom>
          </p:spPr>
        </p:pic>
        <p:sp>
          <p:nvSpPr>
            <p:cNvPr id="87" name="TextBox 86">
              <a:extLst>
                <a:ext uri="{FF2B5EF4-FFF2-40B4-BE49-F238E27FC236}">
                  <a16:creationId xmlns:a16="http://schemas.microsoft.com/office/drawing/2014/main" id="{00D4C638-2058-C520-9E35-223F02B11E01}"/>
                </a:ext>
              </a:extLst>
            </p:cNvPr>
            <p:cNvSpPr txBox="1"/>
            <p:nvPr/>
          </p:nvSpPr>
          <p:spPr>
            <a:xfrm>
              <a:off x="1914553" y="4017786"/>
              <a:ext cx="4970964" cy="473912"/>
            </a:xfrm>
            <a:prstGeom prst="rect">
              <a:avLst/>
            </a:prstGeom>
            <a:noFill/>
          </p:spPr>
          <p:txBody>
            <a:bodyPr wrap="square" rtlCol="0">
              <a:spAutoFit/>
            </a:bodyPr>
            <a:lstStyle/>
            <a:p>
              <a:pPr>
                <a:lnSpc>
                  <a:spcPct val="125000"/>
                </a:lnSpc>
              </a:pPr>
              <a:r>
                <a:rPr lang="vi-VN" sz="2200" dirty="0">
                  <a:solidFill>
                    <a:schemeClr val="bg1"/>
                  </a:solidFill>
                </a:rPr>
                <a:t>Đáp án: </a:t>
              </a:r>
              <a:r>
                <a:rPr lang="en-US" sz="2200" dirty="0">
                  <a:solidFill>
                    <a:schemeClr val="bg1"/>
                  </a:solidFill>
                  <a:latin typeface="Arial" panose="020B0604020202020204" pitchFamily="34" charset="0"/>
                  <a:cs typeface="Arial" panose="020B0604020202020204" pitchFamily="34" charset="0"/>
                </a:rPr>
                <a:t>B</a:t>
              </a:r>
            </a:p>
          </p:txBody>
        </p:sp>
      </p:grpSp>
    </p:spTree>
    <p:extLst>
      <p:ext uri="{BB962C8B-B14F-4D97-AF65-F5344CB8AC3E}">
        <p14:creationId xmlns:p14="http://schemas.microsoft.com/office/powerpoint/2010/main" val="3412071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50573C-A4D2-5B5B-F796-6D3D4681DCEE}"/>
              </a:ext>
            </a:extLst>
          </p:cNvPr>
          <p:cNvPicPr>
            <a:picLocks noChangeAspect="1"/>
          </p:cNvPicPr>
          <p:nvPr/>
        </p:nvPicPr>
        <p:blipFill rotWithShape="1">
          <a:blip r:embed="rId2"/>
          <a:srcRect t="6226" b="622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1E9B0A0-F41E-B821-F9A9-B5126C879486}"/>
              </a:ext>
            </a:extLst>
          </p:cNvPr>
          <p:cNvSpPr/>
          <p:nvPr/>
        </p:nvSpPr>
        <p:spPr>
          <a:xfrm>
            <a:off x="393700" y="180975"/>
            <a:ext cx="11430000" cy="6496050"/>
          </a:xfrm>
          <a:prstGeom prst="roundRect">
            <a:avLst>
              <a:gd name="adj" fmla="val 7631"/>
            </a:avLst>
          </a:prstGeom>
          <a:solidFill>
            <a:srgbClr val="1B3055"/>
          </a:solidFill>
          <a:ln w="57150">
            <a:solidFill>
              <a:srgbClr val="FB71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61D2233-AD66-89AD-5E9D-80F439B5A46E}"/>
              </a:ext>
            </a:extLst>
          </p:cNvPr>
          <p:cNvSpPr/>
          <p:nvPr/>
        </p:nvSpPr>
        <p:spPr>
          <a:xfrm>
            <a:off x="1308098" y="1314449"/>
            <a:ext cx="9575804" cy="14653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a:extLst>
              <a:ext uri="{FF2B5EF4-FFF2-40B4-BE49-F238E27FC236}">
                <a16:creationId xmlns:a16="http://schemas.microsoft.com/office/drawing/2014/main" id="{E47BE32C-3C0F-ECBB-AF7F-AC3ABE8BF233}"/>
              </a:ext>
            </a:extLst>
          </p:cNvPr>
          <p:cNvSpPr/>
          <p:nvPr/>
        </p:nvSpPr>
        <p:spPr>
          <a:xfrm>
            <a:off x="5241925" y="3306097"/>
            <a:ext cx="1733550" cy="570541"/>
          </a:xfrm>
          <a:prstGeom prst="hexagon">
            <a:avLst/>
          </a:prstGeom>
          <a:solidFill>
            <a:schemeClr val="accent4">
              <a:lumMod val="40000"/>
              <a:lumOff val="6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2200" b="1" dirty="0">
                <a:solidFill>
                  <a:srgbClr val="C00000"/>
                </a:solidFill>
              </a:rPr>
              <a:t>TRẢ LỜI</a:t>
            </a:r>
          </a:p>
        </p:txBody>
      </p:sp>
      <p:grpSp>
        <p:nvGrpSpPr>
          <p:cNvPr id="86" name="Group 85">
            <a:extLst>
              <a:ext uri="{FF2B5EF4-FFF2-40B4-BE49-F238E27FC236}">
                <a16:creationId xmlns:a16="http://schemas.microsoft.com/office/drawing/2014/main" id="{39033E0E-F3B2-DC5C-F333-BCD3DAFBE5C4}"/>
              </a:ext>
            </a:extLst>
          </p:cNvPr>
          <p:cNvGrpSpPr/>
          <p:nvPr/>
        </p:nvGrpSpPr>
        <p:grpSpPr>
          <a:xfrm>
            <a:off x="579459" y="342901"/>
            <a:ext cx="2490765" cy="976810"/>
            <a:chOff x="808059" y="406401"/>
            <a:chExt cx="2490765" cy="976810"/>
          </a:xfrm>
        </p:grpSpPr>
        <p:sp>
          <p:nvSpPr>
            <p:cNvPr id="5" name="Rectangle: Rounded Corners 4">
              <a:extLst>
                <a:ext uri="{FF2B5EF4-FFF2-40B4-BE49-F238E27FC236}">
                  <a16:creationId xmlns:a16="http://schemas.microsoft.com/office/drawing/2014/main" id="{01987664-657F-3408-BEA2-265CE41BF93C}"/>
                </a:ext>
              </a:extLst>
            </p:cNvPr>
            <p:cNvSpPr/>
            <p:nvPr/>
          </p:nvSpPr>
          <p:spPr>
            <a:xfrm>
              <a:off x="1248007" y="646050"/>
              <a:ext cx="2050817" cy="50919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CCB26A0-F214-7CA2-C44B-DAB27E57F44A}"/>
                </a:ext>
              </a:extLst>
            </p:cNvPr>
            <p:cNvSpPr txBox="1"/>
            <p:nvPr/>
          </p:nvSpPr>
          <p:spPr>
            <a:xfrm>
              <a:off x="1682894" y="698522"/>
              <a:ext cx="1297856" cy="430887"/>
            </a:xfrm>
            <a:prstGeom prst="rect">
              <a:avLst/>
            </a:prstGeom>
            <a:noFill/>
          </p:spPr>
          <p:txBody>
            <a:bodyPr wrap="none" rtlCol="0">
              <a:spAutoFit/>
            </a:bodyPr>
            <a:lstStyle/>
            <a:p>
              <a:r>
                <a:rPr lang="en-US" sz="2200" b="1" dirty="0">
                  <a:solidFill>
                    <a:schemeClr val="bg1"/>
                  </a:solidFill>
                </a:rPr>
                <a:t>BÀI TẬP 3</a:t>
              </a:r>
            </a:p>
          </p:txBody>
        </p:sp>
        <p:grpSp>
          <p:nvGrpSpPr>
            <p:cNvPr id="24" name="Graphic 2">
              <a:extLst>
                <a:ext uri="{FF2B5EF4-FFF2-40B4-BE49-F238E27FC236}">
                  <a16:creationId xmlns:a16="http://schemas.microsoft.com/office/drawing/2014/main" id="{E5A2F04B-EE9C-801D-9E29-47C807F82896}"/>
                </a:ext>
              </a:extLst>
            </p:cNvPr>
            <p:cNvGrpSpPr/>
            <p:nvPr/>
          </p:nvGrpSpPr>
          <p:grpSpPr>
            <a:xfrm>
              <a:off x="808059" y="406401"/>
              <a:ext cx="892144" cy="976810"/>
              <a:chOff x="6248348" y="2743227"/>
              <a:chExt cx="1237963" cy="1355449"/>
            </a:xfrm>
          </p:grpSpPr>
          <p:sp>
            <p:nvSpPr>
              <p:cNvPr id="25" name="Freeform: Shape 24">
                <a:extLst>
                  <a:ext uri="{FF2B5EF4-FFF2-40B4-BE49-F238E27FC236}">
                    <a16:creationId xmlns:a16="http://schemas.microsoft.com/office/drawing/2014/main" id="{15C5BA7E-F9AC-479E-279C-E7D629C5D2C0}"/>
                  </a:ext>
                </a:extLst>
              </p:cNvPr>
              <p:cNvSpPr/>
              <p:nvPr/>
            </p:nvSpPr>
            <p:spPr>
              <a:xfrm>
                <a:off x="6558193" y="2743227"/>
                <a:ext cx="591499" cy="1355380"/>
              </a:xfrm>
              <a:custGeom>
                <a:avLst/>
                <a:gdLst>
                  <a:gd name="connsiteX0" fmla="*/ 295846 w 591499"/>
                  <a:gd name="connsiteY0" fmla="*/ 101 h 1355380"/>
                  <a:gd name="connsiteX1" fmla="*/ 179658 w 591499"/>
                  <a:gd name="connsiteY1" fmla="*/ 54087 h 1355380"/>
                  <a:gd name="connsiteX2" fmla="*/ 85977 w 591499"/>
                  <a:gd name="connsiteY2" fmla="*/ 199614 h 1355380"/>
                  <a:gd name="connsiteX3" fmla="*/ 96 w 591499"/>
                  <a:gd name="connsiteY3" fmla="*/ 677756 h 1355380"/>
                  <a:gd name="connsiteX4" fmla="*/ 85977 w 591499"/>
                  <a:gd name="connsiteY4" fmla="*/ 1155898 h 1355380"/>
                  <a:gd name="connsiteX5" fmla="*/ 179658 w 591499"/>
                  <a:gd name="connsiteY5" fmla="*/ 1301495 h 1355380"/>
                  <a:gd name="connsiteX6" fmla="*/ 295846 w 591499"/>
                  <a:gd name="connsiteY6" fmla="*/ 1355481 h 1355380"/>
                  <a:gd name="connsiteX7" fmla="*/ 412033 w 591499"/>
                  <a:gd name="connsiteY7" fmla="*/ 1301495 h 1355380"/>
                  <a:gd name="connsiteX8" fmla="*/ 505715 w 591499"/>
                  <a:gd name="connsiteY8" fmla="*/ 1155898 h 1355380"/>
                  <a:gd name="connsiteX9" fmla="*/ 591595 w 591499"/>
                  <a:gd name="connsiteY9" fmla="*/ 677756 h 1355380"/>
                  <a:gd name="connsiteX10" fmla="*/ 505715 w 591499"/>
                  <a:gd name="connsiteY10" fmla="*/ 199614 h 1355380"/>
                  <a:gd name="connsiteX11" fmla="*/ 412033 w 591499"/>
                  <a:gd name="connsiteY11" fmla="*/ 54018 h 1355380"/>
                  <a:gd name="connsiteX12" fmla="*/ 295846 w 591499"/>
                  <a:gd name="connsiteY12" fmla="*/ 101 h 1355380"/>
                  <a:gd name="connsiteX13" fmla="*/ 295846 w 591499"/>
                  <a:gd name="connsiteY13" fmla="*/ 101 h 1355380"/>
                  <a:gd name="connsiteX14" fmla="*/ 295846 w 591499"/>
                  <a:gd name="connsiteY14" fmla="*/ 7004 h 1355380"/>
                  <a:gd name="connsiteX15" fmla="*/ 407201 w 591499"/>
                  <a:gd name="connsiteY15" fmla="*/ 58988 h 1355380"/>
                  <a:gd name="connsiteX16" fmla="*/ 499363 w 591499"/>
                  <a:gd name="connsiteY16" fmla="*/ 202376 h 1355380"/>
                  <a:gd name="connsiteX17" fmla="*/ 584692 w 591499"/>
                  <a:gd name="connsiteY17" fmla="*/ 677756 h 1355380"/>
                  <a:gd name="connsiteX18" fmla="*/ 499363 w 591499"/>
                  <a:gd name="connsiteY18" fmla="*/ 1153137 h 1355380"/>
                  <a:gd name="connsiteX19" fmla="*/ 407201 w 591499"/>
                  <a:gd name="connsiteY19" fmla="*/ 1296524 h 1355380"/>
                  <a:gd name="connsiteX20" fmla="*/ 295846 w 591499"/>
                  <a:gd name="connsiteY20" fmla="*/ 1348508 h 1355380"/>
                  <a:gd name="connsiteX21" fmla="*/ 184491 w 591499"/>
                  <a:gd name="connsiteY21" fmla="*/ 1296524 h 1355380"/>
                  <a:gd name="connsiteX22" fmla="*/ 92328 w 591499"/>
                  <a:gd name="connsiteY22" fmla="*/ 1153137 h 1355380"/>
                  <a:gd name="connsiteX23" fmla="*/ 7000 w 591499"/>
                  <a:gd name="connsiteY23" fmla="*/ 677756 h 1355380"/>
                  <a:gd name="connsiteX24" fmla="*/ 92328 w 591499"/>
                  <a:gd name="connsiteY24" fmla="*/ 202376 h 1355380"/>
                  <a:gd name="connsiteX25" fmla="*/ 184491 w 591499"/>
                  <a:gd name="connsiteY25" fmla="*/ 58988 h 1355380"/>
                  <a:gd name="connsiteX26" fmla="*/ 295846 w 591499"/>
                  <a:gd name="connsiteY26" fmla="*/ 7004 h 1355380"/>
                  <a:gd name="connsiteX27" fmla="*/ 295846 w 591499"/>
                  <a:gd name="connsiteY27" fmla="*/ 7004 h 135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1499" h="1355380">
                    <a:moveTo>
                      <a:pt x="295846" y="101"/>
                    </a:moveTo>
                    <a:cubicBezTo>
                      <a:pt x="254424" y="101"/>
                      <a:pt x="215074" y="19500"/>
                      <a:pt x="179658" y="54087"/>
                    </a:cubicBezTo>
                    <a:cubicBezTo>
                      <a:pt x="144243" y="88604"/>
                      <a:pt x="112556" y="138310"/>
                      <a:pt x="85977" y="199614"/>
                    </a:cubicBezTo>
                    <a:cubicBezTo>
                      <a:pt x="32819" y="322222"/>
                      <a:pt x="96" y="491152"/>
                      <a:pt x="96" y="677756"/>
                    </a:cubicBezTo>
                    <a:cubicBezTo>
                      <a:pt x="96" y="864360"/>
                      <a:pt x="32819" y="1033291"/>
                      <a:pt x="85977" y="1155898"/>
                    </a:cubicBezTo>
                    <a:cubicBezTo>
                      <a:pt x="112556" y="1217202"/>
                      <a:pt x="144243" y="1266977"/>
                      <a:pt x="179658" y="1301495"/>
                    </a:cubicBezTo>
                    <a:cubicBezTo>
                      <a:pt x="215074" y="1336082"/>
                      <a:pt x="254424" y="1355481"/>
                      <a:pt x="295846" y="1355481"/>
                    </a:cubicBezTo>
                    <a:cubicBezTo>
                      <a:pt x="337267" y="1355481"/>
                      <a:pt x="376618" y="1336082"/>
                      <a:pt x="412033" y="1301495"/>
                    </a:cubicBezTo>
                    <a:cubicBezTo>
                      <a:pt x="447448" y="1266908"/>
                      <a:pt x="479136" y="1217202"/>
                      <a:pt x="505715" y="1155898"/>
                    </a:cubicBezTo>
                    <a:cubicBezTo>
                      <a:pt x="558872" y="1033291"/>
                      <a:pt x="591595" y="864360"/>
                      <a:pt x="591595" y="677756"/>
                    </a:cubicBezTo>
                    <a:cubicBezTo>
                      <a:pt x="591595" y="491152"/>
                      <a:pt x="558872" y="322222"/>
                      <a:pt x="505715" y="199614"/>
                    </a:cubicBezTo>
                    <a:cubicBezTo>
                      <a:pt x="479136" y="138310"/>
                      <a:pt x="447448" y="88535"/>
                      <a:pt x="412033" y="54018"/>
                    </a:cubicBezTo>
                    <a:cubicBezTo>
                      <a:pt x="376618" y="19500"/>
                      <a:pt x="337267" y="101"/>
                      <a:pt x="295846" y="101"/>
                    </a:cubicBezTo>
                    <a:lnTo>
                      <a:pt x="295846" y="101"/>
                    </a:lnTo>
                    <a:close/>
                    <a:moveTo>
                      <a:pt x="295846" y="7004"/>
                    </a:moveTo>
                    <a:cubicBezTo>
                      <a:pt x="335127" y="7004"/>
                      <a:pt x="372683" y="25299"/>
                      <a:pt x="407201" y="58988"/>
                    </a:cubicBezTo>
                    <a:cubicBezTo>
                      <a:pt x="441718" y="92678"/>
                      <a:pt x="472992" y="141693"/>
                      <a:pt x="499363" y="202376"/>
                    </a:cubicBezTo>
                    <a:cubicBezTo>
                      <a:pt x="551969" y="323809"/>
                      <a:pt x="584692" y="491981"/>
                      <a:pt x="584692" y="677756"/>
                    </a:cubicBezTo>
                    <a:cubicBezTo>
                      <a:pt x="584692" y="863531"/>
                      <a:pt x="552038" y="1031703"/>
                      <a:pt x="499363" y="1153137"/>
                    </a:cubicBezTo>
                    <a:cubicBezTo>
                      <a:pt x="473061" y="1213819"/>
                      <a:pt x="441718" y="1262835"/>
                      <a:pt x="407201" y="1296524"/>
                    </a:cubicBezTo>
                    <a:cubicBezTo>
                      <a:pt x="372683" y="1330214"/>
                      <a:pt x="335127" y="1348508"/>
                      <a:pt x="295846" y="1348508"/>
                    </a:cubicBezTo>
                    <a:cubicBezTo>
                      <a:pt x="256564" y="1348508"/>
                      <a:pt x="219009" y="1330214"/>
                      <a:pt x="184491" y="1296524"/>
                    </a:cubicBezTo>
                    <a:cubicBezTo>
                      <a:pt x="149973" y="1262835"/>
                      <a:pt x="118700" y="1213819"/>
                      <a:pt x="92328" y="1153137"/>
                    </a:cubicBezTo>
                    <a:cubicBezTo>
                      <a:pt x="39723" y="1031703"/>
                      <a:pt x="7000" y="863531"/>
                      <a:pt x="7000" y="677756"/>
                    </a:cubicBezTo>
                    <a:cubicBezTo>
                      <a:pt x="7000" y="491981"/>
                      <a:pt x="39654" y="323809"/>
                      <a:pt x="92328" y="202376"/>
                    </a:cubicBezTo>
                    <a:cubicBezTo>
                      <a:pt x="118631" y="141693"/>
                      <a:pt x="149973" y="92678"/>
                      <a:pt x="184491" y="58988"/>
                    </a:cubicBezTo>
                    <a:cubicBezTo>
                      <a:pt x="219009" y="25299"/>
                      <a:pt x="256564" y="7004"/>
                      <a:pt x="295846" y="7004"/>
                    </a:cubicBezTo>
                    <a:lnTo>
                      <a:pt x="295846" y="7004"/>
                    </a:lnTo>
                    <a:close/>
                  </a:path>
                </a:pathLst>
              </a:custGeom>
              <a:solidFill>
                <a:srgbClr val="90A1E5"/>
              </a:solidFill>
              <a:ln w="685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F9F5E33-0790-DAA3-1194-C7BB3613A05B}"/>
                  </a:ext>
                </a:extLst>
              </p:cNvPr>
              <p:cNvSpPr/>
              <p:nvPr/>
            </p:nvSpPr>
            <p:spPr>
              <a:xfrm>
                <a:off x="6248348" y="2995831"/>
                <a:ext cx="1211101" cy="850102"/>
              </a:xfrm>
              <a:custGeom>
                <a:avLst/>
                <a:gdLst>
                  <a:gd name="connsiteX0" fmla="*/ 1192565 w 1211101"/>
                  <a:gd name="connsiteY0" fmla="*/ 86324 h 850102"/>
                  <a:gd name="connsiteX1" fmla="*/ 1087700 w 1211101"/>
                  <a:gd name="connsiteY1" fmla="*/ 12663 h 850102"/>
                  <a:gd name="connsiteX2" fmla="*/ 914765 w 1211101"/>
                  <a:gd name="connsiteY2" fmla="*/ 4379 h 850102"/>
                  <a:gd name="connsiteX3" fmla="*/ 457748 w 1211101"/>
                  <a:gd name="connsiteY3" fmla="*/ 169098 h 850102"/>
                  <a:gd name="connsiteX4" fmla="*/ 86611 w 1211101"/>
                  <a:gd name="connsiteY4" fmla="*/ 482521 h 850102"/>
                  <a:gd name="connsiteX5" fmla="*/ 7358 w 1211101"/>
                  <a:gd name="connsiteY5" fmla="*/ 636402 h 850102"/>
                  <a:gd name="connsiteX6" fmla="*/ 18680 w 1211101"/>
                  <a:gd name="connsiteY6" fmla="*/ 764049 h 850102"/>
                  <a:gd name="connsiteX7" fmla="*/ 123545 w 1211101"/>
                  <a:gd name="connsiteY7" fmla="*/ 837641 h 850102"/>
                  <a:gd name="connsiteX8" fmla="*/ 296480 w 1211101"/>
                  <a:gd name="connsiteY8" fmla="*/ 845925 h 850102"/>
                  <a:gd name="connsiteX9" fmla="*/ 753497 w 1211101"/>
                  <a:gd name="connsiteY9" fmla="*/ 681206 h 850102"/>
                  <a:gd name="connsiteX10" fmla="*/ 1124634 w 1211101"/>
                  <a:gd name="connsiteY10" fmla="*/ 367783 h 850102"/>
                  <a:gd name="connsiteX11" fmla="*/ 1203887 w 1211101"/>
                  <a:gd name="connsiteY11" fmla="*/ 213902 h 850102"/>
                  <a:gd name="connsiteX12" fmla="*/ 1192565 w 1211101"/>
                  <a:gd name="connsiteY12" fmla="*/ 86324 h 850102"/>
                  <a:gd name="connsiteX13" fmla="*/ 1192565 w 1211101"/>
                  <a:gd name="connsiteY13" fmla="*/ 86324 h 850102"/>
                  <a:gd name="connsiteX14" fmla="*/ 1186559 w 1211101"/>
                  <a:gd name="connsiteY14" fmla="*/ 89776 h 850102"/>
                  <a:gd name="connsiteX15" fmla="*/ 1197191 w 1211101"/>
                  <a:gd name="connsiteY15" fmla="*/ 212177 h 850102"/>
                  <a:gd name="connsiteX16" fmla="*/ 1119042 w 1211101"/>
                  <a:gd name="connsiteY16" fmla="*/ 363641 h 850102"/>
                  <a:gd name="connsiteX17" fmla="*/ 750045 w 1211101"/>
                  <a:gd name="connsiteY17" fmla="*/ 675200 h 850102"/>
                  <a:gd name="connsiteX18" fmla="*/ 295721 w 1211101"/>
                  <a:gd name="connsiteY18" fmla="*/ 839091 h 850102"/>
                  <a:gd name="connsiteX19" fmla="*/ 125478 w 1211101"/>
                  <a:gd name="connsiteY19" fmla="*/ 831014 h 850102"/>
                  <a:gd name="connsiteX20" fmla="*/ 24755 w 1211101"/>
                  <a:gd name="connsiteY20" fmla="*/ 760597 h 850102"/>
                  <a:gd name="connsiteX21" fmla="*/ 14123 w 1211101"/>
                  <a:gd name="connsiteY21" fmla="*/ 638197 h 850102"/>
                  <a:gd name="connsiteX22" fmla="*/ 92203 w 1211101"/>
                  <a:gd name="connsiteY22" fmla="*/ 486732 h 850102"/>
                  <a:gd name="connsiteX23" fmla="*/ 461268 w 1211101"/>
                  <a:gd name="connsiteY23" fmla="*/ 175173 h 850102"/>
                  <a:gd name="connsiteX24" fmla="*/ 915593 w 1211101"/>
                  <a:gd name="connsiteY24" fmla="*/ 11351 h 850102"/>
                  <a:gd name="connsiteX25" fmla="*/ 1085836 w 1211101"/>
                  <a:gd name="connsiteY25" fmla="*/ 19429 h 850102"/>
                  <a:gd name="connsiteX26" fmla="*/ 1186559 w 1211101"/>
                  <a:gd name="connsiteY26" fmla="*/ 89776 h 85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1101" h="850102">
                    <a:moveTo>
                      <a:pt x="1192565" y="86324"/>
                    </a:moveTo>
                    <a:cubicBezTo>
                      <a:pt x="1171854" y="50426"/>
                      <a:pt x="1135403" y="26056"/>
                      <a:pt x="1087700" y="12663"/>
                    </a:cubicBezTo>
                    <a:cubicBezTo>
                      <a:pt x="1040065" y="-730"/>
                      <a:pt x="981177" y="-3284"/>
                      <a:pt x="914765" y="4379"/>
                    </a:cubicBezTo>
                    <a:cubicBezTo>
                      <a:pt x="782009" y="19636"/>
                      <a:pt x="619361" y="75762"/>
                      <a:pt x="457748" y="169098"/>
                    </a:cubicBezTo>
                    <a:cubicBezTo>
                      <a:pt x="296135" y="262366"/>
                      <a:pt x="166209" y="375239"/>
                      <a:pt x="86611" y="482521"/>
                    </a:cubicBezTo>
                    <a:cubicBezTo>
                      <a:pt x="46777" y="536162"/>
                      <a:pt x="19577" y="588491"/>
                      <a:pt x="7358" y="636402"/>
                    </a:cubicBezTo>
                    <a:cubicBezTo>
                      <a:pt x="-4862" y="684382"/>
                      <a:pt x="-2031" y="728150"/>
                      <a:pt x="18680" y="764049"/>
                    </a:cubicBezTo>
                    <a:cubicBezTo>
                      <a:pt x="39390" y="799947"/>
                      <a:pt x="75910" y="824248"/>
                      <a:pt x="123545" y="837641"/>
                    </a:cubicBezTo>
                    <a:cubicBezTo>
                      <a:pt x="171180" y="851034"/>
                      <a:pt x="230067" y="853588"/>
                      <a:pt x="296480" y="845925"/>
                    </a:cubicBezTo>
                    <a:cubicBezTo>
                      <a:pt x="429236" y="830668"/>
                      <a:pt x="591953" y="774542"/>
                      <a:pt x="753497" y="681206"/>
                    </a:cubicBezTo>
                    <a:cubicBezTo>
                      <a:pt x="915110" y="587938"/>
                      <a:pt x="1045035" y="475065"/>
                      <a:pt x="1124634" y="367783"/>
                    </a:cubicBezTo>
                    <a:cubicBezTo>
                      <a:pt x="1164467" y="314142"/>
                      <a:pt x="1191668" y="261813"/>
                      <a:pt x="1203887" y="213902"/>
                    </a:cubicBezTo>
                    <a:cubicBezTo>
                      <a:pt x="1216175" y="165992"/>
                      <a:pt x="1213345" y="122223"/>
                      <a:pt x="1192565" y="86324"/>
                    </a:cubicBezTo>
                    <a:lnTo>
                      <a:pt x="1192565" y="86324"/>
                    </a:lnTo>
                    <a:close/>
                    <a:moveTo>
                      <a:pt x="1186559" y="89776"/>
                    </a:moveTo>
                    <a:cubicBezTo>
                      <a:pt x="1206165" y="123811"/>
                      <a:pt x="1209134" y="165439"/>
                      <a:pt x="1197191" y="212177"/>
                    </a:cubicBezTo>
                    <a:cubicBezTo>
                      <a:pt x="1185247" y="258914"/>
                      <a:pt x="1158461" y="310484"/>
                      <a:pt x="1119042" y="363641"/>
                    </a:cubicBezTo>
                    <a:cubicBezTo>
                      <a:pt x="1040203" y="469956"/>
                      <a:pt x="910899" y="582347"/>
                      <a:pt x="750045" y="675200"/>
                    </a:cubicBezTo>
                    <a:cubicBezTo>
                      <a:pt x="589192" y="768122"/>
                      <a:pt x="427165" y="823903"/>
                      <a:pt x="295721" y="839091"/>
                    </a:cubicBezTo>
                    <a:cubicBezTo>
                      <a:pt x="229998" y="846685"/>
                      <a:pt x="171939" y="844061"/>
                      <a:pt x="125478" y="831014"/>
                    </a:cubicBezTo>
                    <a:cubicBezTo>
                      <a:pt x="79086" y="817966"/>
                      <a:pt x="44430" y="794632"/>
                      <a:pt x="24755" y="760597"/>
                    </a:cubicBezTo>
                    <a:cubicBezTo>
                      <a:pt x="5149" y="726562"/>
                      <a:pt x="2180" y="684934"/>
                      <a:pt x="14123" y="638197"/>
                    </a:cubicBezTo>
                    <a:cubicBezTo>
                      <a:pt x="26067" y="591459"/>
                      <a:pt x="52783" y="539890"/>
                      <a:pt x="92203" y="486732"/>
                    </a:cubicBezTo>
                    <a:cubicBezTo>
                      <a:pt x="171042" y="380417"/>
                      <a:pt x="300346" y="268027"/>
                      <a:pt x="461268" y="175173"/>
                    </a:cubicBezTo>
                    <a:cubicBezTo>
                      <a:pt x="622191" y="82251"/>
                      <a:pt x="784149" y="26539"/>
                      <a:pt x="915593" y="11351"/>
                    </a:cubicBezTo>
                    <a:cubicBezTo>
                      <a:pt x="981315" y="3757"/>
                      <a:pt x="1039444" y="6381"/>
                      <a:pt x="1085836" y="19429"/>
                    </a:cubicBezTo>
                    <a:cubicBezTo>
                      <a:pt x="1132297" y="32407"/>
                      <a:pt x="1166953" y="55810"/>
                      <a:pt x="1186559" y="89776"/>
                    </a:cubicBezTo>
                    <a:close/>
                  </a:path>
                </a:pathLst>
              </a:custGeom>
              <a:solidFill>
                <a:srgbClr val="90A1E5"/>
              </a:solidFill>
              <a:ln w="685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E46AA2C-9E8F-DF3F-576E-62D814A0DB89}"/>
                  </a:ext>
                </a:extLst>
              </p:cNvPr>
              <p:cNvSpPr/>
              <p:nvPr/>
            </p:nvSpPr>
            <p:spPr>
              <a:xfrm>
                <a:off x="6248348" y="2995900"/>
                <a:ext cx="1211082" cy="850102"/>
              </a:xfrm>
              <a:custGeom>
                <a:avLst/>
                <a:gdLst>
                  <a:gd name="connsiteX0" fmla="*/ 1192565 w 1211082"/>
                  <a:gd name="connsiteY0" fmla="*/ 763980 h 850102"/>
                  <a:gd name="connsiteX1" fmla="*/ 1203887 w 1211082"/>
                  <a:gd name="connsiteY1" fmla="*/ 636402 h 850102"/>
                  <a:gd name="connsiteX2" fmla="*/ 1124634 w 1211082"/>
                  <a:gd name="connsiteY2" fmla="*/ 482521 h 850102"/>
                  <a:gd name="connsiteX3" fmla="*/ 753497 w 1211082"/>
                  <a:gd name="connsiteY3" fmla="*/ 169098 h 850102"/>
                  <a:gd name="connsiteX4" fmla="*/ 296480 w 1211082"/>
                  <a:gd name="connsiteY4" fmla="*/ 4379 h 850102"/>
                  <a:gd name="connsiteX5" fmla="*/ 123545 w 1211082"/>
                  <a:gd name="connsiteY5" fmla="*/ 12663 h 850102"/>
                  <a:gd name="connsiteX6" fmla="*/ 18680 w 1211082"/>
                  <a:gd name="connsiteY6" fmla="*/ 86324 h 850102"/>
                  <a:gd name="connsiteX7" fmla="*/ 7358 w 1211082"/>
                  <a:gd name="connsiteY7" fmla="*/ 213902 h 850102"/>
                  <a:gd name="connsiteX8" fmla="*/ 86611 w 1211082"/>
                  <a:gd name="connsiteY8" fmla="*/ 367783 h 850102"/>
                  <a:gd name="connsiteX9" fmla="*/ 457748 w 1211082"/>
                  <a:gd name="connsiteY9" fmla="*/ 681206 h 850102"/>
                  <a:gd name="connsiteX10" fmla="*/ 914765 w 1211082"/>
                  <a:gd name="connsiteY10" fmla="*/ 845925 h 850102"/>
                  <a:gd name="connsiteX11" fmla="*/ 1087700 w 1211082"/>
                  <a:gd name="connsiteY11" fmla="*/ 837641 h 850102"/>
                  <a:gd name="connsiteX12" fmla="*/ 1192565 w 1211082"/>
                  <a:gd name="connsiteY12" fmla="*/ 763980 h 850102"/>
                  <a:gd name="connsiteX13" fmla="*/ 1192565 w 1211082"/>
                  <a:gd name="connsiteY13" fmla="*/ 763980 h 850102"/>
                  <a:gd name="connsiteX14" fmla="*/ 1186559 w 1211082"/>
                  <a:gd name="connsiteY14" fmla="*/ 760528 h 850102"/>
                  <a:gd name="connsiteX15" fmla="*/ 1085836 w 1211082"/>
                  <a:gd name="connsiteY15" fmla="*/ 830945 h 850102"/>
                  <a:gd name="connsiteX16" fmla="*/ 915593 w 1211082"/>
                  <a:gd name="connsiteY16" fmla="*/ 839022 h 850102"/>
                  <a:gd name="connsiteX17" fmla="*/ 461268 w 1211082"/>
                  <a:gd name="connsiteY17" fmla="*/ 675200 h 850102"/>
                  <a:gd name="connsiteX18" fmla="*/ 92203 w 1211082"/>
                  <a:gd name="connsiteY18" fmla="*/ 363641 h 850102"/>
                  <a:gd name="connsiteX19" fmla="*/ 14123 w 1211082"/>
                  <a:gd name="connsiteY19" fmla="*/ 212177 h 850102"/>
                  <a:gd name="connsiteX20" fmla="*/ 24755 w 1211082"/>
                  <a:gd name="connsiteY20" fmla="*/ 89776 h 850102"/>
                  <a:gd name="connsiteX21" fmla="*/ 125478 w 1211082"/>
                  <a:gd name="connsiteY21" fmla="*/ 19360 h 850102"/>
                  <a:gd name="connsiteX22" fmla="*/ 295721 w 1211082"/>
                  <a:gd name="connsiteY22" fmla="*/ 11282 h 850102"/>
                  <a:gd name="connsiteX23" fmla="*/ 750045 w 1211082"/>
                  <a:gd name="connsiteY23" fmla="*/ 175035 h 850102"/>
                  <a:gd name="connsiteX24" fmla="*/ 1119111 w 1211082"/>
                  <a:gd name="connsiteY24" fmla="*/ 486594 h 850102"/>
                  <a:gd name="connsiteX25" fmla="*/ 1197190 w 1211082"/>
                  <a:gd name="connsiteY25" fmla="*/ 638058 h 850102"/>
                  <a:gd name="connsiteX26" fmla="*/ 1186559 w 1211082"/>
                  <a:gd name="connsiteY26" fmla="*/ 760528 h 85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1082" h="850102">
                    <a:moveTo>
                      <a:pt x="1192565" y="763980"/>
                    </a:moveTo>
                    <a:cubicBezTo>
                      <a:pt x="1213276" y="728081"/>
                      <a:pt x="1216175" y="684313"/>
                      <a:pt x="1203887" y="636402"/>
                    </a:cubicBezTo>
                    <a:cubicBezTo>
                      <a:pt x="1191668" y="588422"/>
                      <a:pt x="1164398" y="536162"/>
                      <a:pt x="1124634" y="482521"/>
                    </a:cubicBezTo>
                    <a:cubicBezTo>
                      <a:pt x="1045035" y="375170"/>
                      <a:pt x="915110" y="262366"/>
                      <a:pt x="753497" y="169098"/>
                    </a:cubicBezTo>
                    <a:cubicBezTo>
                      <a:pt x="591884" y="75831"/>
                      <a:pt x="429236" y="19705"/>
                      <a:pt x="296480" y="4379"/>
                    </a:cubicBezTo>
                    <a:cubicBezTo>
                      <a:pt x="230136" y="-3284"/>
                      <a:pt x="171180" y="-730"/>
                      <a:pt x="123545" y="12663"/>
                    </a:cubicBezTo>
                    <a:cubicBezTo>
                      <a:pt x="75910" y="26056"/>
                      <a:pt x="39390" y="50426"/>
                      <a:pt x="18680" y="86324"/>
                    </a:cubicBezTo>
                    <a:cubicBezTo>
                      <a:pt x="-2031" y="122223"/>
                      <a:pt x="-4862" y="165992"/>
                      <a:pt x="7358" y="213902"/>
                    </a:cubicBezTo>
                    <a:cubicBezTo>
                      <a:pt x="19577" y="261882"/>
                      <a:pt x="46846" y="314143"/>
                      <a:pt x="86611" y="367783"/>
                    </a:cubicBezTo>
                    <a:cubicBezTo>
                      <a:pt x="166209" y="475134"/>
                      <a:pt x="296135" y="587939"/>
                      <a:pt x="457748" y="681206"/>
                    </a:cubicBezTo>
                    <a:cubicBezTo>
                      <a:pt x="619361" y="774473"/>
                      <a:pt x="782009" y="830599"/>
                      <a:pt x="914765" y="845925"/>
                    </a:cubicBezTo>
                    <a:cubicBezTo>
                      <a:pt x="981108" y="853588"/>
                      <a:pt x="1040065" y="851034"/>
                      <a:pt x="1087700" y="837641"/>
                    </a:cubicBezTo>
                    <a:cubicBezTo>
                      <a:pt x="1135403" y="824179"/>
                      <a:pt x="1171854" y="799878"/>
                      <a:pt x="1192565" y="763980"/>
                    </a:cubicBezTo>
                    <a:lnTo>
                      <a:pt x="1192565" y="763980"/>
                    </a:lnTo>
                    <a:close/>
                    <a:moveTo>
                      <a:pt x="1186559" y="760528"/>
                    </a:moveTo>
                    <a:cubicBezTo>
                      <a:pt x="1166953" y="794563"/>
                      <a:pt x="1132297" y="817897"/>
                      <a:pt x="1085836" y="830945"/>
                    </a:cubicBezTo>
                    <a:cubicBezTo>
                      <a:pt x="1039444" y="843992"/>
                      <a:pt x="981315" y="846616"/>
                      <a:pt x="915593" y="839022"/>
                    </a:cubicBezTo>
                    <a:cubicBezTo>
                      <a:pt x="784149" y="823903"/>
                      <a:pt x="622122" y="768053"/>
                      <a:pt x="461268" y="675200"/>
                    </a:cubicBezTo>
                    <a:cubicBezTo>
                      <a:pt x="300346" y="582278"/>
                      <a:pt x="171042" y="469956"/>
                      <a:pt x="92203" y="363641"/>
                    </a:cubicBezTo>
                    <a:cubicBezTo>
                      <a:pt x="52783" y="310484"/>
                      <a:pt x="25997" y="258914"/>
                      <a:pt x="14123" y="212177"/>
                    </a:cubicBezTo>
                    <a:cubicBezTo>
                      <a:pt x="2180" y="165439"/>
                      <a:pt x="5149" y="123742"/>
                      <a:pt x="24755" y="89776"/>
                    </a:cubicBezTo>
                    <a:cubicBezTo>
                      <a:pt x="44361" y="55741"/>
                      <a:pt x="79017" y="32407"/>
                      <a:pt x="125478" y="19360"/>
                    </a:cubicBezTo>
                    <a:cubicBezTo>
                      <a:pt x="171870" y="6312"/>
                      <a:pt x="229998" y="3688"/>
                      <a:pt x="295721" y="11282"/>
                    </a:cubicBezTo>
                    <a:cubicBezTo>
                      <a:pt x="427165" y="26332"/>
                      <a:pt x="589123" y="82182"/>
                      <a:pt x="750045" y="175035"/>
                    </a:cubicBezTo>
                    <a:cubicBezTo>
                      <a:pt x="910968" y="267958"/>
                      <a:pt x="1040272" y="380279"/>
                      <a:pt x="1119111" y="486594"/>
                    </a:cubicBezTo>
                    <a:cubicBezTo>
                      <a:pt x="1158530" y="539752"/>
                      <a:pt x="1185316" y="591321"/>
                      <a:pt x="1197190" y="638058"/>
                    </a:cubicBezTo>
                    <a:cubicBezTo>
                      <a:pt x="1209134" y="684796"/>
                      <a:pt x="1206234" y="726493"/>
                      <a:pt x="1186559" y="760528"/>
                    </a:cubicBezTo>
                    <a:close/>
                  </a:path>
                </a:pathLst>
              </a:custGeom>
              <a:solidFill>
                <a:srgbClr val="90A1E5"/>
              </a:solidFill>
              <a:ln w="6856" cap="flat">
                <a:noFill/>
                <a:prstDash val="solid"/>
                <a:miter/>
              </a:ln>
            </p:spPr>
            <p:txBody>
              <a:bodyPr rtlCol="0" anchor="ctr"/>
              <a:lstStyle/>
              <a:p>
                <a:endParaRPr lang="en-US"/>
              </a:p>
            </p:txBody>
          </p:sp>
          <p:grpSp>
            <p:nvGrpSpPr>
              <p:cNvPr id="28" name="Graphic 2">
                <a:extLst>
                  <a:ext uri="{FF2B5EF4-FFF2-40B4-BE49-F238E27FC236}">
                    <a16:creationId xmlns:a16="http://schemas.microsoft.com/office/drawing/2014/main" id="{BE4201AB-6C04-4CBA-A400-79816B3CDB19}"/>
                  </a:ext>
                </a:extLst>
              </p:cNvPr>
              <p:cNvGrpSpPr/>
              <p:nvPr/>
            </p:nvGrpSpPr>
            <p:grpSpPr>
              <a:xfrm>
                <a:off x="6491872" y="3058858"/>
                <a:ext cx="724071" cy="724090"/>
                <a:chOff x="6491872" y="3058858"/>
                <a:chExt cx="724071" cy="724090"/>
              </a:xfrm>
              <a:solidFill>
                <a:srgbClr val="9950C3"/>
              </a:solidFill>
            </p:grpSpPr>
            <p:sp>
              <p:nvSpPr>
                <p:cNvPr id="79" name="Freeform: Shape 78">
                  <a:extLst>
                    <a:ext uri="{FF2B5EF4-FFF2-40B4-BE49-F238E27FC236}">
                      <a16:creationId xmlns:a16="http://schemas.microsoft.com/office/drawing/2014/main" id="{FB3CAE5B-1622-B85A-78F3-A389121F1A91}"/>
                    </a:ext>
                  </a:extLst>
                </p:cNvPr>
                <p:cNvSpPr/>
                <p:nvPr/>
              </p:nvSpPr>
              <p:spPr>
                <a:xfrm>
                  <a:off x="6969440" y="3132796"/>
                  <a:ext cx="172278" cy="172589"/>
                </a:xfrm>
                <a:custGeom>
                  <a:avLst/>
                  <a:gdLst>
                    <a:gd name="connsiteX0" fmla="*/ 147449 w 172278"/>
                    <a:gd name="connsiteY0" fmla="*/ 147392 h 172589"/>
                    <a:gd name="connsiteX1" fmla="*/ 25394 w 172278"/>
                    <a:gd name="connsiteY1" fmla="*/ 147392 h 172589"/>
                    <a:gd name="connsiteX2" fmla="*/ 25394 w 172278"/>
                    <a:gd name="connsiteY2" fmla="*/ 25337 h 172589"/>
                    <a:gd name="connsiteX3" fmla="*/ 25394 w 172278"/>
                    <a:gd name="connsiteY3" fmla="*/ 25337 h 172589"/>
                    <a:gd name="connsiteX4" fmla="*/ 147449 w 172278"/>
                    <a:gd name="connsiteY4" fmla="*/ 25337 h 172589"/>
                    <a:gd name="connsiteX5" fmla="*/ 147449 w 172278"/>
                    <a:gd name="connsiteY5" fmla="*/ 25337 h 172589"/>
                    <a:gd name="connsiteX6" fmla="*/ 147449 w 172278"/>
                    <a:gd name="connsiteY6" fmla="*/ 147392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78" h="172589">
                      <a:moveTo>
                        <a:pt x="147449" y="147392"/>
                      </a:moveTo>
                      <a:cubicBezTo>
                        <a:pt x="113760" y="181082"/>
                        <a:pt x="59152" y="181082"/>
                        <a:pt x="25394" y="147392"/>
                      </a:cubicBezTo>
                      <a:cubicBezTo>
                        <a:pt x="-8296" y="113703"/>
                        <a:pt x="-8296" y="59096"/>
                        <a:pt x="25394" y="25337"/>
                      </a:cubicBezTo>
                      <a:lnTo>
                        <a:pt x="25394" y="25337"/>
                      </a:lnTo>
                      <a:cubicBezTo>
                        <a:pt x="59083" y="-8352"/>
                        <a:pt x="113691" y="-8352"/>
                        <a:pt x="147449" y="25337"/>
                      </a:cubicBezTo>
                      <a:lnTo>
                        <a:pt x="147449" y="25337"/>
                      </a:lnTo>
                      <a:cubicBezTo>
                        <a:pt x="180863" y="58957"/>
                        <a:pt x="180586" y="113496"/>
                        <a:pt x="147449" y="147392"/>
                      </a:cubicBezTo>
                      <a:close/>
                    </a:path>
                  </a:pathLst>
                </a:custGeom>
                <a:solidFill>
                  <a:srgbClr val="9950C3"/>
                </a:solidFill>
                <a:ln w="6856"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997FF8D6-CFE3-BCA5-29C1-1732D1891DD0}"/>
                    </a:ext>
                  </a:extLst>
                </p:cNvPr>
                <p:cNvSpPr/>
                <p:nvPr/>
              </p:nvSpPr>
              <p:spPr>
                <a:xfrm>
                  <a:off x="6564736" y="3536518"/>
                  <a:ext cx="174691" cy="172520"/>
                </a:xfrm>
                <a:custGeom>
                  <a:avLst/>
                  <a:gdLst>
                    <a:gd name="connsiteX0" fmla="*/ 148439 w 174691"/>
                    <a:gd name="connsiteY0" fmla="*/ 147385 h 172520"/>
                    <a:gd name="connsiteX1" fmla="*/ 26384 w 174691"/>
                    <a:gd name="connsiteY1" fmla="*/ 147385 h 172520"/>
                    <a:gd name="connsiteX2" fmla="*/ 24312 w 174691"/>
                    <a:gd name="connsiteY2" fmla="*/ 26089 h 172520"/>
                    <a:gd name="connsiteX3" fmla="*/ 26384 w 174691"/>
                    <a:gd name="connsiteY3" fmla="*/ 25398 h 172520"/>
                    <a:gd name="connsiteX4" fmla="*/ 148439 w 174691"/>
                    <a:gd name="connsiteY4" fmla="*/ 25398 h 172520"/>
                    <a:gd name="connsiteX5" fmla="*/ 148439 w 174691"/>
                    <a:gd name="connsiteY5" fmla="*/ 25398 h 172520"/>
                    <a:gd name="connsiteX6" fmla="*/ 150510 w 174691"/>
                    <a:gd name="connsiteY6" fmla="*/ 146694 h 172520"/>
                    <a:gd name="connsiteX7" fmla="*/ 148439 w 174691"/>
                    <a:gd name="connsiteY7" fmla="*/ 147385 h 172520"/>
                    <a:gd name="connsiteX8" fmla="*/ 148439 w 174691"/>
                    <a:gd name="connsiteY8" fmla="*/ 147385 h 1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691" h="172520">
                      <a:moveTo>
                        <a:pt x="148439" y="147385"/>
                      </a:moveTo>
                      <a:cubicBezTo>
                        <a:pt x="114749" y="181074"/>
                        <a:pt x="60142" y="181074"/>
                        <a:pt x="26384" y="147385"/>
                      </a:cubicBezTo>
                      <a:cubicBezTo>
                        <a:pt x="-7720" y="114040"/>
                        <a:pt x="-8963" y="60123"/>
                        <a:pt x="24312" y="26089"/>
                      </a:cubicBezTo>
                      <a:cubicBezTo>
                        <a:pt x="24796" y="25605"/>
                        <a:pt x="25210" y="25191"/>
                        <a:pt x="26384" y="25398"/>
                      </a:cubicBezTo>
                      <a:cubicBezTo>
                        <a:pt x="60073" y="-8291"/>
                        <a:pt x="114680" y="-8291"/>
                        <a:pt x="148439" y="25398"/>
                      </a:cubicBezTo>
                      <a:lnTo>
                        <a:pt x="148439" y="25398"/>
                      </a:lnTo>
                      <a:cubicBezTo>
                        <a:pt x="182543" y="58743"/>
                        <a:pt x="183785" y="112660"/>
                        <a:pt x="150510" y="146694"/>
                      </a:cubicBezTo>
                      <a:cubicBezTo>
                        <a:pt x="150027" y="147178"/>
                        <a:pt x="149543" y="147592"/>
                        <a:pt x="148439" y="147385"/>
                      </a:cubicBezTo>
                      <a:lnTo>
                        <a:pt x="148439" y="147385"/>
                      </a:lnTo>
                      <a:close/>
                    </a:path>
                  </a:pathLst>
                </a:custGeom>
                <a:solidFill>
                  <a:srgbClr val="9950C3"/>
                </a:solidFill>
                <a:ln w="6856"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E600574-725D-06D0-0D20-2D0E4F4A076D}"/>
                    </a:ext>
                  </a:extLst>
                </p:cNvPr>
                <p:cNvSpPr/>
                <p:nvPr/>
              </p:nvSpPr>
              <p:spPr>
                <a:xfrm>
                  <a:off x="7043331" y="3408479"/>
                  <a:ext cx="172613" cy="172613"/>
                </a:xfrm>
                <a:custGeom>
                  <a:avLst/>
                  <a:gdLst>
                    <a:gd name="connsiteX0" fmla="*/ 64112 w 172613"/>
                    <a:gd name="connsiteY0" fmla="*/ 169779 h 172613"/>
                    <a:gd name="connsiteX1" fmla="*/ 3084 w 172613"/>
                    <a:gd name="connsiteY1" fmla="*/ 64086 h 172613"/>
                    <a:gd name="connsiteX2" fmla="*/ 3084 w 172613"/>
                    <a:gd name="connsiteY2" fmla="*/ 64086 h 172613"/>
                    <a:gd name="connsiteX3" fmla="*/ 108778 w 172613"/>
                    <a:gd name="connsiteY3" fmla="*/ 3058 h 172613"/>
                    <a:gd name="connsiteX4" fmla="*/ 108778 w 172613"/>
                    <a:gd name="connsiteY4" fmla="*/ 3058 h 172613"/>
                    <a:gd name="connsiteX5" fmla="*/ 169806 w 172613"/>
                    <a:gd name="connsiteY5" fmla="*/ 108752 h 172613"/>
                    <a:gd name="connsiteX6" fmla="*/ 64112 w 172613"/>
                    <a:gd name="connsiteY6" fmla="*/ 169779 h 172613"/>
                    <a:gd name="connsiteX7" fmla="*/ 64112 w 172613"/>
                    <a:gd name="connsiteY7" fmla="*/ 169779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13" h="172613">
                      <a:moveTo>
                        <a:pt x="64112" y="169779"/>
                      </a:moveTo>
                      <a:cubicBezTo>
                        <a:pt x="18065" y="157422"/>
                        <a:pt x="-9204" y="110132"/>
                        <a:pt x="3084" y="64086"/>
                      </a:cubicBezTo>
                      <a:lnTo>
                        <a:pt x="3084" y="64086"/>
                      </a:lnTo>
                      <a:cubicBezTo>
                        <a:pt x="15442" y="18039"/>
                        <a:pt x="62731" y="-9231"/>
                        <a:pt x="108778" y="3058"/>
                      </a:cubicBezTo>
                      <a:lnTo>
                        <a:pt x="108778" y="3058"/>
                      </a:lnTo>
                      <a:cubicBezTo>
                        <a:pt x="154825" y="15415"/>
                        <a:pt x="182094" y="62705"/>
                        <a:pt x="169806" y="108752"/>
                      </a:cubicBezTo>
                      <a:cubicBezTo>
                        <a:pt x="157448" y="154799"/>
                        <a:pt x="110159" y="182068"/>
                        <a:pt x="64112" y="169779"/>
                      </a:cubicBezTo>
                      <a:lnTo>
                        <a:pt x="64112" y="169779"/>
                      </a:lnTo>
                      <a:close/>
                    </a:path>
                  </a:pathLst>
                </a:custGeom>
                <a:solidFill>
                  <a:srgbClr val="9950C3"/>
                </a:solidFill>
                <a:ln w="6856"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5358146B-4683-268E-B022-42823FC0FC19}"/>
                    </a:ext>
                  </a:extLst>
                </p:cNvPr>
                <p:cNvSpPr/>
                <p:nvPr/>
              </p:nvSpPr>
              <p:spPr>
                <a:xfrm>
                  <a:off x="6491872" y="3260742"/>
                  <a:ext cx="172613" cy="172613"/>
                </a:xfrm>
                <a:custGeom>
                  <a:avLst/>
                  <a:gdLst>
                    <a:gd name="connsiteX0" fmla="*/ 64028 w 172613"/>
                    <a:gd name="connsiteY0" fmla="*/ 169757 h 172613"/>
                    <a:gd name="connsiteX1" fmla="*/ 3000 w 172613"/>
                    <a:gd name="connsiteY1" fmla="*/ 64063 h 172613"/>
                    <a:gd name="connsiteX2" fmla="*/ 3000 w 172613"/>
                    <a:gd name="connsiteY2" fmla="*/ 64063 h 172613"/>
                    <a:gd name="connsiteX3" fmla="*/ 108694 w 172613"/>
                    <a:gd name="connsiteY3" fmla="*/ 3035 h 172613"/>
                    <a:gd name="connsiteX4" fmla="*/ 108694 w 172613"/>
                    <a:gd name="connsiteY4" fmla="*/ 3035 h 172613"/>
                    <a:gd name="connsiteX5" fmla="*/ 169722 w 172613"/>
                    <a:gd name="connsiteY5" fmla="*/ 108729 h 172613"/>
                    <a:gd name="connsiteX6" fmla="*/ 169722 w 172613"/>
                    <a:gd name="connsiteY6" fmla="*/ 108729 h 172613"/>
                    <a:gd name="connsiteX7" fmla="*/ 64028 w 172613"/>
                    <a:gd name="connsiteY7" fmla="*/ 169757 h 172613"/>
                    <a:gd name="connsiteX8" fmla="*/ 64028 w 172613"/>
                    <a:gd name="connsiteY8" fmla="*/ 169757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64028" y="169757"/>
                      </a:moveTo>
                      <a:cubicBezTo>
                        <a:pt x="17981" y="157400"/>
                        <a:pt x="-9288" y="110110"/>
                        <a:pt x="3000" y="64063"/>
                      </a:cubicBezTo>
                      <a:lnTo>
                        <a:pt x="3000" y="64063"/>
                      </a:lnTo>
                      <a:cubicBezTo>
                        <a:pt x="15358" y="18016"/>
                        <a:pt x="62647" y="-9253"/>
                        <a:pt x="108694" y="3035"/>
                      </a:cubicBezTo>
                      <a:lnTo>
                        <a:pt x="108694" y="3035"/>
                      </a:lnTo>
                      <a:cubicBezTo>
                        <a:pt x="154741" y="15393"/>
                        <a:pt x="182010" y="62682"/>
                        <a:pt x="169722" y="108729"/>
                      </a:cubicBezTo>
                      <a:lnTo>
                        <a:pt x="169722" y="108729"/>
                      </a:lnTo>
                      <a:cubicBezTo>
                        <a:pt x="157434" y="154776"/>
                        <a:pt x="110075" y="182045"/>
                        <a:pt x="64028" y="169757"/>
                      </a:cubicBezTo>
                      <a:lnTo>
                        <a:pt x="64028" y="169757"/>
                      </a:lnTo>
                      <a:close/>
                    </a:path>
                  </a:pathLst>
                </a:custGeom>
                <a:solidFill>
                  <a:srgbClr val="9950C3"/>
                </a:solidFill>
                <a:ln w="6856"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1CCC96B3-C7BA-B3D4-B064-B13DC7DCD611}"/>
                    </a:ext>
                  </a:extLst>
                </p:cNvPr>
                <p:cNvSpPr/>
                <p:nvPr/>
              </p:nvSpPr>
              <p:spPr>
                <a:xfrm>
                  <a:off x="6841515" y="3610316"/>
                  <a:ext cx="172660" cy="172632"/>
                </a:xfrm>
                <a:custGeom>
                  <a:avLst/>
                  <a:gdLst>
                    <a:gd name="connsiteX0" fmla="*/ 3077 w 172660"/>
                    <a:gd name="connsiteY0" fmla="*/ 108806 h 172632"/>
                    <a:gd name="connsiteX1" fmla="*/ 64105 w 172660"/>
                    <a:gd name="connsiteY1" fmla="*/ 3112 h 172632"/>
                    <a:gd name="connsiteX2" fmla="*/ 64105 w 172660"/>
                    <a:gd name="connsiteY2" fmla="*/ 3112 h 172632"/>
                    <a:gd name="connsiteX3" fmla="*/ 169799 w 172660"/>
                    <a:gd name="connsiteY3" fmla="*/ 64140 h 172632"/>
                    <a:gd name="connsiteX4" fmla="*/ 169799 w 172660"/>
                    <a:gd name="connsiteY4" fmla="*/ 64140 h 172632"/>
                    <a:gd name="connsiteX5" fmla="*/ 108771 w 172660"/>
                    <a:gd name="connsiteY5" fmla="*/ 169834 h 172632"/>
                    <a:gd name="connsiteX6" fmla="*/ 3077 w 172660"/>
                    <a:gd name="connsiteY6" fmla="*/ 108806 h 172632"/>
                    <a:gd name="connsiteX7" fmla="*/ 3077 w 172660"/>
                    <a:gd name="connsiteY7" fmla="*/ 108806 h 17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60" h="172632">
                      <a:moveTo>
                        <a:pt x="3077" y="108806"/>
                      </a:moveTo>
                      <a:cubicBezTo>
                        <a:pt x="-9280" y="62759"/>
                        <a:pt x="18058" y="15470"/>
                        <a:pt x="64105" y="3112"/>
                      </a:cubicBezTo>
                      <a:lnTo>
                        <a:pt x="64105" y="3112"/>
                      </a:lnTo>
                      <a:cubicBezTo>
                        <a:pt x="110152" y="-9245"/>
                        <a:pt x="157441" y="18093"/>
                        <a:pt x="169799" y="64140"/>
                      </a:cubicBezTo>
                      <a:lnTo>
                        <a:pt x="169799" y="64140"/>
                      </a:lnTo>
                      <a:cubicBezTo>
                        <a:pt x="182156" y="110187"/>
                        <a:pt x="154818" y="157476"/>
                        <a:pt x="108771" y="169834"/>
                      </a:cubicBezTo>
                      <a:cubicBezTo>
                        <a:pt x="62724" y="182122"/>
                        <a:pt x="15365" y="154784"/>
                        <a:pt x="3077" y="108806"/>
                      </a:cubicBezTo>
                      <a:lnTo>
                        <a:pt x="3077" y="108806"/>
                      </a:lnTo>
                      <a:close/>
                    </a:path>
                  </a:pathLst>
                </a:custGeom>
                <a:solidFill>
                  <a:srgbClr val="9950C3"/>
                </a:solidFill>
                <a:ln w="6856"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B6361288-AEE9-EAB7-7516-9EA08069A46F}"/>
                    </a:ext>
                  </a:extLst>
                </p:cNvPr>
                <p:cNvSpPr/>
                <p:nvPr/>
              </p:nvSpPr>
              <p:spPr>
                <a:xfrm>
                  <a:off x="6693710" y="3058858"/>
                  <a:ext cx="172660" cy="172660"/>
                </a:xfrm>
                <a:custGeom>
                  <a:avLst/>
                  <a:gdLst>
                    <a:gd name="connsiteX0" fmla="*/ 3055 w 172660"/>
                    <a:gd name="connsiteY0" fmla="*/ 108722 h 172660"/>
                    <a:gd name="connsiteX1" fmla="*/ 64082 w 172660"/>
                    <a:gd name="connsiteY1" fmla="*/ 3028 h 172660"/>
                    <a:gd name="connsiteX2" fmla="*/ 64082 w 172660"/>
                    <a:gd name="connsiteY2" fmla="*/ 3028 h 172660"/>
                    <a:gd name="connsiteX3" fmla="*/ 169776 w 172660"/>
                    <a:gd name="connsiteY3" fmla="*/ 64056 h 172660"/>
                    <a:gd name="connsiteX4" fmla="*/ 169776 w 172660"/>
                    <a:gd name="connsiteY4" fmla="*/ 64056 h 172660"/>
                    <a:gd name="connsiteX5" fmla="*/ 108749 w 172660"/>
                    <a:gd name="connsiteY5" fmla="*/ 169750 h 172660"/>
                    <a:gd name="connsiteX6" fmla="*/ 108749 w 172660"/>
                    <a:gd name="connsiteY6" fmla="*/ 169750 h 172660"/>
                    <a:gd name="connsiteX7" fmla="*/ 3055 w 172660"/>
                    <a:gd name="connsiteY7" fmla="*/ 108722 h 172660"/>
                    <a:gd name="connsiteX8" fmla="*/ 3055 w 172660"/>
                    <a:gd name="connsiteY8" fmla="*/ 108722 h 172660"/>
                    <a:gd name="connsiteX9" fmla="*/ 3055 w 172660"/>
                    <a:gd name="connsiteY9" fmla="*/ 108722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60" h="172660">
                      <a:moveTo>
                        <a:pt x="3055" y="108722"/>
                      </a:moveTo>
                      <a:cubicBezTo>
                        <a:pt x="-9303" y="62675"/>
                        <a:pt x="18035" y="15386"/>
                        <a:pt x="64082" y="3028"/>
                      </a:cubicBezTo>
                      <a:lnTo>
                        <a:pt x="64082" y="3028"/>
                      </a:lnTo>
                      <a:cubicBezTo>
                        <a:pt x="110129" y="-9329"/>
                        <a:pt x="157419" y="18009"/>
                        <a:pt x="169776" y="64056"/>
                      </a:cubicBezTo>
                      <a:lnTo>
                        <a:pt x="169776" y="64056"/>
                      </a:lnTo>
                      <a:cubicBezTo>
                        <a:pt x="182134" y="110103"/>
                        <a:pt x="154795" y="157392"/>
                        <a:pt x="108749" y="169750"/>
                      </a:cubicBezTo>
                      <a:lnTo>
                        <a:pt x="108749" y="169750"/>
                      </a:lnTo>
                      <a:cubicBezTo>
                        <a:pt x="62702" y="182107"/>
                        <a:pt x="15412" y="154769"/>
                        <a:pt x="3055" y="108722"/>
                      </a:cubicBezTo>
                      <a:lnTo>
                        <a:pt x="3055" y="108722"/>
                      </a:lnTo>
                      <a:lnTo>
                        <a:pt x="3055" y="108722"/>
                      </a:lnTo>
                      <a:close/>
                    </a:path>
                  </a:pathLst>
                </a:custGeom>
                <a:solidFill>
                  <a:srgbClr val="9950C3"/>
                </a:solidFill>
                <a:ln w="6856" cap="flat">
                  <a:noFill/>
                  <a:prstDash val="solid"/>
                  <a:miter/>
                </a:ln>
              </p:spPr>
              <p:txBody>
                <a:bodyPr rtlCol="0" anchor="ctr"/>
                <a:lstStyle/>
                <a:p>
                  <a:endParaRPr lang="en-US"/>
                </a:p>
              </p:txBody>
            </p:sp>
          </p:grpSp>
          <p:grpSp>
            <p:nvGrpSpPr>
              <p:cNvPr id="29" name="Graphic 2">
                <a:extLst>
                  <a:ext uri="{FF2B5EF4-FFF2-40B4-BE49-F238E27FC236}">
                    <a16:creationId xmlns:a16="http://schemas.microsoft.com/office/drawing/2014/main" id="{C8F13105-6021-76CD-B876-21517685B826}"/>
                  </a:ext>
                </a:extLst>
              </p:cNvPr>
              <p:cNvGrpSpPr/>
              <p:nvPr/>
            </p:nvGrpSpPr>
            <p:grpSpPr>
              <a:xfrm>
                <a:off x="6491849" y="3058881"/>
                <a:ext cx="724095" cy="724071"/>
                <a:chOff x="6491849" y="3058881"/>
                <a:chExt cx="724095" cy="724071"/>
              </a:xfrm>
              <a:solidFill>
                <a:srgbClr val="5E68E3"/>
              </a:solidFill>
            </p:grpSpPr>
            <p:sp>
              <p:nvSpPr>
                <p:cNvPr id="73" name="Freeform: Shape 72">
                  <a:extLst>
                    <a:ext uri="{FF2B5EF4-FFF2-40B4-BE49-F238E27FC236}">
                      <a16:creationId xmlns:a16="http://schemas.microsoft.com/office/drawing/2014/main" id="{71BA34B1-2447-6001-48A1-7225B0E97574}"/>
                    </a:ext>
                  </a:extLst>
                </p:cNvPr>
                <p:cNvSpPr/>
                <p:nvPr/>
              </p:nvSpPr>
              <p:spPr>
                <a:xfrm>
                  <a:off x="6841470" y="3058881"/>
                  <a:ext cx="172637" cy="172613"/>
                </a:xfrm>
                <a:custGeom>
                  <a:avLst/>
                  <a:gdLst>
                    <a:gd name="connsiteX0" fmla="*/ 169775 w 172637"/>
                    <a:gd name="connsiteY0" fmla="*/ 108699 h 172613"/>
                    <a:gd name="connsiteX1" fmla="*/ 64081 w 172637"/>
                    <a:gd name="connsiteY1" fmla="*/ 169726 h 172613"/>
                    <a:gd name="connsiteX2" fmla="*/ 3053 w 172637"/>
                    <a:gd name="connsiteY2" fmla="*/ 64032 h 172613"/>
                    <a:gd name="connsiteX3" fmla="*/ 3053 w 172637"/>
                    <a:gd name="connsiteY3" fmla="*/ 64032 h 172613"/>
                    <a:gd name="connsiteX4" fmla="*/ 108747 w 172637"/>
                    <a:gd name="connsiteY4" fmla="*/ 3005 h 172613"/>
                    <a:gd name="connsiteX5" fmla="*/ 108747 w 172637"/>
                    <a:gd name="connsiteY5" fmla="*/ 3005 h 172613"/>
                    <a:gd name="connsiteX6" fmla="*/ 169775 w 172637"/>
                    <a:gd name="connsiteY6" fmla="*/ 108699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37" h="172613">
                      <a:moveTo>
                        <a:pt x="169775" y="108699"/>
                      </a:moveTo>
                      <a:cubicBezTo>
                        <a:pt x="157418" y="154746"/>
                        <a:pt x="110128" y="182015"/>
                        <a:pt x="64081" y="169726"/>
                      </a:cubicBezTo>
                      <a:cubicBezTo>
                        <a:pt x="18034" y="157369"/>
                        <a:pt x="-9235" y="110079"/>
                        <a:pt x="3053" y="64032"/>
                      </a:cubicBezTo>
                      <a:lnTo>
                        <a:pt x="3053" y="64032"/>
                      </a:lnTo>
                      <a:cubicBezTo>
                        <a:pt x="15411" y="17986"/>
                        <a:pt x="62700" y="-9284"/>
                        <a:pt x="108747" y="3005"/>
                      </a:cubicBezTo>
                      <a:lnTo>
                        <a:pt x="108747" y="3005"/>
                      </a:lnTo>
                      <a:cubicBezTo>
                        <a:pt x="154794" y="15362"/>
                        <a:pt x="182132" y="62652"/>
                        <a:pt x="169775" y="108699"/>
                      </a:cubicBezTo>
                      <a:close/>
                    </a:path>
                  </a:pathLst>
                </a:custGeom>
                <a:solidFill>
                  <a:srgbClr val="5E68E3"/>
                </a:solidFill>
                <a:ln w="6856"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9E21721-E765-B789-CA58-642F3E3B4448}"/>
                    </a:ext>
                  </a:extLst>
                </p:cNvPr>
                <p:cNvSpPr/>
                <p:nvPr/>
              </p:nvSpPr>
              <p:spPr>
                <a:xfrm>
                  <a:off x="6693733" y="3610340"/>
                  <a:ext cx="172613" cy="172613"/>
                </a:xfrm>
                <a:custGeom>
                  <a:avLst/>
                  <a:gdLst>
                    <a:gd name="connsiteX0" fmla="*/ 169753 w 172613"/>
                    <a:gd name="connsiteY0" fmla="*/ 108782 h 172613"/>
                    <a:gd name="connsiteX1" fmla="*/ 64059 w 172613"/>
                    <a:gd name="connsiteY1" fmla="*/ 169810 h 172613"/>
                    <a:gd name="connsiteX2" fmla="*/ 3031 w 172613"/>
                    <a:gd name="connsiteY2" fmla="*/ 64116 h 172613"/>
                    <a:gd name="connsiteX3" fmla="*/ 3031 w 172613"/>
                    <a:gd name="connsiteY3" fmla="*/ 64116 h 172613"/>
                    <a:gd name="connsiteX4" fmla="*/ 108725 w 172613"/>
                    <a:gd name="connsiteY4" fmla="*/ 3088 h 172613"/>
                    <a:gd name="connsiteX5" fmla="*/ 108725 w 172613"/>
                    <a:gd name="connsiteY5" fmla="*/ 3088 h 172613"/>
                    <a:gd name="connsiteX6" fmla="*/ 169753 w 172613"/>
                    <a:gd name="connsiteY6" fmla="*/ 108782 h 172613"/>
                    <a:gd name="connsiteX7" fmla="*/ 169753 w 172613"/>
                    <a:gd name="connsiteY7" fmla="*/ 108782 h 172613"/>
                    <a:gd name="connsiteX8" fmla="*/ 169753 w 172613"/>
                    <a:gd name="connsiteY8" fmla="*/ 108782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169753" y="108782"/>
                      </a:moveTo>
                      <a:cubicBezTo>
                        <a:pt x="157395" y="154829"/>
                        <a:pt x="110106" y="182098"/>
                        <a:pt x="64059" y="169810"/>
                      </a:cubicBezTo>
                      <a:cubicBezTo>
                        <a:pt x="18012" y="157453"/>
                        <a:pt x="-9257" y="110163"/>
                        <a:pt x="3031" y="64116"/>
                      </a:cubicBezTo>
                      <a:lnTo>
                        <a:pt x="3031" y="64116"/>
                      </a:lnTo>
                      <a:cubicBezTo>
                        <a:pt x="15388" y="18069"/>
                        <a:pt x="62678" y="-9200"/>
                        <a:pt x="108725" y="3088"/>
                      </a:cubicBezTo>
                      <a:lnTo>
                        <a:pt x="108725" y="3088"/>
                      </a:lnTo>
                      <a:cubicBezTo>
                        <a:pt x="154772" y="15446"/>
                        <a:pt x="182041" y="62735"/>
                        <a:pt x="169753" y="108782"/>
                      </a:cubicBezTo>
                      <a:cubicBezTo>
                        <a:pt x="169753" y="108782"/>
                        <a:pt x="169753" y="108782"/>
                        <a:pt x="169753" y="108782"/>
                      </a:cubicBezTo>
                      <a:lnTo>
                        <a:pt x="169753" y="108782"/>
                      </a:lnTo>
                      <a:close/>
                    </a:path>
                  </a:pathLst>
                </a:custGeom>
                <a:solidFill>
                  <a:srgbClr val="5E68E3"/>
                </a:solidFill>
                <a:ln w="6856"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0F28EE7-BB27-44F4-B952-20987FF8251B}"/>
                    </a:ext>
                  </a:extLst>
                </p:cNvPr>
                <p:cNvSpPr/>
                <p:nvPr/>
              </p:nvSpPr>
              <p:spPr>
                <a:xfrm>
                  <a:off x="7043307" y="3260719"/>
                  <a:ext cx="172637" cy="172660"/>
                </a:xfrm>
                <a:custGeom>
                  <a:avLst/>
                  <a:gdLst>
                    <a:gd name="connsiteX0" fmla="*/ 108802 w 172637"/>
                    <a:gd name="connsiteY0" fmla="*/ 169781 h 172660"/>
                    <a:gd name="connsiteX1" fmla="*/ 3108 w 172637"/>
                    <a:gd name="connsiteY1" fmla="*/ 108753 h 172660"/>
                    <a:gd name="connsiteX2" fmla="*/ 64135 w 172637"/>
                    <a:gd name="connsiteY2" fmla="*/ 3059 h 172660"/>
                    <a:gd name="connsiteX3" fmla="*/ 64135 w 172637"/>
                    <a:gd name="connsiteY3" fmla="*/ 3059 h 172660"/>
                    <a:gd name="connsiteX4" fmla="*/ 169829 w 172637"/>
                    <a:gd name="connsiteY4" fmla="*/ 64087 h 172660"/>
                    <a:gd name="connsiteX5" fmla="*/ 169829 w 172637"/>
                    <a:gd name="connsiteY5" fmla="*/ 64087 h 172660"/>
                    <a:gd name="connsiteX6" fmla="*/ 108802 w 172637"/>
                    <a:gd name="connsiteY6" fmla="*/ 169781 h 172660"/>
                    <a:gd name="connsiteX7" fmla="*/ 108802 w 172637"/>
                    <a:gd name="connsiteY7" fmla="*/ 169781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37" h="172660">
                      <a:moveTo>
                        <a:pt x="108802" y="169781"/>
                      </a:moveTo>
                      <a:cubicBezTo>
                        <a:pt x="62755" y="182138"/>
                        <a:pt x="15465" y="154800"/>
                        <a:pt x="3108" y="108753"/>
                      </a:cubicBezTo>
                      <a:cubicBezTo>
                        <a:pt x="-9250" y="62706"/>
                        <a:pt x="18088" y="15416"/>
                        <a:pt x="64135" y="3059"/>
                      </a:cubicBezTo>
                      <a:lnTo>
                        <a:pt x="64135" y="3059"/>
                      </a:lnTo>
                      <a:cubicBezTo>
                        <a:pt x="110182" y="-9298"/>
                        <a:pt x="157472" y="18040"/>
                        <a:pt x="169829" y="64087"/>
                      </a:cubicBezTo>
                      <a:lnTo>
                        <a:pt x="169829" y="64087"/>
                      </a:lnTo>
                      <a:cubicBezTo>
                        <a:pt x="182118" y="110134"/>
                        <a:pt x="154849" y="157423"/>
                        <a:pt x="108802" y="169781"/>
                      </a:cubicBezTo>
                      <a:lnTo>
                        <a:pt x="108802" y="169781"/>
                      </a:lnTo>
                      <a:close/>
                    </a:path>
                  </a:pathLst>
                </a:custGeom>
                <a:solidFill>
                  <a:srgbClr val="5E68E3"/>
                </a:solidFill>
                <a:ln w="6856"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7D31378B-0322-4799-92B6-845D43881113}"/>
                    </a:ext>
                  </a:extLst>
                </p:cNvPr>
                <p:cNvSpPr/>
                <p:nvPr/>
              </p:nvSpPr>
              <p:spPr>
                <a:xfrm>
                  <a:off x="6491849" y="3408455"/>
                  <a:ext cx="172660" cy="172660"/>
                </a:xfrm>
                <a:custGeom>
                  <a:avLst/>
                  <a:gdLst>
                    <a:gd name="connsiteX0" fmla="*/ 108718 w 172660"/>
                    <a:gd name="connsiteY0" fmla="*/ 169803 h 172660"/>
                    <a:gd name="connsiteX1" fmla="*/ 3024 w 172660"/>
                    <a:gd name="connsiteY1" fmla="*/ 108775 h 172660"/>
                    <a:gd name="connsiteX2" fmla="*/ 64052 w 172660"/>
                    <a:gd name="connsiteY2" fmla="*/ 3081 h 172660"/>
                    <a:gd name="connsiteX3" fmla="*/ 64052 w 172660"/>
                    <a:gd name="connsiteY3" fmla="*/ 3081 h 172660"/>
                    <a:gd name="connsiteX4" fmla="*/ 169746 w 172660"/>
                    <a:gd name="connsiteY4" fmla="*/ 64109 h 172660"/>
                    <a:gd name="connsiteX5" fmla="*/ 169746 w 172660"/>
                    <a:gd name="connsiteY5" fmla="*/ 64109 h 172660"/>
                    <a:gd name="connsiteX6" fmla="*/ 108718 w 172660"/>
                    <a:gd name="connsiteY6" fmla="*/ 169803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60" h="172660">
                      <a:moveTo>
                        <a:pt x="108718" y="169803"/>
                      </a:moveTo>
                      <a:cubicBezTo>
                        <a:pt x="62671" y="182160"/>
                        <a:pt x="15381" y="154822"/>
                        <a:pt x="3024" y="108775"/>
                      </a:cubicBezTo>
                      <a:cubicBezTo>
                        <a:pt x="-9333" y="62728"/>
                        <a:pt x="18005" y="15439"/>
                        <a:pt x="64052" y="3081"/>
                      </a:cubicBezTo>
                      <a:lnTo>
                        <a:pt x="64052" y="3081"/>
                      </a:lnTo>
                      <a:cubicBezTo>
                        <a:pt x="110099" y="-9276"/>
                        <a:pt x="157388" y="18062"/>
                        <a:pt x="169746" y="64109"/>
                      </a:cubicBezTo>
                      <a:lnTo>
                        <a:pt x="169746" y="64109"/>
                      </a:lnTo>
                      <a:cubicBezTo>
                        <a:pt x="182103" y="110156"/>
                        <a:pt x="154765" y="157446"/>
                        <a:pt x="108718" y="169803"/>
                      </a:cubicBezTo>
                      <a:close/>
                    </a:path>
                  </a:pathLst>
                </a:custGeom>
                <a:solidFill>
                  <a:srgbClr val="5E68E3"/>
                </a:solidFill>
                <a:ln w="6856"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843BC34-9D73-CFC9-803A-FEC66E4964AD}"/>
                    </a:ext>
                  </a:extLst>
                </p:cNvPr>
                <p:cNvSpPr/>
                <p:nvPr/>
              </p:nvSpPr>
              <p:spPr>
                <a:xfrm>
                  <a:off x="6968458" y="3536518"/>
                  <a:ext cx="173640" cy="172529"/>
                </a:xfrm>
                <a:custGeom>
                  <a:avLst/>
                  <a:gdLst>
                    <a:gd name="connsiteX0" fmla="*/ 26445 w 173640"/>
                    <a:gd name="connsiteY0" fmla="*/ 147385 h 172529"/>
                    <a:gd name="connsiteX1" fmla="*/ 24374 w 173640"/>
                    <a:gd name="connsiteY1" fmla="*/ 26089 h 172529"/>
                    <a:gd name="connsiteX2" fmla="*/ 26445 w 173640"/>
                    <a:gd name="connsiteY2" fmla="*/ 25398 h 172529"/>
                    <a:gd name="connsiteX3" fmla="*/ 148500 w 173640"/>
                    <a:gd name="connsiteY3" fmla="*/ 25398 h 172529"/>
                    <a:gd name="connsiteX4" fmla="*/ 148500 w 173640"/>
                    <a:gd name="connsiteY4" fmla="*/ 147454 h 172529"/>
                    <a:gd name="connsiteX5" fmla="*/ 148500 w 173640"/>
                    <a:gd name="connsiteY5" fmla="*/ 147454 h 172529"/>
                    <a:gd name="connsiteX6" fmla="*/ 26445 w 173640"/>
                    <a:gd name="connsiteY6" fmla="*/ 147385 h 172529"/>
                    <a:gd name="connsiteX7" fmla="*/ 26445 w 173640"/>
                    <a:gd name="connsiteY7" fmla="*/ 147385 h 1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640" h="172529">
                      <a:moveTo>
                        <a:pt x="26445" y="147385"/>
                      </a:moveTo>
                      <a:cubicBezTo>
                        <a:pt x="-7659" y="114040"/>
                        <a:pt x="-8902" y="60123"/>
                        <a:pt x="24374" y="26089"/>
                      </a:cubicBezTo>
                      <a:cubicBezTo>
                        <a:pt x="24857" y="25605"/>
                        <a:pt x="25271" y="25191"/>
                        <a:pt x="26445" y="25398"/>
                      </a:cubicBezTo>
                      <a:cubicBezTo>
                        <a:pt x="60134" y="-8291"/>
                        <a:pt x="114742" y="-8291"/>
                        <a:pt x="148500" y="25398"/>
                      </a:cubicBezTo>
                      <a:cubicBezTo>
                        <a:pt x="182190" y="59088"/>
                        <a:pt x="182190" y="113695"/>
                        <a:pt x="148500" y="147454"/>
                      </a:cubicBezTo>
                      <a:lnTo>
                        <a:pt x="148500" y="147454"/>
                      </a:lnTo>
                      <a:cubicBezTo>
                        <a:pt x="114742" y="181074"/>
                        <a:pt x="60134" y="181074"/>
                        <a:pt x="26445" y="147385"/>
                      </a:cubicBezTo>
                      <a:lnTo>
                        <a:pt x="26445" y="147385"/>
                      </a:lnTo>
                      <a:close/>
                    </a:path>
                  </a:pathLst>
                </a:custGeom>
                <a:solidFill>
                  <a:srgbClr val="5E68E3"/>
                </a:solidFill>
                <a:ln w="6856"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52F80C64-8663-742D-2418-5F1D8D389E0C}"/>
                    </a:ext>
                  </a:extLst>
                </p:cNvPr>
                <p:cNvSpPr/>
                <p:nvPr/>
              </p:nvSpPr>
              <p:spPr>
                <a:xfrm>
                  <a:off x="6564736" y="3132865"/>
                  <a:ext cx="172115" cy="172529"/>
                </a:xfrm>
                <a:custGeom>
                  <a:avLst/>
                  <a:gdLst>
                    <a:gd name="connsiteX0" fmla="*/ 26383 w 172115"/>
                    <a:gd name="connsiteY0" fmla="*/ 147323 h 172529"/>
                    <a:gd name="connsiteX1" fmla="*/ 24312 w 172115"/>
                    <a:gd name="connsiteY1" fmla="*/ 26027 h 172529"/>
                    <a:gd name="connsiteX2" fmla="*/ 26383 w 172115"/>
                    <a:gd name="connsiteY2" fmla="*/ 25337 h 172529"/>
                    <a:gd name="connsiteX3" fmla="*/ 148439 w 172115"/>
                    <a:gd name="connsiteY3" fmla="*/ 25337 h 172529"/>
                    <a:gd name="connsiteX4" fmla="*/ 148439 w 172115"/>
                    <a:gd name="connsiteY4" fmla="*/ 25337 h 172529"/>
                    <a:gd name="connsiteX5" fmla="*/ 148439 w 172115"/>
                    <a:gd name="connsiteY5" fmla="*/ 147392 h 172529"/>
                    <a:gd name="connsiteX6" fmla="*/ 26383 w 172115"/>
                    <a:gd name="connsiteY6" fmla="*/ 147323 h 1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115" h="172529">
                      <a:moveTo>
                        <a:pt x="26383" y="147323"/>
                      </a:moveTo>
                      <a:cubicBezTo>
                        <a:pt x="-7720" y="113979"/>
                        <a:pt x="-8963" y="60062"/>
                        <a:pt x="24312" y="26027"/>
                      </a:cubicBezTo>
                      <a:cubicBezTo>
                        <a:pt x="24795" y="25544"/>
                        <a:pt x="25210" y="25130"/>
                        <a:pt x="26383" y="25337"/>
                      </a:cubicBezTo>
                      <a:cubicBezTo>
                        <a:pt x="60073" y="-8352"/>
                        <a:pt x="114680" y="-8352"/>
                        <a:pt x="148439" y="25337"/>
                      </a:cubicBezTo>
                      <a:lnTo>
                        <a:pt x="148439" y="25337"/>
                      </a:lnTo>
                      <a:cubicBezTo>
                        <a:pt x="180678" y="58750"/>
                        <a:pt x="179505" y="112805"/>
                        <a:pt x="148439" y="147392"/>
                      </a:cubicBezTo>
                      <a:cubicBezTo>
                        <a:pt x="114749" y="181013"/>
                        <a:pt x="60073" y="181013"/>
                        <a:pt x="26383" y="147323"/>
                      </a:cubicBezTo>
                      <a:close/>
                    </a:path>
                  </a:pathLst>
                </a:custGeom>
                <a:solidFill>
                  <a:srgbClr val="5E68E3"/>
                </a:solidFill>
                <a:ln w="6856" cap="flat">
                  <a:noFill/>
                  <a:prstDash val="solid"/>
                  <a:miter/>
                </a:ln>
              </p:spPr>
              <p:txBody>
                <a:bodyPr rtlCol="0" anchor="ctr"/>
                <a:lstStyle/>
                <a:p>
                  <a:endParaRPr lang="en-US"/>
                </a:p>
              </p:txBody>
            </p:sp>
          </p:grpSp>
          <p:grpSp>
            <p:nvGrpSpPr>
              <p:cNvPr id="30" name="Graphic 2">
                <a:extLst>
                  <a:ext uri="{FF2B5EF4-FFF2-40B4-BE49-F238E27FC236}">
                    <a16:creationId xmlns:a16="http://schemas.microsoft.com/office/drawing/2014/main" id="{72AE0BBB-5EE3-9B24-ACC6-D99CFC9F2E13}"/>
                  </a:ext>
                </a:extLst>
              </p:cNvPr>
              <p:cNvGrpSpPr/>
              <p:nvPr/>
            </p:nvGrpSpPr>
            <p:grpSpPr>
              <a:xfrm>
                <a:off x="6605103" y="3171802"/>
                <a:ext cx="497921" cy="498300"/>
                <a:chOff x="6605103" y="3171802"/>
                <a:chExt cx="497921" cy="498300"/>
              </a:xfrm>
              <a:solidFill>
                <a:srgbClr val="D778DC"/>
              </a:solidFill>
            </p:grpSpPr>
            <p:sp>
              <p:nvSpPr>
                <p:cNvPr id="69" name="Freeform: Shape 68">
                  <a:extLst>
                    <a:ext uri="{FF2B5EF4-FFF2-40B4-BE49-F238E27FC236}">
                      <a16:creationId xmlns:a16="http://schemas.microsoft.com/office/drawing/2014/main" id="{81758760-5503-1039-1301-EBC775A0BDC8}"/>
                    </a:ext>
                  </a:extLst>
                </p:cNvPr>
                <p:cNvSpPr/>
                <p:nvPr/>
              </p:nvSpPr>
              <p:spPr>
                <a:xfrm>
                  <a:off x="6612492" y="3497513"/>
                  <a:ext cx="161125" cy="172589"/>
                </a:xfrm>
                <a:custGeom>
                  <a:avLst/>
                  <a:gdLst>
                    <a:gd name="connsiteX0" fmla="*/ 17639 w 161125"/>
                    <a:gd name="connsiteY0" fmla="*/ 25392 h 172589"/>
                    <a:gd name="connsiteX1" fmla="*/ 139695 w 161125"/>
                    <a:gd name="connsiteY1" fmla="*/ 25392 h 172589"/>
                    <a:gd name="connsiteX2" fmla="*/ 139695 w 161125"/>
                    <a:gd name="connsiteY2" fmla="*/ 25392 h 172589"/>
                    <a:gd name="connsiteX3" fmla="*/ 139695 w 161125"/>
                    <a:gd name="connsiteY3" fmla="*/ 147448 h 172589"/>
                    <a:gd name="connsiteX4" fmla="*/ 17639 w 161125"/>
                    <a:gd name="connsiteY4" fmla="*/ 147448 h 172589"/>
                    <a:gd name="connsiteX5" fmla="*/ 17639 w 161125"/>
                    <a:gd name="connsiteY5" fmla="*/ 25392 h 172589"/>
                    <a:gd name="connsiteX6" fmla="*/ 17639 w 161125"/>
                    <a:gd name="connsiteY6" fmla="*/ 25392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25" h="172589">
                      <a:moveTo>
                        <a:pt x="17639" y="25392"/>
                      </a:moveTo>
                      <a:cubicBezTo>
                        <a:pt x="51329" y="-8297"/>
                        <a:pt x="105936" y="-8297"/>
                        <a:pt x="139695" y="25392"/>
                      </a:cubicBezTo>
                      <a:cubicBezTo>
                        <a:pt x="139695" y="25392"/>
                        <a:pt x="139695" y="25392"/>
                        <a:pt x="139695" y="25392"/>
                      </a:cubicBezTo>
                      <a:cubicBezTo>
                        <a:pt x="169863" y="58392"/>
                        <a:pt x="166826" y="111687"/>
                        <a:pt x="139695" y="147448"/>
                      </a:cubicBezTo>
                      <a:cubicBezTo>
                        <a:pt x="106005" y="181137"/>
                        <a:pt x="51398" y="181137"/>
                        <a:pt x="17639" y="147448"/>
                      </a:cubicBezTo>
                      <a:cubicBezTo>
                        <a:pt x="-9077" y="115346"/>
                        <a:pt x="-2243" y="63086"/>
                        <a:pt x="17639" y="25392"/>
                      </a:cubicBezTo>
                      <a:lnTo>
                        <a:pt x="17639" y="25392"/>
                      </a:lnTo>
                      <a:close/>
                    </a:path>
                  </a:pathLst>
                </a:custGeom>
                <a:solidFill>
                  <a:srgbClr val="D778DC"/>
                </a:solidFill>
                <a:ln w="6856"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FF65A69-C58F-5981-59AC-2C6E47F46EF8}"/>
                    </a:ext>
                  </a:extLst>
                </p:cNvPr>
                <p:cNvSpPr/>
                <p:nvPr/>
              </p:nvSpPr>
              <p:spPr>
                <a:xfrm>
                  <a:off x="6930814" y="3171802"/>
                  <a:ext cx="170753" cy="172589"/>
                </a:xfrm>
                <a:custGeom>
                  <a:avLst/>
                  <a:gdLst>
                    <a:gd name="connsiteX0" fmla="*/ 25077 w 170753"/>
                    <a:gd name="connsiteY0" fmla="*/ 25343 h 172589"/>
                    <a:gd name="connsiteX1" fmla="*/ 147133 w 170753"/>
                    <a:gd name="connsiteY1" fmla="*/ 25343 h 172589"/>
                    <a:gd name="connsiteX2" fmla="*/ 147133 w 170753"/>
                    <a:gd name="connsiteY2" fmla="*/ 25343 h 172589"/>
                    <a:gd name="connsiteX3" fmla="*/ 147133 w 170753"/>
                    <a:gd name="connsiteY3" fmla="*/ 147398 h 172589"/>
                    <a:gd name="connsiteX4" fmla="*/ 25077 w 170753"/>
                    <a:gd name="connsiteY4" fmla="*/ 147398 h 172589"/>
                    <a:gd name="connsiteX5" fmla="*/ 25077 w 170753"/>
                    <a:gd name="connsiteY5" fmla="*/ 25343 h 172589"/>
                    <a:gd name="connsiteX6" fmla="*/ 25077 w 170753"/>
                    <a:gd name="connsiteY6" fmla="*/ 25343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753" h="172589">
                      <a:moveTo>
                        <a:pt x="25077" y="25343"/>
                      </a:moveTo>
                      <a:cubicBezTo>
                        <a:pt x="58767" y="-8346"/>
                        <a:pt x="113374" y="-8346"/>
                        <a:pt x="147133" y="25343"/>
                      </a:cubicBezTo>
                      <a:lnTo>
                        <a:pt x="147133" y="25343"/>
                      </a:lnTo>
                      <a:cubicBezTo>
                        <a:pt x="179373" y="58756"/>
                        <a:pt x="178199" y="112811"/>
                        <a:pt x="147133" y="147398"/>
                      </a:cubicBezTo>
                      <a:cubicBezTo>
                        <a:pt x="113443" y="181088"/>
                        <a:pt x="58836" y="181088"/>
                        <a:pt x="25077" y="147398"/>
                      </a:cubicBezTo>
                      <a:cubicBezTo>
                        <a:pt x="-8336" y="113709"/>
                        <a:pt x="-8060" y="59240"/>
                        <a:pt x="25077" y="25343"/>
                      </a:cubicBezTo>
                      <a:lnTo>
                        <a:pt x="25077" y="25343"/>
                      </a:lnTo>
                      <a:close/>
                    </a:path>
                  </a:pathLst>
                </a:custGeom>
                <a:solidFill>
                  <a:srgbClr val="D778DC"/>
                </a:solidFill>
                <a:ln w="6856"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3083F182-6033-E79C-3371-F4A5FFBE5AD8}"/>
                    </a:ext>
                  </a:extLst>
                </p:cNvPr>
                <p:cNvSpPr/>
                <p:nvPr/>
              </p:nvSpPr>
              <p:spPr>
                <a:xfrm>
                  <a:off x="6605103" y="3171802"/>
                  <a:ext cx="169593" cy="172589"/>
                </a:xfrm>
                <a:custGeom>
                  <a:avLst/>
                  <a:gdLst>
                    <a:gd name="connsiteX0" fmla="*/ 147083 w 169593"/>
                    <a:gd name="connsiteY0" fmla="*/ 25343 h 172589"/>
                    <a:gd name="connsiteX1" fmla="*/ 147083 w 169593"/>
                    <a:gd name="connsiteY1" fmla="*/ 147398 h 172589"/>
                    <a:gd name="connsiteX2" fmla="*/ 25028 w 169593"/>
                    <a:gd name="connsiteY2" fmla="*/ 147398 h 172589"/>
                    <a:gd name="connsiteX3" fmla="*/ 25028 w 169593"/>
                    <a:gd name="connsiteY3" fmla="*/ 25343 h 172589"/>
                    <a:gd name="connsiteX4" fmla="*/ 147083 w 169593"/>
                    <a:gd name="connsiteY4" fmla="*/ 25343 h 172589"/>
                    <a:gd name="connsiteX5" fmla="*/ 147083 w 169593"/>
                    <a:gd name="connsiteY5" fmla="*/ 25343 h 172589"/>
                    <a:gd name="connsiteX6" fmla="*/ 147083 w 169593"/>
                    <a:gd name="connsiteY6" fmla="*/ 25343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593" h="172589">
                      <a:moveTo>
                        <a:pt x="147083" y="25343"/>
                      </a:moveTo>
                      <a:cubicBezTo>
                        <a:pt x="178218" y="58549"/>
                        <a:pt x="176147" y="112190"/>
                        <a:pt x="147083" y="147398"/>
                      </a:cubicBezTo>
                      <a:cubicBezTo>
                        <a:pt x="113394" y="181088"/>
                        <a:pt x="58786" y="181088"/>
                        <a:pt x="25028" y="147398"/>
                      </a:cubicBezTo>
                      <a:cubicBezTo>
                        <a:pt x="-8385" y="113778"/>
                        <a:pt x="-8109" y="59240"/>
                        <a:pt x="25028" y="25343"/>
                      </a:cubicBezTo>
                      <a:cubicBezTo>
                        <a:pt x="58717" y="-8346"/>
                        <a:pt x="113394" y="-8346"/>
                        <a:pt x="147083" y="25343"/>
                      </a:cubicBezTo>
                      <a:lnTo>
                        <a:pt x="147083" y="25343"/>
                      </a:lnTo>
                      <a:lnTo>
                        <a:pt x="147083" y="25343"/>
                      </a:lnTo>
                      <a:close/>
                    </a:path>
                  </a:pathLst>
                </a:custGeom>
                <a:solidFill>
                  <a:srgbClr val="D778DC"/>
                </a:solidFill>
                <a:ln w="6856"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1050A3F-3D69-8892-E88F-21BE8D1DD10B}"/>
                    </a:ext>
                  </a:extLst>
                </p:cNvPr>
                <p:cNvSpPr/>
                <p:nvPr/>
              </p:nvSpPr>
              <p:spPr>
                <a:xfrm>
                  <a:off x="6936241" y="3497461"/>
                  <a:ext cx="166783" cy="172641"/>
                </a:xfrm>
                <a:custGeom>
                  <a:avLst/>
                  <a:gdLst>
                    <a:gd name="connsiteX0" fmla="*/ 141638 w 166783"/>
                    <a:gd name="connsiteY0" fmla="*/ 25444 h 172641"/>
                    <a:gd name="connsiteX1" fmla="*/ 141638 w 166783"/>
                    <a:gd name="connsiteY1" fmla="*/ 147500 h 172641"/>
                    <a:gd name="connsiteX2" fmla="*/ 141638 w 166783"/>
                    <a:gd name="connsiteY2" fmla="*/ 147500 h 172641"/>
                    <a:gd name="connsiteX3" fmla="*/ 19582 w 166783"/>
                    <a:gd name="connsiteY3" fmla="*/ 147500 h 172641"/>
                    <a:gd name="connsiteX4" fmla="*/ 19582 w 166783"/>
                    <a:gd name="connsiteY4" fmla="*/ 147500 h 172641"/>
                    <a:gd name="connsiteX5" fmla="*/ 19582 w 166783"/>
                    <a:gd name="connsiteY5" fmla="*/ 25444 h 172641"/>
                    <a:gd name="connsiteX6" fmla="*/ 141638 w 166783"/>
                    <a:gd name="connsiteY6" fmla="*/ 25444 h 17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83" h="172641">
                      <a:moveTo>
                        <a:pt x="141638" y="25444"/>
                      </a:moveTo>
                      <a:cubicBezTo>
                        <a:pt x="175327" y="59134"/>
                        <a:pt x="175327" y="113741"/>
                        <a:pt x="141638" y="147500"/>
                      </a:cubicBezTo>
                      <a:lnTo>
                        <a:pt x="141638" y="147500"/>
                      </a:lnTo>
                      <a:cubicBezTo>
                        <a:pt x="107948" y="181189"/>
                        <a:pt x="53341" y="181189"/>
                        <a:pt x="19582" y="147500"/>
                      </a:cubicBezTo>
                      <a:lnTo>
                        <a:pt x="19582" y="147500"/>
                      </a:lnTo>
                      <a:cubicBezTo>
                        <a:pt x="-8792" y="114984"/>
                        <a:pt x="-3821" y="62240"/>
                        <a:pt x="19582" y="25444"/>
                      </a:cubicBezTo>
                      <a:cubicBezTo>
                        <a:pt x="53341" y="-8314"/>
                        <a:pt x="107948" y="-8314"/>
                        <a:pt x="141638" y="25444"/>
                      </a:cubicBezTo>
                      <a:close/>
                    </a:path>
                  </a:pathLst>
                </a:custGeom>
                <a:solidFill>
                  <a:srgbClr val="D778DC"/>
                </a:solidFill>
                <a:ln w="6856" cap="flat">
                  <a:noFill/>
                  <a:prstDash val="solid"/>
                  <a:miter/>
                </a:ln>
              </p:spPr>
              <p:txBody>
                <a:bodyPr rtlCol="0" anchor="ctr"/>
                <a:lstStyle/>
                <a:p>
                  <a:endParaRPr lang="en-US"/>
                </a:p>
              </p:txBody>
            </p:sp>
          </p:grpSp>
          <p:sp>
            <p:nvSpPr>
              <p:cNvPr id="31" name="Freeform: Shape 30">
                <a:extLst>
                  <a:ext uri="{FF2B5EF4-FFF2-40B4-BE49-F238E27FC236}">
                    <a16:creationId xmlns:a16="http://schemas.microsoft.com/office/drawing/2014/main" id="{97A1E4C4-00E5-96D9-6B54-DDC39309EAAB}"/>
                  </a:ext>
                </a:extLst>
              </p:cNvPr>
              <p:cNvSpPr/>
              <p:nvPr/>
            </p:nvSpPr>
            <p:spPr>
              <a:xfrm>
                <a:off x="6767648" y="3564892"/>
                <a:ext cx="172589" cy="172589"/>
              </a:xfrm>
              <a:custGeom>
                <a:avLst/>
                <a:gdLst>
                  <a:gd name="connsiteX0" fmla="*/ 96 w 172589"/>
                  <a:gd name="connsiteY0" fmla="*/ 86430 h 172589"/>
                  <a:gd name="connsiteX1" fmla="*/ 86391 w 172589"/>
                  <a:gd name="connsiteY1" fmla="*/ 136 h 172589"/>
                  <a:gd name="connsiteX2" fmla="*/ 86391 w 172589"/>
                  <a:gd name="connsiteY2" fmla="*/ 136 h 172589"/>
                  <a:gd name="connsiteX3" fmla="*/ 172686 w 172589"/>
                  <a:gd name="connsiteY3" fmla="*/ 86430 h 172589"/>
                  <a:gd name="connsiteX4" fmla="*/ 172686 w 172589"/>
                  <a:gd name="connsiteY4" fmla="*/ 86430 h 172589"/>
                  <a:gd name="connsiteX5" fmla="*/ 86391 w 172589"/>
                  <a:gd name="connsiteY5" fmla="*/ 172725 h 172589"/>
                  <a:gd name="connsiteX6" fmla="*/ 96 w 172589"/>
                  <a:gd name="connsiteY6" fmla="*/ 86430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96" y="86430"/>
                    </a:moveTo>
                    <a:cubicBezTo>
                      <a:pt x="96" y="38796"/>
                      <a:pt x="38756" y="136"/>
                      <a:pt x="86391" y="136"/>
                    </a:cubicBezTo>
                    <a:cubicBezTo>
                      <a:pt x="86391" y="136"/>
                      <a:pt x="86391" y="136"/>
                      <a:pt x="86391" y="136"/>
                    </a:cubicBezTo>
                    <a:cubicBezTo>
                      <a:pt x="134026" y="136"/>
                      <a:pt x="172686" y="38796"/>
                      <a:pt x="172686" y="86430"/>
                    </a:cubicBezTo>
                    <a:lnTo>
                      <a:pt x="172686" y="86430"/>
                    </a:lnTo>
                    <a:cubicBezTo>
                      <a:pt x="172686" y="134065"/>
                      <a:pt x="134026" y="172725"/>
                      <a:pt x="86391" y="172725"/>
                    </a:cubicBezTo>
                    <a:cubicBezTo>
                      <a:pt x="38687" y="172725"/>
                      <a:pt x="96" y="134134"/>
                      <a:pt x="96" y="86430"/>
                    </a:cubicBezTo>
                    <a:close/>
                  </a:path>
                </a:pathLst>
              </a:custGeom>
              <a:solidFill>
                <a:srgbClr val="73B8FC"/>
              </a:solidFill>
              <a:ln w="685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5A5D2C8-344B-014F-E6BE-BD2C84E3DB30}"/>
                  </a:ext>
                </a:extLst>
              </p:cNvPr>
              <p:cNvSpPr/>
              <p:nvPr/>
            </p:nvSpPr>
            <p:spPr>
              <a:xfrm>
                <a:off x="6767648" y="3104354"/>
                <a:ext cx="172589" cy="172589"/>
              </a:xfrm>
              <a:custGeom>
                <a:avLst/>
                <a:gdLst>
                  <a:gd name="connsiteX0" fmla="*/ 96 w 172589"/>
                  <a:gd name="connsiteY0" fmla="*/ 86360 h 172589"/>
                  <a:gd name="connsiteX1" fmla="*/ 86391 w 172589"/>
                  <a:gd name="connsiteY1" fmla="*/ 66 h 172589"/>
                  <a:gd name="connsiteX2" fmla="*/ 86391 w 172589"/>
                  <a:gd name="connsiteY2" fmla="*/ 66 h 172589"/>
                  <a:gd name="connsiteX3" fmla="*/ 172686 w 172589"/>
                  <a:gd name="connsiteY3" fmla="*/ 86360 h 172589"/>
                  <a:gd name="connsiteX4" fmla="*/ 172686 w 172589"/>
                  <a:gd name="connsiteY4" fmla="*/ 86360 h 172589"/>
                  <a:gd name="connsiteX5" fmla="*/ 86391 w 172589"/>
                  <a:gd name="connsiteY5" fmla="*/ 172655 h 172589"/>
                  <a:gd name="connsiteX6" fmla="*/ 86391 w 172589"/>
                  <a:gd name="connsiteY6" fmla="*/ 172655 h 172589"/>
                  <a:gd name="connsiteX7" fmla="*/ 96 w 172589"/>
                  <a:gd name="connsiteY7" fmla="*/ 86360 h 172589"/>
                  <a:gd name="connsiteX8" fmla="*/ 96 w 172589"/>
                  <a:gd name="connsiteY8" fmla="*/ 86360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72589">
                    <a:moveTo>
                      <a:pt x="96" y="86360"/>
                    </a:moveTo>
                    <a:cubicBezTo>
                      <a:pt x="96" y="38726"/>
                      <a:pt x="38756" y="66"/>
                      <a:pt x="86391" y="66"/>
                    </a:cubicBezTo>
                    <a:lnTo>
                      <a:pt x="86391" y="66"/>
                    </a:lnTo>
                    <a:cubicBezTo>
                      <a:pt x="134026" y="66"/>
                      <a:pt x="172686" y="38726"/>
                      <a:pt x="172686" y="86360"/>
                    </a:cubicBezTo>
                    <a:lnTo>
                      <a:pt x="172686" y="86360"/>
                    </a:lnTo>
                    <a:cubicBezTo>
                      <a:pt x="172686" y="133995"/>
                      <a:pt x="134026" y="172655"/>
                      <a:pt x="86391" y="172655"/>
                    </a:cubicBezTo>
                    <a:lnTo>
                      <a:pt x="86391" y="172655"/>
                    </a:lnTo>
                    <a:cubicBezTo>
                      <a:pt x="38687" y="172586"/>
                      <a:pt x="96" y="133995"/>
                      <a:pt x="96" y="86360"/>
                    </a:cubicBezTo>
                    <a:lnTo>
                      <a:pt x="96" y="86360"/>
                    </a:lnTo>
                    <a:close/>
                  </a:path>
                </a:pathLst>
              </a:custGeom>
              <a:solidFill>
                <a:srgbClr val="73B8FC"/>
              </a:solidFill>
              <a:ln w="685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4EC0052-48CC-0BCC-0708-D91D2F562E09}"/>
                  </a:ext>
                </a:extLst>
              </p:cNvPr>
              <p:cNvSpPr/>
              <p:nvPr/>
            </p:nvSpPr>
            <p:spPr>
              <a:xfrm>
                <a:off x="6537345" y="3334657"/>
                <a:ext cx="172589" cy="172589"/>
              </a:xfrm>
              <a:custGeom>
                <a:avLst/>
                <a:gdLst>
                  <a:gd name="connsiteX0" fmla="*/ 86356 w 172589"/>
                  <a:gd name="connsiteY0" fmla="*/ 101 h 172589"/>
                  <a:gd name="connsiteX1" fmla="*/ 172651 w 172589"/>
                  <a:gd name="connsiteY1" fmla="*/ 86395 h 172589"/>
                  <a:gd name="connsiteX2" fmla="*/ 172651 w 172589"/>
                  <a:gd name="connsiteY2" fmla="*/ 86395 h 172589"/>
                  <a:gd name="connsiteX3" fmla="*/ 86356 w 172589"/>
                  <a:gd name="connsiteY3" fmla="*/ 172690 h 172589"/>
                  <a:gd name="connsiteX4" fmla="*/ 86356 w 172589"/>
                  <a:gd name="connsiteY4" fmla="*/ 172690 h 172589"/>
                  <a:gd name="connsiteX5" fmla="*/ 61 w 172589"/>
                  <a:gd name="connsiteY5" fmla="*/ 86395 h 172589"/>
                  <a:gd name="connsiteX6" fmla="*/ 61 w 172589"/>
                  <a:gd name="connsiteY6" fmla="*/ 86395 h 172589"/>
                  <a:gd name="connsiteX7" fmla="*/ 86356 w 172589"/>
                  <a:gd name="connsiteY7" fmla="*/ 101 h 172589"/>
                  <a:gd name="connsiteX8" fmla="*/ 86356 w 172589"/>
                  <a:gd name="connsiteY8" fmla="*/ 101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72589">
                    <a:moveTo>
                      <a:pt x="86356" y="101"/>
                    </a:moveTo>
                    <a:cubicBezTo>
                      <a:pt x="133991" y="101"/>
                      <a:pt x="172651" y="38761"/>
                      <a:pt x="172651" y="86395"/>
                    </a:cubicBezTo>
                    <a:lnTo>
                      <a:pt x="172651" y="86395"/>
                    </a:lnTo>
                    <a:cubicBezTo>
                      <a:pt x="172651" y="134030"/>
                      <a:pt x="133991" y="172690"/>
                      <a:pt x="86356" y="172690"/>
                    </a:cubicBezTo>
                    <a:lnTo>
                      <a:pt x="86356" y="172690"/>
                    </a:lnTo>
                    <a:cubicBezTo>
                      <a:pt x="38721" y="172690"/>
                      <a:pt x="61" y="134030"/>
                      <a:pt x="61" y="86395"/>
                    </a:cubicBezTo>
                    <a:lnTo>
                      <a:pt x="61" y="86395"/>
                    </a:lnTo>
                    <a:cubicBezTo>
                      <a:pt x="61" y="38692"/>
                      <a:pt x="38721" y="101"/>
                      <a:pt x="86356" y="101"/>
                    </a:cubicBezTo>
                    <a:lnTo>
                      <a:pt x="86356" y="101"/>
                    </a:lnTo>
                    <a:close/>
                  </a:path>
                </a:pathLst>
              </a:custGeom>
              <a:solidFill>
                <a:srgbClr val="73B8FC"/>
              </a:solidFill>
              <a:ln w="685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027185D-05DA-ACF8-950A-448DFDE7FD92}"/>
                  </a:ext>
                </a:extLst>
              </p:cNvPr>
              <p:cNvSpPr/>
              <p:nvPr/>
            </p:nvSpPr>
            <p:spPr>
              <a:xfrm>
                <a:off x="6997952" y="3334657"/>
                <a:ext cx="172589" cy="172589"/>
              </a:xfrm>
              <a:custGeom>
                <a:avLst/>
                <a:gdLst>
                  <a:gd name="connsiteX0" fmla="*/ 86426 w 172589"/>
                  <a:gd name="connsiteY0" fmla="*/ 101 h 172589"/>
                  <a:gd name="connsiteX1" fmla="*/ 172721 w 172589"/>
                  <a:gd name="connsiteY1" fmla="*/ 86395 h 172589"/>
                  <a:gd name="connsiteX2" fmla="*/ 172721 w 172589"/>
                  <a:gd name="connsiteY2" fmla="*/ 86395 h 172589"/>
                  <a:gd name="connsiteX3" fmla="*/ 86426 w 172589"/>
                  <a:gd name="connsiteY3" fmla="*/ 172690 h 172589"/>
                  <a:gd name="connsiteX4" fmla="*/ 86426 w 172589"/>
                  <a:gd name="connsiteY4" fmla="*/ 172690 h 172589"/>
                  <a:gd name="connsiteX5" fmla="*/ 131 w 172589"/>
                  <a:gd name="connsiteY5" fmla="*/ 86395 h 172589"/>
                  <a:gd name="connsiteX6" fmla="*/ 86426 w 172589"/>
                  <a:gd name="connsiteY6" fmla="*/ 101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86426" y="101"/>
                    </a:moveTo>
                    <a:cubicBezTo>
                      <a:pt x="134061" y="101"/>
                      <a:pt x="172721" y="38761"/>
                      <a:pt x="172721" y="86395"/>
                    </a:cubicBezTo>
                    <a:cubicBezTo>
                      <a:pt x="172721" y="86395"/>
                      <a:pt x="172721" y="86395"/>
                      <a:pt x="172721" y="86395"/>
                    </a:cubicBezTo>
                    <a:cubicBezTo>
                      <a:pt x="172721" y="134030"/>
                      <a:pt x="134061" y="172690"/>
                      <a:pt x="86426" y="172690"/>
                    </a:cubicBezTo>
                    <a:lnTo>
                      <a:pt x="86426" y="172690"/>
                    </a:lnTo>
                    <a:cubicBezTo>
                      <a:pt x="38791" y="172690"/>
                      <a:pt x="131" y="134030"/>
                      <a:pt x="131" y="86395"/>
                    </a:cubicBezTo>
                    <a:cubicBezTo>
                      <a:pt x="131" y="38692"/>
                      <a:pt x="38722" y="101"/>
                      <a:pt x="86426" y="101"/>
                    </a:cubicBezTo>
                    <a:close/>
                  </a:path>
                </a:pathLst>
              </a:custGeom>
              <a:solidFill>
                <a:srgbClr val="73B8FC"/>
              </a:solidFill>
              <a:ln w="6856" cap="flat">
                <a:noFill/>
                <a:prstDash val="solid"/>
                <a:miter/>
              </a:ln>
            </p:spPr>
            <p:txBody>
              <a:bodyPr rtlCol="0" anchor="ctr"/>
              <a:lstStyle/>
              <a:p>
                <a:endParaRPr lang="en-US"/>
              </a:p>
            </p:txBody>
          </p:sp>
          <p:grpSp>
            <p:nvGrpSpPr>
              <p:cNvPr id="35" name="Graphic 2">
                <a:extLst>
                  <a:ext uri="{FF2B5EF4-FFF2-40B4-BE49-F238E27FC236}">
                    <a16:creationId xmlns:a16="http://schemas.microsoft.com/office/drawing/2014/main" id="{9C313AB9-655C-B959-7C10-F3E33BD7C57F}"/>
                  </a:ext>
                </a:extLst>
              </p:cNvPr>
              <p:cNvGrpSpPr/>
              <p:nvPr/>
            </p:nvGrpSpPr>
            <p:grpSpPr>
              <a:xfrm>
                <a:off x="6626699" y="3193708"/>
                <a:ext cx="454417" cy="454417"/>
                <a:chOff x="6626699" y="3193708"/>
                <a:chExt cx="454417" cy="454417"/>
              </a:xfrm>
              <a:solidFill>
                <a:srgbClr val="E6A7E9"/>
              </a:solidFill>
            </p:grpSpPr>
            <p:sp>
              <p:nvSpPr>
                <p:cNvPr id="65" name="Freeform: Shape 64">
                  <a:extLst>
                    <a:ext uri="{FF2B5EF4-FFF2-40B4-BE49-F238E27FC236}">
                      <a16:creationId xmlns:a16="http://schemas.microsoft.com/office/drawing/2014/main" id="{BD952E85-A72E-E38A-18CD-E3DC0A069E60}"/>
                    </a:ext>
                  </a:extLst>
                </p:cNvPr>
                <p:cNvSpPr/>
                <p:nvPr/>
              </p:nvSpPr>
              <p:spPr>
                <a:xfrm>
                  <a:off x="6805364" y="3193708"/>
                  <a:ext cx="172613" cy="172613"/>
                </a:xfrm>
                <a:custGeom>
                  <a:avLst/>
                  <a:gdLst>
                    <a:gd name="connsiteX0" fmla="*/ 3048 w 172613"/>
                    <a:gd name="connsiteY0" fmla="*/ 64053 h 172613"/>
                    <a:gd name="connsiteX1" fmla="*/ 108742 w 172613"/>
                    <a:gd name="connsiteY1" fmla="*/ 3025 h 172613"/>
                    <a:gd name="connsiteX2" fmla="*/ 108742 w 172613"/>
                    <a:gd name="connsiteY2" fmla="*/ 3025 h 172613"/>
                    <a:gd name="connsiteX3" fmla="*/ 169770 w 172613"/>
                    <a:gd name="connsiteY3" fmla="*/ 108719 h 172613"/>
                    <a:gd name="connsiteX4" fmla="*/ 169770 w 172613"/>
                    <a:gd name="connsiteY4" fmla="*/ 108719 h 172613"/>
                    <a:gd name="connsiteX5" fmla="*/ 64076 w 172613"/>
                    <a:gd name="connsiteY5" fmla="*/ 169747 h 172613"/>
                    <a:gd name="connsiteX6" fmla="*/ 64076 w 172613"/>
                    <a:gd name="connsiteY6" fmla="*/ 169747 h 172613"/>
                    <a:gd name="connsiteX7" fmla="*/ 3048 w 172613"/>
                    <a:gd name="connsiteY7" fmla="*/ 64053 h 172613"/>
                    <a:gd name="connsiteX8" fmla="*/ 3048 w 172613"/>
                    <a:gd name="connsiteY8" fmla="*/ 64053 h 172613"/>
                    <a:gd name="connsiteX9" fmla="*/ 3048 w 172613"/>
                    <a:gd name="connsiteY9" fmla="*/ 64053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13" h="172613">
                      <a:moveTo>
                        <a:pt x="3048" y="64053"/>
                      </a:moveTo>
                      <a:cubicBezTo>
                        <a:pt x="15405" y="18006"/>
                        <a:pt x="62695" y="-9263"/>
                        <a:pt x="108742" y="3025"/>
                      </a:cubicBezTo>
                      <a:lnTo>
                        <a:pt x="108742" y="3025"/>
                      </a:lnTo>
                      <a:cubicBezTo>
                        <a:pt x="154789" y="15383"/>
                        <a:pt x="182058" y="62672"/>
                        <a:pt x="169770" y="108719"/>
                      </a:cubicBezTo>
                      <a:lnTo>
                        <a:pt x="169770" y="108719"/>
                      </a:lnTo>
                      <a:cubicBezTo>
                        <a:pt x="157412" y="154766"/>
                        <a:pt x="110123" y="182035"/>
                        <a:pt x="64076" y="169747"/>
                      </a:cubicBezTo>
                      <a:lnTo>
                        <a:pt x="64076" y="169747"/>
                      </a:lnTo>
                      <a:cubicBezTo>
                        <a:pt x="18029" y="157389"/>
                        <a:pt x="-9240" y="110100"/>
                        <a:pt x="3048" y="64053"/>
                      </a:cubicBezTo>
                      <a:lnTo>
                        <a:pt x="3048" y="64053"/>
                      </a:lnTo>
                      <a:lnTo>
                        <a:pt x="3048" y="64053"/>
                      </a:lnTo>
                      <a:close/>
                    </a:path>
                  </a:pathLst>
                </a:custGeom>
                <a:solidFill>
                  <a:srgbClr val="E6A7E9"/>
                </a:solidFill>
                <a:ln w="6856"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E5864B15-F35A-4257-6D4D-D8339B12C8C9}"/>
                    </a:ext>
                  </a:extLst>
                </p:cNvPr>
                <p:cNvSpPr/>
                <p:nvPr/>
              </p:nvSpPr>
              <p:spPr>
                <a:xfrm>
                  <a:off x="6729884" y="3475513"/>
                  <a:ext cx="172637" cy="172613"/>
                </a:xfrm>
                <a:custGeom>
                  <a:avLst/>
                  <a:gdLst>
                    <a:gd name="connsiteX0" fmla="*/ 3060 w 172637"/>
                    <a:gd name="connsiteY0" fmla="*/ 64096 h 172613"/>
                    <a:gd name="connsiteX1" fmla="*/ 108754 w 172637"/>
                    <a:gd name="connsiteY1" fmla="*/ 3068 h 172613"/>
                    <a:gd name="connsiteX2" fmla="*/ 108754 w 172637"/>
                    <a:gd name="connsiteY2" fmla="*/ 3068 h 172613"/>
                    <a:gd name="connsiteX3" fmla="*/ 169782 w 172637"/>
                    <a:gd name="connsiteY3" fmla="*/ 108762 h 172613"/>
                    <a:gd name="connsiteX4" fmla="*/ 169782 w 172637"/>
                    <a:gd name="connsiteY4" fmla="*/ 108762 h 172613"/>
                    <a:gd name="connsiteX5" fmla="*/ 64088 w 172637"/>
                    <a:gd name="connsiteY5" fmla="*/ 169789 h 172613"/>
                    <a:gd name="connsiteX6" fmla="*/ 64088 w 172637"/>
                    <a:gd name="connsiteY6" fmla="*/ 169789 h 172613"/>
                    <a:gd name="connsiteX7" fmla="*/ 3060 w 172637"/>
                    <a:gd name="connsiteY7" fmla="*/ 64096 h 172613"/>
                    <a:gd name="connsiteX8" fmla="*/ 3060 w 172637"/>
                    <a:gd name="connsiteY8" fmla="*/ 64096 h 172613"/>
                    <a:gd name="connsiteX9" fmla="*/ 3060 w 172637"/>
                    <a:gd name="connsiteY9" fmla="*/ 64096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37" h="172613">
                      <a:moveTo>
                        <a:pt x="3060" y="64096"/>
                      </a:moveTo>
                      <a:cubicBezTo>
                        <a:pt x="15418" y="18049"/>
                        <a:pt x="62707" y="-9220"/>
                        <a:pt x="108754" y="3068"/>
                      </a:cubicBezTo>
                      <a:lnTo>
                        <a:pt x="108754" y="3068"/>
                      </a:lnTo>
                      <a:cubicBezTo>
                        <a:pt x="154801" y="15425"/>
                        <a:pt x="182070" y="62715"/>
                        <a:pt x="169782" y="108762"/>
                      </a:cubicBezTo>
                      <a:lnTo>
                        <a:pt x="169782" y="108762"/>
                      </a:lnTo>
                      <a:cubicBezTo>
                        <a:pt x="157424" y="154809"/>
                        <a:pt x="110135" y="182078"/>
                        <a:pt x="64088" y="169789"/>
                      </a:cubicBezTo>
                      <a:lnTo>
                        <a:pt x="64088" y="169789"/>
                      </a:lnTo>
                      <a:cubicBezTo>
                        <a:pt x="18041" y="157432"/>
                        <a:pt x="-9297" y="110143"/>
                        <a:pt x="3060" y="64096"/>
                      </a:cubicBezTo>
                      <a:lnTo>
                        <a:pt x="3060" y="64096"/>
                      </a:lnTo>
                      <a:lnTo>
                        <a:pt x="3060" y="64096"/>
                      </a:lnTo>
                      <a:close/>
                    </a:path>
                  </a:pathLst>
                </a:custGeom>
                <a:solidFill>
                  <a:srgbClr val="E6A7E9"/>
                </a:solidFill>
                <a:ln w="6856"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6CFFEECF-0C3E-D6F4-0A06-980437767AA2}"/>
                    </a:ext>
                  </a:extLst>
                </p:cNvPr>
                <p:cNvSpPr/>
                <p:nvPr/>
              </p:nvSpPr>
              <p:spPr>
                <a:xfrm>
                  <a:off x="6908504" y="3372349"/>
                  <a:ext cx="172613" cy="172637"/>
                </a:xfrm>
                <a:custGeom>
                  <a:avLst/>
                  <a:gdLst>
                    <a:gd name="connsiteX0" fmla="*/ 108758 w 172613"/>
                    <a:gd name="connsiteY0" fmla="*/ 3076 h 172637"/>
                    <a:gd name="connsiteX1" fmla="*/ 169785 w 172613"/>
                    <a:gd name="connsiteY1" fmla="*/ 108770 h 172637"/>
                    <a:gd name="connsiteX2" fmla="*/ 169785 w 172613"/>
                    <a:gd name="connsiteY2" fmla="*/ 108770 h 172637"/>
                    <a:gd name="connsiteX3" fmla="*/ 64091 w 172613"/>
                    <a:gd name="connsiteY3" fmla="*/ 169797 h 172637"/>
                    <a:gd name="connsiteX4" fmla="*/ 64091 w 172613"/>
                    <a:gd name="connsiteY4" fmla="*/ 169797 h 172637"/>
                    <a:gd name="connsiteX5" fmla="*/ 3064 w 172613"/>
                    <a:gd name="connsiteY5" fmla="*/ 64104 h 172637"/>
                    <a:gd name="connsiteX6" fmla="*/ 108758 w 172613"/>
                    <a:gd name="connsiteY6" fmla="*/ 3076 h 17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13" h="172637">
                      <a:moveTo>
                        <a:pt x="108758" y="3076"/>
                      </a:moveTo>
                      <a:cubicBezTo>
                        <a:pt x="154804" y="15433"/>
                        <a:pt x="182074" y="62723"/>
                        <a:pt x="169785" y="108770"/>
                      </a:cubicBezTo>
                      <a:lnTo>
                        <a:pt x="169785" y="108770"/>
                      </a:lnTo>
                      <a:cubicBezTo>
                        <a:pt x="157428" y="154817"/>
                        <a:pt x="110138" y="182086"/>
                        <a:pt x="64091" y="169797"/>
                      </a:cubicBezTo>
                      <a:lnTo>
                        <a:pt x="64091" y="169797"/>
                      </a:lnTo>
                      <a:cubicBezTo>
                        <a:pt x="18044" y="157440"/>
                        <a:pt x="-9225" y="110151"/>
                        <a:pt x="3064" y="64104"/>
                      </a:cubicBezTo>
                      <a:cubicBezTo>
                        <a:pt x="15421" y="18057"/>
                        <a:pt x="62780" y="-9281"/>
                        <a:pt x="108758" y="3076"/>
                      </a:cubicBezTo>
                      <a:close/>
                    </a:path>
                  </a:pathLst>
                </a:custGeom>
                <a:solidFill>
                  <a:srgbClr val="E6A7E9"/>
                </a:solidFill>
                <a:ln w="6856"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B4D40D2-CE30-113C-090D-16AFFE76A1A3}"/>
                    </a:ext>
                  </a:extLst>
                </p:cNvPr>
                <p:cNvSpPr/>
                <p:nvPr/>
              </p:nvSpPr>
              <p:spPr>
                <a:xfrm>
                  <a:off x="6626699" y="3296848"/>
                  <a:ext cx="172613" cy="172613"/>
                </a:xfrm>
                <a:custGeom>
                  <a:avLst/>
                  <a:gdLst>
                    <a:gd name="connsiteX0" fmla="*/ 108715 w 172613"/>
                    <a:gd name="connsiteY0" fmla="*/ 3041 h 172613"/>
                    <a:gd name="connsiteX1" fmla="*/ 169742 w 172613"/>
                    <a:gd name="connsiteY1" fmla="*/ 108735 h 172613"/>
                    <a:gd name="connsiteX2" fmla="*/ 169742 w 172613"/>
                    <a:gd name="connsiteY2" fmla="*/ 108735 h 172613"/>
                    <a:gd name="connsiteX3" fmla="*/ 64049 w 172613"/>
                    <a:gd name="connsiteY3" fmla="*/ 169762 h 172613"/>
                    <a:gd name="connsiteX4" fmla="*/ 64049 w 172613"/>
                    <a:gd name="connsiteY4" fmla="*/ 169762 h 172613"/>
                    <a:gd name="connsiteX5" fmla="*/ 3021 w 172613"/>
                    <a:gd name="connsiteY5" fmla="*/ 64069 h 172613"/>
                    <a:gd name="connsiteX6" fmla="*/ 3021 w 172613"/>
                    <a:gd name="connsiteY6" fmla="*/ 64069 h 172613"/>
                    <a:gd name="connsiteX7" fmla="*/ 108715 w 172613"/>
                    <a:gd name="connsiteY7" fmla="*/ 3041 h 172613"/>
                    <a:gd name="connsiteX8" fmla="*/ 108715 w 172613"/>
                    <a:gd name="connsiteY8" fmla="*/ 3041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108715" y="3041"/>
                      </a:moveTo>
                      <a:cubicBezTo>
                        <a:pt x="154762" y="15398"/>
                        <a:pt x="182031" y="62688"/>
                        <a:pt x="169742" y="108735"/>
                      </a:cubicBezTo>
                      <a:lnTo>
                        <a:pt x="169742" y="108735"/>
                      </a:lnTo>
                      <a:cubicBezTo>
                        <a:pt x="157385" y="154782"/>
                        <a:pt x="110095" y="182051"/>
                        <a:pt x="64049" y="169762"/>
                      </a:cubicBezTo>
                      <a:lnTo>
                        <a:pt x="64049" y="169762"/>
                      </a:lnTo>
                      <a:cubicBezTo>
                        <a:pt x="18002" y="157405"/>
                        <a:pt x="-9267" y="110115"/>
                        <a:pt x="3021" y="64069"/>
                      </a:cubicBezTo>
                      <a:lnTo>
                        <a:pt x="3021" y="64069"/>
                      </a:lnTo>
                      <a:cubicBezTo>
                        <a:pt x="15378" y="18022"/>
                        <a:pt x="62668" y="-9247"/>
                        <a:pt x="108715" y="3041"/>
                      </a:cubicBezTo>
                      <a:lnTo>
                        <a:pt x="108715" y="3041"/>
                      </a:lnTo>
                      <a:close/>
                    </a:path>
                  </a:pathLst>
                </a:custGeom>
                <a:solidFill>
                  <a:srgbClr val="E6A7E9"/>
                </a:solidFill>
                <a:ln w="6856" cap="flat">
                  <a:noFill/>
                  <a:prstDash val="solid"/>
                  <a:miter/>
                </a:ln>
              </p:spPr>
              <p:txBody>
                <a:bodyPr rtlCol="0" anchor="ctr"/>
                <a:lstStyle/>
                <a:p>
                  <a:endParaRPr lang="en-US"/>
                </a:p>
              </p:txBody>
            </p:sp>
          </p:grpSp>
          <p:sp>
            <p:nvSpPr>
              <p:cNvPr id="36" name="Freeform: Shape 35">
                <a:extLst>
                  <a:ext uri="{FF2B5EF4-FFF2-40B4-BE49-F238E27FC236}">
                    <a16:creationId xmlns:a16="http://schemas.microsoft.com/office/drawing/2014/main" id="{0BA7E6E9-5465-93EB-6359-844402D68137}"/>
                  </a:ext>
                </a:extLst>
              </p:cNvPr>
              <p:cNvSpPr/>
              <p:nvPr/>
            </p:nvSpPr>
            <p:spPr>
              <a:xfrm>
                <a:off x="6644557" y="3211083"/>
                <a:ext cx="418564" cy="419737"/>
              </a:xfrm>
              <a:custGeom>
                <a:avLst/>
                <a:gdLst>
                  <a:gd name="connsiteX0" fmla="*/ 195330 w 418564"/>
                  <a:gd name="connsiteY0" fmla="*/ 101 h 419737"/>
                  <a:gd name="connsiteX1" fmla="*/ 173721 w 418564"/>
                  <a:gd name="connsiteY1" fmla="*/ 23849 h 419737"/>
                  <a:gd name="connsiteX2" fmla="*/ 174274 w 418564"/>
                  <a:gd name="connsiteY2" fmla="*/ 24263 h 419737"/>
                  <a:gd name="connsiteX3" fmla="*/ 173307 w 418564"/>
                  <a:gd name="connsiteY3" fmla="*/ 25920 h 419737"/>
                  <a:gd name="connsiteX4" fmla="*/ 204857 w 418564"/>
                  <a:gd name="connsiteY4" fmla="*/ 143764 h 419737"/>
                  <a:gd name="connsiteX5" fmla="*/ 204857 w 418564"/>
                  <a:gd name="connsiteY5" fmla="*/ 143764 h 419737"/>
                  <a:gd name="connsiteX6" fmla="*/ 322701 w 418564"/>
                  <a:gd name="connsiteY6" fmla="*/ 112215 h 419737"/>
                  <a:gd name="connsiteX7" fmla="*/ 322701 w 418564"/>
                  <a:gd name="connsiteY7" fmla="*/ 112215 h 419737"/>
                  <a:gd name="connsiteX8" fmla="*/ 332642 w 418564"/>
                  <a:gd name="connsiteY8" fmla="*/ 85774 h 419737"/>
                  <a:gd name="connsiteX9" fmla="*/ 272097 w 418564"/>
                  <a:gd name="connsiteY9" fmla="*/ 106968 h 419737"/>
                  <a:gd name="connsiteX10" fmla="*/ 300540 w 418564"/>
                  <a:gd name="connsiteY10" fmla="*/ 76109 h 419737"/>
                  <a:gd name="connsiteX11" fmla="*/ 333401 w 418564"/>
                  <a:gd name="connsiteY11" fmla="*/ 66651 h 419737"/>
                  <a:gd name="connsiteX12" fmla="*/ 326567 w 418564"/>
                  <a:gd name="connsiteY12" fmla="*/ 35378 h 419737"/>
                  <a:gd name="connsiteX13" fmla="*/ 284662 w 418564"/>
                  <a:gd name="connsiteY13" fmla="*/ 48564 h 419737"/>
                  <a:gd name="connsiteX14" fmla="*/ 240686 w 418564"/>
                  <a:gd name="connsiteY14" fmla="*/ 99581 h 419737"/>
                  <a:gd name="connsiteX15" fmla="*/ 237579 w 418564"/>
                  <a:gd name="connsiteY15" fmla="*/ 98131 h 419737"/>
                  <a:gd name="connsiteX16" fmla="*/ 237649 w 418564"/>
                  <a:gd name="connsiteY16" fmla="*/ 97441 h 419737"/>
                  <a:gd name="connsiteX17" fmla="*/ 237649 w 418564"/>
                  <a:gd name="connsiteY17" fmla="*/ 97441 h 419737"/>
                  <a:gd name="connsiteX18" fmla="*/ 237649 w 418564"/>
                  <a:gd name="connsiteY18" fmla="*/ 97441 h 419737"/>
                  <a:gd name="connsiteX19" fmla="*/ 237718 w 418564"/>
                  <a:gd name="connsiteY19" fmla="*/ 97027 h 419737"/>
                  <a:gd name="connsiteX20" fmla="*/ 237856 w 418564"/>
                  <a:gd name="connsiteY20" fmla="*/ 96129 h 419737"/>
                  <a:gd name="connsiteX21" fmla="*/ 237856 w 418564"/>
                  <a:gd name="connsiteY21" fmla="*/ 95784 h 419737"/>
                  <a:gd name="connsiteX22" fmla="*/ 237994 w 418564"/>
                  <a:gd name="connsiteY22" fmla="*/ 94818 h 419737"/>
                  <a:gd name="connsiteX23" fmla="*/ 237994 w 418564"/>
                  <a:gd name="connsiteY23" fmla="*/ 94749 h 419737"/>
                  <a:gd name="connsiteX24" fmla="*/ 237994 w 418564"/>
                  <a:gd name="connsiteY24" fmla="*/ 94749 h 419737"/>
                  <a:gd name="connsiteX25" fmla="*/ 238063 w 418564"/>
                  <a:gd name="connsiteY25" fmla="*/ 94334 h 419737"/>
                  <a:gd name="connsiteX26" fmla="*/ 238132 w 418564"/>
                  <a:gd name="connsiteY26" fmla="*/ 93437 h 419737"/>
                  <a:gd name="connsiteX27" fmla="*/ 238132 w 418564"/>
                  <a:gd name="connsiteY27" fmla="*/ 93368 h 419737"/>
                  <a:gd name="connsiteX28" fmla="*/ 238201 w 418564"/>
                  <a:gd name="connsiteY28" fmla="*/ 92954 h 419737"/>
                  <a:gd name="connsiteX29" fmla="*/ 238270 w 418564"/>
                  <a:gd name="connsiteY29" fmla="*/ 92056 h 419737"/>
                  <a:gd name="connsiteX30" fmla="*/ 238270 w 418564"/>
                  <a:gd name="connsiteY30" fmla="*/ 92125 h 419737"/>
                  <a:gd name="connsiteX31" fmla="*/ 238339 w 418564"/>
                  <a:gd name="connsiteY31" fmla="*/ 90814 h 419737"/>
                  <a:gd name="connsiteX32" fmla="*/ 238339 w 418564"/>
                  <a:gd name="connsiteY32" fmla="*/ 90814 h 419737"/>
                  <a:gd name="connsiteX33" fmla="*/ 238339 w 418564"/>
                  <a:gd name="connsiteY33" fmla="*/ 90676 h 419737"/>
                  <a:gd name="connsiteX34" fmla="*/ 238408 w 418564"/>
                  <a:gd name="connsiteY34" fmla="*/ 89502 h 419737"/>
                  <a:gd name="connsiteX35" fmla="*/ 238408 w 418564"/>
                  <a:gd name="connsiteY35" fmla="*/ 89502 h 419737"/>
                  <a:gd name="connsiteX36" fmla="*/ 238546 w 418564"/>
                  <a:gd name="connsiteY36" fmla="*/ 83772 h 419737"/>
                  <a:gd name="connsiteX37" fmla="*/ 238546 w 418564"/>
                  <a:gd name="connsiteY37" fmla="*/ 83772 h 419737"/>
                  <a:gd name="connsiteX38" fmla="*/ 238546 w 418564"/>
                  <a:gd name="connsiteY38" fmla="*/ 82736 h 419737"/>
                  <a:gd name="connsiteX39" fmla="*/ 238546 w 418564"/>
                  <a:gd name="connsiteY39" fmla="*/ 82667 h 419737"/>
                  <a:gd name="connsiteX40" fmla="*/ 238546 w 418564"/>
                  <a:gd name="connsiteY40" fmla="*/ 82322 h 419737"/>
                  <a:gd name="connsiteX41" fmla="*/ 238546 w 418564"/>
                  <a:gd name="connsiteY41" fmla="*/ 82322 h 419737"/>
                  <a:gd name="connsiteX42" fmla="*/ 238546 w 418564"/>
                  <a:gd name="connsiteY42" fmla="*/ 81356 h 419737"/>
                  <a:gd name="connsiteX43" fmla="*/ 238546 w 418564"/>
                  <a:gd name="connsiteY43" fmla="*/ 81356 h 419737"/>
                  <a:gd name="connsiteX44" fmla="*/ 238477 w 418564"/>
                  <a:gd name="connsiteY44" fmla="*/ 79699 h 419737"/>
                  <a:gd name="connsiteX45" fmla="*/ 238477 w 418564"/>
                  <a:gd name="connsiteY45" fmla="*/ 79147 h 419737"/>
                  <a:gd name="connsiteX46" fmla="*/ 238477 w 418564"/>
                  <a:gd name="connsiteY46" fmla="*/ 79078 h 419737"/>
                  <a:gd name="connsiteX47" fmla="*/ 238477 w 418564"/>
                  <a:gd name="connsiteY47" fmla="*/ 78801 h 419737"/>
                  <a:gd name="connsiteX48" fmla="*/ 238477 w 418564"/>
                  <a:gd name="connsiteY48" fmla="*/ 78732 h 419737"/>
                  <a:gd name="connsiteX49" fmla="*/ 238408 w 418564"/>
                  <a:gd name="connsiteY49" fmla="*/ 77904 h 419737"/>
                  <a:gd name="connsiteX50" fmla="*/ 238408 w 418564"/>
                  <a:gd name="connsiteY50" fmla="*/ 77904 h 419737"/>
                  <a:gd name="connsiteX51" fmla="*/ 238270 w 418564"/>
                  <a:gd name="connsiteY51" fmla="*/ 75764 h 419737"/>
                  <a:gd name="connsiteX52" fmla="*/ 238270 w 418564"/>
                  <a:gd name="connsiteY52" fmla="*/ 75695 h 419737"/>
                  <a:gd name="connsiteX53" fmla="*/ 238201 w 418564"/>
                  <a:gd name="connsiteY53" fmla="*/ 74728 h 419737"/>
                  <a:gd name="connsiteX54" fmla="*/ 238201 w 418564"/>
                  <a:gd name="connsiteY54" fmla="*/ 74728 h 419737"/>
                  <a:gd name="connsiteX55" fmla="*/ 238201 w 418564"/>
                  <a:gd name="connsiteY55" fmla="*/ 74383 h 419737"/>
                  <a:gd name="connsiteX56" fmla="*/ 238201 w 418564"/>
                  <a:gd name="connsiteY56" fmla="*/ 74314 h 419737"/>
                  <a:gd name="connsiteX57" fmla="*/ 238132 w 418564"/>
                  <a:gd name="connsiteY57" fmla="*/ 73348 h 419737"/>
                  <a:gd name="connsiteX58" fmla="*/ 238132 w 418564"/>
                  <a:gd name="connsiteY58" fmla="*/ 73279 h 419737"/>
                  <a:gd name="connsiteX59" fmla="*/ 238132 w 418564"/>
                  <a:gd name="connsiteY59" fmla="*/ 73002 h 419737"/>
                  <a:gd name="connsiteX60" fmla="*/ 238132 w 418564"/>
                  <a:gd name="connsiteY60" fmla="*/ 72933 h 419737"/>
                  <a:gd name="connsiteX61" fmla="*/ 237994 w 418564"/>
                  <a:gd name="connsiteY61" fmla="*/ 71967 h 419737"/>
                  <a:gd name="connsiteX62" fmla="*/ 237994 w 418564"/>
                  <a:gd name="connsiteY62" fmla="*/ 71967 h 419737"/>
                  <a:gd name="connsiteX63" fmla="*/ 237994 w 418564"/>
                  <a:gd name="connsiteY63" fmla="*/ 71691 h 419737"/>
                  <a:gd name="connsiteX64" fmla="*/ 237994 w 418564"/>
                  <a:gd name="connsiteY64" fmla="*/ 71691 h 419737"/>
                  <a:gd name="connsiteX65" fmla="*/ 237856 w 418564"/>
                  <a:gd name="connsiteY65" fmla="*/ 70724 h 419737"/>
                  <a:gd name="connsiteX66" fmla="*/ 237856 w 418564"/>
                  <a:gd name="connsiteY66" fmla="*/ 70655 h 419737"/>
                  <a:gd name="connsiteX67" fmla="*/ 237787 w 418564"/>
                  <a:gd name="connsiteY67" fmla="*/ 70379 h 419737"/>
                  <a:gd name="connsiteX68" fmla="*/ 237787 w 418564"/>
                  <a:gd name="connsiteY68" fmla="*/ 70310 h 419737"/>
                  <a:gd name="connsiteX69" fmla="*/ 237649 w 418564"/>
                  <a:gd name="connsiteY69" fmla="*/ 69343 h 419737"/>
                  <a:gd name="connsiteX70" fmla="*/ 237649 w 418564"/>
                  <a:gd name="connsiteY70" fmla="*/ 69274 h 419737"/>
                  <a:gd name="connsiteX71" fmla="*/ 237579 w 418564"/>
                  <a:gd name="connsiteY71" fmla="*/ 68929 h 419737"/>
                  <a:gd name="connsiteX72" fmla="*/ 237579 w 418564"/>
                  <a:gd name="connsiteY72" fmla="*/ 68860 h 419737"/>
                  <a:gd name="connsiteX73" fmla="*/ 237579 w 418564"/>
                  <a:gd name="connsiteY73" fmla="*/ 68653 h 419737"/>
                  <a:gd name="connsiteX74" fmla="*/ 237579 w 418564"/>
                  <a:gd name="connsiteY74" fmla="*/ 68584 h 419737"/>
                  <a:gd name="connsiteX75" fmla="*/ 237234 w 418564"/>
                  <a:gd name="connsiteY75" fmla="*/ 66306 h 419737"/>
                  <a:gd name="connsiteX76" fmla="*/ 237096 w 418564"/>
                  <a:gd name="connsiteY76" fmla="*/ 65339 h 419737"/>
                  <a:gd name="connsiteX77" fmla="*/ 237096 w 418564"/>
                  <a:gd name="connsiteY77" fmla="*/ 65270 h 419737"/>
                  <a:gd name="connsiteX78" fmla="*/ 237096 w 418564"/>
                  <a:gd name="connsiteY78" fmla="*/ 65270 h 419737"/>
                  <a:gd name="connsiteX79" fmla="*/ 236958 w 418564"/>
                  <a:gd name="connsiteY79" fmla="*/ 64580 h 419737"/>
                  <a:gd name="connsiteX80" fmla="*/ 236958 w 418564"/>
                  <a:gd name="connsiteY80" fmla="*/ 64511 h 419737"/>
                  <a:gd name="connsiteX81" fmla="*/ 236820 w 418564"/>
                  <a:gd name="connsiteY81" fmla="*/ 63683 h 419737"/>
                  <a:gd name="connsiteX82" fmla="*/ 236820 w 418564"/>
                  <a:gd name="connsiteY82" fmla="*/ 63614 h 419737"/>
                  <a:gd name="connsiteX83" fmla="*/ 236613 w 418564"/>
                  <a:gd name="connsiteY83" fmla="*/ 62716 h 419737"/>
                  <a:gd name="connsiteX84" fmla="*/ 236613 w 418564"/>
                  <a:gd name="connsiteY84" fmla="*/ 62716 h 419737"/>
                  <a:gd name="connsiteX85" fmla="*/ 236544 w 418564"/>
                  <a:gd name="connsiteY85" fmla="*/ 62371 h 419737"/>
                  <a:gd name="connsiteX86" fmla="*/ 236544 w 418564"/>
                  <a:gd name="connsiteY86" fmla="*/ 62233 h 419737"/>
                  <a:gd name="connsiteX87" fmla="*/ 236475 w 418564"/>
                  <a:gd name="connsiteY87" fmla="*/ 62095 h 419737"/>
                  <a:gd name="connsiteX88" fmla="*/ 236475 w 418564"/>
                  <a:gd name="connsiteY88" fmla="*/ 61957 h 419737"/>
                  <a:gd name="connsiteX89" fmla="*/ 235992 w 418564"/>
                  <a:gd name="connsiteY89" fmla="*/ 59678 h 419737"/>
                  <a:gd name="connsiteX90" fmla="*/ 235992 w 418564"/>
                  <a:gd name="connsiteY90" fmla="*/ 59609 h 419737"/>
                  <a:gd name="connsiteX91" fmla="*/ 235785 w 418564"/>
                  <a:gd name="connsiteY91" fmla="*/ 58712 h 419737"/>
                  <a:gd name="connsiteX92" fmla="*/ 235785 w 418564"/>
                  <a:gd name="connsiteY92" fmla="*/ 58712 h 419737"/>
                  <a:gd name="connsiteX93" fmla="*/ 235715 w 418564"/>
                  <a:gd name="connsiteY93" fmla="*/ 58367 h 419737"/>
                  <a:gd name="connsiteX94" fmla="*/ 235715 w 418564"/>
                  <a:gd name="connsiteY94" fmla="*/ 58367 h 419737"/>
                  <a:gd name="connsiteX95" fmla="*/ 235439 w 418564"/>
                  <a:gd name="connsiteY95" fmla="*/ 57400 h 419737"/>
                  <a:gd name="connsiteX96" fmla="*/ 235439 w 418564"/>
                  <a:gd name="connsiteY96" fmla="*/ 57400 h 419737"/>
                  <a:gd name="connsiteX97" fmla="*/ 235370 w 418564"/>
                  <a:gd name="connsiteY97" fmla="*/ 57055 h 419737"/>
                  <a:gd name="connsiteX98" fmla="*/ 235301 w 418564"/>
                  <a:gd name="connsiteY98" fmla="*/ 56848 h 419737"/>
                  <a:gd name="connsiteX99" fmla="*/ 235301 w 418564"/>
                  <a:gd name="connsiteY99" fmla="*/ 56848 h 419737"/>
                  <a:gd name="connsiteX100" fmla="*/ 235301 w 418564"/>
                  <a:gd name="connsiteY100" fmla="*/ 56848 h 419737"/>
                  <a:gd name="connsiteX101" fmla="*/ 233852 w 418564"/>
                  <a:gd name="connsiteY101" fmla="*/ 51946 h 419737"/>
                  <a:gd name="connsiteX102" fmla="*/ 233852 w 418564"/>
                  <a:gd name="connsiteY102" fmla="*/ 51946 h 419737"/>
                  <a:gd name="connsiteX103" fmla="*/ 233506 w 418564"/>
                  <a:gd name="connsiteY103" fmla="*/ 50980 h 419737"/>
                  <a:gd name="connsiteX104" fmla="*/ 233506 w 418564"/>
                  <a:gd name="connsiteY104" fmla="*/ 50980 h 419737"/>
                  <a:gd name="connsiteX105" fmla="*/ 225222 w 418564"/>
                  <a:gd name="connsiteY105" fmla="*/ 32616 h 419737"/>
                  <a:gd name="connsiteX106" fmla="*/ 195330 w 418564"/>
                  <a:gd name="connsiteY106" fmla="*/ 101 h 419737"/>
                  <a:gd name="connsiteX107" fmla="*/ 195330 w 418564"/>
                  <a:gd name="connsiteY107" fmla="*/ 101 h 419737"/>
                  <a:gd name="connsiteX108" fmla="*/ 191878 w 418564"/>
                  <a:gd name="connsiteY108" fmla="*/ 40072 h 419737"/>
                  <a:gd name="connsiteX109" fmla="*/ 197539 w 418564"/>
                  <a:gd name="connsiteY109" fmla="*/ 48357 h 419737"/>
                  <a:gd name="connsiteX110" fmla="*/ 203269 w 418564"/>
                  <a:gd name="connsiteY110" fmla="*/ 60990 h 419737"/>
                  <a:gd name="connsiteX111" fmla="*/ 203476 w 418564"/>
                  <a:gd name="connsiteY111" fmla="*/ 61611 h 419737"/>
                  <a:gd name="connsiteX112" fmla="*/ 203476 w 418564"/>
                  <a:gd name="connsiteY112" fmla="*/ 61611 h 419737"/>
                  <a:gd name="connsiteX113" fmla="*/ 204511 w 418564"/>
                  <a:gd name="connsiteY113" fmla="*/ 64994 h 419737"/>
                  <a:gd name="connsiteX114" fmla="*/ 204580 w 418564"/>
                  <a:gd name="connsiteY114" fmla="*/ 65132 h 419737"/>
                  <a:gd name="connsiteX115" fmla="*/ 204580 w 418564"/>
                  <a:gd name="connsiteY115" fmla="*/ 65132 h 419737"/>
                  <a:gd name="connsiteX116" fmla="*/ 204580 w 418564"/>
                  <a:gd name="connsiteY116" fmla="*/ 65201 h 419737"/>
                  <a:gd name="connsiteX117" fmla="*/ 204649 w 418564"/>
                  <a:gd name="connsiteY117" fmla="*/ 65339 h 419737"/>
                  <a:gd name="connsiteX118" fmla="*/ 204857 w 418564"/>
                  <a:gd name="connsiteY118" fmla="*/ 66030 h 419737"/>
                  <a:gd name="connsiteX119" fmla="*/ 204926 w 418564"/>
                  <a:gd name="connsiteY119" fmla="*/ 66237 h 419737"/>
                  <a:gd name="connsiteX120" fmla="*/ 204926 w 418564"/>
                  <a:gd name="connsiteY120" fmla="*/ 66306 h 419737"/>
                  <a:gd name="connsiteX121" fmla="*/ 205064 w 418564"/>
                  <a:gd name="connsiteY121" fmla="*/ 66996 h 419737"/>
                  <a:gd name="connsiteX122" fmla="*/ 205409 w 418564"/>
                  <a:gd name="connsiteY122" fmla="*/ 68584 h 419737"/>
                  <a:gd name="connsiteX123" fmla="*/ 205409 w 418564"/>
                  <a:gd name="connsiteY123" fmla="*/ 68722 h 419737"/>
                  <a:gd name="connsiteX124" fmla="*/ 205409 w 418564"/>
                  <a:gd name="connsiteY124" fmla="*/ 68722 h 419737"/>
                  <a:gd name="connsiteX125" fmla="*/ 205409 w 418564"/>
                  <a:gd name="connsiteY125" fmla="*/ 68860 h 419737"/>
                  <a:gd name="connsiteX126" fmla="*/ 205409 w 418564"/>
                  <a:gd name="connsiteY126" fmla="*/ 68860 h 419737"/>
                  <a:gd name="connsiteX127" fmla="*/ 205409 w 418564"/>
                  <a:gd name="connsiteY127" fmla="*/ 68929 h 419737"/>
                  <a:gd name="connsiteX128" fmla="*/ 205409 w 418564"/>
                  <a:gd name="connsiteY128" fmla="*/ 68929 h 419737"/>
                  <a:gd name="connsiteX129" fmla="*/ 205547 w 418564"/>
                  <a:gd name="connsiteY129" fmla="*/ 69620 h 419737"/>
                  <a:gd name="connsiteX130" fmla="*/ 205547 w 418564"/>
                  <a:gd name="connsiteY130" fmla="*/ 69689 h 419737"/>
                  <a:gd name="connsiteX131" fmla="*/ 205685 w 418564"/>
                  <a:gd name="connsiteY131" fmla="*/ 70310 h 419737"/>
                  <a:gd name="connsiteX132" fmla="*/ 205754 w 418564"/>
                  <a:gd name="connsiteY132" fmla="*/ 70724 h 419737"/>
                  <a:gd name="connsiteX133" fmla="*/ 205754 w 418564"/>
                  <a:gd name="connsiteY133" fmla="*/ 70724 h 419737"/>
                  <a:gd name="connsiteX134" fmla="*/ 205754 w 418564"/>
                  <a:gd name="connsiteY134" fmla="*/ 70793 h 419737"/>
                  <a:gd name="connsiteX135" fmla="*/ 205754 w 418564"/>
                  <a:gd name="connsiteY135" fmla="*/ 70862 h 419737"/>
                  <a:gd name="connsiteX136" fmla="*/ 191878 w 418564"/>
                  <a:gd name="connsiteY136" fmla="*/ 40072 h 419737"/>
                  <a:gd name="connsiteX137" fmla="*/ 191878 w 418564"/>
                  <a:gd name="connsiteY137" fmla="*/ 40072 h 419737"/>
                  <a:gd name="connsiteX138" fmla="*/ 67889 w 418564"/>
                  <a:gd name="connsiteY138" fmla="*/ 85912 h 419737"/>
                  <a:gd name="connsiteX139" fmla="*/ 66163 w 418564"/>
                  <a:gd name="connsiteY139" fmla="*/ 85912 h 419737"/>
                  <a:gd name="connsiteX140" fmla="*/ 65680 w 418564"/>
                  <a:gd name="connsiteY140" fmla="*/ 85912 h 419737"/>
                  <a:gd name="connsiteX141" fmla="*/ 64645 w 418564"/>
                  <a:gd name="connsiteY141" fmla="*/ 85981 h 419737"/>
                  <a:gd name="connsiteX142" fmla="*/ 64438 w 418564"/>
                  <a:gd name="connsiteY142" fmla="*/ 85981 h 419737"/>
                  <a:gd name="connsiteX143" fmla="*/ 63747 w 418564"/>
                  <a:gd name="connsiteY143" fmla="*/ 86050 h 419737"/>
                  <a:gd name="connsiteX144" fmla="*/ 63471 w 418564"/>
                  <a:gd name="connsiteY144" fmla="*/ 86050 h 419737"/>
                  <a:gd name="connsiteX145" fmla="*/ 62850 w 418564"/>
                  <a:gd name="connsiteY145" fmla="*/ 86119 h 419737"/>
                  <a:gd name="connsiteX146" fmla="*/ 62781 w 418564"/>
                  <a:gd name="connsiteY146" fmla="*/ 86119 h 419737"/>
                  <a:gd name="connsiteX147" fmla="*/ 62781 w 418564"/>
                  <a:gd name="connsiteY147" fmla="*/ 86119 h 419737"/>
                  <a:gd name="connsiteX148" fmla="*/ 34821 w 418564"/>
                  <a:gd name="connsiteY148" fmla="*/ 92816 h 419737"/>
                  <a:gd name="connsiteX149" fmla="*/ 34821 w 418564"/>
                  <a:gd name="connsiteY149" fmla="*/ 92816 h 419737"/>
                  <a:gd name="connsiteX150" fmla="*/ 35097 w 418564"/>
                  <a:gd name="connsiteY150" fmla="*/ 95163 h 419737"/>
                  <a:gd name="connsiteX151" fmla="*/ 35097 w 418564"/>
                  <a:gd name="connsiteY151" fmla="*/ 95370 h 419737"/>
                  <a:gd name="connsiteX152" fmla="*/ 35097 w 418564"/>
                  <a:gd name="connsiteY152" fmla="*/ 95439 h 419737"/>
                  <a:gd name="connsiteX153" fmla="*/ 35097 w 418564"/>
                  <a:gd name="connsiteY153" fmla="*/ 95646 h 419737"/>
                  <a:gd name="connsiteX154" fmla="*/ 35097 w 418564"/>
                  <a:gd name="connsiteY154" fmla="*/ 95715 h 419737"/>
                  <a:gd name="connsiteX155" fmla="*/ 35235 w 418564"/>
                  <a:gd name="connsiteY155" fmla="*/ 96751 h 419737"/>
                  <a:gd name="connsiteX156" fmla="*/ 35581 w 418564"/>
                  <a:gd name="connsiteY156" fmla="*/ 99029 h 419737"/>
                  <a:gd name="connsiteX157" fmla="*/ 35581 w 418564"/>
                  <a:gd name="connsiteY157" fmla="*/ 99098 h 419737"/>
                  <a:gd name="connsiteX158" fmla="*/ 35650 w 418564"/>
                  <a:gd name="connsiteY158" fmla="*/ 99443 h 419737"/>
                  <a:gd name="connsiteX159" fmla="*/ 35719 w 418564"/>
                  <a:gd name="connsiteY159" fmla="*/ 99719 h 419737"/>
                  <a:gd name="connsiteX160" fmla="*/ 35857 w 418564"/>
                  <a:gd name="connsiteY160" fmla="*/ 100755 h 419737"/>
                  <a:gd name="connsiteX161" fmla="*/ 35995 w 418564"/>
                  <a:gd name="connsiteY161" fmla="*/ 101445 h 419737"/>
                  <a:gd name="connsiteX162" fmla="*/ 35995 w 418564"/>
                  <a:gd name="connsiteY162" fmla="*/ 101445 h 419737"/>
                  <a:gd name="connsiteX163" fmla="*/ 36340 w 418564"/>
                  <a:gd name="connsiteY163" fmla="*/ 103378 h 419737"/>
                  <a:gd name="connsiteX164" fmla="*/ 36478 w 418564"/>
                  <a:gd name="connsiteY164" fmla="*/ 103930 h 419737"/>
                  <a:gd name="connsiteX165" fmla="*/ 36478 w 418564"/>
                  <a:gd name="connsiteY165" fmla="*/ 103999 h 419737"/>
                  <a:gd name="connsiteX166" fmla="*/ 36616 w 418564"/>
                  <a:gd name="connsiteY166" fmla="*/ 104690 h 419737"/>
                  <a:gd name="connsiteX167" fmla="*/ 36616 w 418564"/>
                  <a:gd name="connsiteY167" fmla="*/ 104759 h 419737"/>
                  <a:gd name="connsiteX168" fmla="*/ 36823 w 418564"/>
                  <a:gd name="connsiteY168" fmla="*/ 105794 h 419737"/>
                  <a:gd name="connsiteX169" fmla="*/ 36823 w 418564"/>
                  <a:gd name="connsiteY169" fmla="*/ 105863 h 419737"/>
                  <a:gd name="connsiteX170" fmla="*/ 36823 w 418564"/>
                  <a:gd name="connsiteY170" fmla="*/ 106001 h 419737"/>
                  <a:gd name="connsiteX171" fmla="*/ 36823 w 418564"/>
                  <a:gd name="connsiteY171" fmla="*/ 106071 h 419737"/>
                  <a:gd name="connsiteX172" fmla="*/ 36892 w 418564"/>
                  <a:gd name="connsiteY172" fmla="*/ 106209 h 419737"/>
                  <a:gd name="connsiteX173" fmla="*/ 37099 w 418564"/>
                  <a:gd name="connsiteY173" fmla="*/ 107175 h 419737"/>
                  <a:gd name="connsiteX174" fmla="*/ 37099 w 418564"/>
                  <a:gd name="connsiteY174" fmla="*/ 107175 h 419737"/>
                  <a:gd name="connsiteX175" fmla="*/ 37376 w 418564"/>
                  <a:gd name="connsiteY175" fmla="*/ 108211 h 419737"/>
                  <a:gd name="connsiteX176" fmla="*/ 37445 w 418564"/>
                  <a:gd name="connsiteY176" fmla="*/ 108625 h 419737"/>
                  <a:gd name="connsiteX177" fmla="*/ 37514 w 418564"/>
                  <a:gd name="connsiteY177" fmla="*/ 108832 h 419737"/>
                  <a:gd name="connsiteX178" fmla="*/ 37583 w 418564"/>
                  <a:gd name="connsiteY178" fmla="*/ 109039 h 419737"/>
                  <a:gd name="connsiteX179" fmla="*/ 37859 w 418564"/>
                  <a:gd name="connsiteY179" fmla="*/ 110075 h 419737"/>
                  <a:gd name="connsiteX180" fmla="*/ 37859 w 418564"/>
                  <a:gd name="connsiteY180" fmla="*/ 110075 h 419737"/>
                  <a:gd name="connsiteX181" fmla="*/ 37859 w 418564"/>
                  <a:gd name="connsiteY181" fmla="*/ 110144 h 419737"/>
                  <a:gd name="connsiteX182" fmla="*/ 38135 w 418564"/>
                  <a:gd name="connsiteY182" fmla="*/ 111110 h 419737"/>
                  <a:gd name="connsiteX183" fmla="*/ 39170 w 418564"/>
                  <a:gd name="connsiteY183" fmla="*/ 114631 h 419737"/>
                  <a:gd name="connsiteX184" fmla="*/ 39309 w 418564"/>
                  <a:gd name="connsiteY184" fmla="*/ 115114 h 419737"/>
                  <a:gd name="connsiteX185" fmla="*/ 39309 w 418564"/>
                  <a:gd name="connsiteY185" fmla="*/ 115183 h 419737"/>
                  <a:gd name="connsiteX186" fmla="*/ 39447 w 418564"/>
                  <a:gd name="connsiteY186" fmla="*/ 115597 h 419737"/>
                  <a:gd name="connsiteX187" fmla="*/ 39723 w 418564"/>
                  <a:gd name="connsiteY187" fmla="*/ 116357 h 419737"/>
                  <a:gd name="connsiteX188" fmla="*/ 39723 w 418564"/>
                  <a:gd name="connsiteY188" fmla="*/ 116426 h 419737"/>
                  <a:gd name="connsiteX189" fmla="*/ 39792 w 418564"/>
                  <a:gd name="connsiteY189" fmla="*/ 116564 h 419737"/>
                  <a:gd name="connsiteX190" fmla="*/ 40137 w 418564"/>
                  <a:gd name="connsiteY190" fmla="*/ 117530 h 419737"/>
                  <a:gd name="connsiteX191" fmla="*/ 41380 w 418564"/>
                  <a:gd name="connsiteY191" fmla="*/ 120844 h 419737"/>
                  <a:gd name="connsiteX192" fmla="*/ 41656 w 418564"/>
                  <a:gd name="connsiteY192" fmla="*/ 121535 h 419737"/>
                  <a:gd name="connsiteX193" fmla="*/ 41656 w 418564"/>
                  <a:gd name="connsiteY193" fmla="*/ 121535 h 419737"/>
                  <a:gd name="connsiteX194" fmla="*/ 41794 w 418564"/>
                  <a:gd name="connsiteY194" fmla="*/ 121880 h 419737"/>
                  <a:gd name="connsiteX195" fmla="*/ 41794 w 418564"/>
                  <a:gd name="connsiteY195" fmla="*/ 121949 h 419737"/>
                  <a:gd name="connsiteX196" fmla="*/ 42070 w 418564"/>
                  <a:gd name="connsiteY196" fmla="*/ 122570 h 419737"/>
                  <a:gd name="connsiteX197" fmla="*/ 42070 w 418564"/>
                  <a:gd name="connsiteY197" fmla="*/ 122570 h 419737"/>
                  <a:gd name="connsiteX198" fmla="*/ 42070 w 418564"/>
                  <a:gd name="connsiteY198" fmla="*/ 122639 h 419737"/>
                  <a:gd name="connsiteX199" fmla="*/ 42346 w 418564"/>
                  <a:gd name="connsiteY199" fmla="*/ 123260 h 419737"/>
                  <a:gd name="connsiteX200" fmla="*/ 42553 w 418564"/>
                  <a:gd name="connsiteY200" fmla="*/ 123675 h 419737"/>
                  <a:gd name="connsiteX201" fmla="*/ 42622 w 418564"/>
                  <a:gd name="connsiteY201" fmla="*/ 123813 h 419737"/>
                  <a:gd name="connsiteX202" fmla="*/ 42967 w 418564"/>
                  <a:gd name="connsiteY202" fmla="*/ 124572 h 419737"/>
                  <a:gd name="connsiteX203" fmla="*/ 43244 w 418564"/>
                  <a:gd name="connsiteY203" fmla="*/ 125193 h 419737"/>
                  <a:gd name="connsiteX204" fmla="*/ 43382 w 418564"/>
                  <a:gd name="connsiteY204" fmla="*/ 125401 h 419737"/>
                  <a:gd name="connsiteX205" fmla="*/ 43382 w 418564"/>
                  <a:gd name="connsiteY205" fmla="*/ 125470 h 419737"/>
                  <a:gd name="connsiteX206" fmla="*/ 43727 w 418564"/>
                  <a:gd name="connsiteY206" fmla="*/ 126229 h 419737"/>
                  <a:gd name="connsiteX207" fmla="*/ 44072 w 418564"/>
                  <a:gd name="connsiteY207" fmla="*/ 126919 h 419737"/>
                  <a:gd name="connsiteX208" fmla="*/ 44072 w 418564"/>
                  <a:gd name="connsiteY208" fmla="*/ 126919 h 419737"/>
                  <a:gd name="connsiteX209" fmla="*/ 44969 w 418564"/>
                  <a:gd name="connsiteY209" fmla="*/ 128714 h 419737"/>
                  <a:gd name="connsiteX210" fmla="*/ 45246 w 418564"/>
                  <a:gd name="connsiteY210" fmla="*/ 129267 h 419737"/>
                  <a:gd name="connsiteX211" fmla="*/ 45246 w 418564"/>
                  <a:gd name="connsiteY211" fmla="*/ 129267 h 419737"/>
                  <a:gd name="connsiteX212" fmla="*/ 45522 w 418564"/>
                  <a:gd name="connsiteY212" fmla="*/ 129750 h 419737"/>
                  <a:gd name="connsiteX213" fmla="*/ 45591 w 418564"/>
                  <a:gd name="connsiteY213" fmla="*/ 129819 h 419737"/>
                  <a:gd name="connsiteX214" fmla="*/ 45729 w 418564"/>
                  <a:gd name="connsiteY214" fmla="*/ 130026 h 419737"/>
                  <a:gd name="connsiteX215" fmla="*/ 46143 w 418564"/>
                  <a:gd name="connsiteY215" fmla="*/ 130854 h 419737"/>
                  <a:gd name="connsiteX216" fmla="*/ 46143 w 418564"/>
                  <a:gd name="connsiteY216" fmla="*/ 130854 h 419737"/>
                  <a:gd name="connsiteX217" fmla="*/ 46281 w 418564"/>
                  <a:gd name="connsiteY217" fmla="*/ 131131 h 419737"/>
                  <a:gd name="connsiteX218" fmla="*/ 46350 w 418564"/>
                  <a:gd name="connsiteY218" fmla="*/ 131200 h 419737"/>
                  <a:gd name="connsiteX219" fmla="*/ 46833 w 418564"/>
                  <a:gd name="connsiteY219" fmla="*/ 132097 h 419737"/>
                  <a:gd name="connsiteX220" fmla="*/ 47455 w 418564"/>
                  <a:gd name="connsiteY220" fmla="*/ 133202 h 419737"/>
                  <a:gd name="connsiteX221" fmla="*/ 47524 w 418564"/>
                  <a:gd name="connsiteY221" fmla="*/ 133340 h 419737"/>
                  <a:gd name="connsiteX222" fmla="*/ 47593 w 418564"/>
                  <a:gd name="connsiteY222" fmla="*/ 133409 h 419737"/>
                  <a:gd name="connsiteX223" fmla="*/ 48007 w 418564"/>
                  <a:gd name="connsiteY223" fmla="*/ 134168 h 419737"/>
                  <a:gd name="connsiteX224" fmla="*/ 48007 w 418564"/>
                  <a:gd name="connsiteY224" fmla="*/ 134237 h 419737"/>
                  <a:gd name="connsiteX225" fmla="*/ 48007 w 418564"/>
                  <a:gd name="connsiteY225" fmla="*/ 134237 h 419737"/>
                  <a:gd name="connsiteX226" fmla="*/ 48007 w 418564"/>
                  <a:gd name="connsiteY226" fmla="*/ 134237 h 419737"/>
                  <a:gd name="connsiteX227" fmla="*/ 48076 w 418564"/>
                  <a:gd name="connsiteY227" fmla="*/ 134375 h 419737"/>
                  <a:gd name="connsiteX228" fmla="*/ 48076 w 418564"/>
                  <a:gd name="connsiteY228" fmla="*/ 134375 h 419737"/>
                  <a:gd name="connsiteX229" fmla="*/ 48214 w 418564"/>
                  <a:gd name="connsiteY229" fmla="*/ 134651 h 419737"/>
                  <a:gd name="connsiteX230" fmla="*/ 48214 w 418564"/>
                  <a:gd name="connsiteY230" fmla="*/ 134720 h 419737"/>
                  <a:gd name="connsiteX231" fmla="*/ 48905 w 418564"/>
                  <a:gd name="connsiteY231" fmla="*/ 135894 h 419737"/>
                  <a:gd name="connsiteX232" fmla="*/ 48974 w 418564"/>
                  <a:gd name="connsiteY232" fmla="*/ 135963 h 419737"/>
                  <a:gd name="connsiteX233" fmla="*/ 49250 w 418564"/>
                  <a:gd name="connsiteY233" fmla="*/ 136377 h 419737"/>
                  <a:gd name="connsiteX234" fmla="*/ 49595 w 418564"/>
                  <a:gd name="connsiteY234" fmla="*/ 136999 h 419737"/>
                  <a:gd name="connsiteX235" fmla="*/ 49595 w 418564"/>
                  <a:gd name="connsiteY235" fmla="*/ 137068 h 419737"/>
                  <a:gd name="connsiteX236" fmla="*/ 49802 w 418564"/>
                  <a:gd name="connsiteY236" fmla="*/ 137413 h 419737"/>
                  <a:gd name="connsiteX237" fmla="*/ 50285 w 418564"/>
                  <a:gd name="connsiteY237" fmla="*/ 138172 h 419737"/>
                  <a:gd name="connsiteX238" fmla="*/ 50285 w 418564"/>
                  <a:gd name="connsiteY238" fmla="*/ 138172 h 419737"/>
                  <a:gd name="connsiteX239" fmla="*/ 50354 w 418564"/>
                  <a:gd name="connsiteY239" fmla="*/ 138241 h 419737"/>
                  <a:gd name="connsiteX240" fmla="*/ 51045 w 418564"/>
                  <a:gd name="connsiteY240" fmla="*/ 139277 h 419737"/>
                  <a:gd name="connsiteX241" fmla="*/ 51321 w 418564"/>
                  <a:gd name="connsiteY241" fmla="*/ 139691 h 419737"/>
                  <a:gd name="connsiteX242" fmla="*/ 51321 w 418564"/>
                  <a:gd name="connsiteY242" fmla="*/ 139691 h 419737"/>
                  <a:gd name="connsiteX243" fmla="*/ 51804 w 418564"/>
                  <a:gd name="connsiteY243" fmla="*/ 140381 h 419737"/>
                  <a:gd name="connsiteX244" fmla="*/ 52011 w 418564"/>
                  <a:gd name="connsiteY244" fmla="*/ 140658 h 419737"/>
                  <a:gd name="connsiteX245" fmla="*/ 52149 w 418564"/>
                  <a:gd name="connsiteY245" fmla="*/ 140796 h 419737"/>
                  <a:gd name="connsiteX246" fmla="*/ 52632 w 418564"/>
                  <a:gd name="connsiteY246" fmla="*/ 141486 h 419737"/>
                  <a:gd name="connsiteX247" fmla="*/ 52632 w 418564"/>
                  <a:gd name="connsiteY247" fmla="*/ 141486 h 419737"/>
                  <a:gd name="connsiteX248" fmla="*/ 52909 w 418564"/>
                  <a:gd name="connsiteY248" fmla="*/ 141900 h 419737"/>
                  <a:gd name="connsiteX249" fmla="*/ 53392 w 418564"/>
                  <a:gd name="connsiteY249" fmla="*/ 142590 h 419737"/>
                  <a:gd name="connsiteX250" fmla="*/ 53392 w 418564"/>
                  <a:gd name="connsiteY250" fmla="*/ 142590 h 419737"/>
                  <a:gd name="connsiteX251" fmla="*/ 53461 w 418564"/>
                  <a:gd name="connsiteY251" fmla="*/ 142659 h 419737"/>
                  <a:gd name="connsiteX252" fmla="*/ 54220 w 418564"/>
                  <a:gd name="connsiteY252" fmla="*/ 143695 h 419737"/>
                  <a:gd name="connsiteX253" fmla="*/ 54220 w 418564"/>
                  <a:gd name="connsiteY253" fmla="*/ 143695 h 419737"/>
                  <a:gd name="connsiteX254" fmla="*/ 55049 w 418564"/>
                  <a:gd name="connsiteY254" fmla="*/ 144800 h 419737"/>
                  <a:gd name="connsiteX255" fmla="*/ 55049 w 418564"/>
                  <a:gd name="connsiteY255" fmla="*/ 144800 h 419737"/>
                  <a:gd name="connsiteX256" fmla="*/ 55601 w 418564"/>
                  <a:gd name="connsiteY256" fmla="*/ 145559 h 419737"/>
                  <a:gd name="connsiteX257" fmla="*/ 55808 w 418564"/>
                  <a:gd name="connsiteY257" fmla="*/ 145766 h 419737"/>
                  <a:gd name="connsiteX258" fmla="*/ 55877 w 418564"/>
                  <a:gd name="connsiteY258" fmla="*/ 145835 h 419737"/>
                  <a:gd name="connsiteX259" fmla="*/ 56153 w 418564"/>
                  <a:gd name="connsiteY259" fmla="*/ 146180 h 419737"/>
                  <a:gd name="connsiteX260" fmla="*/ 56706 w 418564"/>
                  <a:gd name="connsiteY260" fmla="*/ 146871 h 419737"/>
                  <a:gd name="connsiteX261" fmla="*/ 56706 w 418564"/>
                  <a:gd name="connsiteY261" fmla="*/ 146940 h 419737"/>
                  <a:gd name="connsiteX262" fmla="*/ 56775 w 418564"/>
                  <a:gd name="connsiteY262" fmla="*/ 147009 h 419737"/>
                  <a:gd name="connsiteX263" fmla="*/ 57534 w 418564"/>
                  <a:gd name="connsiteY263" fmla="*/ 147975 h 419737"/>
                  <a:gd name="connsiteX264" fmla="*/ 57741 w 418564"/>
                  <a:gd name="connsiteY264" fmla="*/ 148182 h 419737"/>
                  <a:gd name="connsiteX265" fmla="*/ 57879 w 418564"/>
                  <a:gd name="connsiteY265" fmla="*/ 148320 h 419737"/>
                  <a:gd name="connsiteX266" fmla="*/ 58431 w 418564"/>
                  <a:gd name="connsiteY266" fmla="*/ 149011 h 419737"/>
                  <a:gd name="connsiteX267" fmla="*/ 58431 w 418564"/>
                  <a:gd name="connsiteY267" fmla="*/ 149011 h 419737"/>
                  <a:gd name="connsiteX268" fmla="*/ 58431 w 418564"/>
                  <a:gd name="connsiteY268" fmla="*/ 149011 h 419737"/>
                  <a:gd name="connsiteX269" fmla="*/ 59329 w 418564"/>
                  <a:gd name="connsiteY269" fmla="*/ 150046 h 419737"/>
                  <a:gd name="connsiteX270" fmla="*/ 59329 w 418564"/>
                  <a:gd name="connsiteY270" fmla="*/ 150115 h 419737"/>
                  <a:gd name="connsiteX271" fmla="*/ 60157 w 418564"/>
                  <a:gd name="connsiteY271" fmla="*/ 151082 h 419737"/>
                  <a:gd name="connsiteX272" fmla="*/ 60295 w 418564"/>
                  <a:gd name="connsiteY272" fmla="*/ 151220 h 419737"/>
                  <a:gd name="connsiteX273" fmla="*/ 61055 w 418564"/>
                  <a:gd name="connsiteY273" fmla="*/ 152048 h 419737"/>
                  <a:gd name="connsiteX274" fmla="*/ 61262 w 418564"/>
                  <a:gd name="connsiteY274" fmla="*/ 152255 h 419737"/>
                  <a:gd name="connsiteX275" fmla="*/ 61400 w 418564"/>
                  <a:gd name="connsiteY275" fmla="*/ 152394 h 419737"/>
                  <a:gd name="connsiteX276" fmla="*/ 61952 w 418564"/>
                  <a:gd name="connsiteY276" fmla="*/ 153015 h 419737"/>
                  <a:gd name="connsiteX277" fmla="*/ 61952 w 418564"/>
                  <a:gd name="connsiteY277" fmla="*/ 153015 h 419737"/>
                  <a:gd name="connsiteX278" fmla="*/ 62850 w 418564"/>
                  <a:gd name="connsiteY278" fmla="*/ 153981 h 419737"/>
                  <a:gd name="connsiteX279" fmla="*/ 62850 w 418564"/>
                  <a:gd name="connsiteY279" fmla="*/ 153981 h 419737"/>
                  <a:gd name="connsiteX280" fmla="*/ 63747 w 418564"/>
                  <a:gd name="connsiteY280" fmla="*/ 154948 h 419737"/>
                  <a:gd name="connsiteX281" fmla="*/ 63885 w 418564"/>
                  <a:gd name="connsiteY281" fmla="*/ 155086 h 419737"/>
                  <a:gd name="connsiteX282" fmla="*/ 63885 w 418564"/>
                  <a:gd name="connsiteY282" fmla="*/ 155086 h 419737"/>
                  <a:gd name="connsiteX283" fmla="*/ 64645 w 418564"/>
                  <a:gd name="connsiteY283" fmla="*/ 155845 h 419737"/>
                  <a:gd name="connsiteX284" fmla="*/ 64645 w 418564"/>
                  <a:gd name="connsiteY284" fmla="*/ 155845 h 419737"/>
                  <a:gd name="connsiteX285" fmla="*/ 64714 w 418564"/>
                  <a:gd name="connsiteY285" fmla="*/ 155914 h 419737"/>
                  <a:gd name="connsiteX286" fmla="*/ 64714 w 418564"/>
                  <a:gd name="connsiteY286" fmla="*/ 155914 h 419737"/>
                  <a:gd name="connsiteX287" fmla="*/ 65473 w 418564"/>
                  <a:gd name="connsiteY287" fmla="*/ 156674 h 419737"/>
                  <a:gd name="connsiteX288" fmla="*/ 65680 w 418564"/>
                  <a:gd name="connsiteY288" fmla="*/ 156881 h 419737"/>
                  <a:gd name="connsiteX289" fmla="*/ 65680 w 418564"/>
                  <a:gd name="connsiteY289" fmla="*/ 156881 h 419737"/>
                  <a:gd name="connsiteX290" fmla="*/ 66647 w 418564"/>
                  <a:gd name="connsiteY290" fmla="*/ 157778 h 419737"/>
                  <a:gd name="connsiteX291" fmla="*/ 66716 w 418564"/>
                  <a:gd name="connsiteY291" fmla="*/ 157847 h 419737"/>
                  <a:gd name="connsiteX292" fmla="*/ 67613 w 418564"/>
                  <a:gd name="connsiteY292" fmla="*/ 158676 h 419737"/>
                  <a:gd name="connsiteX293" fmla="*/ 67613 w 418564"/>
                  <a:gd name="connsiteY293" fmla="*/ 158676 h 419737"/>
                  <a:gd name="connsiteX294" fmla="*/ 67751 w 418564"/>
                  <a:gd name="connsiteY294" fmla="*/ 158814 h 419737"/>
                  <a:gd name="connsiteX295" fmla="*/ 68580 w 418564"/>
                  <a:gd name="connsiteY295" fmla="*/ 159573 h 419737"/>
                  <a:gd name="connsiteX296" fmla="*/ 68856 w 418564"/>
                  <a:gd name="connsiteY296" fmla="*/ 159780 h 419737"/>
                  <a:gd name="connsiteX297" fmla="*/ 68994 w 418564"/>
                  <a:gd name="connsiteY297" fmla="*/ 159849 h 419737"/>
                  <a:gd name="connsiteX298" fmla="*/ 69477 w 418564"/>
                  <a:gd name="connsiteY298" fmla="*/ 160264 h 419737"/>
                  <a:gd name="connsiteX299" fmla="*/ 69546 w 418564"/>
                  <a:gd name="connsiteY299" fmla="*/ 160333 h 419737"/>
                  <a:gd name="connsiteX300" fmla="*/ 69615 w 418564"/>
                  <a:gd name="connsiteY300" fmla="*/ 160402 h 419737"/>
                  <a:gd name="connsiteX301" fmla="*/ 69615 w 418564"/>
                  <a:gd name="connsiteY301" fmla="*/ 160402 h 419737"/>
                  <a:gd name="connsiteX302" fmla="*/ 70651 w 418564"/>
                  <a:gd name="connsiteY302" fmla="*/ 161299 h 419737"/>
                  <a:gd name="connsiteX303" fmla="*/ 70720 w 418564"/>
                  <a:gd name="connsiteY303" fmla="*/ 161368 h 419737"/>
                  <a:gd name="connsiteX304" fmla="*/ 70927 w 418564"/>
                  <a:gd name="connsiteY304" fmla="*/ 161506 h 419737"/>
                  <a:gd name="connsiteX305" fmla="*/ 71686 w 418564"/>
                  <a:gd name="connsiteY305" fmla="*/ 162128 h 419737"/>
                  <a:gd name="connsiteX306" fmla="*/ 72101 w 418564"/>
                  <a:gd name="connsiteY306" fmla="*/ 162404 h 419737"/>
                  <a:gd name="connsiteX307" fmla="*/ 72101 w 418564"/>
                  <a:gd name="connsiteY307" fmla="*/ 162404 h 419737"/>
                  <a:gd name="connsiteX308" fmla="*/ 72446 w 418564"/>
                  <a:gd name="connsiteY308" fmla="*/ 162680 h 419737"/>
                  <a:gd name="connsiteX309" fmla="*/ 72515 w 418564"/>
                  <a:gd name="connsiteY309" fmla="*/ 162749 h 419737"/>
                  <a:gd name="connsiteX310" fmla="*/ 72722 w 418564"/>
                  <a:gd name="connsiteY310" fmla="*/ 162887 h 419737"/>
                  <a:gd name="connsiteX311" fmla="*/ 72791 w 418564"/>
                  <a:gd name="connsiteY311" fmla="*/ 162956 h 419737"/>
                  <a:gd name="connsiteX312" fmla="*/ 73826 w 418564"/>
                  <a:gd name="connsiteY312" fmla="*/ 163784 h 419737"/>
                  <a:gd name="connsiteX313" fmla="*/ 73895 w 418564"/>
                  <a:gd name="connsiteY313" fmla="*/ 163853 h 419737"/>
                  <a:gd name="connsiteX314" fmla="*/ 74172 w 418564"/>
                  <a:gd name="connsiteY314" fmla="*/ 164061 h 419737"/>
                  <a:gd name="connsiteX315" fmla="*/ 74862 w 418564"/>
                  <a:gd name="connsiteY315" fmla="*/ 164613 h 419737"/>
                  <a:gd name="connsiteX316" fmla="*/ 74931 w 418564"/>
                  <a:gd name="connsiteY316" fmla="*/ 164682 h 419737"/>
                  <a:gd name="connsiteX317" fmla="*/ 75000 w 418564"/>
                  <a:gd name="connsiteY317" fmla="*/ 164682 h 419737"/>
                  <a:gd name="connsiteX318" fmla="*/ 76036 w 418564"/>
                  <a:gd name="connsiteY318" fmla="*/ 165441 h 419737"/>
                  <a:gd name="connsiteX319" fmla="*/ 76036 w 418564"/>
                  <a:gd name="connsiteY319" fmla="*/ 165441 h 419737"/>
                  <a:gd name="connsiteX320" fmla="*/ 76036 w 418564"/>
                  <a:gd name="connsiteY320" fmla="*/ 165441 h 419737"/>
                  <a:gd name="connsiteX321" fmla="*/ 77140 w 418564"/>
                  <a:gd name="connsiteY321" fmla="*/ 166201 h 419737"/>
                  <a:gd name="connsiteX322" fmla="*/ 77209 w 418564"/>
                  <a:gd name="connsiteY322" fmla="*/ 166201 h 419737"/>
                  <a:gd name="connsiteX323" fmla="*/ 77554 w 418564"/>
                  <a:gd name="connsiteY323" fmla="*/ 166477 h 419737"/>
                  <a:gd name="connsiteX324" fmla="*/ 77623 w 418564"/>
                  <a:gd name="connsiteY324" fmla="*/ 166477 h 419737"/>
                  <a:gd name="connsiteX325" fmla="*/ 77692 w 418564"/>
                  <a:gd name="connsiteY325" fmla="*/ 166477 h 419737"/>
                  <a:gd name="connsiteX326" fmla="*/ 78245 w 418564"/>
                  <a:gd name="connsiteY326" fmla="*/ 166891 h 419737"/>
                  <a:gd name="connsiteX327" fmla="*/ 78314 w 418564"/>
                  <a:gd name="connsiteY327" fmla="*/ 166960 h 419737"/>
                  <a:gd name="connsiteX328" fmla="*/ 78659 w 418564"/>
                  <a:gd name="connsiteY328" fmla="*/ 167167 h 419737"/>
                  <a:gd name="connsiteX329" fmla="*/ 79418 w 418564"/>
                  <a:gd name="connsiteY329" fmla="*/ 167720 h 419737"/>
                  <a:gd name="connsiteX330" fmla="*/ 79418 w 418564"/>
                  <a:gd name="connsiteY330" fmla="*/ 167720 h 419737"/>
                  <a:gd name="connsiteX331" fmla="*/ 79487 w 418564"/>
                  <a:gd name="connsiteY331" fmla="*/ 167789 h 419737"/>
                  <a:gd name="connsiteX332" fmla="*/ 80523 w 418564"/>
                  <a:gd name="connsiteY332" fmla="*/ 168479 h 419737"/>
                  <a:gd name="connsiteX333" fmla="*/ 80730 w 418564"/>
                  <a:gd name="connsiteY333" fmla="*/ 168617 h 419737"/>
                  <a:gd name="connsiteX334" fmla="*/ 81628 w 418564"/>
                  <a:gd name="connsiteY334" fmla="*/ 169238 h 419737"/>
                  <a:gd name="connsiteX335" fmla="*/ 81697 w 418564"/>
                  <a:gd name="connsiteY335" fmla="*/ 169238 h 419737"/>
                  <a:gd name="connsiteX336" fmla="*/ 82387 w 418564"/>
                  <a:gd name="connsiteY336" fmla="*/ 169653 h 419737"/>
                  <a:gd name="connsiteX337" fmla="*/ 82732 w 418564"/>
                  <a:gd name="connsiteY337" fmla="*/ 169860 h 419737"/>
                  <a:gd name="connsiteX338" fmla="*/ 82870 w 418564"/>
                  <a:gd name="connsiteY338" fmla="*/ 169929 h 419737"/>
                  <a:gd name="connsiteX339" fmla="*/ 83215 w 418564"/>
                  <a:gd name="connsiteY339" fmla="*/ 170136 h 419737"/>
                  <a:gd name="connsiteX340" fmla="*/ 85148 w 418564"/>
                  <a:gd name="connsiteY340" fmla="*/ 171309 h 419737"/>
                  <a:gd name="connsiteX341" fmla="*/ 85148 w 418564"/>
                  <a:gd name="connsiteY341" fmla="*/ 171309 h 419737"/>
                  <a:gd name="connsiteX342" fmla="*/ 85632 w 418564"/>
                  <a:gd name="connsiteY342" fmla="*/ 171586 h 419737"/>
                  <a:gd name="connsiteX343" fmla="*/ 86253 w 418564"/>
                  <a:gd name="connsiteY343" fmla="*/ 172000 h 419737"/>
                  <a:gd name="connsiteX344" fmla="*/ 86529 w 418564"/>
                  <a:gd name="connsiteY344" fmla="*/ 172138 h 419737"/>
                  <a:gd name="connsiteX345" fmla="*/ 86667 w 418564"/>
                  <a:gd name="connsiteY345" fmla="*/ 172207 h 419737"/>
                  <a:gd name="connsiteX346" fmla="*/ 87427 w 418564"/>
                  <a:gd name="connsiteY346" fmla="*/ 172621 h 419737"/>
                  <a:gd name="connsiteX347" fmla="*/ 87703 w 418564"/>
                  <a:gd name="connsiteY347" fmla="*/ 172759 h 419737"/>
                  <a:gd name="connsiteX348" fmla="*/ 88600 w 418564"/>
                  <a:gd name="connsiteY348" fmla="*/ 173242 h 419737"/>
                  <a:gd name="connsiteX349" fmla="*/ 88669 w 418564"/>
                  <a:gd name="connsiteY349" fmla="*/ 173242 h 419737"/>
                  <a:gd name="connsiteX350" fmla="*/ 91776 w 418564"/>
                  <a:gd name="connsiteY350" fmla="*/ 174830 h 419737"/>
                  <a:gd name="connsiteX351" fmla="*/ 92259 w 418564"/>
                  <a:gd name="connsiteY351" fmla="*/ 175037 h 419737"/>
                  <a:gd name="connsiteX352" fmla="*/ 92328 w 418564"/>
                  <a:gd name="connsiteY352" fmla="*/ 175037 h 419737"/>
                  <a:gd name="connsiteX353" fmla="*/ 93226 w 418564"/>
                  <a:gd name="connsiteY353" fmla="*/ 175452 h 419737"/>
                  <a:gd name="connsiteX354" fmla="*/ 93502 w 418564"/>
                  <a:gd name="connsiteY354" fmla="*/ 175590 h 419737"/>
                  <a:gd name="connsiteX355" fmla="*/ 93502 w 418564"/>
                  <a:gd name="connsiteY355" fmla="*/ 175590 h 419737"/>
                  <a:gd name="connsiteX356" fmla="*/ 94744 w 418564"/>
                  <a:gd name="connsiteY356" fmla="*/ 176142 h 419737"/>
                  <a:gd name="connsiteX357" fmla="*/ 94744 w 418564"/>
                  <a:gd name="connsiteY357" fmla="*/ 176142 h 419737"/>
                  <a:gd name="connsiteX358" fmla="*/ 95435 w 418564"/>
                  <a:gd name="connsiteY358" fmla="*/ 176418 h 419737"/>
                  <a:gd name="connsiteX359" fmla="*/ 95780 w 418564"/>
                  <a:gd name="connsiteY359" fmla="*/ 176556 h 419737"/>
                  <a:gd name="connsiteX360" fmla="*/ 95918 w 418564"/>
                  <a:gd name="connsiteY360" fmla="*/ 176625 h 419737"/>
                  <a:gd name="connsiteX361" fmla="*/ 96263 w 418564"/>
                  <a:gd name="connsiteY361" fmla="*/ 176763 h 419737"/>
                  <a:gd name="connsiteX362" fmla="*/ 96953 w 418564"/>
                  <a:gd name="connsiteY362" fmla="*/ 177039 h 419737"/>
                  <a:gd name="connsiteX363" fmla="*/ 97161 w 418564"/>
                  <a:gd name="connsiteY363" fmla="*/ 177108 h 419737"/>
                  <a:gd name="connsiteX364" fmla="*/ 97161 w 418564"/>
                  <a:gd name="connsiteY364" fmla="*/ 177108 h 419737"/>
                  <a:gd name="connsiteX365" fmla="*/ 97230 w 418564"/>
                  <a:gd name="connsiteY365" fmla="*/ 177108 h 419737"/>
                  <a:gd name="connsiteX366" fmla="*/ 98472 w 418564"/>
                  <a:gd name="connsiteY366" fmla="*/ 177592 h 419737"/>
                  <a:gd name="connsiteX367" fmla="*/ 98541 w 418564"/>
                  <a:gd name="connsiteY367" fmla="*/ 177592 h 419737"/>
                  <a:gd name="connsiteX368" fmla="*/ 98817 w 418564"/>
                  <a:gd name="connsiteY368" fmla="*/ 177661 h 419737"/>
                  <a:gd name="connsiteX369" fmla="*/ 98403 w 418564"/>
                  <a:gd name="connsiteY369" fmla="*/ 179318 h 419737"/>
                  <a:gd name="connsiteX370" fmla="*/ 97851 w 418564"/>
                  <a:gd name="connsiteY370" fmla="*/ 181181 h 419737"/>
                  <a:gd name="connsiteX371" fmla="*/ 32405 w 418564"/>
                  <a:gd name="connsiteY371" fmla="*/ 193677 h 419737"/>
                  <a:gd name="connsiteX372" fmla="*/ 32405 w 418564"/>
                  <a:gd name="connsiteY372" fmla="*/ 193677 h 419737"/>
                  <a:gd name="connsiteX373" fmla="*/ 96 w 418564"/>
                  <a:gd name="connsiteY373" fmla="*/ 223431 h 419737"/>
                  <a:gd name="connsiteX374" fmla="*/ 23706 w 418564"/>
                  <a:gd name="connsiteY374" fmla="*/ 244902 h 419737"/>
                  <a:gd name="connsiteX375" fmla="*/ 23706 w 418564"/>
                  <a:gd name="connsiteY375" fmla="*/ 244902 h 419737"/>
                  <a:gd name="connsiteX376" fmla="*/ 46557 w 418564"/>
                  <a:gd name="connsiteY376" fmla="*/ 254774 h 419737"/>
                  <a:gd name="connsiteX377" fmla="*/ 152251 w 418564"/>
                  <a:gd name="connsiteY377" fmla="*/ 193746 h 419737"/>
                  <a:gd name="connsiteX378" fmla="*/ 152251 w 418564"/>
                  <a:gd name="connsiteY378" fmla="*/ 193746 h 419737"/>
                  <a:gd name="connsiteX379" fmla="*/ 91223 w 418564"/>
                  <a:gd name="connsiteY379" fmla="*/ 88052 h 419737"/>
                  <a:gd name="connsiteX380" fmla="*/ 91223 w 418564"/>
                  <a:gd name="connsiteY380" fmla="*/ 88052 h 419737"/>
                  <a:gd name="connsiteX381" fmla="*/ 67889 w 418564"/>
                  <a:gd name="connsiteY381" fmla="*/ 85912 h 419737"/>
                  <a:gd name="connsiteX382" fmla="*/ 67889 w 418564"/>
                  <a:gd name="connsiteY382" fmla="*/ 85912 h 419737"/>
                  <a:gd name="connsiteX383" fmla="*/ 66302 w 418564"/>
                  <a:gd name="connsiteY383" fmla="*/ 88604 h 419737"/>
                  <a:gd name="connsiteX384" fmla="*/ 99784 w 418564"/>
                  <a:gd name="connsiteY384" fmla="*/ 143695 h 419737"/>
                  <a:gd name="connsiteX385" fmla="*/ 99439 w 418564"/>
                  <a:gd name="connsiteY385" fmla="*/ 143488 h 419737"/>
                  <a:gd name="connsiteX386" fmla="*/ 99370 w 418564"/>
                  <a:gd name="connsiteY386" fmla="*/ 143419 h 419737"/>
                  <a:gd name="connsiteX387" fmla="*/ 99163 w 418564"/>
                  <a:gd name="connsiteY387" fmla="*/ 143281 h 419737"/>
                  <a:gd name="connsiteX388" fmla="*/ 99025 w 418564"/>
                  <a:gd name="connsiteY388" fmla="*/ 143212 h 419737"/>
                  <a:gd name="connsiteX389" fmla="*/ 98541 w 418564"/>
                  <a:gd name="connsiteY389" fmla="*/ 142936 h 419737"/>
                  <a:gd name="connsiteX390" fmla="*/ 97782 w 418564"/>
                  <a:gd name="connsiteY390" fmla="*/ 142452 h 419737"/>
                  <a:gd name="connsiteX391" fmla="*/ 97782 w 418564"/>
                  <a:gd name="connsiteY391" fmla="*/ 142452 h 419737"/>
                  <a:gd name="connsiteX392" fmla="*/ 97023 w 418564"/>
                  <a:gd name="connsiteY392" fmla="*/ 141969 h 419737"/>
                  <a:gd name="connsiteX393" fmla="*/ 96884 w 418564"/>
                  <a:gd name="connsiteY393" fmla="*/ 141900 h 419737"/>
                  <a:gd name="connsiteX394" fmla="*/ 96263 w 418564"/>
                  <a:gd name="connsiteY394" fmla="*/ 141486 h 419737"/>
                  <a:gd name="connsiteX395" fmla="*/ 96263 w 418564"/>
                  <a:gd name="connsiteY395" fmla="*/ 141486 h 419737"/>
                  <a:gd name="connsiteX396" fmla="*/ 96263 w 418564"/>
                  <a:gd name="connsiteY396" fmla="*/ 141486 h 419737"/>
                  <a:gd name="connsiteX397" fmla="*/ 95849 w 418564"/>
                  <a:gd name="connsiteY397" fmla="*/ 141210 h 419737"/>
                  <a:gd name="connsiteX398" fmla="*/ 95780 w 418564"/>
                  <a:gd name="connsiteY398" fmla="*/ 141141 h 419737"/>
                  <a:gd name="connsiteX399" fmla="*/ 95504 w 418564"/>
                  <a:gd name="connsiteY399" fmla="*/ 140934 h 419737"/>
                  <a:gd name="connsiteX400" fmla="*/ 94813 w 418564"/>
                  <a:gd name="connsiteY400" fmla="*/ 140450 h 419737"/>
                  <a:gd name="connsiteX401" fmla="*/ 94744 w 418564"/>
                  <a:gd name="connsiteY401" fmla="*/ 140381 h 419737"/>
                  <a:gd name="connsiteX402" fmla="*/ 93985 w 418564"/>
                  <a:gd name="connsiteY402" fmla="*/ 139829 h 419737"/>
                  <a:gd name="connsiteX403" fmla="*/ 93916 w 418564"/>
                  <a:gd name="connsiteY403" fmla="*/ 139760 h 419737"/>
                  <a:gd name="connsiteX404" fmla="*/ 93502 w 418564"/>
                  <a:gd name="connsiteY404" fmla="*/ 139415 h 419737"/>
                  <a:gd name="connsiteX405" fmla="*/ 93364 w 418564"/>
                  <a:gd name="connsiteY405" fmla="*/ 139277 h 419737"/>
                  <a:gd name="connsiteX406" fmla="*/ 93226 w 418564"/>
                  <a:gd name="connsiteY406" fmla="*/ 139208 h 419737"/>
                  <a:gd name="connsiteX407" fmla="*/ 93157 w 418564"/>
                  <a:gd name="connsiteY407" fmla="*/ 139139 h 419737"/>
                  <a:gd name="connsiteX408" fmla="*/ 92742 w 418564"/>
                  <a:gd name="connsiteY408" fmla="*/ 138794 h 419737"/>
                  <a:gd name="connsiteX409" fmla="*/ 92535 w 418564"/>
                  <a:gd name="connsiteY409" fmla="*/ 138655 h 419737"/>
                  <a:gd name="connsiteX410" fmla="*/ 92535 w 418564"/>
                  <a:gd name="connsiteY410" fmla="*/ 138655 h 419737"/>
                  <a:gd name="connsiteX411" fmla="*/ 92466 w 418564"/>
                  <a:gd name="connsiteY411" fmla="*/ 138586 h 419737"/>
                  <a:gd name="connsiteX412" fmla="*/ 91845 w 418564"/>
                  <a:gd name="connsiteY412" fmla="*/ 138034 h 419737"/>
                  <a:gd name="connsiteX413" fmla="*/ 91845 w 418564"/>
                  <a:gd name="connsiteY413" fmla="*/ 138034 h 419737"/>
                  <a:gd name="connsiteX414" fmla="*/ 91845 w 418564"/>
                  <a:gd name="connsiteY414" fmla="*/ 138034 h 419737"/>
                  <a:gd name="connsiteX415" fmla="*/ 91293 w 418564"/>
                  <a:gd name="connsiteY415" fmla="*/ 137551 h 419737"/>
                  <a:gd name="connsiteX416" fmla="*/ 91223 w 418564"/>
                  <a:gd name="connsiteY416" fmla="*/ 137482 h 419737"/>
                  <a:gd name="connsiteX417" fmla="*/ 91154 w 418564"/>
                  <a:gd name="connsiteY417" fmla="*/ 137413 h 419737"/>
                  <a:gd name="connsiteX418" fmla="*/ 91085 w 418564"/>
                  <a:gd name="connsiteY418" fmla="*/ 137344 h 419737"/>
                  <a:gd name="connsiteX419" fmla="*/ 90533 w 418564"/>
                  <a:gd name="connsiteY419" fmla="*/ 136861 h 419737"/>
                  <a:gd name="connsiteX420" fmla="*/ 90464 w 418564"/>
                  <a:gd name="connsiteY420" fmla="*/ 136791 h 419737"/>
                  <a:gd name="connsiteX421" fmla="*/ 89774 w 418564"/>
                  <a:gd name="connsiteY421" fmla="*/ 136170 h 419737"/>
                  <a:gd name="connsiteX422" fmla="*/ 89774 w 418564"/>
                  <a:gd name="connsiteY422" fmla="*/ 136170 h 419737"/>
                  <a:gd name="connsiteX423" fmla="*/ 89774 w 418564"/>
                  <a:gd name="connsiteY423" fmla="*/ 136170 h 419737"/>
                  <a:gd name="connsiteX424" fmla="*/ 89083 w 418564"/>
                  <a:gd name="connsiteY424" fmla="*/ 135549 h 419737"/>
                  <a:gd name="connsiteX425" fmla="*/ 89083 w 418564"/>
                  <a:gd name="connsiteY425" fmla="*/ 135549 h 419737"/>
                  <a:gd name="connsiteX426" fmla="*/ 89014 w 418564"/>
                  <a:gd name="connsiteY426" fmla="*/ 135480 h 419737"/>
                  <a:gd name="connsiteX427" fmla="*/ 88462 w 418564"/>
                  <a:gd name="connsiteY427" fmla="*/ 134997 h 419737"/>
                  <a:gd name="connsiteX428" fmla="*/ 88462 w 418564"/>
                  <a:gd name="connsiteY428" fmla="*/ 134997 h 419737"/>
                  <a:gd name="connsiteX429" fmla="*/ 88393 w 418564"/>
                  <a:gd name="connsiteY429" fmla="*/ 134928 h 419737"/>
                  <a:gd name="connsiteX430" fmla="*/ 87772 w 418564"/>
                  <a:gd name="connsiteY430" fmla="*/ 134375 h 419737"/>
                  <a:gd name="connsiteX431" fmla="*/ 87703 w 418564"/>
                  <a:gd name="connsiteY431" fmla="*/ 134306 h 419737"/>
                  <a:gd name="connsiteX432" fmla="*/ 87703 w 418564"/>
                  <a:gd name="connsiteY432" fmla="*/ 134306 h 419737"/>
                  <a:gd name="connsiteX433" fmla="*/ 87081 w 418564"/>
                  <a:gd name="connsiteY433" fmla="*/ 133754 h 419737"/>
                  <a:gd name="connsiteX434" fmla="*/ 87081 w 418564"/>
                  <a:gd name="connsiteY434" fmla="*/ 133754 h 419737"/>
                  <a:gd name="connsiteX435" fmla="*/ 87081 w 418564"/>
                  <a:gd name="connsiteY435" fmla="*/ 133754 h 419737"/>
                  <a:gd name="connsiteX436" fmla="*/ 87081 w 418564"/>
                  <a:gd name="connsiteY436" fmla="*/ 133754 h 419737"/>
                  <a:gd name="connsiteX437" fmla="*/ 86460 w 418564"/>
                  <a:gd name="connsiteY437" fmla="*/ 133133 h 419737"/>
                  <a:gd name="connsiteX438" fmla="*/ 86460 w 418564"/>
                  <a:gd name="connsiteY438" fmla="*/ 133133 h 419737"/>
                  <a:gd name="connsiteX439" fmla="*/ 85839 w 418564"/>
                  <a:gd name="connsiteY439" fmla="*/ 132442 h 419737"/>
                  <a:gd name="connsiteX440" fmla="*/ 85839 w 418564"/>
                  <a:gd name="connsiteY440" fmla="*/ 132442 h 419737"/>
                  <a:gd name="connsiteX441" fmla="*/ 85770 w 418564"/>
                  <a:gd name="connsiteY441" fmla="*/ 132373 h 419737"/>
                  <a:gd name="connsiteX442" fmla="*/ 85217 w 418564"/>
                  <a:gd name="connsiteY442" fmla="*/ 131752 h 419737"/>
                  <a:gd name="connsiteX443" fmla="*/ 85148 w 418564"/>
                  <a:gd name="connsiteY443" fmla="*/ 131683 h 419737"/>
                  <a:gd name="connsiteX444" fmla="*/ 84596 w 418564"/>
                  <a:gd name="connsiteY444" fmla="*/ 131131 h 419737"/>
                  <a:gd name="connsiteX445" fmla="*/ 84596 w 418564"/>
                  <a:gd name="connsiteY445" fmla="*/ 131131 h 419737"/>
                  <a:gd name="connsiteX446" fmla="*/ 83975 w 418564"/>
                  <a:gd name="connsiteY446" fmla="*/ 130440 h 419737"/>
                  <a:gd name="connsiteX447" fmla="*/ 83975 w 418564"/>
                  <a:gd name="connsiteY447" fmla="*/ 130440 h 419737"/>
                  <a:gd name="connsiteX448" fmla="*/ 83353 w 418564"/>
                  <a:gd name="connsiteY448" fmla="*/ 129750 h 419737"/>
                  <a:gd name="connsiteX449" fmla="*/ 83353 w 418564"/>
                  <a:gd name="connsiteY449" fmla="*/ 129750 h 419737"/>
                  <a:gd name="connsiteX450" fmla="*/ 83353 w 418564"/>
                  <a:gd name="connsiteY450" fmla="*/ 129750 h 419737"/>
                  <a:gd name="connsiteX451" fmla="*/ 82801 w 418564"/>
                  <a:gd name="connsiteY451" fmla="*/ 129059 h 419737"/>
                  <a:gd name="connsiteX452" fmla="*/ 82801 w 418564"/>
                  <a:gd name="connsiteY452" fmla="*/ 129059 h 419737"/>
                  <a:gd name="connsiteX453" fmla="*/ 82801 w 418564"/>
                  <a:gd name="connsiteY453" fmla="*/ 129059 h 419737"/>
                  <a:gd name="connsiteX454" fmla="*/ 82249 w 418564"/>
                  <a:gd name="connsiteY454" fmla="*/ 128369 h 419737"/>
                  <a:gd name="connsiteX455" fmla="*/ 82249 w 418564"/>
                  <a:gd name="connsiteY455" fmla="*/ 128369 h 419737"/>
                  <a:gd name="connsiteX456" fmla="*/ 81697 w 418564"/>
                  <a:gd name="connsiteY456" fmla="*/ 127679 h 419737"/>
                  <a:gd name="connsiteX457" fmla="*/ 81697 w 418564"/>
                  <a:gd name="connsiteY457" fmla="*/ 127610 h 419737"/>
                  <a:gd name="connsiteX458" fmla="*/ 81697 w 418564"/>
                  <a:gd name="connsiteY458" fmla="*/ 127610 h 419737"/>
                  <a:gd name="connsiteX459" fmla="*/ 81213 w 418564"/>
                  <a:gd name="connsiteY459" fmla="*/ 126988 h 419737"/>
                  <a:gd name="connsiteX460" fmla="*/ 81213 w 418564"/>
                  <a:gd name="connsiteY460" fmla="*/ 126988 h 419737"/>
                  <a:gd name="connsiteX461" fmla="*/ 81144 w 418564"/>
                  <a:gd name="connsiteY461" fmla="*/ 126919 h 419737"/>
                  <a:gd name="connsiteX462" fmla="*/ 81006 w 418564"/>
                  <a:gd name="connsiteY462" fmla="*/ 126781 h 419737"/>
                  <a:gd name="connsiteX463" fmla="*/ 80937 w 418564"/>
                  <a:gd name="connsiteY463" fmla="*/ 126712 h 419737"/>
                  <a:gd name="connsiteX464" fmla="*/ 80523 w 418564"/>
                  <a:gd name="connsiteY464" fmla="*/ 126229 h 419737"/>
                  <a:gd name="connsiteX465" fmla="*/ 80523 w 418564"/>
                  <a:gd name="connsiteY465" fmla="*/ 126229 h 419737"/>
                  <a:gd name="connsiteX466" fmla="*/ 79971 w 418564"/>
                  <a:gd name="connsiteY466" fmla="*/ 125539 h 419737"/>
                  <a:gd name="connsiteX467" fmla="*/ 79971 w 418564"/>
                  <a:gd name="connsiteY467" fmla="*/ 125539 h 419737"/>
                  <a:gd name="connsiteX468" fmla="*/ 79971 w 418564"/>
                  <a:gd name="connsiteY468" fmla="*/ 125539 h 419737"/>
                  <a:gd name="connsiteX469" fmla="*/ 79487 w 418564"/>
                  <a:gd name="connsiteY469" fmla="*/ 124848 h 419737"/>
                  <a:gd name="connsiteX470" fmla="*/ 79487 w 418564"/>
                  <a:gd name="connsiteY470" fmla="*/ 124848 h 419737"/>
                  <a:gd name="connsiteX471" fmla="*/ 79487 w 418564"/>
                  <a:gd name="connsiteY471" fmla="*/ 124848 h 419737"/>
                  <a:gd name="connsiteX472" fmla="*/ 79004 w 418564"/>
                  <a:gd name="connsiteY472" fmla="*/ 124158 h 419737"/>
                  <a:gd name="connsiteX473" fmla="*/ 79004 w 418564"/>
                  <a:gd name="connsiteY473" fmla="*/ 124158 h 419737"/>
                  <a:gd name="connsiteX474" fmla="*/ 79004 w 418564"/>
                  <a:gd name="connsiteY474" fmla="*/ 124158 h 419737"/>
                  <a:gd name="connsiteX475" fmla="*/ 78521 w 418564"/>
                  <a:gd name="connsiteY475" fmla="*/ 123399 h 419737"/>
                  <a:gd name="connsiteX476" fmla="*/ 78521 w 418564"/>
                  <a:gd name="connsiteY476" fmla="*/ 123399 h 419737"/>
                  <a:gd name="connsiteX477" fmla="*/ 78521 w 418564"/>
                  <a:gd name="connsiteY477" fmla="*/ 123399 h 419737"/>
                  <a:gd name="connsiteX478" fmla="*/ 78038 w 418564"/>
                  <a:gd name="connsiteY478" fmla="*/ 122639 h 419737"/>
                  <a:gd name="connsiteX479" fmla="*/ 78038 w 418564"/>
                  <a:gd name="connsiteY479" fmla="*/ 122639 h 419737"/>
                  <a:gd name="connsiteX480" fmla="*/ 78038 w 418564"/>
                  <a:gd name="connsiteY480" fmla="*/ 122639 h 419737"/>
                  <a:gd name="connsiteX481" fmla="*/ 77554 w 418564"/>
                  <a:gd name="connsiteY481" fmla="*/ 121880 h 419737"/>
                  <a:gd name="connsiteX482" fmla="*/ 77554 w 418564"/>
                  <a:gd name="connsiteY482" fmla="*/ 121880 h 419737"/>
                  <a:gd name="connsiteX483" fmla="*/ 77554 w 418564"/>
                  <a:gd name="connsiteY483" fmla="*/ 121811 h 419737"/>
                  <a:gd name="connsiteX484" fmla="*/ 77071 w 418564"/>
                  <a:gd name="connsiteY484" fmla="*/ 121120 h 419737"/>
                  <a:gd name="connsiteX485" fmla="*/ 77071 w 418564"/>
                  <a:gd name="connsiteY485" fmla="*/ 121120 h 419737"/>
                  <a:gd name="connsiteX486" fmla="*/ 77071 w 418564"/>
                  <a:gd name="connsiteY486" fmla="*/ 121051 h 419737"/>
                  <a:gd name="connsiteX487" fmla="*/ 76795 w 418564"/>
                  <a:gd name="connsiteY487" fmla="*/ 120637 h 419737"/>
                  <a:gd name="connsiteX488" fmla="*/ 76726 w 418564"/>
                  <a:gd name="connsiteY488" fmla="*/ 120499 h 419737"/>
                  <a:gd name="connsiteX489" fmla="*/ 76588 w 418564"/>
                  <a:gd name="connsiteY489" fmla="*/ 120292 h 419737"/>
                  <a:gd name="connsiteX490" fmla="*/ 76588 w 418564"/>
                  <a:gd name="connsiteY490" fmla="*/ 120223 h 419737"/>
                  <a:gd name="connsiteX491" fmla="*/ 76588 w 418564"/>
                  <a:gd name="connsiteY491" fmla="*/ 120223 h 419737"/>
                  <a:gd name="connsiteX492" fmla="*/ 76312 w 418564"/>
                  <a:gd name="connsiteY492" fmla="*/ 119671 h 419737"/>
                  <a:gd name="connsiteX493" fmla="*/ 76243 w 418564"/>
                  <a:gd name="connsiteY493" fmla="*/ 119533 h 419737"/>
                  <a:gd name="connsiteX494" fmla="*/ 76243 w 418564"/>
                  <a:gd name="connsiteY494" fmla="*/ 119463 h 419737"/>
                  <a:gd name="connsiteX495" fmla="*/ 76243 w 418564"/>
                  <a:gd name="connsiteY495" fmla="*/ 119463 h 419737"/>
                  <a:gd name="connsiteX496" fmla="*/ 75552 w 418564"/>
                  <a:gd name="connsiteY496" fmla="*/ 118842 h 419737"/>
                  <a:gd name="connsiteX497" fmla="*/ 75414 w 418564"/>
                  <a:gd name="connsiteY497" fmla="*/ 118635 h 419737"/>
                  <a:gd name="connsiteX498" fmla="*/ 75069 w 418564"/>
                  <a:gd name="connsiteY498" fmla="*/ 118014 h 419737"/>
                  <a:gd name="connsiteX499" fmla="*/ 75000 w 418564"/>
                  <a:gd name="connsiteY499" fmla="*/ 117945 h 419737"/>
                  <a:gd name="connsiteX500" fmla="*/ 75000 w 418564"/>
                  <a:gd name="connsiteY500" fmla="*/ 117876 h 419737"/>
                  <a:gd name="connsiteX501" fmla="*/ 74655 w 418564"/>
                  <a:gd name="connsiteY501" fmla="*/ 117185 h 419737"/>
                  <a:gd name="connsiteX502" fmla="*/ 74655 w 418564"/>
                  <a:gd name="connsiteY502" fmla="*/ 117185 h 419737"/>
                  <a:gd name="connsiteX503" fmla="*/ 74310 w 418564"/>
                  <a:gd name="connsiteY503" fmla="*/ 116564 h 419737"/>
                  <a:gd name="connsiteX504" fmla="*/ 74310 w 418564"/>
                  <a:gd name="connsiteY504" fmla="*/ 116564 h 419737"/>
                  <a:gd name="connsiteX505" fmla="*/ 73895 w 418564"/>
                  <a:gd name="connsiteY505" fmla="*/ 115805 h 419737"/>
                  <a:gd name="connsiteX506" fmla="*/ 73895 w 418564"/>
                  <a:gd name="connsiteY506" fmla="*/ 115736 h 419737"/>
                  <a:gd name="connsiteX507" fmla="*/ 73826 w 418564"/>
                  <a:gd name="connsiteY507" fmla="*/ 115597 h 419737"/>
                  <a:gd name="connsiteX508" fmla="*/ 73826 w 418564"/>
                  <a:gd name="connsiteY508" fmla="*/ 115597 h 419737"/>
                  <a:gd name="connsiteX509" fmla="*/ 73757 w 418564"/>
                  <a:gd name="connsiteY509" fmla="*/ 115528 h 419737"/>
                  <a:gd name="connsiteX510" fmla="*/ 73619 w 418564"/>
                  <a:gd name="connsiteY510" fmla="*/ 115252 h 419737"/>
                  <a:gd name="connsiteX511" fmla="*/ 73619 w 418564"/>
                  <a:gd name="connsiteY511" fmla="*/ 115252 h 419737"/>
                  <a:gd name="connsiteX512" fmla="*/ 73412 w 418564"/>
                  <a:gd name="connsiteY512" fmla="*/ 114907 h 419737"/>
                  <a:gd name="connsiteX513" fmla="*/ 73412 w 418564"/>
                  <a:gd name="connsiteY513" fmla="*/ 114838 h 419737"/>
                  <a:gd name="connsiteX514" fmla="*/ 72791 w 418564"/>
                  <a:gd name="connsiteY514" fmla="*/ 113595 h 419737"/>
                  <a:gd name="connsiteX515" fmla="*/ 72791 w 418564"/>
                  <a:gd name="connsiteY515" fmla="*/ 113595 h 419737"/>
                  <a:gd name="connsiteX516" fmla="*/ 72584 w 418564"/>
                  <a:gd name="connsiteY516" fmla="*/ 113112 h 419737"/>
                  <a:gd name="connsiteX517" fmla="*/ 72584 w 418564"/>
                  <a:gd name="connsiteY517" fmla="*/ 113112 h 419737"/>
                  <a:gd name="connsiteX518" fmla="*/ 72308 w 418564"/>
                  <a:gd name="connsiteY518" fmla="*/ 112491 h 419737"/>
                  <a:gd name="connsiteX519" fmla="*/ 72308 w 418564"/>
                  <a:gd name="connsiteY519" fmla="*/ 112491 h 419737"/>
                  <a:gd name="connsiteX520" fmla="*/ 72101 w 418564"/>
                  <a:gd name="connsiteY520" fmla="*/ 112008 h 419737"/>
                  <a:gd name="connsiteX521" fmla="*/ 72032 w 418564"/>
                  <a:gd name="connsiteY521" fmla="*/ 111870 h 419737"/>
                  <a:gd name="connsiteX522" fmla="*/ 71893 w 418564"/>
                  <a:gd name="connsiteY522" fmla="*/ 111524 h 419737"/>
                  <a:gd name="connsiteX523" fmla="*/ 71824 w 418564"/>
                  <a:gd name="connsiteY523" fmla="*/ 111386 h 419737"/>
                  <a:gd name="connsiteX524" fmla="*/ 71755 w 418564"/>
                  <a:gd name="connsiteY524" fmla="*/ 111179 h 419737"/>
                  <a:gd name="connsiteX525" fmla="*/ 71755 w 418564"/>
                  <a:gd name="connsiteY525" fmla="*/ 111179 h 419737"/>
                  <a:gd name="connsiteX526" fmla="*/ 71548 w 418564"/>
                  <a:gd name="connsiteY526" fmla="*/ 110696 h 419737"/>
                  <a:gd name="connsiteX527" fmla="*/ 71548 w 418564"/>
                  <a:gd name="connsiteY527" fmla="*/ 110627 h 419737"/>
                  <a:gd name="connsiteX528" fmla="*/ 71341 w 418564"/>
                  <a:gd name="connsiteY528" fmla="*/ 110144 h 419737"/>
                  <a:gd name="connsiteX529" fmla="*/ 71272 w 418564"/>
                  <a:gd name="connsiteY529" fmla="*/ 109937 h 419737"/>
                  <a:gd name="connsiteX530" fmla="*/ 71272 w 418564"/>
                  <a:gd name="connsiteY530" fmla="*/ 109937 h 419737"/>
                  <a:gd name="connsiteX531" fmla="*/ 71065 w 418564"/>
                  <a:gd name="connsiteY531" fmla="*/ 109453 h 419737"/>
                  <a:gd name="connsiteX532" fmla="*/ 71065 w 418564"/>
                  <a:gd name="connsiteY532" fmla="*/ 109453 h 419737"/>
                  <a:gd name="connsiteX533" fmla="*/ 70237 w 418564"/>
                  <a:gd name="connsiteY533" fmla="*/ 107175 h 419737"/>
                  <a:gd name="connsiteX534" fmla="*/ 70237 w 418564"/>
                  <a:gd name="connsiteY534" fmla="*/ 107175 h 419737"/>
                  <a:gd name="connsiteX535" fmla="*/ 70030 w 418564"/>
                  <a:gd name="connsiteY535" fmla="*/ 106623 h 419737"/>
                  <a:gd name="connsiteX536" fmla="*/ 70030 w 418564"/>
                  <a:gd name="connsiteY536" fmla="*/ 106554 h 419737"/>
                  <a:gd name="connsiteX537" fmla="*/ 70030 w 418564"/>
                  <a:gd name="connsiteY537" fmla="*/ 106485 h 419737"/>
                  <a:gd name="connsiteX538" fmla="*/ 70030 w 418564"/>
                  <a:gd name="connsiteY538" fmla="*/ 106485 h 419737"/>
                  <a:gd name="connsiteX539" fmla="*/ 70030 w 418564"/>
                  <a:gd name="connsiteY539" fmla="*/ 106416 h 419737"/>
                  <a:gd name="connsiteX540" fmla="*/ 69822 w 418564"/>
                  <a:gd name="connsiteY540" fmla="*/ 105863 h 419737"/>
                  <a:gd name="connsiteX541" fmla="*/ 69822 w 418564"/>
                  <a:gd name="connsiteY541" fmla="*/ 105794 h 419737"/>
                  <a:gd name="connsiteX542" fmla="*/ 69753 w 418564"/>
                  <a:gd name="connsiteY542" fmla="*/ 105518 h 419737"/>
                  <a:gd name="connsiteX543" fmla="*/ 69753 w 418564"/>
                  <a:gd name="connsiteY543" fmla="*/ 105449 h 419737"/>
                  <a:gd name="connsiteX544" fmla="*/ 69615 w 418564"/>
                  <a:gd name="connsiteY544" fmla="*/ 105104 h 419737"/>
                  <a:gd name="connsiteX545" fmla="*/ 69615 w 418564"/>
                  <a:gd name="connsiteY545" fmla="*/ 105104 h 419737"/>
                  <a:gd name="connsiteX546" fmla="*/ 68856 w 418564"/>
                  <a:gd name="connsiteY546" fmla="*/ 102688 h 419737"/>
                  <a:gd name="connsiteX547" fmla="*/ 68856 w 418564"/>
                  <a:gd name="connsiteY547" fmla="*/ 102688 h 419737"/>
                  <a:gd name="connsiteX548" fmla="*/ 68649 w 418564"/>
                  <a:gd name="connsiteY548" fmla="*/ 102066 h 419737"/>
                  <a:gd name="connsiteX549" fmla="*/ 68649 w 418564"/>
                  <a:gd name="connsiteY549" fmla="*/ 101997 h 419737"/>
                  <a:gd name="connsiteX550" fmla="*/ 68649 w 418564"/>
                  <a:gd name="connsiteY550" fmla="*/ 101928 h 419737"/>
                  <a:gd name="connsiteX551" fmla="*/ 68442 w 418564"/>
                  <a:gd name="connsiteY551" fmla="*/ 101169 h 419737"/>
                  <a:gd name="connsiteX552" fmla="*/ 68442 w 418564"/>
                  <a:gd name="connsiteY552" fmla="*/ 101169 h 419737"/>
                  <a:gd name="connsiteX553" fmla="*/ 68442 w 418564"/>
                  <a:gd name="connsiteY553" fmla="*/ 101169 h 419737"/>
                  <a:gd name="connsiteX554" fmla="*/ 68442 w 418564"/>
                  <a:gd name="connsiteY554" fmla="*/ 101169 h 419737"/>
                  <a:gd name="connsiteX555" fmla="*/ 68373 w 418564"/>
                  <a:gd name="connsiteY555" fmla="*/ 101031 h 419737"/>
                  <a:gd name="connsiteX556" fmla="*/ 68304 w 418564"/>
                  <a:gd name="connsiteY556" fmla="*/ 100824 h 419737"/>
                  <a:gd name="connsiteX557" fmla="*/ 68235 w 418564"/>
                  <a:gd name="connsiteY557" fmla="*/ 100686 h 419737"/>
                  <a:gd name="connsiteX558" fmla="*/ 68096 w 418564"/>
                  <a:gd name="connsiteY558" fmla="*/ 99995 h 419737"/>
                  <a:gd name="connsiteX559" fmla="*/ 68096 w 418564"/>
                  <a:gd name="connsiteY559" fmla="*/ 99995 h 419737"/>
                  <a:gd name="connsiteX560" fmla="*/ 67958 w 418564"/>
                  <a:gd name="connsiteY560" fmla="*/ 99512 h 419737"/>
                  <a:gd name="connsiteX561" fmla="*/ 67889 w 418564"/>
                  <a:gd name="connsiteY561" fmla="*/ 99305 h 419737"/>
                  <a:gd name="connsiteX562" fmla="*/ 67820 w 418564"/>
                  <a:gd name="connsiteY562" fmla="*/ 99098 h 419737"/>
                  <a:gd name="connsiteX563" fmla="*/ 67820 w 418564"/>
                  <a:gd name="connsiteY563" fmla="*/ 99029 h 419737"/>
                  <a:gd name="connsiteX564" fmla="*/ 67820 w 418564"/>
                  <a:gd name="connsiteY564" fmla="*/ 98960 h 419737"/>
                  <a:gd name="connsiteX565" fmla="*/ 67682 w 418564"/>
                  <a:gd name="connsiteY565" fmla="*/ 98339 h 419737"/>
                  <a:gd name="connsiteX566" fmla="*/ 67682 w 418564"/>
                  <a:gd name="connsiteY566" fmla="*/ 98269 h 419737"/>
                  <a:gd name="connsiteX567" fmla="*/ 67613 w 418564"/>
                  <a:gd name="connsiteY567" fmla="*/ 97924 h 419737"/>
                  <a:gd name="connsiteX568" fmla="*/ 67613 w 418564"/>
                  <a:gd name="connsiteY568" fmla="*/ 97855 h 419737"/>
                  <a:gd name="connsiteX569" fmla="*/ 67544 w 418564"/>
                  <a:gd name="connsiteY569" fmla="*/ 97441 h 419737"/>
                  <a:gd name="connsiteX570" fmla="*/ 67544 w 418564"/>
                  <a:gd name="connsiteY570" fmla="*/ 97303 h 419737"/>
                  <a:gd name="connsiteX571" fmla="*/ 67268 w 418564"/>
                  <a:gd name="connsiteY571" fmla="*/ 95991 h 419737"/>
                  <a:gd name="connsiteX572" fmla="*/ 67268 w 418564"/>
                  <a:gd name="connsiteY572" fmla="*/ 95991 h 419737"/>
                  <a:gd name="connsiteX573" fmla="*/ 67199 w 418564"/>
                  <a:gd name="connsiteY573" fmla="*/ 95508 h 419737"/>
                  <a:gd name="connsiteX574" fmla="*/ 67199 w 418564"/>
                  <a:gd name="connsiteY574" fmla="*/ 95439 h 419737"/>
                  <a:gd name="connsiteX575" fmla="*/ 67130 w 418564"/>
                  <a:gd name="connsiteY575" fmla="*/ 94818 h 419737"/>
                  <a:gd name="connsiteX576" fmla="*/ 67130 w 418564"/>
                  <a:gd name="connsiteY576" fmla="*/ 94749 h 419737"/>
                  <a:gd name="connsiteX577" fmla="*/ 67130 w 418564"/>
                  <a:gd name="connsiteY577" fmla="*/ 94611 h 419737"/>
                  <a:gd name="connsiteX578" fmla="*/ 67061 w 418564"/>
                  <a:gd name="connsiteY578" fmla="*/ 94334 h 419737"/>
                  <a:gd name="connsiteX579" fmla="*/ 66854 w 418564"/>
                  <a:gd name="connsiteY579" fmla="*/ 92747 h 419737"/>
                  <a:gd name="connsiteX580" fmla="*/ 66854 w 418564"/>
                  <a:gd name="connsiteY580" fmla="*/ 92678 h 419737"/>
                  <a:gd name="connsiteX581" fmla="*/ 66785 w 418564"/>
                  <a:gd name="connsiteY581" fmla="*/ 92056 h 419737"/>
                  <a:gd name="connsiteX582" fmla="*/ 66785 w 418564"/>
                  <a:gd name="connsiteY582" fmla="*/ 92056 h 419737"/>
                  <a:gd name="connsiteX583" fmla="*/ 66785 w 418564"/>
                  <a:gd name="connsiteY583" fmla="*/ 91987 h 419737"/>
                  <a:gd name="connsiteX584" fmla="*/ 66785 w 418564"/>
                  <a:gd name="connsiteY584" fmla="*/ 91918 h 419737"/>
                  <a:gd name="connsiteX585" fmla="*/ 66785 w 418564"/>
                  <a:gd name="connsiteY585" fmla="*/ 91849 h 419737"/>
                  <a:gd name="connsiteX586" fmla="*/ 66785 w 418564"/>
                  <a:gd name="connsiteY586" fmla="*/ 91642 h 419737"/>
                  <a:gd name="connsiteX587" fmla="*/ 66785 w 418564"/>
                  <a:gd name="connsiteY587" fmla="*/ 91573 h 419737"/>
                  <a:gd name="connsiteX588" fmla="*/ 66647 w 418564"/>
                  <a:gd name="connsiteY588" fmla="*/ 89985 h 419737"/>
                  <a:gd name="connsiteX589" fmla="*/ 66647 w 418564"/>
                  <a:gd name="connsiteY589" fmla="*/ 89916 h 419737"/>
                  <a:gd name="connsiteX590" fmla="*/ 66647 w 418564"/>
                  <a:gd name="connsiteY590" fmla="*/ 89709 h 419737"/>
                  <a:gd name="connsiteX591" fmla="*/ 66647 w 418564"/>
                  <a:gd name="connsiteY591" fmla="*/ 89571 h 419737"/>
                  <a:gd name="connsiteX592" fmla="*/ 66578 w 418564"/>
                  <a:gd name="connsiteY592" fmla="*/ 88950 h 419737"/>
                  <a:gd name="connsiteX593" fmla="*/ 66578 w 418564"/>
                  <a:gd name="connsiteY593" fmla="*/ 88812 h 419737"/>
                  <a:gd name="connsiteX594" fmla="*/ 66302 w 418564"/>
                  <a:gd name="connsiteY594" fmla="*/ 88604 h 419737"/>
                  <a:gd name="connsiteX595" fmla="*/ 66302 w 418564"/>
                  <a:gd name="connsiteY595" fmla="*/ 88604 h 419737"/>
                  <a:gd name="connsiteX596" fmla="*/ 350177 w 418564"/>
                  <a:gd name="connsiteY596" fmla="*/ 163025 h 419737"/>
                  <a:gd name="connsiteX597" fmla="*/ 275687 w 418564"/>
                  <a:gd name="connsiteY597" fmla="*/ 206172 h 419737"/>
                  <a:gd name="connsiteX598" fmla="*/ 307237 w 418564"/>
                  <a:gd name="connsiteY598" fmla="*/ 324017 h 419737"/>
                  <a:gd name="connsiteX599" fmla="*/ 307237 w 418564"/>
                  <a:gd name="connsiteY599" fmla="*/ 324017 h 419737"/>
                  <a:gd name="connsiteX600" fmla="*/ 333677 w 418564"/>
                  <a:gd name="connsiteY600" fmla="*/ 333958 h 419737"/>
                  <a:gd name="connsiteX601" fmla="*/ 312483 w 418564"/>
                  <a:gd name="connsiteY601" fmla="*/ 272654 h 419737"/>
                  <a:gd name="connsiteX602" fmla="*/ 343342 w 418564"/>
                  <a:gd name="connsiteY602" fmla="*/ 301028 h 419737"/>
                  <a:gd name="connsiteX603" fmla="*/ 349003 w 418564"/>
                  <a:gd name="connsiteY603" fmla="*/ 313454 h 419737"/>
                  <a:gd name="connsiteX604" fmla="*/ 349210 w 418564"/>
                  <a:gd name="connsiteY604" fmla="*/ 314075 h 419737"/>
                  <a:gd name="connsiteX605" fmla="*/ 349279 w 418564"/>
                  <a:gd name="connsiteY605" fmla="*/ 314214 h 419737"/>
                  <a:gd name="connsiteX606" fmla="*/ 349349 w 418564"/>
                  <a:gd name="connsiteY606" fmla="*/ 314352 h 419737"/>
                  <a:gd name="connsiteX607" fmla="*/ 349349 w 418564"/>
                  <a:gd name="connsiteY607" fmla="*/ 314352 h 419737"/>
                  <a:gd name="connsiteX608" fmla="*/ 349349 w 418564"/>
                  <a:gd name="connsiteY608" fmla="*/ 314352 h 419737"/>
                  <a:gd name="connsiteX609" fmla="*/ 349349 w 418564"/>
                  <a:gd name="connsiteY609" fmla="*/ 314421 h 419737"/>
                  <a:gd name="connsiteX610" fmla="*/ 349349 w 418564"/>
                  <a:gd name="connsiteY610" fmla="*/ 314490 h 419737"/>
                  <a:gd name="connsiteX611" fmla="*/ 349349 w 418564"/>
                  <a:gd name="connsiteY611" fmla="*/ 314559 h 419737"/>
                  <a:gd name="connsiteX612" fmla="*/ 349625 w 418564"/>
                  <a:gd name="connsiteY612" fmla="*/ 315387 h 419737"/>
                  <a:gd name="connsiteX613" fmla="*/ 349901 w 418564"/>
                  <a:gd name="connsiteY613" fmla="*/ 316216 h 419737"/>
                  <a:gd name="connsiteX614" fmla="*/ 349901 w 418564"/>
                  <a:gd name="connsiteY614" fmla="*/ 316216 h 419737"/>
                  <a:gd name="connsiteX615" fmla="*/ 350177 w 418564"/>
                  <a:gd name="connsiteY615" fmla="*/ 317113 h 419737"/>
                  <a:gd name="connsiteX616" fmla="*/ 350177 w 418564"/>
                  <a:gd name="connsiteY616" fmla="*/ 317113 h 419737"/>
                  <a:gd name="connsiteX617" fmla="*/ 350384 w 418564"/>
                  <a:gd name="connsiteY617" fmla="*/ 317803 h 419737"/>
                  <a:gd name="connsiteX618" fmla="*/ 350384 w 418564"/>
                  <a:gd name="connsiteY618" fmla="*/ 317872 h 419737"/>
                  <a:gd name="connsiteX619" fmla="*/ 350453 w 418564"/>
                  <a:gd name="connsiteY619" fmla="*/ 318010 h 419737"/>
                  <a:gd name="connsiteX620" fmla="*/ 350591 w 418564"/>
                  <a:gd name="connsiteY620" fmla="*/ 318563 h 419737"/>
                  <a:gd name="connsiteX621" fmla="*/ 350591 w 418564"/>
                  <a:gd name="connsiteY621" fmla="*/ 318632 h 419737"/>
                  <a:gd name="connsiteX622" fmla="*/ 350591 w 418564"/>
                  <a:gd name="connsiteY622" fmla="*/ 318701 h 419737"/>
                  <a:gd name="connsiteX623" fmla="*/ 350729 w 418564"/>
                  <a:gd name="connsiteY623" fmla="*/ 319253 h 419737"/>
                  <a:gd name="connsiteX624" fmla="*/ 350798 w 418564"/>
                  <a:gd name="connsiteY624" fmla="*/ 319460 h 419737"/>
                  <a:gd name="connsiteX625" fmla="*/ 350798 w 418564"/>
                  <a:gd name="connsiteY625" fmla="*/ 319529 h 419737"/>
                  <a:gd name="connsiteX626" fmla="*/ 350798 w 418564"/>
                  <a:gd name="connsiteY626" fmla="*/ 319598 h 419737"/>
                  <a:gd name="connsiteX627" fmla="*/ 350867 w 418564"/>
                  <a:gd name="connsiteY627" fmla="*/ 319805 h 419737"/>
                  <a:gd name="connsiteX628" fmla="*/ 351005 w 418564"/>
                  <a:gd name="connsiteY628" fmla="*/ 320427 h 419737"/>
                  <a:gd name="connsiteX629" fmla="*/ 351074 w 418564"/>
                  <a:gd name="connsiteY629" fmla="*/ 320634 h 419737"/>
                  <a:gd name="connsiteX630" fmla="*/ 351074 w 418564"/>
                  <a:gd name="connsiteY630" fmla="*/ 320634 h 419737"/>
                  <a:gd name="connsiteX631" fmla="*/ 351212 w 418564"/>
                  <a:gd name="connsiteY631" fmla="*/ 321324 h 419737"/>
                  <a:gd name="connsiteX632" fmla="*/ 351212 w 418564"/>
                  <a:gd name="connsiteY632" fmla="*/ 321324 h 419737"/>
                  <a:gd name="connsiteX633" fmla="*/ 351351 w 418564"/>
                  <a:gd name="connsiteY633" fmla="*/ 322015 h 419737"/>
                  <a:gd name="connsiteX634" fmla="*/ 351420 w 418564"/>
                  <a:gd name="connsiteY634" fmla="*/ 322222 h 419737"/>
                  <a:gd name="connsiteX635" fmla="*/ 351489 w 418564"/>
                  <a:gd name="connsiteY635" fmla="*/ 322429 h 419737"/>
                  <a:gd name="connsiteX636" fmla="*/ 351489 w 418564"/>
                  <a:gd name="connsiteY636" fmla="*/ 322429 h 419737"/>
                  <a:gd name="connsiteX637" fmla="*/ 351489 w 418564"/>
                  <a:gd name="connsiteY637" fmla="*/ 322498 h 419737"/>
                  <a:gd name="connsiteX638" fmla="*/ 351627 w 418564"/>
                  <a:gd name="connsiteY638" fmla="*/ 323188 h 419737"/>
                  <a:gd name="connsiteX639" fmla="*/ 351696 w 418564"/>
                  <a:gd name="connsiteY639" fmla="*/ 323740 h 419737"/>
                  <a:gd name="connsiteX640" fmla="*/ 351696 w 418564"/>
                  <a:gd name="connsiteY640" fmla="*/ 323740 h 419737"/>
                  <a:gd name="connsiteX641" fmla="*/ 351765 w 418564"/>
                  <a:gd name="connsiteY641" fmla="*/ 324293 h 419737"/>
                  <a:gd name="connsiteX642" fmla="*/ 351765 w 418564"/>
                  <a:gd name="connsiteY642" fmla="*/ 324362 h 419737"/>
                  <a:gd name="connsiteX643" fmla="*/ 351903 w 418564"/>
                  <a:gd name="connsiteY643" fmla="*/ 324983 h 419737"/>
                  <a:gd name="connsiteX644" fmla="*/ 351903 w 418564"/>
                  <a:gd name="connsiteY644" fmla="*/ 325052 h 419737"/>
                  <a:gd name="connsiteX645" fmla="*/ 351903 w 418564"/>
                  <a:gd name="connsiteY645" fmla="*/ 325052 h 419737"/>
                  <a:gd name="connsiteX646" fmla="*/ 351903 w 418564"/>
                  <a:gd name="connsiteY646" fmla="*/ 325052 h 419737"/>
                  <a:gd name="connsiteX647" fmla="*/ 352041 w 418564"/>
                  <a:gd name="connsiteY647" fmla="*/ 325881 h 419737"/>
                  <a:gd name="connsiteX648" fmla="*/ 352041 w 418564"/>
                  <a:gd name="connsiteY648" fmla="*/ 325950 h 419737"/>
                  <a:gd name="connsiteX649" fmla="*/ 352041 w 418564"/>
                  <a:gd name="connsiteY649" fmla="*/ 326157 h 419737"/>
                  <a:gd name="connsiteX650" fmla="*/ 352110 w 418564"/>
                  <a:gd name="connsiteY650" fmla="*/ 326778 h 419737"/>
                  <a:gd name="connsiteX651" fmla="*/ 352110 w 418564"/>
                  <a:gd name="connsiteY651" fmla="*/ 326778 h 419737"/>
                  <a:gd name="connsiteX652" fmla="*/ 352110 w 418564"/>
                  <a:gd name="connsiteY652" fmla="*/ 326985 h 419737"/>
                  <a:gd name="connsiteX653" fmla="*/ 352110 w 418564"/>
                  <a:gd name="connsiteY653" fmla="*/ 326985 h 419737"/>
                  <a:gd name="connsiteX654" fmla="*/ 352179 w 418564"/>
                  <a:gd name="connsiteY654" fmla="*/ 327676 h 419737"/>
                  <a:gd name="connsiteX655" fmla="*/ 352179 w 418564"/>
                  <a:gd name="connsiteY655" fmla="*/ 327814 h 419737"/>
                  <a:gd name="connsiteX656" fmla="*/ 352248 w 418564"/>
                  <a:gd name="connsiteY656" fmla="*/ 328504 h 419737"/>
                  <a:gd name="connsiteX657" fmla="*/ 352248 w 418564"/>
                  <a:gd name="connsiteY657" fmla="*/ 328504 h 419737"/>
                  <a:gd name="connsiteX658" fmla="*/ 352248 w 418564"/>
                  <a:gd name="connsiteY658" fmla="*/ 328711 h 419737"/>
                  <a:gd name="connsiteX659" fmla="*/ 352248 w 418564"/>
                  <a:gd name="connsiteY659" fmla="*/ 328711 h 419737"/>
                  <a:gd name="connsiteX660" fmla="*/ 352317 w 418564"/>
                  <a:gd name="connsiteY660" fmla="*/ 329401 h 419737"/>
                  <a:gd name="connsiteX661" fmla="*/ 352317 w 418564"/>
                  <a:gd name="connsiteY661" fmla="*/ 329401 h 419737"/>
                  <a:gd name="connsiteX662" fmla="*/ 352386 w 418564"/>
                  <a:gd name="connsiteY662" fmla="*/ 330092 h 419737"/>
                  <a:gd name="connsiteX663" fmla="*/ 352386 w 418564"/>
                  <a:gd name="connsiteY663" fmla="*/ 330092 h 419737"/>
                  <a:gd name="connsiteX664" fmla="*/ 352386 w 418564"/>
                  <a:gd name="connsiteY664" fmla="*/ 330299 h 419737"/>
                  <a:gd name="connsiteX665" fmla="*/ 352386 w 418564"/>
                  <a:gd name="connsiteY665" fmla="*/ 330368 h 419737"/>
                  <a:gd name="connsiteX666" fmla="*/ 352386 w 418564"/>
                  <a:gd name="connsiteY666" fmla="*/ 330437 h 419737"/>
                  <a:gd name="connsiteX667" fmla="*/ 352455 w 418564"/>
                  <a:gd name="connsiteY667" fmla="*/ 331334 h 419737"/>
                  <a:gd name="connsiteX668" fmla="*/ 352455 w 418564"/>
                  <a:gd name="connsiteY668" fmla="*/ 331541 h 419737"/>
                  <a:gd name="connsiteX669" fmla="*/ 352455 w 418564"/>
                  <a:gd name="connsiteY669" fmla="*/ 331611 h 419737"/>
                  <a:gd name="connsiteX670" fmla="*/ 352455 w 418564"/>
                  <a:gd name="connsiteY670" fmla="*/ 332094 h 419737"/>
                  <a:gd name="connsiteX671" fmla="*/ 352455 w 418564"/>
                  <a:gd name="connsiteY671" fmla="*/ 332646 h 419737"/>
                  <a:gd name="connsiteX672" fmla="*/ 352455 w 418564"/>
                  <a:gd name="connsiteY672" fmla="*/ 332715 h 419737"/>
                  <a:gd name="connsiteX673" fmla="*/ 352455 w 418564"/>
                  <a:gd name="connsiteY673" fmla="*/ 333267 h 419737"/>
                  <a:gd name="connsiteX674" fmla="*/ 352455 w 418564"/>
                  <a:gd name="connsiteY674" fmla="*/ 333267 h 419737"/>
                  <a:gd name="connsiteX675" fmla="*/ 352455 w 418564"/>
                  <a:gd name="connsiteY675" fmla="*/ 333474 h 419737"/>
                  <a:gd name="connsiteX676" fmla="*/ 383866 w 418564"/>
                  <a:gd name="connsiteY676" fmla="*/ 326640 h 419737"/>
                  <a:gd name="connsiteX677" fmla="*/ 383866 w 418564"/>
                  <a:gd name="connsiteY677" fmla="*/ 326433 h 419737"/>
                  <a:gd name="connsiteX678" fmla="*/ 383866 w 418564"/>
                  <a:gd name="connsiteY678" fmla="*/ 326433 h 419737"/>
                  <a:gd name="connsiteX679" fmla="*/ 383797 w 418564"/>
                  <a:gd name="connsiteY679" fmla="*/ 325466 h 419737"/>
                  <a:gd name="connsiteX680" fmla="*/ 383797 w 418564"/>
                  <a:gd name="connsiteY680" fmla="*/ 325466 h 419737"/>
                  <a:gd name="connsiteX681" fmla="*/ 383797 w 418564"/>
                  <a:gd name="connsiteY681" fmla="*/ 325190 h 419737"/>
                  <a:gd name="connsiteX682" fmla="*/ 383797 w 418564"/>
                  <a:gd name="connsiteY682" fmla="*/ 325190 h 419737"/>
                  <a:gd name="connsiteX683" fmla="*/ 383728 w 418564"/>
                  <a:gd name="connsiteY683" fmla="*/ 324224 h 419737"/>
                  <a:gd name="connsiteX684" fmla="*/ 383728 w 418564"/>
                  <a:gd name="connsiteY684" fmla="*/ 324155 h 419737"/>
                  <a:gd name="connsiteX685" fmla="*/ 383659 w 418564"/>
                  <a:gd name="connsiteY685" fmla="*/ 323810 h 419737"/>
                  <a:gd name="connsiteX686" fmla="*/ 383659 w 418564"/>
                  <a:gd name="connsiteY686" fmla="*/ 323740 h 419737"/>
                  <a:gd name="connsiteX687" fmla="*/ 383521 w 418564"/>
                  <a:gd name="connsiteY687" fmla="*/ 322774 h 419737"/>
                  <a:gd name="connsiteX688" fmla="*/ 383521 w 418564"/>
                  <a:gd name="connsiteY688" fmla="*/ 322774 h 419737"/>
                  <a:gd name="connsiteX689" fmla="*/ 383452 w 418564"/>
                  <a:gd name="connsiteY689" fmla="*/ 322498 h 419737"/>
                  <a:gd name="connsiteX690" fmla="*/ 383452 w 418564"/>
                  <a:gd name="connsiteY690" fmla="*/ 322498 h 419737"/>
                  <a:gd name="connsiteX691" fmla="*/ 383314 w 418564"/>
                  <a:gd name="connsiteY691" fmla="*/ 321531 h 419737"/>
                  <a:gd name="connsiteX692" fmla="*/ 383314 w 418564"/>
                  <a:gd name="connsiteY692" fmla="*/ 321462 h 419737"/>
                  <a:gd name="connsiteX693" fmla="*/ 383245 w 418564"/>
                  <a:gd name="connsiteY693" fmla="*/ 321186 h 419737"/>
                  <a:gd name="connsiteX694" fmla="*/ 383245 w 418564"/>
                  <a:gd name="connsiteY694" fmla="*/ 321117 h 419737"/>
                  <a:gd name="connsiteX695" fmla="*/ 383038 w 418564"/>
                  <a:gd name="connsiteY695" fmla="*/ 319943 h 419737"/>
                  <a:gd name="connsiteX696" fmla="*/ 383038 w 418564"/>
                  <a:gd name="connsiteY696" fmla="*/ 319943 h 419737"/>
                  <a:gd name="connsiteX697" fmla="*/ 383038 w 418564"/>
                  <a:gd name="connsiteY697" fmla="*/ 319874 h 419737"/>
                  <a:gd name="connsiteX698" fmla="*/ 383038 w 418564"/>
                  <a:gd name="connsiteY698" fmla="*/ 319805 h 419737"/>
                  <a:gd name="connsiteX699" fmla="*/ 382900 w 418564"/>
                  <a:gd name="connsiteY699" fmla="*/ 318839 h 419737"/>
                  <a:gd name="connsiteX700" fmla="*/ 382900 w 418564"/>
                  <a:gd name="connsiteY700" fmla="*/ 318770 h 419737"/>
                  <a:gd name="connsiteX701" fmla="*/ 382762 w 418564"/>
                  <a:gd name="connsiteY701" fmla="*/ 318010 h 419737"/>
                  <a:gd name="connsiteX702" fmla="*/ 382762 w 418564"/>
                  <a:gd name="connsiteY702" fmla="*/ 318010 h 419737"/>
                  <a:gd name="connsiteX703" fmla="*/ 382624 w 418564"/>
                  <a:gd name="connsiteY703" fmla="*/ 317182 h 419737"/>
                  <a:gd name="connsiteX704" fmla="*/ 382624 w 418564"/>
                  <a:gd name="connsiteY704" fmla="*/ 317182 h 419737"/>
                  <a:gd name="connsiteX705" fmla="*/ 382417 w 418564"/>
                  <a:gd name="connsiteY705" fmla="*/ 316285 h 419737"/>
                  <a:gd name="connsiteX706" fmla="*/ 382417 w 418564"/>
                  <a:gd name="connsiteY706" fmla="*/ 316216 h 419737"/>
                  <a:gd name="connsiteX707" fmla="*/ 382348 w 418564"/>
                  <a:gd name="connsiteY707" fmla="*/ 315939 h 419737"/>
                  <a:gd name="connsiteX708" fmla="*/ 382279 w 418564"/>
                  <a:gd name="connsiteY708" fmla="*/ 315732 h 419737"/>
                  <a:gd name="connsiteX709" fmla="*/ 382210 w 418564"/>
                  <a:gd name="connsiteY709" fmla="*/ 315456 h 419737"/>
                  <a:gd name="connsiteX710" fmla="*/ 382210 w 418564"/>
                  <a:gd name="connsiteY710" fmla="*/ 315456 h 419737"/>
                  <a:gd name="connsiteX711" fmla="*/ 382071 w 418564"/>
                  <a:gd name="connsiteY711" fmla="*/ 314628 h 419737"/>
                  <a:gd name="connsiteX712" fmla="*/ 382071 w 418564"/>
                  <a:gd name="connsiteY712" fmla="*/ 314628 h 419737"/>
                  <a:gd name="connsiteX713" fmla="*/ 381864 w 418564"/>
                  <a:gd name="connsiteY713" fmla="*/ 313661 h 419737"/>
                  <a:gd name="connsiteX714" fmla="*/ 381864 w 418564"/>
                  <a:gd name="connsiteY714" fmla="*/ 313661 h 419737"/>
                  <a:gd name="connsiteX715" fmla="*/ 381795 w 418564"/>
                  <a:gd name="connsiteY715" fmla="*/ 313316 h 419737"/>
                  <a:gd name="connsiteX716" fmla="*/ 381795 w 418564"/>
                  <a:gd name="connsiteY716" fmla="*/ 313247 h 419737"/>
                  <a:gd name="connsiteX717" fmla="*/ 381588 w 418564"/>
                  <a:gd name="connsiteY717" fmla="*/ 312280 h 419737"/>
                  <a:gd name="connsiteX718" fmla="*/ 381588 w 418564"/>
                  <a:gd name="connsiteY718" fmla="*/ 312280 h 419737"/>
                  <a:gd name="connsiteX719" fmla="*/ 381588 w 418564"/>
                  <a:gd name="connsiteY719" fmla="*/ 312211 h 419737"/>
                  <a:gd name="connsiteX720" fmla="*/ 381519 w 418564"/>
                  <a:gd name="connsiteY720" fmla="*/ 311866 h 419737"/>
                  <a:gd name="connsiteX721" fmla="*/ 381312 w 418564"/>
                  <a:gd name="connsiteY721" fmla="*/ 311038 h 419737"/>
                  <a:gd name="connsiteX722" fmla="*/ 381243 w 418564"/>
                  <a:gd name="connsiteY722" fmla="*/ 310831 h 419737"/>
                  <a:gd name="connsiteX723" fmla="*/ 381243 w 418564"/>
                  <a:gd name="connsiteY723" fmla="*/ 310762 h 419737"/>
                  <a:gd name="connsiteX724" fmla="*/ 381243 w 418564"/>
                  <a:gd name="connsiteY724" fmla="*/ 310762 h 419737"/>
                  <a:gd name="connsiteX725" fmla="*/ 380967 w 418564"/>
                  <a:gd name="connsiteY725" fmla="*/ 309795 h 419737"/>
                  <a:gd name="connsiteX726" fmla="*/ 380967 w 418564"/>
                  <a:gd name="connsiteY726" fmla="*/ 309726 h 419737"/>
                  <a:gd name="connsiteX727" fmla="*/ 380898 w 418564"/>
                  <a:gd name="connsiteY727" fmla="*/ 309450 h 419737"/>
                  <a:gd name="connsiteX728" fmla="*/ 380898 w 418564"/>
                  <a:gd name="connsiteY728" fmla="*/ 309381 h 419737"/>
                  <a:gd name="connsiteX729" fmla="*/ 380622 w 418564"/>
                  <a:gd name="connsiteY729" fmla="*/ 308484 h 419737"/>
                  <a:gd name="connsiteX730" fmla="*/ 380622 w 418564"/>
                  <a:gd name="connsiteY730" fmla="*/ 308484 h 419737"/>
                  <a:gd name="connsiteX731" fmla="*/ 380277 w 418564"/>
                  <a:gd name="connsiteY731" fmla="*/ 307241 h 419737"/>
                  <a:gd name="connsiteX732" fmla="*/ 380277 w 418564"/>
                  <a:gd name="connsiteY732" fmla="*/ 307241 h 419737"/>
                  <a:gd name="connsiteX733" fmla="*/ 379862 w 418564"/>
                  <a:gd name="connsiteY733" fmla="*/ 305998 h 419737"/>
                  <a:gd name="connsiteX734" fmla="*/ 379862 w 418564"/>
                  <a:gd name="connsiteY734" fmla="*/ 305929 h 419737"/>
                  <a:gd name="connsiteX735" fmla="*/ 379517 w 418564"/>
                  <a:gd name="connsiteY735" fmla="*/ 304894 h 419737"/>
                  <a:gd name="connsiteX736" fmla="*/ 379517 w 418564"/>
                  <a:gd name="connsiteY736" fmla="*/ 304825 h 419737"/>
                  <a:gd name="connsiteX737" fmla="*/ 379517 w 418564"/>
                  <a:gd name="connsiteY737" fmla="*/ 304825 h 419737"/>
                  <a:gd name="connsiteX738" fmla="*/ 379517 w 418564"/>
                  <a:gd name="connsiteY738" fmla="*/ 304756 h 419737"/>
                  <a:gd name="connsiteX739" fmla="*/ 379517 w 418564"/>
                  <a:gd name="connsiteY739" fmla="*/ 304756 h 419737"/>
                  <a:gd name="connsiteX740" fmla="*/ 379379 w 418564"/>
                  <a:gd name="connsiteY740" fmla="*/ 304410 h 419737"/>
                  <a:gd name="connsiteX741" fmla="*/ 379310 w 418564"/>
                  <a:gd name="connsiteY741" fmla="*/ 304272 h 419737"/>
                  <a:gd name="connsiteX742" fmla="*/ 379241 w 418564"/>
                  <a:gd name="connsiteY742" fmla="*/ 304065 h 419737"/>
                  <a:gd name="connsiteX743" fmla="*/ 379172 w 418564"/>
                  <a:gd name="connsiteY743" fmla="*/ 303927 h 419737"/>
                  <a:gd name="connsiteX744" fmla="*/ 378896 w 418564"/>
                  <a:gd name="connsiteY744" fmla="*/ 303168 h 419737"/>
                  <a:gd name="connsiteX745" fmla="*/ 378896 w 418564"/>
                  <a:gd name="connsiteY745" fmla="*/ 303168 h 419737"/>
                  <a:gd name="connsiteX746" fmla="*/ 370681 w 418564"/>
                  <a:gd name="connsiteY746" fmla="*/ 285080 h 419737"/>
                  <a:gd name="connsiteX747" fmla="*/ 319939 w 418564"/>
                  <a:gd name="connsiteY747" fmla="*/ 241450 h 419737"/>
                  <a:gd name="connsiteX748" fmla="*/ 321527 w 418564"/>
                  <a:gd name="connsiteY748" fmla="*/ 238067 h 419737"/>
                  <a:gd name="connsiteX749" fmla="*/ 321803 w 418564"/>
                  <a:gd name="connsiteY749" fmla="*/ 238136 h 419737"/>
                  <a:gd name="connsiteX750" fmla="*/ 321803 w 418564"/>
                  <a:gd name="connsiteY750" fmla="*/ 238136 h 419737"/>
                  <a:gd name="connsiteX751" fmla="*/ 321803 w 418564"/>
                  <a:gd name="connsiteY751" fmla="*/ 238136 h 419737"/>
                  <a:gd name="connsiteX752" fmla="*/ 322217 w 418564"/>
                  <a:gd name="connsiteY752" fmla="*/ 238205 h 419737"/>
                  <a:gd name="connsiteX753" fmla="*/ 323115 w 418564"/>
                  <a:gd name="connsiteY753" fmla="*/ 238343 h 419737"/>
                  <a:gd name="connsiteX754" fmla="*/ 323460 w 418564"/>
                  <a:gd name="connsiteY754" fmla="*/ 238343 h 419737"/>
                  <a:gd name="connsiteX755" fmla="*/ 324427 w 418564"/>
                  <a:gd name="connsiteY755" fmla="*/ 238481 h 419737"/>
                  <a:gd name="connsiteX756" fmla="*/ 324496 w 418564"/>
                  <a:gd name="connsiteY756" fmla="*/ 238481 h 419737"/>
                  <a:gd name="connsiteX757" fmla="*/ 324496 w 418564"/>
                  <a:gd name="connsiteY757" fmla="*/ 238481 h 419737"/>
                  <a:gd name="connsiteX758" fmla="*/ 324910 w 418564"/>
                  <a:gd name="connsiteY758" fmla="*/ 238550 h 419737"/>
                  <a:gd name="connsiteX759" fmla="*/ 325807 w 418564"/>
                  <a:gd name="connsiteY759" fmla="*/ 238619 h 419737"/>
                  <a:gd name="connsiteX760" fmla="*/ 325807 w 418564"/>
                  <a:gd name="connsiteY760" fmla="*/ 238619 h 419737"/>
                  <a:gd name="connsiteX761" fmla="*/ 326291 w 418564"/>
                  <a:gd name="connsiteY761" fmla="*/ 238688 h 419737"/>
                  <a:gd name="connsiteX762" fmla="*/ 327188 w 418564"/>
                  <a:gd name="connsiteY762" fmla="*/ 238757 h 419737"/>
                  <a:gd name="connsiteX763" fmla="*/ 327188 w 418564"/>
                  <a:gd name="connsiteY763" fmla="*/ 238757 h 419737"/>
                  <a:gd name="connsiteX764" fmla="*/ 328500 w 418564"/>
                  <a:gd name="connsiteY764" fmla="*/ 238826 h 419737"/>
                  <a:gd name="connsiteX765" fmla="*/ 328500 w 418564"/>
                  <a:gd name="connsiteY765" fmla="*/ 238826 h 419737"/>
                  <a:gd name="connsiteX766" fmla="*/ 328638 w 418564"/>
                  <a:gd name="connsiteY766" fmla="*/ 238826 h 419737"/>
                  <a:gd name="connsiteX767" fmla="*/ 329811 w 418564"/>
                  <a:gd name="connsiteY767" fmla="*/ 238895 h 419737"/>
                  <a:gd name="connsiteX768" fmla="*/ 329811 w 418564"/>
                  <a:gd name="connsiteY768" fmla="*/ 238895 h 419737"/>
                  <a:gd name="connsiteX769" fmla="*/ 331123 w 418564"/>
                  <a:gd name="connsiteY769" fmla="*/ 238964 h 419737"/>
                  <a:gd name="connsiteX770" fmla="*/ 331123 w 418564"/>
                  <a:gd name="connsiteY770" fmla="*/ 238964 h 419737"/>
                  <a:gd name="connsiteX771" fmla="*/ 331606 w 418564"/>
                  <a:gd name="connsiteY771" fmla="*/ 238964 h 419737"/>
                  <a:gd name="connsiteX772" fmla="*/ 332504 w 418564"/>
                  <a:gd name="connsiteY772" fmla="*/ 238964 h 419737"/>
                  <a:gd name="connsiteX773" fmla="*/ 332573 w 418564"/>
                  <a:gd name="connsiteY773" fmla="*/ 238964 h 419737"/>
                  <a:gd name="connsiteX774" fmla="*/ 333815 w 418564"/>
                  <a:gd name="connsiteY774" fmla="*/ 238964 h 419737"/>
                  <a:gd name="connsiteX775" fmla="*/ 334092 w 418564"/>
                  <a:gd name="connsiteY775" fmla="*/ 238964 h 419737"/>
                  <a:gd name="connsiteX776" fmla="*/ 334092 w 418564"/>
                  <a:gd name="connsiteY776" fmla="*/ 238964 h 419737"/>
                  <a:gd name="connsiteX777" fmla="*/ 335127 w 418564"/>
                  <a:gd name="connsiteY777" fmla="*/ 238964 h 419737"/>
                  <a:gd name="connsiteX778" fmla="*/ 335196 w 418564"/>
                  <a:gd name="connsiteY778" fmla="*/ 238964 h 419737"/>
                  <a:gd name="connsiteX779" fmla="*/ 335541 w 418564"/>
                  <a:gd name="connsiteY779" fmla="*/ 238964 h 419737"/>
                  <a:gd name="connsiteX780" fmla="*/ 335748 w 418564"/>
                  <a:gd name="connsiteY780" fmla="*/ 238964 h 419737"/>
                  <a:gd name="connsiteX781" fmla="*/ 335887 w 418564"/>
                  <a:gd name="connsiteY781" fmla="*/ 238964 h 419737"/>
                  <a:gd name="connsiteX782" fmla="*/ 336439 w 418564"/>
                  <a:gd name="connsiteY782" fmla="*/ 238964 h 419737"/>
                  <a:gd name="connsiteX783" fmla="*/ 336577 w 418564"/>
                  <a:gd name="connsiteY783" fmla="*/ 238964 h 419737"/>
                  <a:gd name="connsiteX784" fmla="*/ 336922 w 418564"/>
                  <a:gd name="connsiteY784" fmla="*/ 238964 h 419737"/>
                  <a:gd name="connsiteX785" fmla="*/ 338924 w 418564"/>
                  <a:gd name="connsiteY785" fmla="*/ 238895 h 419737"/>
                  <a:gd name="connsiteX786" fmla="*/ 339614 w 418564"/>
                  <a:gd name="connsiteY786" fmla="*/ 238895 h 419737"/>
                  <a:gd name="connsiteX787" fmla="*/ 339614 w 418564"/>
                  <a:gd name="connsiteY787" fmla="*/ 238895 h 419737"/>
                  <a:gd name="connsiteX788" fmla="*/ 340236 w 418564"/>
                  <a:gd name="connsiteY788" fmla="*/ 238895 h 419737"/>
                  <a:gd name="connsiteX789" fmla="*/ 340305 w 418564"/>
                  <a:gd name="connsiteY789" fmla="*/ 238895 h 419737"/>
                  <a:gd name="connsiteX790" fmla="*/ 340581 w 418564"/>
                  <a:gd name="connsiteY790" fmla="*/ 238895 h 419737"/>
                  <a:gd name="connsiteX791" fmla="*/ 340581 w 418564"/>
                  <a:gd name="connsiteY791" fmla="*/ 238895 h 419737"/>
                  <a:gd name="connsiteX792" fmla="*/ 341824 w 418564"/>
                  <a:gd name="connsiteY792" fmla="*/ 238826 h 419737"/>
                  <a:gd name="connsiteX793" fmla="*/ 341893 w 418564"/>
                  <a:gd name="connsiteY793" fmla="*/ 238826 h 419737"/>
                  <a:gd name="connsiteX794" fmla="*/ 341962 w 418564"/>
                  <a:gd name="connsiteY794" fmla="*/ 238826 h 419737"/>
                  <a:gd name="connsiteX795" fmla="*/ 342997 w 418564"/>
                  <a:gd name="connsiteY795" fmla="*/ 238757 h 419737"/>
                  <a:gd name="connsiteX796" fmla="*/ 343066 w 418564"/>
                  <a:gd name="connsiteY796" fmla="*/ 238757 h 419737"/>
                  <a:gd name="connsiteX797" fmla="*/ 343273 w 418564"/>
                  <a:gd name="connsiteY797" fmla="*/ 238757 h 419737"/>
                  <a:gd name="connsiteX798" fmla="*/ 343342 w 418564"/>
                  <a:gd name="connsiteY798" fmla="*/ 238757 h 419737"/>
                  <a:gd name="connsiteX799" fmla="*/ 344585 w 418564"/>
                  <a:gd name="connsiteY799" fmla="*/ 238688 h 419737"/>
                  <a:gd name="connsiteX800" fmla="*/ 344654 w 418564"/>
                  <a:gd name="connsiteY800" fmla="*/ 238688 h 419737"/>
                  <a:gd name="connsiteX801" fmla="*/ 344930 w 418564"/>
                  <a:gd name="connsiteY801" fmla="*/ 238688 h 419737"/>
                  <a:gd name="connsiteX802" fmla="*/ 344930 w 418564"/>
                  <a:gd name="connsiteY802" fmla="*/ 238688 h 419737"/>
                  <a:gd name="connsiteX803" fmla="*/ 345897 w 418564"/>
                  <a:gd name="connsiteY803" fmla="*/ 238619 h 419737"/>
                  <a:gd name="connsiteX804" fmla="*/ 346242 w 418564"/>
                  <a:gd name="connsiteY804" fmla="*/ 238619 h 419737"/>
                  <a:gd name="connsiteX805" fmla="*/ 346311 w 418564"/>
                  <a:gd name="connsiteY805" fmla="*/ 238619 h 419737"/>
                  <a:gd name="connsiteX806" fmla="*/ 347277 w 418564"/>
                  <a:gd name="connsiteY806" fmla="*/ 238481 h 419737"/>
                  <a:gd name="connsiteX807" fmla="*/ 347623 w 418564"/>
                  <a:gd name="connsiteY807" fmla="*/ 238412 h 419737"/>
                  <a:gd name="connsiteX808" fmla="*/ 347830 w 418564"/>
                  <a:gd name="connsiteY808" fmla="*/ 238412 h 419737"/>
                  <a:gd name="connsiteX809" fmla="*/ 347830 w 418564"/>
                  <a:gd name="connsiteY809" fmla="*/ 238412 h 419737"/>
                  <a:gd name="connsiteX810" fmla="*/ 347899 w 418564"/>
                  <a:gd name="connsiteY810" fmla="*/ 238412 h 419737"/>
                  <a:gd name="connsiteX811" fmla="*/ 348934 w 418564"/>
                  <a:gd name="connsiteY811" fmla="*/ 238274 h 419737"/>
                  <a:gd name="connsiteX812" fmla="*/ 349003 w 418564"/>
                  <a:gd name="connsiteY812" fmla="*/ 238274 h 419737"/>
                  <a:gd name="connsiteX813" fmla="*/ 350039 w 418564"/>
                  <a:gd name="connsiteY813" fmla="*/ 238136 h 419737"/>
                  <a:gd name="connsiteX814" fmla="*/ 350108 w 418564"/>
                  <a:gd name="connsiteY814" fmla="*/ 238136 h 419737"/>
                  <a:gd name="connsiteX815" fmla="*/ 350384 w 418564"/>
                  <a:gd name="connsiteY815" fmla="*/ 238067 h 419737"/>
                  <a:gd name="connsiteX816" fmla="*/ 350453 w 418564"/>
                  <a:gd name="connsiteY816" fmla="*/ 238067 h 419737"/>
                  <a:gd name="connsiteX817" fmla="*/ 355355 w 418564"/>
                  <a:gd name="connsiteY817" fmla="*/ 237239 h 419737"/>
                  <a:gd name="connsiteX818" fmla="*/ 355355 w 418564"/>
                  <a:gd name="connsiteY818" fmla="*/ 237239 h 419737"/>
                  <a:gd name="connsiteX819" fmla="*/ 355562 w 418564"/>
                  <a:gd name="connsiteY819" fmla="*/ 237170 h 419737"/>
                  <a:gd name="connsiteX820" fmla="*/ 356597 w 418564"/>
                  <a:gd name="connsiteY820" fmla="*/ 236962 h 419737"/>
                  <a:gd name="connsiteX821" fmla="*/ 356666 w 418564"/>
                  <a:gd name="connsiteY821" fmla="*/ 236962 h 419737"/>
                  <a:gd name="connsiteX822" fmla="*/ 356942 w 418564"/>
                  <a:gd name="connsiteY822" fmla="*/ 236893 h 419737"/>
                  <a:gd name="connsiteX823" fmla="*/ 356942 w 418564"/>
                  <a:gd name="connsiteY823" fmla="*/ 236893 h 419737"/>
                  <a:gd name="connsiteX824" fmla="*/ 357909 w 418564"/>
                  <a:gd name="connsiteY824" fmla="*/ 236686 h 419737"/>
                  <a:gd name="connsiteX825" fmla="*/ 357978 w 418564"/>
                  <a:gd name="connsiteY825" fmla="*/ 236686 h 419737"/>
                  <a:gd name="connsiteX826" fmla="*/ 358323 w 418564"/>
                  <a:gd name="connsiteY826" fmla="*/ 236617 h 419737"/>
                  <a:gd name="connsiteX827" fmla="*/ 359290 w 418564"/>
                  <a:gd name="connsiteY827" fmla="*/ 236410 h 419737"/>
                  <a:gd name="connsiteX828" fmla="*/ 359566 w 418564"/>
                  <a:gd name="connsiteY828" fmla="*/ 236341 h 419737"/>
                  <a:gd name="connsiteX829" fmla="*/ 359566 w 418564"/>
                  <a:gd name="connsiteY829" fmla="*/ 236341 h 419737"/>
                  <a:gd name="connsiteX830" fmla="*/ 360532 w 418564"/>
                  <a:gd name="connsiteY830" fmla="*/ 236134 h 419737"/>
                  <a:gd name="connsiteX831" fmla="*/ 360532 w 418564"/>
                  <a:gd name="connsiteY831" fmla="*/ 236134 h 419737"/>
                  <a:gd name="connsiteX832" fmla="*/ 360877 w 418564"/>
                  <a:gd name="connsiteY832" fmla="*/ 236065 h 419737"/>
                  <a:gd name="connsiteX833" fmla="*/ 360877 w 418564"/>
                  <a:gd name="connsiteY833" fmla="*/ 236065 h 419737"/>
                  <a:gd name="connsiteX834" fmla="*/ 361844 w 418564"/>
                  <a:gd name="connsiteY834" fmla="*/ 235789 h 419737"/>
                  <a:gd name="connsiteX835" fmla="*/ 361844 w 418564"/>
                  <a:gd name="connsiteY835" fmla="*/ 235789 h 419737"/>
                  <a:gd name="connsiteX836" fmla="*/ 362189 w 418564"/>
                  <a:gd name="connsiteY836" fmla="*/ 235720 h 419737"/>
                  <a:gd name="connsiteX837" fmla="*/ 362189 w 418564"/>
                  <a:gd name="connsiteY837" fmla="*/ 235720 h 419737"/>
                  <a:gd name="connsiteX838" fmla="*/ 363156 w 418564"/>
                  <a:gd name="connsiteY838" fmla="*/ 235444 h 419737"/>
                  <a:gd name="connsiteX839" fmla="*/ 363156 w 418564"/>
                  <a:gd name="connsiteY839" fmla="*/ 235444 h 419737"/>
                  <a:gd name="connsiteX840" fmla="*/ 364398 w 418564"/>
                  <a:gd name="connsiteY840" fmla="*/ 235098 h 419737"/>
                  <a:gd name="connsiteX841" fmla="*/ 364329 w 418564"/>
                  <a:gd name="connsiteY841" fmla="*/ 235098 h 419737"/>
                  <a:gd name="connsiteX842" fmla="*/ 364674 w 418564"/>
                  <a:gd name="connsiteY842" fmla="*/ 235029 h 419737"/>
                  <a:gd name="connsiteX843" fmla="*/ 364743 w 418564"/>
                  <a:gd name="connsiteY843" fmla="*/ 235029 h 419737"/>
                  <a:gd name="connsiteX844" fmla="*/ 365710 w 418564"/>
                  <a:gd name="connsiteY844" fmla="*/ 234753 h 419737"/>
                  <a:gd name="connsiteX845" fmla="*/ 365779 w 418564"/>
                  <a:gd name="connsiteY845" fmla="*/ 234753 h 419737"/>
                  <a:gd name="connsiteX846" fmla="*/ 366055 w 418564"/>
                  <a:gd name="connsiteY846" fmla="*/ 234684 h 419737"/>
                  <a:gd name="connsiteX847" fmla="*/ 366124 w 418564"/>
                  <a:gd name="connsiteY847" fmla="*/ 234684 h 419737"/>
                  <a:gd name="connsiteX848" fmla="*/ 367022 w 418564"/>
                  <a:gd name="connsiteY848" fmla="*/ 234408 h 419737"/>
                  <a:gd name="connsiteX849" fmla="*/ 367091 w 418564"/>
                  <a:gd name="connsiteY849" fmla="*/ 234408 h 419737"/>
                  <a:gd name="connsiteX850" fmla="*/ 367367 w 418564"/>
                  <a:gd name="connsiteY850" fmla="*/ 234339 h 419737"/>
                  <a:gd name="connsiteX851" fmla="*/ 367367 w 418564"/>
                  <a:gd name="connsiteY851" fmla="*/ 234339 h 419737"/>
                  <a:gd name="connsiteX852" fmla="*/ 368333 w 418564"/>
                  <a:gd name="connsiteY852" fmla="*/ 233994 h 419737"/>
                  <a:gd name="connsiteX853" fmla="*/ 368679 w 418564"/>
                  <a:gd name="connsiteY853" fmla="*/ 233856 h 419737"/>
                  <a:gd name="connsiteX854" fmla="*/ 368748 w 418564"/>
                  <a:gd name="connsiteY854" fmla="*/ 233856 h 419737"/>
                  <a:gd name="connsiteX855" fmla="*/ 369714 w 418564"/>
                  <a:gd name="connsiteY855" fmla="*/ 233511 h 419737"/>
                  <a:gd name="connsiteX856" fmla="*/ 369783 w 418564"/>
                  <a:gd name="connsiteY856" fmla="*/ 233511 h 419737"/>
                  <a:gd name="connsiteX857" fmla="*/ 370128 w 418564"/>
                  <a:gd name="connsiteY857" fmla="*/ 233373 h 419737"/>
                  <a:gd name="connsiteX858" fmla="*/ 370059 w 418564"/>
                  <a:gd name="connsiteY858" fmla="*/ 233373 h 419737"/>
                  <a:gd name="connsiteX859" fmla="*/ 371026 w 418564"/>
                  <a:gd name="connsiteY859" fmla="*/ 233027 h 419737"/>
                  <a:gd name="connsiteX860" fmla="*/ 371095 w 418564"/>
                  <a:gd name="connsiteY860" fmla="*/ 233027 h 419737"/>
                  <a:gd name="connsiteX861" fmla="*/ 371302 w 418564"/>
                  <a:gd name="connsiteY861" fmla="*/ 232958 h 419737"/>
                  <a:gd name="connsiteX862" fmla="*/ 371371 w 418564"/>
                  <a:gd name="connsiteY862" fmla="*/ 232958 h 419737"/>
                  <a:gd name="connsiteX863" fmla="*/ 373442 w 418564"/>
                  <a:gd name="connsiteY863" fmla="*/ 232130 h 419737"/>
                  <a:gd name="connsiteX864" fmla="*/ 373511 w 418564"/>
                  <a:gd name="connsiteY864" fmla="*/ 232130 h 419737"/>
                  <a:gd name="connsiteX865" fmla="*/ 373787 w 418564"/>
                  <a:gd name="connsiteY865" fmla="*/ 231992 h 419737"/>
                  <a:gd name="connsiteX866" fmla="*/ 373856 w 418564"/>
                  <a:gd name="connsiteY866" fmla="*/ 231992 h 419737"/>
                  <a:gd name="connsiteX867" fmla="*/ 375996 w 418564"/>
                  <a:gd name="connsiteY867" fmla="*/ 231094 h 419737"/>
                  <a:gd name="connsiteX868" fmla="*/ 375996 w 418564"/>
                  <a:gd name="connsiteY868" fmla="*/ 231094 h 419737"/>
                  <a:gd name="connsiteX869" fmla="*/ 376272 w 418564"/>
                  <a:gd name="connsiteY869" fmla="*/ 230956 h 419737"/>
                  <a:gd name="connsiteX870" fmla="*/ 376272 w 418564"/>
                  <a:gd name="connsiteY870" fmla="*/ 230956 h 419737"/>
                  <a:gd name="connsiteX871" fmla="*/ 377170 w 418564"/>
                  <a:gd name="connsiteY871" fmla="*/ 230542 h 419737"/>
                  <a:gd name="connsiteX872" fmla="*/ 377239 w 418564"/>
                  <a:gd name="connsiteY872" fmla="*/ 230542 h 419737"/>
                  <a:gd name="connsiteX873" fmla="*/ 377446 w 418564"/>
                  <a:gd name="connsiteY873" fmla="*/ 230473 h 419737"/>
                  <a:gd name="connsiteX874" fmla="*/ 377515 w 418564"/>
                  <a:gd name="connsiteY874" fmla="*/ 230404 h 419737"/>
                  <a:gd name="connsiteX875" fmla="*/ 378344 w 418564"/>
                  <a:gd name="connsiteY875" fmla="*/ 230059 h 419737"/>
                  <a:gd name="connsiteX876" fmla="*/ 378413 w 418564"/>
                  <a:gd name="connsiteY876" fmla="*/ 229990 h 419737"/>
                  <a:gd name="connsiteX877" fmla="*/ 378620 w 418564"/>
                  <a:gd name="connsiteY877" fmla="*/ 229852 h 419737"/>
                  <a:gd name="connsiteX878" fmla="*/ 378689 w 418564"/>
                  <a:gd name="connsiteY878" fmla="*/ 229783 h 419737"/>
                  <a:gd name="connsiteX879" fmla="*/ 380760 w 418564"/>
                  <a:gd name="connsiteY879" fmla="*/ 228816 h 419737"/>
                  <a:gd name="connsiteX880" fmla="*/ 380829 w 418564"/>
                  <a:gd name="connsiteY880" fmla="*/ 228816 h 419737"/>
                  <a:gd name="connsiteX881" fmla="*/ 382279 w 418564"/>
                  <a:gd name="connsiteY881" fmla="*/ 228057 h 419737"/>
                  <a:gd name="connsiteX882" fmla="*/ 382279 w 418564"/>
                  <a:gd name="connsiteY882" fmla="*/ 228057 h 419737"/>
                  <a:gd name="connsiteX883" fmla="*/ 383107 w 418564"/>
                  <a:gd name="connsiteY883" fmla="*/ 227643 h 419737"/>
                  <a:gd name="connsiteX884" fmla="*/ 383107 w 418564"/>
                  <a:gd name="connsiteY884" fmla="*/ 227643 h 419737"/>
                  <a:gd name="connsiteX885" fmla="*/ 383383 w 418564"/>
                  <a:gd name="connsiteY885" fmla="*/ 227505 h 419737"/>
                  <a:gd name="connsiteX886" fmla="*/ 384281 w 418564"/>
                  <a:gd name="connsiteY886" fmla="*/ 227021 h 419737"/>
                  <a:gd name="connsiteX887" fmla="*/ 384350 w 418564"/>
                  <a:gd name="connsiteY887" fmla="*/ 226952 h 419737"/>
                  <a:gd name="connsiteX888" fmla="*/ 384626 w 418564"/>
                  <a:gd name="connsiteY888" fmla="*/ 226814 h 419737"/>
                  <a:gd name="connsiteX889" fmla="*/ 384695 w 418564"/>
                  <a:gd name="connsiteY889" fmla="*/ 226814 h 419737"/>
                  <a:gd name="connsiteX890" fmla="*/ 386628 w 418564"/>
                  <a:gd name="connsiteY890" fmla="*/ 225710 h 419737"/>
                  <a:gd name="connsiteX891" fmla="*/ 386697 w 418564"/>
                  <a:gd name="connsiteY891" fmla="*/ 225710 h 419737"/>
                  <a:gd name="connsiteX892" fmla="*/ 386973 w 418564"/>
                  <a:gd name="connsiteY892" fmla="*/ 225572 h 419737"/>
                  <a:gd name="connsiteX893" fmla="*/ 387249 w 418564"/>
                  <a:gd name="connsiteY893" fmla="*/ 225433 h 419737"/>
                  <a:gd name="connsiteX894" fmla="*/ 387387 w 418564"/>
                  <a:gd name="connsiteY894" fmla="*/ 225364 h 419737"/>
                  <a:gd name="connsiteX895" fmla="*/ 388147 w 418564"/>
                  <a:gd name="connsiteY895" fmla="*/ 224950 h 419737"/>
                  <a:gd name="connsiteX896" fmla="*/ 388216 w 418564"/>
                  <a:gd name="connsiteY896" fmla="*/ 224881 h 419737"/>
                  <a:gd name="connsiteX897" fmla="*/ 388354 w 418564"/>
                  <a:gd name="connsiteY897" fmla="*/ 224812 h 419737"/>
                  <a:gd name="connsiteX898" fmla="*/ 388561 w 418564"/>
                  <a:gd name="connsiteY898" fmla="*/ 224674 h 419737"/>
                  <a:gd name="connsiteX899" fmla="*/ 392289 w 418564"/>
                  <a:gd name="connsiteY899" fmla="*/ 222327 h 419737"/>
                  <a:gd name="connsiteX900" fmla="*/ 392151 w 418564"/>
                  <a:gd name="connsiteY900" fmla="*/ 222396 h 419737"/>
                  <a:gd name="connsiteX901" fmla="*/ 392496 w 418564"/>
                  <a:gd name="connsiteY901" fmla="*/ 222120 h 419737"/>
                  <a:gd name="connsiteX902" fmla="*/ 392565 w 418564"/>
                  <a:gd name="connsiteY902" fmla="*/ 222051 h 419737"/>
                  <a:gd name="connsiteX903" fmla="*/ 392841 w 418564"/>
                  <a:gd name="connsiteY903" fmla="*/ 221844 h 419737"/>
                  <a:gd name="connsiteX904" fmla="*/ 392910 w 418564"/>
                  <a:gd name="connsiteY904" fmla="*/ 221844 h 419737"/>
                  <a:gd name="connsiteX905" fmla="*/ 393670 w 418564"/>
                  <a:gd name="connsiteY905" fmla="*/ 221291 h 419737"/>
                  <a:gd name="connsiteX906" fmla="*/ 393670 w 418564"/>
                  <a:gd name="connsiteY906" fmla="*/ 221291 h 419737"/>
                  <a:gd name="connsiteX907" fmla="*/ 393808 w 418564"/>
                  <a:gd name="connsiteY907" fmla="*/ 221222 h 419737"/>
                  <a:gd name="connsiteX908" fmla="*/ 394084 w 418564"/>
                  <a:gd name="connsiteY908" fmla="*/ 221015 h 419737"/>
                  <a:gd name="connsiteX909" fmla="*/ 394774 w 418564"/>
                  <a:gd name="connsiteY909" fmla="*/ 220532 h 419737"/>
                  <a:gd name="connsiteX910" fmla="*/ 394774 w 418564"/>
                  <a:gd name="connsiteY910" fmla="*/ 220532 h 419737"/>
                  <a:gd name="connsiteX911" fmla="*/ 394981 w 418564"/>
                  <a:gd name="connsiteY911" fmla="*/ 220394 h 419737"/>
                  <a:gd name="connsiteX912" fmla="*/ 395119 w 418564"/>
                  <a:gd name="connsiteY912" fmla="*/ 220256 h 419737"/>
                  <a:gd name="connsiteX913" fmla="*/ 395810 w 418564"/>
                  <a:gd name="connsiteY913" fmla="*/ 219773 h 419737"/>
                  <a:gd name="connsiteX914" fmla="*/ 395810 w 418564"/>
                  <a:gd name="connsiteY914" fmla="*/ 219773 h 419737"/>
                  <a:gd name="connsiteX915" fmla="*/ 395879 w 418564"/>
                  <a:gd name="connsiteY915" fmla="*/ 219703 h 419737"/>
                  <a:gd name="connsiteX916" fmla="*/ 396017 w 418564"/>
                  <a:gd name="connsiteY916" fmla="*/ 219565 h 419737"/>
                  <a:gd name="connsiteX917" fmla="*/ 396017 w 418564"/>
                  <a:gd name="connsiteY917" fmla="*/ 219565 h 419737"/>
                  <a:gd name="connsiteX918" fmla="*/ 398916 w 418564"/>
                  <a:gd name="connsiteY918" fmla="*/ 217356 h 419737"/>
                  <a:gd name="connsiteX919" fmla="*/ 398916 w 418564"/>
                  <a:gd name="connsiteY919" fmla="*/ 217356 h 419737"/>
                  <a:gd name="connsiteX920" fmla="*/ 399952 w 418564"/>
                  <a:gd name="connsiteY920" fmla="*/ 216528 h 419737"/>
                  <a:gd name="connsiteX921" fmla="*/ 400021 w 418564"/>
                  <a:gd name="connsiteY921" fmla="*/ 216459 h 419737"/>
                  <a:gd name="connsiteX922" fmla="*/ 400159 w 418564"/>
                  <a:gd name="connsiteY922" fmla="*/ 216321 h 419737"/>
                  <a:gd name="connsiteX923" fmla="*/ 400297 w 418564"/>
                  <a:gd name="connsiteY923" fmla="*/ 216183 h 419737"/>
                  <a:gd name="connsiteX924" fmla="*/ 400987 w 418564"/>
                  <a:gd name="connsiteY924" fmla="*/ 215630 h 419737"/>
                  <a:gd name="connsiteX925" fmla="*/ 401056 w 418564"/>
                  <a:gd name="connsiteY925" fmla="*/ 215561 h 419737"/>
                  <a:gd name="connsiteX926" fmla="*/ 401125 w 418564"/>
                  <a:gd name="connsiteY926" fmla="*/ 215492 h 419737"/>
                  <a:gd name="connsiteX927" fmla="*/ 402023 w 418564"/>
                  <a:gd name="connsiteY927" fmla="*/ 214733 h 419737"/>
                  <a:gd name="connsiteX928" fmla="*/ 402023 w 418564"/>
                  <a:gd name="connsiteY928" fmla="*/ 214733 h 419737"/>
                  <a:gd name="connsiteX929" fmla="*/ 402023 w 418564"/>
                  <a:gd name="connsiteY929" fmla="*/ 214733 h 419737"/>
                  <a:gd name="connsiteX930" fmla="*/ 402989 w 418564"/>
                  <a:gd name="connsiteY930" fmla="*/ 213904 h 419737"/>
                  <a:gd name="connsiteX931" fmla="*/ 402989 w 418564"/>
                  <a:gd name="connsiteY931" fmla="*/ 213904 h 419737"/>
                  <a:gd name="connsiteX932" fmla="*/ 404991 w 418564"/>
                  <a:gd name="connsiteY932" fmla="*/ 212110 h 419737"/>
                  <a:gd name="connsiteX933" fmla="*/ 405060 w 418564"/>
                  <a:gd name="connsiteY933" fmla="*/ 212041 h 419737"/>
                  <a:gd name="connsiteX934" fmla="*/ 406027 w 418564"/>
                  <a:gd name="connsiteY934" fmla="*/ 211143 h 419737"/>
                  <a:gd name="connsiteX935" fmla="*/ 406993 w 418564"/>
                  <a:gd name="connsiteY935" fmla="*/ 210246 h 419737"/>
                  <a:gd name="connsiteX936" fmla="*/ 406993 w 418564"/>
                  <a:gd name="connsiteY936" fmla="*/ 210177 h 419737"/>
                  <a:gd name="connsiteX937" fmla="*/ 407891 w 418564"/>
                  <a:gd name="connsiteY937" fmla="*/ 209279 h 419737"/>
                  <a:gd name="connsiteX938" fmla="*/ 407891 w 418564"/>
                  <a:gd name="connsiteY938" fmla="*/ 209279 h 419737"/>
                  <a:gd name="connsiteX939" fmla="*/ 407960 w 418564"/>
                  <a:gd name="connsiteY939" fmla="*/ 209210 h 419737"/>
                  <a:gd name="connsiteX940" fmla="*/ 408926 w 418564"/>
                  <a:gd name="connsiteY940" fmla="*/ 208244 h 419737"/>
                  <a:gd name="connsiteX941" fmla="*/ 409824 w 418564"/>
                  <a:gd name="connsiteY941" fmla="*/ 207277 h 419737"/>
                  <a:gd name="connsiteX942" fmla="*/ 409824 w 418564"/>
                  <a:gd name="connsiteY942" fmla="*/ 207277 h 419737"/>
                  <a:gd name="connsiteX943" fmla="*/ 409824 w 418564"/>
                  <a:gd name="connsiteY943" fmla="*/ 207277 h 419737"/>
                  <a:gd name="connsiteX944" fmla="*/ 410514 w 418564"/>
                  <a:gd name="connsiteY944" fmla="*/ 206518 h 419737"/>
                  <a:gd name="connsiteX945" fmla="*/ 410514 w 418564"/>
                  <a:gd name="connsiteY945" fmla="*/ 206518 h 419737"/>
                  <a:gd name="connsiteX946" fmla="*/ 410721 w 418564"/>
                  <a:gd name="connsiteY946" fmla="*/ 206311 h 419737"/>
                  <a:gd name="connsiteX947" fmla="*/ 410721 w 418564"/>
                  <a:gd name="connsiteY947" fmla="*/ 206311 h 419737"/>
                  <a:gd name="connsiteX948" fmla="*/ 411343 w 418564"/>
                  <a:gd name="connsiteY948" fmla="*/ 205620 h 419737"/>
                  <a:gd name="connsiteX949" fmla="*/ 411619 w 418564"/>
                  <a:gd name="connsiteY949" fmla="*/ 205344 h 419737"/>
                  <a:gd name="connsiteX950" fmla="*/ 411619 w 418564"/>
                  <a:gd name="connsiteY950" fmla="*/ 205344 h 419737"/>
                  <a:gd name="connsiteX951" fmla="*/ 411619 w 418564"/>
                  <a:gd name="connsiteY951" fmla="*/ 205344 h 419737"/>
                  <a:gd name="connsiteX952" fmla="*/ 412378 w 418564"/>
                  <a:gd name="connsiteY952" fmla="*/ 204516 h 419737"/>
                  <a:gd name="connsiteX953" fmla="*/ 412516 w 418564"/>
                  <a:gd name="connsiteY953" fmla="*/ 204378 h 419737"/>
                  <a:gd name="connsiteX954" fmla="*/ 413138 w 418564"/>
                  <a:gd name="connsiteY954" fmla="*/ 203618 h 419737"/>
                  <a:gd name="connsiteX955" fmla="*/ 413276 w 418564"/>
                  <a:gd name="connsiteY955" fmla="*/ 203411 h 419737"/>
                  <a:gd name="connsiteX956" fmla="*/ 413345 w 418564"/>
                  <a:gd name="connsiteY956" fmla="*/ 203342 h 419737"/>
                  <a:gd name="connsiteX957" fmla="*/ 413345 w 418564"/>
                  <a:gd name="connsiteY957" fmla="*/ 203342 h 419737"/>
                  <a:gd name="connsiteX958" fmla="*/ 414035 w 418564"/>
                  <a:gd name="connsiteY958" fmla="*/ 202445 h 419737"/>
                  <a:gd name="connsiteX959" fmla="*/ 414104 w 418564"/>
                  <a:gd name="connsiteY959" fmla="*/ 202306 h 419737"/>
                  <a:gd name="connsiteX960" fmla="*/ 414173 w 418564"/>
                  <a:gd name="connsiteY960" fmla="*/ 202237 h 419737"/>
                  <a:gd name="connsiteX961" fmla="*/ 414173 w 418564"/>
                  <a:gd name="connsiteY961" fmla="*/ 202168 h 419737"/>
                  <a:gd name="connsiteX962" fmla="*/ 414794 w 418564"/>
                  <a:gd name="connsiteY962" fmla="*/ 201409 h 419737"/>
                  <a:gd name="connsiteX963" fmla="*/ 414864 w 418564"/>
                  <a:gd name="connsiteY963" fmla="*/ 201340 h 419737"/>
                  <a:gd name="connsiteX964" fmla="*/ 414933 w 418564"/>
                  <a:gd name="connsiteY964" fmla="*/ 201202 h 419737"/>
                  <a:gd name="connsiteX965" fmla="*/ 415002 w 418564"/>
                  <a:gd name="connsiteY965" fmla="*/ 201133 h 419737"/>
                  <a:gd name="connsiteX966" fmla="*/ 415761 w 418564"/>
                  <a:gd name="connsiteY966" fmla="*/ 200166 h 419737"/>
                  <a:gd name="connsiteX967" fmla="*/ 415761 w 418564"/>
                  <a:gd name="connsiteY967" fmla="*/ 200166 h 419737"/>
                  <a:gd name="connsiteX968" fmla="*/ 415899 w 418564"/>
                  <a:gd name="connsiteY968" fmla="*/ 199959 h 419737"/>
                  <a:gd name="connsiteX969" fmla="*/ 416037 w 418564"/>
                  <a:gd name="connsiteY969" fmla="*/ 199821 h 419737"/>
                  <a:gd name="connsiteX970" fmla="*/ 416382 w 418564"/>
                  <a:gd name="connsiteY970" fmla="*/ 199407 h 419737"/>
                  <a:gd name="connsiteX971" fmla="*/ 416382 w 418564"/>
                  <a:gd name="connsiteY971" fmla="*/ 199407 h 419737"/>
                  <a:gd name="connsiteX972" fmla="*/ 416589 w 418564"/>
                  <a:gd name="connsiteY972" fmla="*/ 199200 h 419737"/>
                  <a:gd name="connsiteX973" fmla="*/ 416589 w 418564"/>
                  <a:gd name="connsiteY973" fmla="*/ 199200 h 419737"/>
                  <a:gd name="connsiteX974" fmla="*/ 417142 w 418564"/>
                  <a:gd name="connsiteY974" fmla="*/ 198440 h 419737"/>
                  <a:gd name="connsiteX975" fmla="*/ 417418 w 418564"/>
                  <a:gd name="connsiteY975" fmla="*/ 198095 h 419737"/>
                  <a:gd name="connsiteX976" fmla="*/ 417418 w 418564"/>
                  <a:gd name="connsiteY976" fmla="*/ 198026 h 419737"/>
                  <a:gd name="connsiteX977" fmla="*/ 418177 w 418564"/>
                  <a:gd name="connsiteY977" fmla="*/ 196922 h 419737"/>
                  <a:gd name="connsiteX978" fmla="*/ 418315 w 418564"/>
                  <a:gd name="connsiteY978" fmla="*/ 196715 h 419737"/>
                  <a:gd name="connsiteX979" fmla="*/ 418660 w 418564"/>
                  <a:gd name="connsiteY979" fmla="*/ 196231 h 419737"/>
                  <a:gd name="connsiteX980" fmla="*/ 394912 w 418564"/>
                  <a:gd name="connsiteY980" fmla="*/ 174623 h 419737"/>
                  <a:gd name="connsiteX981" fmla="*/ 394774 w 418564"/>
                  <a:gd name="connsiteY981" fmla="*/ 174761 h 419737"/>
                  <a:gd name="connsiteX982" fmla="*/ 394705 w 418564"/>
                  <a:gd name="connsiteY982" fmla="*/ 174899 h 419737"/>
                  <a:gd name="connsiteX983" fmla="*/ 394429 w 418564"/>
                  <a:gd name="connsiteY983" fmla="*/ 175383 h 419737"/>
                  <a:gd name="connsiteX984" fmla="*/ 394360 w 418564"/>
                  <a:gd name="connsiteY984" fmla="*/ 175452 h 419737"/>
                  <a:gd name="connsiteX985" fmla="*/ 394153 w 418564"/>
                  <a:gd name="connsiteY985" fmla="*/ 175728 h 419737"/>
                  <a:gd name="connsiteX986" fmla="*/ 392841 w 418564"/>
                  <a:gd name="connsiteY986" fmla="*/ 174968 h 419737"/>
                  <a:gd name="connsiteX987" fmla="*/ 350177 w 418564"/>
                  <a:gd name="connsiteY987" fmla="*/ 163025 h 419737"/>
                  <a:gd name="connsiteX988" fmla="*/ 350177 w 418564"/>
                  <a:gd name="connsiteY988" fmla="*/ 163025 h 419737"/>
                  <a:gd name="connsiteX989" fmla="*/ 395533 w 418564"/>
                  <a:gd name="connsiteY989" fmla="*/ 174209 h 419737"/>
                  <a:gd name="connsiteX990" fmla="*/ 395533 w 418564"/>
                  <a:gd name="connsiteY990" fmla="*/ 174209 h 419737"/>
                  <a:gd name="connsiteX991" fmla="*/ 395533 w 418564"/>
                  <a:gd name="connsiteY991" fmla="*/ 174209 h 419737"/>
                  <a:gd name="connsiteX992" fmla="*/ 395533 w 418564"/>
                  <a:gd name="connsiteY992" fmla="*/ 174209 h 419737"/>
                  <a:gd name="connsiteX993" fmla="*/ 395533 w 418564"/>
                  <a:gd name="connsiteY993" fmla="*/ 174209 h 419737"/>
                  <a:gd name="connsiteX994" fmla="*/ 377791 w 418564"/>
                  <a:gd name="connsiteY994" fmla="*/ 193470 h 419737"/>
                  <a:gd name="connsiteX995" fmla="*/ 377584 w 418564"/>
                  <a:gd name="connsiteY995" fmla="*/ 193608 h 419737"/>
                  <a:gd name="connsiteX996" fmla="*/ 377584 w 418564"/>
                  <a:gd name="connsiteY996" fmla="*/ 193608 h 419737"/>
                  <a:gd name="connsiteX997" fmla="*/ 377377 w 418564"/>
                  <a:gd name="connsiteY997" fmla="*/ 193746 h 419737"/>
                  <a:gd name="connsiteX998" fmla="*/ 376618 w 418564"/>
                  <a:gd name="connsiteY998" fmla="*/ 194298 h 419737"/>
                  <a:gd name="connsiteX999" fmla="*/ 376618 w 418564"/>
                  <a:gd name="connsiteY999" fmla="*/ 194298 h 419737"/>
                  <a:gd name="connsiteX1000" fmla="*/ 376618 w 418564"/>
                  <a:gd name="connsiteY1000" fmla="*/ 194298 h 419737"/>
                  <a:gd name="connsiteX1001" fmla="*/ 375927 w 418564"/>
                  <a:gd name="connsiteY1001" fmla="*/ 194782 h 419737"/>
                  <a:gd name="connsiteX1002" fmla="*/ 375858 w 418564"/>
                  <a:gd name="connsiteY1002" fmla="*/ 194782 h 419737"/>
                  <a:gd name="connsiteX1003" fmla="*/ 375237 w 418564"/>
                  <a:gd name="connsiteY1003" fmla="*/ 195196 h 419737"/>
                  <a:gd name="connsiteX1004" fmla="*/ 375168 w 418564"/>
                  <a:gd name="connsiteY1004" fmla="*/ 195265 h 419737"/>
                  <a:gd name="connsiteX1005" fmla="*/ 375030 w 418564"/>
                  <a:gd name="connsiteY1005" fmla="*/ 195334 h 419737"/>
                  <a:gd name="connsiteX1006" fmla="*/ 374892 w 418564"/>
                  <a:gd name="connsiteY1006" fmla="*/ 195403 h 419737"/>
                  <a:gd name="connsiteX1007" fmla="*/ 372337 w 418564"/>
                  <a:gd name="connsiteY1007" fmla="*/ 197060 h 419737"/>
                  <a:gd name="connsiteX1008" fmla="*/ 372268 w 418564"/>
                  <a:gd name="connsiteY1008" fmla="*/ 197129 h 419737"/>
                  <a:gd name="connsiteX1009" fmla="*/ 371992 w 418564"/>
                  <a:gd name="connsiteY1009" fmla="*/ 197267 h 419737"/>
                  <a:gd name="connsiteX1010" fmla="*/ 371923 w 418564"/>
                  <a:gd name="connsiteY1010" fmla="*/ 197336 h 419737"/>
                  <a:gd name="connsiteX1011" fmla="*/ 371923 w 418564"/>
                  <a:gd name="connsiteY1011" fmla="*/ 197336 h 419737"/>
                  <a:gd name="connsiteX1012" fmla="*/ 371233 w 418564"/>
                  <a:gd name="connsiteY1012" fmla="*/ 197750 h 419737"/>
                  <a:gd name="connsiteX1013" fmla="*/ 371233 w 418564"/>
                  <a:gd name="connsiteY1013" fmla="*/ 197750 h 419737"/>
                  <a:gd name="connsiteX1014" fmla="*/ 371233 w 418564"/>
                  <a:gd name="connsiteY1014" fmla="*/ 197750 h 419737"/>
                  <a:gd name="connsiteX1015" fmla="*/ 371026 w 418564"/>
                  <a:gd name="connsiteY1015" fmla="*/ 197888 h 419737"/>
                  <a:gd name="connsiteX1016" fmla="*/ 370957 w 418564"/>
                  <a:gd name="connsiteY1016" fmla="*/ 197888 h 419737"/>
                  <a:gd name="connsiteX1017" fmla="*/ 369576 w 418564"/>
                  <a:gd name="connsiteY1017" fmla="*/ 198717 h 419737"/>
                  <a:gd name="connsiteX1018" fmla="*/ 369507 w 418564"/>
                  <a:gd name="connsiteY1018" fmla="*/ 198717 h 419737"/>
                  <a:gd name="connsiteX1019" fmla="*/ 369300 w 418564"/>
                  <a:gd name="connsiteY1019" fmla="*/ 198855 h 419737"/>
                  <a:gd name="connsiteX1020" fmla="*/ 368748 w 418564"/>
                  <a:gd name="connsiteY1020" fmla="*/ 199131 h 419737"/>
                  <a:gd name="connsiteX1021" fmla="*/ 368540 w 418564"/>
                  <a:gd name="connsiteY1021" fmla="*/ 199269 h 419737"/>
                  <a:gd name="connsiteX1022" fmla="*/ 368540 w 418564"/>
                  <a:gd name="connsiteY1022" fmla="*/ 199269 h 419737"/>
                  <a:gd name="connsiteX1023" fmla="*/ 367919 w 418564"/>
                  <a:gd name="connsiteY1023" fmla="*/ 199614 h 419737"/>
                  <a:gd name="connsiteX1024" fmla="*/ 367919 w 418564"/>
                  <a:gd name="connsiteY1024" fmla="*/ 199614 h 419737"/>
                  <a:gd name="connsiteX1025" fmla="*/ 366884 w 418564"/>
                  <a:gd name="connsiteY1025" fmla="*/ 200166 h 419737"/>
                  <a:gd name="connsiteX1026" fmla="*/ 365434 w 418564"/>
                  <a:gd name="connsiteY1026" fmla="*/ 200857 h 419737"/>
                  <a:gd name="connsiteX1027" fmla="*/ 365365 w 418564"/>
                  <a:gd name="connsiteY1027" fmla="*/ 200926 h 419737"/>
                  <a:gd name="connsiteX1028" fmla="*/ 365158 w 418564"/>
                  <a:gd name="connsiteY1028" fmla="*/ 200995 h 419737"/>
                  <a:gd name="connsiteX1029" fmla="*/ 364605 w 418564"/>
                  <a:gd name="connsiteY1029" fmla="*/ 201271 h 419737"/>
                  <a:gd name="connsiteX1030" fmla="*/ 364536 w 418564"/>
                  <a:gd name="connsiteY1030" fmla="*/ 201340 h 419737"/>
                  <a:gd name="connsiteX1031" fmla="*/ 364329 w 418564"/>
                  <a:gd name="connsiteY1031" fmla="*/ 201409 h 419737"/>
                  <a:gd name="connsiteX1032" fmla="*/ 363777 w 418564"/>
                  <a:gd name="connsiteY1032" fmla="*/ 201685 h 419737"/>
                  <a:gd name="connsiteX1033" fmla="*/ 363570 w 418564"/>
                  <a:gd name="connsiteY1033" fmla="*/ 201754 h 419737"/>
                  <a:gd name="connsiteX1034" fmla="*/ 363570 w 418564"/>
                  <a:gd name="connsiteY1034" fmla="*/ 201754 h 419737"/>
                  <a:gd name="connsiteX1035" fmla="*/ 362051 w 418564"/>
                  <a:gd name="connsiteY1035" fmla="*/ 202375 h 419737"/>
                  <a:gd name="connsiteX1036" fmla="*/ 361913 w 418564"/>
                  <a:gd name="connsiteY1036" fmla="*/ 202445 h 419737"/>
                  <a:gd name="connsiteX1037" fmla="*/ 361844 w 418564"/>
                  <a:gd name="connsiteY1037" fmla="*/ 202445 h 419737"/>
                  <a:gd name="connsiteX1038" fmla="*/ 360325 w 418564"/>
                  <a:gd name="connsiteY1038" fmla="*/ 202997 h 419737"/>
                  <a:gd name="connsiteX1039" fmla="*/ 360256 w 418564"/>
                  <a:gd name="connsiteY1039" fmla="*/ 202997 h 419737"/>
                  <a:gd name="connsiteX1040" fmla="*/ 360118 w 418564"/>
                  <a:gd name="connsiteY1040" fmla="*/ 203066 h 419737"/>
                  <a:gd name="connsiteX1041" fmla="*/ 360049 w 418564"/>
                  <a:gd name="connsiteY1041" fmla="*/ 203066 h 419737"/>
                  <a:gd name="connsiteX1042" fmla="*/ 359980 w 418564"/>
                  <a:gd name="connsiteY1042" fmla="*/ 203066 h 419737"/>
                  <a:gd name="connsiteX1043" fmla="*/ 359428 w 418564"/>
                  <a:gd name="connsiteY1043" fmla="*/ 203273 h 419737"/>
                  <a:gd name="connsiteX1044" fmla="*/ 359359 w 418564"/>
                  <a:gd name="connsiteY1044" fmla="*/ 203273 h 419737"/>
                  <a:gd name="connsiteX1045" fmla="*/ 359152 w 418564"/>
                  <a:gd name="connsiteY1045" fmla="*/ 203342 h 419737"/>
                  <a:gd name="connsiteX1046" fmla="*/ 358530 w 418564"/>
                  <a:gd name="connsiteY1046" fmla="*/ 203549 h 419737"/>
                  <a:gd name="connsiteX1047" fmla="*/ 358323 w 418564"/>
                  <a:gd name="connsiteY1047" fmla="*/ 203618 h 419737"/>
                  <a:gd name="connsiteX1048" fmla="*/ 358323 w 418564"/>
                  <a:gd name="connsiteY1048" fmla="*/ 203618 h 419737"/>
                  <a:gd name="connsiteX1049" fmla="*/ 357633 w 418564"/>
                  <a:gd name="connsiteY1049" fmla="*/ 203825 h 419737"/>
                  <a:gd name="connsiteX1050" fmla="*/ 357426 w 418564"/>
                  <a:gd name="connsiteY1050" fmla="*/ 203894 h 419737"/>
                  <a:gd name="connsiteX1051" fmla="*/ 357357 w 418564"/>
                  <a:gd name="connsiteY1051" fmla="*/ 203894 h 419737"/>
                  <a:gd name="connsiteX1052" fmla="*/ 356666 w 418564"/>
                  <a:gd name="connsiteY1052" fmla="*/ 204101 h 419737"/>
                  <a:gd name="connsiteX1053" fmla="*/ 356528 w 418564"/>
                  <a:gd name="connsiteY1053" fmla="*/ 204170 h 419737"/>
                  <a:gd name="connsiteX1054" fmla="*/ 356459 w 418564"/>
                  <a:gd name="connsiteY1054" fmla="*/ 204170 h 419737"/>
                  <a:gd name="connsiteX1055" fmla="*/ 355769 w 418564"/>
                  <a:gd name="connsiteY1055" fmla="*/ 204378 h 419737"/>
                  <a:gd name="connsiteX1056" fmla="*/ 355631 w 418564"/>
                  <a:gd name="connsiteY1056" fmla="*/ 204447 h 419737"/>
                  <a:gd name="connsiteX1057" fmla="*/ 355562 w 418564"/>
                  <a:gd name="connsiteY1057" fmla="*/ 204447 h 419737"/>
                  <a:gd name="connsiteX1058" fmla="*/ 354664 w 418564"/>
                  <a:gd name="connsiteY1058" fmla="*/ 204723 h 419737"/>
                  <a:gd name="connsiteX1059" fmla="*/ 354457 w 418564"/>
                  <a:gd name="connsiteY1059" fmla="*/ 204792 h 419737"/>
                  <a:gd name="connsiteX1060" fmla="*/ 353974 w 418564"/>
                  <a:gd name="connsiteY1060" fmla="*/ 204930 h 419737"/>
                  <a:gd name="connsiteX1061" fmla="*/ 353767 w 418564"/>
                  <a:gd name="connsiteY1061" fmla="*/ 204999 h 419737"/>
                  <a:gd name="connsiteX1062" fmla="*/ 353076 w 418564"/>
                  <a:gd name="connsiteY1062" fmla="*/ 205206 h 419737"/>
                  <a:gd name="connsiteX1063" fmla="*/ 352869 w 418564"/>
                  <a:gd name="connsiteY1063" fmla="*/ 205275 h 419737"/>
                  <a:gd name="connsiteX1064" fmla="*/ 352248 w 418564"/>
                  <a:gd name="connsiteY1064" fmla="*/ 205413 h 419737"/>
                  <a:gd name="connsiteX1065" fmla="*/ 352248 w 418564"/>
                  <a:gd name="connsiteY1065" fmla="*/ 205413 h 419737"/>
                  <a:gd name="connsiteX1066" fmla="*/ 352041 w 418564"/>
                  <a:gd name="connsiteY1066" fmla="*/ 205482 h 419737"/>
                  <a:gd name="connsiteX1067" fmla="*/ 352041 w 418564"/>
                  <a:gd name="connsiteY1067" fmla="*/ 205482 h 419737"/>
                  <a:gd name="connsiteX1068" fmla="*/ 351351 w 418564"/>
                  <a:gd name="connsiteY1068" fmla="*/ 205620 h 419737"/>
                  <a:gd name="connsiteX1069" fmla="*/ 351351 w 418564"/>
                  <a:gd name="connsiteY1069" fmla="*/ 205620 h 419737"/>
                  <a:gd name="connsiteX1070" fmla="*/ 351143 w 418564"/>
                  <a:gd name="connsiteY1070" fmla="*/ 205689 h 419737"/>
                  <a:gd name="connsiteX1071" fmla="*/ 350522 w 418564"/>
                  <a:gd name="connsiteY1071" fmla="*/ 205827 h 419737"/>
                  <a:gd name="connsiteX1072" fmla="*/ 350315 w 418564"/>
                  <a:gd name="connsiteY1072" fmla="*/ 205896 h 419737"/>
                  <a:gd name="connsiteX1073" fmla="*/ 350246 w 418564"/>
                  <a:gd name="connsiteY1073" fmla="*/ 205896 h 419737"/>
                  <a:gd name="connsiteX1074" fmla="*/ 349970 w 418564"/>
                  <a:gd name="connsiteY1074" fmla="*/ 205965 h 419737"/>
                  <a:gd name="connsiteX1075" fmla="*/ 377791 w 418564"/>
                  <a:gd name="connsiteY1075" fmla="*/ 193470 h 419737"/>
                  <a:gd name="connsiteX1076" fmla="*/ 377791 w 418564"/>
                  <a:gd name="connsiteY1076" fmla="*/ 193470 h 419737"/>
                  <a:gd name="connsiteX1077" fmla="*/ 81351 w 418564"/>
                  <a:gd name="connsiteY1077" fmla="*/ 212524 h 419737"/>
                  <a:gd name="connsiteX1078" fmla="*/ 24880 w 418564"/>
                  <a:gd name="connsiteY1078" fmla="*/ 243452 h 419737"/>
                  <a:gd name="connsiteX1079" fmla="*/ 47938 w 418564"/>
                  <a:gd name="connsiteY1079" fmla="*/ 221982 h 419737"/>
                  <a:gd name="connsiteX1080" fmla="*/ 47938 w 418564"/>
                  <a:gd name="connsiteY1080" fmla="*/ 221982 h 419737"/>
                  <a:gd name="connsiteX1081" fmla="*/ 81351 w 418564"/>
                  <a:gd name="connsiteY1081" fmla="*/ 212524 h 419737"/>
                  <a:gd name="connsiteX1082" fmla="*/ 81351 w 418564"/>
                  <a:gd name="connsiteY1082" fmla="*/ 212524 h 419737"/>
                  <a:gd name="connsiteX1083" fmla="*/ 172133 w 418564"/>
                  <a:gd name="connsiteY1083" fmla="*/ 264577 h 419737"/>
                  <a:gd name="connsiteX1084" fmla="*/ 88324 w 418564"/>
                  <a:gd name="connsiteY1084" fmla="*/ 328504 h 419737"/>
                  <a:gd name="connsiteX1085" fmla="*/ 85424 w 418564"/>
                  <a:gd name="connsiteY1085" fmla="*/ 353219 h 419737"/>
                  <a:gd name="connsiteX1086" fmla="*/ 85424 w 418564"/>
                  <a:gd name="connsiteY1086" fmla="*/ 353219 h 419737"/>
                  <a:gd name="connsiteX1087" fmla="*/ 92259 w 418564"/>
                  <a:gd name="connsiteY1087" fmla="*/ 384630 h 419737"/>
                  <a:gd name="connsiteX1088" fmla="*/ 92466 w 418564"/>
                  <a:gd name="connsiteY1088" fmla="*/ 384630 h 419737"/>
                  <a:gd name="connsiteX1089" fmla="*/ 92466 w 418564"/>
                  <a:gd name="connsiteY1089" fmla="*/ 384630 h 419737"/>
                  <a:gd name="connsiteX1090" fmla="*/ 93433 w 418564"/>
                  <a:gd name="connsiteY1090" fmla="*/ 384561 h 419737"/>
                  <a:gd name="connsiteX1091" fmla="*/ 93778 w 418564"/>
                  <a:gd name="connsiteY1091" fmla="*/ 384561 h 419737"/>
                  <a:gd name="connsiteX1092" fmla="*/ 93847 w 418564"/>
                  <a:gd name="connsiteY1092" fmla="*/ 384561 h 419737"/>
                  <a:gd name="connsiteX1093" fmla="*/ 94813 w 418564"/>
                  <a:gd name="connsiteY1093" fmla="*/ 384423 h 419737"/>
                  <a:gd name="connsiteX1094" fmla="*/ 95159 w 418564"/>
                  <a:gd name="connsiteY1094" fmla="*/ 384354 h 419737"/>
                  <a:gd name="connsiteX1095" fmla="*/ 98817 w 418564"/>
                  <a:gd name="connsiteY1095" fmla="*/ 383871 h 419737"/>
                  <a:gd name="connsiteX1096" fmla="*/ 98886 w 418564"/>
                  <a:gd name="connsiteY1096" fmla="*/ 383871 h 419737"/>
                  <a:gd name="connsiteX1097" fmla="*/ 99232 w 418564"/>
                  <a:gd name="connsiteY1097" fmla="*/ 383802 h 419737"/>
                  <a:gd name="connsiteX1098" fmla="*/ 99508 w 418564"/>
                  <a:gd name="connsiteY1098" fmla="*/ 383733 h 419737"/>
                  <a:gd name="connsiteX1099" fmla="*/ 99508 w 418564"/>
                  <a:gd name="connsiteY1099" fmla="*/ 383733 h 419737"/>
                  <a:gd name="connsiteX1100" fmla="*/ 99577 w 418564"/>
                  <a:gd name="connsiteY1100" fmla="*/ 383733 h 419737"/>
                  <a:gd name="connsiteX1101" fmla="*/ 100474 w 418564"/>
                  <a:gd name="connsiteY1101" fmla="*/ 383594 h 419737"/>
                  <a:gd name="connsiteX1102" fmla="*/ 100474 w 418564"/>
                  <a:gd name="connsiteY1102" fmla="*/ 383594 h 419737"/>
                  <a:gd name="connsiteX1103" fmla="*/ 101441 w 418564"/>
                  <a:gd name="connsiteY1103" fmla="*/ 383387 h 419737"/>
                  <a:gd name="connsiteX1104" fmla="*/ 101786 w 418564"/>
                  <a:gd name="connsiteY1104" fmla="*/ 383318 h 419737"/>
                  <a:gd name="connsiteX1105" fmla="*/ 101924 w 418564"/>
                  <a:gd name="connsiteY1105" fmla="*/ 383318 h 419737"/>
                  <a:gd name="connsiteX1106" fmla="*/ 102131 w 418564"/>
                  <a:gd name="connsiteY1106" fmla="*/ 383249 h 419737"/>
                  <a:gd name="connsiteX1107" fmla="*/ 102200 w 418564"/>
                  <a:gd name="connsiteY1107" fmla="*/ 383249 h 419737"/>
                  <a:gd name="connsiteX1108" fmla="*/ 103029 w 418564"/>
                  <a:gd name="connsiteY1108" fmla="*/ 383111 h 419737"/>
                  <a:gd name="connsiteX1109" fmla="*/ 103098 w 418564"/>
                  <a:gd name="connsiteY1109" fmla="*/ 383111 h 419737"/>
                  <a:gd name="connsiteX1110" fmla="*/ 103926 w 418564"/>
                  <a:gd name="connsiteY1110" fmla="*/ 382973 h 419737"/>
                  <a:gd name="connsiteX1111" fmla="*/ 103995 w 418564"/>
                  <a:gd name="connsiteY1111" fmla="*/ 382973 h 419737"/>
                  <a:gd name="connsiteX1112" fmla="*/ 104202 w 418564"/>
                  <a:gd name="connsiteY1112" fmla="*/ 382904 h 419737"/>
                  <a:gd name="connsiteX1113" fmla="*/ 105445 w 418564"/>
                  <a:gd name="connsiteY1113" fmla="*/ 382628 h 419737"/>
                  <a:gd name="connsiteX1114" fmla="*/ 105376 w 418564"/>
                  <a:gd name="connsiteY1114" fmla="*/ 382628 h 419737"/>
                  <a:gd name="connsiteX1115" fmla="*/ 105721 w 418564"/>
                  <a:gd name="connsiteY1115" fmla="*/ 382559 h 419737"/>
                  <a:gd name="connsiteX1116" fmla="*/ 105721 w 418564"/>
                  <a:gd name="connsiteY1116" fmla="*/ 382559 h 419737"/>
                  <a:gd name="connsiteX1117" fmla="*/ 107999 w 418564"/>
                  <a:gd name="connsiteY1117" fmla="*/ 382007 h 419737"/>
                  <a:gd name="connsiteX1118" fmla="*/ 108068 w 418564"/>
                  <a:gd name="connsiteY1118" fmla="*/ 382007 h 419737"/>
                  <a:gd name="connsiteX1119" fmla="*/ 108344 w 418564"/>
                  <a:gd name="connsiteY1119" fmla="*/ 381938 h 419737"/>
                  <a:gd name="connsiteX1120" fmla="*/ 108413 w 418564"/>
                  <a:gd name="connsiteY1120" fmla="*/ 381938 h 419737"/>
                  <a:gd name="connsiteX1121" fmla="*/ 109311 w 418564"/>
                  <a:gd name="connsiteY1121" fmla="*/ 381731 h 419737"/>
                  <a:gd name="connsiteX1122" fmla="*/ 109311 w 418564"/>
                  <a:gd name="connsiteY1122" fmla="*/ 381731 h 419737"/>
                  <a:gd name="connsiteX1123" fmla="*/ 112210 w 418564"/>
                  <a:gd name="connsiteY1123" fmla="*/ 380902 h 419737"/>
                  <a:gd name="connsiteX1124" fmla="*/ 112210 w 418564"/>
                  <a:gd name="connsiteY1124" fmla="*/ 380902 h 419737"/>
                  <a:gd name="connsiteX1125" fmla="*/ 114420 w 418564"/>
                  <a:gd name="connsiteY1125" fmla="*/ 380212 h 419737"/>
                  <a:gd name="connsiteX1126" fmla="*/ 114489 w 418564"/>
                  <a:gd name="connsiteY1126" fmla="*/ 380212 h 419737"/>
                  <a:gd name="connsiteX1127" fmla="*/ 114765 w 418564"/>
                  <a:gd name="connsiteY1127" fmla="*/ 380143 h 419737"/>
                  <a:gd name="connsiteX1128" fmla="*/ 114765 w 418564"/>
                  <a:gd name="connsiteY1128" fmla="*/ 380143 h 419737"/>
                  <a:gd name="connsiteX1129" fmla="*/ 115731 w 418564"/>
                  <a:gd name="connsiteY1129" fmla="*/ 379798 h 419737"/>
                  <a:gd name="connsiteX1130" fmla="*/ 116076 w 418564"/>
                  <a:gd name="connsiteY1130" fmla="*/ 379659 h 419737"/>
                  <a:gd name="connsiteX1131" fmla="*/ 116076 w 418564"/>
                  <a:gd name="connsiteY1131" fmla="*/ 379659 h 419737"/>
                  <a:gd name="connsiteX1132" fmla="*/ 119528 w 418564"/>
                  <a:gd name="connsiteY1132" fmla="*/ 378417 h 419737"/>
                  <a:gd name="connsiteX1133" fmla="*/ 119528 w 418564"/>
                  <a:gd name="connsiteY1133" fmla="*/ 378417 h 419737"/>
                  <a:gd name="connsiteX1134" fmla="*/ 121116 w 418564"/>
                  <a:gd name="connsiteY1134" fmla="*/ 377796 h 419737"/>
                  <a:gd name="connsiteX1135" fmla="*/ 121116 w 418564"/>
                  <a:gd name="connsiteY1135" fmla="*/ 377796 h 419737"/>
                  <a:gd name="connsiteX1136" fmla="*/ 122014 w 418564"/>
                  <a:gd name="connsiteY1136" fmla="*/ 377450 h 419737"/>
                  <a:gd name="connsiteX1137" fmla="*/ 122083 w 418564"/>
                  <a:gd name="connsiteY1137" fmla="*/ 377450 h 419737"/>
                  <a:gd name="connsiteX1138" fmla="*/ 122359 w 418564"/>
                  <a:gd name="connsiteY1138" fmla="*/ 377312 h 419737"/>
                  <a:gd name="connsiteX1139" fmla="*/ 122359 w 418564"/>
                  <a:gd name="connsiteY1139" fmla="*/ 377312 h 419737"/>
                  <a:gd name="connsiteX1140" fmla="*/ 123256 w 418564"/>
                  <a:gd name="connsiteY1140" fmla="*/ 376898 h 419737"/>
                  <a:gd name="connsiteX1141" fmla="*/ 123532 w 418564"/>
                  <a:gd name="connsiteY1141" fmla="*/ 376760 h 419737"/>
                  <a:gd name="connsiteX1142" fmla="*/ 123601 w 418564"/>
                  <a:gd name="connsiteY1142" fmla="*/ 376760 h 419737"/>
                  <a:gd name="connsiteX1143" fmla="*/ 124499 w 418564"/>
                  <a:gd name="connsiteY1143" fmla="*/ 376346 h 419737"/>
                  <a:gd name="connsiteX1144" fmla="*/ 124568 w 418564"/>
                  <a:gd name="connsiteY1144" fmla="*/ 376346 h 419737"/>
                  <a:gd name="connsiteX1145" fmla="*/ 124775 w 418564"/>
                  <a:gd name="connsiteY1145" fmla="*/ 376277 h 419737"/>
                  <a:gd name="connsiteX1146" fmla="*/ 124844 w 418564"/>
                  <a:gd name="connsiteY1146" fmla="*/ 376208 h 419737"/>
                  <a:gd name="connsiteX1147" fmla="*/ 125672 w 418564"/>
                  <a:gd name="connsiteY1147" fmla="*/ 375863 h 419737"/>
                  <a:gd name="connsiteX1148" fmla="*/ 125672 w 418564"/>
                  <a:gd name="connsiteY1148" fmla="*/ 375863 h 419737"/>
                  <a:gd name="connsiteX1149" fmla="*/ 125949 w 418564"/>
                  <a:gd name="connsiteY1149" fmla="*/ 375724 h 419737"/>
                  <a:gd name="connsiteX1150" fmla="*/ 126018 w 418564"/>
                  <a:gd name="connsiteY1150" fmla="*/ 375724 h 419737"/>
                  <a:gd name="connsiteX1151" fmla="*/ 128089 w 418564"/>
                  <a:gd name="connsiteY1151" fmla="*/ 374758 h 419737"/>
                  <a:gd name="connsiteX1152" fmla="*/ 128158 w 418564"/>
                  <a:gd name="connsiteY1152" fmla="*/ 374758 h 419737"/>
                  <a:gd name="connsiteX1153" fmla="*/ 128434 w 418564"/>
                  <a:gd name="connsiteY1153" fmla="*/ 374620 h 419737"/>
                  <a:gd name="connsiteX1154" fmla="*/ 128503 w 418564"/>
                  <a:gd name="connsiteY1154" fmla="*/ 374620 h 419737"/>
                  <a:gd name="connsiteX1155" fmla="*/ 129331 w 418564"/>
                  <a:gd name="connsiteY1155" fmla="*/ 374206 h 419737"/>
                  <a:gd name="connsiteX1156" fmla="*/ 129400 w 418564"/>
                  <a:gd name="connsiteY1156" fmla="*/ 374206 h 419737"/>
                  <a:gd name="connsiteX1157" fmla="*/ 129607 w 418564"/>
                  <a:gd name="connsiteY1157" fmla="*/ 374068 h 419737"/>
                  <a:gd name="connsiteX1158" fmla="*/ 129676 w 418564"/>
                  <a:gd name="connsiteY1158" fmla="*/ 374068 h 419737"/>
                  <a:gd name="connsiteX1159" fmla="*/ 129953 w 418564"/>
                  <a:gd name="connsiteY1159" fmla="*/ 373929 h 419737"/>
                  <a:gd name="connsiteX1160" fmla="*/ 130022 w 418564"/>
                  <a:gd name="connsiteY1160" fmla="*/ 373929 h 419737"/>
                  <a:gd name="connsiteX1161" fmla="*/ 130919 w 418564"/>
                  <a:gd name="connsiteY1161" fmla="*/ 373515 h 419737"/>
                  <a:gd name="connsiteX1162" fmla="*/ 130919 w 418564"/>
                  <a:gd name="connsiteY1162" fmla="*/ 373515 h 419737"/>
                  <a:gd name="connsiteX1163" fmla="*/ 132507 w 418564"/>
                  <a:gd name="connsiteY1163" fmla="*/ 372687 h 419737"/>
                  <a:gd name="connsiteX1164" fmla="*/ 132507 w 418564"/>
                  <a:gd name="connsiteY1164" fmla="*/ 372687 h 419737"/>
                  <a:gd name="connsiteX1165" fmla="*/ 134164 w 418564"/>
                  <a:gd name="connsiteY1165" fmla="*/ 371789 h 419737"/>
                  <a:gd name="connsiteX1166" fmla="*/ 134302 w 418564"/>
                  <a:gd name="connsiteY1166" fmla="*/ 371720 h 419737"/>
                  <a:gd name="connsiteX1167" fmla="*/ 134440 w 418564"/>
                  <a:gd name="connsiteY1167" fmla="*/ 371651 h 419737"/>
                  <a:gd name="connsiteX1168" fmla="*/ 134509 w 418564"/>
                  <a:gd name="connsiteY1168" fmla="*/ 371651 h 419737"/>
                  <a:gd name="connsiteX1169" fmla="*/ 134578 w 418564"/>
                  <a:gd name="connsiteY1169" fmla="*/ 371582 h 419737"/>
                  <a:gd name="connsiteX1170" fmla="*/ 135130 w 418564"/>
                  <a:gd name="connsiteY1170" fmla="*/ 371306 h 419737"/>
                  <a:gd name="connsiteX1171" fmla="*/ 135130 w 418564"/>
                  <a:gd name="connsiteY1171" fmla="*/ 371306 h 419737"/>
                  <a:gd name="connsiteX1172" fmla="*/ 135614 w 418564"/>
                  <a:gd name="connsiteY1172" fmla="*/ 371030 h 419737"/>
                  <a:gd name="connsiteX1173" fmla="*/ 135614 w 418564"/>
                  <a:gd name="connsiteY1173" fmla="*/ 371030 h 419737"/>
                  <a:gd name="connsiteX1174" fmla="*/ 135683 w 418564"/>
                  <a:gd name="connsiteY1174" fmla="*/ 371030 h 419737"/>
                  <a:gd name="connsiteX1175" fmla="*/ 136787 w 418564"/>
                  <a:gd name="connsiteY1175" fmla="*/ 370340 h 419737"/>
                  <a:gd name="connsiteX1176" fmla="*/ 136787 w 418564"/>
                  <a:gd name="connsiteY1176" fmla="*/ 370340 h 419737"/>
                  <a:gd name="connsiteX1177" fmla="*/ 136856 w 418564"/>
                  <a:gd name="connsiteY1177" fmla="*/ 370271 h 419737"/>
                  <a:gd name="connsiteX1178" fmla="*/ 137892 w 418564"/>
                  <a:gd name="connsiteY1178" fmla="*/ 369580 h 419737"/>
                  <a:gd name="connsiteX1179" fmla="*/ 137892 w 418564"/>
                  <a:gd name="connsiteY1179" fmla="*/ 369580 h 419737"/>
                  <a:gd name="connsiteX1180" fmla="*/ 137961 w 418564"/>
                  <a:gd name="connsiteY1180" fmla="*/ 369511 h 419737"/>
                  <a:gd name="connsiteX1181" fmla="*/ 138996 w 418564"/>
                  <a:gd name="connsiteY1181" fmla="*/ 368821 h 419737"/>
                  <a:gd name="connsiteX1182" fmla="*/ 139411 w 418564"/>
                  <a:gd name="connsiteY1182" fmla="*/ 368545 h 419737"/>
                  <a:gd name="connsiteX1183" fmla="*/ 139411 w 418564"/>
                  <a:gd name="connsiteY1183" fmla="*/ 368545 h 419737"/>
                  <a:gd name="connsiteX1184" fmla="*/ 140101 w 418564"/>
                  <a:gd name="connsiteY1184" fmla="*/ 368061 h 419737"/>
                  <a:gd name="connsiteX1185" fmla="*/ 140377 w 418564"/>
                  <a:gd name="connsiteY1185" fmla="*/ 367854 h 419737"/>
                  <a:gd name="connsiteX1186" fmla="*/ 140515 w 418564"/>
                  <a:gd name="connsiteY1186" fmla="*/ 367716 h 419737"/>
                  <a:gd name="connsiteX1187" fmla="*/ 141205 w 418564"/>
                  <a:gd name="connsiteY1187" fmla="*/ 367233 h 419737"/>
                  <a:gd name="connsiteX1188" fmla="*/ 141205 w 418564"/>
                  <a:gd name="connsiteY1188" fmla="*/ 367233 h 419737"/>
                  <a:gd name="connsiteX1189" fmla="*/ 141344 w 418564"/>
                  <a:gd name="connsiteY1189" fmla="*/ 367164 h 419737"/>
                  <a:gd name="connsiteX1190" fmla="*/ 141620 w 418564"/>
                  <a:gd name="connsiteY1190" fmla="*/ 366957 h 419737"/>
                  <a:gd name="connsiteX1191" fmla="*/ 142310 w 418564"/>
                  <a:gd name="connsiteY1191" fmla="*/ 366474 h 419737"/>
                  <a:gd name="connsiteX1192" fmla="*/ 142310 w 418564"/>
                  <a:gd name="connsiteY1192" fmla="*/ 366474 h 419737"/>
                  <a:gd name="connsiteX1193" fmla="*/ 142379 w 418564"/>
                  <a:gd name="connsiteY1193" fmla="*/ 366405 h 419737"/>
                  <a:gd name="connsiteX1194" fmla="*/ 143415 w 418564"/>
                  <a:gd name="connsiteY1194" fmla="*/ 365645 h 419737"/>
                  <a:gd name="connsiteX1195" fmla="*/ 143415 w 418564"/>
                  <a:gd name="connsiteY1195" fmla="*/ 365645 h 419737"/>
                  <a:gd name="connsiteX1196" fmla="*/ 144450 w 418564"/>
                  <a:gd name="connsiteY1196" fmla="*/ 364886 h 419737"/>
                  <a:gd name="connsiteX1197" fmla="*/ 144450 w 418564"/>
                  <a:gd name="connsiteY1197" fmla="*/ 364886 h 419737"/>
                  <a:gd name="connsiteX1198" fmla="*/ 144864 w 418564"/>
                  <a:gd name="connsiteY1198" fmla="*/ 364610 h 419737"/>
                  <a:gd name="connsiteX1199" fmla="*/ 145555 w 418564"/>
                  <a:gd name="connsiteY1199" fmla="*/ 364126 h 419737"/>
                  <a:gd name="connsiteX1200" fmla="*/ 145624 w 418564"/>
                  <a:gd name="connsiteY1200" fmla="*/ 364057 h 419737"/>
                  <a:gd name="connsiteX1201" fmla="*/ 145693 w 418564"/>
                  <a:gd name="connsiteY1201" fmla="*/ 363988 h 419737"/>
                  <a:gd name="connsiteX1202" fmla="*/ 145831 w 418564"/>
                  <a:gd name="connsiteY1202" fmla="*/ 363919 h 419737"/>
                  <a:gd name="connsiteX1203" fmla="*/ 145900 w 418564"/>
                  <a:gd name="connsiteY1203" fmla="*/ 363850 h 419737"/>
                  <a:gd name="connsiteX1204" fmla="*/ 145969 w 418564"/>
                  <a:gd name="connsiteY1204" fmla="*/ 363781 h 419737"/>
                  <a:gd name="connsiteX1205" fmla="*/ 147419 w 418564"/>
                  <a:gd name="connsiteY1205" fmla="*/ 362608 h 419737"/>
                  <a:gd name="connsiteX1206" fmla="*/ 147488 w 418564"/>
                  <a:gd name="connsiteY1206" fmla="*/ 362539 h 419737"/>
                  <a:gd name="connsiteX1207" fmla="*/ 147626 w 418564"/>
                  <a:gd name="connsiteY1207" fmla="*/ 362470 h 419737"/>
                  <a:gd name="connsiteX1208" fmla="*/ 147764 w 418564"/>
                  <a:gd name="connsiteY1208" fmla="*/ 362331 h 419737"/>
                  <a:gd name="connsiteX1209" fmla="*/ 147695 w 418564"/>
                  <a:gd name="connsiteY1209" fmla="*/ 362401 h 419737"/>
                  <a:gd name="connsiteX1210" fmla="*/ 148730 w 418564"/>
                  <a:gd name="connsiteY1210" fmla="*/ 361572 h 419737"/>
                  <a:gd name="connsiteX1211" fmla="*/ 148730 w 418564"/>
                  <a:gd name="connsiteY1211" fmla="*/ 361572 h 419737"/>
                  <a:gd name="connsiteX1212" fmla="*/ 148799 w 418564"/>
                  <a:gd name="connsiteY1212" fmla="*/ 361503 h 419737"/>
                  <a:gd name="connsiteX1213" fmla="*/ 149076 w 418564"/>
                  <a:gd name="connsiteY1213" fmla="*/ 361227 h 419737"/>
                  <a:gd name="connsiteX1214" fmla="*/ 149766 w 418564"/>
                  <a:gd name="connsiteY1214" fmla="*/ 360675 h 419737"/>
                  <a:gd name="connsiteX1215" fmla="*/ 149766 w 418564"/>
                  <a:gd name="connsiteY1215" fmla="*/ 360675 h 419737"/>
                  <a:gd name="connsiteX1216" fmla="*/ 149766 w 418564"/>
                  <a:gd name="connsiteY1216" fmla="*/ 360675 h 419737"/>
                  <a:gd name="connsiteX1217" fmla="*/ 150732 w 418564"/>
                  <a:gd name="connsiteY1217" fmla="*/ 359846 h 419737"/>
                  <a:gd name="connsiteX1218" fmla="*/ 150870 w 418564"/>
                  <a:gd name="connsiteY1218" fmla="*/ 359708 h 419737"/>
                  <a:gd name="connsiteX1219" fmla="*/ 151699 w 418564"/>
                  <a:gd name="connsiteY1219" fmla="*/ 358949 h 419737"/>
                  <a:gd name="connsiteX1220" fmla="*/ 151906 w 418564"/>
                  <a:gd name="connsiteY1220" fmla="*/ 358742 h 419737"/>
                  <a:gd name="connsiteX1221" fmla="*/ 152044 w 418564"/>
                  <a:gd name="connsiteY1221" fmla="*/ 358604 h 419737"/>
                  <a:gd name="connsiteX1222" fmla="*/ 152665 w 418564"/>
                  <a:gd name="connsiteY1222" fmla="*/ 358051 h 419737"/>
                  <a:gd name="connsiteX1223" fmla="*/ 152665 w 418564"/>
                  <a:gd name="connsiteY1223" fmla="*/ 358051 h 419737"/>
                  <a:gd name="connsiteX1224" fmla="*/ 153632 w 418564"/>
                  <a:gd name="connsiteY1224" fmla="*/ 357154 h 419737"/>
                  <a:gd name="connsiteX1225" fmla="*/ 153632 w 418564"/>
                  <a:gd name="connsiteY1225" fmla="*/ 357154 h 419737"/>
                  <a:gd name="connsiteX1226" fmla="*/ 154598 w 418564"/>
                  <a:gd name="connsiteY1226" fmla="*/ 356256 h 419737"/>
                  <a:gd name="connsiteX1227" fmla="*/ 154598 w 418564"/>
                  <a:gd name="connsiteY1227" fmla="*/ 356256 h 419737"/>
                  <a:gd name="connsiteX1228" fmla="*/ 154667 w 418564"/>
                  <a:gd name="connsiteY1228" fmla="*/ 356187 h 419737"/>
                  <a:gd name="connsiteX1229" fmla="*/ 154667 w 418564"/>
                  <a:gd name="connsiteY1229" fmla="*/ 356187 h 419737"/>
                  <a:gd name="connsiteX1230" fmla="*/ 154667 w 418564"/>
                  <a:gd name="connsiteY1230" fmla="*/ 356187 h 419737"/>
                  <a:gd name="connsiteX1231" fmla="*/ 155496 w 418564"/>
                  <a:gd name="connsiteY1231" fmla="*/ 355359 h 419737"/>
                  <a:gd name="connsiteX1232" fmla="*/ 155841 w 418564"/>
                  <a:gd name="connsiteY1232" fmla="*/ 355014 h 419737"/>
                  <a:gd name="connsiteX1233" fmla="*/ 155841 w 418564"/>
                  <a:gd name="connsiteY1233" fmla="*/ 355014 h 419737"/>
                  <a:gd name="connsiteX1234" fmla="*/ 156186 w 418564"/>
                  <a:gd name="connsiteY1234" fmla="*/ 354599 h 419737"/>
                  <a:gd name="connsiteX1235" fmla="*/ 156186 w 418564"/>
                  <a:gd name="connsiteY1235" fmla="*/ 354599 h 419737"/>
                  <a:gd name="connsiteX1236" fmla="*/ 156393 w 418564"/>
                  <a:gd name="connsiteY1236" fmla="*/ 354392 h 419737"/>
                  <a:gd name="connsiteX1237" fmla="*/ 157291 w 418564"/>
                  <a:gd name="connsiteY1237" fmla="*/ 353426 h 419737"/>
                  <a:gd name="connsiteX1238" fmla="*/ 158050 w 418564"/>
                  <a:gd name="connsiteY1238" fmla="*/ 352597 h 419737"/>
                  <a:gd name="connsiteX1239" fmla="*/ 158188 w 418564"/>
                  <a:gd name="connsiteY1239" fmla="*/ 352459 h 419737"/>
                  <a:gd name="connsiteX1240" fmla="*/ 158810 w 418564"/>
                  <a:gd name="connsiteY1240" fmla="*/ 351769 h 419737"/>
                  <a:gd name="connsiteX1241" fmla="*/ 159086 w 418564"/>
                  <a:gd name="connsiteY1241" fmla="*/ 351424 h 419737"/>
                  <a:gd name="connsiteX1242" fmla="*/ 159845 w 418564"/>
                  <a:gd name="connsiteY1242" fmla="*/ 350526 h 419737"/>
                  <a:gd name="connsiteX1243" fmla="*/ 159914 w 418564"/>
                  <a:gd name="connsiteY1243" fmla="*/ 350457 h 419737"/>
                  <a:gd name="connsiteX1244" fmla="*/ 159983 w 418564"/>
                  <a:gd name="connsiteY1244" fmla="*/ 350388 h 419737"/>
                  <a:gd name="connsiteX1245" fmla="*/ 159983 w 418564"/>
                  <a:gd name="connsiteY1245" fmla="*/ 350388 h 419737"/>
                  <a:gd name="connsiteX1246" fmla="*/ 160881 w 418564"/>
                  <a:gd name="connsiteY1246" fmla="*/ 349353 h 419737"/>
                  <a:gd name="connsiteX1247" fmla="*/ 161088 w 418564"/>
                  <a:gd name="connsiteY1247" fmla="*/ 349146 h 419737"/>
                  <a:gd name="connsiteX1248" fmla="*/ 161226 w 418564"/>
                  <a:gd name="connsiteY1248" fmla="*/ 349008 h 419737"/>
                  <a:gd name="connsiteX1249" fmla="*/ 161778 w 418564"/>
                  <a:gd name="connsiteY1249" fmla="*/ 348386 h 419737"/>
                  <a:gd name="connsiteX1250" fmla="*/ 161778 w 418564"/>
                  <a:gd name="connsiteY1250" fmla="*/ 348386 h 419737"/>
                  <a:gd name="connsiteX1251" fmla="*/ 161985 w 418564"/>
                  <a:gd name="connsiteY1251" fmla="*/ 348110 h 419737"/>
                  <a:gd name="connsiteX1252" fmla="*/ 162054 w 418564"/>
                  <a:gd name="connsiteY1252" fmla="*/ 347972 h 419737"/>
                  <a:gd name="connsiteX1253" fmla="*/ 162607 w 418564"/>
                  <a:gd name="connsiteY1253" fmla="*/ 347282 h 419737"/>
                  <a:gd name="connsiteX1254" fmla="*/ 162607 w 418564"/>
                  <a:gd name="connsiteY1254" fmla="*/ 347282 h 419737"/>
                  <a:gd name="connsiteX1255" fmla="*/ 163228 w 418564"/>
                  <a:gd name="connsiteY1255" fmla="*/ 346453 h 419737"/>
                  <a:gd name="connsiteX1256" fmla="*/ 163228 w 418564"/>
                  <a:gd name="connsiteY1256" fmla="*/ 346453 h 419737"/>
                  <a:gd name="connsiteX1257" fmla="*/ 163435 w 418564"/>
                  <a:gd name="connsiteY1257" fmla="*/ 346246 h 419737"/>
                  <a:gd name="connsiteX1258" fmla="*/ 163435 w 418564"/>
                  <a:gd name="connsiteY1258" fmla="*/ 346246 h 419737"/>
                  <a:gd name="connsiteX1259" fmla="*/ 164263 w 418564"/>
                  <a:gd name="connsiteY1259" fmla="*/ 345211 h 419737"/>
                  <a:gd name="connsiteX1260" fmla="*/ 164263 w 418564"/>
                  <a:gd name="connsiteY1260" fmla="*/ 345211 h 419737"/>
                  <a:gd name="connsiteX1261" fmla="*/ 164816 w 418564"/>
                  <a:gd name="connsiteY1261" fmla="*/ 344520 h 419737"/>
                  <a:gd name="connsiteX1262" fmla="*/ 164816 w 418564"/>
                  <a:gd name="connsiteY1262" fmla="*/ 344520 h 419737"/>
                  <a:gd name="connsiteX1263" fmla="*/ 164885 w 418564"/>
                  <a:gd name="connsiteY1263" fmla="*/ 344451 h 419737"/>
                  <a:gd name="connsiteX1264" fmla="*/ 165023 w 418564"/>
                  <a:gd name="connsiteY1264" fmla="*/ 344244 h 419737"/>
                  <a:gd name="connsiteX1265" fmla="*/ 165092 w 418564"/>
                  <a:gd name="connsiteY1265" fmla="*/ 344175 h 419737"/>
                  <a:gd name="connsiteX1266" fmla="*/ 165713 w 418564"/>
                  <a:gd name="connsiteY1266" fmla="*/ 343347 h 419737"/>
                  <a:gd name="connsiteX1267" fmla="*/ 165920 w 418564"/>
                  <a:gd name="connsiteY1267" fmla="*/ 343071 h 419737"/>
                  <a:gd name="connsiteX1268" fmla="*/ 165989 w 418564"/>
                  <a:gd name="connsiteY1268" fmla="*/ 343001 h 419737"/>
                  <a:gd name="connsiteX1269" fmla="*/ 166127 w 418564"/>
                  <a:gd name="connsiteY1269" fmla="*/ 342863 h 419737"/>
                  <a:gd name="connsiteX1270" fmla="*/ 166127 w 418564"/>
                  <a:gd name="connsiteY1270" fmla="*/ 342863 h 419737"/>
                  <a:gd name="connsiteX1271" fmla="*/ 167508 w 418564"/>
                  <a:gd name="connsiteY1271" fmla="*/ 340861 h 419737"/>
                  <a:gd name="connsiteX1272" fmla="*/ 167508 w 418564"/>
                  <a:gd name="connsiteY1272" fmla="*/ 340861 h 419737"/>
                  <a:gd name="connsiteX1273" fmla="*/ 167991 w 418564"/>
                  <a:gd name="connsiteY1273" fmla="*/ 340102 h 419737"/>
                  <a:gd name="connsiteX1274" fmla="*/ 168198 w 418564"/>
                  <a:gd name="connsiteY1274" fmla="*/ 339826 h 419737"/>
                  <a:gd name="connsiteX1275" fmla="*/ 168268 w 418564"/>
                  <a:gd name="connsiteY1275" fmla="*/ 339757 h 419737"/>
                  <a:gd name="connsiteX1276" fmla="*/ 168682 w 418564"/>
                  <a:gd name="connsiteY1276" fmla="*/ 339066 h 419737"/>
                  <a:gd name="connsiteX1277" fmla="*/ 168820 w 418564"/>
                  <a:gd name="connsiteY1277" fmla="*/ 338859 h 419737"/>
                  <a:gd name="connsiteX1278" fmla="*/ 168958 w 418564"/>
                  <a:gd name="connsiteY1278" fmla="*/ 338652 h 419737"/>
                  <a:gd name="connsiteX1279" fmla="*/ 168958 w 418564"/>
                  <a:gd name="connsiteY1279" fmla="*/ 338652 h 419737"/>
                  <a:gd name="connsiteX1280" fmla="*/ 169648 w 418564"/>
                  <a:gd name="connsiteY1280" fmla="*/ 337548 h 419737"/>
                  <a:gd name="connsiteX1281" fmla="*/ 169648 w 418564"/>
                  <a:gd name="connsiteY1281" fmla="*/ 337548 h 419737"/>
                  <a:gd name="connsiteX1282" fmla="*/ 169648 w 418564"/>
                  <a:gd name="connsiteY1282" fmla="*/ 337548 h 419737"/>
                  <a:gd name="connsiteX1283" fmla="*/ 170339 w 418564"/>
                  <a:gd name="connsiteY1283" fmla="*/ 336443 h 419737"/>
                  <a:gd name="connsiteX1284" fmla="*/ 170339 w 418564"/>
                  <a:gd name="connsiteY1284" fmla="*/ 336443 h 419737"/>
                  <a:gd name="connsiteX1285" fmla="*/ 170339 w 418564"/>
                  <a:gd name="connsiteY1285" fmla="*/ 336443 h 419737"/>
                  <a:gd name="connsiteX1286" fmla="*/ 170546 w 418564"/>
                  <a:gd name="connsiteY1286" fmla="*/ 336167 h 419737"/>
                  <a:gd name="connsiteX1287" fmla="*/ 170615 w 418564"/>
                  <a:gd name="connsiteY1287" fmla="*/ 336098 h 419737"/>
                  <a:gd name="connsiteX1288" fmla="*/ 171029 w 418564"/>
                  <a:gd name="connsiteY1288" fmla="*/ 335338 h 419737"/>
                  <a:gd name="connsiteX1289" fmla="*/ 171098 w 418564"/>
                  <a:gd name="connsiteY1289" fmla="*/ 335269 h 419737"/>
                  <a:gd name="connsiteX1290" fmla="*/ 171581 w 418564"/>
                  <a:gd name="connsiteY1290" fmla="*/ 334441 h 419737"/>
                  <a:gd name="connsiteX1291" fmla="*/ 171650 w 418564"/>
                  <a:gd name="connsiteY1291" fmla="*/ 334303 h 419737"/>
                  <a:gd name="connsiteX1292" fmla="*/ 171788 w 418564"/>
                  <a:gd name="connsiteY1292" fmla="*/ 334096 h 419737"/>
                  <a:gd name="connsiteX1293" fmla="*/ 171788 w 418564"/>
                  <a:gd name="connsiteY1293" fmla="*/ 334027 h 419737"/>
                  <a:gd name="connsiteX1294" fmla="*/ 172410 w 418564"/>
                  <a:gd name="connsiteY1294" fmla="*/ 332922 h 419737"/>
                  <a:gd name="connsiteX1295" fmla="*/ 172548 w 418564"/>
                  <a:gd name="connsiteY1295" fmla="*/ 332646 h 419737"/>
                  <a:gd name="connsiteX1296" fmla="*/ 173031 w 418564"/>
                  <a:gd name="connsiteY1296" fmla="*/ 331749 h 419737"/>
                  <a:gd name="connsiteX1297" fmla="*/ 173031 w 418564"/>
                  <a:gd name="connsiteY1297" fmla="*/ 331680 h 419737"/>
                  <a:gd name="connsiteX1298" fmla="*/ 174826 w 418564"/>
                  <a:gd name="connsiteY1298" fmla="*/ 328090 h 419737"/>
                  <a:gd name="connsiteX1299" fmla="*/ 174826 w 418564"/>
                  <a:gd name="connsiteY1299" fmla="*/ 328021 h 419737"/>
                  <a:gd name="connsiteX1300" fmla="*/ 175102 w 418564"/>
                  <a:gd name="connsiteY1300" fmla="*/ 327537 h 419737"/>
                  <a:gd name="connsiteX1301" fmla="*/ 175102 w 418564"/>
                  <a:gd name="connsiteY1301" fmla="*/ 327537 h 419737"/>
                  <a:gd name="connsiteX1302" fmla="*/ 175378 w 418564"/>
                  <a:gd name="connsiteY1302" fmla="*/ 326916 h 419737"/>
                  <a:gd name="connsiteX1303" fmla="*/ 175447 w 418564"/>
                  <a:gd name="connsiteY1303" fmla="*/ 326847 h 419737"/>
                  <a:gd name="connsiteX1304" fmla="*/ 175861 w 418564"/>
                  <a:gd name="connsiteY1304" fmla="*/ 326019 h 419737"/>
                  <a:gd name="connsiteX1305" fmla="*/ 175861 w 418564"/>
                  <a:gd name="connsiteY1305" fmla="*/ 326019 h 419737"/>
                  <a:gd name="connsiteX1306" fmla="*/ 176000 w 418564"/>
                  <a:gd name="connsiteY1306" fmla="*/ 325673 h 419737"/>
                  <a:gd name="connsiteX1307" fmla="*/ 176552 w 418564"/>
                  <a:gd name="connsiteY1307" fmla="*/ 324431 h 419737"/>
                  <a:gd name="connsiteX1308" fmla="*/ 176552 w 418564"/>
                  <a:gd name="connsiteY1308" fmla="*/ 324431 h 419737"/>
                  <a:gd name="connsiteX1309" fmla="*/ 177725 w 418564"/>
                  <a:gd name="connsiteY1309" fmla="*/ 321600 h 419737"/>
                  <a:gd name="connsiteX1310" fmla="*/ 179382 w 418564"/>
                  <a:gd name="connsiteY1310" fmla="*/ 322015 h 419737"/>
                  <a:gd name="connsiteX1311" fmla="*/ 181039 w 418564"/>
                  <a:gd name="connsiteY1311" fmla="*/ 322498 h 419737"/>
                  <a:gd name="connsiteX1312" fmla="*/ 180970 w 418564"/>
                  <a:gd name="connsiteY1312" fmla="*/ 322912 h 419737"/>
                  <a:gd name="connsiteX1313" fmla="*/ 180901 w 418564"/>
                  <a:gd name="connsiteY1313" fmla="*/ 323464 h 419737"/>
                  <a:gd name="connsiteX1314" fmla="*/ 180901 w 418564"/>
                  <a:gd name="connsiteY1314" fmla="*/ 323602 h 419737"/>
                  <a:gd name="connsiteX1315" fmla="*/ 180901 w 418564"/>
                  <a:gd name="connsiteY1315" fmla="*/ 323671 h 419737"/>
                  <a:gd name="connsiteX1316" fmla="*/ 180763 w 418564"/>
                  <a:gd name="connsiteY1316" fmla="*/ 324569 h 419737"/>
                  <a:gd name="connsiteX1317" fmla="*/ 180763 w 418564"/>
                  <a:gd name="connsiteY1317" fmla="*/ 324569 h 419737"/>
                  <a:gd name="connsiteX1318" fmla="*/ 180694 w 418564"/>
                  <a:gd name="connsiteY1318" fmla="*/ 325466 h 419737"/>
                  <a:gd name="connsiteX1319" fmla="*/ 180625 w 418564"/>
                  <a:gd name="connsiteY1319" fmla="*/ 326226 h 419737"/>
                  <a:gd name="connsiteX1320" fmla="*/ 180625 w 418564"/>
                  <a:gd name="connsiteY1320" fmla="*/ 326226 h 419737"/>
                  <a:gd name="connsiteX1321" fmla="*/ 180487 w 418564"/>
                  <a:gd name="connsiteY1321" fmla="*/ 327537 h 419737"/>
                  <a:gd name="connsiteX1322" fmla="*/ 180418 w 418564"/>
                  <a:gd name="connsiteY1322" fmla="*/ 328573 h 419737"/>
                  <a:gd name="connsiteX1323" fmla="*/ 180349 w 418564"/>
                  <a:gd name="connsiteY1323" fmla="*/ 329608 h 419737"/>
                  <a:gd name="connsiteX1324" fmla="*/ 180349 w 418564"/>
                  <a:gd name="connsiteY1324" fmla="*/ 329608 h 419737"/>
                  <a:gd name="connsiteX1325" fmla="*/ 180349 w 418564"/>
                  <a:gd name="connsiteY1325" fmla="*/ 329885 h 419737"/>
                  <a:gd name="connsiteX1326" fmla="*/ 180349 w 418564"/>
                  <a:gd name="connsiteY1326" fmla="*/ 329954 h 419737"/>
                  <a:gd name="connsiteX1327" fmla="*/ 180280 w 418564"/>
                  <a:gd name="connsiteY1327" fmla="*/ 331127 h 419737"/>
                  <a:gd name="connsiteX1328" fmla="*/ 180280 w 418564"/>
                  <a:gd name="connsiteY1328" fmla="*/ 331196 h 419737"/>
                  <a:gd name="connsiteX1329" fmla="*/ 180280 w 418564"/>
                  <a:gd name="connsiteY1329" fmla="*/ 331265 h 419737"/>
                  <a:gd name="connsiteX1330" fmla="*/ 180142 w 418564"/>
                  <a:gd name="connsiteY1330" fmla="*/ 335062 h 419737"/>
                  <a:gd name="connsiteX1331" fmla="*/ 180142 w 418564"/>
                  <a:gd name="connsiteY1331" fmla="*/ 335062 h 419737"/>
                  <a:gd name="connsiteX1332" fmla="*/ 180142 w 418564"/>
                  <a:gd name="connsiteY1332" fmla="*/ 335338 h 419737"/>
                  <a:gd name="connsiteX1333" fmla="*/ 180142 w 418564"/>
                  <a:gd name="connsiteY1333" fmla="*/ 335408 h 419737"/>
                  <a:gd name="connsiteX1334" fmla="*/ 180142 w 418564"/>
                  <a:gd name="connsiteY1334" fmla="*/ 335615 h 419737"/>
                  <a:gd name="connsiteX1335" fmla="*/ 180142 w 418564"/>
                  <a:gd name="connsiteY1335" fmla="*/ 336512 h 419737"/>
                  <a:gd name="connsiteX1336" fmla="*/ 180142 w 418564"/>
                  <a:gd name="connsiteY1336" fmla="*/ 336719 h 419737"/>
                  <a:gd name="connsiteX1337" fmla="*/ 180142 w 418564"/>
                  <a:gd name="connsiteY1337" fmla="*/ 336995 h 419737"/>
                  <a:gd name="connsiteX1338" fmla="*/ 180142 w 418564"/>
                  <a:gd name="connsiteY1338" fmla="*/ 337686 h 419737"/>
                  <a:gd name="connsiteX1339" fmla="*/ 180142 w 418564"/>
                  <a:gd name="connsiteY1339" fmla="*/ 337962 h 419737"/>
                  <a:gd name="connsiteX1340" fmla="*/ 180142 w 418564"/>
                  <a:gd name="connsiteY1340" fmla="*/ 338031 h 419737"/>
                  <a:gd name="connsiteX1341" fmla="*/ 180142 w 418564"/>
                  <a:gd name="connsiteY1341" fmla="*/ 338100 h 419737"/>
                  <a:gd name="connsiteX1342" fmla="*/ 180142 w 418564"/>
                  <a:gd name="connsiteY1342" fmla="*/ 338238 h 419737"/>
                  <a:gd name="connsiteX1343" fmla="*/ 180142 w 418564"/>
                  <a:gd name="connsiteY1343" fmla="*/ 339274 h 419737"/>
                  <a:gd name="connsiteX1344" fmla="*/ 180142 w 418564"/>
                  <a:gd name="connsiteY1344" fmla="*/ 339274 h 419737"/>
                  <a:gd name="connsiteX1345" fmla="*/ 180142 w 418564"/>
                  <a:gd name="connsiteY1345" fmla="*/ 340240 h 419737"/>
                  <a:gd name="connsiteX1346" fmla="*/ 180142 w 418564"/>
                  <a:gd name="connsiteY1346" fmla="*/ 340861 h 419737"/>
                  <a:gd name="connsiteX1347" fmla="*/ 180211 w 418564"/>
                  <a:gd name="connsiteY1347" fmla="*/ 341897 h 419737"/>
                  <a:gd name="connsiteX1348" fmla="*/ 180211 w 418564"/>
                  <a:gd name="connsiteY1348" fmla="*/ 341966 h 419737"/>
                  <a:gd name="connsiteX1349" fmla="*/ 180280 w 418564"/>
                  <a:gd name="connsiteY1349" fmla="*/ 342932 h 419737"/>
                  <a:gd name="connsiteX1350" fmla="*/ 180280 w 418564"/>
                  <a:gd name="connsiteY1350" fmla="*/ 343278 h 419737"/>
                  <a:gd name="connsiteX1351" fmla="*/ 180349 w 418564"/>
                  <a:gd name="connsiteY1351" fmla="*/ 344589 h 419737"/>
                  <a:gd name="connsiteX1352" fmla="*/ 180349 w 418564"/>
                  <a:gd name="connsiteY1352" fmla="*/ 344589 h 419737"/>
                  <a:gd name="connsiteX1353" fmla="*/ 180349 w 418564"/>
                  <a:gd name="connsiteY1353" fmla="*/ 344658 h 419737"/>
                  <a:gd name="connsiteX1354" fmla="*/ 180349 w 418564"/>
                  <a:gd name="connsiteY1354" fmla="*/ 344658 h 419737"/>
                  <a:gd name="connsiteX1355" fmla="*/ 180487 w 418564"/>
                  <a:gd name="connsiteY1355" fmla="*/ 345901 h 419737"/>
                  <a:gd name="connsiteX1356" fmla="*/ 180487 w 418564"/>
                  <a:gd name="connsiteY1356" fmla="*/ 345901 h 419737"/>
                  <a:gd name="connsiteX1357" fmla="*/ 180556 w 418564"/>
                  <a:gd name="connsiteY1357" fmla="*/ 346798 h 419737"/>
                  <a:gd name="connsiteX1358" fmla="*/ 180556 w 418564"/>
                  <a:gd name="connsiteY1358" fmla="*/ 346867 h 419737"/>
                  <a:gd name="connsiteX1359" fmla="*/ 180625 w 418564"/>
                  <a:gd name="connsiteY1359" fmla="*/ 347420 h 419737"/>
                  <a:gd name="connsiteX1360" fmla="*/ 180625 w 418564"/>
                  <a:gd name="connsiteY1360" fmla="*/ 347489 h 419737"/>
                  <a:gd name="connsiteX1361" fmla="*/ 180694 w 418564"/>
                  <a:gd name="connsiteY1361" fmla="*/ 348317 h 419737"/>
                  <a:gd name="connsiteX1362" fmla="*/ 180694 w 418564"/>
                  <a:gd name="connsiteY1362" fmla="*/ 348248 h 419737"/>
                  <a:gd name="connsiteX1363" fmla="*/ 180763 w 418564"/>
                  <a:gd name="connsiteY1363" fmla="*/ 348800 h 419737"/>
                  <a:gd name="connsiteX1364" fmla="*/ 180763 w 418564"/>
                  <a:gd name="connsiteY1364" fmla="*/ 348800 h 419737"/>
                  <a:gd name="connsiteX1365" fmla="*/ 180832 w 418564"/>
                  <a:gd name="connsiteY1365" fmla="*/ 349215 h 419737"/>
                  <a:gd name="connsiteX1366" fmla="*/ 180970 w 418564"/>
                  <a:gd name="connsiteY1366" fmla="*/ 350181 h 419737"/>
                  <a:gd name="connsiteX1367" fmla="*/ 180970 w 418564"/>
                  <a:gd name="connsiteY1367" fmla="*/ 350388 h 419737"/>
                  <a:gd name="connsiteX1368" fmla="*/ 180970 w 418564"/>
                  <a:gd name="connsiteY1368" fmla="*/ 350457 h 419737"/>
                  <a:gd name="connsiteX1369" fmla="*/ 181108 w 418564"/>
                  <a:gd name="connsiteY1369" fmla="*/ 351493 h 419737"/>
                  <a:gd name="connsiteX1370" fmla="*/ 181108 w 418564"/>
                  <a:gd name="connsiteY1370" fmla="*/ 351424 h 419737"/>
                  <a:gd name="connsiteX1371" fmla="*/ 181108 w 418564"/>
                  <a:gd name="connsiteY1371" fmla="*/ 351562 h 419737"/>
                  <a:gd name="connsiteX1372" fmla="*/ 181246 w 418564"/>
                  <a:gd name="connsiteY1372" fmla="*/ 352528 h 419737"/>
                  <a:gd name="connsiteX1373" fmla="*/ 181246 w 418564"/>
                  <a:gd name="connsiteY1373" fmla="*/ 352528 h 419737"/>
                  <a:gd name="connsiteX1374" fmla="*/ 181453 w 418564"/>
                  <a:gd name="connsiteY1374" fmla="*/ 353840 h 419737"/>
                  <a:gd name="connsiteX1375" fmla="*/ 181453 w 418564"/>
                  <a:gd name="connsiteY1375" fmla="*/ 353840 h 419737"/>
                  <a:gd name="connsiteX1376" fmla="*/ 181660 w 418564"/>
                  <a:gd name="connsiteY1376" fmla="*/ 355152 h 419737"/>
                  <a:gd name="connsiteX1377" fmla="*/ 181868 w 418564"/>
                  <a:gd name="connsiteY1377" fmla="*/ 356325 h 419737"/>
                  <a:gd name="connsiteX1378" fmla="*/ 181868 w 418564"/>
                  <a:gd name="connsiteY1378" fmla="*/ 356463 h 419737"/>
                  <a:gd name="connsiteX1379" fmla="*/ 181868 w 418564"/>
                  <a:gd name="connsiteY1379" fmla="*/ 356602 h 419737"/>
                  <a:gd name="connsiteX1380" fmla="*/ 182075 w 418564"/>
                  <a:gd name="connsiteY1380" fmla="*/ 357637 h 419737"/>
                  <a:gd name="connsiteX1381" fmla="*/ 182075 w 418564"/>
                  <a:gd name="connsiteY1381" fmla="*/ 357775 h 419737"/>
                  <a:gd name="connsiteX1382" fmla="*/ 182075 w 418564"/>
                  <a:gd name="connsiteY1382" fmla="*/ 357844 h 419737"/>
                  <a:gd name="connsiteX1383" fmla="*/ 182213 w 418564"/>
                  <a:gd name="connsiteY1383" fmla="*/ 358535 h 419737"/>
                  <a:gd name="connsiteX1384" fmla="*/ 182351 w 418564"/>
                  <a:gd name="connsiteY1384" fmla="*/ 359225 h 419737"/>
                  <a:gd name="connsiteX1385" fmla="*/ 182351 w 418564"/>
                  <a:gd name="connsiteY1385" fmla="*/ 359294 h 419737"/>
                  <a:gd name="connsiteX1386" fmla="*/ 182489 w 418564"/>
                  <a:gd name="connsiteY1386" fmla="*/ 359777 h 419737"/>
                  <a:gd name="connsiteX1387" fmla="*/ 182627 w 418564"/>
                  <a:gd name="connsiteY1387" fmla="*/ 360468 h 419737"/>
                  <a:gd name="connsiteX1388" fmla="*/ 182627 w 418564"/>
                  <a:gd name="connsiteY1388" fmla="*/ 360606 h 419737"/>
                  <a:gd name="connsiteX1389" fmla="*/ 182696 w 418564"/>
                  <a:gd name="connsiteY1389" fmla="*/ 360813 h 419737"/>
                  <a:gd name="connsiteX1390" fmla="*/ 182972 w 418564"/>
                  <a:gd name="connsiteY1390" fmla="*/ 361779 h 419737"/>
                  <a:gd name="connsiteX1391" fmla="*/ 183317 w 418564"/>
                  <a:gd name="connsiteY1391" fmla="*/ 363091 h 419737"/>
                  <a:gd name="connsiteX1392" fmla="*/ 183317 w 418564"/>
                  <a:gd name="connsiteY1392" fmla="*/ 363091 h 419737"/>
                  <a:gd name="connsiteX1393" fmla="*/ 183663 w 418564"/>
                  <a:gd name="connsiteY1393" fmla="*/ 364265 h 419737"/>
                  <a:gd name="connsiteX1394" fmla="*/ 183663 w 418564"/>
                  <a:gd name="connsiteY1394" fmla="*/ 364333 h 419737"/>
                  <a:gd name="connsiteX1395" fmla="*/ 183663 w 418564"/>
                  <a:gd name="connsiteY1395" fmla="*/ 364333 h 419737"/>
                  <a:gd name="connsiteX1396" fmla="*/ 183939 w 418564"/>
                  <a:gd name="connsiteY1396" fmla="*/ 365300 h 419737"/>
                  <a:gd name="connsiteX1397" fmla="*/ 184077 w 418564"/>
                  <a:gd name="connsiteY1397" fmla="*/ 365714 h 419737"/>
                  <a:gd name="connsiteX1398" fmla="*/ 184353 w 418564"/>
                  <a:gd name="connsiteY1398" fmla="*/ 366681 h 419737"/>
                  <a:gd name="connsiteX1399" fmla="*/ 184491 w 418564"/>
                  <a:gd name="connsiteY1399" fmla="*/ 367026 h 419737"/>
                  <a:gd name="connsiteX1400" fmla="*/ 184491 w 418564"/>
                  <a:gd name="connsiteY1400" fmla="*/ 367026 h 419737"/>
                  <a:gd name="connsiteX1401" fmla="*/ 184836 w 418564"/>
                  <a:gd name="connsiteY1401" fmla="*/ 367992 h 419737"/>
                  <a:gd name="connsiteX1402" fmla="*/ 184836 w 418564"/>
                  <a:gd name="connsiteY1402" fmla="*/ 368061 h 419737"/>
                  <a:gd name="connsiteX1403" fmla="*/ 184905 w 418564"/>
                  <a:gd name="connsiteY1403" fmla="*/ 368269 h 419737"/>
                  <a:gd name="connsiteX1404" fmla="*/ 184974 w 418564"/>
                  <a:gd name="connsiteY1404" fmla="*/ 368545 h 419737"/>
                  <a:gd name="connsiteX1405" fmla="*/ 184974 w 418564"/>
                  <a:gd name="connsiteY1405" fmla="*/ 368614 h 419737"/>
                  <a:gd name="connsiteX1406" fmla="*/ 185319 w 418564"/>
                  <a:gd name="connsiteY1406" fmla="*/ 369580 h 419737"/>
                  <a:gd name="connsiteX1407" fmla="*/ 185665 w 418564"/>
                  <a:gd name="connsiteY1407" fmla="*/ 370547 h 419737"/>
                  <a:gd name="connsiteX1408" fmla="*/ 185803 w 418564"/>
                  <a:gd name="connsiteY1408" fmla="*/ 370961 h 419737"/>
                  <a:gd name="connsiteX1409" fmla="*/ 185872 w 418564"/>
                  <a:gd name="connsiteY1409" fmla="*/ 371168 h 419737"/>
                  <a:gd name="connsiteX1410" fmla="*/ 185941 w 418564"/>
                  <a:gd name="connsiteY1410" fmla="*/ 371444 h 419737"/>
                  <a:gd name="connsiteX1411" fmla="*/ 185941 w 418564"/>
                  <a:gd name="connsiteY1411" fmla="*/ 371444 h 419737"/>
                  <a:gd name="connsiteX1412" fmla="*/ 186286 w 418564"/>
                  <a:gd name="connsiteY1412" fmla="*/ 372342 h 419737"/>
                  <a:gd name="connsiteX1413" fmla="*/ 186355 w 418564"/>
                  <a:gd name="connsiteY1413" fmla="*/ 372480 h 419737"/>
                  <a:gd name="connsiteX1414" fmla="*/ 186424 w 418564"/>
                  <a:gd name="connsiteY1414" fmla="*/ 372687 h 419737"/>
                  <a:gd name="connsiteX1415" fmla="*/ 186700 w 418564"/>
                  <a:gd name="connsiteY1415" fmla="*/ 373377 h 419737"/>
                  <a:gd name="connsiteX1416" fmla="*/ 186700 w 418564"/>
                  <a:gd name="connsiteY1416" fmla="*/ 373377 h 419737"/>
                  <a:gd name="connsiteX1417" fmla="*/ 187114 w 418564"/>
                  <a:gd name="connsiteY1417" fmla="*/ 374344 h 419737"/>
                  <a:gd name="connsiteX1418" fmla="*/ 187114 w 418564"/>
                  <a:gd name="connsiteY1418" fmla="*/ 374413 h 419737"/>
                  <a:gd name="connsiteX1419" fmla="*/ 187183 w 418564"/>
                  <a:gd name="connsiteY1419" fmla="*/ 374551 h 419737"/>
                  <a:gd name="connsiteX1420" fmla="*/ 187529 w 418564"/>
                  <a:gd name="connsiteY1420" fmla="*/ 375310 h 419737"/>
                  <a:gd name="connsiteX1421" fmla="*/ 187598 w 418564"/>
                  <a:gd name="connsiteY1421" fmla="*/ 375448 h 419737"/>
                  <a:gd name="connsiteX1422" fmla="*/ 187805 w 418564"/>
                  <a:gd name="connsiteY1422" fmla="*/ 375863 h 419737"/>
                  <a:gd name="connsiteX1423" fmla="*/ 188219 w 418564"/>
                  <a:gd name="connsiteY1423" fmla="*/ 376898 h 419737"/>
                  <a:gd name="connsiteX1424" fmla="*/ 188219 w 418564"/>
                  <a:gd name="connsiteY1424" fmla="*/ 376967 h 419737"/>
                  <a:gd name="connsiteX1425" fmla="*/ 188288 w 418564"/>
                  <a:gd name="connsiteY1425" fmla="*/ 377105 h 419737"/>
                  <a:gd name="connsiteX1426" fmla="*/ 188564 w 418564"/>
                  <a:gd name="connsiteY1426" fmla="*/ 377796 h 419737"/>
                  <a:gd name="connsiteX1427" fmla="*/ 188840 w 418564"/>
                  <a:gd name="connsiteY1427" fmla="*/ 378486 h 419737"/>
                  <a:gd name="connsiteX1428" fmla="*/ 188909 w 418564"/>
                  <a:gd name="connsiteY1428" fmla="*/ 378624 h 419737"/>
                  <a:gd name="connsiteX1429" fmla="*/ 188978 w 418564"/>
                  <a:gd name="connsiteY1429" fmla="*/ 378693 h 419737"/>
                  <a:gd name="connsiteX1430" fmla="*/ 189116 w 418564"/>
                  <a:gd name="connsiteY1430" fmla="*/ 378969 h 419737"/>
                  <a:gd name="connsiteX1431" fmla="*/ 189323 w 418564"/>
                  <a:gd name="connsiteY1431" fmla="*/ 379452 h 419737"/>
                  <a:gd name="connsiteX1432" fmla="*/ 189323 w 418564"/>
                  <a:gd name="connsiteY1432" fmla="*/ 379521 h 419737"/>
                  <a:gd name="connsiteX1433" fmla="*/ 189462 w 418564"/>
                  <a:gd name="connsiteY1433" fmla="*/ 379867 h 419737"/>
                  <a:gd name="connsiteX1434" fmla="*/ 189876 w 418564"/>
                  <a:gd name="connsiteY1434" fmla="*/ 380764 h 419737"/>
                  <a:gd name="connsiteX1435" fmla="*/ 189876 w 418564"/>
                  <a:gd name="connsiteY1435" fmla="*/ 380764 h 419737"/>
                  <a:gd name="connsiteX1436" fmla="*/ 190497 w 418564"/>
                  <a:gd name="connsiteY1436" fmla="*/ 382007 h 419737"/>
                  <a:gd name="connsiteX1437" fmla="*/ 190497 w 418564"/>
                  <a:gd name="connsiteY1437" fmla="*/ 382007 h 419737"/>
                  <a:gd name="connsiteX1438" fmla="*/ 190980 w 418564"/>
                  <a:gd name="connsiteY1438" fmla="*/ 382973 h 419737"/>
                  <a:gd name="connsiteX1439" fmla="*/ 191049 w 418564"/>
                  <a:gd name="connsiteY1439" fmla="*/ 383111 h 419737"/>
                  <a:gd name="connsiteX1440" fmla="*/ 191118 w 418564"/>
                  <a:gd name="connsiteY1440" fmla="*/ 383318 h 419737"/>
                  <a:gd name="connsiteX1441" fmla="*/ 191533 w 418564"/>
                  <a:gd name="connsiteY1441" fmla="*/ 384147 h 419737"/>
                  <a:gd name="connsiteX1442" fmla="*/ 191671 w 418564"/>
                  <a:gd name="connsiteY1442" fmla="*/ 384423 h 419737"/>
                  <a:gd name="connsiteX1443" fmla="*/ 191740 w 418564"/>
                  <a:gd name="connsiteY1443" fmla="*/ 384492 h 419737"/>
                  <a:gd name="connsiteX1444" fmla="*/ 192016 w 418564"/>
                  <a:gd name="connsiteY1444" fmla="*/ 384975 h 419737"/>
                  <a:gd name="connsiteX1445" fmla="*/ 192361 w 418564"/>
                  <a:gd name="connsiteY1445" fmla="*/ 385666 h 419737"/>
                  <a:gd name="connsiteX1446" fmla="*/ 192361 w 418564"/>
                  <a:gd name="connsiteY1446" fmla="*/ 385735 h 419737"/>
                  <a:gd name="connsiteX1447" fmla="*/ 192361 w 418564"/>
                  <a:gd name="connsiteY1447" fmla="*/ 385804 h 419737"/>
                  <a:gd name="connsiteX1448" fmla="*/ 192430 w 418564"/>
                  <a:gd name="connsiteY1448" fmla="*/ 385942 h 419737"/>
                  <a:gd name="connsiteX1449" fmla="*/ 192913 w 418564"/>
                  <a:gd name="connsiteY1449" fmla="*/ 386839 h 419737"/>
                  <a:gd name="connsiteX1450" fmla="*/ 192913 w 418564"/>
                  <a:gd name="connsiteY1450" fmla="*/ 386839 h 419737"/>
                  <a:gd name="connsiteX1451" fmla="*/ 193535 w 418564"/>
                  <a:gd name="connsiteY1451" fmla="*/ 387944 h 419737"/>
                  <a:gd name="connsiteX1452" fmla="*/ 193535 w 418564"/>
                  <a:gd name="connsiteY1452" fmla="*/ 387944 h 419737"/>
                  <a:gd name="connsiteX1453" fmla="*/ 193535 w 418564"/>
                  <a:gd name="connsiteY1453" fmla="*/ 387944 h 419737"/>
                  <a:gd name="connsiteX1454" fmla="*/ 193673 w 418564"/>
                  <a:gd name="connsiteY1454" fmla="*/ 388220 h 419737"/>
                  <a:gd name="connsiteX1455" fmla="*/ 193742 w 418564"/>
                  <a:gd name="connsiteY1455" fmla="*/ 388358 h 419737"/>
                  <a:gd name="connsiteX1456" fmla="*/ 193949 w 418564"/>
                  <a:gd name="connsiteY1456" fmla="*/ 388703 h 419737"/>
                  <a:gd name="connsiteX1457" fmla="*/ 194363 w 418564"/>
                  <a:gd name="connsiteY1457" fmla="*/ 389324 h 419737"/>
                  <a:gd name="connsiteX1458" fmla="*/ 194363 w 418564"/>
                  <a:gd name="connsiteY1458" fmla="*/ 389394 h 419737"/>
                  <a:gd name="connsiteX1459" fmla="*/ 195053 w 418564"/>
                  <a:gd name="connsiteY1459" fmla="*/ 390498 h 419737"/>
                  <a:gd name="connsiteX1460" fmla="*/ 195053 w 418564"/>
                  <a:gd name="connsiteY1460" fmla="*/ 390498 h 419737"/>
                  <a:gd name="connsiteX1461" fmla="*/ 195122 w 418564"/>
                  <a:gd name="connsiteY1461" fmla="*/ 390567 h 419737"/>
                  <a:gd name="connsiteX1462" fmla="*/ 195813 w 418564"/>
                  <a:gd name="connsiteY1462" fmla="*/ 391603 h 419737"/>
                  <a:gd name="connsiteX1463" fmla="*/ 195813 w 418564"/>
                  <a:gd name="connsiteY1463" fmla="*/ 391603 h 419737"/>
                  <a:gd name="connsiteX1464" fmla="*/ 195813 w 418564"/>
                  <a:gd name="connsiteY1464" fmla="*/ 391603 h 419737"/>
                  <a:gd name="connsiteX1465" fmla="*/ 196503 w 418564"/>
                  <a:gd name="connsiteY1465" fmla="*/ 392707 h 419737"/>
                  <a:gd name="connsiteX1466" fmla="*/ 196779 w 418564"/>
                  <a:gd name="connsiteY1466" fmla="*/ 393121 h 419737"/>
                  <a:gd name="connsiteX1467" fmla="*/ 196779 w 418564"/>
                  <a:gd name="connsiteY1467" fmla="*/ 393121 h 419737"/>
                  <a:gd name="connsiteX1468" fmla="*/ 197263 w 418564"/>
                  <a:gd name="connsiteY1468" fmla="*/ 393812 h 419737"/>
                  <a:gd name="connsiteX1469" fmla="*/ 197470 w 418564"/>
                  <a:gd name="connsiteY1469" fmla="*/ 394088 h 419737"/>
                  <a:gd name="connsiteX1470" fmla="*/ 197608 w 418564"/>
                  <a:gd name="connsiteY1470" fmla="*/ 394226 h 419737"/>
                  <a:gd name="connsiteX1471" fmla="*/ 198091 w 418564"/>
                  <a:gd name="connsiteY1471" fmla="*/ 394916 h 419737"/>
                  <a:gd name="connsiteX1472" fmla="*/ 198091 w 418564"/>
                  <a:gd name="connsiteY1472" fmla="*/ 394916 h 419737"/>
                  <a:gd name="connsiteX1473" fmla="*/ 198367 w 418564"/>
                  <a:gd name="connsiteY1473" fmla="*/ 395331 h 419737"/>
                  <a:gd name="connsiteX1474" fmla="*/ 198850 w 418564"/>
                  <a:gd name="connsiteY1474" fmla="*/ 396021 h 419737"/>
                  <a:gd name="connsiteX1475" fmla="*/ 198919 w 418564"/>
                  <a:gd name="connsiteY1475" fmla="*/ 396090 h 419737"/>
                  <a:gd name="connsiteX1476" fmla="*/ 199679 w 418564"/>
                  <a:gd name="connsiteY1476" fmla="*/ 397126 h 419737"/>
                  <a:gd name="connsiteX1477" fmla="*/ 199679 w 418564"/>
                  <a:gd name="connsiteY1477" fmla="*/ 397126 h 419737"/>
                  <a:gd name="connsiteX1478" fmla="*/ 199748 w 418564"/>
                  <a:gd name="connsiteY1478" fmla="*/ 397264 h 419737"/>
                  <a:gd name="connsiteX1479" fmla="*/ 200438 w 418564"/>
                  <a:gd name="connsiteY1479" fmla="*/ 398161 h 419737"/>
                  <a:gd name="connsiteX1480" fmla="*/ 200438 w 418564"/>
                  <a:gd name="connsiteY1480" fmla="*/ 398161 h 419737"/>
                  <a:gd name="connsiteX1481" fmla="*/ 201267 w 418564"/>
                  <a:gd name="connsiteY1481" fmla="*/ 399197 h 419737"/>
                  <a:gd name="connsiteX1482" fmla="*/ 201336 w 418564"/>
                  <a:gd name="connsiteY1482" fmla="*/ 399266 h 419737"/>
                  <a:gd name="connsiteX1483" fmla="*/ 201957 w 418564"/>
                  <a:gd name="connsiteY1483" fmla="*/ 400025 h 419737"/>
                  <a:gd name="connsiteX1484" fmla="*/ 202095 w 418564"/>
                  <a:gd name="connsiteY1484" fmla="*/ 400163 h 419737"/>
                  <a:gd name="connsiteX1485" fmla="*/ 202164 w 418564"/>
                  <a:gd name="connsiteY1485" fmla="*/ 400301 h 419737"/>
                  <a:gd name="connsiteX1486" fmla="*/ 202440 w 418564"/>
                  <a:gd name="connsiteY1486" fmla="*/ 400646 h 419737"/>
                  <a:gd name="connsiteX1487" fmla="*/ 203545 w 418564"/>
                  <a:gd name="connsiteY1487" fmla="*/ 402027 h 419737"/>
                  <a:gd name="connsiteX1488" fmla="*/ 203545 w 418564"/>
                  <a:gd name="connsiteY1488" fmla="*/ 402027 h 419737"/>
                  <a:gd name="connsiteX1489" fmla="*/ 203821 w 418564"/>
                  <a:gd name="connsiteY1489" fmla="*/ 402372 h 419737"/>
                  <a:gd name="connsiteX1490" fmla="*/ 204373 w 418564"/>
                  <a:gd name="connsiteY1490" fmla="*/ 403063 h 419737"/>
                  <a:gd name="connsiteX1491" fmla="*/ 204511 w 418564"/>
                  <a:gd name="connsiteY1491" fmla="*/ 403201 h 419737"/>
                  <a:gd name="connsiteX1492" fmla="*/ 204649 w 418564"/>
                  <a:gd name="connsiteY1492" fmla="*/ 403339 h 419737"/>
                  <a:gd name="connsiteX1493" fmla="*/ 204649 w 418564"/>
                  <a:gd name="connsiteY1493" fmla="*/ 403339 h 419737"/>
                  <a:gd name="connsiteX1494" fmla="*/ 204787 w 418564"/>
                  <a:gd name="connsiteY1494" fmla="*/ 403546 h 419737"/>
                  <a:gd name="connsiteX1495" fmla="*/ 205478 w 418564"/>
                  <a:gd name="connsiteY1495" fmla="*/ 404374 h 419737"/>
                  <a:gd name="connsiteX1496" fmla="*/ 205823 w 418564"/>
                  <a:gd name="connsiteY1496" fmla="*/ 404719 h 419737"/>
                  <a:gd name="connsiteX1497" fmla="*/ 206375 w 418564"/>
                  <a:gd name="connsiteY1497" fmla="*/ 405341 h 419737"/>
                  <a:gd name="connsiteX1498" fmla="*/ 207204 w 418564"/>
                  <a:gd name="connsiteY1498" fmla="*/ 406238 h 419737"/>
                  <a:gd name="connsiteX1499" fmla="*/ 207273 w 418564"/>
                  <a:gd name="connsiteY1499" fmla="*/ 406307 h 419737"/>
                  <a:gd name="connsiteX1500" fmla="*/ 207342 w 418564"/>
                  <a:gd name="connsiteY1500" fmla="*/ 406376 h 419737"/>
                  <a:gd name="connsiteX1501" fmla="*/ 208239 w 418564"/>
                  <a:gd name="connsiteY1501" fmla="*/ 407343 h 419737"/>
                  <a:gd name="connsiteX1502" fmla="*/ 208446 w 418564"/>
                  <a:gd name="connsiteY1502" fmla="*/ 407550 h 419737"/>
                  <a:gd name="connsiteX1503" fmla="*/ 208446 w 418564"/>
                  <a:gd name="connsiteY1503" fmla="*/ 407550 h 419737"/>
                  <a:gd name="connsiteX1504" fmla="*/ 209137 w 418564"/>
                  <a:gd name="connsiteY1504" fmla="*/ 408240 h 419737"/>
                  <a:gd name="connsiteX1505" fmla="*/ 209206 w 418564"/>
                  <a:gd name="connsiteY1505" fmla="*/ 408309 h 419737"/>
                  <a:gd name="connsiteX1506" fmla="*/ 209206 w 418564"/>
                  <a:gd name="connsiteY1506" fmla="*/ 408309 h 419737"/>
                  <a:gd name="connsiteX1507" fmla="*/ 210034 w 418564"/>
                  <a:gd name="connsiteY1507" fmla="*/ 409138 h 419737"/>
                  <a:gd name="connsiteX1508" fmla="*/ 210034 w 418564"/>
                  <a:gd name="connsiteY1508" fmla="*/ 409138 h 419737"/>
                  <a:gd name="connsiteX1509" fmla="*/ 210034 w 418564"/>
                  <a:gd name="connsiteY1509" fmla="*/ 409138 h 419737"/>
                  <a:gd name="connsiteX1510" fmla="*/ 210034 w 418564"/>
                  <a:gd name="connsiteY1510" fmla="*/ 409138 h 419737"/>
                  <a:gd name="connsiteX1511" fmla="*/ 210034 w 418564"/>
                  <a:gd name="connsiteY1511" fmla="*/ 409138 h 419737"/>
                  <a:gd name="connsiteX1512" fmla="*/ 210034 w 418564"/>
                  <a:gd name="connsiteY1512" fmla="*/ 409138 h 419737"/>
                  <a:gd name="connsiteX1513" fmla="*/ 210794 w 418564"/>
                  <a:gd name="connsiteY1513" fmla="*/ 409828 h 419737"/>
                  <a:gd name="connsiteX1514" fmla="*/ 211001 w 418564"/>
                  <a:gd name="connsiteY1514" fmla="*/ 410035 h 419737"/>
                  <a:gd name="connsiteX1515" fmla="*/ 211967 w 418564"/>
                  <a:gd name="connsiteY1515" fmla="*/ 410933 h 419737"/>
                  <a:gd name="connsiteX1516" fmla="*/ 211967 w 418564"/>
                  <a:gd name="connsiteY1516" fmla="*/ 410933 h 419737"/>
                  <a:gd name="connsiteX1517" fmla="*/ 211967 w 418564"/>
                  <a:gd name="connsiteY1517" fmla="*/ 410933 h 419737"/>
                  <a:gd name="connsiteX1518" fmla="*/ 212727 w 418564"/>
                  <a:gd name="connsiteY1518" fmla="*/ 411623 h 419737"/>
                  <a:gd name="connsiteX1519" fmla="*/ 212727 w 418564"/>
                  <a:gd name="connsiteY1519" fmla="*/ 411623 h 419737"/>
                  <a:gd name="connsiteX1520" fmla="*/ 212934 w 418564"/>
                  <a:gd name="connsiteY1520" fmla="*/ 411830 h 419737"/>
                  <a:gd name="connsiteX1521" fmla="*/ 212934 w 418564"/>
                  <a:gd name="connsiteY1521" fmla="*/ 411830 h 419737"/>
                  <a:gd name="connsiteX1522" fmla="*/ 213624 w 418564"/>
                  <a:gd name="connsiteY1522" fmla="*/ 412451 h 419737"/>
                  <a:gd name="connsiteX1523" fmla="*/ 213900 w 418564"/>
                  <a:gd name="connsiteY1523" fmla="*/ 412728 h 419737"/>
                  <a:gd name="connsiteX1524" fmla="*/ 213900 w 418564"/>
                  <a:gd name="connsiteY1524" fmla="*/ 412728 h 419737"/>
                  <a:gd name="connsiteX1525" fmla="*/ 213900 w 418564"/>
                  <a:gd name="connsiteY1525" fmla="*/ 412728 h 419737"/>
                  <a:gd name="connsiteX1526" fmla="*/ 214729 w 418564"/>
                  <a:gd name="connsiteY1526" fmla="*/ 413487 h 419737"/>
                  <a:gd name="connsiteX1527" fmla="*/ 214867 w 418564"/>
                  <a:gd name="connsiteY1527" fmla="*/ 413625 h 419737"/>
                  <a:gd name="connsiteX1528" fmla="*/ 215626 w 418564"/>
                  <a:gd name="connsiteY1528" fmla="*/ 414246 h 419737"/>
                  <a:gd name="connsiteX1529" fmla="*/ 215902 w 418564"/>
                  <a:gd name="connsiteY1529" fmla="*/ 414454 h 419737"/>
                  <a:gd name="connsiteX1530" fmla="*/ 215902 w 418564"/>
                  <a:gd name="connsiteY1530" fmla="*/ 414454 h 419737"/>
                  <a:gd name="connsiteX1531" fmla="*/ 216800 w 418564"/>
                  <a:gd name="connsiteY1531" fmla="*/ 415213 h 419737"/>
                  <a:gd name="connsiteX1532" fmla="*/ 216869 w 418564"/>
                  <a:gd name="connsiteY1532" fmla="*/ 415213 h 419737"/>
                  <a:gd name="connsiteX1533" fmla="*/ 216938 w 418564"/>
                  <a:gd name="connsiteY1533" fmla="*/ 415282 h 419737"/>
                  <a:gd name="connsiteX1534" fmla="*/ 217007 w 418564"/>
                  <a:gd name="connsiteY1534" fmla="*/ 415282 h 419737"/>
                  <a:gd name="connsiteX1535" fmla="*/ 218042 w 418564"/>
                  <a:gd name="connsiteY1535" fmla="*/ 416110 h 419737"/>
                  <a:gd name="connsiteX1536" fmla="*/ 218042 w 418564"/>
                  <a:gd name="connsiteY1536" fmla="*/ 416110 h 419737"/>
                  <a:gd name="connsiteX1537" fmla="*/ 218318 w 418564"/>
                  <a:gd name="connsiteY1537" fmla="*/ 416317 h 419737"/>
                  <a:gd name="connsiteX1538" fmla="*/ 218940 w 418564"/>
                  <a:gd name="connsiteY1538" fmla="*/ 416801 h 419737"/>
                  <a:gd name="connsiteX1539" fmla="*/ 219009 w 418564"/>
                  <a:gd name="connsiteY1539" fmla="*/ 416870 h 419737"/>
                  <a:gd name="connsiteX1540" fmla="*/ 219285 w 418564"/>
                  <a:gd name="connsiteY1540" fmla="*/ 417077 h 419737"/>
                  <a:gd name="connsiteX1541" fmla="*/ 220044 w 418564"/>
                  <a:gd name="connsiteY1541" fmla="*/ 417698 h 419737"/>
                  <a:gd name="connsiteX1542" fmla="*/ 220113 w 418564"/>
                  <a:gd name="connsiteY1542" fmla="*/ 417767 h 419737"/>
                  <a:gd name="connsiteX1543" fmla="*/ 220459 w 418564"/>
                  <a:gd name="connsiteY1543" fmla="*/ 418043 h 419737"/>
                  <a:gd name="connsiteX1544" fmla="*/ 221080 w 418564"/>
                  <a:gd name="connsiteY1544" fmla="*/ 418458 h 419737"/>
                  <a:gd name="connsiteX1545" fmla="*/ 221149 w 418564"/>
                  <a:gd name="connsiteY1545" fmla="*/ 418527 h 419737"/>
                  <a:gd name="connsiteX1546" fmla="*/ 221149 w 418564"/>
                  <a:gd name="connsiteY1546" fmla="*/ 418527 h 419737"/>
                  <a:gd name="connsiteX1547" fmla="*/ 222254 w 418564"/>
                  <a:gd name="connsiteY1547" fmla="*/ 419286 h 419737"/>
                  <a:gd name="connsiteX1548" fmla="*/ 222254 w 418564"/>
                  <a:gd name="connsiteY1548" fmla="*/ 419286 h 419737"/>
                  <a:gd name="connsiteX1549" fmla="*/ 222668 w 418564"/>
                  <a:gd name="connsiteY1549" fmla="*/ 419562 h 419737"/>
                  <a:gd name="connsiteX1550" fmla="*/ 223013 w 418564"/>
                  <a:gd name="connsiteY1550" fmla="*/ 419838 h 419737"/>
                  <a:gd name="connsiteX1551" fmla="*/ 244621 w 418564"/>
                  <a:gd name="connsiteY1551" fmla="*/ 396090 h 419737"/>
                  <a:gd name="connsiteX1552" fmla="*/ 244621 w 418564"/>
                  <a:gd name="connsiteY1552" fmla="*/ 396090 h 419737"/>
                  <a:gd name="connsiteX1553" fmla="*/ 254493 w 418564"/>
                  <a:gd name="connsiteY1553" fmla="*/ 373170 h 419737"/>
                  <a:gd name="connsiteX1554" fmla="*/ 193466 w 418564"/>
                  <a:gd name="connsiteY1554" fmla="*/ 267476 h 419737"/>
                  <a:gd name="connsiteX1555" fmla="*/ 193466 w 418564"/>
                  <a:gd name="connsiteY1555" fmla="*/ 267476 h 419737"/>
                  <a:gd name="connsiteX1556" fmla="*/ 172133 w 418564"/>
                  <a:gd name="connsiteY1556" fmla="*/ 264577 h 419737"/>
                  <a:gd name="connsiteX1557" fmla="*/ 172133 w 418564"/>
                  <a:gd name="connsiteY1557" fmla="*/ 264577 h 419737"/>
                  <a:gd name="connsiteX1558" fmla="*/ 143208 w 418564"/>
                  <a:gd name="connsiteY1558" fmla="*/ 319598 h 419737"/>
                  <a:gd name="connsiteX1559" fmla="*/ 142931 w 418564"/>
                  <a:gd name="connsiteY1559" fmla="*/ 320082 h 419737"/>
                  <a:gd name="connsiteX1560" fmla="*/ 142862 w 418564"/>
                  <a:gd name="connsiteY1560" fmla="*/ 320289 h 419737"/>
                  <a:gd name="connsiteX1561" fmla="*/ 142586 w 418564"/>
                  <a:gd name="connsiteY1561" fmla="*/ 320772 h 419737"/>
                  <a:gd name="connsiteX1562" fmla="*/ 142448 w 418564"/>
                  <a:gd name="connsiteY1562" fmla="*/ 320910 h 419737"/>
                  <a:gd name="connsiteX1563" fmla="*/ 141965 w 418564"/>
                  <a:gd name="connsiteY1563" fmla="*/ 321669 h 419737"/>
                  <a:gd name="connsiteX1564" fmla="*/ 141827 w 418564"/>
                  <a:gd name="connsiteY1564" fmla="*/ 321807 h 419737"/>
                  <a:gd name="connsiteX1565" fmla="*/ 141758 w 418564"/>
                  <a:gd name="connsiteY1565" fmla="*/ 321877 h 419737"/>
                  <a:gd name="connsiteX1566" fmla="*/ 141413 w 418564"/>
                  <a:gd name="connsiteY1566" fmla="*/ 322360 h 419737"/>
                  <a:gd name="connsiteX1567" fmla="*/ 141413 w 418564"/>
                  <a:gd name="connsiteY1567" fmla="*/ 322360 h 419737"/>
                  <a:gd name="connsiteX1568" fmla="*/ 140446 w 418564"/>
                  <a:gd name="connsiteY1568" fmla="*/ 323740 h 419737"/>
                  <a:gd name="connsiteX1569" fmla="*/ 140446 w 418564"/>
                  <a:gd name="connsiteY1569" fmla="*/ 323740 h 419737"/>
                  <a:gd name="connsiteX1570" fmla="*/ 140377 w 418564"/>
                  <a:gd name="connsiteY1570" fmla="*/ 323810 h 419737"/>
                  <a:gd name="connsiteX1571" fmla="*/ 140377 w 418564"/>
                  <a:gd name="connsiteY1571" fmla="*/ 323879 h 419737"/>
                  <a:gd name="connsiteX1572" fmla="*/ 140377 w 418564"/>
                  <a:gd name="connsiteY1572" fmla="*/ 323879 h 419737"/>
                  <a:gd name="connsiteX1573" fmla="*/ 139894 w 418564"/>
                  <a:gd name="connsiteY1573" fmla="*/ 324569 h 419737"/>
                  <a:gd name="connsiteX1574" fmla="*/ 139825 w 418564"/>
                  <a:gd name="connsiteY1574" fmla="*/ 324707 h 419737"/>
                  <a:gd name="connsiteX1575" fmla="*/ 139756 w 418564"/>
                  <a:gd name="connsiteY1575" fmla="*/ 324776 h 419737"/>
                  <a:gd name="connsiteX1576" fmla="*/ 139341 w 418564"/>
                  <a:gd name="connsiteY1576" fmla="*/ 325328 h 419737"/>
                  <a:gd name="connsiteX1577" fmla="*/ 139272 w 418564"/>
                  <a:gd name="connsiteY1577" fmla="*/ 325466 h 419737"/>
                  <a:gd name="connsiteX1578" fmla="*/ 138789 w 418564"/>
                  <a:gd name="connsiteY1578" fmla="*/ 326088 h 419737"/>
                  <a:gd name="connsiteX1579" fmla="*/ 138789 w 418564"/>
                  <a:gd name="connsiteY1579" fmla="*/ 326088 h 419737"/>
                  <a:gd name="connsiteX1580" fmla="*/ 138651 w 418564"/>
                  <a:gd name="connsiteY1580" fmla="*/ 326226 h 419737"/>
                  <a:gd name="connsiteX1581" fmla="*/ 138651 w 418564"/>
                  <a:gd name="connsiteY1581" fmla="*/ 326226 h 419737"/>
                  <a:gd name="connsiteX1582" fmla="*/ 138168 w 418564"/>
                  <a:gd name="connsiteY1582" fmla="*/ 326778 h 419737"/>
                  <a:gd name="connsiteX1583" fmla="*/ 138030 w 418564"/>
                  <a:gd name="connsiteY1583" fmla="*/ 326916 h 419737"/>
                  <a:gd name="connsiteX1584" fmla="*/ 137616 w 418564"/>
                  <a:gd name="connsiteY1584" fmla="*/ 327468 h 419737"/>
                  <a:gd name="connsiteX1585" fmla="*/ 137616 w 418564"/>
                  <a:gd name="connsiteY1585" fmla="*/ 327468 h 419737"/>
                  <a:gd name="connsiteX1586" fmla="*/ 137547 w 418564"/>
                  <a:gd name="connsiteY1586" fmla="*/ 327537 h 419737"/>
                  <a:gd name="connsiteX1587" fmla="*/ 136994 w 418564"/>
                  <a:gd name="connsiteY1587" fmla="*/ 328159 h 419737"/>
                  <a:gd name="connsiteX1588" fmla="*/ 136994 w 418564"/>
                  <a:gd name="connsiteY1588" fmla="*/ 328228 h 419737"/>
                  <a:gd name="connsiteX1589" fmla="*/ 136925 w 418564"/>
                  <a:gd name="connsiteY1589" fmla="*/ 328297 h 419737"/>
                  <a:gd name="connsiteX1590" fmla="*/ 136373 w 418564"/>
                  <a:gd name="connsiteY1590" fmla="*/ 328918 h 419737"/>
                  <a:gd name="connsiteX1591" fmla="*/ 136373 w 418564"/>
                  <a:gd name="connsiteY1591" fmla="*/ 328918 h 419737"/>
                  <a:gd name="connsiteX1592" fmla="*/ 136373 w 418564"/>
                  <a:gd name="connsiteY1592" fmla="*/ 328918 h 419737"/>
                  <a:gd name="connsiteX1593" fmla="*/ 135752 w 418564"/>
                  <a:gd name="connsiteY1593" fmla="*/ 329608 h 419737"/>
                  <a:gd name="connsiteX1594" fmla="*/ 135752 w 418564"/>
                  <a:gd name="connsiteY1594" fmla="*/ 329608 h 419737"/>
                  <a:gd name="connsiteX1595" fmla="*/ 135752 w 418564"/>
                  <a:gd name="connsiteY1595" fmla="*/ 329608 h 419737"/>
                  <a:gd name="connsiteX1596" fmla="*/ 135268 w 418564"/>
                  <a:gd name="connsiteY1596" fmla="*/ 330092 h 419737"/>
                  <a:gd name="connsiteX1597" fmla="*/ 135199 w 418564"/>
                  <a:gd name="connsiteY1597" fmla="*/ 330161 h 419737"/>
                  <a:gd name="connsiteX1598" fmla="*/ 135130 w 418564"/>
                  <a:gd name="connsiteY1598" fmla="*/ 330230 h 419737"/>
                  <a:gd name="connsiteX1599" fmla="*/ 135130 w 418564"/>
                  <a:gd name="connsiteY1599" fmla="*/ 330230 h 419737"/>
                  <a:gd name="connsiteX1600" fmla="*/ 134509 w 418564"/>
                  <a:gd name="connsiteY1600" fmla="*/ 330851 h 419737"/>
                  <a:gd name="connsiteX1601" fmla="*/ 134509 w 418564"/>
                  <a:gd name="connsiteY1601" fmla="*/ 330851 h 419737"/>
                  <a:gd name="connsiteX1602" fmla="*/ 134509 w 418564"/>
                  <a:gd name="connsiteY1602" fmla="*/ 330851 h 419737"/>
                  <a:gd name="connsiteX1603" fmla="*/ 133957 w 418564"/>
                  <a:gd name="connsiteY1603" fmla="*/ 331472 h 419737"/>
                  <a:gd name="connsiteX1604" fmla="*/ 133888 w 418564"/>
                  <a:gd name="connsiteY1604" fmla="*/ 331541 h 419737"/>
                  <a:gd name="connsiteX1605" fmla="*/ 133888 w 418564"/>
                  <a:gd name="connsiteY1605" fmla="*/ 331541 h 419737"/>
                  <a:gd name="connsiteX1606" fmla="*/ 133266 w 418564"/>
                  <a:gd name="connsiteY1606" fmla="*/ 332163 h 419737"/>
                  <a:gd name="connsiteX1607" fmla="*/ 132645 w 418564"/>
                  <a:gd name="connsiteY1607" fmla="*/ 332784 h 419737"/>
                  <a:gd name="connsiteX1608" fmla="*/ 132645 w 418564"/>
                  <a:gd name="connsiteY1608" fmla="*/ 332784 h 419737"/>
                  <a:gd name="connsiteX1609" fmla="*/ 131955 w 418564"/>
                  <a:gd name="connsiteY1609" fmla="*/ 333405 h 419737"/>
                  <a:gd name="connsiteX1610" fmla="*/ 131886 w 418564"/>
                  <a:gd name="connsiteY1610" fmla="*/ 333474 h 419737"/>
                  <a:gd name="connsiteX1611" fmla="*/ 131264 w 418564"/>
                  <a:gd name="connsiteY1611" fmla="*/ 334027 h 419737"/>
                  <a:gd name="connsiteX1612" fmla="*/ 131126 w 418564"/>
                  <a:gd name="connsiteY1612" fmla="*/ 334096 h 419737"/>
                  <a:gd name="connsiteX1613" fmla="*/ 130574 w 418564"/>
                  <a:gd name="connsiteY1613" fmla="*/ 334648 h 419737"/>
                  <a:gd name="connsiteX1614" fmla="*/ 130574 w 418564"/>
                  <a:gd name="connsiteY1614" fmla="*/ 334648 h 419737"/>
                  <a:gd name="connsiteX1615" fmla="*/ 129884 w 418564"/>
                  <a:gd name="connsiteY1615" fmla="*/ 335269 h 419737"/>
                  <a:gd name="connsiteX1616" fmla="*/ 129884 w 418564"/>
                  <a:gd name="connsiteY1616" fmla="*/ 335269 h 419737"/>
                  <a:gd name="connsiteX1617" fmla="*/ 129193 w 418564"/>
                  <a:gd name="connsiteY1617" fmla="*/ 335891 h 419737"/>
                  <a:gd name="connsiteX1618" fmla="*/ 129193 w 418564"/>
                  <a:gd name="connsiteY1618" fmla="*/ 335891 h 419737"/>
                  <a:gd name="connsiteX1619" fmla="*/ 128503 w 418564"/>
                  <a:gd name="connsiteY1619" fmla="*/ 336443 h 419737"/>
                  <a:gd name="connsiteX1620" fmla="*/ 128434 w 418564"/>
                  <a:gd name="connsiteY1620" fmla="*/ 336512 h 419737"/>
                  <a:gd name="connsiteX1621" fmla="*/ 127812 w 418564"/>
                  <a:gd name="connsiteY1621" fmla="*/ 336995 h 419737"/>
                  <a:gd name="connsiteX1622" fmla="*/ 127743 w 418564"/>
                  <a:gd name="connsiteY1622" fmla="*/ 337064 h 419737"/>
                  <a:gd name="connsiteX1623" fmla="*/ 127743 w 418564"/>
                  <a:gd name="connsiteY1623" fmla="*/ 337064 h 419737"/>
                  <a:gd name="connsiteX1624" fmla="*/ 127674 w 418564"/>
                  <a:gd name="connsiteY1624" fmla="*/ 337133 h 419737"/>
                  <a:gd name="connsiteX1625" fmla="*/ 126501 w 418564"/>
                  <a:gd name="connsiteY1625" fmla="*/ 338031 h 419737"/>
                  <a:gd name="connsiteX1626" fmla="*/ 126432 w 418564"/>
                  <a:gd name="connsiteY1626" fmla="*/ 338100 h 419737"/>
                  <a:gd name="connsiteX1627" fmla="*/ 126363 w 418564"/>
                  <a:gd name="connsiteY1627" fmla="*/ 338169 h 419737"/>
                  <a:gd name="connsiteX1628" fmla="*/ 126294 w 418564"/>
                  <a:gd name="connsiteY1628" fmla="*/ 338238 h 419737"/>
                  <a:gd name="connsiteX1629" fmla="*/ 125603 w 418564"/>
                  <a:gd name="connsiteY1629" fmla="*/ 338721 h 419737"/>
                  <a:gd name="connsiteX1630" fmla="*/ 125534 w 418564"/>
                  <a:gd name="connsiteY1630" fmla="*/ 338721 h 419737"/>
                  <a:gd name="connsiteX1631" fmla="*/ 125534 w 418564"/>
                  <a:gd name="connsiteY1631" fmla="*/ 338721 h 419737"/>
                  <a:gd name="connsiteX1632" fmla="*/ 124844 w 418564"/>
                  <a:gd name="connsiteY1632" fmla="*/ 339274 h 419737"/>
                  <a:gd name="connsiteX1633" fmla="*/ 124844 w 418564"/>
                  <a:gd name="connsiteY1633" fmla="*/ 339274 h 419737"/>
                  <a:gd name="connsiteX1634" fmla="*/ 124844 w 418564"/>
                  <a:gd name="connsiteY1634" fmla="*/ 339274 h 419737"/>
                  <a:gd name="connsiteX1635" fmla="*/ 124154 w 418564"/>
                  <a:gd name="connsiteY1635" fmla="*/ 339757 h 419737"/>
                  <a:gd name="connsiteX1636" fmla="*/ 124085 w 418564"/>
                  <a:gd name="connsiteY1636" fmla="*/ 339757 h 419737"/>
                  <a:gd name="connsiteX1637" fmla="*/ 123394 w 418564"/>
                  <a:gd name="connsiteY1637" fmla="*/ 340240 h 419737"/>
                  <a:gd name="connsiteX1638" fmla="*/ 123325 w 418564"/>
                  <a:gd name="connsiteY1638" fmla="*/ 340240 h 419737"/>
                  <a:gd name="connsiteX1639" fmla="*/ 122566 w 418564"/>
                  <a:gd name="connsiteY1639" fmla="*/ 340723 h 419737"/>
                  <a:gd name="connsiteX1640" fmla="*/ 122566 w 418564"/>
                  <a:gd name="connsiteY1640" fmla="*/ 340723 h 419737"/>
                  <a:gd name="connsiteX1641" fmla="*/ 122566 w 418564"/>
                  <a:gd name="connsiteY1641" fmla="*/ 340723 h 419737"/>
                  <a:gd name="connsiteX1642" fmla="*/ 121806 w 418564"/>
                  <a:gd name="connsiteY1642" fmla="*/ 341207 h 419737"/>
                  <a:gd name="connsiteX1643" fmla="*/ 121806 w 418564"/>
                  <a:gd name="connsiteY1643" fmla="*/ 341207 h 419737"/>
                  <a:gd name="connsiteX1644" fmla="*/ 121806 w 418564"/>
                  <a:gd name="connsiteY1644" fmla="*/ 341207 h 419737"/>
                  <a:gd name="connsiteX1645" fmla="*/ 121047 w 418564"/>
                  <a:gd name="connsiteY1645" fmla="*/ 341690 h 419737"/>
                  <a:gd name="connsiteX1646" fmla="*/ 121047 w 418564"/>
                  <a:gd name="connsiteY1646" fmla="*/ 341690 h 419737"/>
                  <a:gd name="connsiteX1647" fmla="*/ 120978 w 418564"/>
                  <a:gd name="connsiteY1647" fmla="*/ 341690 h 419737"/>
                  <a:gd name="connsiteX1648" fmla="*/ 120219 w 418564"/>
                  <a:gd name="connsiteY1648" fmla="*/ 342173 h 419737"/>
                  <a:gd name="connsiteX1649" fmla="*/ 120219 w 418564"/>
                  <a:gd name="connsiteY1649" fmla="*/ 342173 h 419737"/>
                  <a:gd name="connsiteX1650" fmla="*/ 120150 w 418564"/>
                  <a:gd name="connsiteY1650" fmla="*/ 342173 h 419737"/>
                  <a:gd name="connsiteX1651" fmla="*/ 119390 w 418564"/>
                  <a:gd name="connsiteY1651" fmla="*/ 342656 h 419737"/>
                  <a:gd name="connsiteX1652" fmla="*/ 119321 w 418564"/>
                  <a:gd name="connsiteY1652" fmla="*/ 342725 h 419737"/>
                  <a:gd name="connsiteX1653" fmla="*/ 119114 w 418564"/>
                  <a:gd name="connsiteY1653" fmla="*/ 342863 h 419737"/>
                  <a:gd name="connsiteX1654" fmla="*/ 119114 w 418564"/>
                  <a:gd name="connsiteY1654" fmla="*/ 342863 h 419737"/>
                  <a:gd name="connsiteX1655" fmla="*/ 118631 w 418564"/>
                  <a:gd name="connsiteY1655" fmla="*/ 343140 h 419737"/>
                  <a:gd name="connsiteX1656" fmla="*/ 118493 w 418564"/>
                  <a:gd name="connsiteY1656" fmla="*/ 343209 h 419737"/>
                  <a:gd name="connsiteX1657" fmla="*/ 118286 w 418564"/>
                  <a:gd name="connsiteY1657" fmla="*/ 343347 h 419737"/>
                  <a:gd name="connsiteX1658" fmla="*/ 117319 w 418564"/>
                  <a:gd name="connsiteY1658" fmla="*/ 343899 h 419737"/>
                  <a:gd name="connsiteX1659" fmla="*/ 117319 w 418564"/>
                  <a:gd name="connsiteY1659" fmla="*/ 343899 h 419737"/>
                  <a:gd name="connsiteX1660" fmla="*/ 116284 w 418564"/>
                  <a:gd name="connsiteY1660" fmla="*/ 344451 h 419737"/>
                  <a:gd name="connsiteX1661" fmla="*/ 115662 w 418564"/>
                  <a:gd name="connsiteY1661" fmla="*/ 344796 h 419737"/>
                  <a:gd name="connsiteX1662" fmla="*/ 115593 w 418564"/>
                  <a:gd name="connsiteY1662" fmla="*/ 344796 h 419737"/>
                  <a:gd name="connsiteX1663" fmla="*/ 115386 w 418564"/>
                  <a:gd name="connsiteY1663" fmla="*/ 344934 h 419737"/>
                  <a:gd name="connsiteX1664" fmla="*/ 115248 w 418564"/>
                  <a:gd name="connsiteY1664" fmla="*/ 345004 h 419737"/>
                  <a:gd name="connsiteX1665" fmla="*/ 115179 w 418564"/>
                  <a:gd name="connsiteY1665" fmla="*/ 345004 h 419737"/>
                  <a:gd name="connsiteX1666" fmla="*/ 114558 w 418564"/>
                  <a:gd name="connsiteY1666" fmla="*/ 345349 h 419737"/>
                  <a:gd name="connsiteX1667" fmla="*/ 114420 w 418564"/>
                  <a:gd name="connsiteY1667" fmla="*/ 345418 h 419737"/>
                  <a:gd name="connsiteX1668" fmla="*/ 114351 w 418564"/>
                  <a:gd name="connsiteY1668" fmla="*/ 345418 h 419737"/>
                  <a:gd name="connsiteX1669" fmla="*/ 112901 w 418564"/>
                  <a:gd name="connsiteY1669" fmla="*/ 346108 h 419737"/>
                  <a:gd name="connsiteX1670" fmla="*/ 112694 w 418564"/>
                  <a:gd name="connsiteY1670" fmla="*/ 346177 h 419737"/>
                  <a:gd name="connsiteX1671" fmla="*/ 112072 w 418564"/>
                  <a:gd name="connsiteY1671" fmla="*/ 346453 h 419737"/>
                  <a:gd name="connsiteX1672" fmla="*/ 112003 w 418564"/>
                  <a:gd name="connsiteY1672" fmla="*/ 346522 h 419737"/>
                  <a:gd name="connsiteX1673" fmla="*/ 111796 w 418564"/>
                  <a:gd name="connsiteY1673" fmla="*/ 346591 h 419737"/>
                  <a:gd name="connsiteX1674" fmla="*/ 111244 w 418564"/>
                  <a:gd name="connsiteY1674" fmla="*/ 346867 h 419737"/>
                  <a:gd name="connsiteX1675" fmla="*/ 111037 w 418564"/>
                  <a:gd name="connsiteY1675" fmla="*/ 346936 h 419737"/>
                  <a:gd name="connsiteX1676" fmla="*/ 111037 w 418564"/>
                  <a:gd name="connsiteY1676" fmla="*/ 346936 h 419737"/>
                  <a:gd name="connsiteX1677" fmla="*/ 110415 w 418564"/>
                  <a:gd name="connsiteY1677" fmla="*/ 347213 h 419737"/>
                  <a:gd name="connsiteX1678" fmla="*/ 110208 w 418564"/>
                  <a:gd name="connsiteY1678" fmla="*/ 347282 h 419737"/>
                  <a:gd name="connsiteX1679" fmla="*/ 110139 w 418564"/>
                  <a:gd name="connsiteY1679" fmla="*/ 347282 h 419737"/>
                  <a:gd name="connsiteX1680" fmla="*/ 109518 w 418564"/>
                  <a:gd name="connsiteY1680" fmla="*/ 347558 h 419737"/>
                  <a:gd name="connsiteX1681" fmla="*/ 109518 w 418564"/>
                  <a:gd name="connsiteY1681" fmla="*/ 347558 h 419737"/>
                  <a:gd name="connsiteX1682" fmla="*/ 108482 w 418564"/>
                  <a:gd name="connsiteY1682" fmla="*/ 347972 h 419737"/>
                  <a:gd name="connsiteX1683" fmla="*/ 106066 w 418564"/>
                  <a:gd name="connsiteY1683" fmla="*/ 348869 h 419737"/>
                  <a:gd name="connsiteX1684" fmla="*/ 105859 w 418564"/>
                  <a:gd name="connsiteY1684" fmla="*/ 348939 h 419737"/>
                  <a:gd name="connsiteX1685" fmla="*/ 105859 w 418564"/>
                  <a:gd name="connsiteY1685" fmla="*/ 348939 h 419737"/>
                  <a:gd name="connsiteX1686" fmla="*/ 105169 w 418564"/>
                  <a:gd name="connsiteY1686" fmla="*/ 349146 h 419737"/>
                  <a:gd name="connsiteX1687" fmla="*/ 104962 w 418564"/>
                  <a:gd name="connsiteY1687" fmla="*/ 349215 h 419737"/>
                  <a:gd name="connsiteX1688" fmla="*/ 104893 w 418564"/>
                  <a:gd name="connsiteY1688" fmla="*/ 349215 h 419737"/>
                  <a:gd name="connsiteX1689" fmla="*/ 103374 w 418564"/>
                  <a:gd name="connsiteY1689" fmla="*/ 349698 h 419737"/>
                  <a:gd name="connsiteX1690" fmla="*/ 101372 w 418564"/>
                  <a:gd name="connsiteY1690" fmla="*/ 350250 h 419737"/>
                  <a:gd name="connsiteX1691" fmla="*/ 100750 w 418564"/>
                  <a:gd name="connsiteY1691" fmla="*/ 350457 h 419737"/>
                  <a:gd name="connsiteX1692" fmla="*/ 100681 w 418564"/>
                  <a:gd name="connsiteY1692" fmla="*/ 350457 h 419737"/>
                  <a:gd name="connsiteX1693" fmla="*/ 100474 w 418564"/>
                  <a:gd name="connsiteY1693" fmla="*/ 350526 h 419737"/>
                  <a:gd name="connsiteX1694" fmla="*/ 98956 w 418564"/>
                  <a:gd name="connsiteY1694" fmla="*/ 350872 h 419737"/>
                  <a:gd name="connsiteX1695" fmla="*/ 98748 w 418564"/>
                  <a:gd name="connsiteY1695" fmla="*/ 350941 h 419737"/>
                  <a:gd name="connsiteX1696" fmla="*/ 98679 w 418564"/>
                  <a:gd name="connsiteY1696" fmla="*/ 350941 h 419737"/>
                  <a:gd name="connsiteX1697" fmla="*/ 97851 w 418564"/>
                  <a:gd name="connsiteY1697" fmla="*/ 351148 h 419737"/>
                  <a:gd name="connsiteX1698" fmla="*/ 97161 w 418564"/>
                  <a:gd name="connsiteY1698" fmla="*/ 351286 h 419737"/>
                  <a:gd name="connsiteX1699" fmla="*/ 97092 w 418564"/>
                  <a:gd name="connsiteY1699" fmla="*/ 351286 h 419737"/>
                  <a:gd name="connsiteX1700" fmla="*/ 96470 w 418564"/>
                  <a:gd name="connsiteY1700" fmla="*/ 351424 h 419737"/>
                  <a:gd name="connsiteX1701" fmla="*/ 96056 w 418564"/>
                  <a:gd name="connsiteY1701" fmla="*/ 351493 h 419737"/>
                  <a:gd name="connsiteX1702" fmla="*/ 95987 w 418564"/>
                  <a:gd name="connsiteY1702" fmla="*/ 351493 h 419737"/>
                  <a:gd name="connsiteX1703" fmla="*/ 95987 w 418564"/>
                  <a:gd name="connsiteY1703" fmla="*/ 351493 h 419737"/>
                  <a:gd name="connsiteX1704" fmla="*/ 95366 w 418564"/>
                  <a:gd name="connsiteY1704" fmla="*/ 351631 h 419737"/>
                  <a:gd name="connsiteX1705" fmla="*/ 94468 w 418564"/>
                  <a:gd name="connsiteY1705" fmla="*/ 351769 h 419737"/>
                  <a:gd name="connsiteX1706" fmla="*/ 94192 w 418564"/>
                  <a:gd name="connsiteY1706" fmla="*/ 351838 h 419737"/>
                  <a:gd name="connsiteX1707" fmla="*/ 94123 w 418564"/>
                  <a:gd name="connsiteY1707" fmla="*/ 351838 h 419737"/>
                  <a:gd name="connsiteX1708" fmla="*/ 91638 w 418564"/>
                  <a:gd name="connsiteY1708" fmla="*/ 352183 h 419737"/>
                  <a:gd name="connsiteX1709" fmla="*/ 91638 w 418564"/>
                  <a:gd name="connsiteY1709" fmla="*/ 352183 h 419737"/>
                  <a:gd name="connsiteX1710" fmla="*/ 91431 w 418564"/>
                  <a:gd name="connsiteY1710" fmla="*/ 352183 h 419737"/>
                  <a:gd name="connsiteX1711" fmla="*/ 91431 w 418564"/>
                  <a:gd name="connsiteY1711" fmla="*/ 352183 h 419737"/>
                  <a:gd name="connsiteX1712" fmla="*/ 90740 w 418564"/>
                  <a:gd name="connsiteY1712" fmla="*/ 352252 h 419737"/>
                  <a:gd name="connsiteX1713" fmla="*/ 90533 w 418564"/>
                  <a:gd name="connsiteY1713" fmla="*/ 352252 h 419737"/>
                  <a:gd name="connsiteX1714" fmla="*/ 90533 w 418564"/>
                  <a:gd name="connsiteY1714" fmla="*/ 352252 h 419737"/>
                  <a:gd name="connsiteX1715" fmla="*/ 89843 w 418564"/>
                  <a:gd name="connsiteY1715" fmla="*/ 352321 h 419737"/>
                  <a:gd name="connsiteX1716" fmla="*/ 89636 w 418564"/>
                  <a:gd name="connsiteY1716" fmla="*/ 352321 h 419737"/>
                  <a:gd name="connsiteX1717" fmla="*/ 89636 w 418564"/>
                  <a:gd name="connsiteY1717" fmla="*/ 352321 h 419737"/>
                  <a:gd name="connsiteX1718" fmla="*/ 88945 w 418564"/>
                  <a:gd name="connsiteY1718" fmla="*/ 352390 h 419737"/>
                  <a:gd name="connsiteX1719" fmla="*/ 88738 w 418564"/>
                  <a:gd name="connsiteY1719" fmla="*/ 352390 h 419737"/>
                  <a:gd name="connsiteX1720" fmla="*/ 88669 w 418564"/>
                  <a:gd name="connsiteY1720" fmla="*/ 352390 h 419737"/>
                  <a:gd name="connsiteX1721" fmla="*/ 88393 w 418564"/>
                  <a:gd name="connsiteY1721" fmla="*/ 352390 h 419737"/>
                  <a:gd name="connsiteX1722" fmla="*/ 143208 w 418564"/>
                  <a:gd name="connsiteY1722" fmla="*/ 319598 h 419737"/>
                  <a:gd name="connsiteX1723" fmla="*/ 143208 w 418564"/>
                  <a:gd name="connsiteY1723" fmla="*/ 319598 h 419737"/>
                  <a:gd name="connsiteX1724" fmla="*/ 212036 w 418564"/>
                  <a:gd name="connsiteY1724" fmla="*/ 338031 h 419737"/>
                  <a:gd name="connsiteX1725" fmla="*/ 242964 w 418564"/>
                  <a:gd name="connsiteY1725" fmla="*/ 394640 h 419737"/>
                  <a:gd name="connsiteX1726" fmla="*/ 242964 w 418564"/>
                  <a:gd name="connsiteY1726" fmla="*/ 394640 h 419737"/>
                  <a:gd name="connsiteX1727" fmla="*/ 242895 w 418564"/>
                  <a:gd name="connsiteY1727" fmla="*/ 394571 h 419737"/>
                  <a:gd name="connsiteX1728" fmla="*/ 242895 w 418564"/>
                  <a:gd name="connsiteY1728" fmla="*/ 394571 h 419737"/>
                  <a:gd name="connsiteX1729" fmla="*/ 242550 w 418564"/>
                  <a:gd name="connsiteY1729" fmla="*/ 394364 h 419737"/>
                  <a:gd name="connsiteX1730" fmla="*/ 242481 w 418564"/>
                  <a:gd name="connsiteY1730" fmla="*/ 394295 h 419737"/>
                  <a:gd name="connsiteX1731" fmla="*/ 242205 w 418564"/>
                  <a:gd name="connsiteY1731" fmla="*/ 394088 h 419737"/>
                  <a:gd name="connsiteX1732" fmla="*/ 242205 w 418564"/>
                  <a:gd name="connsiteY1732" fmla="*/ 394088 h 419737"/>
                  <a:gd name="connsiteX1733" fmla="*/ 242205 w 418564"/>
                  <a:gd name="connsiteY1733" fmla="*/ 394088 h 419737"/>
                  <a:gd name="connsiteX1734" fmla="*/ 241515 w 418564"/>
                  <a:gd name="connsiteY1734" fmla="*/ 393605 h 419737"/>
                  <a:gd name="connsiteX1735" fmla="*/ 241376 w 418564"/>
                  <a:gd name="connsiteY1735" fmla="*/ 393536 h 419737"/>
                  <a:gd name="connsiteX1736" fmla="*/ 240755 w 418564"/>
                  <a:gd name="connsiteY1736" fmla="*/ 393052 h 419737"/>
                  <a:gd name="connsiteX1737" fmla="*/ 240686 w 418564"/>
                  <a:gd name="connsiteY1737" fmla="*/ 392983 h 419737"/>
                  <a:gd name="connsiteX1738" fmla="*/ 240272 w 418564"/>
                  <a:gd name="connsiteY1738" fmla="*/ 392707 h 419737"/>
                  <a:gd name="connsiteX1739" fmla="*/ 240134 w 418564"/>
                  <a:gd name="connsiteY1739" fmla="*/ 392638 h 419737"/>
                  <a:gd name="connsiteX1740" fmla="*/ 239927 w 418564"/>
                  <a:gd name="connsiteY1740" fmla="*/ 392500 h 419737"/>
                  <a:gd name="connsiteX1741" fmla="*/ 239927 w 418564"/>
                  <a:gd name="connsiteY1741" fmla="*/ 392500 h 419737"/>
                  <a:gd name="connsiteX1742" fmla="*/ 239858 w 418564"/>
                  <a:gd name="connsiteY1742" fmla="*/ 392500 h 419737"/>
                  <a:gd name="connsiteX1743" fmla="*/ 239236 w 418564"/>
                  <a:gd name="connsiteY1743" fmla="*/ 392086 h 419737"/>
                  <a:gd name="connsiteX1744" fmla="*/ 239236 w 418564"/>
                  <a:gd name="connsiteY1744" fmla="*/ 392086 h 419737"/>
                  <a:gd name="connsiteX1745" fmla="*/ 239167 w 418564"/>
                  <a:gd name="connsiteY1745" fmla="*/ 392017 h 419737"/>
                  <a:gd name="connsiteX1746" fmla="*/ 238684 w 418564"/>
                  <a:gd name="connsiteY1746" fmla="*/ 391672 h 419737"/>
                  <a:gd name="connsiteX1747" fmla="*/ 238546 w 418564"/>
                  <a:gd name="connsiteY1747" fmla="*/ 391534 h 419737"/>
                  <a:gd name="connsiteX1748" fmla="*/ 238408 w 418564"/>
                  <a:gd name="connsiteY1748" fmla="*/ 391396 h 419737"/>
                  <a:gd name="connsiteX1749" fmla="*/ 238339 w 418564"/>
                  <a:gd name="connsiteY1749" fmla="*/ 391396 h 419737"/>
                  <a:gd name="connsiteX1750" fmla="*/ 237787 w 418564"/>
                  <a:gd name="connsiteY1750" fmla="*/ 390912 h 419737"/>
                  <a:gd name="connsiteX1751" fmla="*/ 237718 w 418564"/>
                  <a:gd name="connsiteY1751" fmla="*/ 390843 h 419737"/>
                  <a:gd name="connsiteX1752" fmla="*/ 237718 w 418564"/>
                  <a:gd name="connsiteY1752" fmla="*/ 390843 h 419737"/>
                  <a:gd name="connsiteX1753" fmla="*/ 237718 w 418564"/>
                  <a:gd name="connsiteY1753" fmla="*/ 390843 h 419737"/>
                  <a:gd name="connsiteX1754" fmla="*/ 237027 w 418564"/>
                  <a:gd name="connsiteY1754" fmla="*/ 390291 h 419737"/>
                  <a:gd name="connsiteX1755" fmla="*/ 237027 w 418564"/>
                  <a:gd name="connsiteY1755" fmla="*/ 390291 h 419737"/>
                  <a:gd name="connsiteX1756" fmla="*/ 237027 w 418564"/>
                  <a:gd name="connsiteY1756" fmla="*/ 390291 h 419737"/>
                  <a:gd name="connsiteX1757" fmla="*/ 236337 w 418564"/>
                  <a:gd name="connsiteY1757" fmla="*/ 389739 h 419737"/>
                  <a:gd name="connsiteX1758" fmla="*/ 236337 w 418564"/>
                  <a:gd name="connsiteY1758" fmla="*/ 389739 h 419737"/>
                  <a:gd name="connsiteX1759" fmla="*/ 236337 w 418564"/>
                  <a:gd name="connsiteY1759" fmla="*/ 389739 h 419737"/>
                  <a:gd name="connsiteX1760" fmla="*/ 235646 w 418564"/>
                  <a:gd name="connsiteY1760" fmla="*/ 389117 h 419737"/>
                  <a:gd name="connsiteX1761" fmla="*/ 235646 w 418564"/>
                  <a:gd name="connsiteY1761" fmla="*/ 389117 h 419737"/>
                  <a:gd name="connsiteX1762" fmla="*/ 235646 w 418564"/>
                  <a:gd name="connsiteY1762" fmla="*/ 389117 h 419737"/>
                  <a:gd name="connsiteX1763" fmla="*/ 235163 w 418564"/>
                  <a:gd name="connsiteY1763" fmla="*/ 388703 h 419737"/>
                  <a:gd name="connsiteX1764" fmla="*/ 235025 w 418564"/>
                  <a:gd name="connsiteY1764" fmla="*/ 388565 h 419737"/>
                  <a:gd name="connsiteX1765" fmla="*/ 235025 w 418564"/>
                  <a:gd name="connsiteY1765" fmla="*/ 388565 h 419737"/>
                  <a:gd name="connsiteX1766" fmla="*/ 235025 w 418564"/>
                  <a:gd name="connsiteY1766" fmla="*/ 388565 h 419737"/>
                  <a:gd name="connsiteX1767" fmla="*/ 234404 w 418564"/>
                  <a:gd name="connsiteY1767" fmla="*/ 387944 h 419737"/>
                  <a:gd name="connsiteX1768" fmla="*/ 233713 w 418564"/>
                  <a:gd name="connsiteY1768" fmla="*/ 387322 h 419737"/>
                  <a:gd name="connsiteX1769" fmla="*/ 233713 w 418564"/>
                  <a:gd name="connsiteY1769" fmla="*/ 387322 h 419737"/>
                  <a:gd name="connsiteX1770" fmla="*/ 233092 w 418564"/>
                  <a:gd name="connsiteY1770" fmla="*/ 386701 h 419737"/>
                  <a:gd name="connsiteX1771" fmla="*/ 233023 w 418564"/>
                  <a:gd name="connsiteY1771" fmla="*/ 386701 h 419737"/>
                  <a:gd name="connsiteX1772" fmla="*/ 232402 w 418564"/>
                  <a:gd name="connsiteY1772" fmla="*/ 386080 h 419737"/>
                  <a:gd name="connsiteX1773" fmla="*/ 232402 w 418564"/>
                  <a:gd name="connsiteY1773" fmla="*/ 386080 h 419737"/>
                  <a:gd name="connsiteX1774" fmla="*/ 232402 w 418564"/>
                  <a:gd name="connsiteY1774" fmla="*/ 386080 h 419737"/>
                  <a:gd name="connsiteX1775" fmla="*/ 232333 w 418564"/>
                  <a:gd name="connsiteY1775" fmla="*/ 386011 h 419737"/>
                  <a:gd name="connsiteX1776" fmla="*/ 232333 w 418564"/>
                  <a:gd name="connsiteY1776" fmla="*/ 386011 h 419737"/>
                  <a:gd name="connsiteX1777" fmla="*/ 231780 w 418564"/>
                  <a:gd name="connsiteY1777" fmla="*/ 385458 h 419737"/>
                  <a:gd name="connsiteX1778" fmla="*/ 231711 w 418564"/>
                  <a:gd name="connsiteY1778" fmla="*/ 385458 h 419737"/>
                  <a:gd name="connsiteX1779" fmla="*/ 231711 w 418564"/>
                  <a:gd name="connsiteY1779" fmla="*/ 385458 h 419737"/>
                  <a:gd name="connsiteX1780" fmla="*/ 231090 w 418564"/>
                  <a:gd name="connsiteY1780" fmla="*/ 384837 h 419737"/>
                  <a:gd name="connsiteX1781" fmla="*/ 231021 w 418564"/>
                  <a:gd name="connsiteY1781" fmla="*/ 384768 h 419737"/>
                  <a:gd name="connsiteX1782" fmla="*/ 230538 w 418564"/>
                  <a:gd name="connsiteY1782" fmla="*/ 384216 h 419737"/>
                  <a:gd name="connsiteX1783" fmla="*/ 230469 w 418564"/>
                  <a:gd name="connsiteY1783" fmla="*/ 384147 h 419737"/>
                  <a:gd name="connsiteX1784" fmla="*/ 229847 w 418564"/>
                  <a:gd name="connsiteY1784" fmla="*/ 383456 h 419737"/>
                  <a:gd name="connsiteX1785" fmla="*/ 229847 w 418564"/>
                  <a:gd name="connsiteY1785" fmla="*/ 383456 h 419737"/>
                  <a:gd name="connsiteX1786" fmla="*/ 229847 w 418564"/>
                  <a:gd name="connsiteY1786" fmla="*/ 383456 h 419737"/>
                  <a:gd name="connsiteX1787" fmla="*/ 229364 w 418564"/>
                  <a:gd name="connsiteY1787" fmla="*/ 382904 h 419737"/>
                  <a:gd name="connsiteX1788" fmla="*/ 229226 w 418564"/>
                  <a:gd name="connsiteY1788" fmla="*/ 382766 h 419737"/>
                  <a:gd name="connsiteX1789" fmla="*/ 229226 w 418564"/>
                  <a:gd name="connsiteY1789" fmla="*/ 382766 h 419737"/>
                  <a:gd name="connsiteX1790" fmla="*/ 229226 w 418564"/>
                  <a:gd name="connsiteY1790" fmla="*/ 382766 h 419737"/>
                  <a:gd name="connsiteX1791" fmla="*/ 229088 w 418564"/>
                  <a:gd name="connsiteY1791" fmla="*/ 382628 h 419737"/>
                  <a:gd name="connsiteX1792" fmla="*/ 228605 w 418564"/>
                  <a:gd name="connsiteY1792" fmla="*/ 382007 h 419737"/>
                  <a:gd name="connsiteX1793" fmla="*/ 228605 w 418564"/>
                  <a:gd name="connsiteY1793" fmla="*/ 382007 h 419737"/>
                  <a:gd name="connsiteX1794" fmla="*/ 228398 w 418564"/>
                  <a:gd name="connsiteY1794" fmla="*/ 381800 h 419737"/>
                  <a:gd name="connsiteX1795" fmla="*/ 228398 w 418564"/>
                  <a:gd name="connsiteY1795" fmla="*/ 381800 h 419737"/>
                  <a:gd name="connsiteX1796" fmla="*/ 227569 w 418564"/>
                  <a:gd name="connsiteY1796" fmla="*/ 380764 h 419737"/>
                  <a:gd name="connsiteX1797" fmla="*/ 227569 w 418564"/>
                  <a:gd name="connsiteY1797" fmla="*/ 380695 h 419737"/>
                  <a:gd name="connsiteX1798" fmla="*/ 227500 w 418564"/>
                  <a:gd name="connsiteY1798" fmla="*/ 380626 h 419737"/>
                  <a:gd name="connsiteX1799" fmla="*/ 227431 w 418564"/>
                  <a:gd name="connsiteY1799" fmla="*/ 380557 h 419737"/>
                  <a:gd name="connsiteX1800" fmla="*/ 227362 w 418564"/>
                  <a:gd name="connsiteY1800" fmla="*/ 380419 h 419737"/>
                  <a:gd name="connsiteX1801" fmla="*/ 226948 w 418564"/>
                  <a:gd name="connsiteY1801" fmla="*/ 379936 h 419737"/>
                  <a:gd name="connsiteX1802" fmla="*/ 226879 w 418564"/>
                  <a:gd name="connsiteY1802" fmla="*/ 379867 h 419737"/>
                  <a:gd name="connsiteX1803" fmla="*/ 226327 w 418564"/>
                  <a:gd name="connsiteY1803" fmla="*/ 379176 h 419737"/>
                  <a:gd name="connsiteX1804" fmla="*/ 226327 w 418564"/>
                  <a:gd name="connsiteY1804" fmla="*/ 379176 h 419737"/>
                  <a:gd name="connsiteX1805" fmla="*/ 226258 w 418564"/>
                  <a:gd name="connsiteY1805" fmla="*/ 379107 h 419737"/>
                  <a:gd name="connsiteX1806" fmla="*/ 225774 w 418564"/>
                  <a:gd name="connsiteY1806" fmla="*/ 378417 h 419737"/>
                  <a:gd name="connsiteX1807" fmla="*/ 225774 w 418564"/>
                  <a:gd name="connsiteY1807" fmla="*/ 378417 h 419737"/>
                  <a:gd name="connsiteX1808" fmla="*/ 225774 w 418564"/>
                  <a:gd name="connsiteY1808" fmla="*/ 378417 h 419737"/>
                  <a:gd name="connsiteX1809" fmla="*/ 225291 w 418564"/>
                  <a:gd name="connsiteY1809" fmla="*/ 377726 h 419737"/>
                  <a:gd name="connsiteX1810" fmla="*/ 225291 w 418564"/>
                  <a:gd name="connsiteY1810" fmla="*/ 377726 h 419737"/>
                  <a:gd name="connsiteX1811" fmla="*/ 224808 w 418564"/>
                  <a:gd name="connsiteY1811" fmla="*/ 376967 h 419737"/>
                  <a:gd name="connsiteX1812" fmla="*/ 224808 w 418564"/>
                  <a:gd name="connsiteY1812" fmla="*/ 376967 h 419737"/>
                  <a:gd name="connsiteX1813" fmla="*/ 224808 w 418564"/>
                  <a:gd name="connsiteY1813" fmla="*/ 376967 h 419737"/>
                  <a:gd name="connsiteX1814" fmla="*/ 224325 w 418564"/>
                  <a:gd name="connsiteY1814" fmla="*/ 376208 h 419737"/>
                  <a:gd name="connsiteX1815" fmla="*/ 224325 w 418564"/>
                  <a:gd name="connsiteY1815" fmla="*/ 376208 h 419737"/>
                  <a:gd name="connsiteX1816" fmla="*/ 224325 w 418564"/>
                  <a:gd name="connsiteY1816" fmla="*/ 376208 h 419737"/>
                  <a:gd name="connsiteX1817" fmla="*/ 223841 w 418564"/>
                  <a:gd name="connsiteY1817" fmla="*/ 375448 h 419737"/>
                  <a:gd name="connsiteX1818" fmla="*/ 223841 w 418564"/>
                  <a:gd name="connsiteY1818" fmla="*/ 375448 h 419737"/>
                  <a:gd name="connsiteX1819" fmla="*/ 223841 w 418564"/>
                  <a:gd name="connsiteY1819" fmla="*/ 375448 h 419737"/>
                  <a:gd name="connsiteX1820" fmla="*/ 223358 w 418564"/>
                  <a:gd name="connsiteY1820" fmla="*/ 374689 h 419737"/>
                  <a:gd name="connsiteX1821" fmla="*/ 223358 w 418564"/>
                  <a:gd name="connsiteY1821" fmla="*/ 374689 h 419737"/>
                  <a:gd name="connsiteX1822" fmla="*/ 223358 w 418564"/>
                  <a:gd name="connsiteY1822" fmla="*/ 374620 h 419737"/>
                  <a:gd name="connsiteX1823" fmla="*/ 222875 w 418564"/>
                  <a:gd name="connsiteY1823" fmla="*/ 373860 h 419737"/>
                  <a:gd name="connsiteX1824" fmla="*/ 222875 w 418564"/>
                  <a:gd name="connsiteY1824" fmla="*/ 373860 h 419737"/>
                  <a:gd name="connsiteX1825" fmla="*/ 222875 w 418564"/>
                  <a:gd name="connsiteY1825" fmla="*/ 373791 h 419737"/>
                  <a:gd name="connsiteX1826" fmla="*/ 222461 w 418564"/>
                  <a:gd name="connsiteY1826" fmla="*/ 373032 h 419737"/>
                  <a:gd name="connsiteX1827" fmla="*/ 222461 w 418564"/>
                  <a:gd name="connsiteY1827" fmla="*/ 373032 h 419737"/>
                  <a:gd name="connsiteX1828" fmla="*/ 222392 w 418564"/>
                  <a:gd name="connsiteY1828" fmla="*/ 372963 h 419737"/>
                  <a:gd name="connsiteX1829" fmla="*/ 222115 w 418564"/>
                  <a:gd name="connsiteY1829" fmla="*/ 372480 h 419737"/>
                  <a:gd name="connsiteX1830" fmla="*/ 222046 w 418564"/>
                  <a:gd name="connsiteY1830" fmla="*/ 372342 h 419737"/>
                  <a:gd name="connsiteX1831" fmla="*/ 221977 w 418564"/>
                  <a:gd name="connsiteY1831" fmla="*/ 372204 h 419737"/>
                  <a:gd name="connsiteX1832" fmla="*/ 221908 w 418564"/>
                  <a:gd name="connsiteY1832" fmla="*/ 372066 h 419737"/>
                  <a:gd name="connsiteX1833" fmla="*/ 221908 w 418564"/>
                  <a:gd name="connsiteY1833" fmla="*/ 372066 h 419737"/>
                  <a:gd name="connsiteX1834" fmla="*/ 221839 w 418564"/>
                  <a:gd name="connsiteY1834" fmla="*/ 371996 h 419737"/>
                  <a:gd name="connsiteX1835" fmla="*/ 221770 w 418564"/>
                  <a:gd name="connsiteY1835" fmla="*/ 371927 h 419737"/>
                  <a:gd name="connsiteX1836" fmla="*/ 221287 w 418564"/>
                  <a:gd name="connsiteY1836" fmla="*/ 371168 h 419737"/>
                  <a:gd name="connsiteX1837" fmla="*/ 221287 w 418564"/>
                  <a:gd name="connsiteY1837" fmla="*/ 371168 h 419737"/>
                  <a:gd name="connsiteX1838" fmla="*/ 221080 w 418564"/>
                  <a:gd name="connsiteY1838" fmla="*/ 370754 h 419737"/>
                  <a:gd name="connsiteX1839" fmla="*/ 221080 w 418564"/>
                  <a:gd name="connsiteY1839" fmla="*/ 370754 h 419737"/>
                  <a:gd name="connsiteX1840" fmla="*/ 221080 w 418564"/>
                  <a:gd name="connsiteY1840" fmla="*/ 370754 h 419737"/>
                  <a:gd name="connsiteX1841" fmla="*/ 221011 w 418564"/>
                  <a:gd name="connsiteY1841" fmla="*/ 370685 h 419737"/>
                  <a:gd name="connsiteX1842" fmla="*/ 220735 w 418564"/>
                  <a:gd name="connsiteY1842" fmla="*/ 370133 h 419737"/>
                  <a:gd name="connsiteX1843" fmla="*/ 220735 w 418564"/>
                  <a:gd name="connsiteY1843" fmla="*/ 370063 h 419737"/>
                  <a:gd name="connsiteX1844" fmla="*/ 220597 w 418564"/>
                  <a:gd name="connsiteY1844" fmla="*/ 369787 h 419737"/>
                  <a:gd name="connsiteX1845" fmla="*/ 220528 w 418564"/>
                  <a:gd name="connsiteY1845" fmla="*/ 369718 h 419737"/>
                  <a:gd name="connsiteX1846" fmla="*/ 220390 w 418564"/>
                  <a:gd name="connsiteY1846" fmla="*/ 369511 h 419737"/>
                  <a:gd name="connsiteX1847" fmla="*/ 220321 w 418564"/>
                  <a:gd name="connsiteY1847" fmla="*/ 369373 h 419737"/>
                  <a:gd name="connsiteX1848" fmla="*/ 220113 w 418564"/>
                  <a:gd name="connsiteY1848" fmla="*/ 369028 h 419737"/>
                  <a:gd name="connsiteX1849" fmla="*/ 220044 w 418564"/>
                  <a:gd name="connsiteY1849" fmla="*/ 368959 h 419737"/>
                  <a:gd name="connsiteX1850" fmla="*/ 219975 w 418564"/>
                  <a:gd name="connsiteY1850" fmla="*/ 368752 h 419737"/>
                  <a:gd name="connsiteX1851" fmla="*/ 219630 w 418564"/>
                  <a:gd name="connsiteY1851" fmla="*/ 367992 h 419737"/>
                  <a:gd name="connsiteX1852" fmla="*/ 219630 w 418564"/>
                  <a:gd name="connsiteY1852" fmla="*/ 367992 h 419737"/>
                  <a:gd name="connsiteX1853" fmla="*/ 219216 w 418564"/>
                  <a:gd name="connsiteY1853" fmla="*/ 367164 h 419737"/>
                  <a:gd name="connsiteX1854" fmla="*/ 219216 w 418564"/>
                  <a:gd name="connsiteY1854" fmla="*/ 367164 h 419737"/>
                  <a:gd name="connsiteX1855" fmla="*/ 218940 w 418564"/>
                  <a:gd name="connsiteY1855" fmla="*/ 366612 h 419737"/>
                  <a:gd name="connsiteX1856" fmla="*/ 218871 w 418564"/>
                  <a:gd name="connsiteY1856" fmla="*/ 366543 h 419737"/>
                  <a:gd name="connsiteX1857" fmla="*/ 218526 w 418564"/>
                  <a:gd name="connsiteY1857" fmla="*/ 365783 h 419737"/>
                  <a:gd name="connsiteX1858" fmla="*/ 218457 w 418564"/>
                  <a:gd name="connsiteY1858" fmla="*/ 365714 h 419737"/>
                  <a:gd name="connsiteX1859" fmla="*/ 218249 w 418564"/>
                  <a:gd name="connsiteY1859" fmla="*/ 365300 h 419737"/>
                  <a:gd name="connsiteX1860" fmla="*/ 218180 w 418564"/>
                  <a:gd name="connsiteY1860" fmla="*/ 365162 h 419737"/>
                  <a:gd name="connsiteX1861" fmla="*/ 218042 w 418564"/>
                  <a:gd name="connsiteY1861" fmla="*/ 364886 h 419737"/>
                  <a:gd name="connsiteX1862" fmla="*/ 217973 w 418564"/>
                  <a:gd name="connsiteY1862" fmla="*/ 364748 h 419737"/>
                  <a:gd name="connsiteX1863" fmla="*/ 217973 w 418564"/>
                  <a:gd name="connsiteY1863" fmla="*/ 364748 h 419737"/>
                  <a:gd name="connsiteX1864" fmla="*/ 217904 w 418564"/>
                  <a:gd name="connsiteY1864" fmla="*/ 364679 h 419737"/>
                  <a:gd name="connsiteX1865" fmla="*/ 217628 w 418564"/>
                  <a:gd name="connsiteY1865" fmla="*/ 363988 h 419737"/>
                  <a:gd name="connsiteX1866" fmla="*/ 217628 w 418564"/>
                  <a:gd name="connsiteY1866" fmla="*/ 363919 h 419737"/>
                  <a:gd name="connsiteX1867" fmla="*/ 217559 w 418564"/>
                  <a:gd name="connsiteY1867" fmla="*/ 363712 h 419737"/>
                  <a:gd name="connsiteX1868" fmla="*/ 217421 w 418564"/>
                  <a:gd name="connsiteY1868" fmla="*/ 363298 h 419737"/>
                  <a:gd name="connsiteX1869" fmla="*/ 217352 w 418564"/>
                  <a:gd name="connsiteY1869" fmla="*/ 363229 h 419737"/>
                  <a:gd name="connsiteX1870" fmla="*/ 217352 w 418564"/>
                  <a:gd name="connsiteY1870" fmla="*/ 363160 h 419737"/>
                  <a:gd name="connsiteX1871" fmla="*/ 217352 w 418564"/>
                  <a:gd name="connsiteY1871" fmla="*/ 363091 h 419737"/>
                  <a:gd name="connsiteX1872" fmla="*/ 217283 w 418564"/>
                  <a:gd name="connsiteY1872" fmla="*/ 362884 h 419737"/>
                  <a:gd name="connsiteX1873" fmla="*/ 217007 w 418564"/>
                  <a:gd name="connsiteY1873" fmla="*/ 362193 h 419737"/>
                  <a:gd name="connsiteX1874" fmla="*/ 217007 w 418564"/>
                  <a:gd name="connsiteY1874" fmla="*/ 362193 h 419737"/>
                  <a:gd name="connsiteX1875" fmla="*/ 216800 w 418564"/>
                  <a:gd name="connsiteY1875" fmla="*/ 361641 h 419737"/>
                  <a:gd name="connsiteX1876" fmla="*/ 216731 w 418564"/>
                  <a:gd name="connsiteY1876" fmla="*/ 361503 h 419737"/>
                  <a:gd name="connsiteX1877" fmla="*/ 216731 w 418564"/>
                  <a:gd name="connsiteY1877" fmla="*/ 361503 h 419737"/>
                  <a:gd name="connsiteX1878" fmla="*/ 216662 w 418564"/>
                  <a:gd name="connsiteY1878" fmla="*/ 361365 h 419737"/>
                  <a:gd name="connsiteX1879" fmla="*/ 216455 w 418564"/>
                  <a:gd name="connsiteY1879" fmla="*/ 360744 h 419737"/>
                  <a:gd name="connsiteX1880" fmla="*/ 216385 w 418564"/>
                  <a:gd name="connsiteY1880" fmla="*/ 360537 h 419737"/>
                  <a:gd name="connsiteX1881" fmla="*/ 216316 w 418564"/>
                  <a:gd name="connsiteY1881" fmla="*/ 360329 h 419737"/>
                  <a:gd name="connsiteX1882" fmla="*/ 216247 w 418564"/>
                  <a:gd name="connsiteY1882" fmla="*/ 360191 h 419737"/>
                  <a:gd name="connsiteX1883" fmla="*/ 216040 w 418564"/>
                  <a:gd name="connsiteY1883" fmla="*/ 359501 h 419737"/>
                  <a:gd name="connsiteX1884" fmla="*/ 216040 w 418564"/>
                  <a:gd name="connsiteY1884" fmla="*/ 359432 h 419737"/>
                  <a:gd name="connsiteX1885" fmla="*/ 215833 w 418564"/>
                  <a:gd name="connsiteY1885" fmla="*/ 358811 h 419737"/>
                  <a:gd name="connsiteX1886" fmla="*/ 215833 w 418564"/>
                  <a:gd name="connsiteY1886" fmla="*/ 358811 h 419737"/>
                  <a:gd name="connsiteX1887" fmla="*/ 215833 w 418564"/>
                  <a:gd name="connsiteY1887" fmla="*/ 358811 h 419737"/>
                  <a:gd name="connsiteX1888" fmla="*/ 215833 w 418564"/>
                  <a:gd name="connsiteY1888" fmla="*/ 358811 h 419737"/>
                  <a:gd name="connsiteX1889" fmla="*/ 215833 w 418564"/>
                  <a:gd name="connsiteY1889" fmla="*/ 358811 h 419737"/>
                  <a:gd name="connsiteX1890" fmla="*/ 215833 w 418564"/>
                  <a:gd name="connsiteY1890" fmla="*/ 358673 h 419737"/>
                  <a:gd name="connsiteX1891" fmla="*/ 215764 w 418564"/>
                  <a:gd name="connsiteY1891" fmla="*/ 358465 h 419737"/>
                  <a:gd name="connsiteX1892" fmla="*/ 215557 w 418564"/>
                  <a:gd name="connsiteY1892" fmla="*/ 357775 h 419737"/>
                  <a:gd name="connsiteX1893" fmla="*/ 215557 w 418564"/>
                  <a:gd name="connsiteY1893" fmla="*/ 357775 h 419737"/>
                  <a:gd name="connsiteX1894" fmla="*/ 215488 w 418564"/>
                  <a:gd name="connsiteY1894" fmla="*/ 357499 h 419737"/>
                  <a:gd name="connsiteX1895" fmla="*/ 215488 w 418564"/>
                  <a:gd name="connsiteY1895" fmla="*/ 357430 h 419737"/>
                  <a:gd name="connsiteX1896" fmla="*/ 215350 w 418564"/>
                  <a:gd name="connsiteY1896" fmla="*/ 357016 h 419737"/>
                  <a:gd name="connsiteX1897" fmla="*/ 215281 w 418564"/>
                  <a:gd name="connsiteY1897" fmla="*/ 356740 h 419737"/>
                  <a:gd name="connsiteX1898" fmla="*/ 215074 w 418564"/>
                  <a:gd name="connsiteY1898" fmla="*/ 355911 h 419737"/>
                  <a:gd name="connsiteX1899" fmla="*/ 215074 w 418564"/>
                  <a:gd name="connsiteY1899" fmla="*/ 355842 h 419737"/>
                  <a:gd name="connsiteX1900" fmla="*/ 214867 w 418564"/>
                  <a:gd name="connsiteY1900" fmla="*/ 354945 h 419737"/>
                  <a:gd name="connsiteX1901" fmla="*/ 214867 w 418564"/>
                  <a:gd name="connsiteY1901" fmla="*/ 354945 h 419737"/>
                  <a:gd name="connsiteX1902" fmla="*/ 214660 w 418564"/>
                  <a:gd name="connsiteY1902" fmla="*/ 354047 h 419737"/>
                  <a:gd name="connsiteX1903" fmla="*/ 214660 w 418564"/>
                  <a:gd name="connsiteY1903" fmla="*/ 354047 h 419737"/>
                  <a:gd name="connsiteX1904" fmla="*/ 214521 w 418564"/>
                  <a:gd name="connsiteY1904" fmla="*/ 353564 h 419737"/>
                  <a:gd name="connsiteX1905" fmla="*/ 214521 w 418564"/>
                  <a:gd name="connsiteY1905" fmla="*/ 353426 h 419737"/>
                  <a:gd name="connsiteX1906" fmla="*/ 214521 w 418564"/>
                  <a:gd name="connsiteY1906" fmla="*/ 353288 h 419737"/>
                  <a:gd name="connsiteX1907" fmla="*/ 214383 w 418564"/>
                  <a:gd name="connsiteY1907" fmla="*/ 352735 h 419737"/>
                  <a:gd name="connsiteX1908" fmla="*/ 214383 w 418564"/>
                  <a:gd name="connsiteY1908" fmla="*/ 352735 h 419737"/>
                  <a:gd name="connsiteX1909" fmla="*/ 214314 w 418564"/>
                  <a:gd name="connsiteY1909" fmla="*/ 352459 h 419737"/>
                  <a:gd name="connsiteX1910" fmla="*/ 214314 w 418564"/>
                  <a:gd name="connsiteY1910" fmla="*/ 352390 h 419737"/>
                  <a:gd name="connsiteX1911" fmla="*/ 214245 w 418564"/>
                  <a:gd name="connsiteY1911" fmla="*/ 351976 h 419737"/>
                  <a:gd name="connsiteX1912" fmla="*/ 214245 w 418564"/>
                  <a:gd name="connsiteY1912" fmla="*/ 351907 h 419737"/>
                  <a:gd name="connsiteX1913" fmla="*/ 214107 w 418564"/>
                  <a:gd name="connsiteY1913" fmla="*/ 351355 h 419737"/>
                  <a:gd name="connsiteX1914" fmla="*/ 214107 w 418564"/>
                  <a:gd name="connsiteY1914" fmla="*/ 351286 h 419737"/>
                  <a:gd name="connsiteX1915" fmla="*/ 214107 w 418564"/>
                  <a:gd name="connsiteY1915" fmla="*/ 351286 h 419737"/>
                  <a:gd name="connsiteX1916" fmla="*/ 213969 w 418564"/>
                  <a:gd name="connsiteY1916" fmla="*/ 350457 h 419737"/>
                  <a:gd name="connsiteX1917" fmla="*/ 213969 w 418564"/>
                  <a:gd name="connsiteY1917" fmla="*/ 350319 h 419737"/>
                  <a:gd name="connsiteX1918" fmla="*/ 213969 w 418564"/>
                  <a:gd name="connsiteY1918" fmla="*/ 350319 h 419737"/>
                  <a:gd name="connsiteX1919" fmla="*/ 213969 w 418564"/>
                  <a:gd name="connsiteY1919" fmla="*/ 350181 h 419737"/>
                  <a:gd name="connsiteX1920" fmla="*/ 213831 w 418564"/>
                  <a:gd name="connsiteY1920" fmla="*/ 349560 h 419737"/>
                  <a:gd name="connsiteX1921" fmla="*/ 213831 w 418564"/>
                  <a:gd name="connsiteY1921" fmla="*/ 349560 h 419737"/>
                  <a:gd name="connsiteX1922" fmla="*/ 213693 w 418564"/>
                  <a:gd name="connsiteY1922" fmla="*/ 348662 h 419737"/>
                  <a:gd name="connsiteX1923" fmla="*/ 213693 w 418564"/>
                  <a:gd name="connsiteY1923" fmla="*/ 348662 h 419737"/>
                  <a:gd name="connsiteX1924" fmla="*/ 213555 w 418564"/>
                  <a:gd name="connsiteY1924" fmla="*/ 347765 h 419737"/>
                  <a:gd name="connsiteX1925" fmla="*/ 213555 w 418564"/>
                  <a:gd name="connsiteY1925" fmla="*/ 347765 h 419737"/>
                  <a:gd name="connsiteX1926" fmla="*/ 213486 w 418564"/>
                  <a:gd name="connsiteY1926" fmla="*/ 347213 h 419737"/>
                  <a:gd name="connsiteX1927" fmla="*/ 213486 w 418564"/>
                  <a:gd name="connsiteY1927" fmla="*/ 347213 h 419737"/>
                  <a:gd name="connsiteX1928" fmla="*/ 213486 w 418564"/>
                  <a:gd name="connsiteY1928" fmla="*/ 347144 h 419737"/>
                  <a:gd name="connsiteX1929" fmla="*/ 213486 w 418564"/>
                  <a:gd name="connsiteY1929" fmla="*/ 347006 h 419737"/>
                  <a:gd name="connsiteX1930" fmla="*/ 213417 w 418564"/>
                  <a:gd name="connsiteY1930" fmla="*/ 346315 h 419737"/>
                  <a:gd name="connsiteX1931" fmla="*/ 213417 w 418564"/>
                  <a:gd name="connsiteY1931" fmla="*/ 346246 h 419737"/>
                  <a:gd name="connsiteX1932" fmla="*/ 213417 w 418564"/>
                  <a:gd name="connsiteY1932" fmla="*/ 346108 h 419737"/>
                  <a:gd name="connsiteX1933" fmla="*/ 213417 w 418564"/>
                  <a:gd name="connsiteY1933" fmla="*/ 346108 h 419737"/>
                  <a:gd name="connsiteX1934" fmla="*/ 213348 w 418564"/>
                  <a:gd name="connsiteY1934" fmla="*/ 345418 h 419737"/>
                  <a:gd name="connsiteX1935" fmla="*/ 213348 w 418564"/>
                  <a:gd name="connsiteY1935" fmla="*/ 345349 h 419737"/>
                  <a:gd name="connsiteX1936" fmla="*/ 213348 w 418564"/>
                  <a:gd name="connsiteY1936" fmla="*/ 345073 h 419737"/>
                  <a:gd name="connsiteX1937" fmla="*/ 213348 w 418564"/>
                  <a:gd name="connsiteY1937" fmla="*/ 345073 h 419737"/>
                  <a:gd name="connsiteX1938" fmla="*/ 213279 w 418564"/>
                  <a:gd name="connsiteY1938" fmla="*/ 344727 h 419737"/>
                  <a:gd name="connsiteX1939" fmla="*/ 213279 w 418564"/>
                  <a:gd name="connsiteY1939" fmla="*/ 344658 h 419737"/>
                  <a:gd name="connsiteX1940" fmla="*/ 213210 w 418564"/>
                  <a:gd name="connsiteY1940" fmla="*/ 344106 h 419737"/>
                  <a:gd name="connsiteX1941" fmla="*/ 213210 w 418564"/>
                  <a:gd name="connsiteY1941" fmla="*/ 344106 h 419737"/>
                  <a:gd name="connsiteX1942" fmla="*/ 213210 w 418564"/>
                  <a:gd name="connsiteY1942" fmla="*/ 344106 h 419737"/>
                  <a:gd name="connsiteX1943" fmla="*/ 213210 w 418564"/>
                  <a:gd name="connsiteY1943" fmla="*/ 343830 h 419737"/>
                  <a:gd name="connsiteX1944" fmla="*/ 213210 w 418564"/>
                  <a:gd name="connsiteY1944" fmla="*/ 343761 h 419737"/>
                  <a:gd name="connsiteX1945" fmla="*/ 213141 w 418564"/>
                  <a:gd name="connsiteY1945" fmla="*/ 343209 h 419737"/>
                  <a:gd name="connsiteX1946" fmla="*/ 213141 w 418564"/>
                  <a:gd name="connsiteY1946" fmla="*/ 343071 h 419737"/>
                  <a:gd name="connsiteX1947" fmla="*/ 213141 w 418564"/>
                  <a:gd name="connsiteY1947" fmla="*/ 343071 h 419737"/>
                  <a:gd name="connsiteX1948" fmla="*/ 213072 w 418564"/>
                  <a:gd name="connsiteY1948" fmla="*/ 342242 h 419737"/>
                  <a:gd name="connsiteX1949" fmla="*/ 213072 w 418564"/>
                  <a:gd name="connsiteY1949" fmla="*/ 342242 h 419737"/>
                  <a:gd name="connsiteX1950" fmla="*/ 213003 w 418564"/>
                  <a:gd name="connsiteY1950" fmla="*/ 341552 h 419737"/>
                  <a:gd name="connsiteX1951" fmla="*/ 213003 w 418564"/>
                  <a:gd name="connsiteY1951" fmla="*/ 341276 h 419737"/>
                  <a:gd name="connsiteX1952" fmla="*/ 212934 w 418564"/>
                  <a:gd name="connsiteY1952" fmla="*/ 340447 h 419737"/>
                  <a:gd name="connsiteX1953" fmla="*/ 212934 w 418564"/>
                  <a:gd name="connsiteY1953" fmla="*/ 339757 h 419737"/>
                  <a:gd name="connsiteX1954" fmla="*/ 212934 w 418564"/>
                  <a:gd name="connsiteY1954" fmla="*/ 339757 h 419737"/>
                  <a:gd name="connsiteX1955" fmla="*/ 212934 w 418564"/>
                  <a:gd name="connsiteY1955" fmla="*/ 339274 h 419737"/>
                  <a:gd name="connsiteX1956" fmla="*/ 212934 w 418564"/>
                  <a:gd name="connsiteY1956" fmla="*/ 339204 h 419737"/>
                  <a:gd name="connsiteX1957" fmla="*/ 212036 w 418564"/>
                  <a:gd name="connsiteY1957" fmla="*/ 338031 h 419737"/>
                  <a:gd name="connsiteX1958" fmla="*/ 212036 w 418564"/>
                  <a:gd name="connsiteY1958" fmla="*/ 338031 h 4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Lst>
                <a:rect l="l" t="t" r="r" b="b"/>
                <a:pathLst>
                  <a:path w="418564" h="419737">
                    <a:moveTo>
                      <a:pt x="195330" y="101"/>
                    </a:moveTo>
                    <a:cubicBezTo>
                      <a:pt x="186700" y="6590"/>
                      <a:pt x="179382" y="14667"/>
                      <a:pt x="173721" y="23849"/>
                    </a:cubicBezTo>
                    <a:cubicBezTo>
                      <a:pt x="173928" y="23987"/>
                      <a:pt x="174136" y="24125"/>
                      <a:pt x="174274" y="24263"/>
                    </a:cubicBezTo>
                    <a:cubicBezTo>
                      <a:pt x="173928" y="24815"/>
                      <a:pt x="173583" y="25368"/>
                      <a:pt x="173307" y="25920"/>
                    </a:cubicBezTo>
                    <a:cubicBezTo>
                      <a:pt x="149490" y="67203"/>
                      <a:pt x="163642" y="119947"/>
                      <a:pt x="204857" y="143764"/>
                    </a:cubicBezTo>
                    <a:cubicBezTo>
                      <a:pt x="204857" y="143764"/>
                      <a:pt x="204857" y="143764"/>
                      <a:pt x="204857" y="143764"/>
                    </a:cubicBezTo>
                    <a:cubicBezTo>
                      <a:pt x="246140" y="167581"/>
                      <a:pt x="298883" y="153429"/>
                      <a:pt x="322701" y="112215"/>
                    </a:cubicBezTo>
                    <a:cubicBezTo>
                      <a:pt x="322701" y="112215"/>
                      <a:pt x="322701" y="112215"/>
                      <a:pt x="322701" y="112215"/>
                    </a:cubicBezTo>
                    <a:cubicBezTo>
                      <a:pt x="327464" y="103999"/>
                      <a:pt x="330778" y="95025"/>
                      <a:pt x="332642" y="85774"/>
                    </a:cubicBezTo>
                    <a:cubicBezTo>
                      <a:pt x="315935" y="100341"/>
                      <a:pt x="294258" y="107934"/>
                      <a:pt x="272097" y="106968"/>
                    </a:cubicBezTo>
                    <a:cubicBezTo>
                      <a:pt x="278173" y="94058"/>
                      <a:pt x="288045" y="83289"/>
                      <a:pt x="300540" y="76109"/>
                    </a:cubicBezTo>
                    <a:cubicBezTo>
                      <a:pt x="310965" y="70103"/>
                      <a:pt x="322217" y="66996"/>
                      <a:pt x="333401" y="66651"/>
                    </a:cubicBezTo>
                    <a:cubicBezTo>
                      <a:pt x="333125" y="55881"/>
                      <a:pt x="330778" y="45319"/>
                      <a:pt x="326567" y="35378"/>
                    </a:cubicBezTo>
                    <a:cubicBezTo>
                      <a:pt x="312207" y="36620"/>
                      <a:pt x="297917" y="40901"/>
                      <a:pt x="284662" y="48564"/>
                    </a:cubicBezTo>
                    <a:cubicBezTo>
                      <a:pt x="264642" y="60093"/>
                      <a:pt x="249178" y="78111"/>
                      <a:pt x="240686" y="99581"/>
                    </a:cubicBezTo>
                    <a:cubicBezTo>
                      <a:pt x="239651" y="99098"/>
                      <a:pt x="238615" y="98615"/>
                      <a:pt x="237579" y="98131"/>
                    </a:cubicBezTo>
                    <a:cubicBezTo>
                      <a:pt x="237579" y="97924"/>
                      <a:pt x="237649" y="97717"/>
                      <a:pt x="237649" y="97441"/>
                    </a:cubicBezTo>
                    <a:cubicBezTo>
                      <a:pt x="237649" y="97441"/>
                      <a:pt x="237649" y="97441"/>
                      <a:pt x="237649" y="97441"/>
                    </a:cubicBezTo>
                    <a:lnTo>
                      <a:pt x="237649" y="97441"/>
                    </a:lnTo>
                    <a:cubicBezTo>
                      <a:pt x="237649" y="97303"/>
                      <a:pt x="237718" y="97165"/>
                      <a:pt x="237718" y="97027"/>
                    </a:cubicBezTo>
                    <a:cubicBezTo>
                      <a:pt x="237787" y="96751"/>
                      <a:pt x="237787" y="96475"/>
                      <a:pt x="237856" y="96129"/>
                    </a:cubicBezTo>
                    <a:cubicBezTo>
                      <a:pt x="237856" y="95991"/>
                      <a:pt x="237856" y="95922"/>
                      <a:pt x="237856" y="95784"/>
                    </a:cubicBezTo>
                    <a:cubicBezTo>
                      <a:pt x="237925" y="95439"/>
                      <a:pt x="237925" y="95163"/>
                      <a:pt x="237994" y="94818"/>
                    </a:cubicBezTo>
                    <a:cubicBezTo>
                      <a:pt x="237994" y="94818"/>
                      <a:pt x="237994" y="94818"/>
                      <a:pt x="237994" y="94749"/>
                    </a:cubicBezTo>
                    <a:lnTo>
                      <a:pt x="237994" y="94749"/>
                    </a:lnTo>
                    <a:cubicBezTo>
                      <a:pt x="237994" y="94611"/>
                      <a:pt x="237994" y="94473"/>
                      <a:pt x="238063" y="94334"/>
                    </a:cubicBezTo>
                    <a:cubicBezTo>
                      <a:pt x="238063" y="94058"/>
                      <a:pt x="238132" y="93713"/>
                      <a:pt x="238132" y="93437"/>
                    </a:cubicBezTo>
                    <a:cubicBezTo>
                      <a:pt x="238132" y="93437"/>
                      <a:pt x="238132" y="93437"/>
                      <a:pt x="238132" y="93368"/>
                    </a:cubicBezTo>
                    <a:cubicBezTo>
                      <a:pt x="238132" y="93230"/>
                      <a:pt x="238132" y="93092"/>
                      <a:pt x="238201" y="92954"/>
                    </a:cubicBezTo>
                    <a:cubicBezTo>
                      <a:pt x="238201" y="92678"/>
                      <a:pt x="238270" y="92332"/>
                      <a:pt x="238270" y="92056"/>
                    </a:cubicBezTo>
                    <a:lnTo>
                      <a:pt x="238270" y="92125"/>
                    </a:lnTo>
                    <a:cubicBezTo>
                      <a:pt x="238339" y="91711"/>
                      <a:pt x="238339" y="91228"/>
                      <a:pt x="238339" y="90814"/>
                    </a:cubicBezTo>
                    <a:cubicBezTo>
                      <a:pt x="238339" y="90814"/>
                      <a:pt x="238339" y="90814"/>
                      <a:pt x="238339" y="90814"/>
                    </a:cubicBezTo>
                    <a:cubicBezTo>
                      <a:pt x="238339" y="90745"/>
                      <a:pt x="238339" y="90745"/>
                      <a:pt x="238339" y="90676"/>
                    </a:cubicBezTo>
                    <a:cubicBezTo>
                      <a:pt x="238339" y="90261"/>
                      <a:pt x="238408" y="89847"/>
                      <a:pt x="238408" y="89502"/>
                    </a:cubicBezTo>
                    <a:lnTo>
                      <a:pt x="238408" y="89502"/>
                    </a:lnTo>
                    <a:cubicBezTo>
                      <a:pt x="238546" y="87569"/>
                      <a:pt x="238546" y="85705"/>
                      <a:pt x="238546" y="83772"/>
                    </a:cubicBezTo>
                    <a:cubicBezTo>
                      <a:pt x="238546" y="83772"/>
                      <a:pt x="238546" y="83772"/>
                      <a:pt x="238546" y="83772"/>
                    </a:cubicBezTo>
                    <a:cubicBezTo>
                      <a:pt x="238546" y="83427"/>
                      <a:pt x="238546" y="83082"/>
                      <a:pt x="238546" y="82736"/>
                    </a:cubicBezTo>
                    <a:cubicBezTo>
                      <a:pt x="238546" y="82736"/>
                      <a:pt x="238546" y="82736"/>
                      <a:pt x="238546" y="82667"/>
                    </a:cubicBezTo>
                    <a:cubicBezTo>
                      <a:pt x="238546" y="82529"/>
                      <a:pt x="238546" y="82460"/>
                      <a:pt x="238546" y="82322"/>
                    </a:cubicBezTo>
                    <a:lnTo>
                      <a:pt x="238546" y="82322"/>
                    </a:lnTo>
                    <a:cubicBezTo>
                      <a:pt x="238546" y="81977"/>
                      <a:pt x="238546" y="81701"/>
                      <a:pt x="238546" y="81356"/>
                    </a:cubicBezTo>
                    <a:lnTo>
                      <a:pt x="238546" y="81356"/>
                    </a:lnTo>
                    <a:cubicBezTo>
                      <a:pt x="238546" y="80803"/>
                      <a:pt x="238546" y="80251"/>
                      <a:pt x="238477" y="79699"/>
                    </a:cubicBezTo>
                    <a:cubicBezTo>
                      <a:pt x="238477" y="79492"/>
                      <a:pt x="238477" y="79285"/>
                      <a:pt x="238477" y="79147"/>
                    </a:cubicBezTo>
                    <a:lnTo>
                      <a:pt x="238477" y="79078"/>
                    </a:lnTo>
                    <a:cubicBezTo>
                      <a:pt x="238477" y="79009"/>
                      <a:pt x="238477" y="78870"/>
                      <a:pt x="238477" y="78801"/>
                    </a:cubicBezTo>
                    <a:cubicBezTo>
                      <a:pt x="238477" y="78801"/>
                      <a:pt x="238477" y="78732"/>
                      <a:pt x="238477" y="78732"/>
                    </a:cubicBezTo>
                    <a:cubicBezTo>
                      <a:pt x="238477" y="78456"/>
                      <a:pt x="238477" y="78180"/>
                      <a:pt x="238408" y="77904"/>
                    </a:cubicBezTo>
                    <a:cubicBezTo>
                      <a:pt x="238408" y="77904"/>
                      <a:pt x="238408" y="77904"/>
                      <a:pt x="238408" y="77904"/>
                    </a:cubicBezTo>
                    <a:cubicBezTo>
                      <a:pt x="238339" y="77214"/>
                      <a:pt x="238339" y="76454"/>
                      <a:pt x="238270" y="75764"/>
                    </a:cubicBezTo>
                    <a:lnTo>
                      <a:pt x="238270" y="75695"/>
                    </a:lnTo>
                    <a:cubicBezTo>
                      <a:pt x="238270" y="75350"/>
                      <a:pt x="238201" y="75073"/>
                      <a:pt x="238201" y="74728"/>
                    </a:cubicBezTo>
                    <a:lnTo>
                      <a:pt x="238201" y="74728"/>
                    </a:lnTo>
                    <a:cubicBezTo>
                      <a:pt x="238201" y="74590"/>
                      <a:pt x="238201" y="74521"/>
                      <a:pt x="238201" y="74383"/>
                    </a:cubicBezTo>
                    <a:cubicBezTo>
                      <a:pt x="238201" y="74383"/>
                      <a:pt x="238201" y="74383"/>
                      <a:pt x="238201" y="74314"/>
                    </a:cubicBezTo>
                    <a:cubicBezTo>
                      <a:pt x="238201" y="73969"/>
                      <a:pt x="238132" y="73693"/>
                      <a:pt x="238132" y="73348"/>
                    </a:cubicBezTo>
                    <a:lnTo>
                      <a:pt x="238132" y="73279"/>
                    </a:lnTo>
                    <a:cubicBezTo>
                      <a:pt x="238132" y="73209"/>
                      <a:pt x="238132" y="73071"/>
                      <a:pt x="238132" y="73002"/>
                    </a:cubicBezTo>
                    <a:cubicBezTo>
                      <a:pt x="238132" y="73002"/>
                      <a:pt x="238132" y="72933"/>
                      <a:pt x="238132" y="72933"/>
                    </a:cubicBezTo>
                    <a:cubicBezTo>
                      <a:pt x="238063" y="72588"/>
                      <a:pt x="238063" y="72243"/>
                      <a:pt x="237994" y="71967"/>
                    </a:cubicBezTo>
                    <a:lnTo>
                      <a:pt x="237994" y="71967"/>
                    </a:lnTo>
                    <a:cubicBezTo>
                      <a:pt x="237994" y="71898"/>
                      <a:pt x="237994" y="71760"/>
                      <a:pt x="237994" y="71691"/>
                    </a:cubicBezTo>
                    <a:lnTo>
                      <a:pt x="237994" y="71691"/>
                    </a:lnTo>
                    <a:cubicBezTo>
                      <a:pt x="237925" y="71346"/>
                      <a:pt x="237925" y="71069"/>
                      <a:pt x="237856" y="70724"/>
                    </a:cubicBezTo>
                    <a:cubicBezTo>
                      <a:pt x="237856" y="70724"/>
                      <a:pt x="237856" y="70724"/>
                      <a:pt x="237856" y="70655"/>
                    </a:cubicBezTo>
                    <a:cubicBezTo>
                      <a:pt x="237856" y="70586"/>
                      <a:pt x="237856" y="70448"/>
                      <a:pt x="237787" y="70379"/>
                    </a:cubicBezTo>
                    <a:lnTo>
                      <a:pt x="237787" y="70310"/>
                    </a:lnTo>
                    <a:cubicBezTo>
                      <a:pt x="237718" y="69965"/>
                      <a:pt x="237718" y="69689"/>
                      <a:pt x="237649" y="69343"/>
                    </a:cubicBezTo>
                    <a:cubicBezTo>
                      <a:pt x="237649" y="69343"/>
                      <a:pt x="237649" y="69274"/>
                      <a:pt x="237649" y="69274"/>
                    </a:cubicBezTo>
                    <a:cubicBezTo>
                      <a:pt x="237649" y="69136"/>
                      <a:pt x="237649" y="69067"/>
                      <a:pt x="237579" y="68929"/>
                    </a:cubicBezTo>
                    <a:cubicBezTo>
                      <a:pt x="237579" y="68929"/>
                      <a:pt x="237579" y="68929"/>
                      <a:pt x="237579" y="68860"/>
                    </a:cubicBezTo>
                    <a:cubicBezTo>
                      <a:pt x="237579" y="68791"/>
                      <a:pt x="237579" y="68722"/>
                      <a:pt x="237579" y="68653"/>
                    </a:cubicBezTo>
                    <a:lnTo>
                      <a:pt x="237579" y="68584"/>
                    </a:lnTo>
                    <a:cubicBezTo>
                      <a:pt x="237441" y="67825"/>
                      <a:pt x="237372" y="67065"/>
                      <a:pt x="237234" y="66306"/>
                    </a:cubicBezTo>
                    <a:cubicBezTo>
                      <a:pt x="237165" y="65961"/>
                      <a:pt x="237096" y="65685"/>
                      <a:pt x="237096" y="65339"/>
                    </a:cubicBezTo>
                    <a:lnTo>
                      <a:pt x="237096" y="65270"/>
                    </a:lnTo>
                    <a:cubicBezTo>
                      <a:pt x="237096" y="65270"/>
                      <a:pt x="237096" y="65270"/>
                      <a:pt x="237096" y="65270"/>
                    </a:cubicBezTo>
                    <a:cubicBezTo>
                      <a:pt x="237027" y="65063"/>
                      <a:pt x="237027" y="64787"/>
                      <a:pt x="236958" y="64580"/>
                    </a:cubicBezTo>
                    <a:cubicBezTo>
                      <a:pt x="236958" y="64580"/>
                      <a:pt x="236958" y="64511"/>
                      <a:pt x="236958" y="64511"/>
                    </a:cubicBezTo>
                    <a:cubicBezTo>
                      <a:pt x="236889" y="64235"/>
                      <a:pt x="236820" y="63959"/>
                      <a:pt x="236820" y="63683"/>
                    </a:cubicBezTo>
                    <a:lnTo>
                      <a:pt x="236820" y="63614"/>
                    </a:lnTo>
                    <a:cubicBezTo>
                      <a:pt x="236751" y="63337"/>
                      <a:pt x="236682" y="62992"/>
                      <a:pt x="236613" y="62716"/>
                    </a:cubicBezTo>
                    <a:lnTo>
                      <a:pt x="236613" y="62716"/>
                    </a:lnTo>
                    <a:cubicBezTo>
                      <a:pt x="236613" y="62578"/>
                      <a:pt x="236544" y="62509"/>
                      <a:pt x="236544" y="62371"/>
                    </a:cubicBezTo>
                    <a:cubicBezTo>
                      <a:pt x="236544" y="62302"/>
                      <a:pt x="236544" y="62302"/>
                      <a:pt x="236544" y="62233"/>
                    </a:cubicBezTo>
                    <a:cubicBezTo>
                      <a:pt x="236544" y="62164"/>
                      <a:pt x="236544" y="62164"/>
                      <a:pt x="236475" y="62095"/>
                    </a:cubicBezTo>
                    <a:lnTo>
                      <a:pt x="236475" y="61957"/>
                    </a:lnTo>
                    <a:cubicBezTo>
                      <a:pt x="236337" y="61197"/>
                      <a:pt x="236130" y="60438"/>
                      <a:pt x="235992" y="59678"/>
                    </a:cubicBezTo>
                    <a:cubicBezTo>
                      <a:pt x="235992" y="59678"/>
                      <a:pt x="235992" y="59609"/>
                      <a:pt x="235992" y="59609"/>
                    </a:cubicBezTo>
                    <a:cubicBezTo>
                      <a:pt x="235923" y="59333"/>
                      <a:pt x="235854" y="58988"/>
                      <a:pt x="235785" y="58712"/>
                    </a:cubicBezTo>
                    <a:lnTo>
                      <a:pt x="235785" y="58712"/>
                    </a:lnTo>
                    <a:cubicBezTo>
                      <a:pt x="235785" y="58574"/>
                      <a:pt x="235715" y="58505"/>
                      <a:pt x="235715" y="58367"/>
                    </a:cubicBezTo>
                    <a:cubicBezTo>
                      <a:pt x="235715" y="58367"/>
                      <a:pt x="235715" y="58367"/>
                      <a:pt x="235715" y="58367"/>
                    </a:cubicBezTo>
                    <a:cubicBezTo>
                      <a:pt x="235646" y="58022"/>
                      <a:pt x="235577" y="57745"/>
                      <a:pt x="235439" y="57400"/>
                    </a:cubicBezTo>
                    <a:cubicBezTo>
                      <a:pt x="235439" y="57400"/>
                      <a:pt x="235439" y="57400"/>
                      <a:pt x="235439" y="57400"/>
                    </a:cubicBezTo>
                    <a:cubicBezTo>
                      <a:pt x="235439" y="57262"/>
                      <a:pt x="235370" y="57193"/>
                      <a:pt x="235370" y="57055"/>
                    </a:cubicBezTo>
                    <a:cubicBezTo>
                      <a:pt x="235370" y="56986"/>
                      <a:pt x="235301" y="56917"/>
                      <a:pt x="235301" y="56848"/>
                    </a:cubicBezTo>
                    <a:lnTo>
                      <a:pt x="235301" y="56848"/>
                    </a:lnTo>
                    <a:cubicBezTo>
                      <a:pt x="235301" y="56848"/>
                      <a:pt x="235301" y="56848"/>
                      <a:pt x="235301" y="56848"/>
                    </a:cubicBezTo>
                    <a:cubicBezTo>
                      <a:pt x="234818" y="55191"/>
                      <a:pt x="234335" y="53534"/>
                      <a:pt x="233852" y="51946"/>
                    </a:cubicBezTo>
                    <a:lnTo>
                      <a:pt x="233852" y="51946"/>
                    </a:lnTo>
                    <a:cubicBezTo>
                      <a:pt x="233713" y="51601"/>
                      <a:pt x="233644" y="51325"/>
                      <a:pt x="233506" y="50980"/>
                    </a:cubicBezTo>
                    <a:cubicBezTo>
                      <a:pt x="233506" y="50980"/>
                      <a:pt x="233506" y="50980"/>
                      <a:pt x="233506" y="50980"/>
                    </a:cubicBezTo>
                    <a:cubicBezTo>
                      <a:pt x="231366" y="44629"/>
                      <a:pt x="228605" y="38484"/>
                      <a:pt x="225222" y="32616"/>
                    </a:cubicBezTo>
                    <a:cubicBezTo>
                      <a:pt x="217490" y="19431"/>
                      <a:pt x="207273" y="8454"/>
                      <a:pt x="195330" y="101"/>
                    </a:cubicBezTo>
                    <a:lnTo>
                      <a:pt x="195330" y="101"/>
                    </a:lnTo>
                    <a:close/>
                    <a:moveTo>
                      <a:pt x="191878" y="40072"/>
                    </a:moveTo>
                    <a:cubicBezTo>
                      <a:pt x="193949" y="42696"/>
                      <a:pt x="195813" y="45457"/>
                      <a:pt x="197539" y="48357"/>
                    </a:cubicBezTo>
                    <a:cubicBezTo>
                      <a:pt x="199886" y="52361"/>
                      <a:pt x="201750" y="56641"/>
                      <a:pt x="203269" y="60990"/>
                    </a:cubicBezTo>
                    <a:cubicBezTo>
                      <a:pt x="203338" y="61197"/>
                      <a:pt x="203407" y="61404"/>
                      <a:pt x="203476" y="61611"/>
                    </a:cubicBezTo>
                    <a:cubicBezTo>
                      <a:pt x="203476" y="61611"/>
                      <a:pt x="203476" y="61611"/>
                      <a:pt x="203476" y="61611"/>
                    </a:cubicBezTo>
                    <a:cubicBezTo>
                      <a:pt x="203821" y="62716"/>
                      <a:pt x="204166" y="63890"/>
                      <a:pt x="204511" y="64994"/>
                    </a:cubicBezTo>
                    <a:cubicBezTo>
                      <a:pt x="204511" y="65063"/>
                      <a:pt x="204511" y="65132"/>
                      <a:pt x="204580" y="65132"/>
                    </a:cubicBezTo>
                    <a:lnTo>
                      <a:pt x="204580" y="65132"/>
                    </a:lnTo>
                    <a:cubicBezTo>
                      <a:pt x="204580" y="65132"/>
                      <a:pt x="204580" y="65132"/>
                      <a:pt x="204580" y="65201"/>
                    </a:cubicBezTo>
                    <a:cubicBezTo>
                      <a:pt x="204580" y="65270"/>
                      <a:pt x="204580" y="65339"/>
                      <a:pt x="204649" y="65339"/>
                    </a:cubicBezTo>
                    <a:cubicBezTo>
                      <a:pt x="204718" y="65547"/>
                      <a:pt x="204787" y="65754"/>
                      <a:pt x="204857" y="66030"/>
                    </a:cubicBezTo>
                    <a:cubicBezTo>
                      <a:pt x="204857" y="66099"/>
                      <a:pt x="204857" y="66168"/>
                      <a:pt x="204926" y="66237"/>
                    </a:cubicBezTo>
                    <a:cubicBezTo>
                      <a:pt x="204926" y="66237"/>
                      <a:pt x="204926" y="66237"/>
                      <a:pt x="204926" y="66306"/>
                    </a:cubicBezTo>
                    <a:cubicBezTo>
                      <a:pt x="204995" y="66513"/>
                      <a:pt x="205064" y="66789"/>
                      <a:pt x="205064" y="66996"/>
                    </a:cubicBezTo>
                    <a:cubicBezTo>
                      <a:pt x="205202" y="67549"/>
                      <a:pt x="205271" y="68032"/>
                      <a:pt x="205409" y="68584"/>
                    </a:cubicBezTo>
                    <a:cubicBezTo>
                      <a:pt x="205409" y="68653"/>
                      <a:pt x="205409" y="68653"/>
                      <a:pt x="205409" y="68722"/>
                    </a:cubicBezTo>
                    <a:cubicBezTo>
                      <a:pt x="205409" y="68722"/>
                      <a:pt x="205409" y="68722"/>
                      <a:pt x="205409" y="68722"/>
                    </a:cubicBezTo>
                    <a:cubicBezTo>
                      <a:pt x="205409" y="68791"/>
                      <a:pt x="205409" y="68791"/>
                      <a:pt x="205409" y="68860"/>
                    </a:cubicBezTo>
                    <a:cubicBezTo>
                      <a:pt x="205409" y="68860"/>
                      <a:pt x="205409" y="68860"/>
                      <a:pt x="205409" y="68860"/>
                    </a:cubicBezTo>
                    <a:cubicBezTo>
                      <a:pt x="205409" y="68860"/>
                      <a:pt x="205409" y="68929"/>
                      <a:pt x="205409" y="68929"/>
                    </a:cubicBezTo>
                    <a:cubicBezTo>
                      <a:pt x="205409" y="68929"/>
                      <a:pt x="205409" y="68929"/>
                      <a:pt x="205409" y="68929"/>
                    </a:cubicBezTo>
                    <a:cubicBezTo>
                      <a:pt x="205478" y="69136"/>
                      <a:pt x="205478" y="69412"/>
                      <a:pt x="205547" y="69620"/>
                    </a:cubicBezTo>
                    <a:cubicBezTo>
                      <a:pt x="205547" y="69620"/>
                      <a:pt x="205547" y="69689"/>
                      <a:pt x="205547" y="69689"/>
                    </a:cubicBezTo>
                    <a:cubicBezTo>
                      <a:pt x="205616" y="69896"/>
                      <a:pt x="205616" y="70103"/>
                      <a:pt x="205685" y="70310"/>
                    </a:cubicBezTo>
                    <a:cubicBezTo>
                      <a:pt x="205685" y="70448"/>
                      <a:pt x="205754" y="70586"/>
                      <a:pt x="205754" y="70724"/>
                    </a:cubicBezTo>
                    <a:lnTo>
                      <a:pt x="205754" y="70724"/>
                    </a:lnTo>
                    <a:lnTo>
                      <a:pt x="205754" y="70793"/>
                    </a:lnTo>
                    <a:cubicBezTo>
                      <a:pt x="205754" y="70793"/>
                      <a:pt x="205754" y="70862"/>
                      <a:pt x="205754" y="70862"/>
                    </a:cubicBezTo>
                    <a:cubicBezTo>
                      <a:pt x="199127" y="61681"/>
                      <a:pt x="194432" y="51187"/>
                      <a:pt x="191878" y="40072"/>
                    </a:cubicBezTo>
                    <a:lnTo>
                      <a:pt x="191878" y="40072"/>
                    </a:lnTo>
                    <a:close/>
                    <a:moveTo>
                      <a:pt x="67889" y="85912"/>
                    </a:moveTo>
                    <a:cubicBezTo>
                      <a:pt x="67337" y="85912"/>
                      <a:pt x="66716" y="85912"/>
                      <a:pt x="66163" y="85912"/>
                    </a:cubicBezTo>
                    <a:cubicBezTo>
                      <a:pt x="66025" y="85912"/>
                      <a:pt x="65818" y="85912"/>
                      <a:pt x="65680" y="85912"/>
                    </a:cubicBezTo>
                    <a:cubicBezTo>
                      <a:pt x="65335" y="85912"/>
                      <a:pt x="64990" y="85912"/>
                      <a:pt x="64645" y="85981"/>
                    </a:cubicBezTo>
                    <a:cubicBezTo>
                      <a:pt x="64576" y="85981"/>
                      <a:pt x="64507" y="85981"/>
                      <a:pt x="64438" y="85981"/>
                    </a:cubicBezTo>
                    <a:cubicBezTo>
                      <a:pt x="64230" y="85981"/>
                      <a:pt x="63954" y="85981"/>
                      <a:pt x="63747" y="86050"/>
                    </a:cubicBezTo>
                    <a:cubicBezTo>
                      <a:pt x="63678" y="86050"/>
                      <a:pt x="63609" y="86050"/>
                      <a:pt x="63471" y="86050"/>
                    </a:cubicBezTo>
                    <a:cubicBezTo>
                      <a:pt x="63264" y="86050"/>
                      <a:pt x="63057" y="86050"/>
                      <a:pt x="62850" y="86119"/>
                    </a:cubicBezTo>
                    <a:cubicBezTo>
                      <a:pt x="62850" y="86119"/>
                      <a:pt x="62781" y="86119"/>
                      <a:pt x="62781" y="86119"/>
                    </a:cubicBezTo>
                    <a:cubicBezTo>
                      <a:pt x="62781" y="86119"/>
                      <a:pt x="62781" y="86119"/>
                      <a:pt x="62781" y="86119"/>
                    </a:cubicBezTo>
                    <a:cubicBezTo>
                      <a:pt x="53116" y="86740"/>
                      <a:pt x="43658" y="89019"/>
                      <a:pt x="34821" y="92816"/>
                    </a:cubicBezTo>
                    <a:cubicBezTo>
                      <a:pt x="34821" y="92816"/>
                      <a:pt x="34821" y="92816"/>
                      <a:pt x="34821" y="92816"/>
                    </a:cubicBezTo>
                    <a:cubicBezTo>
                      <a:pt x="34890" y="93575"/>
                      <a:pt x="34959" y="94403"/>
                      <a:pt x="35097" y="95163"/>
                    </a:cubicBezTo>
                    <a:cubicBezTo>
                      <a:pt x="35097" y="95232"/>
                      <a:pt x="35097" y="95301"/>
                      <a:pt x="35097" y="95370"/>
                    </a:cubicBezTo>
                    <a:cubicBezTo>
                      <a:pt x="35097" y="95370"/>
                      <a:pt x="35097" y="95370"/>
                      <a:pt x="35097" y="95439"/>
                    </a:cubicBezTo>
                    <a:cubicBezTo>
                      <a:pt x="35097" y="95508"/>
                      <a:pt x="35097" y="95577"/>
                      <a:pt x="35097" y="95646"/>
                    </a:cubicBezTo>
                    <a:cubicBezTo>
                      <a:pt x="35097" y="95646"/>
                      <a:pt x="35097" y="95715"/>
                      <a:pt x="35097" y="95715"/>
                    </a:cubicBezTo>
                    <a:cubicBezTo>
                      <a:pt x="35166" y="96060"/>
                      <a:pt x="35166" y="96406"/>
                      <a:pt x="35235" y="96751"/>
                    </a:cubicBezTo>
                    <a:cubicBezTo>
                      <a:pt x="35304" y="97510"/>
                      <a:pt x="35443" y="98269"/>
                      <a:pt x="35581" y="99029"/>
                    </a:cubicBezTo>
                    <a:cubicBezTo>
                      <a:pt x="35581" y="99029"/>
                      <a:pt x="35581" y="99098"/>
                      <a:pt x="35581" y="99098"/>
                    </a:cubicBezTo>
                    <a:cubicBezTo>
                      <a:pt x="35581" y="99236"/>
                      <a:pt x="35581" y="99305"/>
                      <a:pt x="35650" y="99443"/>
                    </a:cubicBezTo>
                    <a:cubicBezTo>
                      <a:pt x="35650" y="99512"/>
                      <a:pt x="35650" y="99650"/>
                      <a:pt x="35719" y="99719"/>
                    </a:cubicBezTo>
                    <a:cubicBezTo>
                      <a:pt x="35788" y="100064"/>
                      <a:pt x="35857" y="100410"/>
                      <a:pt x="35857" y="100755"/>
                    </a:cubicBezTo>
                    <a:cubicBezTo>
                      <a:pt x="35926" y="101031"/>
                      <a:pt x="35926" y="101238"/>
                      <a:pt x="35995" y="101445"/>
                    </a:cubicBezTo>
                    <a:cubicBezTo>
                      <a:pt x="35995" y="101445"/>
                      <a:pt x="35995" y="101445"/>
                      <a:pt x="35995" y="101445"/>
                    </a:cubicBezTo>
                    <a:cubicBezTo>
                      <a:pt x="36133" y="102066"/>
                      <a:pt x="36202" y="102757"/>
                      <a:pt x="36340" y="103378"/>
                    </a:cubicBezTo>
                    <a:cubicBezTo>
                      <a:pt x="36409" y="103585"/>
                      <a:pt x="36409" y="103792"/>
                      <a:pt x="36478" y="103930"/>
                    </a:cubicBezTo>
                    <a:cubicBezTo>
                      <a:pt x="36478" y="103930"/>
                      <a:pt x="36478" y="103999"/>
                      <a:pt x="36478" y="103999"/>
                    </a:cubicBezTo>
                    <a:cubicBezTo>
                      <a:pt x="36547" y="104207"/>
                      <a:pt x="36547" y="104483"/>
                      <a:pt x="36616" y="104690"/>
                    </a:cubicBezTo>
                    <a:cubicBezTo>
                      <a:pt x="36616" y="104690"/>
                      <a:pt x="36616" y="104759"/>
                      <a:pt x="36616" y="104759"/>
                    </a:cubicBezTo>
                    <a:cubicBezTo>
                      <a:pt x="36685" y="105104"/>
                      <a:pt x="36754" y="105449"/>
                      <a:pt x="36823" y="105794"/>
                    </a:cubicBezTo>
                    <a:cubicBezTo>
                      <a:pt x="36823" y="105794"/>
                      <a:pt x="36823" y="105863"/>
                      <a:pt x="36823" y="105863"/>
                    </a:cubicBezTo>
                    <a:lnTo>
                      <a:pt x="36823" y="106001"/>
                    </a:lnTo>
                    <a:cubicBezTo>
                      <a:pt x="36823" y="106001"/>
                      <a:pt x="36823" y="106071"/>
                      <a:pt x="36823" y="106071"/>
                    </a:cubicBezTo>
                    <a:cubicBezTo>
                      <a:pt x="36823" y="106140"/>
                      <a:pt x="36823" y="106140"/>
                      <a:pt x="36892" y="106209"/>
                    </a:cubicBezTo>
                    <a:cubicBezTo>
                      <a:pt x="36961" y="106554"/>
                      <a:pt x="37030" y="106830"/>
                      <a:pt x="37099" y="107175"/>
                    </a:cubicBezTo>
                    <a:cubicBezTo>
                      <a:pt x="37099" y="107175"/>
                      <a:pt x="37099" y="107175"/>
                      <a:pt x="37099" y="107175"/>
                    </a:cubicBezTo>
                    <a:cubicBezTo>
                      <a:pt x="37168" y="107520"/>
                      <a:pt x="37237" y="107865"/>
                      <a:pt x="37376" y="108211"/>
                    </a:cubicBezTo>
                    <a:cubicBezTo>
                      <a:pt x="37376" y="108349"/>
                      <a:pt x="37445" y="108487"/>
                      <a:pt x="37445" y="108625"/>
                    </a:cubicBezTo>
                    <a:cubicBezTo>
                      <a:pt x="37445" y="108694"/>
                      <a:pt x="37445" y="108763"/>
                      <a:pt x="37514" y="108832"/>
                    </a:cubicBezTo>
                    <a:cubicBezTo>
                      <a:pt x="37514" y="108901"/>
                      <a:pt x="37583" y="108970"/>
                      <a:pt x="37583" y="109039"/>
                    </a:cubicBezTo>
                    <a:cubicBezTo>
                      <a:pt x="37652" y="109384"/>
                      <a:pt x="37790" y="109729"/>
                      <a:pt x="37859" y="110075"/>
                    </a:cubicBezTo>
                    <a:lnTo>
                      <a:pt x="37859" y="110075"/>
                    </a:lnTo>
                    <a:cubicBezTo>
                      <a:pt x="37859" y="110075"/>
                      <a:pt x="37859" y="110144"/>
                      <a:pt x="37859" y="110144"/>
                    </a:cubicBezTo>
                    <a:cubicBezTo>
                      <a:pt x="37928" y="110489"/>
                      <a:pt x="38066" y="110765"/>
                      <a:pt x="38135" y="111110"/>
                    </a:cubicBezTo>
                    <a:cubicBezTo>
                      <a:pt x="38480" y="112284"/>
                      <a:pt x="38825" y="113457"/>
                      <a:pt x="39170" y="114631"/>
                    </a:cubicBezTo>
                    <a:cubicBezTo>
                      <a:pt x="39240" y="114769"/>
                      <a:pt x="39309" y="114976"/>
                      <a:pt x="39309" y="115114"/>
                    </a:cubicBezTo>
                    <a:cubicBezTo>
                      <a:pt x="39309" y="115114"/>
                      <a:pt x="39309" y="115114"/>
                      <a:pt x="39309" y="115183"/>
                    </a:cubicBezTo>
                    <a:cubicBezTo>
                      <a:pt x="39378" y="115321"/>
                      <a:pt x="39378" y="115459"/>
                      <a:pt x="39447" y="115597"/>
                    </a:cubicBezTo>
                    <a:cubicBezTo>
                      <a:pt x="39516" y="115874"/>
                      <a:pt x="39585" y="116081"/>
                      <a:pt x="39723" y="116357"/>
                    </a:cubicBezTo>
                    <a:lnTo>
                      <a:pt x="39723" y="116426"/>
                    </a:lnTo>
                    <a:cubicBezTo>
                      <a:pt x="39723" y="116495"/>
                      <a:pt x="39723" y="116495"/>
                      <a:pt x="39792" y="116564"/>
                    </a:cubicBezTo>
                    <a:cubicBezTo>
                      <a:pt x="39930" y="116909"/>
                      <a:pt x="39999" y="117185"/>
                      <a:pt x="40137" y="117530"/>
                    </a:cubicBezTo>
                    <a:cubicBezTo>
                      <a:pt x="40551" y="118635"/>
                      <a:pt x="40965" y="119740"/>
                      <a:pt x="41380" y="120844"/>
                    </a:cubicBezTo>
                    <a:cubicBezTo>
                      <a:pt x="41449" y="121051"/>
                      <a:pt x="41587" y="121327"/>
                      <a:pt x="41656" y="121535"/>
                    </a:cubicBezTo>
                    <a:cubicBezTo>
                      <a:pt x="41656" y="121535"/>
                      <a:pt x="41656" y="121535"/>
                      <a:pt x="41656" y="121535"/>
                    </a:cubicBezTo>
                    <a:cubicBezTo>
                      <a:pt x="41725" y="121673"/>
                      <a:pt x="41725" y="121742"/>
                      <a:pt x="41794" y="121880"/>
                    </a:cubicBezTo>
                    <a:cubicBezTo>
                      <a:pt x="41794" y="121880"/>
                      <a:pt x="41794" y="121880"/>
                      <a:pt x="41794" y="121949"/>
                    </a:cubicBezTo>
                    <a:cubicBezTo>
                      <a:pt x="41863" y="122156"/>
                      <a:pt x="42001" y="122363"/>
                      <a:pt x="42070" y="122570"/>
                    </a:cubicBezTo>
                    <a:lnTo>
                      <a:pt x="42070" y="122570"/>
                    </a:lnTo>
                    <a:cubicBezTo>
                      <a:pt x="42070" y="122570"/>
                      <a:pt x="42070" y="122639"/>
                      <a:pt x="42070" y="122639"/>
                    </a:cubicBezTo>
                    <a:cubicBezTo>
                      <a:pt x="42139" y="122846"/>
                      <a:pt x="42277" y="123053"/>
                      <a:pt x="42346" y="123260"/>
                    </a:cubicBezTo>
                    <a:cubicBezTo>
                      <a:pt x="42415" y="123399"/>
                      <a:pt x="42484" y="123537"/>
                      <a:pt x="42553" y="123675"/>
                    </a:cubicBezTo>
                    <a:cubicBezTo>
                      <a:pt x="42553" y="123744"/>
                      <a:pt x="42622" y="123744"/>
                      <a:pt x="42622" y="123813"/>
                    </a:cubicBezTo>
                    <a:cubicBezTo>
                      <a:pt x="42760" y="124089"/>
                      <a:pt x="42829" y="124296"/>
                      <a:pt x="42967" y="124572"/>
                    </a:cubicBezTo>
                    <a:cubicBezTo>
                      <a:pt x="43036" y="124779"/>
                      <a:pt x="43106" y="124986"/>
                      <a:pt x="43244" y="125193"/>
                    </a:cubicBezTo>
                    <a:cubicBezTo>
                      <a:pt x="43313" y="125262"/>
                      <a:pt x="43313" y="125332"/>
                      <a:pt x="43382" y="125401"/>
                    </a:cubicBezTo>
                    <a:lnTo>
                      <a:pt x="43382" y="125470"/>
                    </a:lnTo>
                    <a:cubicBezTo>
                      <a:pt x="43520" y="125746"/>
                      <a:pt x="43589" y="126022"/>
                      <a:pt x="43727" y="126229"/>
                    </a:cubicBezTo>
                    <a:cubicBezTo>
                      <a:pt x="43865" y="126436"/>
                      <a:pt x="43934" y="126712"/>
                      <a:pt x="44072" y="126919"/>
                    </a:cubicBezTo>
                    <a:cubicBezTo>
                      <a:pt x="44072" y="126919"/>
                      <a:pt x="44072" y="126919"/>
                      <a:pt x="44072" y="126919"/>
                    </a:cubicBezTo>
                    <a:cubicBezTo>
                      <a:pt x="44348" y="127541"/>
                      <a:pt x="44624" y="128162"/>
                      <a:pt x="44969" y="128714"/>
                    </a:cubicBezTo>
                    <a:cubicBezTo>
                      <a:pt x="45039" y="128921"/>
                      <a:pt x="45177" y="129059"/>
                      <a:pt x="45246" y="129267"/>
                    </a:cubicBezTo>
                    <a:cubicBezTo>
                      <a:pt x="45246" y="129267"/>
                      <a:pt x="45246" y="129267"/>
                      <a:pt x="45246" y="129267"/>
                    </a:cubicBezTo>
                    <a:cubicBezTo>
                      <a:pt x="45315" y="129405"/>
                      <a:pt x="45384" y="129612"/>
                      <a:pt x="45522" y="129750"/>
                    </a:cubicBezTo>
                    <a:cubicBezTo>
                      <a:pt x="45522" y="129750"/>
                      <a:pt x="45522" y="129819"/>
                      <a:pt x="45591" y="129819"/>
                    </a:cubicBezTo>
                    <a:cubicBezTo>
                      <a:pt x="45660" y="129888"/>
                      <a:pt x="45660" y="129957"/>
                      <a:pt x="45729" y="130026"/>
                    </a:cubicBezTo>
                    <a:cubicBezTo>
                      <a:pt x="45867" y="130302"/>
                      <a:pt x="46005" y="130578"/>
                      <a:pt x="46143" y="130854"/>
                    </a:cubicBezTo>
                    <a:lnTo>
                      <a:pt x="46143" y="130854"/>
                    </a:lnTo>
                    <a:cubicBezTo>
                      <a:pt x="46212" y="130923"/>
                      <a:pt x="46212" y="131061"/>
                      <a:pt x="46281" y="131131"/>
                    </a:cubicBezTo>
                    <a:cubicBezTo>
                      <a:pt x="46281" y="131131"/>
                      <a:pt x="46281" y="131200"/>
                      <a:pt x="46350" y="131200"/>
                    </a:cubicBezTo>
                    <a:cubicBezTo>
                      <a:pt x="46488" y="131476"/>
                      <a:pt x="46695" y="131821"/>
                      <a:pt x="46833" y="132097"/>
                    </a:cubicBezTo>
                    <a:cubicBezTo>
                      <a:pt x="47041" y="132442"/>
                      <a:pt x="47248" y="132856"/>
                      <a:pt x="47455" y="133202"/>
                    </a:cubicBezTo>
                    <a:cubicBezTo>
                      <a:pt x="47455" y="133271"/>
                      <a:pt x="47524" y="133271"/>
                      <a:pt x="47524" y="133340"/>
                    </a:cubicBezTo>
                    <a:lnTo>
                      <a:pt x="47593" y="133409"/>
                    </a:lnTo>
                    <a:cubicBezTo>
                      <a:pt x="47731" y="133685"/>
                      <a:pt x="47869" y="133961"/>
                      <a:pt x="48007" y="134168"/>
                    </a:cubicBezTo>
                    <a:lnTo>
                      <a:pt x="48007" y="134237"/>
                    </a:lnTo>
                    <a:cubicBezTo>
                      <a:pt x="48007" y="134237"/>
                      <a:pt x="48007" y="134237"/>
                      <a:pt x="48007" y="134237"/>
                    </a:cubicBezTo>
                    <a:cubicBezTo>
                      <a:pt x="48007" y="134237"/>
                      <a:pt x="48007" y="134237"/>
                      <a:pt x="48007" y="134237"/>
                    </a:cubicBezTo>
                    <a:cubicBezTo>
                      <a:pt x="48007" y="134306"/>
                      <a:pt x="48076" y="134306"/>
                      <a:pt x="48076" y="134375"/>
                    </a:cubicBezTo>
                    <a:cubicBezTo>
                      <a:pt x="48076" y="134375"/>
                      <a:pt x="48076" y="134375"/>
                      <a:pt x="48076" y="134375"/>
                    </a:cubicBezTo>
                    <a:cubicBezTo>
                      <a:pt x="48145" y="134444"/>
                      <a:pt x="48145" y="134582"/>
                      <a:pt x="48214" y="134651"/>
                    </a:cubicBezTo>
                    <a:cubicBezTo>
                      <a:pt x="48214" y="134651"/>
                      <a:pt x="48214" y="134651"/>
                      <a:pt x="48214" y="134720"/>
                    </a:cubicBezTo>
                    <a:cubicBezTo>
                      <a:pt x="48421" y="135135"/>
                      <a:pt x="48697" y="135480"/>
                      <a:pt x="48905" y="135894"/>
                    </a:cubicBezTo>
                    <a:cubicBezTo>
                      <a:pt x="48905" y="135894"/>
                      <a:pt x="48905" y="135963"/>
                      <a:pt x="48974" y="135963"/>
                    </a:cubicBezTo>
                    <a:cubicBezTo>
                      <a:pt x="49043" y="136101"/>
                      <a:pt x="49112" y="136239"/>
                      <a:pt x="49250" y="136377"/>
                    </a:cubicBezTo>
                    <a:cubicBezTo>
                      <a:pt x="49388" y="136584"/>
                      <a:pt x="49457" y="136791"/>
                      <a:pt x="49595" y="136999"/>
                    </a:cubicBezTo>
                    <a:cubicBezTo>
                      <a:pt x="49595" y="136999"/>
                      <a:pt x="49595" y="136999"/>
                      <a:pt x="49595" y="137068"/>
                    </a:cubicBezTo>
                    <a:cubicBezTo>
                      <a:pt x="49664" y="137206"/>
                      <a:pt x="49733" y="137344"/>
                      <a:pt x="49802" y="137413"/>
                    </a:cubicBezTo>
                    <a:cubicBezTo>
                      <a:pt x="49940" y="137689"/>
                      <a:pt x="50147" y="137896"/>
                      <a:pt x="50285" y="138172"/>
                    </a:cubicBezTo>
                    <a:cubicBezTo>
                      <a:pt x="50285" y="138172"/>
                      <a:pt x="50285" y="138172"/>
                      <a:pt x="50285" y="138172"/>
                    </a:cubicBezTo>
                    <a:cubicBezTo>
                      <a:pt x="50285" y="138172"/>
                      <a:pt x="50285" y="138241"/>
                      <a:pt x="50354" y="138241"/>
                    </a:cubicBezTo>
                    <a:cubicBezTo>
                      <a:pt x="50561" y="138586"/>
                      <a:pt x="50838" y="138932"/>
                      <a:pt x="51045" y="139277"/>
                    </a:cubicBezTo>
                    <a:cubicBezTo>
                      <a:pt x="51114" y="139415"/>
                      <a:pt x="51252" y="139553"/>
                      <a:pt x="51321" y="139691"/>
                    </a:cubicBezTo>
                    <a:cubicBezTo>
                      <a:pt x="51321" y="139691"/>
                      <a:pt x="51321" y="139691"/>
                      <a:pt x="51321" y="139691"/>
                    </a:cubicBezTo>
                    <a:cubicBezTo>
                      <a:pt x="51459" y="139898"/>
                      <a:pt x="51666" y="140174"/>
                      <a:pt x="51804" y="140381"/>
                    </a:cubicBezTo>
                    <a:cubicBezTo>
                      <a:pt x="51873" y="140450"/>
                      <a:pt x="51942" y="140519"/>
                      <a:pt x="52011" y="140658"/>
                    </a:cubicBezTo>
                    <a:cubicBezTo>
                      <a:pt x="52080" y="140727"/>
                      <a:pt x="52080" y="140727"/>
                      <a:pt x="52149" y="140796"/>
                    </a:cubicBezTo>
                    <a:cubicBezTo>
                      <a:pt x="52287" y="141003"/>
                      <a:pt x="52494" y="141279"/>
                      <a:pt x="52632" y="141486"/>
                    </a:cubicBezTo>
                    <a:cubicBezTo>
                      <a:pt x="52632" y="141486"/>
                      <a:pt x="52632" y="141486"/>
                      <a:pt x="52632" y="141486"/>
                    </a:cubicBezTo>
                    <a:cubicBezTo>
                      <a:pt x="52701" y="141624"/>
                      <a:pt x="52840" y="141762"/>
                      <a:pt x="52909" y="141900"/>
                    </a:cubicBezTo>
                    <a:cubicBezTo>
                      <a:pt x="53047" y="142107"/>
                      <a:pt x="53254" y="142383"/>
                      <a:pt x="53392" y="142590"/>
                    </a:cubicBezTo>
                    <a:cubicBezTo>
                      <a:pt x="53392" y="142590"/>
                      <a:pt x="53392" y="142590"/>
                      <a:pt x="53392" y="142590"/>
                    </a:cubicBezTo>
                    <a:cubicBezTo>
                      <a:pt x="53392" y="142590"/>
                      <a:pt x="53461" y="142659"/>
                      <a:pt x="53461" y="142659"/>
                    </a:cubicBezTo>
                    <a:cubicBezTo>
                      <a:pt x="53668" y="143005"/>
                      <a:pt x="53944" y="143350"/>
                      <a:pt x="54220" y="143695"/>
                    </a:cubicBezTo>
                    <a:cubicBezTo>
                      <a:pt x="54220" y="143695"/>
                      <a:pt x="54220" y="143695"/>
                      <a:pt x="54220" y="143695"/>
                    </a:cubicBezTo>
                    <a:cubicBezTo>
                      <a:pt x="54496" y="144040"/>
                      <a:pt x="54773" y="144385"/>
                      <a:pt x="55049" y="144800"/>
                    </a:cubicBezTo>
                    <a:cubicBezTo>
                      <a:pt x="55049" y="144800"/>
                      <a:pt x="55049" y="144800"/>
                      <a:pt x="55049" y="144800"/>
                    </a:cubicBezTo>
                    <a:cubicBezTo>
                      <a:pt x="55256" y="145076"/>
                      <a:pt x="55394" y="145283"/>
                      <a:pt x="55601" y="145559"/>
                    </a:cubicBezTo>
                    <a:cubicBezTo>
                      <a:pt x="55670" y="145628"/>
                      <a:pt x="55739" y="145697"/>
                      <a:pt x="55808" y="145766"/>
                    </a:cubicBezTo>
                    <a:cubicBezTo>
                      <a:pt x="55808" y="145766"/>
                      <a:pt x="55877" y="145835"/>
                      <a:pt x="55877" y="145835"/>
                    </a:cubicBezTo>
                    <a:cubicBezTo>
                      <a:pt x="55946" y="145973"/>
                      <a:pt x="56084" y="146042"/>
                      <a:pt x="56153" y="146180"/>
                    </a:cubicBezTo>
                    <a:cubicBezTo>
                      <a:pt x="56360" y="146387"/>
                      <a:pt x="56498" y="146664"/>
                      <a:pt x="56706" y="146871"/>
                    </a:cubicBezTo>
                    <a:cubicBezTo>
                      <a:pt x="56706" y="146871"/>
                      <a:pt x="56706" y="146871"/>
                      <a:pt x="56706" y="146940"/>
                    </a:cubicBezTo>
                    <a:cubicBezTo>
                      <a:pt x="56706" y="146940"/>
                      <a:pt x="56706" y="147009"/>
                      <a:pt x="56775" y="147009"/>
                    </a:cubicBezTo>
                    <a:cubicBezTo>
                      <a:pt x="57051" y="147354"/>
                      <a:pt x="57258" y="147630"/>
                      <a:pt x="57534" y="147975"/>
                    </a:cubicBezTo>
                    <a:cubicBezTo>
                      <a:pt x="57603" y="148044"/>
                      <a:pt x="57672" y="148113"/>
                      <a:pt x="57741" y="148182"/>
                    </a:cubicBezTo>
                    <a:cubicBezTo>
                      <a:pt x="57810" y="148251"/>
                      <a:pt x="57810" y="148251"/>
                      <a:pt x="57879" y="148320"/>
                    </a:cubicBezTo>
                    <a:cubicBezTo>
                      <a:pt x="58086" y="148528"/>
                      <a:pt x="58224" y="148735"/>
                      <a:pt x="58431" y="149011"/>
                    </a:cubicBezTo>
                    <a:cubicBezTo>
                      <a:pt x="58431" y="149011"/>
                      <a:pt x="58431" y="149011"/>
                      <a:pt x="58431" y="149011"/>
                    </a:cubicBezTo>
                    <a:lnTo>
                      <a:pt x="58431" y="149011"/>
                    </a:lnTo>
                    <a:cubicBezTo>
                      <a:pt x="58708" y="149356"/>
                      <a:pt x="58984" y="149701"/>
                      <a:pt x="59329" y="150046"/>
                    </a:cubicBezTo>
                    <a:cubicBezTo>
                      <a:pt x="59329" y="150046"/>
                      <a:pt x="59329" y="150046"/>
                      <a:pt x="59329" y="150115"/>
                    </a:cubicBezTo>
                    <a:cubicBezTo>
                      <a:pt x="59605" y="150461"/>
                      <a:pt x="59881" y="150737"/>
                      <a:pt x="60157" y="151082"/>
                    </a:cubicBezTo>
                    <a:cubicBezTo>
                      <a:pt x="60226" y="151151"/>
                      <a:pt x="60226" y="151151"/>
                      <a:pt x="60295" y="151220"/>
                    </a:cubicBezTo>
                    <a:cubicBezTo>
                      <a:pt x="60572" y="151496"/>
                      <a:pt x="60779" y="151772"/>
                      <a:pt x="61055" y="152048"/>
                    </a:cubicBezTo>
                    <a:cubicBezTo>
                      <a:pt x="61124" y="152117"/>
                      <a:pt x="61193" y="152186"/>
                      <a:pt x="61262" y="152255"/>
                    </a:cubicBezTo>
                    <a:cubicBezTo>
                      <a:pt x="61331" y="152325"/>
                      <a:pt x="61400" y="152394"/>
                      <a:pt x="61400" y="152394"/>
                    </a:cubicBezTo>
                    <a:cubicBezTo>
                      <a:pt x="61607" y="152601"/>
                      <a:pt x="61814" y="152808"/>
                      <a:pt x="61952" y="153015"/>
                    </a:cubicBezTo>
                    <a:cubicBezTo>
                      <a:pt x="61952" y="153015"/>
                      <a:pt x="61952" y="153015"/>
                      <a:pt x="61952" y="153015"/>
                    </a:cubicBezTo>
                    <a:cubicBezTo>
                      <a:pt x="62228" y="153360"/>
                      <a:pt x="62574" y="153636"/>
                      <a:pt x="62850" y="153981"/>
                    </a:cubicBezTo>
                    <a:cubicBezTo>
                      <a:pt x="62850" y="153981"/>
                      <a:pt x="62850" y="153981"/>
                      <a:pt x="62850" y="153981"/>
                    </a:cubicBezTo>
                    <a:cubicBezTo>
                      <a:pt x="63126" y="154327"/>
                      <a:pt x="63471" y="154603"/>
                      <a:pt x="63747" y="154948"/>
                    </a:cubicBezTo>
                    <a:cubicBezTo>
                      <a:pt x="63816" y="155017"/>
                      <a:pt x="63816" y="155017"/>
                      <a:pt x="63885" y="155086"/>
                    </a:cubicBezTo>
                    <a:lnTo>
                      <a:pt x="63885" y="155086"/>
                    </a:lnTo>
                    <a:cubicBezTo>
                      <a:pt x="64161" y="155362"/>
                      <a:pt x="64369" y="155569"/>
                      <a:pt x="64645" y="155845"/>
                    </a:cubicBezTo>
                    <a:lnTo>
                      <a:pt x="64645" y="155845"/>
                    </a:lnTo>
                    <a:cubicBezTo>
                      <a:pt x="64645" y="155845"/>
                      <a:pt x="64645" y="155845"/>
                      <a:pt x="64714" y="155914"/>
                    </a:cubicBezTo>
                    <a:cubicBezTo>
                      <a:pt x="64714" y="155914"/>
                      <a:pt x="64714" y="155914"/>
                      <a:pt x="64714" y="155914"/>
                    </a:cubicBezTo>
                    <a:cubicBezTo>
                      <a:pt x="64990" y="156191"/>
                      <a:pt x="65197" y="156398"/>
                      <a:pt x="65473" y="156674"/>
                    </a:cubicBezTo>
                    <a:cubicBezTo>
                      <a:pt x="65542" y="156743"/>
                      <a:pt x="65611" y="156812"/>
                      <a:pt x="65680" y="156881"/>
                    </a:cubicBezTo>
                    <a:cubicBezTo>
                      <a:pt x="65680" y="156881"/>
                      <a:pt x="65680" y="156881"/>
                      <a:pt x="65680" y="156881"/>
                    </a:cubicBezTo>
                    <a:cubicBezTo>
                      <a:pt x="66025" y="157157"/>
                      <a:pt x="66302" y="157502"/>
                      <a:pt x="66647" y="157778"/>
                    </a:cubicBezTo>
                    <a:lnTo>
                      <a:pt x="66716" y="157847"/>
                    </a:lnTo>
                    <a:cubicBezTo>
                      <a:pt x="66992" y="158124"/>
                      <a:pt x="67268" y="158400"/>
                      <a:pt x="67613" y="158676"/>
                    </a:cubicBezTo>
                    <a:cubicBezTo>
                      <a:pt x="67613" y="158676"/>
                      <a:pt x="67613" y="158676"/>
                      <a:pt x="67613" y="158676"/>
                    </a:cubicBezTo>
                    <a:cubicBezTo>
                      <a:pt x="67682" y="158745"/>
                      <a:pt x="67682" y="158745"/>
                      <a:pt x="67751" y="158814"/>
                    </a:cubicBezTo>
                    <a:cubicBezTo>
                      <a:pt x="68027" y="159090"/>
                      <a:pt x="68304" y="159366"/>
                      <a:pt x="68580" y="159573"/>
                    </a:cubicBezTo>
                    <a:cubicBezTo>
                      <a:pt x="68649" y="159642"/>
                      <a:pt x="68718" y="159711"/>
                      <a:pt x="68856" y="159780"/>
                    </a:cubicBezTo>
                    <a:cubicBezTo>
                      <a:pt x="68925" y="159780"/>
                      <a:pt x="68925" y="159849"/>
                      <a:pt x="68994" y="159849"/>
                    </a:cubicBezTo>
                    <a:cubicBezTo>
                      <a:pt x="69132" y="159988"/>
                      <a:pt x="69339" y="160126"/>
                      <a:pt x="69477" y="160264"/>
                    </a:cubicBezTo>
                    <a:cubicBezTo>
                      <a:pt x="69477" y="160264"/>
                      <a:pt x="69546" y="160333"/>
                      <a:pt x="69546" y="160333"/>
                    </a:cubicBezTo>
                    <a:cubicBezTo>
                      <a:pt x="69546" y="160333"/>
                      <a:pt x="69615" y="160402"/>
                      <a:pt x="69615" y="160402"/>
                    </a:cubicBezTo>
                    <a:cubicBezTo>
                      <a:pt x="69615" y="160402"/>
                      <a:pt x="69615" y="160402"/>
                      <a:pt x="69615" y="160402"/>
                    </a:cubicBezTo>
                    <a:cubicBezTo>
                      <a:pt x="69960" y="160678"/>
                      <a:pt x="70306" y="161023"/>
                      <a:pt x="70651" y="161299"/>
                    </a:cubicBezTo>
                    <a:cubicBezTo>
                      <a:pt x="70651" y="161299"/>
                      <a:pt x="70720" y="161299"/>
                      <a:pt x="70720" y="161368"/>
                    </a:cubicBezTo>
                    <a:cubicBezTo>
                      <a:pt x="70789" y="161437"/>
                      <a:pt x="70858" y="161437"/>
                      <a:pt x="70927" y="161506"/>
                    </a:cubicBezTo>
                    <a:cubicBezTo>
                      <a:pt x="71203" y="161713"/>
                      <a:pt x="71410" y="161920"/>
                      <a:pt x="71686" y="162128"/>
                    </a:cubicBezTo>
                    <a:cubicBezTo>
                      <a:pt x="71824" y="162266"/>
                      <a:pt x="71963" y="162335"/>
                      <a:pt x="72101" y="162404"/>
                    </a:cubicBezTo>
                    <a:cubicBezTo>
                      <a:pt x="72101" y="162404"/>
                      <a:pt x="72101" y="162404"/>
                      <a:pt x="72101" y="162404"/>
                    </a:cubicBezTo>
                    <a:cubicBezTo>
                      <a:pt x="72239" y="162473"/>
                      <a:pt x="72377" y="162611"/>
                      <a:pt x="72446" y="162680"/>
                    </a:cubicBezTo>
                    <a:cubicBezTo>
                      <a:pt x="72446" y="162680"/>
                      <a:pt x="72515" y="162749"/>
                      <a:pt x="72515" y="162749"/>
                    </a:cubicBezTo>
                    <a:cubicBezTo>
                      <a:pt x="72584" y="162818"/>
                      <a:pt x="72653" y="162818"/>
                      <a:pt x="72722" y="162887"/>
                    </a:cubicBezTo>
                    <a:cubicBezTo>
                      <a:pt x="72722" y="162887"/>
                      <a:pt x="72791" y="162956"/>
                      <a:pt x="72791" y="162956"/>
                    </a:cubicBezTo>
                    <a:cubicBezTo>
                      <a:pt x="73136" y="163232"/>
                      <a:pt x="73481" y="163508"/>
                      <a:pt x="73826" y="163784"/>
                    </a:cubicBezTo>
                    <a:cubicBezTo>
                      <a:pt x="73826" y="163784"/>
                      <a:pt x="73895" y="163784"/>
                      <a:pt x="73895" y="163853"/>
                    </a:cubicBezTo>
                    <a:cubicBezTo>
                      <a:pt x="73965" y="163923"/>
                      <a:pt x="74034" y="163992"/>
                      <a:pt x="74172" y="164061"/>
                    </a:cubicBezTo>
                    <a:cubicBezTo>
                      <a:pt x="74379" y="164268"/>
                      <a:pt x="74655" y="164406"/>
                      <a:pt x="74862" y="164613"/>
                    </a:cubicBezTo>
                    <a:cubicBezTo>
                      <a:pt x="74862" y="164613"/>
                      <a:pt x="74862" y="164613"/>
                      <a:pt x="74931" y="164682"/>
                    </a:cubicBezTo>
                    <a:cubicBezTo>
                      <a:pt x="74931" y="164682"/>
                      <a:pt x="74931" y="164682"/>
                      <a:pt x="75000" y="164682"/>
                    </a:cubicBezTo>
                    <a:cubicBezTo>
                      <a:pt x="75345" y="164958"/>
                      <a:pt x="75690" y="165165"/>
                      <a:pt x="76036" y="165441"/>
                    </a:cubicBezTo>
                    <a:cubicBezTo>
                      <a:pt x="76036" y="165441"/>
                      <a:pt x="76036" y="165441"/>
                      <a:pt x="76036" y="165441"/>
                    </a:cubicBezTo>
                    <a:cubicBezTo>
                      <a:pt x="76036" y="165441"/>
                      <a:pt x="76036" y="165441"/>
                      <a:pt x="76036" y="165441"/>
                    </a:cubicBezTo>
                    <a:cubicBezTo>
                      <a:pt x="76381" y="165717"/>
                      <a:pt x="76726" y="165994"/>
                      <a:pt x="77140" y="166201"/>
                    </a:cubicBezTo>
                    <a:cubicBezTo>
                      <a:pt x="77140" y="166201"/>
                      <a:pt x="77140" y="166201"/>
                      <a:pt x="77209" y="166201"/>
                    </a:cubicBezTo>
                    <a:cubicBezTo>
                      <a:pt x="77347" y="166270"/>
                      <a:pt x="77485" y="166408"/>
                      <a:pt x="77554" y="166477"/>
                    </a:cubicBezTo>
                    <a:cubicBezTo>
                      <a:pt x="77554" y="166477"/>
                      <a:pt x="77554" y="166477"/>
                      <a:pt x="77623" y="166477"/>
                    </a:cubicBezTo>
                    <a:cubicBezTo>
                      <a:pt x="77623" y="166477"/>
                      <a:pt x="77623" y="166477"/>
                      <a:pt x="77692" y="166477"/>
                    </a:cubicBezTo>
                    <a:cubicBezTo>
                      <a:pt x="77900" y="166615"/>
                      <a:pt x="78038" y="166753"/>
                      <a:pt x="78245" y="166891"/>
                    </a:cubicBezTo>
                    <a:cubicBezTo>
                      <a:pt x="78245" y="166891"/>
                      <a:pt x="78314" y="166891"/>
                      <a:pt x="78314" y="166960"/>
                    </a:cubicBezTo>
                    <a:cubicBezTo>
                      <a:pt x="78452" y="167029"/>
                      <a:pt x="78521" y="167098"/>
                      <a:pt x="78659" y="167167"/>
                    </a:cubicBezTo>
                    <a:cubicBezTo>
                      <a:pt x="78935" y="167374"/>
                      <a:pt x="79142" y="167512"/>
                      <a:pt x="79418" y="167720"/>
                    </a:cubicBezTo>
                    <a:cubicBezTo>
                      <a:pt x="79418" y="167720"/>
                      <a:pt x="79418" y="167720"/>
                      <a:pt x="79418" y="167720"/>
                    </a:cubicBezTo>
                    <a:cubicBezTo>
                      <a:pt x="79418" y="167720"/>
                      <a:pt x="79487" y="167789"/>
                      <a:pt x="79487" y="167789"/>
                    </a:cubicBezTo>
                    <a:cubicBezTo>
                      <a:pt x="79833" y="167996"/>
                      <a:pt x="80178" y="168272"/>
                      <a:pt x="80523" y="168479"/>
                    </a:cubicBezTo>
                    <a:cubicBezTo>
                      <a:pt x="80592" y="168548"/>
                      <a:pt x="80661" y="168548"/>
                      <a:pt x="80730" y="168617"/>
                    </a:cubicBezTo>
                    <a:cubicBezTo>
                      <a:pt x="81006" y="168824"/>
                      <a:pt x="81351" y="169031"/>
                      <a:pt x="81628" y="169238"/>
                    </a:cubicBezTo>
                    <a:cubicBezTo>
                      <a:pt x="81628" y="169238"/>
                      <a:pt x="81628" y="169238"/>
                      <a:pt x="81697" y="169238"/>
                    </a:cubicBezTo>
                    <a:cubicBezTo>
                      <a:pt x="81904" y="169376"/>
                      <a:pt x="82111" y="169514"/>
                      <a:pt x="82387" y="169653"/>
                    </a:cubicBezTo>
                    <a:cubicBezTo>
                      <a:pt x="82525" y="169722"/>
                      <a:pt x="82594" y="169791"/>
                      <a:pt x="82732" y="169860"/>
                    </a:cubicBezTo>
                    <a:cubicBezTo>
                      <a:pt x="82801" y="169860"/>
                      <a:pt x="82801" y="169929"/>
                      <a:pt x="82870" y="169929"/>
                    </a:cubicBezTo>
                    <a:cubicBezTo>
                      <a:pt x="83008" y="169998"/>
                      <a:pt x="83146" y="170067"/>
                      <a:pt x="83215" y="170136"/>
                    </a:cubicBezTo>
                    <a:cubicBezTo>
                      <a:pt x="83837" y="170550"/>
                      <a:pt x="84527" y="170895"/>
                      <a:pt x="85148" y="171309"/>
                    </a:cubicBezTo>
                    <a:lnTo>
                      <a:pt x="85148" y="171309"/>
                    </a:lnTo>
                    <a:cubicBezTo>
                      <a:pt x="85286" y="171378"/>
                      <a:pt x="85494" y="171516"/>
                      <a:pt x="85632" y="171586"/>
                    </a:cubicBezTo>
                    <a:cubicBezTo>
                      <a:pt x="85839" y="171724"/>
                      <a:pt x="86046" y="171862"/>
                      <a:pt x="86253" y="172000"/>
                    </a:cubicBezTo>
                    <a:cubicBezTo>
                      <a:pt x="86322" y="172069"/>
                      <a:pt x="86460" y="172069"/>
                      <a:pt x="86529" y="172138"/>
                    </a:cubicBezTo>
                    <a:cubicBezTo>
                      <a:pt x="86598" y="172138"/>
                      <a:pt x="86598" y="172207"/>
                      <a:pt x="86667" y="172207"/>
                    </a:cubicBezTo>
                    <a:cubicBezTo>
                      <a:pt x="86943" y="172345"/>
                      <a:pt x="87150" y="172483"/>
                      <a:pt x="87427" y="172621"/>
                    </a:cubicBezTo>
                    <a:cubicBezTo>
                      <a:pt x="87496" y="172690"/>
                      <a:pt x="87565" y="172690"/>
                      <a:pt x="87703" y="172759"/>
                    </a:cubicBezTo>
                    <a:cubicBezTo>
                      <a:pt x="87979" y="172897"/>
                      <a:pt x="88324" y="173104"/>
                      <a:pt x="88600" y="173242"/>
                    </a:cubicBezTo>
                    <a:cubicBezTo>
                      <a:pt x="88600" y="173242"/>
                      <a:pt x="88600" y="173242"/>
                      <a:pt x="88669" y="173242"/>
                    </a:cubicBezTo>
                    <a:cubicBezTo>
                      <a:pt x="89705" y="173795"/>
                      <a:pt x="90740" y="174278"/>
                      <a:pt x="91776" y="174830"/>
                    </a:cubicBezTo>
                    <a:cubicBezTo>
                      <a:pt x="91914" y="174899"/>
                      <a:pt x="92052" y="174968"/>
                      <a:pt x="92259" y="175037"/>
                    </a:cubicBezTo>
                    <a:cubicBezTo>
                      <a:pt x="92259" y="175037"/>
                      <a:pt x="92259" y="175037"/>
                      <a:pt x="92328" y="175037"/>
                    </a:cubicBezTo>
                    <a:cubicBezTo>
                      <a:pt x="92604" y="175175"/>
                      <a:pt x="92949" y="175313"/>
                      <a:pt x="93226" y="175452"/>
                    </a:cubicBezTo>
                    <a:cubicBezTo>
                      <a:pt x="93295" y="175521"/>
                      <a:pt x="93433" y="175521"/>
                      <a:pt x="93502" y="175590"/>
                    </a:cubicBezTo>
                    <a:cubicBezTo>
                      <a:pt x="93502" y="175590"/>
                      <a:pt x="93502" y="175590"/>
                      <a:pt x="93502" y="175590"/>
                    </a:cubicBezTo>
                    <a:cubicBezTo>
                      <a:pt x="93916" y="175797"/>
                      <a:pt x="94330" y="175935"/>
                      <a:pt x="94744" y="176142"/>
                    </a:cubicBezTo>
                    <a:cubicBezTo>
                      <a:pt x="94744" y="176142"/>
                      <a:pt x="94744" y="176142"/>
                      <a:pt x="94744" y="176142"/>
                    </a:cubicBezTo>
                    <a:cubicBezTo>
                      <a:pt x="94951" y="176211"/>
                      <a:pt x="95228" y="176349"/>
                      <a:pt x="95435" y="176418"/>
                    </a:cubicBezTo>
                    <a:cubicBezTo>
                      <a:pt x="95573" y="176487"/>
                      <a:pt x="95642" y="176556"/>
                      <a:pt x="95780" y="176556"/>
                    </a:cubicBezTo>
                    <a:cubicBezTo>
                      <a:pt x="95849" y="176556"/>
                      <a:pt x="95849" y="176556"/>
                      <a:pt x="95918" y="176625"/>
                    </a:cubicBezTo>
                    <a:cubicBezTo>
                      <a:pt x="96056" y="176694"/>
                      <a:pt x="96125" y="176694"/>
                      <a:pt x="96263" y="176763"/>
                    </a:cubicBezTo>
                    <a:cubicBezTo>
                      <a:pt x="96470" y="176832"/>
                      <a:pt x="96746" y="176970"/>
                      <a:pt x="96953" y="177039"/>
                    </a:cubicBezTo>
                    <a:cubicBezTo>
                      <a:pt x="97023" y="177039"/>
                      <a:pt x="97092" y="177108"/>
                      <a:pt x="97161" y="177108"/>
                    </a:cubicBezTo>
                    <a:cubicBezTo>
                      <a:pt x="97161" y="177108"/>
                      <a:pt x="97161" y="177108"/>
                      <a:pt x="97161" y="177108"/>
                    </a:cubicBezTo>
                    <a:cubicBezTo>
                      <a:pt x="97161" y="177108"/>
                      <a:pt x="97161" y="177108"/>
                      <a:pt x="97230" y="177108"/>
                    </a:cubicBezTo>
                    <a:cubicBezTo>
                      <a:pt x="97644" y="177316"/>
                      <a:pt x="98058" y="177454"/>
                      <a:pt x="98472" y="177592"/>
                    </a:cubicBezTo>
                    <a:cubicBezTo>
                      <a:pt x="98472" y="177592"/>
                      <a:pt x="98541" y="177592"/>
                      <a:pt x="98541" y="177592"/>
                    </a:cubicBezTo>
                    <a:cubicBezTo>
                      <a:pt x="98610" y="177592"/>
                      <a:pt x="98679" y="177661"/>
                      <a:pt x="98817" y="177661"/>
                    </a:cubicBezTo>
                    <a:cubicBezTo>
                      <a:pt x="98679" y="178213"/>
                      <a:pt x="98541" y="178765"/>
                      <a:pt x="98403" y="179318"/>
                    </a:cubicBezTo>
                    <a:cubicBezTo>
                      <a:pt x="98265" y="179939"/>
                      <a:pt x="98058" y="180560"/>
                      <a:pt x="97851" y="181181"/>
                    </a:cubicBezTo>
                    <a:cubicBezTo>
                      <a:pt x="75552" y="177937"/>
                      <a:pt x="52494" y="182079"/>
                      <a:pt x="32405" y="193677"/>
                    </a:cubicBezTo>
                    <a:cubicBezTo>
                      <a:pt x="32405" y="193677"/>
                      <a:pt x="32405" y="193677"/>
                      <a:pt x="32405" y="193677"/>
                    </a:cubicBezTo>
                    <a:cubicBezTo>
                      <a:pt x="19426" y="201133"/>
                      <a:pt x="8450" y="211350"/>
                      <a:pt x="96" y="223431"/>
                    </a:cubicBezTo>
                    <a:cubicBezTo>
                      <a:pt x="6586" y="231992"/>
                      <a:pt x="14594" y="239310"/>
                      <a:pt x="23706" y="244902"/>
                    </a:cubicBezTo>
                    <a:cubicBezTo>
                      <a:pt x="23706" y="244902"/>
                      <a:pt x="23706" y="244902"/>
                      <a:pt x="23706" y="244902"/>
                    </a:cubicBezTo>
                    <a:cubicBezTo>
                      <a:pt x="30817" y="249251"/>
                      <a:pt x="38480" y="252565"/>
                      <a:pt x="46557" y="254774"/>
                    </a:cubicBezTo>
                    <a:cubicBezTo>
                      <a:pt x="92604" y="267131"/>
                      <a:pt x="139894" y="239793"/>
                      <a:pt x="152251" y="193746"/>
                    </a:cubicBezTo>
                    <a:cubicBezTo>
                      <a:pt x="152251" y="193746"/>
                      <a:pt x="152251" y="193746"/>
                      <a:pt x="152251" y="193746"/>
                    </a:cubicBezTo>
                    <a:cubicBezTo>
                      <a:pt x="164609" y="147699"/>
                      <a:pt x="137270" y="100410"/>
                      <a:pt x="91223" y="88052"/>
                    </a:cubicBezTo>
                    <a:cubicBezTo>
                      <a:pt x="91223" y="88052"/>
                      <a:pt x="91223" y="88052"/>
                      <a:pt x="91223" y="88052"/>
                    </a:cubicBezTo>
                    <a:cubicBezTo>
                      <a:pt x="83353" y="86810"/>
                      <a:pt x="75621" y="85843"/>
                      <a:pt x="67889" y="85912"/>
                    </a:cubicBezTo>
                    <a:lnTo>
                      <a:pt x="67889" y="85912"/>
                    </a:lnTo>
                    <a:close/>
                    <a:moveTo>
                      <a:pt x="66302" y="88604"/>
                    </a:moveTo>
                    <a:cubicBezTo>
                      <a:pt x="84182" y="101928"/>
                      <a:pt x="96194" y="121673"/>
                      <a:pt x="99784" y="143695"/>
                    </a:cubicBezTo>
                    <a:cubicBezTo>
                      <a:pt x="99646" y="143626"/>
                      <a:pt x="99508" y="143557"/>
                      <a:pt x="99439" y="143488"/>
                    </a:cubicBezTo>
                    <a:lnTo>
                      <a:pt x="99370" y="143419"/>
                    </a:lnTo>
                    <a:cubicBezTo>
                      <a:pt x="99301" y="143350"/>
                      <a:pt x="99232" y="143350"/>
                      <a:pt x="99163" y="143281"/>
                    </a:cubicBezTo>
                    <a:cubicBezTo>
                      <a:pt x="99094" y="143281"/>
                      <a:pt x="99094" y="143212"/>
                      <a:pt x="99025" y="143212"/>
                    </a:cubicBezTo>
                    <a:cubicBezTo>
                      <a:pt x="98886" y="143143"/>
                      <a:pt x="98748" y="143005"/>
                      <a:pt x="98541" y="142936"/>
                    </a:cubicBezTo>
                    <a:cubicBezTo>
                      <a:pt x="98265" y="142798"/>
                      <a:pt x="98058" y="142590"/>
                      <a:pt x="97782" y="142452"/>
                    </a:cubicBezTo>
                    <a:cubicBezTo>
                      <a:pt x="97782" y="142452"/>
                      <a:pt x="97782" y="142452"/>
                      <a:pt x="97782" y="142452"/>
                    </a:cubicBezTo>
                    <a:cubicBezTo>
                      <a:pt x="97506" y="142314"/>
                      <a:pt x="97299" y="142107"/>
                      <a:pt x="97023" y="141969"/>
                    </a:cubicBezTo>
                    <a:cubicBezTo>
                      <a:pt x="96953" y="141969"/>
                      <a:pt x="96953" y="141900"/>
                      <a:pt x="96884" y="141900"/>
                    </a:cubicBezTo>
                    <a:cubicBezTo>
                      <a:pt x="96677" y="141762"/>
                      <a:pt x="96470" y="141624"/>
                      <a:pt x="96263" y="141486"/>
                    </a:cubicBezTo>
                    <a:lnTo>
                      <a:pt x="96263" y="141486"/>
                    </a:lnTo>
                    <a:cubicBezTo>
                      <a:pt x="96263" y="141486"/>
                      <a:pt x="96263" y="141486"/>
                      <a:pt x="96263" y="141486"/>
                    </a:cubicBezTo>
                    <a:cubicBezTo>
                      <a:pt x="96125" y="141417"/>
                      <a:pt x="95987" y="141279"/>
                      <a:pt x="95849" y="141210"/>
                    </a:cubicBezTo>
                    <a:cubicBezTo>
                      <a:pt x="95849" y="141210"/>
                      <a:pt x="95780" y="141141"/>
                      <a:pt x="95780" y="141141"/>
                    </a:cubicBezTo>
                    <a:cubicBezTo>
                      <a:pt x="95711" y="141072"/>
                      <a:pt x="95573" y="141003"/>
                      <a:pt x="95504" y="140934"/>
                    </a:cubicBezTo>
                    <a:cubicBezTo>
                      <a:pt x="95297" y="140796"/>
                      <a:pt x="95090" y="140588"/>
                      <a:pt x="94813" y="140450"/>
                    </a:cubicBezTo>
                    <a:cubicBezTo>
                      <a:pt x="94813" y="140450"/>
                      <a:pt x="94744" y="140381"/>
                      <a:pt x="94744" y="140381"/>
                    </a:cubicBezTo>
                    <a:cubicBezTo>
                      <a:pt x="94468" y="140174"/>
                      <a:pt x="94261" y="140036"/>
                      <a:pt x="93985" y="139829"/>
                    </a:cubicBezTo>
                    <a:cubicBezTo>
                      <a:pt x="93985" y="139829"/>
                      <a:pt x="93916" y="139760"/>
                      <a:pt x="93916" y="139760"/>
                    </a:cubicBezTo>
                    <a:cubicBezTo>
                      <a:pt x="93778" y="139622"/>
                      <a:pt x="93640" y="139553"/>
                      <a:pt x="93502" y="139415"/>
                    </a:cubicBezTo>
                    <a:cubicBezTo>
                      <a:pt x="93433" y="139346"/>
                      <a:pt x="93433" y="139346"/>
                      <a:pt x="93364" y="139277"/>
                    </a:cubicBezTo>
                    <a:cubicBezTo>
                      <a:pt x="93295" y="139277"/>
                      <a:pt x="93295" y="139208"/>
                      <a:pt x="93226" y="139208"/>
                    </a:cubicBezTo>
                    <a:lnTo>
                      <a:pt x="93157" y="139139"/>
                    </a:lnTo>
                    <a:cubicBezTo>
                      <a:pt x="93018" y="139001"/>
                      <a:pt x="92880" y="138932"/>
                      <a:pt x="92742" y="138794"/>
                    </a:cubicBezTo>
                    <a:cubicBezTo>
                      <a:pt x="92673" y="138724"/>
                      <a:pt x="92604" y="138724"/>
                      <a:pt x="92535" y="138655"/>
                    </a:cubicBezTo>
                    <a:cubicBezTo>
                      <a:pt x="92535" y="138655"/>
                      <a:pt x="92535" y="138655"/>
                      <a:pt x="92535" y="138655"/>
                    </a:cubicBezTo>
                    <a:cubicBezTo>
                      <a:pt x="92535" y="138655"/>
                      <a:pt x="92466" y="138655"/>
                      <a:pt x="92466" y="138586"/>
                    </a:cubicBezTo>
                    <a:cubicBezTo>
                      <a:pt x="92259" y="138379"/>
                      <a:pt x="92052" y="138241"/>
                      <a:pt x="91845" y="138034"/>
                    </a:cubicBezTo>
                    <a:cubicBezTo>
                      <a:pt x="91845" y="138034"/>
                      <a:pt x="91845" y="138034"/>
                      <a:pt x="91845" y="138034"/>
                    </a:cubicBezTo>
                    <a:cubicBezTo>
                      <a:pt x="91845" y="138034"/>
                      <a:pt x="91845" y="138034"/>
                      <a:pt x="91845" y="138034"/>
                    </a:cubicBezTo>
                    <a:cubicBezTo>
                      <a:pt x="91638" y="137896"/>
                      <a:pt x="91500" y="137758"/>
                      <a:pt x="91293" y="137551"/>
                    </a:cubicBezTo>
                    <a:cubicBezTo>
                      <a:pt x="91293" y="137551"/>
                      <a:pt x="91223" y="137482"/>
                      <a:pt x="91223" y="137482"/>
                    </a:cubicBezTo>
                    <a:cubicBezTo>
                      <a:pt x="91223" y="137482"/>
                      <a:pt x="91154" y="137482"/>
                      <a:pt x="91154" y="137413"/>
                    </a:cubicBezTo>
                    <a:lnTo>
                      <a:pt x="91085" y="137344"/>
                    </a:lnTo>
                    <a:cubicBezTo>
                      <a:pt x="90878" y="137206"/>
                      <a:pt x="90740" y="137068"/>
                      <a:pt x="90533" y="136861"/>
                    </a:cubicBezTo>
                    <a:cubicBezTo>
                      <a:pt x="90533" y="136861"/>
                      <a:pt x="90464" y="136791"/>
                      <a:pt x="90464" y="136791"/>
                    </a:cubicBezTo>
                    <a:cubicBezTo>
                      <a:pt x="90257" y="136584"/>
                      <a:pt x="89981" y="136377"/>
                      <a:pt x="89774" y="136170"/>
                    </a:cubicBezTo>
                    <a:cubicBezTo>
                      <a:pt x="89774" y="136170"/>
                      <a:pt x="89774" y="136170"/>
                      <a:pt x="89774" y="136170"/>
                    </a:cubicBezTo>
                    <a:lnTo>
                      <a:pt x="89774" y="136170"/>
                    </a:lnTo>
                    <a:cubicBezTo>
                      <a:pt x="89567" y="135963"/>
                      <a:pt x="89290" y="135756"/>
                      <a:pt x="89083" y="135549"/>
                    </a:cubicBezTo>
                    <a:cubicBezTo>
                      <a:pt x="89083" y="135549"/>
                      <a:pt x="89083" y="135549"/>
                      <a:pt x="89083" y="135549"/>
                    </a:cubicBezTo>
                    <a:cubicBezTo>
                      <a:pt x="89083" y="135549"/>
                      <a:pt x="89014" y="135480"/>
                      <a:pt x="89014" y="135480"/>
                    </a:cubicBezTo>
                    <a:cubicBezTo>
                      <a:pt x="88807" y="135342"/>
                      <a:pt x="88669" y="135135"/>
                      <a:pt x="88462" y="134997"/>
                    </a:cubicBezTo>
                    <a:cubicBezTo>
                      <a:pt x="88462" y="134997"/>
                      <a:pt x="88462" y="134997"/>
                      <a:pt x="88462" y="134997"/>
                    </a:cubicBezTo>
                    <a:lnTo>
                      <a:pt x="88393" y="134928"/>
                    </a:lnTo>
                    <a:cubicBezTo>
                      <a:pt x="88186" y="134720"/>
                      <a:pt x="87979" y="134582"/>
                      <a:pt x="87772" y="134375"/>
                    </a:cubicBezTo>
                    <a:lnTo>
                      <a:pt x="87703" y="134306"/>
                    </a:lnTo>
                    <a:cubicBezTo>
                      <a:pt x="87703" y="134306"/>
                      <a:pt x="87703" y="134306"/>
                      <a:pt x="87703" y="134306"/>
                    </a:cubicBezTo>
                    <a:cubicBezTo>
                      <a:pt x="87496" y="134099"/>
                      <a:pt x="87288" y="133961"/>
                      <a:pt x="87081" y="133754"/>
                    </a:cubicBezTo>
                    <a:lnTo>
                      <a:pt x="87081" y="133754"/>
                    </a:lnTo>
                    <a:cubicBezTo>
                      <a:pt x="87081" y="133754"/>
                      <a:pt x="87081" y="133754"/>
                      <a:pt x="87081" y="133754"/>
                    </a:cubicBezTo>
                    <a:cubicBezTo>
                      <a:pt x="87081" y="133754"/>
                      <a:pt x="87081" y="133754"/>
                      <a:pt x="87081" y="133754"/>
                    </a:cubicBezTo>
                    <a:cubicBezTo>
                      <a:pt x="86874" y="133547"/>
                      <a:pt x="86667" y="133340"/>
                      <a:pt x="86460" y="133133"/>
                    </a:cubicBezTo>
                    <a:cubicBezTo>
                      <a:pt x="86460" y="133133"/>
                      <a:pt x="86460" y="133133"/>
                      <a:pt x="86460" y="133133"/>
                    </a:cubicBezTo>
                    <a:cubicBezTo>
                      <a:pt x="86253" y="132925"/>
                      <a:pt x="86046" y="132718"/>
                      <a:pt x="85839" y="132442"/>
                    </a:cubicBezTo>
                    <a:cubicBezTo>
                      <a:pt x="85839" y="132442"/>
                      <a:pt x="85839" y="132442"/>
                      <a:pt x="85839" y="132442"/>
                    </a:cubicBezTo>
                    <a:lnTo>
                      <a:pt x="85770" y="132373"/>
                    </a:lnTo>
                    <a:cubicBezTo>
                      <a:pt x="85563" y="132166"/>
                      <a:pt x="85355" y="131959"/>
                      <a:pt x="85217" y="131752"/>
                    </a:cubicBezTo>
                    <a:cubicBezTo>
                      <a:pt x="85217" y="131752"/>
                      <a:pt x="85148" y="131683"/>
                      <a:pt x="85148" y="131683"/>
                    </a:cubicBezTo>
                    <a:cubicBezTo>
                      <a:pt x="84941" y="131476"/>
                      <a:pt x="84803" y="131269"/>
                      <a:pt x="84596" y="131131"/>
                    </a:cubicBezTo>
                    <a:cubicBezTo>
                      <a:pt x="84596" y="131131"/>
                      <a:pt x="84596" y="131131"/>
                      <a:pt x="84596" y="131131"/>
                    </a:cubicBezTo>
                    <a:cubicBezTo>
                      <a:pt x="84389" y="130923"/>
                      <a:pt x="84182" y="130647"/>
                      <a:pt x="83975" y="130440"/>
                    </a:cubicBezTo>
                    <a:cubicBezTo>
                      <a:pt x="83975" y="130440"/>
                      <a:pt x="83975" y="130440"/>
                      <a:pt x="83975" y="130440"/>
                    </a:cubicBezTo>
                    <a:cubicBezTo>
                      <a:pt x="83768" y="130233"/>
                      <a:pt x="83561" y="129957"/>
                      <a:pt x="83353" y="129750"/>
                    </a:cubicBezTo>
                    <a:cubicBezTo>
                      <a:pt x="83353" y="129750"/>
                      <a:pt x="83353" y="129750"/>
                      <a:pt x="83353" y="129750"/>
                    </a:cubicBezTo>
                    <a:lnTo>
                      <a:pt x="83353" y="129750"/>
                    </a:lnTo>
                    <a:cubicBezTo>
                      <a:pt x="83146" y="129543"/>
                      <a:pt x="82939" y="129336"/>
                      <a:pt x="82801" y="129059"/>
                    </a:cubicBezTo>
                    <a:lnTo>
                      <a:pt x="82801" y="129059"/>
                    </a:lnTo>
                    <a:cubicBezTo>
                      <a:pt x="82801" y="129059"/>
                      <a:pt x="82801" y="129059"/>
                      <a:pt x="82801" y="129059"/>
                    </a:cubicBezTo>
                    <a:cubicBezTo>
                      <a:pt x="82594" y="128852"/>
                      <a:pt x="82456" y="128576"/>
                      <a:pt x="82249" y="128369"/>
                    </a:cubicBezTo>
                    <a:cubicBezTo>
                      <a:pt x="82249" y="128369"/>
                      <a:pt x="82249" y="128369"/>
                      <a:pt x="82249" y="128369"/>
                    </a:cubicBezTo>
                    <a:cubicBezTo>
                      <a:pt x="82042" y="128162"/>
                      <a:pt x="81835" y="127886"/>
                      <a:pt x="81697" y="127679"/>
                    </a:cubicBezTo>
                    <a:cubicBezTo>
                      <a:pt x="81697" y="127679"/>
                      <a:pt x="81697" y="127679"/>
                      <a:pt x="81697" y="127610"/>
                    </a:cubicBezTo>
                    <a:lnTo>
                      <a:pt x="81697" y="127610"/>
                    </a:lnTo>
                    <a:cubicBezTo>
                      <a:pt x="81559" y="127403"/>
                      <a:pt x="81351" y="127195"/>
                      <a:pt x="81213" y="126988"/>
                    </a:cubicBezTo>
                    <a:lnTo>
                      <a:pt x="81213" y="126988"/>
                    </a:lnTo>
                    <a:cubicBezTo>
                      <a:pt x="81213" y="126988"/>
                      <a:pt x="81144" y="126919"/>
                      <a:pt x="81144" y="126919"/>
                    </a:cubicBezTo>
                    <a:cubicBezTo>
                      <a:pt x="81075" y="126850"/>
                      <a:pt x="81075" y="126850"/>
                      <a:pt x="81006" y="126781"/>
                    </a:cubicBezTo>
                    <a:cubicBezTo>
                      <a:pt x="81006" y="126781"/>
                      <a:pt x="80937" y="126712"/>
                      <a:pt x="80937" y="126712"/>
                    </a:cubicBezTo>
                    <a:cubicBezTo>
                      <a:pt x="80799" y="126574"/>
                      <a:pt x="80661" y="126367"/>
                      <a:pt x="80523" y="126229"/>
                    </a:cubicBezTo>
                    <a:lnTo>
                      <a:pt x="80523" y="126229"/>
                    </a:lnTo>
                    <a:cubicBezTo>
                      <a:pt x="80316" y="126022"/>
                      <a:pt x="80178" y="125746"/>
                      <a:pt x="79971" y="125539"/>
                    </a:cubicBezTo>
                    <a:cubicBezTo>
                      <a:pt x="79971" y="125539"/>
                      <a:pt x="79971" y="125539"/>
                      <a:pt x="79971" y="125539"/>
                    </a:cubicBezTo>
                    <a:cubicBezTo>
                      <a:pt x="79971" y="125539"/>
                      <a:pt x="79971" y="125539"/>
                      <a:pt x="79971" y="125539"/>
                    </a:cubicBezTo>
                    <a:cubicBezTo>
                      <a:pt x="79833" y="125332"/>
                      <a:pt x="79625" y="125055"/>
                      <a:pt x="79487" y="124848"/>
                    </a:cubicBezTo>
                    <a:cubicBezTo>
                      <a:pt x="79487" y="124848"/>
                      <a:pt x="79487" y="124848"/>
                      <a:pt x="79487" y="124848"/>
                    </a:cubicBezTo>
                    <a:lnTo>
                      <a:pt x="79487" y="124848"/>
                    </a:lnTo>
                    <a:cubicBezTo>
                      <a:pt x="79349" y="124641"/>
                      <a:pt x="79142" y="124365"/>
                      <a:pt x="79004" y="124158"/>
                    </a:cubicBezTo>
                    <a:cubicBezTo>
                      <a:pt x="79004" y="124158"/>
                      <a:pt x="79004" y="124158"/>
                      <a:pt x="79004" y="124158"/>
                    </a:cubicBezTo>
                    <a:lnTo>
                      <a:pt x="79004" y="124158"/>
                    </a:lnTo>
                    <a:cubicBezTo>
                      <a:pt x="78866" y="123882"/>
                      <a:pt x="78659" y="123675"/>
                      <a:pt x="78521" y="123399"/>
                    </a:cubicBezTo>
                    <a:cubicBezTo>
                      <a:pt x="78521" y="123399"/>
                      <a:pt x="78521" y="123399"/>
                      <a:pt x="78521" y="123399"/>
                    </a:cubicBezTo>
                    <a:lnTo>
                      <a:pt x="78521" y="123399"/>
                    </a:lnTo>
                    <a:cubicBezTo>
                      <a:pt x="78383" y="123122"/>
                      <a:pt x="78176" y="122915"/>
                      <a:pt x="78038" y="122639"/>
                    </a:cubicBezTo>
                    <a:cubicBezTo>
                      <a:pt x="78038" y="122639"/>
                      <a:pt x="78038" y="122639"/>
                      <a:pt x="78038" y="122639"/>
                    </a:cubicBezTo>
                    <a:lnTo>
                      <a:pt x="78038" y="122639"/>
                    </a:lnTo>
                    <a:cubicBezTo>
                      <a:pt x="77900" y="122363"/>
                      <a:pt x="77692" y="122156"/>
                      <a:pt x="77554" y="121880"/>
                    </a:cubicBezTo>
                    <a:cubicBezTo>
                      <a:pt x="77554" y="121880"/>
                      <a:pt x="77554" y="121880"/>
                      <a:pt x="77554" y="121880"/>
                    </a:cubicBezTo>
                    <a:cubicBezTo>
                      <a:pt x="77554" y="121880"/>
                      <a:pt x="77554" y="121880"/>
                      <a:pt x="77554" y="121811"/>
                    </a:cubicBezTo>
                    <a:cubicBezTo>
                      <a:pt x="77416" y="121604"/>
                      <a:pt x="77278" y="121327"/>
                      <a:pt x="77071" y="121120"/>
                    </a:cubicBezTo>
                    <a:cubicBezTo>
                      <a:pt x="77071" y="121120"/>
                      <a:pt x="77071" y="121120"/>
                      <a:pt x="77071" y="121120"/>
                    </a:cubicBezTo>
                    <a:cubicBezTo>
                      <a:pt x="77071" y="121120"/>
                      <a:pt x="77071" y="121120"/>
                      <a:pt x="77071" y="121051"/>
                    </a:cubicBezTo>
                    <a:cubicBezTo>
                      <a:pt x="77002" y="120913"/>
                      <a:pt x="76864" y="120775"/>
                      <a:pt x="76795" y="120637"/>
                    </a:cubicBezTo>
                    <a:cubicBezTo>
                      <a:pt x="76795" y="120568"/>
                      <a:pt x="76726" y="120568"/>
                      <a:pt x="76726" y="120499"/>
                    </a:cubicBezTo>
                    <a:cubicBezTo>
                      <a:pt x="76657" y="120430"/>
                      <a:pt x="76657" y="120361"/>
                      <a:pt x="76588" y="120292"/>
                    </a:cubicBezTo>
                    <a:lnTo>
                      <a:pt x="76588" y="120223"/>
                    </a:lnTo>
                    <a:cubicBezTo>
                      <a:pt x="76588" y="120223"/>
                      <a:pt x="76588" y="120223"/>
                      <a:pt x="76588" y="120223"/>
                    </a:cubicBezTo>
                    <a:cubicBezTo>
                      <a:pt x="76519" y="120016"/>
                      <a:pt x="76381" y="119878"/>
                      <a:pt x="76312" y="119671"/>
                    </a:cubicBezTo>
                    <a:cubicBezTo>
                      <a:pt x="76312" y="119602"/>
                      <a:pt x="76243" y="119602"/>
                      <a:pt x="76243" y="119533"/>
                    </a:cubicBezTo>
                    <a:cubicBezTo>
                      <a:pt x="76243" y="119533"/>
                      <a:pt x="76243" y="119533"/>
                      <a:pt x="76243" y="119463"/>
                    </a:cubicBezTo>
                    <a:cubicBezTo>
                      <a:pt x="76243" y="119463"/>
                      <a:pt x="76243" y="119463"/>
                      <a:pt x="76243" y="119463"/>
                    </a:cubicBezTo>
                    <a:lnTo>
                      <a:pt x="75552" y="118842"/>
                    </a:lnTo>
                    <a:cubicBezTo>
                      <a:pt x="75483" y="118773"/>
                      <a:pt x="75483" y="118704"/>
                      <a:pt x="75414" y="118635"/>
                    </a:cubicBezTo>
                    <a:cubicBezTo>
                      <a:pt x="75276" y="118428"/>
                      <a:pt x="75138" y="118221"/>
                      <a:pt x="75069" y="118014"/>
                    </a:cubicBezTo>
                    <a:cubicBezTo>
                      <a:pt x="75069" y="118014"/>
                      <a:pt x="75069" y="117945"/>
                      <a:pt x="75000" y="117945"/>
                    </a:cubicBezTo>
                    <a:lnTo>
                      <a:pt x="75000" y="117876"/>
                    </a:lnTo>
                    <a:cubicBezTo>
                      <a:pt x="74862" y="117669"/>
                      <a:pt x="74724" y="117461"/>
                      <a:pt x="74655" y="117185"/>
                    </a:cubicBezTo>
                    <a:cubicBezTo>
                      <a:pt x="74655" y="117185"/>
                      <a:pt x="74655" y="117185"/>
                      <a:pt x="74655" y="117185"/>
                    </a:cubicBezTo>
                    <a:cubicBezTo>
                      <a:pt x="74517" y="116978"/>
                      <a:pt x="74448" y="116771"/>
                      <a:pt x="74310" y="116564"/>
                    </a:cubicBezTo>
                    <a:cubicBezTo>
                      <a:pt x="74310" y="116564"/>
                      <a:pt x="74310" y="116564"/>
                      <a:pt x="74310" y="116564"/>
                    </a:cubicBezTo>
                    <a:cubicBezTo>
                      <a:pt x="74172" y="116288"/>
                      <a:pt x="74034" y="116012"/>
                      <a:pt x="73895" y="115805"/>
                    </a:cubicBezTo>
                    <a:cubicBezTo>
                      <a:pt x="73895" y="115805"/>
                      <a:pt x="73895" y="115736"/>
                      <a:pt x="73895" y="115736"/>
                    </a:cubicBezTo>
                    <a:cubicBezTo>
                      <a:pt x="73895" y="115667"/>
                      <a:pt x="73826" y="115667"/>
                      <a:pt x="73826" y="115597"/>
                    </a:cubicBezTo>
                    <a:lnTo>
                      <a:pt x="73826" y="115597"/>
                    </a:lnTo>
                    <a:cubicBezTo>
                      <a:pt x="73826" y="115597"/>
                      <a:pt x="73826" y="115528"/>
                      <a:pt x="73757" y="115528"/>
                    </a:cubicBezTo>
                    <a:cubicBezTo>
                      <a:pt x="73688" y="115459"/>
                      <a:pt x="73688" y="115390"/>
                      <a:pt x="73619" y="115252"/>
                    </a:cubicBezTo>
                    <a:lnTo>
                      <a:pt x="73619" y="115252"/>
                    </a:lnTo>
                    <a:cubicBezTo>
                      <a:pt x="73550" y="115114"/>
                      <a:pt x="73481" y="114976"/>
                      <a:pt x="73412" y="114907"/>
                    </a:cubicBezTo>
                    <a:cubicBezTo>
                      <a:pt x="73412" y="114907"/>
                      <a:pt x="73412" y="114907"/>
                      <a:pt x="73412" y="114838"/>
                    </a:cubicBezTo>
                    <a:cubicBezTo>
                      <a:pt x="73205" y="114424"/>
                      <a:pt x="72998" y="114010"/>
                      <a:pt x="72791" y="113595"/>
                    </a:cubicBezTo>
                    <a:lnTo>
                      <a:pt x="72791" y="113595"/>
                    </a:lnTo>
                    <a:cubicBezTo>
                      <a:pt x="72722" y="113457"/>
                      <a:pt x="72653" y="113250"/>
                      <a:pt x="72584" y="113112"/>
                    </a:cubicBezTo>
                    <a:cubicBezTo>
                      <a:pt x="72584" y="113112"/>
                      <a:pt x="72584" y="113112"/>
                      <a:pt x="72584" y="113112"/>
                    </a:cubicBezTo>
                    <a:cubicBezTo>
                      <a:pt x="72515" y="112905"/>
                      <a:pt x="72377" y="112698"/>
                      <a:pt x="72308" y="112491"/>
                    </a:cubicBezTo>
                    <a:lnTo>
                      <a:pt x="72308" y="112491"/>
                    </a:lnTo>
                    <a:cubicBezTo>
                      <a:pt x="72239" y="112353"/>
                      <a:pt x="72170" y="112146"/>
                      <a:pt x="72101" y="112008"/>
                    </a:cubicBezTo>
                    <a:cubicBezTo>
                      <a:pt x="72101" y="111939"/>
                      <a:pt x="72032" y="111939"/>
                      <a:pt x="72032" y="111870"/>
                    </a:cubicBezTo>
                    <a:cubicBezTo>
                      <a:pt x="71963" y="111731"/>
                      <a:pt x="71893" y="111593"/>
                      <a:pt x="71893" y="111524"/>
                    </a:cubicBezTo>
                    <a:lnTo>
                      <a:pt x="71824" y="111386"/>
                    </a:lnTo>
                    <a:cubicBezTo>
                      <a:pt x="71824" y="111317"/>
                      <a:pt x="71755" y="111248"/>
                      <a:pt x="71755" y="111179"/>
                    </a:cubicBezTo>
                    <a:cubicBezTo>
                      <a:pt x="71755" y="111179"/>
                      <a:pt x="71755" y="111179"/>
                      <a:pt x="71755" y="111179"/>
                    </a:cubicBezTo>
                    <a:cubicBezTo>
                      <a:pt x="71686" y="111041"/>
                      <a:pt x="71617" y="110834"/>
                      <a:pt x="71548" y="110696"/>
                    </a:cubicBezTo>
                    <a:cubicBezTo>
                      <a:pt x="71548" y="110696"/>
                      <a:pt x="71548" y="110627"/>
                      <a:pt x="71548" y="110627"/>
                    </a:cubicBezTo>
                    <a:cubicBezTo>
                      <a:pt x="71479" y="110489"/>
                      <a:pt x="71410" y="110282"/>
                      <a:pt x="71341" y="110144"/>
                    </a:cubicBezTo>
                    <a:cubicBezTo>
                      <a:pt x="71341" y="110075"/>
                      <a:pt x="71272" y="110006"/>
                      <a:pt x="71272" y="109937"/>
                    </a:cubicBezTo>
                    <a:lnTo>
                      <a:pt x="71272" y="109937"/>
                    </a:lnTo>
                    <a:cubicBezTo>
                      <a:pt x="71203" y="109798"/>
                      <a:pt x="71134" y="109591"/>
                      <a:pt x="71065" y="109453"/>
                    </a:cubicBezTo>
                    <a:cubicBezTo>
                      <a:pt x="71065" y="109453"/>
                      <a:pt x="71065" y="109453"/>
                      <a:pt x="71065" y="109453"/>
                    </a:cubicBezTo>
                    <a:cubicBezTo>
                      <a:pt x="70789" y="108694"/>
                      <a:pt x="70513" y="107934"/>
                      <a:pt x="70237" y="107175"/>
                    </a:cubicBezTo>
                    <a:cubicBezTo>
                      <a:pt x="70237" y="107175"/>
                      <a:pt x="70237" y="107175"/>
                      <a:pt x="70237" y="107175"/>
                    </a:cubicBezTo>
                    <a:cubicBezTo>
                      <a:pt x="70168" y="106968"/>
                      <a:pt x="70099" y="106830"/>
                      <a:pt x="70030" y="106623"/>
                    </a:cubicBezTo>
                    <a:lnTo>
                      <a:pt x="70030" y="106554"/>
                    </a:lnTo>
                    <a:cubicBezTo>
                      <a:pt x="70030" y="106554"/>
                      <a:pt x="70030" y="106485"/>
                      <a:pt x="70030" y="106485"/>
                    </a:cubicBezTo>
                    <a:lnTo>
                      <a:pt x="70030" y="106485"/>
                    </a:lnTo>
                    <a:cubicBezTo>
                      <a:pt x="70030" y="106485"/>
                      <a:pt x="70030" y="106416"/>
                      <a:pt x="70030" y="106416"/>
                    </a:cubicBezTo>
                    <a:cubicBezTo>
                      <a:pt x="69960" y="106209"/>
                      <a:pt x="69891" y="106071"/>
                      <a:pt x="69822" y="105863"/>
                    </a:cubicBezTo>
                    <a:cubicBezTo>
                      <a:pt x="69822" y="105863"/>
                      <a:pt x="69822" y="105863"/>
                      <a:pt x="69822" y="105794"/>
                    </a:cubicBezTo>
                    <a:cubicBezTo>
                      <a:pt x="69822" y="105725"/>
                      <a:pt x="69753" y="105656"/>
                      <a:pt x="69753" y="105518"/>
                    </a:cubicBezTo>
                    <a:lnTo>
                      <a:pt x="69753" y="105449"/>
                    </a:lnTo>
                    <a:cubicBezTo>
                      <a:pt x="69684" y="105311"/>
                      <a:pt x="69684" y="105242"/>
                      <a:pt x="69615" y="105104"/>
                    </a:cubicBezTo>
                    <a:cubicBezTo>
                      <a:pt x="69615" y="105104"/>
                      <a:pt x="69615" y="105104"/>
                      <a:pt x="69615" y="105104"/>
                    </a:cubicBezTo>
                    <a:cubicBezTo>
                      <a:pt x="69339" y="104276"/>
                      <a:pt x="69132" y="103447"/>
                      <a:pt x="68856" y="102688"/>
                    </a:cubicBezTo>
                    <a:cubicBezTo>
                      <a:pt x="68856" y="102688"/>
                      <a:pt x="68856" y="102688"/>
                      <a:pt x="68856" y="102688"/>
                    </a:cubicBezTo>
                    <a:cubicBezTo>
                      <a:pt x="68787" y="102481"/>
                      <a:pt x="68718" y="102274"/>
                      <a:pt x="68649" y="102066"/>
                    </a:cubicBezTo>
                    <a:lnTo>
                      <a:pt x="68649" y="101997"/>
                    </a:lnTo>
                    <a:cubicBezTo>
                      <a:pt x="68649" y="101997"/>
                      <a:pt x="68649" y="101928"/>
                      <a:pt x="68649" y="101928"/>
                    </a:cubicBezTo>
                    <a:cubicBezTo>
                      <a:pt x="68580" y="101652"/>
                      <a:pt x="68511" y="101445"/>
                      <a:pt x="68442" y="101169"/>
                    </a:cubicBezTo>
                    <a:cubicBezTo>
                      <a:pt x="68442" y="101169"/>
                      <a:pt x="68442" y="101169"/>
                      <a:pt x="68442" y="101169"/>
                    </a:cubicBezTo>
                    <a:lnTo>
                      <a:pt x="68442" y="101169"/>
                    </a:lnTo>
                    <a:cubicBezTo>
                      <a:pt x="68442" y="101169"/>
                      <a:pt x="68442" y="101169"/>
                      <a:pt x="68442" y="101169"/>
                    </a:cubicBezTo>
                    <a:cubicBezTo>
                      <a:pt x="68442" y="101100"/>
                      <a:pt x="68442" y="101100"/>
                      <a:pt x="68373" y="101031"/>
                    </a:cubicBezTo>
                    <a:cubicBezTo>
                      <a:pt x="68373" y="100962"/>
                      <a:pt x="68373" y="100893"/>
                      <a:pt x="68304" y="100824"/>
                    </a:cubicBezTo>
                    <a:cubicBezTo>
                      <a:pt x="68304" y="100755"/>
                      <a:pt x="68304" y="100755"/>
                      <a:pt x="68235" y="100686"/>
                    </a:cubicBezTo>
                    <a:cubicBezTo>
                      <a:pt x="68166" y="100479"/>
                      <a:pt x="68096" y="100203"/>
                      <a:pt x="68096" y="99995"/>
                    </a:cubicBezTo>
                    <a:lnTo>
                      <a:pt x="68096" y="99995"/>
                    </a:lnTo>
                    <a:cubicBezTo>
                      <a:pt x="68027" y="99857"/>
                      <a:pt x="68027" y="99650"/>
                      <a:pt x="67958" y="99512"/>
                    </a:cubicBezTo>
                    <a:cubicBezTo>
                      <a:pt x="67958" y="99443"/>
                      <a:pt x="67958" y="99374"/>
                      <a:pt x="67889" y="99305"/>
                    </a:cubicBezTo>
                    <a:cubicBezTo>
                      <a:pt x="67889" y="99236"/>
                      <a:pt x="67889" y="99167"/>
                      <a:pt x="67820" y="99098"/>
                    </a:cubicBezTo>
                    <a:lnTo>
                      <a:pt x="67820" y="99029"/>
                    </a:lnTo>
                    <a:lnTo>
                      <a:pt x="67820" y="98960"/>
                    </a:lnTo>
                    <a:cubicBezTo>
                      <a:pt x="67751" y="98753"/>
                      <a:pt x="67751" y="98546"/>
                      <a:pt x="67682" y="98339"/>
                    </a:cubicBezTo>
                    <a:lnTo>
                      <a:pt x="67682" y="98269"/>
                    </a:lnTo>
                    <a:cubicBezTo>
                      <a:pt x="67682" y="98131"/>
                      <a:pt x="67613" y="98062"/>
                      <a:pt x="67613" y="97924"/>
                    </a:cubicBezTo>
                    <a:lnTo>
                      <a:pt x="67613" y="97855"/>
                    </a:lnTo>
                    <a:cubicBezTo>
                      <a:pt x="67613" y="97717"/>
                      <a:pt x="67544" y="97579"/>
                      <a:pt x="67544" y="97441"/>
                    </a:cubicBezTo>
                    <a:cubicBezTo>
                      <a:pt x="67544" y="97372"/>
                      <a:pt x="67544" y="97372"/>
                      <a:pt x="67544" y="97303"/>
                    </a:cubicBezTo>
                    <a:cubicBezTo>
                      <a:pt x="67475" y="96889"/>
                      <a:pt x="67406" y="96406"/>
                      <a:pt x="67268" y="95991"/>
                    </a:cubicBezTo>
                    <a:lnTo>
                      <a:pt x="67268" y="95991"/>
                    </a:lnTo>
                    <a:cubicBezTo>
                      <a:pt x="67268" y="95853"/>
                      <a:pt x="67199" y="95646"/>
                      <a:pt x="67199" y="95508"/>
                    </a:cubicBezTo>
                    <a:cubicBezTo>
                      <a:pt x="67199" y="95508"/>
                      <a:pt x="67199" y="95508"/>
                      <a:pt x="67199" y="95439"/>
                    </a:cubicBezTo>
                    <a:cubicBezTo>
                      <a:pt x="67199" y="95232"/>
                      <a:pt x="67130" y="95025"/>
                      <a:pt x="67130" y="94818"/>
                    </a:cubicBezTo>
                    <a:cubicBezTo>
                      <a:pt x="67130" y="94818"/>
                      <a:pt x="67130" y="94749"/>
                      <a:pt x="67130" y="94749"/>
                    </a:cubicBezTo>
                    <a:cubicBezTo>
                      <a:pt x="67130" y="94680"/>
                      <a:pt x="67130" y="94680"/>
                      <a:pt x="67130" y="94611"/>
                    </a:cubicBezTo>
                    <a:cubicBezTo>
                      <a:pt x="67130" y="94542"/>
                      <a:pt x="67130" y="94403"/>
                      <a:pt x="67061" y="94334"/>
                    </a:cubicBezTo>
                    <a:cubicBezTo>
                      <a:pt x="66992" y="93782"/>
                      <a:pt x="66923" y="93299"/>
                      <a:pt x="66854" y="92747"/>
                    </a:cubicBezTo>
                    <a:cubicBezTo>
                      <a:pt x="66854" y="92747"/>
                      <a:pt x="66854" y="92747"/>
                      <a:pt x="66854" y="92678"/>
                    </a:cubicBezTo>
                    <a:cubicBezTo>
                      <a:pt x="66854" y="92470"/>
                      <a:pt x="66785" y="92263"/>
                      <a:pt x="66785" y="92056"/>
                    </a:cubicBezTo>
                    <a:lnTo>
                      <a:pt x="66785" y="92056"/>
                    </a:lnTo>
                    <a:cubicBezTo>
                      <a:pt x="66785" y="92056"/>
                      <a:pt x="66785" y="91987"/>
                      <a:pt x="66785" y="91987"/>
                    </a:cubicBezTo>
                    <a:cubicBezTo>
                      <a:pt x="66785" y="91987"/>
                      <a:pt x="66785" y="91987"/>
                      <a:pt x="66785" y="91918"/>
                    </a:cubicBezTo>
                    <a:lnTo>
                      <a:pt x="66785" y="91849"/>
                    </a:lnTo>
                    <a:cubicBezTo>
                      <a:pt x="66785" y="91780"/>
                      <a:pt x="66785" y="91711"/>
                      <a:pt x="66785" y="91642"/>
                    </a:cubicBezTo>
                    <a:cubicBezTo>
                      <a:pt x="66785" y="91642"/>
                      <a:pt x="66785" y="91573"/>
                      <a:pt x="66785" y="91573"/>
                    </a:cubicBezTo>
                    <a:cubicBezTo>
                      <a:pt x="66716" y="91021"/>
                      <a:pt x="66647" y="90537"/>
                      <a:pt x="66647" y="89985"/>
                    </a:cubicBezTo>
                    <a:cubicBezTo>
                      <a:pt x="66647" y="89985"/>
                      <a:pt x="66647" y="89985"/>
                      <a:pt x="66647" y="89916"/>
                    </a:cubicBezTo>
                    <a:cubicBezTo>
                      <a:pt x="66647" y="89847"/>
                      <a:pt x="66647" y="89778"/>
                      <a:pt x="66647" y="89709"/>
                    </a:cubicBezTo>
                    <a:cubicBezTo>
                      <a:pt x="66647" y="89640"/>
                      <a:pt x="66647" y="89640"/>
                      <a:pt x="66647" y="89571"/>
                    </a:cubicBezTo>
                    <a:cubicBezTo>
                      <a:pt x="66647" y="89364"/>
                      <a:pt x="66578" y="89157"/>
                      <a:pt x="66578" y="88950"/>
                    </a:cubicBezTo>
                    <a:cubicBezTo>
                      <a:pt x="66578" y="88881"/>
                      <a:pt x="66578" y="88881"/>
                      <a:pt x="66578" y="88812"/>
                    </a:cubicBezTo>
                    <a:cubicBezTo>
                      <a:pt x="66302" y="88743"/>
                      <a:pt x="66302" y="88673"/>
                      <a:pt x="66302" y="88604"/>
                    </a:cubicBezTo>
                    <a:lnTo>
                      <a:pt x="66302" y="88604"/>
                    </a:lnTo>
                    <a:close/>
                    <a:moveTo>
                      <a:pt x="350177" y="163025"/>
                    </a:moveTo>
                    <a:cubicBezTo>
                      <a:pt x="319456" y="163094"/>
                      <a:pt x="291082" y="179525"/>
                      <a:pt x="275687" y="206172"/>
                    </a:cubicBezTo>
                    <a:cubicBezTo>
                      <a:pt x="251870" y="247456"/>
                      <a:pt x="266022" y="300199"/>
                      <a:pt x="307237" y="324017"/>
                    </a:cubicBezTo>
                    <a:cubicBezTo>
                      <a:pt x="307237" y="324017"/>
                      <a:pt x="307237" y="324017"/>
                      <a:pt x="307237" y="324017"/>
                    </a:cubicBezTo>
                    <a:cubicBezTo>
                      <a:pt x="315452" y="328780"/>
                      <a:pt x="324427" y="332094"/>
                      <a:pt x="333677" y="333958"/>
                    </a:cubicBezTo>
                    <a:cubicBezTo>
                      <a:pt x="318904" y="317044"/>
                      <a:pt x="311310" y="295091"/>
                      <a:pt x="312483" y="272654"/>
                    </a:cubicBezTo>
                    <a:cubicBezTo>
                      <a:pt x="325186" y="278660"/>
                      <a:pt x="336094" y="288463"/>
                      <a:pt x="343342" y="301028"/>
                    </a:cubicBezTo>
                    <a:cubicBezTo>
                      <a:pt x="345621" y="304963"/>
                      <a:pt x="347554" y="309174"/>
                      <a:pt x="349003" y="313454"/>
                    </a:cubicBezTo>
                    <a:cubicBezTo>
                      <a:pt x="349072" y="313661"/>
                      <a:pt x="349141" y="313868"/>
                      <a:pt x="349210" y="314075"/>
                    </a:cubicBezTo>
                    <a:cubicBezTo>
                      <a:pt x="349210" y="314144"/>
                      <a:pt x="349279" y="314144"/>
                      <a:pt x="349279" y="314214"/>
                    </a:cubicBezTo>
                    <a:cubicBezTo>
                      <a:pt x="349279" y="314283"/>
                      <a:pt x="349349" y="314352"/>
                      <a:pt x="349349" y="314352"/>
                    </a:cubicBezTo>
                    <a:cubicBezTo>
                      <a:pt x="349349" y="314352"/>
                      <a:pt x="349349" y="314352"/>
                      <a:pt x="349349" y="314352"/>
                    </a:cubicBezTo>
                    <a:lnTo>
                      <a:pt x="349349" y="314352"/>
                    </a:lnTo>
                    <a:cubicBezTo>
                      <a:pt x="349349" y="314352"/>
                      <a:pt x="349349" y="314352"/>
                      <a:pt x="349349" y="314421"/>
                    </a:cubicBezTo>
                    <a:cubicBezTo>
                      <a:pt x="349349" y="314421"/>
                      <a:pt x="349349" y="314490"/>
                      <a:pt x="349349" y="314490"/>
                    </a:cubicBezTo>
                    <a:cubicBezTo>
                      <a:pt x="349349" y="314490"/>
                      <a:pt x="349349" y="314559"/>
                      <a:pt x="349349" y="314559"/>
                    </a:cubicBezTo>
                    <a:cubicBezTo>
                      <a:pt x="349418" y="314835"/>
                      <a:pt x="349556" y="315111"/>
                      <a:pt x="349625" y="315387"/>
                    </a:cubicBezTo>
                    <a:cubicBezTo>
                      <a:pt x="349694" y="315663"/>
                      <a:pt x="349763" y="315939"/>
                      <a:pt x="349901" y="316216"/>
                    </a:cubicBezTo>
                    <a:cubicBezTo>
                      <a:pt x="349901" y="316216"/>
                      <a:pt x="349901" y="316216"/>
                      <a:pt x="349901" y="316216"/>
                    </a:cubicBezTo>
                    <a:cubicBezTo>
                      <a:pt x="349970" y="316492"/>
                      <a:pt x="350108" y="316837"/>
                      <a:pt x="350177" y="317113"/>
                    </a:cubicBezTo>
                    <a:cubicBezTo>
                      <a:pt x="350177" y="317113"/>
                      <a:pt x="350177" y="317113"/>
                      <a:pt x="350177" y="317113"/>
                    </a:cubicBezTo>
                    <a:cubicBezTo>
                      <a:pt x="350246" y="317320"/>
                      <a:pt x="350315" y="317527"/>
                      <a:pt x="350384" y="317803"/>
                    </a:cubicBezTo>
                    <a:cubicBezTo>
                      <a:pt x="350384" y="317803"/>
                      <a:pt x="350384" y="317872"/>
                      <a:pt x="350384" y="317872"/>
                    </a:cubicBezTo>
                    <a:cubicBezTo>
                      <a:pt x="350384" y="317941"/>
                      <a:pt x="350384" y="317941"/>
                      <a:pt x="350453" y="318010"/>
                    </a:cubicBezTo>
                    <a:cubicBezTo>
                      <a:pt x="350522" y="318218"/>
                      <a:pt x="350522" y="318425"/>
                      <a:pt x="350591" y="318563"/>
                    </a:cubicBezTo>
                    <a:cubicBezTo>
                      <a:pt x="350591" y="318563"/>
                      <a:pt x="350591" y="318632"/>
                      <a:pt x="350591" y="318632"/>
                    </a:cubicBezTo>
                    <a:cubicBezTo>
                      <a:pt x="350591" y="318632"/>
                      <a:pt x="350591" y="318701"/>
                      <a:pt x="350591" y="318701"/>
                    </a:cubicBezTo>
                    <a:cubicBezTo>
                      <a:pt x="350660" y="318908"/>
                      <a:pt x="350660" y="319046"/>
                      <a:pt x="350729" y="319253"/>
                    </a:cubicBezTo>
                    <a:cubicBezTo>
                      <a:pt x="350729" y="319322"/>
                      <a:pt x="350729" y="319391"/>
                      <a:pt x="350798" y="319460"/>
                    </a:cubicBezTo>
                    <a:cubicBezTo>
                      <a:pt x="350798" y="319460"/>
                      <a:pt x="350798" y="319529"/>
                      <a:pt x="350798" y="319529"/>
                    </a:cubicBezTo>
                    <a:cubicBezTo>
                      <a:pt x="350798" y="319529"/>
                      <a:pt x="350798" y="319598"/>
                      <a:pt x="350798" y="319598"/>
                    </a:cubicBezTo>
                    <a:cubicBezTo>
                      <a:pt x="350798" y="319667"/>
                      <a:pt x="350867" y="319736"/>
                      <a:pt x="350867" y="319805"/>
                    </a:cubicBezTo>
                    <a:cubicBezTo>
                      <a:pt x="350936" y="320013"/>
                      <a:pt x="351005" y="320220"/>
                      <a:pt x="351005" y="320427"/>
                    </a:cubicBezTo>
                    <a:cubicBezTo>
                      <a:pt x="351005" y="320496"/>
                      <a:pt x="351005" y="320565"/>
                      <a:pt x="351074" y="320634"/>
                    </a:cubicBezTo>
                    <a:cubicBezTo>
                      <a:pt x="351074" y="320634"/>
                      <a:pt x="351074" y="320634"/>
                      <a:pt x="351074" y="320634"/>
                    </a:cubicBezTo>
                    <a:cubicBezTo>
                      <a:pt x="351143" y="320841"/>
                      <a:pt x="351143" y="321117"/>
                      <a:pt x="351212" y="321324"/>
                    </a:cubicBezTo>
                    <a:lnTo>
                      <a:pt x="351212" y="321324"/>
                    </a:lnTo>
                    <a:cubicBezTo>
                      <a:pt x="351282" y="321531"/>
                      <a:pt x="351282" y="321807"/>
                      <a:pt x="351351" y="322015"/>
                    </a:cubicBezTo>
                    <a:cubicBezTo>
                      <a:pt x="351351" y="322084"/>
                      <a:pt x="351351" y="322153"/>
                      <a:pt x="351420" y="322222"/>
                    </a:cubicBezTo>
                    <a:cubicBezTo>
                      <a:pt x="351420" y="322291"/>
                      <a:pt x="351420" y="322360"/>
                      <a:pt x="351489" y="322429"/>
                    </a:cubicBezTo>
                    <a:cubicBezTo>
                      <a:pt x="351489" y="322429"/>
                      <a:pt x="351489" y="322429"/>
                      <a:pt x="351489" y="322429"/>
                    </a:cubicBezTo>
                    <a:cubicBezTo>
                      <a:pt x="351489" y="322429"/>
                      <a:pt x="351489" y="322498"/>
                      <a:pt x="351489" y="322498"/>
                    </a:cubicBezTo>
                    <a:cubicBezTo>
                      <a:pt x="351558" y="322705"/>
                      <a:pt x="351558" y="322981"/>
                      <a:pt x="351627" y="323188"/>
                    </a:cubicBezTo>
                    <a:cubicBezTo>
                      <a:pt x="351696" y="323395"/>
                      <a:pt x="351696" y="323533"/>
                      <a:pt x="351696" y="323740"/>
                    </a:cubicBezTo>
                    <a:cubicBezTo>
                      <a:pt x="351696" y="323740"/>
                      <a:pt x="351696" y="323740"/>
                      <a:pt x="351696" y="323740"/>
                    </a:cubicBezTo>
                    <a:cubicBezTo>
                      <a:pt x="351696" y="323948"/>
                      <a:pt x="351765" y="324086"/>
                      <a:pt x="351765" y="324293"/>
                    </a:cubicBezTo>
                    <a:cubicBezTo>
                      <a:pt x="351765" y="324293"/>
                      <a:pt x="351765" y="324293"/>
                      <a:pt x="351765" y="324362"/>
                    </a:cubicBezTo>
                    <a:cubicBezTo>
                      <a:pt x="351834" y="324569"/>
                      <a:pt x="351834" y="324776"/>
                      <a:pt x="351903" y="324983"/>
                    </a:cubicBezTo>
                    <a:lnTo>
                      <a:pt x="351903" y="325052"/>
                    </a:lnTo>
                    <a:cubicBezTo>
                      <a:pt x="351903" y="325052"/>
                      <a:pt x="351903" y="325052"/>
                      <a:pt x="351903" y="325052"/>
                    </a:cubicBezTo>
                    <a:lnTo>
                      <a:pt x="351903" y="325052"/>
                    </a:lnTo>
                    <a:cubicBezTo>
                      <a:pt x="351972" y="325328"/>
                      <a:pt x="351972" y="325604"/>
                      <a:pt x="352041" y="325881"/>
                    </a:cubicBezTo>
                    <a:cubicBezTo>
                      <a:pt x="352041" y="325881"/>
                      <a:pt x="352041" y="325950"/>
                      <a:pt x="352041" y="325950"/>
                    </a:cubicBezTo>
                    <a:cubicBezTo>
                      <a:pt x="352041" y="326019"/>
                      <a:pt x="352041" y="326088"/>
                      <a:pt x="352041" y="326157"/>
                    </a:cubicBezTo>
                    <a:cubicBezTo>
                      <a:pt x="352041" y="326364"/>
                      <a:pt x="352110" y="326571"/>
                      <a:pt x="352110" y="326778"/>
                    </a:cubicBezTo>
                    <a:cubicBezTo>
                      <a:pt x="352110" y="326778"/>
                      <a:pt x="352110" y="326778"/>
                      <a:pt x="352110" y="326778"/>
                    </a:cubicBezTo>
                    <a:cubicBezTo>
                      <a:pt x="352110" y="326847"/>
                      <a:pt x="352110" y="326916"/>
                      <a:pt x="352110" y="326985"/>
                    </a:cubicBezTo>
                    <a:cubicBezTo>
                      <a:pt x="352110" y="326985"/>
                      <a:pt x="352110" y="326985"/>
                      <a:pt x="352110" y="326985"/>
                    </a:cubicBezTo>
                    <a:cubicBezTo>
                      <a:pt x="352110" y="327192"/>
                      <a:pt x="352179" y="327468"/>
                      <a:pt x="352179" y="327676"/>
                    </a:cubicBezTo>
                    <a:cubicBezTo>
                      <a:pt x="352179" y="327745"/>
                      <a:pt x="352179" y="327745"/>
                      <a:pt x="352179" y="327814"/>
                    </a:cubicBezTo>
                    <a:cubicBezTo>
                      <a:pt x="352179" y="328021"/>
                      <a:pt x="352248" y="328297"/>
                      <a:pt x="352248" y="328504"/>
                    </a:cubicBezTo>
                    <a:cubicBezTo>
                      <a:pt x="352248" y="328504"/>
                      <a:pt x="352248" y="328504"/>
                      <a:pt x="352248" y="328504"/>
                    </a:cubicBezTo>
                    <a:cubicBezTo>
                      <a:pt x="352248" y="328573"/>
                      <a:pt x="352248" y="328642"/>
                      <a:pt x="352248" y="328711"/>
                    </a:cubicBezTo>
                    <a:cubicBezTo>
                      <a:pt x="352248" y="328711"/>
                      <a:pt x="352248" y="328711"/>
                      <a:pt x="352248" y="328711"/>
                    </a:cubicBezTo>
                    <a:cubicBezTo>
                      <a:pt x="352248" y="328918"/>
                      <a:pt x="352317" y="329194"/>
                      <a:pt x="352317" y="329401"/>
                    </a:cubicBezTo>
                    <a:cubicBezTo>
                      <a:pt x="352317" y="329401"/>
                      <a:pt x="352317" y="329401"/>
                      <a:pt x="352317" y="329401"/>
                    </a:cubicBezTo>
                    <a:cubicBezTo>
                      <a:pt x="352317" y="329608"/>
                      <a:pt x="352386" y="329885"/>
                      <a:pt x="352386" y="330092"/>
                    </a:cubicBezTo>
                    <a:cubicBezTo>
                      <a:pt x="352386" y="330092"/>
                      <a:pt x="352386" y="330092"/>
                      <a:pt x="352386" y="330092"/>
                    </a:cubicBezTo>
                    <a:cubicBezTo>
                      <a:pt x="352386" y="330161"/>
                      <a:pt x="352386" y="330230"/>
                      <a:pt x="352386" y="330299"/>
                    </a:cubicBezTo>
                    <a:cubicBezTo>
                      <a:pt x="352386" y="330299"/>
                      <a:pt x="352386" y="330368"/>
                      <a:pt x="352386" y="330368"/>
                    </a:cubicBezTo>
                    <a:cubicBezTo>
                      <a:pt x="352386" y="330368"/>
                      <a:pt x="352386" y="330437"/>
                      <a:pt x="352386" y="330437"/>
                    </a:cubicBezTo>
                    <a:cubicBezTo>
                      <a:pt x="352386" y="330713"/>
                      <a:pt x="352455" y="331058"/>
                      <a:pt x="352455" y="331334"/>
                    </a:cubicBezTo>
                    <a:cubicBezTo>
                      <a:pt x="352455" y="331403"/>
                      <a:pt x="352455" y="331472"/>
                      <a:pt x="352455" y="331541"/>
                    </a:cubicBezTo>
                    <a:cubicBezTo>
                      <a:pt x="352455" y="331541"/>
                      <a:pt x="352455" y="331611"/>
                      <a:pt x="352455" y="331611"/>
                    </a:cubicBezTo>
                    <a:cubicBezTo>
                      <a:pt x="352455" y="331749"/>
                      <a:pt x="352455" y="331887"/>
                      <a:pt x="352455" y="332094"/>
                    </a:cubicBezTo>
                    <a:cubicBezTo>
                      <a:pt x="352455" y="332301"/>
                      <a:pt x="352455" y="332439"/>
                      <a:pt x="352455" y="332646"/>
                    </a:cubicBezTo>
                    <a:cubicBezTo>
                      <a:pt x="352455" y="332646"/>
                      <a:pt x="352455" y="332646"/>
                      <a:pt x="352455" y="332715"/>
                    </a:cubicBezTo>
                    <a:cubicBezTo>
                      <a:pt x="352455" y="332922"/>
                      <a:pt x="352455" y="333129"/>
                      <a:pt x="352455" y="333267"/>
                    </a:cubicBezTo>
                    <a:lnTo>
                      <a:pt x="352455" y="333267"/>
                    </a:lnTo>
                    <a:cubicBezTo>
                      <a:pt x="352455" y="333336"/>
                      <a:pt x="352455" y="333405"/>
                      <a:pt x="352455" y="333474"/>
                    </a:cubicBezTo>
                    <a:cubicBezTo>
                      <a:pt x="363225" y="333198"/>
                      <a:pt x="373925" y="330851"/>
                      <a:pt x="383866" y="326640"/>
                    </a:cubicBezTo>
                    <a:cubicBezTo>
                      <a:pt x="383866" y="326571"/>
                      <a:pt x="383866" y="326502"/>
                      <a:pt x="383866" y="326433"/>
                    </a:cubicBezTo>
                    <a:lnTo>
                      <a:pt x="383866" y="326433"/>
                    </a:lnTo>
                    <a:cubicBezTo>
                      <a:pt x="383866" y="326088"/>
                      <a:pt x="383797" y="325812"/>
                      <a:pt x="383797" y="325466"/>
                    </a:cubicBezTo>
                    <a:lnTo>
                      <a:pt x="383797" y="325466"/>
                    </a:lnTo>
                    <a:cubicBezTo>
                      <a:pt x="383797" y="325397"/>
                      <a:pt x="383797" y="325259"/>
                      <a:pt x="383797" y="325190"/>
                    </a:cubicBezTo>
                    <a:lnTo>
                      <a:pt x="383797" y="325190"/>
                    </a:lnTo>
                    <a:cubicBezTo>
                      <a:pt x="383797" y="324845"/>
                      <a:pt x="383728" y="324569"/>
                      <a:pt x="383728" y="324224"/>
                    </a:cubicBezTo>
                    <a:cubicBezTo>
                      <a:pt x="383728" y="324224"/>
                      <a:pt x="383728" y="324155"/>
                      <a:pt x="383728" y="324155"/>
                    </a:cubicBezTo>
                    <a:cubicBezTo>
                      <a:pt x="383728" y="324017"/>
                      <a:pt x="383728" y="323948"/>
                      <a:pt x="383659" y="323810"/>
                    </a:cubicBezTo>
                    <a:cubicBezTo>
                      <a:pt x="383659" y="323810"/>
                      <a:pt x="383659" y="323810"/>
                      <a:pt x="383659" y="323740"/>
                    </a:cubicBezTo>
                    <a:cubicBezTo>
                      <a:pt x="383590" y="323395"/>
                      <a:pt x="383590" y="323050"/>
                      <a:pt x="383521" y="322774"/>
                    </a:cubicBezTo>
                    <a:lnTo>
                      <a:pt x="383521" y="322774"/>
                    </a:lnTo>
                    <a:cubicBezTo>
                      <a:pt x="383521" y="322705"/>
                      <a:pt x="383521" y="322567"/>
                      <a:pt x="383452" y="322498"/>
                    </a:cubicBezTo>
                    <a:lnTo>
                      <a:pt x="383452" y="322498"/>
                    </a:lnTo>
                    <a:cubicBezTo>
                      <a:pt x="383383" y="322153"/>
                      <a:pt x="383383" y="321877"/>
                      <a:pt x="383314" y="321531"/>
                    </a:cubicBezTo>
                    <a:cubicBezTo>
                      <a:pt x="383314" y="321531"/>
                      <a:pt x="383314" y="321531"/>
                      <a:pt x="383314" y="321462"/>
                    </a:cubicBezTo>
                    <a:cubicBezTo>
                      <a:pt x="383314" y="321393"/>
                      <a:pt x="383314" y="321324"/>
                      <a:pt x="383245" y="321186"/>
                    </a:cubicBezTo>
                    <a:lnTo>
                      <a:pt x="383245" y="321117"/>
                    </a:lnTo>
                    <a:cubicBezTo>
                      <a:pt x="383176" y="320703"/>
                      <a:pt x="383107" y="320358"/>
                      <a:pt x="383038" y="319943"/>
                    </a:cubicBezTo>
                    <a:cubicBezTo>
                      <a:pt x="383038" y="319943"/>
                      <a:pt x="383038" y="319943"/>
                      <a:pt x="383038" y="319943"/>
                    </a:cubicBezTo>
                    <a:lnTo>
                      <a:pt x="383038" y="319874"/>
                    </a:lnTo>
                    <a:cubicBezTo>
                      <a:pt x="383038" y="319874"/>
                      <a:pt x="383038" y="319805"/>
                      <a:pt x="383038" y="319805"/>
                    </a:cubicBezTo>
                    <a:cubicBezTo>
                      <a:pt x="382969" y="319460"/>
                      <a:pt x="382969" y="319184"/>
                      <a:pt x="382900" y="318839"/>
                    </a:cubicBezTo>
                    <a:lnTo>
                      <a:pt x="382900" y="318770"/>
                    </a:lnTo>
                    <a:cubicBezTo>
                      <a:pt x="382831" y="318494"/>
                      <a:pt x="382831" y="318287"/>
                      <a:pt x="382762" y="318010"/>
                    </a:cubicBezTo>
                    <a:lnTo>
                      <a:pt x="382762" y="318010"/>
                    </a:lnTo>
                    <a:cubicBezTo>
                      <a:pt x="382693" y="317734"/>
                      <a:pt x="382693" y="317458"/>
                      <a:pt x="382624" y="317182"/>
                    </a:cubicBezTo>
                    <a:cubicBezTo>
                      <a:pt x="382624" y="317182"/>
                      <a:pt x="382624" y="317182"/>
                      <a:pt x="382624" y="317182"/>
                    </a:cubicBezTo>
                    <a:cubicBezTo>
                      <a:pt x="382555" y="316906"/>
                      <a:pt x="382486" y="316561"/>
                      <a:pt x="382417" y="316285"/>
                    </a:cubicBezTo>
                    <a:lnTo>
                      <a:pt x="382417" y="316216"/>
                    </a:lnTo>
                    <a:cubicBezTo>
                      <a:pt x="382417" y="316147"/>
                      <a:pt x="382417" y="316077"/>
                      <a:pt x="382348" y="315939"/>
                    </a:cubicBezTo>
                    <a:cubicBezTo>
                      <a:pt x="382348" y="315870"/>
                      <a:pt x="382348" y="315801"/>
                      <a:pt x="382279" y="315732"/>
                    </a:cubicBezTo>
                    <a:cubicBezTo>
                      <a:pt x="382279" y="315663"/>
                      <a:pt x="382210" y="315525"/>
                      <a:pt x="382210" y="315456"/>
                    </a:cubicBezTo>
                    <a:cubicBezTo>
                      <a:pt x="382210" y="315456"/>
                      <a:pt x="382210" y="315456"/>
                      <a:pt x="382210" y="315456"/>
                    </a:cubicBezTo>
                    <a:cubicBezTo>
                      <a:pt x="382141" y="315180"/>
                      <a:pt x="382071" y="314904"/>
                      <a:pt x="382071" y="314628"/>
                    </a:cubicBezTo>
                    <a:cubicBezTo>
                      <a:pt x="382071" y="314628"/>
                      <a:pt x="382071" y="314628"/>
                      <a:pt x="382071" y="314628"/>
                    </a:cubicBezTo>
                    <a:cubicBezTo>
                      <a:pt x="382002" y="314283"/>
                      <a:pt x="381933" y="314006"/>
                      <a:pt x="381864" y="313661"/>
                    </a:cubicBezTo>
                    <a:lnTo>
                      <a:pt x="381864" y="313661"/>
                    </a:lnTo>
                    <a:cubicBezTo>
                      <a:pt x="381864" y="313523"/>
                      <a:pt x="381795" y="313454"/>
                      <a:pt x="381795" y="313316"/>
                    </a:cubicBezTo>
                    <a:cubicBezTo>
                      <a:pt x="381795" y="313316"/>
                      <a:pt x="381795" y="313316"/>
                      <a:pt x="381795" y="313247"/>
                    </a:cubicBezTo>
                    <a:cubicBezTo>
                      <a:pt x="381726" y="312902"/>
                      <a:pt x="381657" y="312557"/>
                      <a:pt x="381588" y="312280"/>
                    </a:cubicBezTo>
                    <a:cubicBezTo>
                      <a:pt x="381588" y="312280"/>
                      <a:pt x="381588" y="312280"/>
                      <a:pt x="381588" y="312280"/>
                    </a:cubicBezTo>
                    <a:cubicBezTo>
                      <a:pt x="381588" y="312280"/>
                      <a:pt x="381588" y="312211"/>
                      <a:pt x="381588" y="312211"/>
                    </a:cubicBezTo>
                    <a:cubicBezTo>
                      <a:pt x="381588" y="312073"/>
                      <a:pt x="381519" y="312004"/>
                      <a:pt x="381519" y="311866"/>
                    </a:cubicBezTo>
                    <a:cubicBezTo>
                      <a:pt x="381450" y="311590"/>
                      <a:pt x="381381" y="311314"/>
                      <a:pt x="381312" y="311038"/>
                    </a:cubicBezTo>
                    <a:cubicBezTo>
                      <a:pt x="381312" y="310969"/>
                      <a:pt x="381243" y="310900"/>
                      <a:pt x="381243" y="310831"/>
                    </a:cubicBezTo>
                    <a:cubicBezTo>
                      <a:pt x="381243" y="310831"/>
                      <a:pt x="381243" y="310762"/>
                      <a:pt x="381243" y="310762"/>
                    </a:cubicBezTo>
                    <a:cubicBezTo>
                      <a:pt x="381243" y="310762"/>
                      <a:pt x="381243" y="310762"/>
                      <a:pt x="381243" y="310762"/>
                    </a:cubicBezTo>
                    <a:cubicBezTo>
                      <a:pt x="381174" y="310417"/>
                      <a:pt x="381105" y="310140"/>
                      <a:pt x="380967" y="309795"/>
                    </a:cubicBezTo>
                    <a:cubicBezTo>
                      <a:pt x="380967" y="309795"/>
                      <a:pt x="380967" y="309726"/>
                      <a:pt x="380967" y="309726"/>
                    </a:cubicBezTo>
                    <a:cubicBezTo>
                      <a:pt x="380967" y="309657"/>
                      <a:pt x="380898" y="309519"/>
                      <a:pt x="380898" y="309450"/>
                    </a:cubicBezTo>
                    <a:lnTo>
                      <a:pt x="380898" y="309381"/>
                    </a:lnTo>
                    <a:cubicBezTo>
                      <a:pt x="380829" y="309105"/>
                      <a:pt x="380760" y="308760"/>
                      <a:pt x="380622" y="308484"/>
                    </a:cubicBezTo>
                    <a:lnTo>
                      <a:pt x="380622" y="308484"/>
                    </a:lnTo>
                    <a:cubicBezTo>
                      <a:pt x="380484" y="308069"/>
                      <a:pt x="380415" y="307655"/>
                      <a:pt x="380277" y="307241"/>
                    </a:cubicBezTo>
                    <a:lnTo>
                      <a:pt x="380277" y="307241"/>
                    </a:lnTo>
                    <a:cubicBezTo>
                      <a:pt x="380139" y="306827"/>
                      <a:pt x="380000" y="306412"/>
                      <a:pt x="379862" y="305998"/>
                    </a:cubicBezTo>
                    <a:cubicBezTo>
                      <a:pt x="379862" y="305998"/>
                      <a:pt x="379862" y="305998"/>
                      <a:pt x="379862" y="305929"/>
                    </a:cubicBezTo>
                    <a:cubicBezTo>
                      <a:pt x="379724" y="305584"/>
                      <a:pt x="379655" y="305239"/>
                      <a:pt x="379517" y="304894"/>
                    </a:cubicBezTo>
                    <a:lnTo>
                      <a:pt x="379517" y="304825"/>
                    </a:lnTo>
                    <a:cubicBezTo>
                      <a:pt x="379517" y="304825"/>
                      <a:pt x="379517" y="304825"/>
                      <a:pt x="379517" y="304825"/>
                    </a:cubicBezTo>
                    <a:cubicBezTo>
                      <a:pt x="379517" y="304825"/>
                      <a:pt x="379517" y="304756"/>
                      <a:pt x="379517" y="304756"/>
                    </a:cubicBezTo>
                    <a:cubicBezTo>
                      <a:pt x="379517" y="304756"/>
                      <a:pt x="379517" y="304756"/>
                      <a:pt x="379517" y="304756"/>
                    </a:cubicBezTo>
                    <a:cubicBezTo>
                      <a:pt x="379517" y="304618"/>
                      <a:pt x="379448" y="304549"/>
                      <a:pt x="379379" y="304410"/>
                    </a:cubicBezTo>
                    <a:cubicBezTo>
                      <a:pt x="379379" y="304341"/>
                      <a:pt x="379379" y="304272"/>
                      <a:pt x="379310" y="304272"/>
                    </a:cubicBezTo>
                    <a:cubicBezTo>
                      <a:pt x="379310" y="304203"/>
                      <a:pt x="379241" y="304134"/>
                      <a:pt x="379241" y="304065"/>
                    </a:cubicBezTo>
                    <a:lnTo>
                      <a:pt x="379172" y="303927"/>
                    </a:lnTo>
                    <a:cubicBezTo>
                      <a:pt x="379103" y="303651"/>
                      <a:pt x="378965" y="303375"/>
                      <a:pt x="378896" y="303168"/>
                    </a:cubicBezTo>
                    <a:cubicBezTo>
                      <a:pt x="378896" y="303168"/>
                      <a:pt x="378896" y="303168"/>
                      <a:pt x="378896" y="303168"/>
                    </a:cubicBezTo>
                    <a:cubicBezTo>
                      <a:pt x="376756" y="296886"/>
                      <a:pt x="373994" y="290810"/>
                      <a:pt x="370681" y="285080"/>
                    </a:cubicBezTo>
                    <a:cubicBezTo>
                      <a:pt x="359013" y="264922"/>
                      <a:pt x="340995" y="249803"/>
                      <a:pt x="319939" y="241450"/>
                    </a:cubicBezTo>
                    <a:cubicBezTo>
                      <a:pt x="320422" y="240345"/>
                      <a:pt x="320975" y="239172"/>
                      <a:pt x="321527" y="238067"/>
                    </a:cubicBezTo>
                    <a:cubicBezTo>
                      <a:pt x="321596" y="238067"/>
                      <a:pt x="321734" y="238067"/>
                      <a:pt x="321803" y="238136"/>
                    </a:cubicBezTo>
                    <a:cubicBezTo>
                      <a:pt x="321803" y="238136"/>
                      <a:pt x="321803" y="238136"/>
                      <a:pt x="321803" y="238136"/>
                    </a:cubicBezTo>
                    <a:cubicBezTo>
                      <a:pt x="321803" y="238136"/>
                      <a:pt x="321803" y="238136"/>
                      <a:pt x="321803" y="238136"/>
                    </a:cubicBezTo>
                    <a:cubicBezTo>
                      <a:pt x="321941" y="238136"/>
                      <a:pt x="322079" y="238205"/>
                      <a:pt x="322217" y="238205"/>
                    </a:cubicBezTo>
                    <a:cubicBezTo>
                      <a:pt x="322494" y="238274"/>
                      <a:pt x="322770" y="238274"/>
                      <a:pt x="323115" y="238343"/>
                    </a:cubicBezTo>
                    <a:cubicBezTo>
                      <a:pt x="323253" y="238343"/>
                      <a:pt x="323322" y="238343"/>
                      <a:pt x="323460" y="238343"/>
                    </a:cubicBezTo>
                    <a:cubicBezTo>
                      <a:pt x="323805" y="238412"/>
                      <a:pt x="324081" y="238412"/>
                      <a:pt x="324427" y="238481"/>
                    </a:cubicBezTo>
                    <a:cubicBezTo>
                      <a:pt x="324427" y="238481"/>
                      <a:pt x="324427" y="238481"/>
                      <a:pt x="324496" y="238481"/>
                    </a:cubicBezTo>
                    <a:cubicBezTo>
                      <a:pt x="324496" y="238481"/>
                      <a:pt x="324496" y="238481"/>
                      <a:pt x="324496" y="238481"/>
                    </a:cubicBezTo>
                    <a:cubicBezTo>
                      <a:pt x="324634" y="238481"/>
                      <a:pt x="324772" y="238481"/>
                      <a:pt x="324910" y="238550"/>
                    </a:cubicBezTo>
                    <a:cubicBezTo>
                      <a:pt x="325186" y="238550"/>
                      <a:pt x="325531" y="238619"/>
                      <a:pt x="325807" y="238619"/>
                    </a:cubicBezTo>
                    <a:cubicBezTo>
                      <a:pt x="325807" y="238619"/>
                      <a:pt x="325807" y="238619"/>
                      <a:pt x="325807" y="238619"/>
                    </a:cubicBezTo>
                    <a:cubicBezTo>
                      <a:pt x="325945" y="238619"/>
                      <a:pt x="326083" y="238619"/>
                      <a:pt x="326291" y="238688"/>
                    </a:cubicBezTo>
                    <a:cubicBezTo>
                      <a:pt x="326567" y="238688"/>
                      <a:pt x="326912" y="238757"/>
                      <a:pt x="327188" y="238757"/>
                    </a:cubicBezTo>
                    <a:lnTo>
                      <a:pt x="327188" y="238757"/>
                    </a:lnTo>
                    <a:cubicBezTo>
                      <a:pt x="327602" y="238826"/>
                      <a:pt x="328085" y="238826"/>
                      <a:pt x="328500" y="238826"/>
                    </a:cubicBezTo>
                    <a:cubicBezTo>
                      <a:pt x="328500" y="238826"/>
                      <a:pt x="328500" y="238826"/>
                      <a:pt x="328500" y="238826"/>
                    </a:cubicBezTo>
                    <a:cubicBezTo>
                      <a:pt x="328569" y="238826"/>
                      <a:pt x="328569" y="238826"/>
                      <a:pt x="328638" y="238826"/>
                    </a:cubicBezTo>
                    <a:cubicBezTo>
                      <a:pt x="329052" y="238826"/>
                      <a:pt x="329466" y="238895"/>
                      <a:pt x="329811" y="238895"/>
                    </a:cubicBezTo>
                    <a:cubicBezTo>
                      <a:pt x="329811" y="238895"/>
                      <a:pt x="329811" y="238895"/>
                      <a:pt x="329811" y="238895"/>
                    </a:cubicBezTo>
                    <a:cubicBezTo>
                      <a:pt x="330226" y="238895"/>
                      <a:pt x="330709" y="238964"/>
                      <a:pt x="331123" y="238964"/>
                    </a:cubicBezTo>
                    <a:cubicBezTo>
                      <a:pt x="331123" y="238964"/>
                      <a:pt x="331123" y="238964"/>
                      <a:pt x="331123" y="238964"/>
                    </a:cubicBezTo>
                    <a:cubicBezTo>
                      <a:pt x="331261" y="238964"/>
                      <a:pt x="331399" y="238964"/>
                      <a:pt x="331606" y="238964"/>
                    </a:cubicBezTo>
                    <a:cubicBezTo>
                      <a:pt x="331882" y="238964"/>
                      <a:pt x="332159" y="238964"/>
                      <a:pt x="332504" y="238964"/>
                    </a:cubicBezTo>
                    <a:cubicBezTo>
                      <a:pt x="332504" y="238964"/>
                      <a:pt x="332573" y="238964"/>
                      <a:pt x="332573" y="238964"/>
                    </a:cubicBezTo>
                    <a:cubicBezTo>
                      <a:pt x="332987" y="238964"/>
                      <a:pt x="333401" y="238964"/>
                      <a:pt x="333815" y="238964"/>
                    </a:cubicBezTo>
                    <a:cubicBezTo>
                      <a:pt x="333884" y="238964"/>
                      <a:pt x="333954" y="238964"/>
                      <a:pt x="334092" y="238964"/>
                    </a:cubicBezTo>
                    <a:lnTo>
                      <a:pt x="334092" y="238964"/>
                    </a:lnTo>
                    <a:cubicBezTo>
                      <a:pt x="334437" y="238964"/>
                      <a:pt x="334782" y="238964"/>
                      <a:pt x="335127" y="238964"/>
                    </a:cubicBezTo>
                    <a:cubicBezTo>
                      <a:pt x="335127" y="238964"/>
                      <a:pt x="335196" y="238964"/>
                      <a:pt x="335196" y="238964"/>
                    </a:cubicBezTo>
                    <a:cubicBezTo>
                      <a:pt x="335334" y="238964"/>
                      <a:pt x="335403" y="238964"/>
                      <a:pt x="335541" y="238964"/>
                    </a:cubicBezTo>
                    <a:cubicBezTo>
                      <a:pt x="335610" y="238964"/>
                      <a:pt x="335679" y="238964"/>
                      <a:pt x="335748" y="238964"/>
                    </a:cubicBezTo>
                    <a:cubicBezTo>
                      <a:pt x="335817" y="238964"/>
                      <a:pt x="335887" y="238964"/>
                      <a:pt x="335887" y="238964"/>
                    </a:cubicBezTo>
                    <a:cubicBezTo>
                      <a:pt x="336094" y="238964"/>
                      <a:pt x="336232" y="238964"/>
                      <a:pt x="336439" y="238964"/>
                    </a:cubicBezTo>
                    <a:cubicBezTo>
                      <a:pt x="336508" y="238964"/>
                      <a:pt x="336508" y="238964"/>
                      <a:pt x="336577" y="238964"/>
                    </a:cubicBezTo>
                    <a:cubicBezTo>
                      <a:pt x="336715" y="238964"/>
                      <a:pt x="336784" y="238964"/>
                      <a:pt x="336922" y="238964"/>
                    </a:cubicBezTo>
                    <a:cubicBezTo>
                      <a:pt x="337612" y="238964"/>
                      <a:pt x="338234" y="238964"/>
                      <a:pt x="338924" y="238895"/>
                    </a:cubicBezTo>
                    <a:cubicBezTo>
                      <a:pt x="339131" y="238895"/>
                      <a:pt x="339407" y="238895"/>
                      <a:pt x="339614" y="238895"/>
                    </a:cubicBezTo>
                    <a:cubicBezTo>
                      <a:pt x="339614" y="238895"/>
                      <a:pt x="339614" y="238895"/>
                      <a:pt x="339614" y="238895"/>
                    </a:cubicBezTo>
                    <a:cubicBezTo>
                      <a:pt x="339822" y="238895"/>
                      <a:pt x="340029" y="238895"/>
                      <a:pt x="340236" y="238895"/>
                    </a:cubicBezTo>
                    <a:lnTo>
                      <a:pt x="340305" y="238895"/>
                    </a:lnTo>
                    <a:cubicBezTo>
                      <a:pt x="340374" y="238895"/>
                      <a:pt x="340512" y="238895"/>
                      <a:pt x="340581" y="238895"/>
                    </a:cubicBezTo>
                    <a:cubicBezTo>
                      <a:pt x="340581" y="238895"/>
                      <a:pt x="340581" y="238895"/>
                      <a:pt x="340581" y="238895"/>
                    </a:cubicBezTo>
                    <a:cubicBezTo>
                      <a:pt x="340995" y="238895"/>
                      <a:pt x="341409" y="238826"/>
                      <a:pt x="341824" y="238826"/>
                    </a:cubicBezTo>
                    <a:cubicBezTo>
                      <a:pt x="341824" y="238826"/>
                      <a:pt x="341893" y="238826"/>
                      <a:pt x="341893" y="238826"/>
                    </a:cubicBezTo>
                    <a:cubicBezTo>
                      <a:pt x="341893" y="238826"/>
                      <a:pt x="341893" y="238826"/>
                      <a:pt x="341962" y="238826"/>
                    </a:cubicBezTo>
                    <a:cubicBezTo>
                      <a:pt x="342307" y="238826"/>
                      <a:pt x="342652" y="238757"/>
                      <a:pt x="342997" y="238757"/>
                    </a:cubicBezTo>
                    <a:cubicBezTo>
                      <a:pt x="342997" y="238757"/>
                      <a:pt x="342997" y="238757"/>
                      <a:pt x="343066" y="238757"/>
                    </a:cubicBezTo>
                    <a:cubicBezTo>
                      <a:pt x="343135" y="238757"/>
                      <a:pt x="343204" y="238757"/>
                      <a:pt x="343273" y="238757"/>
                    </a:cubicBezTo>
                    <a:cubicBezTo>
                      <a:pt x="343273" y="238757"/>
                      <a:pt x="343342" y="238757"/>
                      <a:pt x="343342" y="238757"/>
                    </a:cubicBezTo>
                    <a:cubicBezTo>
                      <a:pt x="343757" y="238757"/>
                      <a:pt x="344171" y="238688"/>
                      <a:pt x="344585" y="238688"/>
                    </a:cubicBezTo>
                    <a:lnTo>
                      <a:pt x="344654" y="238688"/>
                    </a:lnTo>
                    <a:cubicBezTo>
                      <a:pt x="344723" y="238688"/>
                      <a:pt x="344861" y="238688"/>
                      <a:pt x="344930" y="238688"/>
                    </a:cubicBezTo>
                    <a:cubicBezTo>
                      <a:pt x="344930" y="238688"/>
                      <a:pt x="344930" y="238688"/>
                      <a:pt x="344930" y="238688"/>
                    </a:cubicBezTo>
                    <a:cubicBezTo>
                      <a:pt x="345275" y="238688"/>
                      <a:pt x="345621" y="238619"/>
                      <a:pt x="345897" y="238619"/>
                    </a:cubicBezTo>
                    <a:cubicBezTo>
                      <a:pt x="346035" y="238619"/>
                      <a:pt x="346104" y="238619"/>
                      <a:pt x="346242" y="238619"/>
                    </a:cubicBezTo>
                    <a:cubicBezTo>
                      <a:pt x="346242" y="238619"/>
                      <a:pt x="346242" y="238619"/>
                      <a:pt x="346311" y="238619"/>
                    </a:cubicBezTo>
                    <a:cubicBezTo>
                      <a:pt x="346656" y="238550"/>
                      <a:pt x="347001" y="238550"/>
                      <a:pt x="347277" y="238481"/>
                    </a:cubicBezTo>
                    <a:cubicBezTo>
                      <a:pt x="347415" y="238481"/>
                      <a:pt x="347485" y="238481"/>
                      <a:pt x="347623" y="238412"/>
                    </a:cubicBezTo>
                    <a:cubicBezTo>
                      <a:pt x="347692" y="238412"/>
                      <a:pt x="347761" y="238412"/>
                      <a:pt x="347830" y="238412"/>
                    </a:cubicBezTo>
                    <a:cubicBezTo>
                      <a:pt x="347830" y="238412"/>
                      <a:pt x="347830" y="238412"/>
                      <a:pt x="347830" y="238412"/>
                    </a:cubicBezTo>
                    <a:lnTo>
                      <a:pt x="347899" y="238412"/>
                    </a:lnTo>
                    <a:cubicBezTo>
                      <a:pt x="348244" y="238343"/>
                      <a:pt x="348589" y="238343"/>
                      <a:pt x="348934" y="238274"/>
                    </a:cubicBezTo>
                    <a:cubicBezTo>
                      <a:pt x="348934" y="238274"/>
                      <a:pt x="348934" y="238274"/>
                      <a:pt x="349003" y="238274"/>
                    </a:cubicBezTo>
                    <a:cubicBezTo>
                      <a:pt x="349349" y="238205"/>
                      <a:pt x="349694" y="238205"/>
                      <a:pt x="350039" y="238136"/>
                    </a:cubicBezTo>
                    <a:cubicBezTo>
                      <a:pt x="350039" y="238136"/>
                      <a:pt x="350108" y="238136"/>
                      <a:pt x="350108" y="238136"/>
                    </a:cubicBezTo>
                    <a:cubicBezTo>
                      <a:pt x="350177" y="238136"/>
                      <a:pt x="350315" y="238136"/>
                      <a:pt x="350384" y="238067"/>
                    </a:cubicBezTo>
                    <a:lnTo>
                      <a:pt x="350453" y="238067"/>
                    </a:lnTo>
                    <a:cubicBezTo>
                      <a:pt x="352110" y="237860"/>
                      <a:pt x="353767" y="237515"/>
                      <a:pt x="355355" y="237239"/>
                    </a:cubicBezTo>
                    <a:cubicBezTo>
                      <a:pt x="355355" y="237239"/>
                      <a:pt x="355355" y="237239"/>
                      <a:pt x="355355" y="237239"/>
                    </a:cubicBezTo>
                    <a:lnTo>
                      <a:pt x="355562" y="237170"/>
                    </a:lnTo>
                    <a:cubicBezTo>
                      <a:pt x="355907" y="237100"/>
                      <a:pt x="356252" y="237031"/>
                      <a:pt x="356597" y="236962"/>
                    </a:cubicBezTo>
                    <a:lnTo>
                      <a:pt x="356666" y="236962"/>
                    </a:lnTo>
                    <a:cubicBezTo>
                      <a:pt x="356735" y="236962"/>
                      <a:pt x="356873" y="236893"/>
                      <a:pt x="356942" y="236893"/>
                    </a:cubicBezTo>
                    <a:cubicBezTo>
                      <a:pt x="356942" y="236893"/>
                      <a:pt x="356942" y="236893"/>
                      <a:pt x="356942" y="236893"/>
                    </a:cubicBezTo>
                    <a:cubicBezTo>
                      <a:pt x="357288" y="236824"/>
                      <a:pt x="357633" y="236755"/>
                      <a:pt x="357909" y="236686"/>
                    </a:cubicBezTo>
                    <a:cubicBezTo>
                      <a:pt x="357909" y="236686"/>
                      <a:pt x="357909" y="236686"/>
                      <a:pt x="357978" y="236686"/>
                    </a:cubicBezTo>
                    <a:cubicBezTo>
                      <a:pt x="358116" y="236686"/>
                      <a:pt x="358185" y="236617"/>
                      <a:pt x="358323" y="236617"/>
                    </a:cubicBezTo>
                    <a:cubicBezTo>
                      <a:pt x="358668" y="236548"/>
                      <a:pt x="358945" y="236479"/>
                      <a:pt x="359290" y="236410"/>
                    </a:cubicBezTo>
                    <a:cubicBezTo>
                      <a:pt x="359359" y="236410"/>
                      <a:pt x="359497" y="236341"/>
                      <a:pt x="359566" y="236341"/>
                    </a:cubicBezTo>
                    <a:lnTo>
                      <a:pt x="359566" y="236341"/>
                    </a:lnTo>
                    <a:cubicBezTo>
                      <a:pt x="359911" y="236272"/>
                      <a:pt x="360187" y="236203"/>
                      <a:pt x="360532" y="236134"/>
                    </a:cubicBezTo>
                    <a:cubicBezTo>
                      <a:pt x="360532" y="236134"/>
                      <a:pt x="360532" y="236134"/>
                      <a:pt x="360532" y="236134"/>
                    </a:cubicBezTo>
                    <a:cubicBezTo>
                      <a:pt x="360670" y="236134"/>
                      <a:pt x="360739" y="236065"/>
                      <a:pt x="360877" y="236065"/>
                    </a:cubicBezTo>
                    <a:cubicBezTo>
                      <a:pt x="360877" y="236065"/>
                      <a:pt x="360877" y="236065"/>
                      <a:pt x="360877" y="236065"/>
                    </a:cubicBezTo>
                    <a:cubicBezTo>
                      <a:pt x="361223" y="235996"/>
                      <a:pt x="361499" y="235858"/>
                      <a:pt x="361844" y="235789"/>
                    </a:cubicBezTo>
                    <a:cubicBezTo>
                      <a:pt x="361844" y="235789"/>
                      <a:pt x="361844" y="235789"/>
                      <a:pt x="361844" y="235789"/>
                    </a:cubicBezTo>
                    <a:cubicBezTo>
                      <a:pt x="361982" y="235789"/>
                      <a:pt x="362051" y="235720"/>
                      <a:pt x="362189" y="235720"/>
                    </a:cubicBezTo>
                    <a:cubicBezTo>
                      <a:pt x="362189" y="235720"/>
                      <a:pt x="362189" y="235720"/>
                      <a:pt x="362189" y="235720"/>
                    </a:cubicBezTo>
                    <a:cubicBezTo>
                      <a:pt x="362534" y="235651"/>
                      <a:pt x="362810" y="235582"/>
                      <a:pt x="363156" y="235444"/>
                    </a:cubicBezTo>
                    <a:lnTo>
                      <a:pt x="363156" y="235444"/>
                    </a:lnTo>
                    <a:cubicBezTo>
                      <a:pt x="363570" y="235306"/>
                      <a:pt x="363984" y="235237"/>
                      <a:pt x="364398" y="235098"/>
                    </a:cubicBezTo>
                    <a:lnTo>
                      <a:pt x="364329" y="235098"/>
                    </a:lnTo>
                    <a:cubicBezTo>
                      <a:pt x="364467" y="235098"/>
                      <a:pt x="364536" y="235029"/>
                      <a:pt x="364674" y="235029"/>
                    </a:cubicBezTo>
                    <a:cubicBezTo>
                      <a:pt x="364674" y="235029"/>
                      <a:pt x="364743" y="235029"/>
                      <a:pt x="364743" y="235029"/>
                    </a:cubicBezTo>
                    <a:cubicBezTo>
                      <a:pt x="365089" y="234960"/>
                      <a:pt x="365365" y="234822"/>
                      <a:pt x="365710" y="234753"/>
                    </a:cubicBezTo>
                    <a:lnTo>
                      <a:pt x="365779" y="234753"/>
                    </a:lnTo>
                    <a:cubicBezTo>
                      <a:pt x="365848" y="234753"/>
                      <a:pt x="365986" y="234684"/>
                      <a:pt x="366055" y="234684"/>
                    </a:cubicBezTo>
                    <a:cubicBezTo>
                      <a:pt x="366055" y="234684"/>
                      <a:pt x="366124" y="234684"/>
                      <a:pt x="366124" y="234684"/>
                    </a:cubicBezTo>
                    <a:cubicBezTo>
                      <a:pt x="366400" y="234615"/>
                      <a:pt x="366746" y="234477"/>
                      <a:pt x="367022" y="234408"/>
                    </a:cubicBezTo>
                    <a:lnTo>
                      <a:pt x="367091" y="234408"/>
                    </a:lnTo>
                    <a:cubicBezTo>
                      <a:pt x="367160" y="234408"/>
                      <a:pt x="367298" y="234339"/>
                      <a:pt x="367367" y="234339"/>
                    </a:cubicBezTo>
                    <a:cubicBezTo>
                      <a:pt x="367367" y="234339"/>
                      <a:pt x="367367" y="234339"/>
                      <a:pt x="367367" y="234339"/>
                    </a:cubicBezTo>
                    <a:cubicBezTo>
                      <a:pt x="367712" y="234270"/>
                      <a:pt x="367988" y="234132"/>
                      <a:pt x="368333" y="233994"/>
                    </a:cubicBezTo>
                    <a:cubicBezTo>
                      <a:pt x="368471" y="233925"/>
                      <a:pt x="368540" y="233925"/>
                      <a:pt x="368679" y="233856"/>
                    </a:cubicBezTo>
                    <a:cubicBezTo>
                      <a:pt x="368679" y="233856"/>
                      <a:pt x="368679" y="233856"/>
                      <a:pt x="368748" y="233856"/>
                    </a:cubicBezTo>
                    <a:cubicBezTo>
                      <a:pt x="369093" y="233718"/>
                      <a:pt x="369369" y="233649"/>
                      <a:pt x="369714" y="233511"/>
                    </a:cubicBezTo>
                    <a:cubicBezTo>
                      <a:pt x="369714" y="233511"/>
                      <a:pt x="369714" y="233511"/>
                      <a:pt x="369783" y="233511"/>
                    </a:cubicBezTo>
                    <a:cubicBezTo>
                      <a:pt x="369921" y="233442"/>
                      <a:pt x="369990" y="233442"/>
                      <a:pt x="370128" y="233373"/>
                    </a:cubicBezTo>
                    <a:lnTo>
                      <a:pt x="370059" y="233373"/>
                    </a:lnTo>
                    <a:cubicBezTo>
                      <a:pt x="370404" y="233235"/>
                      <a:pt x="370681" y="233165"/>
                      <a:pt x="371026" y="233027"/>
                    </a:cubicBezTo>
                    <a:cubicBezTo>
                      <a:pt x="371026" y="233027"/>
                      <a:pt x="371095" y="233027"/>
                      <a:pt x="371095" y="233027"/>
                    </a:cubicBezTo>
                    <a:cubicBezTo>
                      <a:pt x="371164" y="233027"/>
                      <a:pt x="371233" y="232958"/>
                      <a:pt x="371302" y="232958"/>
                    </a:cubicBezTo>
                    <a:lnTo>
                      <a:pt x="371371" y="232958"/>
                    </a:lnTo>
                    <a:cubicBezTo>
                      <a:pt x="372061" y="232682"/>
                      <a:pt x="372752" y="232406"/>
                      <a:pt x="373442" y="232130"/>
                    </a:cubicBezTo>
                    <a:lnTo>
                      <a:pt x="373511" y="232130"/>
                    </a:lnTo>
                    <a:cubicBezTo>
                      <a:pt x="373580" y="232061"/>
                      <a:pt x="373718" y="232061"/>
                      <a:pt x="373787" y="231992"/>
                    </a:cubicBezTo>
                    <a:cubicBezTo>
                      <a:pt x="373787" y="231992"/>
                      <a:pt x="373787" y="231992"/>
                      <a:pt x="373856" y="231992"/>
                    </a:cubicBezTo>
                    <a:cubicBezTo>
                      <a:pt x="374547" y="231716"/>
                      <a:pt x="375306" y="231371"/>
                      <a:pt x="375996" y="231094"/>
                    </a:cubicBezTo>
                    <a:lnTo>
                      <a:pt x="375996" y="231094"/>
                    </a:lnTo>
                    <a:cubicBezTo>
                      <a:pt x="376065" y="231025"/>
                      <a:pt x="376203" y="231025"/>
                      <a:pt x="376272" y="230956"/>
                    </a:cubicBezTo>
                    <a:cubicBezTo>
                      <a:pt x="376272" y="230956"/>
                      <a:pt x="376272" y="230956"/>
                      <a:pt x="376272" y="230956"/>
                    </a:cubicBezTo>
                    <a:cubicBezTo>
                      <a:pt x="376549" y="230818"/>
                      <a:pt x="376894" y="230680"/>
                      <a:pt x="377170" y="230542"/>
                    </a:cubicBezTo>
                    <a:cubicBezTo>
                      <a:pt x="377170" y="230542"/>
                      <a:pt x="377239" y="230542"/>
                      <a:pt x="377239" y="230542"/>
                    </a:cubicBezTo>
                    <a:cubicBezTo>
                      <a:pt x="377308" y="230542"/>
                      <a:pt x="377377" y="230473"/>
                      <a:pt x="377446" y="230473"/>
                    </a:cubicBezTo>
                    <a:lnTo>
                      <a:pt x="377515" y="230404"/>
                    </a:lnTo>
                    <a:cubicBezTo>
                      <a:pt x="377791" y="230266"/>
                      <a:pt x="378067" y="230128"/>
                      <a:pt x="378344" y="230059"/>
                    </a:cubicBezTo>
                    <a:cubicBezTo>
                      <a:pt x="378344" y="230059"/>
                      <a:pt x="378413" y="230059"/>
                      <a:pt x="378413" y="229990"/>
                    </a:cubicBezTo>
                    <a:cubicBezTo>
                      <a:pt x="378482" y="229921"/>
                      <a:pt x="378551" y="229921"/>
                      <a:pt x="378620" y="229852"/>
                    </a:cubicBezTo>
                    <a:lnTo>
                      <a:pt x="378689" y="229783"/>
                    </a:lnTo>
                    <a:cubicBezTo>
                      <a:pt x="379379" y="229438"/>
                      <a:pt x="380069" y="229161"/>
                      <a:pt x="380760" y="228816"/>
                    </a:cubicBezTo>
                    <a:cubicBezTo>
                      <a:pt x="380760" y="228816"/>
                      <a:pt x="380760" y="228816"/>
                      <a:pt x="380829" y="228816"/>
                    </a:cubicBezTo>
                    <a:cubicBezTo>
                      <a:pt x="381312" y="228540"/>
                      <a:pt x="381795" y="228333"/>
                      <a:pt x="382279" y="228057"/>
                    </a:cubicBezTo>
                    <a:lnTo>
                      <a:pt x="382279" y="228057"/>
                    </a:lnTo>
                    <a:cubicBezTo>
                      <a:pt x="382555" y="227919"/>
                      <a:pt x="382831" y="227781"/>
                      <a:pt x="383107" y="227643"/>
                    </a:cubicBezTo>
                    <a:lnTo>
                      <a:pt x="383107" y="227643"/>
                    </a:lnTo>
                    <a:cubicBezTo>
                      <a:pt x="383176" y="227574"/>
                      <a:pt x="383314" y="227574"/>
                      <a:pt x="383383" y="227505"/>
                    </a:cubicBezTo>
                    <a:cubicBezTo>
                      <a:pt x="383659" y="227366"/>
                      <a:pt x="384004" y="227159"/>
                      <a:pt x="384281" y="227021"/>
                    </a:cubicBezTo>
                    <a:cubicBezTo>
                      <a:pt x="384281" y="227021"/>
                      <a:pt x="384350" y="227021"/>
                      <a:pt x="384350" y="226952"/>
                    </a:cubicBezTo>
                    <a:cubicBezTo>
                      <a:pt x="384419" y="226883"/>
                      <a:pt x="384488" y="226883"/>
                      <a:pt x="384626" y="226814"/>
                    </a:cubicBezTo>
                    <a:lnTo>
                      <a:pt x="384695" y="226814"/>
                    </a:lnTo>
                    <a:cubicBezTo>
                      <a:pt x="385385" y="226469"/>
                      <a:pt x="386007" y="226055"/>
                      <a:pt x="386628" y="225710"/>
                    </a:cubicBezTo>
                    <a:lnTo>
                      <a:pt x="386697" y="225710"/>
                    </a:lnTo>
                    <a:cubicBezTo>
                      <a:pt x="386766" y="225641"/>
                      <a:pt x="386835" y="225641"/>
                      <a:pt x="386973" y="225572"/>
                    </a:cubicBezTo>
                    <a:cubicBezTo>
                      <a:pt x="387042" y="225502"/>
                      <a:pt x="387180" y="225433"/>
                      <a:pt x="387249" y="225433"/>
                    </a:cubicBezTo>
                    <a:cubicBezTo>
                      <a:pt x="387318" y="225433"/>
                      <a:pt x="387318" y="225364"/>
                      <a:pt x="387387" y="225364"/>
                    </a:cubicBezTo>
                    <a:cubicBezTo>
                      <a:pt x="387663" y="225226"/>
                      <a:pt x="387870" y="225088"/>
                      <a:pt x="388147" y="224950"/>
                    </a:cubicBezTo>
                    <a:cubicBezTo>
                      <a:pt x="388147" y="224950"/>
                      <a:pt x="388216" y="224950"/>
                      <a:pt x="388216" y="224881"/>
                    </a:cubicBezTo>
                    <a:cubicBezTo>
                      <a:pt x="388285" y="224881"/>
                      <a:pt x="388354" y="224812"/>
                      <a:pt x="388354" y="224812"/>
                    </a:cubicBezTo>
                    <a:cubicBezTo>
                      <a:pt x="388423" y="224743"/>
                      <a:pt x="388492" y="224743"/>
                      <a:pt x="388561" y="224674"/>
                    </a:cubicBezTo>
                    <a:cubicBezTo>
                      <a:pt x="389803" y="223915"/>
                      <a:pt x="391046" y="223155"/>
                      <a:pt x="392289" y="222327"/>
                    </a:cubicBezTo>
                    <a:lnTo>
                      <a:pt x="392151" y="222396"/>
                    </a:lnTo>
                    <a:cubicBezTo>
                      <a:pt x="392289" y="222327"/>
                      <a:pt x="392427" y="222258"/>
                      <a:pt x="392496" y="222120"/>
                    </a:cubicBezTo>
                    <a:cubicBezTo>
                      <a:pt x="392496" y="222120"/>
                      <a:pt x="392565" y="222051"/>
                      <a:pt x="392565" y="222051"/>
                    </a:cubicBezTo>
                    <a:cubicBezTo>
                      <a:pt x="392634" y="221982"/>
                      <a:pt x="392772" y="221913"/>
                      <a:pt x="392841" y="221844"/>
                    </a:cubicBezTo>
                    <a:cubicBezTo>
                      <a:pt x="392841" y="221844"/>
                      <a:pt x="392841" y="221844"/>
                      <a:pt x="392910" y="221844"/>
                    </a:cubicBezTo>
                    <a:cubicBezTo>
                      <a:pt x="393186" y="221636"/>
                      <a:pt x="393393" y="221498"/>
                      <a:pt x="393670" y="221291"/>
                    </a:cubicBezTo>
                    <a:cubicBezTo>
                      <a:pt x="393670" y="221291"/>
                      <a:pt x="393670" y="221291"/>
                      <a:pt x="393670" y="221291"/>
                    </a:cubicBezTo>
                    <a:cubicBezTo>
                      <a:pt x="393739" y="221291"/>
                      <a:pt x="393739" y="221222"/>
                      <a:pt x="393808" y="221222"/>
                    </a:cubicBezTo>
                    <a:cubicBezTo>
                      <a:pt x="393877" y="221153"/>
                      <a:pt x="394015" y="221084"/>
                      <a:pt x="394084" y="221015"/>
                    </a:cubicBezTo>
                    <a:cubicBezTo>
                      <a:pt x="394291" y="220877"/>
                      <a:pt x="394567" y="220670"/>
                      <a:pt x="394774" y="220532"/>
                    </a:cubicBezTo>
                    <a:cubicBezTo>
                      <a:pt x="394774" y="220532"/>
                      <a:pt x="394774" y="220532"/>
                      <a:pt x="394774" y="220532"/>
                    </a:cubicBezTo>
                    <a:cubicBezTo>
                      <a:pt x="394843" y="220463"/>
                      <a:pt x="394912" y="220394"/>
                      <a:pt x="394981" y="220394"/>
                    </a:cubicBezTo>
                    <a:cubicBezTo>
                      <a:pt x="395050" y="220325"/>
                      <a:pt x="395050" y="220325"/>
                      <a:pt x="395119" y="220256"/>
                    </a:cubicBezTo>
                    <a:cubicBezTo>
                      <a:pt x="395326" y="220118"/>
                      <a:pt x="395603" y="219911"/>
                      <a:pt x="395810" y="219773"/>
                    </a:cubicBezTo>
                    <a:cubicBezTo>
                      <a:pt x="395810" y="219773"/>
                      <a:pt x="395810" y="219773"/>
                      <a:pt x="395810" y="219773"/>
                    </a:cubicBezTo>
                    <a:cubicBezTo>
                      <a:pt x="395810" y="219773"/>
                      <a:pt x="395879" y="219703"/>
                      <a:pt x="395879" y="219703"/>
                    </a:cubicBezTo>
                    <a:cubicBezTo>
                      <a:pt x="395948" y="219634"/>
                      <a:pt x="396017" y="219634"/>
                      <a:pt x="396017" y="219565"/>
                    </a:cubicBezTo>
                    <a:lnTo>
                      <a:pt x="396017" y="219565"/>
                    </a:lnTo>
                    <a:cubicBezTo>
                      <a:pt x="396983" y="218875"/>
                      <a:pt x="397950" y="218116"/>
                      <a:pt x="398916" y="217356"/>
                    </a:cubicBezTo>
                    <a:lnTo>
                      <a:pt x="398916" y="217356"/>
                    </a:lnTo>
                    <a:cubicBezTo>
                      <a:pt x="399261" y="217080"/>
                      <a:pt x="399607" y="216804"/>
                      <a:pt x="399952" y="216528"/>
                    </a:cubicBezTo>
                    <a:cubicBezTo>
                      <a:pt x="399952" y="216528"/>
                      <a:pt x="400021" y="216459"/>
                      <a:pt x="400021" y="216459"/>
                    </a:cubicBezTo>
                    <a:cubicBezTo>
                      <a:pt x="400090" y="216390"/>
                      <a:pt x="400090" y="216390"/>
                      <a:pt x="400159" y="216321"/>
                    </a:cubicBezTo>
                    <a:cubicBezTo>
                      <a:pt x="400228" y="216252"/>
                      <a:pt x="400228" y="216252"/>
                      <a:pt x="400297" y="216183"/>
                    </a:cubicBezTo>
                    <a:cubicBezTo>
                      <a:pt x="400504" y="215976"/>
                      <a:pt x="400711" y="215837"/>
                      <a:pt x="400987" y="215630"/>
                    </a:cubicBezTo>
                    <a:cubicBezTo>
                      <a:pt x="400987" y="215630"/>
                      <a:pt x="401056" y="215561"/>
                      <a:pt x="401056" y="215561"/>
                    </a:cubicBezTo>
                    <a:cubicBezTo>
                      <a:pt x="401056" y="215561"/>
                      <a:pt x="401125" y="215492"/>
                      <a:pt x="401125" y="215492"/>
                    </a:cubicBezTo>
                    <a:cubicBezTo>
                      <a:pt x="401401" y="215216"/>
                      <a:pt x="401678" y="215009"/>
                      <a:pt x="402023" y="214733"/>
                    </a:cubicBezTo>
                    <a:cubicBezTo>
                      <a:pt x="402023" y="214733"/>
                      <a:pt x="402023" y="214733"/>
                      <a:pt x="402023" y="214733"/>
                    </a:cubicBezTo>
                    <a:lnTo>
                      <a:pt x="402023" y="214733"/>
                    </a:lnTo>
                    <a:cubicBezTo>
                      <a:pt x="402368" y="214457"/>
                      <a:pt x="402713" y="214181"/>
                      <a:pt x="402989" y="213904"/>
                    </a:cubicBezTo>
                    <a:lnTo>
                      <a:pt x="402989" y="213904"/>
                    </a:lnTo>
                    <a:cubicBezTo>
                      <a:pt x="403680" y="213283"/>
                      <a:pt x="404301" y="212731"/>
                      <a:pt x="404991" y="212110"/>
                    </a:cubicBezTo>
                    <a:cubicBezTo>
                      <a:pt x="404991" y="212110"/>
                      <a:pt x="404991" y="212110"/>
                      <a:pt x="405060" y="212041"/>
                    </a:cubicBezTo>
                    <a:cubicBezTo>
                      <a:pt x="405406" y="211764"/>
                      <a:pt x="405682" y="211419"/>
                      <a:pt x="406027" y="211143"/>
                    </a:cubicBezTo>
                    <a:cubicBezTo>
                      <a:pt x="406372" y="210867"/>
                      <a:pt x="406648" y="210522"/>
                      <a:pt x="406993" y="210246"/>
                    </a:cubicBezTo>
                    <a:lnTo>
                      <a:pt x="406993" y="210177"/>
                    </a:lnTo>
                    <a:cubicBezTo>
                      <a:pt x="407270" y="209900"/>
                      <a:pt x="407546" y="209624"/>
                      <a:pt x="407891" y="209279"/>
                    </a:cubicBezTo>
                    <a:lnTo>
                      <a:pt x="407891" y="209279"/>
                    </a:lnTo>
                    <a:cubicBezTo>
                      <a:pt x="407891" y="209279"/>
                      <a:pt x="407891" y="209279"/>
                      <a:pt x="407960" y="209210"/>
                    </a:cubicBezTo>
                    <a:cubicBezTo>
                      <a:pt x="408305" y="208865"/>
                      <a:pt x="408581" y="208589"/>
                      <a:pt x="408926" y="208244"/>
                    </a:cubicBezTo>
                    <a:cubicBezTo>
                      <a:pt x="409203" y="207898"/>
                      <a:pt x="409548" y="207622"/>
                      <a:pt x="409824" y="207277"/>
                    </a:cubicBezTo>
                    <a:cubicBezTo>
                      <a:pt x="409824" y="207277"/>
                      <a:pt x="409824" y="207277"/>
                      <a:pt x="409824" y="207277"/>
                    </a:cubicBezTo>
                    <a:cubicBezTo>
                      <a:pt x="409824" y="207277"/>
                      <a:pt x="409824" y="207277"/>
                      <a:pt x="409824" y="207277"/>
                    </a:cubicBezTo>
                    <a:cubicBezTo>
                      <a:pt x="410031" y="207001"/>
                      <a:pt x="410307" y="206794"/>
                      <a:pt x="410514" y="206518"/>
                    </a:cubicBezTo>
                    <a:cubicBezTo>
                      <a:pt x="410514" y="206518"/>
                      <a:pt x="410514" y="206518"/>
                      <a:pt x="410514" y="206518"/>
                    </a:cubicBezTo>
                    <a:cubicBezTo>
                      <a:pt x="410583" y="206449"/>
                      <a:pt x="410652" y="206380"/>
                      <a:pt x="410721" y="206311"/>
                    </a:cubicBezTo>
                    <a:cubicBezTo>
                      <a:pt x="410721" y="206311"/>
                      <a:pt x="410721" y="206311"/>
                      <a:pt x="410721" y="206311"/>
                    </a:cubicBezTo>
                    <a:cubicBezTo>
                      <a:pt x="410928" y="206103"/>
                      <a:pt x="411136" y="205827"/>
                      <a:pt x="411343" y="205620"/>
                    </a:cubicBezTo>
                    <a:cubicBezTo>
                      <a:pt x="411412" y="205551"/>
                      <a:pt x="411550" y="205413"/>
                      <a:pt x="411619" y="205344"/>
                    </a:cubicBezTo>
                    <a:cubicBezTo>
                      <a:pt x="411619" y="205344"/>
                      <a:pt x="411619" y="205344"/>
                      <a:pt x="411619" y="205344"/>
                    </a:cubicBezTo>
                    <a:cubicBezTo>
                      <a:pt x="411619" y="205344"/>
                      <a:pt x="411619" y="205344"/>
                      <a:pt x="411619" y="205344"/>
                    </a:cubicBezTo>
                    <a:cubicBezTo>
                      <a:pt x="411895" y="205068"/>
                      <a:pt x="412102" y="204792"/>
                      <a:pt x="412378" y="204516"/>
                    </a:cubicBezTo>
                    <a:cubicBezTo>
                      <a:pt x="412447" y="204447"/>
                      <a:pt x="412447" y="204447"/>
                      <a:pt x="412516" y="204378"/>
                    </a:cubicBezTo>
                    <a:cubicBezTo>
                      <a:pt x="412723" y="204101"/>
                      <a:pt x="412931" y="203894"/>
                      <a:pt x="413138" y="203618"/>
                    </a:cubicBezTo>
                    <a:cubicBezTo>
                      <a:pt x="413207" y="203549"/>
                      <a:pt x="413207" y="203480"/>
                      <a:pt x="413276" y="203411"/>
                    </a:cubicBezTo>
                    <a:cubicBezTo>
                      <a:pt x="413276" y="203411"/>
                      <a:pt x="413345" y="203342"/>
                      <a:pt x="413345" y="203342"/>
                    </a:cubicBezTo>
                    <a:cubicBezTo>
                      <a:pt x="413345" y="203342"/>
                      <a:pt x="413345" y="203342"/>
                      <a:pt x="413345" y="203342"/>
                    </a:cubicBezTo>
                    <a:cubicBezTo>
                      <a:pt x="413552" y="203066"/>
                      <a:pt x="413828" y="202790"/>
                      <a:pt x="414035" y="202445"/>
                    </a:cubicBezTo>
                    <a:cubicBezTo>
                      <a:pt x="414035" y="202375"/>
                      <a:pt x="414104" y="202375"/>
                      <a:pt x="414104" y="202306"/>
                    </a:cubicBezTo>
                    <a:cubicBezTo>
                      <a:pt x="414104" y="202306"/>
                      <a:pt x="414104" y="202237"/>
                      <a:pt x="414173" y="202237"/>
                    </a:cubicBezTo>
                    <a:cubicBezTo>
                      <a:pt x="414173" y="202237"/>
                      <a:pt x="414173" y="202237"/>
                      <a:pt x="414173" y="202168"/>
                    </a:cubicBezTo>
                    <a:cubicBezTo>
                      <a:pt x="414380" y="201892"/>
                      <a:pt x="414587" y="201685"/>
                      <a:pt x="414794" y="201409"/>
                    </a:cubicBezTo>
                    <a:cubicBezTo>
                      <a:pt x="414794" y="201409"/>
                      <a:pt x="414864" y="201340"/>
                      <a:pt x="414864" y="201340"/>
                    </a:cubicBezTo>
                    <a:cubicBezTo>
                      <a:pt x="414864" y="201271"/>
                      <a:pt x="414933" y="201271"/>
                      <a:pt x="414933" y="201202"/>
                    </a:cubicBezTo>
                    <a:cubicBezTo>
                      <a:pt x="414933" y="201202"/>
                      <a:pt x="414933" y="201133"/>
                      <a:pt x="415002" y="201133"/>
                    </a:cubicBezTo>
                    <a:cubicBezTo>
                      <a:pt x="415278" y="200788"/>
                      <a:pt x="415554" y="200442"/>
                      <a:pt x="415761" y="200166"/>
                    </a:cubicBezTo>
                    <a:cubicBezTo>
                      <a:pt x="415761" y="200166"/>
                      <a:pt x="415761" y="200166"/>
                      <a:pt x="415761" y="200166"/>
                    </a:cubicBezTo>
                    <a:cubicBezTo>
                      <a:pt x="415830" y="200097"/>
                      <a:pt x="415899" y="200028"/>
                      <a:pt x="415899" y="199959"/>
                    </a:cubicBezTo>
                    <a:cubicBezTo>
                      <a:pt x="415968" y="199890"/>
                      <a:pt x="415968" y="199890"/>
                      <a:pt x="416037" y="199821"/>
                    </a:cubicBezTo>
                    <a:cubicBezTo>
                      <a:pt x="416175" y="199683"/>
                      <a:pt x="416244" y="199545"/>
                      <a:pt x="416382" y="199407"/>
                    </a:cubicBezTo>
                    <a:lnTo>
                      <a:pt x="416382" y="199407"/>
                    </a:lnTo>
                    <a:cubicBezTo>
                      <a:pt x="416451" y="199338"/>
                      <a:pt x="416520" y="199269"/>
                      <a:pt x="416589" y="199200"/>
                    </a:cubicBezTo>
                    <a:cubicBezTo>
                      <a:pt x="416589" y="199200"/>
                      <a:pt x="416589" y="199200"/>
                      <a:pt x="416589" y="199200"/>
                    </a:cubicBezTo>
                    <a:cubicBezTo>
                      <a:pt x="416797" y="198924"/>
                      <a:pt x="416935" y="198717"/>
                      <a:pt x="417142" y="198440"/>
                    </a:cubicBezTo>
                    <a:cubicBezTo>
                      <a:pt x="417211" y="198302"/>
                      <a:pt x="417280" y="198233"/>
                      <a:pt x="417418" y="198095"/>
                    </a:cubicBezTo>
                    <a:cubicBezTo>
                      <a:pt x="417418" y="198095"/>
                      <a:pt x="417418" y="198095"/>
                      <a:pt x="417418" y="198026"/>
                    </a:cubicBezTo>
                    <a:cubicBezTo>
                      <a:pt x="417694" y="197681"/>
                      <a:pt x="417970" y="197336"/>
                      <a:pt x="418177" y="196922"/>
                    </a:cubicBezTo>
                    <a:cubicBezTo>
                      <a:pt x="418246" y="196853"/>
                      <a:pt x="418246" y="196784"/>
                      <a:pt x="418315" y="196715"/>
                    </a:cubicBezTo>
                    <a:cubicBezTo>
                      <a:pt x="418453" y="196577"/>
                      <a:pt x="418591" y="196369"/>
                      <a:pt x="418660" y="196231"/>
                    </a:cubicBezTo>
                    <a:cubicBezTo>
                      <a:pt x="412171" y="187602"/>
                      <a:pt x="404094" y="180284"/>
                      <a:pt x="394912" y="174623"/>
                    </a:cubicBezTo>
                    <a:cubicBezTo>
                      <a:pt x="394843" y="174692"/>
                      <a:pt x="394843" y="174761"/>
                      <a:pt x="394774" y="174761"/>
                    </a:cubicBezTo>
                    <a:cubicBezTo>
                      <a:pt x="394774" y="174830"/>
                      <a:pt x="394705" y="174830"/>
                      <a:pt x="394705" y="174899"/>
                    </a:cubicBezTo>
                    <a:cubicBezTo>
                      <a:pt x="394636" y="175037"/>
                      <a:pt x="394498" y="175244"/>
                      <a:pt x="394429" y="175383"/>
                    </a:cubicBezTo>
                    <a:cubicBezTo>
                      <a:pt x="394429" y="175383"/>
                      <a:pt x="394429" y="175452"/>
                      <a:pt x="394360" y="175452"/>
                    </a:cubicBezTo>
                    <a:cubicBezTo>
                      <a:pt x="394291" y="175521"/>
                      <a:pt x="394222" y="175659"/>
                      <a:pt x="394153" y="175728"/>
                    </a:cubicBezTo>
                    <a:cubicBezTo>
                      <a:pt x="393739" y="175452"/>
                      <a:pt x="393255" y="175175"/>
                      <a:pt x="392841" y="174968"/>
                    </a:cubicBezTo>
                    <a:cubicBezTo>
                      <a:pt x="380346" y="166960"/>
                      <a:pt x="365365" y="162956"/>
                      <a:pt x="350177" y="163025"/>
                    </a:cubicBezTo>
                    <a:lnTo>
                      <a:pt x="350177" y="163025"/>
                    </a:lnTo>
                    <a:close/>
                    <a:moveTo>
                      <a:pt x="395533" y="174209"/>
                    </a:moveTo>
                    <a:cubicBezTo>
                      <a:pt x="395533" y="174209"/>
                      <a:pt x="395533" y="174209"/>
                      <a:pt x="395533" y="174209"/>
                    </a:cubicBezTo>
                    <a:lnTo>
                      <a:pt x="395533" y="174209"/>
                    </a:lnTo>
                    <a:cubicBezTo>
                      <a:pt x="395533" y="174209"/>
                      <a:pt x="395533" y="174209"/>
                      <a:pt x="395533" y="174209"/>
                    </a:cubicBezTo>
                    <a:lnTo>
                      <a:pt x="395533" y="174209"/>
                    </a:lnTo>
                    <a:close/>
                    <a:moveTo>
                      <a:pt x="377791" y="193470"/>
                    </a:moveTo>
                    <a:cubicBezTo>
                      <a:pt x="377722" y="193539"/>
                      <a:pt x="377653" y="193539"/>
                      <a:pt x="377584" y="193608"/>
                    </a:cubicBezTo>
                    <a:cubicBezTo>
                      <a:pt x="377584" y="193608"/>
                      <a:pt x="377584" y="193608"/>
                      <a:pt x="377584" y="193608"/>
                    </a:cubicBezTo>
                    <a:cubicBezTo>
                      <a:pt x="377515" y="193677"/>
                      <a:pt x="377446" y="193677"/>
                      <a:pt x="377377" y="193746"/>
                    </a:cubicBezTo>
                    <a:cubicBezTo>
                      <a:pt x="377170" y="193953"/>
                      <a:pt x="376894" y="194091"/>
                      <a:pt x="376618" y="194298"/>
                    </a:cubicBezTo>
                    <a:cubicBezTo>
                      <a:pt x="376618" y="194298"/>
                      <a:pt x="376618" y="194298"/>
                      <a:pt x="376618" y="194298"/>
                    </a:cubicBezTo>
                    <a:cubicBezTo>
                      <a:pt x="376618" y="194298"/>
                      <a:pt x="376618" y="194298"/>
                      <a:pt x="376618" y="194298"/>
                    </a:cubicBezTo>
                    <a:cubicBezTo>
                      <a:pt x="376411" y="194436"/>
                      <a:pt x="376134" y="194644"/>
                      <a:pt x="375927" y="194782"/>
                    </a:cubicBezTo>
                    <a:cubicBezTo>
                      <a:pt x="375927" y="194782"/>
                      <a:pt x="375927" y="194782"/>
                      <a:pt x="375858" y="194782"/>
                    </a:cubicBezTo>
                    <a:cubicBezTo>
                      <a:pt x="375651" y="194920"/>
                      <a:pt x="375444" y="195058"/>
                      <a:pt x="375237" y="195196"/>
                    </a:cubicBezTo>
                    <a:cubicBezTo>
                      <a:pt x="375237" y="195196"/>
                      <a:pt x="375168" y="195265"/>
                      <a:pt x="375168" y="195265"/>
                    </a:cubicBezTo>
                    <a:cubicBezTo>
                      <a:pt x="375099" y="195334"/>
                      <a:pt x="375030" y="195334"/>
                      <a:pt x="375030" y="195334"/>
                    </a:cubicBezTo>
                    <a:cubicBezTo>
                      <a:pt x="374961" y="195334"/>
                      <a:pt x="374961" y="195403"/>
                      <a:pt x="374892" y="195403"/>
                    </a:cubicBezTo>
                    <a:cubicBezTo>
                      <a:pt x="374063" y="195955"/>
                      <a:pt x="373166" y="196507"/>
                      <a:pt x="372337" y="197060"/>
                    </a:cubicBezTo>
                    <a:cubicBezTo>
                      <a:pt x="372337" y="197060"/>
                      <a:pt x="372268" y="197060"/>
                      <a:pt x="372268" y="197129"/>
                    </a:cubicBezTo>
                    <a:cubicBezTo>
                      <a:pt x="372199" y="197198"/>
                      <a:pt x="372130" y="197198"/>
                      <a:pt x="371992" y="197267"/>
                    </a:cubicBezTo>
                    <a:cubicBezTo>
                      <a:pt x="371992" y="197267"/>
                      <a:pt x="371923" y="197267"/>
                      <a:pt x="371923" y="197336"/>
                    </a:cubicBezTo>
                    <a:cubicBezTo>
                      <a:pt x="371923" y="197336"/>
                      <a:pt x="371923" y="197336"/>
                      <a:pt x="371923" y="197336"/>
                    </a:cubicBezTo>
                    <a:cubicBezTo>
                      <a:pt x="371716" y="197474"/>
                      <a:pt x="371440" y="197612"/>
                      <a:pt x="371233" y="197750"/>
                    </a:cubicBezTo>
                    <a:lnTo>
                      <a:pt x="371233" y="197750"/>
                    </a:lnTo>
                    <a:cubicBezTo>
                      <a:pt x="371233" y="197750"/>
                      <a:pt x="371233" y="197750"/>
                      <a:pt x="371233" y="197750"/>
                    </a:cubicBezTo>
                    <a:cubicBezTo>
                      <a:pt x="371164" y="197819"/>
                      <a:pt x="371095" y="197819"/>
                      <a:pt x="371026" y="197888"/>
                    </a:cubicBezTo>
                    <a:cubicBezTo>
                      <a:pt x="371026" y="197888"/>
                      <a:pt x="371026" y="197888"/>
                      <a:pt x="370957" y="197888"/>
                    </a:cubicBezTo>
                    <a:cubicBezTo>
                      <a:pt x="370473" y="198164"/>
                      <a:pt x="369990" y="198440"/>
                      <a:pt x="369576" y="198717"/>
                    </a:cubicBezTo>
                    <a:cubicBezTo>
                      <a:pt x="369576" y="198717"/>
                      <a:pt x="369576" y="198717"/>
                      <a:pt x="369507" y="198717"/>
                    </a:cubicBezTo>
                    <a:cubicBezTo>
                      <a:pt x="369438" y="198786"/>
                      <a:pt x="369369" y="198786"/>
                      <a:pt x="369300" y="198855"/>
                    </a:cubicBezTo>
                    <a:cubicBezTo>
                      <a:pt x="369093" y="198924"/>
                      <a:pt x="368955" y="199062"/>
                      <a:pt x="368748" y="199131"/>
                    </a:cubicBezTo>
                    <a:cubicBezTo>
                      <a:pt x="368679" y="199200"/>
                      <a:pt x="368609" y="199200"/>
                      <a:pt x="368540" y="199269"/>
                    </a:cubicBezTo>
                    <a:cubicBezTo>
                      <a:pt x="368540" y="199269"/>
                      <a:pt x="368540" y="199269"/>
                      <a:pt x="368540" y="199269"/>
                    </a:cubicBezTo>
                    <a:cubicBezTo>
                      <a:pt x="368333" y="199407"/>
                      <a:pt x="368126" y="199476"/>
                      <a:pt x="367919" y="199614"/>
                    </a:cubicBezTo>
                    <a:cubicBezTo>
                      <a:pt x="367919" y="199614"/>
                      <a:pt x="367919" y="199614"/>
                      <a:pt x="367919" y="199614"/>
                    </a:cubicBezTo>
                    <a:cubicBezTo>
                      <a:pt x="367574" y="199821"/>
                      <a:pt x="367229" y="199959"/>
                      <a:pt x="366884" y="200166"/>
                    </a:cubicBezTo>
                    <a:cubicBezTo>
                      <a:pt x="366400" y="200373"/>
                      <a:pt x="365917" y="200650"/>
                      <a:pt x="365434" y="200857"/>
                    </a:cubicBezTo>
                    <a:cubicBezTo>
                      <a:pt x="365434" y="200857"/>
                      <a:pt x="365365" y="200857"/>
                      <a:pt x="365365" y="200926"/>
                    </a:cubicBezTo>
                    <a:cubicBezTo>
                      <a:pt x="365296" y="200926"/>
                      <a:pt x="365227" y="200995"/>
                      <a:pt x="365158" y="200995"/>
                    </a:cubicBezTo>
                    <a:cubicBezTo>
                      <a:pt x="364951" y="201064"/>
                      <a:pt x="364813" y="201133"/>
                      <a:pt x="364605" y="201271"/>
                    </a:cubicBezTo>
                    <a:cubicBezTo>
                      <a:pt x="364605" y="201271"/>
                      <a:pt x="364536" y="201271"/>
                      <a:pt x="364536" y="201340"/>
                    </a:cubicBezTo>
                    <a:cubicBezTo>
                      <a:pt x="364467" y="201340"/>
                      <a:pt x="364398" y="201409"/>
                      <a:pt x="364329" y="201409"/>
                    </a:cubicBezTo>
                    <a:cubicBezTo>
                      <a:pt x="364122" y="201478"/>
                      <a:pt x="363915" y="201547"/>
                      <a:pt x="363777" y="201685"/>
                    </a:cubicBezTo>
                    <a:cubicBezTo>
                      <a:pt x="363708" y="201685"/>
                      <a:pt x="363639" y="201754"/>
                      <a:pt x="363570" y="201754"/>
                    </a:cubicBezTo>
                    <a:cubicBezTo>
                      <a:pt x="363570" y="201754"/>
                      <a:pt x="363570" y="201754"/>
                      <a:pt x="363570" y="201754"/>
                    </a:cubicBezTo>
                    <a:cubicBezTo>
                      <a:pt x="363087" y="201961"/>
                      <a:pt x="362603" y="202168"/>
                      <a:pt x="362051" y="202375"/>
                    </a:cubicBezTo>
                    <a:cubicBezTo>
                      <a:pt x="361982" y="202375"/>
                      <a:pt x="361913" y="202445"/>
                      <a:pt x="361913" y="202445"/>
                    </a:cubicBezTo>
                    <a:cubicBezTo>
                      <a:pt x="361913" y="202445"/>
                      <a:pt x="361913" y="202445"/>
                      <a:pt x="361844" y="202445"/>
                    </a:cubicBezTo>
                    <a:cubicBezTo>
                      <a:pt x="361361" y="202652"/>
                      <a:pt x="360808" y="202859"/>
                      <a:pt x="360325" y="202997"/>
                    </a:cubicBezTo>
                    <a:cubicBezTo>
                      <a:pt x="360325" y="202997"/>
                      <a:pt x="360256" y="202997"/>
                      <a:pt x="360256" y="202997"/>
                    </a:cubicBezTo>
                    <a:cubicBezTo>
                      <a:pt x="360187" y="202997"/>
                      <a:pt x="360187" y="202997"/>
                      <a:pt x="360118" y="203066"/>
                    </a:cubicBezTo>
                    <a:cubicBezTo>
                      <a:pt x="360118" y="203066"/>
                      <a:pt x="360049" y="203066"/>
                      <a:pt x="360049" y="203066"/>
                    </a:cubicBezTo>
                    <a:cubicBezTo>
                      <a:pt x="360049" y="203066"/>
                      <a:pt x="360049" y="203066"/>
                      <a:pt x="359980" y="203066"/>
                    </a:cubicBezTo>
                    <a:cubicBezTo>
                      <a:pt x="359773" y="203135"/>
                      <a:pt x="359635" y="203204"/>
                      <a:pt x="359428" y="203273"/>
                    </a:cubicBezTo>
                    <a:cubicBezTo>
                      <a:pt x="359428" y="203273"/>
                      <a:pt x="359359" y="203273"/>
                      <a:pt x="359359" y="203273"/>
                    </a:cubicBezTo>
                    <a:cubicBezTo>
                      <a:pt x="359290" y="203273"/>
                      <a:pt x="359221" y="203342"/>
                      <a:pt x="359152" y="203342"/>
                    </a:cubicBezTo>
                    <a:cubicBezTo>
                      <a:pt x="358945" y="203411"/>
                      <a:pt x="358737" y="203480"/>
                      <a:pt x="358530" y="203549"/>
                    </a:cubicBezTo>
                    <a:cubicBezTo>
                      <a:pt x="358461" y="203549"/>
                      <a:pt x="358392" y="203618"/>
                      <a:pt x="358323" y="203618"/>
                    </a:cubicBezTo>
                    <a:cubicBezTo>
                      <a:pt x="358323" y="203618"/>
                      <a:pt x="358323" y="203618"/>
                      <a:pt x="358323" y="203618"/>
                    </a:cubicBezTo>
                    <a:cubicBezTo>
                      <a:pt x="358116" y="203687"/>
                      <a:pt x="357909" y="203756"/>
                      <a:pt x="357633" y="203825"/>
                    </a:cubicBezTo>
                    <a:cubicBezTo>
                      <a:pt x="357564" y="203825"/>
                      <a:pt x="357495" y="203894"/>
                      <a:pt x="357426" y="203894"/>
                    </a:cubicBezTo>
                    <a:cubicBezTo>
                      <a:pt x="357426" y="203894"/>
                      <a:pt x="357357" y="203894"/>
                      <a:pt x="357357" y="203894"/>
                    </a:cubicBezTo>
                    <a:cubicBezTo>
                      <a:pt x="357150" y="203963"/>
                      <a:pt x="356942" y="204032"/>
                      <a:pt x="356666" y="204101"/>
                    </a:cubicBezTo>
                    <a:cubicBezTo>
                      <a:pt x="356597" y="204101"/>
                      <a:pt x="356597" y="204101"/>
                      <a:pt x="356528" y="204170"/>
                    </a:cubicBezTo>
                    <a:cubicBezTo>
                      <a:pt x="356528" y="204170"/>
                      <a:pt x="356528" y="204170"/>
                      <a:pt x="356459" y="204170"/>
                    </a:cubicBezTo>
                    <a:cubicBezTo>
                      <a:pt x="356252" y="204239"/>
                      <a:pt x="356045" y="204308"/>
                      <a:pt x="355769" y="204378"/>
                    </a:cubicBezTo>
                    <a:cubicBezTo>
                      <a:pt x="355700" y="204378"/>
                      <a:pt x="355631" y="204378"/>
                      <a:pt x="355631" y="204447"/>
                    </a:cubicBezTo>
                    <a:cubicBezTo>
                      <a:pt x="355631" y="204447"/>
                      <a:pt x="355562" y="204447"/>
                      <a:pt x="355562" y="204447"/>
                    </a:cubicBezTo>
                    <a:cubicBezTo>
                      <a:pt x="355286" y="204516"/>
                      <a:pt x="354940" y="204654"/>
                      <a:pt x="354664" y="204723"/>
                    </a:cubicBezTo>
                    <a:cubicBezTo>
                      <a:pt x="354595" y="204723"/>
                      <a:pt x="354526" y="204792"/>
                      <a:pt x="354457" y="204792"/>
                    </a:cubicBezTo>
                    <a:cubicBezTo>
                      <a:pt x="354319" y="204861"/>
                      <a:pt x="354112" y="204861"/>
                      <a:pt x="353974" y="204930"/>
                    </a:cubicBezTo>
                    <a:cubicBezTo>
                      <a:pt x="353905" y="204930"/>
                      <a:pt x="353836" y="204999"/>
                      <a:pt x="353767" y="204999"/>
                    </a:cubicBezTo>
                    <a:cubicBezTo>
                      <a:pt x="353560" y="205068"/>
                      <a:pt x="353353" y="205137"/>
                      <a:pt x="353076" y="205206"/>
                    </a:cubicBezTo>
                    <a:cubicBezTo>
                      <a:pt x="353007" y="205206"/>
                      <a:pt x="352938" y="205275"/>
                      <a:pt x="352869" y="205275"/>
                    </a:cubicBezTo>
                    <a:cubicBezTo>
                      <a:pt x="352662" y="205344"/>
                      <a:pt x="352455" y="205413"/>
                      <a:pt x="352248" y="205413"/>
                    </a:cubicBezTo>
                    <a:cubicBezTo>
                      <a:pt x="352248" y="205413"/>
                      <a:pt x="352248" y="205413"/>
                      <a:pt x="352248" y="205413"/>
                    </a:cubicBezTo>
                    <a:cubicBezTo>
                      <a:pt x="352179" y="205413"/>
                      <a:pt x="352110" y="205482"/>
                      <a:pt x="352041" y="205482"/>
                    </a:cubicBezTo>
                    <a:cubicBezTo>
                      <a:pt x="352041" y="205482"/>
                      <a:pt x="352041" y="205482"/>
                      <a:pt x="352041" y="205482"/>
                    </a:cubicBezTo>
                    <a:cubicBezTo>
                      <a:pt x="351834" y="205551"/>
                      <a:pt x="351558" y="205620"/>
                      <a:pt x="351351" y="205620"/>
                    </a:cubicBezTo>
                    <a:cubicBezTo>
                      <a:pt x="351351" y="205620"/>
                      <a:pt x="351351" y="205620"/>
                      <a:pt x="351351" y="205620"/>
                    </a:cubicBezTo>
                    <a:cubicBezTo>
                      <a:pt x="351282" y="205620"/>
                      <a:pt x="351212" y="205620"/>
                      <a:pt x="351143" y="205689"/>
                    </a:cubicBezTo>
                    <a:cubicBezTo>
                      <a:pt x="350936" y="205758"/>
                      <a:pt x="350729" y="205758"/>
                      <a:pt x="350522" y="205827"/>
                    </a:cubicBezTo>
                    <a:cubicBezTo>
                      <a:pt x="350453" y="205827"/>
                      <a:pt x="350384" y="205827"/>
                      <a:pt x="350315" y="205896"/>
                    </a:cubicBezTo>
                    <a:cubicBezTo>
                      <a:pt x="350315" y="205896"/>
                      <a:pt x="350315" y="205896"/>
                      <a:pt x="350246" y="205896"/>
                    </a:cubicBezTo>
                    <a:cubicBezTo>
                      <a:pt x="350177" y="205896"/>
                      <a:pt x="350039" y="205965"/>
                      <a:pt x="349970" y="205965"/>
                    </a:cubicBezTo>
                    <a:cubicBezTo>
                      <a:pt x="358461" y="200166"/>
                      <a:pt x="367850" y="195955"/>
                      <a:pt x="377791" y="193470"/>
                    </a:cubicBezTo>
                    <a:lnTo>
                      <a:pt x="377791" y="193470"/>
                    </a:lnTo>
                    <a:close/>
                    <a:moveTo>
                      <a:pt x="81351" y="212524"/>
                    </a:moveTo>
                    <a:cubicBezTo>
                      <a:pt x="67199" y="229714"/>
                      <a:pt x="46972" y="240828"/>
                      <a:pt x="24880" y="243452"/>
                    </a:cubicBezTo>
                    <a:cubicBezTo>
                      <a:pt x="30817" y="234684"/>
                      <a:pt x="38618" y="227297"/>
                      <a:pt x="47938" y="221982"/>
                    </a:cubicBezTo>
                    <a:lnTo>
                      <a:pt x="47938" y="221982"/>
                    </a:lnTo>
                    <a:cubicBezTo>
                      <a:pt x="58293" y="215906"/>
                      <a:pt x="69753" y="212800"/>
                      <a:pt x="81351" y="212524"/>
                    </a:cubicBezTo>
                    <a:lnTo>
                      <a:pt x="81351" y="212524"/>
                    </a:lnTo>
                    <a:close/>
                    <a:moveTo>
                      <a:pt x="172133" y="264577"/>
                    </a:moveTo>
                    <a:cubicBezTo>
                      <a:pt x="132921" y="264370"/>
                      <a:pt x="98472" y="290672"/>
                      <a:pt x="88324" y="328504"/>
                    </a:cubicBezTo>
                    <a:cubicBezTo>
                      <a:pt x="86184" y="336581"/>
                      <a:pt x="85217" y="344865"/>
                      <a:pt x="85424" y="353219"/>
                    </a:cubicBezTo>
                    <a:cubicBezTo>
                      <a:pt x="85424" y="353219"/>
                      <a:pt x="85424" y="353219"/>
                      <a:pt x="85424" y="353219"/>
                    </a:cubicBezTo>
                    <a:cubicBezTo>
                      <a:pt x="85701" y="363988"/>
                      <a:pt x="88048" y="374689"/>
                      <a:pt x="92259" y="384630"/>
                    </a:cubicBezTo>
                    <a:cubicBezTo>
                      <a:pt x="92328" y="384630"/>
                      <a:pt x="92397" y="384630"/>
                      <a:pt x="92466" y="384630"/>
                    </a:cubicBezTo>
                    <a:cubicBezTo>
                      <a:pt x="92466" y="384630"/>
                      <a:pt x="92466" y="384630"/>
                      <a:pt x="92466" y="384630"/>
                    </a:cubicBezTo>
                    <a:cubicBezTo>
                      <a:pt x="92811" y="384630"/>
                      <a:pt x="93157" y="384561"/>
                      <a:pt x="93433" y="384561"/>
                    </a:cubicBezTo>
                    <a:cubicBezTo>
                      <a:pt x="93571" y="384561"/>
                      <a:pt x="93640" y="384561"/>
                      <a:pt x="93778" y="384561"/>
                    </a:cubicBezTo>
                    <a:cubicBezTo>
                      <a:pt x="93778" y="384561"/>
                      <a:pt x="93778" y="384561"/>
                      <a:pt x="93847" y="384561"/>
                    </a:cubicBezTo>
                    <a:cubicBezTo>
                      <a:pt x="94192" y="384492"/>
                      <a:pt x="94537" y="384492"/>
                      <a:pt x="94813" y="384423"/>
                    </a:cubicBezTo>
                    <a:cubicBezTo>
                      <a:pt x="94951" y="384423"/>
                      <a:pt x="95020" y="384423"/>
                      <a:pt x="95159" y="384354"/>
                    </a:cubicBezTo>
                    <a:cubicBezTo>
                      <a:pt x="96401" y="384216"/>
                      <a:pt x="97575" y="384009"/>
                      <a:pt x="98817" y="383871"/>
                    </a:cubicBezTo>
                    <a:cubicBezTo>
                      <a:pt x="98817" y="383871"/>
                      <a:pt x="98886" y="383871"/>
                      <a:pt x="98886" y="383871"/>
                    </a:cubicBezTo>
                    <a:cubicBezTo>
                      <a:pt x="99025" y="383871"/>
                      <a:pt x="99094" y="383802"/>
                      <a:pt x="99232" y="383802"/>
                    </a:cubicBezTo>
                    <a:cubicBezTo>
                      <a:pt x="99301" y="383802"/>
                      <a:pt x="99370" y="383802"/>
                      <a:pt x="99508" y="383733"/>
                    </a:cubicBezTo>
                    <a:cubicBezTo>
                      <a:pt x="99508" y="383733"/>
                      <a:pt x="99508" y="383733"/>
                      <a:pt x="99508" y="383733"/>
                    </a:cubicBezTo>
                    <a:lnTo>
                      <a:pt x="99577" y="383733"/>
                    </a:lnTo>
                    <a:cubicBezTo>
                      <a:pt x="99853" y="383664"/>
                      <a:pt x="100198" y="383664"/>
                      <a:pt x="100474" y="383594"/>
                    </a:cubicBezTo>
                    <a:cubicBezTo>
                      <a:pt x="100474" y="383594"/>
                      <a:pt x="100474" y="383594"/>
                      <a:pt x="100474" y="383594"/>
                    </a:cubicBezTo>
                    <a:cubicBezTo>
                      <a:pt x="100820" y="383525"/>
                      <a:pt x="101165" y="383456"/>
                      <a:pt x="101441" y="383387"/>
                    </a:cubicBezTo>
                    <a:cubicBezTo>
                      <a:pt x="101579" y="383387"/>
                      <a:pt x="101648" y="383318"/>
                      <a:pt x="101786" y="383318"/>
                    </a:cubicBezTo>
                    <a:cubicBezTo>
                      <a:pt x="101855" y="383318"/>
                      <a:pt x="101855" y="383318"/>
                      <a:pt x="101924" y="383318"/>
                    </a:cubicBezTo>
                    <a:cubicBezTo>
                      <a:pt x="101993" y="383318"/>
                      <a:pt x="102062" y="383318"/>
                      <a:pt x="102131" y="383249"/>
                    </a:cubicBezTo>
                    <a:cubicBezTo>
                      <a:pt x="102131" y="383249"/>
                      <a:pt x="102200" y="383249"/>
                      <a:pt x="102200" y="383249"/>
                    </a:cubicBezTo>
                    <a:cubicBezTo>
                      <a:pt x="102476" y="383180"/>
                      <a:pt x="102753" y="383111"/>
                      <a:pt x="103029" y="383111"/>
                    </a:cubicBezTo>
                    <a:lnTo>
                      <a:pt x="103098" y="383111"/>
                    </a:lnTo>
                    <a:cubicBezTo>
                      <a:pt x="103374" y="383042"/>
                      <a:pt x="103650" y="382973"/>
                      <a:pt x="103926" y="382973"/>
                    </a:cubicBezTo>
                    <a:lnTo>
                      <a:pt x="103995" y="382973"/>
                    </a:lnTo>
                    <a:cubicBezTo>
                      <a:pt x="104064" y="382973"/>
                      <a:pt x="104133" y="382973"/>
                      <a:pt x="104202" y="382904"/>
                    </a:cubicBezTo>
                    <a:cubicBezTo>
                      <a:pt x="104616" y="382835"/>
                      <a:pt x="105031" y="382697"/>
                      <a:pt x="105445" y="382628"/>
                    </a:cubicBezTo>
                    <a:lnTo>
                      <a:pt x="105376" y="382628"/>
                    </a:lnTo>
                    <a:cubicBezTo>
                      <a:pt x="105514" y="382628"/>
                      <a:pt x="105583" y="382559"/>
                      <a:pt x="105721" y="382559"/>
                    </a:cubicBezTo>
                    <a:cubicBezTo>
                      <a:pt x="105721" y="382559"/>
                      <a:pt x="105721" y="382559"/>
                      <a:pt x="105721" y="382559"/>
                    </a:cubicBezTo>
                    <a:cubicBezTo>
                      <a:pt x="106480" y="382352"/>
                      <a:pt x="107240" y="382214"/>
                      <a:pt x="107999" y="382007"/>
                    </a:cubicBezTo>
                    <a:cubicBezTo>
                      <a:pt x="107999" y="382007"/>
                      <a:pt x="108068" y="382007"/>
                      <a:pt x="108068" y="382007"/>
                    </a:cubicBezTo>
                    <a:cubicBezTo>
                      <a:pt x="108137" y="382007"/>
                      <a:pt x="108206" y="381938"/>
                      <a:pt x="108344" y="381938"/>
                    </a:cubicBezTo>
                    <a:lnTo>
                      <a:pt x="108413" y="381938"/>
                    </a:lnTo>
                    <a:cubicBezTo>
                      <a:pt x="108690" y="381869"/>
                      <a:pt x="109035" y="381800"/>
                      <a:pt x="109311" y="381731"/>
                    </a:cubicBezTo>
                    <a:cubicBezTo>
                      <a:pt x="109311" y="381731"/>
                      <a:pt x="109311" y="381731"/>
                      <a:pt x="109311" y="381731"/>
                    </a:cubicBezTo>
                    <a:cubicBezTo>
                      <a:pt x="110277" y="381454"/>
                      <a:pt x="111244" y="381178"/>
                      <a:pt x="112210" y="380902"/>
                    </a:cubicBezTo>
                    <a:cubicBezTo>
                      <a:pt x="112210" y="380902"/>
                      <a:pt x="112210" y="380902"/>
                      <a:pt x="112210" y="380902"/>
                    </a:cubicBezTo>
                    <a:cubicBezTo>
                      <a:pt x="112970" y="380695"/>
                      <a:pt x="113660" y="380419"/>
                      <a:pt x="114420" y="380212"/>
                    </a:cubicBezTo>
                    <a:lnTo>
                      <a:pt x="114489" y="380212"/>
                    </a:lnTo>
                    <a:cubicBezTo>
                      <a:pt x="114558" y="380212"/>
                      <a:pt x="114696" y="380143"/>
                      <a:pt x="114765" y="380143"/>
                    </a:cubicBezTo>
                    <a:cubicBezTo>
                      <a:pt x="114765" y="380143"/>
                      <a:pt x="114765" y="380143"/>
                      <a:pt x="114765" y="380143"/>
                    </a:cubicBezTo>
                    <a:cubicBezTo>
                      <a:pt x="115110" y="380074"/>
                      <a:pt x="115386" y="379936"/>
                      <a:pt x="115731" y="379798"/>
                    </a:cubicBezTo>
                    <a:cubicBezTo>
                      <a:pt x="115869" y="379729"/>
                      <a:pt x="115938" y="379729"/>
                      <a:pt x="116076" y="379659"/>
                    </a:cubicBezTo>
                    <a:cubicBezTo>
                      <a:pt x="116076" y="379659"/>
                      <a:pt x="116076" y="379659"/>
                      <a:pt x="116076" y="379659"/>
                    </a:cubicBezTo>
                    <a:cubicBezTo>
                      <a:pt x="117250" y="379245"/>
                      <a:pt x="118424" y="378831"/>
                      <a:pt x="119528" y="378417"/>
                    </a:cubicBezTo>
                    <a:cubicBezTo>
                      <a:pt x="119528" y="378417"/>
                      <a:pt x="119528" y="378417"/>
                      <a:pt x="119528" y="378417"/>
                    </a:cubicBezTo>
                    <a:cubicBezTo>
                      <a:pt x="120080" y="378210"/>
                      <a:pt x="120564" y="378003"/>
                      <a:pt x="121116" y="377796"/>
                    </a:cubicBezTo>
                    <a:lnTo>
                      <a:pt x="121116" y="377796"/>
                    </a:lnTo>
                    <a:cubicBezTo>
                      <a:pt x="121392" y="377657"/>
                      <a:pt x="121737" y="377588"/>
                      <a:pt x="122014" y="377450"/>
                    </a:cubicBezTo>
                    <a:lnTo>
                      <a:pt x="122083" y="377450"/>
                    </a:lnTo>
                    <a:cubicBezTo>
                      <a:pt x="122152" y="377381"/>
                      <a:pt x="122290" y="377381"/>
                      <a:pt x="122359" y="377312"/>
                    </a:cubicBezTo>
                    <a:cubicBezTo>
                      <a:pt x="122359" y="377312"/>
                      <a:pt x="122359" y="377312"/>
                      <a:pt x="122359" y="377312"/>
                    </a:cubicBezTo>
                    <a:cubicBezTo>
                      <a:pt x="122635" y="377174"/>
                      <a:pt x="122980" y="377036"/>
                      <a:pt x="123256" y="376898"/>
                    </a:cubicBezTo>
                    <a:cubicBezTo>
                      <a:pt x="123325" y="376829"/>
                      <a:pt x="123463" y="376829"/>
                      <a:pt x="123532" y="376760"/>
                    </a:cubicBezTo>
                    <a:cubicBezTo>
                      <a:pt x="123532" y="376760"/>
                      <a:pt x="123532" y="376760"/>
                      <a:pt x="123601" y="376760"/>
                    </a:cubicBezTo>
                    <a:cubicBezTo>
                      <a:pt x="123877" y="376622"/>
                      <a:pt x="124223" y="376484"/>
                      <a:pt x="124499" y="376346"/>
                    </a:cubicBezTo>
                    <a:cubicBezTo>
                      <a:pt x="124499" y="376346"/>
                      <a:pt x="124568" y="376346"/>
                      <a:pt x="124568" y="376346"/>
                    </a:cubicBezTo>
                    <a:cubicBezTo>
                      <a:pt x="124637" y="376346"/>
                      <a:pt x="124706" y="376277"/>
                      <a:pt x="124775" y="376277"/>
                    </a:cubicBezTo>
                    <a:lnTo>
                      <a:pt x="124844" y="376208"/>
                    </a:lnTo>
                    <a:cubicBezTo>
                      <a:pt x="125120" y="376070"/>
                      <a:pt x="125396" y="375932"/>
                      <a:pt x="125672" y="375863"/>
                    </a:cubicBezTo>
                    <a:cubicBezTo>
                      <a:pt x="125672" y="375863"/>
                      <a:pt x="125672" y="375863"/>
                      <a:pt x="125672" y="375863"/>
                    </a:cubicBezTo>
                    <a:cubicBezTo>
                      <a:pt x="125741" y="375793"/>
                      <a:pt x="125879" y="375793"/>
                      <a:pt x="125949" y="375724"/>
                    </a:cubicBezTo>
                    <a:cubicBezTo>
                      <a:pt x="125949" y="375724"/>
                      <a:pt x="125949" y="375724"/>
                      <a:pt x="126018" y="375724"/>
                    </a:cubicBezTo>
                    <a:cubicBezTo>
                      <a:pt x="126708" y="375379"/>
                      <a:pt x="127398" y="375034"/>
                      <a:pt x="128089" y="374758"/>
                    </a:cubicBezTo>
                    <a:lnTo>
                      <a:pt x="128158" y="374758"/>
                    </a:lnTo>
                    <a:cubicBezTo>
                      <a:pt x="128227" y="374689"/>
                      <a:pt x="128296" y="374689"/>
                      <a:pt x="128434" y="374620"/>
                    </a:cubicBezTo>
                    <a:cubicBezTo>
                      <a:pt x="128434" y="374620"/>
                      <a:pt x="128503" y="374620"/>
                      <a:pt x="128503" y="374620"/>
                    </a:cubicBezTo>
                    <a:cubicBezTo>
                      <a:pt x="128779" y="374482"/>
                      <a:pt x="129055" y="374344"/>
                      <a:pt x="129331" y="374206"/>
                    </a:cubicBezTo>
                    <a:lnTo>
                      <a:pt x="129400" y="374206"/>
                    </a:lnTo>
                    <a:cubicBezTo>
                      <a:pt x="129469" y="374137"/>
                      <a:pt x="129538" y="374137"/>
                      <a:pt x="129607" y="374068"/>
                    </a:cubicBezTo>
                    <a:cubicBezTo>
                      <a:pt x="129607" y="374068"/>
                      <a:pt x="129607" y="374068"/>
                      <a:pt x="129676" y="374068"/>
                    </a:cubicBezTo>
                    <a:cubicBezTo>
                      <a:pt x="129745" y="373999"/>
                      <a:pt x="129884" y="373999"/>
                      <a:pt x="129953" y="373929"/>
                    </a:cubicBezTo>
                    <a:lnTo>
                      <a:pt x="130022" y="373929"/>
                    </a:lnTo>
                    <a:cubicBezTo>
                      <a:pt x="130298" y="373791"/>
                      <a:pt x="130574" y="373653"/>
                      <a:pt x="130919" y="373515"/>
                    </a:cubicBezTo>
                    <a:cubicBezTo>
                      <a:pt x="130919" y="373515"/>
                      <a:pt x="130919" y="373515"/>
                      <a:pt x="130919" y="373515"/>
                    </a:cubicBezTo>
                    <a:cubicBezTo>
                      <a:pt x="131471" y="373239"/>
                      <a:pt x="131955" y="372963"/>
                      <a:pt x="132507" y="372687"/>
                    </a:cubicBezTo>
                    <a:lnTo>
                      <a:pt x="132507" y="372687"/>
                    </a:lnTo>
                    <a:cubicBezTo>
                      <a:pt x="133059" y="372411"/>
                      <a:pt x="133612" y="372066"/>
                      <a:pt x="134164" y="371789"/>
                    </a:cubicBezTo>
                    <a:cubicBezTo>
                      <a:pt x="134233" y="371789"/>
                      <a:pt x="134302" y="371720"/>
                      <a:pt x="134302" y="371720"/>
                    </a:cubicBezTo>
                    <a:cubicBezTo>
                      <a:pt x="134371" y="371720"/>
                      <a:pt x="134371" y="371651"/>
                      <a:pt x="134440" y="371651"/>
                    </a:cubicBezTo>
                    <a:lnTo>
                      <a:pt x="134509" y="371651"/>
                    </a:lnTo>
                    <a:cubicBezTo>
                      <a:pt x="134509" y="371651"/>
                      <a:pt x="134578" y="371582"/>
                      <a:pt x="134578" y="371582"/>
                    </a:cubicBezTo>
                    <a:cubicBezTo>
                      <a:pt x="134785" y="371513"/>
                      <a:pt x="134923" y="371375"/>
                      <a:pt x="135130" y="371306"/>
                    </a:cubicBezTo>
                    <a:lnTo>
                      <a:pt x="135130" y="371306"/>
                    </a:lnTo>
                    <a:cubicBezTo>
                      <a:pt x="135268" y="371237"/>
                      <a:pt x="135406" y="371099"/>
                      <a:pt x="135614" y="371030"/>
                    </a:cubicBezTo>
                    <a:cubicBezTo>
                      <a:pt x="135614" y="371030"/>
                      <a:pt x="135614" y="371030"/>
                      <a:pt x="135614" y="371030"/>
                    </a:cubicBezTo>
                    <a:cubicBezTo>
                      <a:pt x="135614" y="371030"/>
                      <a:pt x="135614" y="371030"/>
                      <a:pt x="135683" y="371030"/>
                    </a:cubicBezTo>
                    <a:cubicBezTo>
                      <a:pt x="136028" y="370823"/>
                      <a:pt x="136442" y="370616"/>
                      <a:pt x="136787" y="370340"/>
                    </a:cubicBezTo>
                    <a:cubicBezTo>
                      <a:pt x="136787" y="370340"/>
                      <a:pt x="136787" y="370340"/>
                      <a:pt x="136787" y="370340"/>
                    </a:cubicBezTo>
                    <a:cubicBezTo>
                      <a:pt x="136787" y="370340"/>
                      <a:pt x="136856" y="370340"/>
                      <a:pt x="136856" y="370271"/>
                    </a:cubicBezTo>
                    <a:cubicBezTo>
                      <a:pt x="137201" y="370063"/>
                      <a:pt x="137547" y="369856"/>
                      <a:pt x="137892" y="369580"/>
                    </a:cubicBezTo>
                    <a:cubicBezTo>
                      <a:pt x="137892" y="369580"/>
                      <a:pt x="137892" y="369580"/>
                      <a:pt x="137892" y="369580"/>
                    </a:cubicBezTo>
                    <a:lnTo>
                      <a:pt x="137961" y="369511"/>
                    </a:lnTo>
                    <a:cubicBezTo>
                      <a:pt x="138306" y="369304"/>
                      <a:pt x="138651" y="369028"/>
                      <a:pt x="138996" y="368821"/>
                    </a:cubicBezTo>
                    <a:cubicBezTo>
                      <a:pt x="139134" y="368752"/>
                      <a:pt x="139272" y="368614"/>
                      <a:pt x="139411" y="368545"/>
                    </a:cubicBezTo>
                    <a:cubicBezTo>
                      <a:pt x="139411" y="368545"/>
                      <a:pt x="139411" y="368545"/>
                      <a:pt x="139411" y="368545"/>
                    </a:cubicBezTo>
                    <a:cubicBezTo>
                      <a:pt x="139618" y="368407"/>
                      <a:pt x="139894" y="368200"/>
                      <a:pt x="140101" y="368061"/>
                    </a:cubicBezTo>
                    <a:cubicBezTo>
                      <a:pt x="140170" y="367992"/>
                      <a:pt x="140239" y="367923"/>
                      <a:pt x="140377" y="367854"/>
                    </a:cubicBezTo>
                    <a:cubicBezTo>
                      <a:pt x="140446" y="367785"/>
                      <a:pt x="140446" y="367785"/>
                      <a:pt x="140515" y="367716"/>
                    </a:cubicBezTo>
                    <a:cubicBezTo>
                      <a:pt x="140722" y="367578"/>
                      <a:pt x="140998" y="367371"/>
                      <a:pt x="141205" y="367233"/>
                    </a:cubicBezTo>
                    <a:cubicBezTo>
                      <a:pt x="141205" y="367233"/>
                      <a:pt x="141205" y="367233"/>
                      <a:pt x="141205" y="367233"/>
                    </a:cubicBezTo>
                    <a:cubicBezTo>
                      <a:pt x="141274" y="367233"/>
                      <a:pt x="141274" y="367164"/>
                      <a:pt x="141344" y="367164"/>
                    </a:cubicBezTo>
                    <a:cubicBezTo>
                      <a:pt x="141413" y="367095"/>
                      <a:pt x="141551" y="367026"/>
                      <a:pt x="141620" y="366957"/>
                    </a:cubicBezTo>
                    <a:cubicBezTo>
                      <a:pt x="141827" y="366819"/>
                      <a:pt x="142103" y="366612"/>
                      <a:pt x="142310" y="366474"/>
                    </a:cubicBezTo>
                    <a:cubicBezTo>
                      <a:pt x="142310" y="366474"/>
                      <a:pt x="142310" y="366474"/>
                      <a:pt x="142310" y="366474"/>
                    </a:cubicBezTo>
                    <a:cubicBezTo>
                      <a:pt x="142310" y="366474"/>
                      <a:pt x="142379" y="366405"/>
                      <a:pt x="142379" y="366405"/>
                    </a:cubicBezTo>
                    <a:cubicBezTo>
                      <a:pt x="142724" y="366128"/>
                      <a:pt x="143069" y="365921"/>
                      <a:pt x="143415" y="365645"/>
                    </a:cubicBezTo>
                    <a:cubicBezTo>
                      <a:pt x="143415" y="365645"/>
                      <a:pt x="143415" y="365645"/>
                      <a:pt x="143415" y="365645"/>
                    </a:cubicBezTo>
                    <a:cubicBezTo>
                      <a:pt x="143760" y="365369"/>
                      <a:pt x="144105" y="365093"/>
                      <a:pt x="144450" y="364886"/>
                    </a:cubicBezTo>
                    <a:cubicBezTo>
                      <a:pt x="144450" y="364886"/>
                      <a:pt x="144450" y="364886"/>
                      <a:pt x="144450" y="364886"/>
                    </a:cubicBezTo>
                    <a:cubicBezTo>
                      <a:pt x="144588" y="364817"/>
                      <a:pt x="144726" y="364679"/>
                      <a:pt x="144864" y="364610"/>
                    </a:cubicBezTo>
                    <a:cubicBezTo>
                      <a:pt x="145071" y="364472"/>
                      <a:pt x="145279" y="364265"/>
                      <a:pt x="145555" y="364126"/>
                    </a:cubicBezTo>
                    <a:cubicBezTo>
                      <a:pt x="145555" y="364126"/>
                      <a:pt x="145624" y="364057"/>
                      <a:pt x="145624" y="364057"/>
                    </a:cubicBezTo>
                    <a:cubicBezTo>
                      <a:pt x="145624" y="364057"/>
                      <a:pt x="145693" y="364057"/>
                      <a:pt x="145693" y="363988"/>
                    </a:cubicBezTo>
                    <a:cubicBezTo>
                      <a:pt x="145762" y="363988"/>
                      <a:pt x="145762" y="363919"/>
                      <a:pt x="145831" y="363919"/>
                    </a:cubicBezTo>
                    <a:lnTo>
                      <a:pt x="145900" y="363850"/>
                    </a:lnTo>
                    <a:cubicBezTo>
                      <a:pt x="145900" y="363850"/>
                      <a:pt x="145969" y="363781"/>
                      <a:pt x="145969" y="363781"/>
                    </a:cubicBezTo>
                    <a:cubicBezTo>
                      <a:pt x="146452" y="363367"/>
                      <a:pt x="146935" y="363022"/>
                      <a:pt x="147419" y="362608"/>
                    </a:cubicBezTo>
                    <a:lnTo>
                      <a:pt x="147488" y="362539"/>
                    </a:lnTo>
                    <a:cubicBezTo>
                      <a:pt x="147557" y="362539"/>
                      <a:pt x="147557" y="362470"/>
                      <a:pt x="147626" y="362470"/>
                    </a:cubicBezTo>
                    <a:cubicBezTo>
                      <a:pt x="147695" y="362401"/>
                      <a:pt x="147695" y="362401"/>
                      <a:pt x="147764" y="362331"/>
                    </a:cubicBezTo>
                    <a:lnTo>
                      <a:pt x="147695" y="362401"/>
                    </a:lnTo>
                    <a:cubicBezTo>
                      <a:pt x="148040" y="362124"/>
                      <a:pt x="148385" y="361848"/>
                      <a:pt x="148730" y="361572"/>
                    </a:cubicBezTo>
                    <a:cubicBezTo>
                      <a:pt x="148730" y="361572"/>
                      <a:pt x="148730" y="361572"/>
                      <a:pt x="148730" y="361572"/>
                    </a:cubicBezTo>
                    <a:lnTo>
                      <a:pt x="148799" y="361503"/>
                    </a:lnTo>
                    <a:cubicBezTo>
                      <a:pt x="148868" y="361434"/>
                      <a:pt x="149006" y="361365"/>
                      <a:pt x="149076" y="361227"/>
                    </a:cubicBezTo>
                    <a:cubicBezTo>
                      <a:pt x="149283" y="361020"/>
                      <a:pt x="149559" y="360813"/>
                      <a:pt x="149766" y="360675"/>
                    </a:cubicBezTo>
                    <a:cubicBezTo>
                      <a:pt x="149766" y="360675"/>
                      <a:pt x="149766" y="360675"/>
                      <a:pt x="149766" y="360675"/>
                    </a:cubicBezTo>
                    <a:lnTo>
                      <a:pt x="149766" y="360675"/>
                    </a:lnTo>
                    <a:cubicBezTo>
                      <a:pt x="150111" y="360398"/>
                      <a:pt x="150387" y="360122"/>
                      <a:pt x="150732" y="359846"/>
                    </a:cubicBezTo>
                    <a:cubicBezTo>
                      <a:pt x="150801" y="359777"/>
                      <a:pt x="150801" y="359777"/>
                      <a:pt x="150870" y="359708"/>
                    </a:cubicBezTo>
                    <a:cubicBezTo>
                      <a:pt x="151147" y="359432"/>
                      <a:pt x="151423" y="359225"/>
                      <a:pt x="151699" y="358949"/>
                    </a:cubicBezTo>
                    <a:cubicBezTo>
                      <a:pt x="151768" y="358880"/>
                      <a:pt x="151837" y="358811"/>
                      <a:pt x="151906" y="358742"/>
                    </a:cubicBezTo>
                    <a:cubicBezTo>
                      <a:pt x="151975" y="358673"/>
                      <a:pt x="152044" y="358604"/>
                      <a:pt x="152044" y="358604"/>
                    </a:cubicBezTo>
                    <a:cubicBezTo>
                      <a:pt x="152251" y="358396"/>
                      <a:pt x="152458" y="358189"/>
                      <a:pt x="152665" y="358051"/>
                    </a:cubicBezTo>
                    <a:cubicBezTo>
                      <a:pt x="152665" y="358051"/>
                      <a:pt x="152665" y="358051"/>
                      <a:pt x="152665" y="358051"/>
                    </a:cubicBezTo>
                    <a:cubicBezTo>
                      <a:pt x="153011" y="357775"/>
                      <a:pt x="153287" y="357430"/>
                      <a:pt x="153632" y="357154"/>
                    </a:cubicBezTo>
                    <a:cubicBezTo>
                      <a:pt x="153632" y="357154"/>
                      <a:pt x="153632" y="357154"/>
                      <a:pt x="153632" y="357154"/>
                    </a:cubicBezTo>
                    <a:cubicBezTo>
                      <a:pt x="153977" y="356878"/>
                      <a:pt x="154253" y="356532"/>
                      <a:pt x="154598" y="356256"/>
                    </a:cubicBezTo>
                    <a:cubicBezTo>
                      <a:pt x="154598" y="356256"/>
                      <a:pt x="154598" y="356256"/>
                      <a:pt x="154598" y="356256"/>
                    </a:cubicBezTo>
                    <a:lnTo>
                      <a:pt x="154667" y="356187"/>
                    </a:lnTo>
                    <a:cubicBezTo>
                      <a:pt x="154667" y="356187"/>
                      <a:pt x="154667" y="356187"/>
                      <a:pt x="154667" y="356187"/>
                    </a:cubicBezTo>
                    <a:lnTo>
                      <a:pt x="154667" y="356187"/>
                    </a:lnTo>
                    <a:cubicBezTo>
                      <a:pt x="154944" y="355911"/>
                      <a:pt x="155220" y="355635"/>
                      <a:pt x="155496" y="355359"/>
                    </a:cubicBezTo>
                    <a:cubicBezTo>
                      <a:pt x="155634" y="355221"/>
                      <a:pt x="155703" y="355152"/>
                      <a:pt x="155841" y="355014"/>
                    </a:cubicBezTo>
                    <a:cubicBezTo>
                      <a:pt x="155841" y="355014"/>
                      <a:pt x="155841" y="355014"/>
                      <a:pt x="155841" y="355014"/>
                    </a:cubicBezTo>
                    <a:cubicBezTo>
                      <a:pt x="155979" y="354876"/>
                      <a:pt x="156117" y="354738"/>
                      <a:pt x="156186" y="354599"/>
                    </a:cubicBezTo>
                    <a:lnTo>
                      <a:pt x="156186" y="354599"/>
                    </a:lnTo>
                    <a:cubicBezTo>
                      <a:pt x="156255" y="354530"/>
                      <a:pt x="156324" y="354461"/>
                      <a:pt x="156393" y="354392"/>
                    </a:cubicBezTo>
                    <a:cubicBezTo>
                      <a:pt x="156669" y="354047"/>
                      <a:pt x="157015" y="353771"/>
                      <a:pt x="157291" y="353426"/>
                    </a:cubicBezTo>
                    <a:cubicBezTo>
                      <a:pt x="157567" y="353150"/>
                      <a:pt x="157843" y="352874"/>
                      <a:pt x="158050" y="352597"/>
                    </a:cubicBezTo>
                    <a:cubicBezTo>
                      <a:pt x="158119" y="352528"/>
                      <a:pt x="158188" y="352459"/>
                      <a:pt x="158188" y="352459"/>
                    </a:cubicBezTo>
                    <a:cubicBezTo>
                      <a:pt x="158395" y="352252"/>
                      <a:pt x="158602" y="352045"/>
                      <a:pt x="158810" y="351769"/>
                    </a:cubicBezTo>
                    <a:cubicBezTo>
                      <a:pt x="158879" y="351631"/>
                      <a:pt x="159017" y="351562"/>
                      <a:pt x="159086" y="351424"/>
                    </a:cubicBezTo>
                    <a:cubicBezTo>
                      <a:pt x="159362" y="351148"/>
                      <a:pt x="159569" y="350872"/>
                      <a:pt x="159845" y="350526"/>
                    </a:cubicBezTo>
                    <a:cubicBezTo>
                      <a:pt x="159845" y="350526"/>
                      <a:pt x="159845" y="350526"/>
                      <a:pt x="159914" y="350457"/>
                    </a:cubicBezTo>
                    <a:cubicBezTo>
                      <a:pt x="159914" y="350457"/>
                      <a:pt x="159983" y="350388"/>
                      <a:pt x="159983" y="350388"/>
                    </a:cubicBezTo>
                    <a:cubicBezTo>
                      <a:pt x="159983" y="350388"/>
                      <a:pt x="159983" y="350388"/>
                      <a:pt x="159983" y="350388"/>
                    </a:cubicBezTo>
                    <a:cubicBezTo>
                      <a:pt x="160259" y="350043"/>
                      <a:pt x="160605" y="349698"/>
                      <a:pt x="160881" y="349353"/>
                    </a:cubicBezTo>
                    <a:cubicBezTo>
                      <a:pt x="160950" y="349284"/>
                      <a:pt x="161019" y="349215"/>
                      <a:pt x="161088" y="349146"/>
                    </a:cubicBezTo>
                    <a:cubicBezTo>
                      <a:pt x="161157" y="349077"/>
                      <a:pt x="161157" y="349077"/>
                      <a:pt x="161226" y="349008"/>
                    </a:cubicBezTo>
                    <a:cubicBezTo>
                      <a:pt x="161433" y="348800"/>
                      <a:pt x="161571" y="348593"/>
                      <a:pt x="161778" y="348386"/>
                    </a:cubicBezTo>
                    <a:cubicBezTo>
                      <a:pt x="161778" y="348386"/>
                      <a:pt x="161778" y="348386"/>
                      <a:pt x="161778" y="348386"/>
                    </a:cubicBezTo>
                    <a:cubicBezTo>
                      <a:pt x="161847" y="348317"/>
                      <a:pt x="161916" y="348179"/>
                      <a:pt x="161985" y="348110"/>
                    </a:cubicBezTo>
                    <a:cubicBezTo>
                      <a:pt x="161985" y="348041"/>
                      <a:pt x="162054" y="348041"/>
                      <a:pt x="162054" y="347972"/>
                    </a:cubicBezTo>
                    <a:cubicBezTo>
                      <a:pt x="162261" y="347765"/>
                      <a:pt x="162399" y="347558"/>
                      <a:pt x="162607" y="347282"/>
                    </a:cubicBezTo>
                    <a:cubicBezTo>
                      <a:pt x="162607" y="347282"/>
                      <a:pt x="162607" y="347282"/>
                      <a:pt x="162607" y="347282"/>
                    </a:cubicBezTo>
                    <a:cubicBezTo>
                      <a:pt x="162814" y="347006"/>
                      <a:pt x="163021" y="346729"/>
                      <a:pt x="163228" y="346453"/>
                    </a:cubicBezTo>
                    <a:cubicBezTo>
                      <a:pt x="163228" y="346453"/>
                      <a:pt x="163228" y="346453"/>
                      <a:pt x="163228" y="346453"/>
                    </a:cubicBezTo>
                    <a:cubicBezTo>
                      <a:pt x="163297" y="346384"/>
                      <a:pt x="163366" y="346315"/>
                      <a:pt x="163435" y="346246"/>
                    </a:cubicBezTo>
                    <a:cubicBezTo>
                      <a:pt x="163435" y="346246"/>
                      <a:pt x="163435" y="346246"/>
                      <a:pt x="163435" y="346246"/>
                    </a:cubicBezTo>
                    <a:cubicBezTo>
                      <a:pt x="163711" y="345901"/>
                      <a:pt x="163987" y="345556"/>
                      <a:pt x="164263" y="345211"/>
                    </a:cubicBezTo>
                    <a:cubicBezTo>
                      <a:pt x="164263" y="345211"/>
                      <a:pt x="164263" y="345211"/>
                      <a:pt x="164263" y="345211"/>
                    </a:cubicBezTo>
                    <a:cubicBezTo>
                      <a:pt x="164471" y="345004"/>
                      <a:pt x="164609" y="344727"/>
                      <a:pt x="164816" y="344520"/>
                    </a:cubicBezTo>
                    <a:lnTo>
                      <a:pt x="164816" y="344520"/>
                    </a:lnTo>
                    <a:cubicBezTo>
                      <a:pt x="164816" y="344520"/>
                      <a:pt x="164816" y="344451"/>
                      <a:pt x="164885" y="344451"/>
                    </a:cubicBezTo>
                    <a:cubicBezTo>
                      <a:pt x="164954" y="344382"/>
                      <a:pt x="164954" y="344313"/>
                      <a:pt x="165023" y="344244"/>
                    </a:cubicBezTo>
                    <a:cubicBezTo>
                      <a:pt x="165023" y="344244"/>
                      <a:pt x="165092" y="344175"/>
                      <a:pt x="165092" y="344175"/>
                    </a:cubicBezTo>
                    <a:cubicBezTo>
                      <a:pt x="165299" y="343899"/>
                      <a:pt x="165506" y="343623"/>
                      <a:pt x="165713" y="343347"/>
                    </a:cubicBezTo>
                    <a:cubicBezTo>
                      <a:pt x="165782" y="343278"/>
                      <a:pt x="165851" y="343209"/>
                      <a:pt x="165920" y="343071"/>
                    </a:cubicBezTo>
                    <a:cubicBezTo>
                      <a:pt x="165920" y="343071"/>
                      <a:pt x="165920" y="343001"/>
                      <a:pt x="165989" y="343001"/>
                    </a:cubicBezTo>
                    <a:cubicBezTo>
                      <a:pt x="166058" y="342932"/>
                      <a:pt x="166058" y="342932"/>
                      <a:pt x="166127" y="342863"/>
                    </a:cubicBezTo>
                    <a:lnTo>
                      <a:pt x="166127" y="342863"/>
                    </a:lnTo>
                    <a:cubicBezTo>
                      <a:pt x="166611" y="342242"/>
                      <a:pt x="167025" y="341552"/>
                      <a:pt x="167508" y="340861"/>
                    </a:cubicBezTo>
                    <a:lnTo>
                      <a:pt x="167508" y="340861"/>
                    </a:lnTo>
                    <a:cubicBezTo>
                      <a:pt x="167646" y="340585"/>
                      <a:pt x="167853" y="340378"/>
                      <a:pt x="167991" y="340102"/>
                    </a:cubicBezTo>
                    <a:cubicBezTo>
                      <a:pt x="168060" y="340033"/>
                      <a:pt x="168129" y="339895"/>
                      <a:pt x="168198" y="339826"/>
                    </a:cubicBezTo>
                    <a:cubicBezTo>
                      <a:pt x="168198" y="339826"/>
                      <a:pt x="168268" y="339757"/>
                      <a:pt x="168268" y="339757"/>
                    </a:cubicBezTo>
                    <a:cubicBezTo>
                      <a:pt x="168406" y="339550"/>
                      <a:pt x="168544" y="339274"/>
                      <a:pt x="168682" y="339066"/>
                    </a:cubicBezTo>
                    <a:cubicBezTo>
                      <a:pt x="168751" y="338997"/>
                      <a:pt x="168751" y="338928"/>
                      <a:pt x="168820" y="338859"/>
                    </a:cubicBezTo>
                    <a:cubicBezTo>
                      <a:pt x="168889" y="338790"/>
                      <a:pt x="168889" y="338721"/>
                      <a:pt x="168958" y="338652"/>
                    </a:cubicBezTo>
                    <a:cubicBezTo>
                      <a:pt x="168958" y="338652"/>
                      <a:pt x="168958" y="338652"/>
                      <a:pt x="168958" y="338652"/>
                    </a:cubicBezTo>
                    <a:cubicBezTo>
                      <a:pt x="169165" y="338307"/>
                      <a:pt x="169441" y="337893"/>
                      <a:pt x="169648" y="337548"/>
                    </a:cubicBezTo>
                    <a:cubicBezTo>
                      <a:pt x="169648" y="337548"/>
                      <a:pt x="169648" y="337548"/>
                      <a:pt x="169648" y="337548"/>
                    </a:cubicBezTo>
                    <a:lnTo>
                      <a:pt x="169648" y="337548"/>
                    </a:lnTo>
                    <a:cubicBezTo>
                      <a:pt x="169855" y="337202"/>
                      <a:pt x="170131" y="336788"/>
                      <a:pt x="170339" y="336443"/>
                    </a:cubicBezTo>
                    <a:cubicBezTo>
                      <a:pt x="170339" y="336443"/>
                      <a:pt x="170339" y="336443"/>
                      <a:pt x="170339" y="336443"/>
                    </a:cubicBezTo>
                    <a:lnTo>
                      <a:pt x="170339" y="336443"/>
                    </a:lnTo>
                    <a:cubicBezTo>
                      <a:pt x="170408" y="336374"/>
                      <a:pt x="170477" y="336236"/>
                      <a:pt x="170546" y="336167"/>
                    </a:cubicBezTo>
                    <a:lnTo>
                      <a:pt x="170615" y="336098"/>
                    </a:lnTo>
                    <a:cubicBezTo>
                      <a:pt x="170753" y="335822"/>
                      <a:pt x="170891" y="335615"/>
                      <a:pt x="171029" y="335338"/>
                    </a:cubicBezTo>
                    <a:cubicBezTo>
                      <a:pt x="171029" y="335338"/>
                      <a:pt x="171029" y="335269"/>
                      <a:pt x="171098" y="335269"/>
                    </a:cubicBezTo>
                    <a:cubicBezTo>
                      <a:pt x="171236" y="334993"/>
                      <a:pt x="171443" y="334717"/>
                      <a:pt x="171581" y="334441"/>
                    </a:cubicBezTo>
                    <a:cubicBezTo>
                      <a:pt x="171581" y="334372"/>
                      <a:pt x="171650" y="334372"/>
                      <a:pt x="171650" y="334303"/>
                    </a:cubicBezTo>
                    <a:cubicBezTo>
                      <a:pt x="171719" y="334234"/>
                      <a:pt x="171719" y="334165"/>
                      <a:pt x="171788" y="334096"/>
                    </a:cubicBezTo>
                    <a:cubicBezTo>
                      <a:pt x="171788" y="334096"/>
                      <a:pt x="171788" y="334096"/>
                      <a:pt x="171788" y="334027"/>
                    </a:cubicBezTo>
                    <a:cubicBezTo>
                      <a:pt x="171995" y="333682"/>
                      <a:pt x="172203" y="333267"/>
                      <a:pt x="172410" y="332922"/>
                    </a:cubicBezTo>
                    <a:cubicBezTo>
                      <a:pt x="172479" y="332853"/>
                      <a:pt x="172479" y="332784"/>
                      <a:pt x="172548" y="332646"/>
                    </a:cubicBezTo>
                    <a:cubicBezTo>
                      <a:pt x="172686" y="332370"/>
                      <a:pt x="172893" y="332025"/>
                      <a:pt x="173031" y="331749"/>
                    </a:cubicBezTo>
                    <a:cubicBezTo>
                      <a:pt x="173031" y="331749"/>
                      <a:pt x="173031" y="331749"/>
                      <a:pt x="173031" y="331680"/>
                    </a:cubicBezTo>
                    <a:cubicBezTo>
                      <a:pt x="173652" y="330506"/>
                      <a:pt x="174274" y="329332"/>
                      <a:pt x="174826" y="328090"/>
                    </a:cubicBezTo>
                    <a:lnTo>
                      <a:pt x="174826" y="328021"/>
                    </a:lnTo>
                    <a:cubicBezTo>
                      <a:pt x="174895" y="327883"/>
                      <a:pt x="174964" y="327676"/>
                      <a:pt x="175102" y="327537"/>
                    </a:cubicBezTo>
                    <a:lnTo>
                      <a:pt x="175102" y="327537"/>
                    </a:lnTo>
                    <a:cubicBezTo>
                      <a:pt x="175171" y="327330"/>
                      <a:pt x="175309" y="327123"/>
                      <a:pt x="175378" y="326916"/>
                    </a:cubicBezTo>
                    <a:cubicBezTo>
                      <a:pt x="175378" y="326916"/>
                      <a:pt x="175378" y="326847"/>
                      <a:pt x="175447" y="326847"/>
                    </a:cubicBezTo>
                    <a:cubicBezTo>
                      <a:pt x="175585" y="326571"/>
                      <a:pt x="175723" y="326295"/>
                      <a:pt x="175861" y="326019"/>
                    </a:cubicBezTo>
                    <a:lnTo>
                      <a:pt x="175861" y="326019"/>
                    </a:lnTo>
                    <a:cubicBezTo>
                      <a:pt x="175930" y="325881"/>
                      <a:pt x="176000" y="325812"/>
                      <a:pt x="176000" y="325673"/>
                    </a:cubicBezTo>
                    <a:cubicBezTo>
                      <a:pt x="176207" y="325259"/>
                      <a:pt x="176345" y="324845"/>
                      <a:pt x="176552" y="324431"/>
                    </a:cubicBezTo>
                    <a:lnTo>
                      <a:pt x="176552" y="324431"/>
                    </a:lnTo>
                    <a:cubicBezTo>
                      <a:pt x="176966" y="323533"/>
                      <a:pt x="177311" y="322567"/>
                      <a:pt x="177725" y="321600"/>
                    </a:cubicBezTo>
                    <a:cubicBezTo>
                      <a:pt x="178278" y="321738"/>
                      <a:pt x="178830" y="321877"/>
                      <a:pt x="179382" y="322015"/>
                    </a:cubicBezTo>
                    <a:cubicBezTo>
                      <a:pt x="179935" y="322153"/>
                      <a:pt x="180487" y="322291"/>
                      <a:pt x="181039" y="322498"/>
                    </a:cubicBezTo>
                    <a:cubicBezTo>
                      <a:pt x="181039" y="322636"/>
                      <a:pt x="180970" y="322774"/>
                      <a:pt x="180970" y="322912"/>
                    </a:cubicBezTo>
                    <a:cubicBezTo>
                      <a:pt x="180970" y="323119"/>
                      <a:pt x="180901" y="323257"/>
                      <a:pt x="180901" y="323464"/>
                    </a:cubicBezTo>
                    <a:cubicBezTo>
                      <a:pt x="180901" y="323533"/>
                      <a:pt x="180901" y="323533"/>
                      <a:pt x="180901" y="323602"/>
                    </a:cubicBezTo>
                    <a:lnTo>
                      <a:pt x="180901" y="323671"/>
                    </a:lnTo>
                    <a:cubicBezTo>
                      <a:pt x="180832" y="323948"/>
                      <a:pt x="180832" y="324224"/>
                      <a:pt x="180763" y="324569"/>
                    </a:cubicBezTo>
                    <a:cubicBezTo>
                      <a:pt x="180763" y="324569"/>
                      <a:pt x="180763" y="324569"/>
                      <a:pt x="180763" y="324569"/>
                    </a:cubicBezTo>
                    <a:cubicBezTo>
                      <a:pt x="180694" y="324845"/>
                      <a:pt x="180694" y="325121"/>
                      <a:pt x="180694" y="325466"/>
                    </a:cubicBezTo>
                    <a:cubicBezTo>
                      <a:pt x="180694" y="325743"/>
                      <a:pt x="180625" y="326019"/>
                      <a:pt x="180625" y="326226"/>
                    </a:cubicBezTo>
                    <a:cubicBezTo>
                      <a:pt x="180625" y="326226"/>
                      <a:pt x="180625" y="326226"/>
                      <a:pt x="180625" y="326226"/>
                    </a:cubicBezTo>
                    <a:cubicBezTo>
                      <a:pt x="180556" y="326640"/>
                      <a:pt x="180556" y="327123"/>
                      <a:pt x="180487" y="327537"/>
                    </a:cubicBezTo>
                    <a:cubicBezTo>
                      <a:pt x="180487" y="327883"/>
                      <a:pt x="180418" y="328228"/>
                      <a:pt x="180418" y="328573"/>
                    </a:cubicBezTo>
                    <a:cubicBezTo>
                      <a:pt x="180418" y="328918"/>
                      <a:pt x="180349" y="329263"/>
                      <a:pt x="180349" y="329608"/>
                    </a:cubicBezTo>
                    <a:cubicBezTo>
                      <a:pt x="180349" y="329608"/>
                      <a:pt x="180349" y="329608"/>
                      <a:pt x="180349" y="329608"/>
                    </a:cubicBezTo>
                    <a:cubicBezTo>
                      <a:pt x="180349" y="329678"/>
                      <a:pt x="180349" y="329816"/>
                      <a:pt x="180349" y="329885"/>
                    </a:cubicBezTo>
                    <a:cubicBezTo>
                      <a:pt x="180349" y="329885"/>
                      <a:pt x="180349" y="329954"/>
                      <a:pt x="180349" y="329954"/>
                    </a:cubicBezTo>
                    <a:cubicBezTo>
                      <a:pt x="180349" y="330368"/>
                      <a:pt x="180280" y="330713"/>
                      <a:pt x="180280" y="331127"/>
                    </a:cubicBezTo>
                    <a:lnTo>
                      <a:pt x="180280" y="331196"/>
                    </a:lnTo>
                    <a:cubicBezTo>
                      <a:pt x="180280" y="331196"/>
                      <a:pt x="180280" y="331196"/>
                      <a:pt x="180280" y="331265"/>
                    </a:cubicBezTo>
                    <a:cubicBezTo>
                      <a:pt x="180211" y="332508"/>
                      <a:pt x="180142" y="333820"/>
                      <a:pt x="180142" y="335062"/>
                    </a:cubicBezTo>
                    <a:cubicBezTo>
                      <a:pt x="180142" y="335062"/>
                      <a:pt x="180142" y="335062"/>
                      <a:pt x="180142" y="335062"/>
                    </a:cubicBezTo>
                    <a:cubicBezTo>
                      <a:pt x="180142" y="335131"/>
                      <a:pt x="180142" y="335269"/>
                      <a:pt x="180142" y="335338"/>
                    </a:cubicBezTo>
                    <a:cubicBezTo>
                      <a:pt x="180142" y="335338"/>
                      <a:pt x="180142" y="335408"/>
                      <a:pt x="180142" y="335408"/>
                    </a:cubicBezTo>
                    <a:cubicBezTo>
                      <a:pt x="180142" y="335477"/>
                      <a:pt x="180142" y="335546"/>
                      <a:pt x="180142" y="335615"/>
                    </a:cubicBezTo>
                    <a:cubicBezTo>
                      <a:pt x="180142" y="335891"/>
                      <a:pt x="180142" y="336236"/>
                      <a:pt x="180142" y="336512"/>
                    </a:cubicBezTo>
                    <a:cubicBezTo>
                      <a:pt x="180142" y="336581"/>
                      <a:pt x="180142" y="336650"/>
                      <a:pt x="180142" y="336719"/>
                    </a:cubicBezTo>
                    <a:cubicBezTo>
                      <a:pt x="180142" y="336788"/>
                      <a:pt x="180142" y="336926"/>
                      <a:pt x="180142" y="336995"/>
                    </a:cubicBezTo>
                    <a:cubicBezTo>
                      <a:pt x="180142" y="337202"/>
                      <a:pt x="180142" y="337410"/>
                      <a:pt x="180142" y="337686"/>
                    </a:cubicBezTo>
                    <a:cubicBezTo>
                      <a:pt x="180142" y="337755"/>
                      <a:pt x="180142" y="337893"/>
                      <a:pt x="180142" y="337962"/>
                    </a:cubicBezTo>
                    <a:lnTo>
                      <a:pt x="180142" y="338031"/>
                    </a:lnTo>
                    <a:cubicBezTo>
                      <a:pt x="180142" y="338031"/>
                      <a:pt x="180142" y="338100"/>
                      <a:pt x="180142" y="338100"/>
                    </a:cubicBezTo>
                    <a:cubicBezTo>
                      <a:pt x="180142" y="338169"/>
                      <a:pt x="180142" y="338169"/>
                      <a:pt x="180142" y="338238"/>
                    </a:cubicBezTo>
                    <a:cubicBezTo>
                      <a:pt x="180142" y="338583"/>
                      <a:pt x="180142" y="338928"/>
                      <a:pt x="180142" y="339274"/>
                    </a:cubicBezTo>
                    <a:cubicBezTo>
                      <a:pt x="180142" y="339274"/>
                      <a:pt x="180142" y="339274"/>
                      <a:pt x="180142" y="339274"/>
                    </a:cubicBezTo>
                    <a:cubicBezTo>
                      <a:pt x="180142" y="339619"/>
                      <a:pt x="180142" y="339964"/>
                      <a:pt x="180142" y="340240"/>
                    </a:cubicBezTo>
                    <a:cubicBezTo>
                      <a:pt x="180142" y="340447"/>
                      <a:pt x="180142" y="340654"/>
                      <a:pt x="180142" y="340861"/>
                    </a:cubicBezTo>
                    <a:cubicBezTo>
                      <a:pt x="180142" y="341207"/>
                      <a:pt x="180142" y="341552"/>
                      <a:pt x="180211" y="341897"/>
                    </a:cubicBezTo>
                    <a:cubicBezTo>
                      <a:pt x="180211" y="341897"/>
                      <a:pt x="180211" y="341897"/>
                      <a:pt x="180211" y="341966"/>
                    </a:cubicBezTo>
                    <a:cubicBezTo>
                      <a:pt x="180211" y="342311"/>
                      <a:pt x="180280" y="342587"/>
                      <a:pt x="180280" y="342932"/>
                    </a:cubicBezTo>
                    <a:cubicBezTo>
                      <a:pt x="180280" y="343071"/>
                      <a:pt x="180280" y="343140"/>
                      <a:pt x="180280" y="343278"/>
                    </a:cubicBezTo>
                    <a:cubicBezTo>
                      <a:pt x="180280" y="343692"/>
                      <a:pt x="180349" y="344106"/>
                      <a:pt x="180349" y="344589"/>
                    </a:cubicBezTo>
                    <a:cubicBezTo>
                      <a:pt x="180349" y="344589"/>
                      <a:pt x="180349" y="344589"/>
                      <a:pt x="180349" y="344589"/>
                    </a:cubicBezTo>
                    <a:lnTo>
                      <a:pt x="180349" y="344658"/>
                    </a:lnTo>
                    <a:cubicBezTo>
                      <a:pt x="180349" y="344658"/>
                      <a:pt x="180349" y="344658"/>
                      <a:pt x="180349" y="344658"/>
                    </a:cubicBezTo>
                    <a:cubicBezTo>
                      <a:pt x="180349" y="345073"/>
                      <a:pt x="180418" y="345487"/>
                      <a:pt x="180487" y="345901"/>
                    </a:cubicBezTo>
                    <a:cubicBezTo>
                      <a:pt x="180487" y="345901"/>
                      <a:pt x="180487" y="345901"/>
                      <a:pt x="180487" y="345901"/>
                    </a:cubicBezTo>
                    <a:cubicBezTo>
                      <a:pt x="180487" y="346177"/>
                      <a:pt x="180556" y="346522"/>
                      <a:pt x="180556" y="346798"/>
                    </a:cubicBezTo>
                    <a:cubicBezTo>
                      <a:pt x="180556" y="346798"/>
                      <a:pt x="180556" y="346867"/>
                      <a:pt x="180556" y="346867"/>
                    </a:cubicBezTo>
                    <a:cubicBezTo>
                      <a:pt x="180556" y="347075"/>
                      <a:pt x="180556" y="347213"/>
                      <a:pt x="180625" y="347420"/>
                    </a:cubicBezTo>
                    <a:cubicBezTo>
                      <a:pt x="180625" y="347420"/>
                      <a:pt x="180625" y="347420"/>
                      <a:pt x="180625" y="347489"/>
                    </a:cubicBezTo>
                    <a:cubicBezTo>
                      <a:pt x="180625" y="347765"/>
                      <a:pt x="180694" y="348041"/>
                      <a:pt x="180694" y="348317"/>
                    </a:cubicBezTo>
                    <a:lnTo>
                      <a:pt x="180694" y="348248"/>
                    </a:lnTo>
                    <a:cubicBezTo>
                      <a:pt x="180694" y="348455"/>
                      <a:pt x="180763" y="348593"/>
                      <a:pt x="180763" y="348800"/>
                    </a:cubicBezTo>
                    <a:cubicBezTo>
                      <a:pt x="180763" y="348800"/>
                      <a:pt x="180763" y="348800"/>
                      <a:pt x="180763" y="348800"/>
                    </a:cubicBezTo>
                    <a:cubicBezTo>
                      <a:pt x="180763" y="348939"/>
                      <a:pt x="180763" y="349077"/>
                      <a:pt x="180832" y="349215"/>
                    </a:cubicBezTo>
                    <a:cubicBezTo>
                      <a:pt x="180901" y="349560"/>
                      <a:pt x="180901" y="349836"/>
                      <a:pt x="180970" y="350181"/>
                    </a:cubicBezTo>
                    <a:cubicBezTo>
                      <a:pt x="180970" y="350250"/>
                      <a:pt x="180970" y="350319"/>
                      <a:pt x="180970" y="350388"/>
                    </a:cubicBezTo>
                    <a:cubicBezTo>
                      <a:pt x="180970" y="350388"/>
                      <a:pt x="180970" y="350388"/>
                      <a:pt x="180970" y="350457"/>
                    </a:cubicBezTo>
                    <a:cubicBezTo>
                      <a:pt x="181039" y="350802"/>
                      <a:pt x="181039" y="351148"/>
                      <a:pt x="181108" y="351493"/>
                    </a:cubicBezTo>
                    <a:lnTo>
                      <a:pt x="181108" y="351424"/>
                    </a:lnTo>
                    <a:cubicBezTo>
                      <a:pt x="181108" y="351493"/>
                      <a:pt x="181108" y="351562"/>
                      <a:pt x="181108" y="351562"/>
                    </a:cubicBezTo>
                    <a:cubicBezTo>
                      <a:pt x="181177" y="351907"/>
                      <a:pt x="181177" y="352252"/>
                      <a:pt x="181246" y="352528"/>
                    </a:cubicBezTo>
                    <a:lnTo>
                      <a:pt x="181246" y="352528"/>
                    </a:lnTo>
                    <a:cubicBezTo>
                      <a:pt x="181315" y="352943"/>
                      <a:pt x="181384" y="353426"/>
                      <a:pt x="181453" y="353840"/>
                    </a:cubicBezTo>
                    <a:cubicBezTo>
                      <a:pt x="181453" y="353840"/>
                      <a:pt x="181453" y="353840"/>
                      <a:pt x="181453" y="353840"/>
                    </a:cubicBezTo>
                    <a:cubicBezTo>
                      <a:pt x="181522" y="354254"/>
                      <a:pt x="181591" y="354738"/>
                      <a:pt x="181660" y="355152"/>
                    </a:cubicBezTo>
                    <a:cubicBezTo>
                      <a:pt x="181729" y="355566"/>
                      <a:pt x="181799" y="355911"/>
                      <a:pt x="181868" y="356325"/>
                    </a:cubicBezTo>
                    <a:cubicBezTo>
                      <a:pt x="181868" y="356394"/>
                      <a:pt x="181868" y="356463"/>
                      <a:pt x="181868" y="356463"/>
                    </a:cubicBezTo>
                    <a:lnTo>
                      <a:pt x="181868" y="356602"/>
                    </a:lnTo>
                    <a:cubicBezTo>
                      <a:pt x="181937" y="356947"/>
                      <a:pt x="182006" y="357292"/>
                      <a:pt x="182075" y="357637"/>
                    </a:cubicBezTo>
                    <a:cubicBezTo>
                      <a:pt x="182075" y="357706"/>
                      <a:pt x="182075" y="357706"/>
                      <a:pt x="182075" y="357775"/>
                    </a:cubicBezTo>
                    <a:cubicBezTo>
                      <a:pt x="182075" y="357775"/>
                      <a:pt x="182075" y="357844"/>
                      <a:pt x="182075" y="357844"/>
                    </a:cubicBezTo>
                    <a:cubicBezTo>
                      <a:pt x="182144" y="358051"/>
                      <a:pt x="182144" y="358258"/>
                      <a:pt x="182213" y="358535"/>
                    </a:cubicBezTo>
                    <a:cubicBezTo>
                      <a:pt x="182282" y="358742"/>
                      <a:pt x="182282" y="358949"/>
                      <a:pt x="182351" y="359225"/>
                    </a:cubicBezTo>
                    <a:cubicBezTo>
                      <a:pt x="182351" y="359225"/>
                      <a:pt x="182351" y="359294"/>
                      <a:pt x="182351" y="359294"/>
                    </a:cubicBezTo>
                    <a:cubicBezTo>
                      <a:pt x="182420" y="359432"/>
                      <a:pt x="182420" y="359639"/>
                      <a:pt x="182489" y="359777"/>
                    </a:cubicBezTo>
                    <a:cubicBezTo>
                      <a:pt x="182558" y="359984"/>
                      <a:pt x="182627" y="360260"/>
                      <a:pt x="182627" y="360468"/>
                    </a:cubicBezTo>
                    <a:lnTo>
                      <a:pt x="182627" y="360606"/>
                    </a:lnTo>
                    <a:cubicBezTo>
                      <a:pt x="182627" y="360675"/>
                      <a:pt x="182627" y="360744"/>
                      <a:pt x="182696" y="360813"/>
                    </a:cubicBezTo>
                    <a:cubicBezTo>
                      <a:pt x="182765" y="361158"/>
                      <a:pt x="182834" y="361434"/>
                      <a:pt x="182972" y="361779"/>
                    </a:cubicBezTo>
                    <a:cubicBezTo>
                      <a:pt x="183110" y="362193"/>
                      <a:pt x="183179" y="362608"/>
                      <a:pt x="183317" y="363091"/>
                    </a:cubicBezTo>
                    <a:cubicBezTo>
                      <a:pt x="183317" y="363091"/>
                      <a:pt x="183317" y="363091"/>
                      <a:pt x="183317" y="363091"/>
                    </a:cubicBezTo>
                    <a:cubicBezTo>
                      <a:pt x="183455" y="363505"/>
                      <a:pt x="183524" y="363850"/>
                      <a:pt x="183663" y="364265"/>
                    </a:cubicBezTo>
                    <a:cubicBezTo>
                      <a:pt x="183663" y="364265"/>
                      <a:pt x="183663" y="364333"/>
                      <a:pt x="183663" y="364333"/>
                    </a:cubicBezTo>
                    <a:cubicBezTo>
                      <a:pt x="183663" y="364333"/>
                      <a:pt x="183663" y="364333"/>
                      <a:pt x="183663" y="364333"/>
                    </a:cubicBezTo>
                    <a:cubicBezTo>
                      <a:pt x="183732" y="364679"/>
                      <a:pt x="183870" y="364955"/>
                      <a:pt x="183939" y="365300"/>
                    </a:cubicBezTo>
                    <a:cubicBezTo>
                      <a:pt x="184008" y="365438"/>
                      <a:pt x="184008" y="365576"/>
                      <a:pt x="184077" y="365714"/>
                    </a:cubicBezTo>
                    <a:cubicBezTo>
                      <a:pt x="184146" y="366059"/>
                      <a:pt x="184284" y="366336"/>
                      <a:pt x="184353" y="366681"/>
                    </a:cubicBezTo>
                    <a:cubicBezTo>
                      <a:pt x="184422" y="366819"/>
                      <a:pt x="184422" y="366888"/>
                      <a:pt x="184491" y="367026"/>
                    </a:cubicBezTo>
                    <a:cubicBezTo>
                      <a:pt x="184491" y="367026"/>
                      <a:pt x="184491" y="367026"/>
                      <a:pt x="184491" y="367026"/>
                    </a:cubicBezTo>
                    <a:cubicBezTo>
                      <a:pt x="184560" y="367371"/>
                      <a:pt x="184698" y="367716"/>
                      <a:pt x="184836" y="367992"/>
                    </a:cubicBezTo>
                    <a:cubicBezTo>
                      <a:pt x="184836" y="367992"/>
                      <a:pt x="184836" y="368061"/>
                      <a:pt x="184836" y="368061"/>
                    </a:cubicBezTo>
                    <a:cubicBezTo>
                      <a:pt x="184836" y="368130"/>
                      <a:pt x="184905" y="368200"/>
                      <a:pt x="184905" y="368269"/>
                    </a:cubicBezTo>
                    <a:cubicBezTo>
                      <a:pt x="184905" y="368338"/>
                      <a:pt x="184974" y="368407"/>
                      <a:pt x="184974" y="368545"/>
                    </a:cubicBezTo>
                    <a:cubicBezTo>
                      <a:pt x="184974" y="368545"/>
                      <a:pt x="184974" y="368545"/>
                      <a:pt x="184974" y="368614"/>
                    </a:cubicBezTo>
                    <a:cubicBezTo>
                      <a:pt x="185112" y="368959"/>
                      <a:pt x="185181" y="369235"/>
                      <a:pt x="185319" y="369580"/>
                    </a:cubicBezTo>
                    <a:cubicBezTo>
                      <a:pt x="185457" y="369925"/>
                      <a:pt x="185526" y="370202"/>
                      <a:pt x="185665" y="370547"/>
                    </a:cubicBezTo>
                    <a:cubicBezTo>
                      <a:pt x="185734" y="370685"/>
                      <a:pt x="185734" y="370823"/>
                      <a:pt x="185803" y="370961"/>
                    </a:cubicBezTo>
                    <a:cubicBezTo>
                      <a:pt x="185803" y="371030"/>
                      <a:pt x="185872" y="371099"/>
                      <a:pt x="185872" y="371168"/>
                    </a:cubicBezTo>
                    <a:cubicBezTo>
                      <a:pt x="185872" y="371237"/>
                      <a:pt x="185941" y="371375"/>
                      <a:pt x="185941" y="371444"/>
                    </a:cubicBezTo>
                    <a:cubicBezTo>
                      <a:pt x="185941" y="371444"/>
                      <a:pt x="185941" y="371444"/>
                      <a:pt x="185941" y="371444"/>
                    </a:cubicBezTo>
                    <a:cubicBezTo>
                      <a:pt x="186079" y="371720"/>
                      <a:pt x="186148" y="371996"/>
                      <a:pt x="186286" y="372342"/>
                    </a:cubicBezTo>
                    <a:cubicBezTo>
                      <a:pt x="186286" y="372411"/>
                      <a:pt x="186355" y="372480"/>
                      <a:pt x="186355" y="372480"/>
                    </a:cubicBezTo>
                    <a:cubicBezTo>
                      <a:pt x="186355" y="372549"/>
                      <a:pt x="186424" y="372618"/>
                      <a:pt x="186424" y="372687"/>
                    </a:cubicBezTo>
                    <a:cubicBezTo>
                      <a:pt x="186493" y="372894"/>
                      <a:pt x="186631" y="373170"/>
                      <a:pt x="186700" y="373377"/>
                    </a:cubicBezTo>
                    <a:cubicBezTo>
                      <a:pt x="186700" y="373377"/>
                      <a:pt x="186700" y="373377"/>
                      <a:pt x="186700" y="373377"/>
                    </a:cubicBezTo>
                    <a:cubicBezTo>
                      <a:pt x="186838" y="373722"/>
                      <a:pt x="186976" y="374068"/>
                      <a:pt x="187114" y="374344"/>
                    </a:cubicBezTo>
                    <a:cubicBezTo>
                      <a:pt x="187114" y="374344"/>
                      <a:pt x="187114" y="374413"/>
                      <a:pt x="187114" y="374413"/>
                    </a:cubicBezTo>
                    <a:cubicBezTo>
                      <a:pt x="187114" y="374482"/>
                      <a:pt x="187114" y="374482"/>
                      <a:pt x="187183" y="374551"/>
                    </a:cubicBezTo>
                    <a:cubicBezTo>
                      <a:pt x="187321" y="374827"/>
                      <a:pt x="187390" y="375103"/>
                      <a:pt x="187529" y="375310"/>
                    </a:cubicBezTo>
                    <a:cubicBezTo>
                      <a:pt x="187529" y="375379"/>
                      <a:pt x="187529" y="375379"/>
                      <a:pt x="187598" y="375448"/>
                    </a:cubicBezTo>
                    <a:cubicBezTo>
                      <a:pt x="187667" y="375586"/>
                      <a:pt x="187736" y="375724"/>
                      <a:pt x="187805" y="375863"/>
                    </a:cubicBezTo>
                    <a:cubicBezTo>
                      <a:pt x="187943" y="376208"/>
                      <a:pt x="188081" y="376553"/>
                      <a:pt x="188219" y="376898"/>
                    </a:cubicBezTo>
                    <a:lnTo>
                      <a:pt x="188219" y="376967"/>
                    </a:lnTo>
                    <a:cubicBezTo>
                      <a:pt x="188219" y="377036"/>
                      <a:pt x="188288" y="377105"/>
                      <a:pt x="188288" y="377105"/>
                    </a:cubicBezTo>
                    <a:cubicBezTo>
                      <a:pt x="188357" y="377312"/>
                      <a:pt x="188495" y="377588"/>
                      <a:pt x="188564" y="377796"/>
                    </a:cubicBezTo>
                    <a:cubicBezTo>
                      <a:pt x="188633" y="378003"/>
                      <a:pt x="188771" y="378210"/>
                      <a:pt x="188840" y="378486"/>
                    </a:cubicBezTo>
                    <a:cubicBezTo>
                      <a:pt x="188840" y="378555"/>
                      <a:pt x="188840" y="378555"/>
                      <a:pt x="188909" y="378624"/>
                    </a:cubicBezTo>
                    <a:lnTo>
                      <a:pt x="188978" y="378693"/>
                    </a:lnTo>
                    <a:cubicBezTo>
                      <a:pt x="189047" y="378762"/>
                      <a:pt x="189047" y="378831"/>
                      <a:pt x="189116" y="378969"/>
                    </a:cubicBezTo>
                    <a:cubicBezTo>
                      <a:pt x="189185" y="379107"/>
                      <a:pt x="189254" y="379245"/>
                      <a:pt x="189323" y="379452"/>
                    </a:cubicBezTo>
                    <a:cubicBezTo>
                      <a:pt x="189323" y="379452"/>
                      <a:pt x="189323" y="379452"/>
                      <a:pt x="189323" y="379521"/>
                    </a:cubicBezTo>
                    <a:cubicBezTo>
                      <a:pt x="189392" y="379659"/>
                      <a:pt x="189392" y="379729"/>
                      <a:pt x="189462" y="379867"/>
                    </a:cubicBezTo>
                    <a:cubicBezTo>
                      <a:pt x="189600" y="380143"/>
                      <a:pt x="189738" y="380488"/>
                      <a:pt x="189876" y="380764"/>
                    </a:cubicBezTo>
                    <a:cubicBezTo>
                      <a:pt x="189876" y="380764"/>
                      <a:pt x="189876" y="380764"/>
                      <a:pt x="189876" y="380764"/>
                    </a:cubicBezTo>
                    <a:cubicBezTo>
                      <a:pt x="190083" y="381178"/>
                      <a:pt x="190290" y="381592"/>
                      <a:pt x="190497" y="382007"/>
                    </a:cubicBezTo>
                    <a:cubicBezTo>
                      <a:pt x="190497" y="382007"/>
                      <a:pt x="190497" y="382007"/>
                      <a:pt x="190497" y="382007"/>
                    </a:cubicBezTo>
                    <a:cubicBezTo>
                      <a:pt x="190635" y="382352"/>
                      <a:pt x="190842" y="382628"/>
                      <a:pt x="190980" y="382973"/>
                    </a:cubicBezTo>
                    <a:cubicBezTo>
                      <a:pt x="190980" y="383042"/>
                      <a:pt x="191049" y="383042"/>
                      <a:pt x="191049" y="383111"/>
                    </a:cubicBezTo>
                    <a:cubicBezTo>
                      <a:pt x="191049" y="383180"/>
                      <a:pt x="191118" y="383249"/>
                      <a:pt x="191118" y="383318"/>
                    </a:cubicBezTo>
                    <a:cubicBezTo>
                      <a:pt x="191256" y="383594"/>
                      <a:pt x="191394" y="383871"/>
                      <a:pt x="191533" y="384147"/>
                    </a:cubicBezTo>
                    <a:cubicBezTo>
                      <a:pt x="191602" y="384216"/>
                      <a:pt x="191602" y="384354"/>
                      <a:pt x="191671" y="384423"/>
                    </a:cubicBezTo>
                    <a:cubicBezTo>
                      <a:pt x="191671" y="384423"/>
                      <a:pt x="191671" y="384492"/>
                      <a:pt x="191740" y="384492"/>
                    </a:cubicBezTo>
                    <a:cubicBezTo>
                      <a:pt x="191809" y="384630"/>
                      <a:pt x="191878" y="384837"/>
                      <a:pt x="192016" y="384975"/>
                    </a:cubicBezTo>
                    <a:cubicBezTo>
                      <a:pt x="192154" y="385182"/>
                      <a:pt x="192223" y="385458"/>
                      <a:pt x="192361" y="385666"/>
                    </a:cubicBezTo>
                    <a:lnTo>
                      <a:pt x="192361" y="385735"/>
                    </a:lnTo>
                    <a:cubicBezTo>
                      <a:pt x="192361" y="385735"/>
                      <a:pt x="192361" y="385735"/>
                      <a:pt x="192361" y="385804"/>
                    </a:cubicBezTo>
                    <a:cubicBezTo>
                      <a:pt x="192361" y="385873"/>
                      <a:pt x="192430" y="385873"/>
                      <a:pt x="192430" y="385942"/>
                    </a:cubicBezTo>
                    <a:cubicBezTo>
                      <a:pt x="192568" y="386218"/>
                      <a:pt x="192775" y="386494"/>
                      <a:pt x="192913" y="386839"/>
                    </a:cubicBezTo>
                    <a:cubicBezTo>
                      <a:pt x="192913" y="386839"/>
                      <a:pt x="192913" y="386839"/>
                      <a:pt x="192913" y="386839"/>
                    </a:cubicBezTo>
                    <a:cubicBezTo>
                      <a:pt x="193120" y="387184"/>
                      <a:pt x="193327" y="387599"/>
                      <a:pt x="193535" y="387944"/>
                    </a:cubicBezTo>
                    <a:cubicBezTo>
                      <a:pt x="193535" y="387944"/>
                      <a:pt x="193535" y="387944"/>
                      <a:pt x="193535" y="387944"/>
                    </a:cubicBezTo>
                    <a:cubicBezTo>
                      <a:pt x="193535" y="387944"/>
                      <a:pt x="193535" y="387944"/>
                      <a:pt x="193535" y="387944"/>
                    </a:cubicBezTo>
                    <a:cubicBezTo>
                      <a:pt x="193604" y="388013"/>
                      <a:pt x="193604" y="388151"/>
                      <a:pt x="193673" y="388220"/>
                    </a:cubicBezTo>
                    <a:cubicBezTo>
                      <a:pt x="193673" y="388289"/>
                      <a:pt x="193742" y="388289"/>
                      <a:pt x="193742" y="388358"/>
                    </a:cubicBezTo>
                    <a:cubicBezTo>
                      <a:pt x="193811" y="388496"/>
                      <a:pt x="193880" y="388565"/>
                      <a:pt x="193949" y="388703"/>
                    </a:cubicBezTo>
                    <a:cubicBezTo>
                      <a:pt x="194087" y="388910"/>
                      <a:pt x="194225" y="389117"/>
                      <a:pt x="194363" y="389324"/>
                    </a:cubicBezTo>
                    <a:cubicBezTo>
                      <a:pt x="194363" y="389324"/>
                      <a:pt x="194363" y="389324"/>
                      <a:pt x="194363" y="389394"/>
                    </a:cubicBezTo>
                    <a:cubicBezTo>
                      <a:pt x="194570" y="389739"/>
                      <a:pt x="194846" y="390153"/>
                      <a:pt x="195053" y="390498"/>
                    </a:cubicBezTo>
                    <a:cubicBezTo>
                      <a:pt x="195053" y="390498"/>
                      <a:pt x="195053" y="390498"/>
                      <a:pt x="195053" y="390498"/>
                    </a:cubicBezTo>
                    <a:cubicBezTo>
                      <a:pt x="195053" y="390498"/>
                      <a:pt x="195053" y="390567"/>
                      <a:pt x="195122" y="390567"/>
                    </a:cubicBezTo>
                    <a:cubicBezTo>
                      <a:pt x="195330" y="390912"/>
                      <a:pt x="195537" y="391257"/>
                      <a:pt x="195813" y="391603"/>
                    </a:cubicBezTo>
                    <a:cubicBezTo>
                      <a:pt x="195813" y="391603"/>
                      <a:pt x="195813" y="391603"/>
                      <a:pt x="195813" y="391603"/>
                    </a:cubicBezTo>
                    <a:lnTo>
                      <a:pt x="195813" y="391603"/>
                    </a:lnTo>
                    <a:cubicBezTo>
                      <a:pt x="196020" y="391948"/>
                      <a:pt x="196296" y="392362"/>
                      <a:pt x="196503" y="392707"/>
                    </a:cubicBezTo>
                    <a:cubicBezTo>
                      <a:pt x="196572" y="392845"/>
                      <a:pt x="196710" y="392983"/>
                      <a:pt x="196779" y="393121"/>
                    </a:cubicBezTo>
                    <a:cubicBezTo>
                      <a:pt x="196779" y="393121"/>
                      <a:pt x="196779" y="393121"/>
                      <a:pt x="196779" y="393121"/>
                    </a:cubicBezTo>
                    <a:cubicBezTo>
                      <a:pt x="196917" y="393329"/>
                      <a:pt x="197124" y="393605"/>
                      <a:pt x="197263" y="393812"/>
                    </a:cubicBezTo>
                    <a:cubicBezTo>
                      <a:pt x="197332" y="393881"/>
                      <a:pt x="197401" y="393950"/>
                      <a:pt x="197470" y="394088"/>
                    </a:cubicBezTo>
                    <a:cubicBezTo>
                      <a:pt x="197539" y="394157"/>
                      <a:pt x="197539" y="394157"/>
                      <a:pt x="197608" y="394226"/>
                    </a:cubicBezTo>
                    <a:cubicBezTo>
                      <a:pt x="197746" y="394433"/>
                      <a:pt x="197953" y="394709"/>
                      <a:pt x="198091" y="394916"/>
                    </a:cubicBezTo>
                    <a:cubicBezTo>
                      <a:pt x="198091" y="394916"/>
                      <a:pt x="198091" y="394916"/>
                      <a:pt x="198091" y="394916"/>
                    </a:cubicBezTo>
                    <a:cubicBezTo>
                      <a:pt x="198160" y="395054"/>
                      <a:pt x="198298" y="395193"/>
                      <a:pt x="198367" y="395331"/>
                    </a:cubicBezTo>
                    <a:cubicBezTo>
                      <a:pt x="198505" y="395538"/>
                      <a:pt x="198712" y="395814"/>
                      <a:pt x="198850" y="396021"/>
                    </a:cubicBezTo>
                    <a:cubicBezTo>
                      <a:pt x="198850" y="396021"/>
                      <a:pt x="198850" y="396090"/>
                      <a:pt x="198919" y="396090"/>
                    </a:cubicBezTo>
                    <a:cubicBezTo>
                      <a:pt x="199196" y="396435"/>
                      <a:pt x="199403" y="396780"/>
                      <a:pt x="199679" y="397126"/>
                    </a:cubicBezTo>
                    <a:cubicBezTo>
                      <a:pt x="199679" y="397126"/>
                      <a:pt x="199679" y="397126"/>
                      <a:pt x="199679" y="397126"/>
                    </a:cubicBezTo>
                    <a:cubicBezTo>
                      <a:pt x="199679" y="397195"/>
                      <a:pt x="199748" y="397195"/>
                      <a:pt x="199748" y="397264"/>
                    </a:cubicBezTo>
                    <a:cubicBezTo>
                      <a:pt x="199955" y="397609"/>
                      <a:pt x="200231" y="397885"/>
                      <a:pt x="200438" y="398161"/>
                    </a:cubicBezTo>
                    <a:lnTo>
                      <a:pt x="200438" y="398161"/>
                    </a:lnTo>
                    <a:cubicBezTo>
                      <a:pt x="200714" y="398506"/>
                      <a:pt x="200990" y="398851"/>
                      <a:pt x="201267" y="399197"/>
                    </a:cubicBezTo>
                    <a:cubicBezTo>
                      <a:pt x="201267" y="399197"/>
                      <a:pt x="201267" y="399197"/>
                      <a:pt x="201336" y="399266"/>
                    </a:cubicBezTo>
                    <a:cubicBezTo>
                      <a:pt x="201543" y="399542"/>
                      <a:pt x="201750" y="399749"/>
                      <a:pt x="201957" y="400025"/>
                    </a:cubicBezTo>
                    <a:cubicBezTo>
                      <a:pt x="202026" y="400094"/>
                      <a:pt x="202026" y="400163"/>
                      <a:pt x="202095" y="400163"/>
                    </a:cubicBezTo>
                    <a:cubicBezTo>
                      <a:pt x="202095" y="400232"/>
                      <a:pt x="202164" y="400232"/>
                      <a:pt x="202164" y="400301"/>
                    </a:cubicBezTo>
                    <a:cubicBezTo>
                      <a:pt x="202233" y="400439"/>
                      <a:pt x="202371" y="400508"/>
                      <a:pt x="202440" y="400646"/>
                    </a:cubicBezTo>
                    <a:cubicBezTo>
                      <a:pt x="202785" y="401130"/>
                      <a:pt x="203200" y="401544"/>
                      <a:pt x="203545" y="402027"/>
                    </a:cubicBezTo>
                    <a:cubicBezTo>
                      <a:pt x="203545" y="402027"/>
                      <a:pt x="203545" y="402027"/>
                      <a:pt x="203545" y="402027"/>
                    </a:cubicBezTo>
                    <a:cubicBezTo>
                      <a:pt x="203614" y="402165"/>
                      <a:pt x="203752" y="402303"/>
                      <a:pt x="203821" y="402372"/>
                    </a:cubicBezTo>
                    <a:cubicBezTo>
                      <a:pt x="204028" y="402579"/>
                      <a:pt x="204235" y="402855"/>
                      <a:pt x="204373" y="403063"/>
                    </a:cubicBezTo>
                    <a:cubicBezTo>
                      <a:pt x="204442" y="403132"/>
                      <a:pt x="204442" y="403132"/>
                      <a:pt x="204511" y="403201"/>
                    </a:cubicBezTo>
                    <a:cubicBezTo>
                      <a:pt x="204580" y="403270"/>
                      <a:pt x="204580" y="403339"/>
                      <a:pt x="204649" y="403339"/>
                    </a:cubicBezTo>
                    <a:lnTo>
                      <a:pt x="204649" y="403339"/>
                    </a:lnTo>
                    <a:cubicBezTo>
                      <a:pt x="204718" y="403408"/>
                      <a:pt x="204787" y="403477"/>
                      <a:pt x="204787" y="403546"/>
                    </a:cubicBezTo>
                    <a:cubicBezTo>
                      <a:pt x="204995" y="403822"/>
                      <a:pt x="205271" y="404098"/>
                      <a:pt x="205478" y="404374"/>
                    </a:cubicBezTo>
                    <a:cubicBezTo>
                      <a:pt x="205616" y="404512"/>
                      <a:pt x="205685" y="404581"/>
                      <a:pt x="205823" y="404719"/>
                    </a:cubicBezTo>
                    <a:cubicBezTo>
                      <a:pt x="206030" y="404927"/>
                      <a:pt x="206168" y="405134"/>
                      <a:pt x="206375" y="405341"/>
                    </a:cubicBezTo>
                    <a:cubicBezTo>
                      <a:pt x="206651" y="405617"/>
                      <a:pt x="206928" y="405962"/>
                      <a:pt x="207204" y="406238"/>
                    </a:cubicBezTo>
                    <a:cubicBezTo>
                      <a:pt x="207204" y="406238"/>
                      <a:pt x="207273" y="406307"/>
                      <a:pt x="207273" y="406307"/>
                    </a:cubicBezTo>
                    <a:lnTo>
                      <a:pt x="207342" y="406376"/>
                    </a:lnTo>
                    <a:cubicBezTo>
                      <a:pt x="207618" y="406721"/>
                      <a:pt x="207963" y="406998"/>
                      <a:pt x="208239" y="407343"/>
                    </a:cubicBezTo>
                    <a:cubicBezTo>
                      <a:pt x="208308" y="407412"/>
                      <a:pt x="208377" y="407481"/>
                      <a:pt x="208446" y="407550"/>
                    </a:cubicBezTo>
                    <a:lnTo>
                      <a:pt x="208446" y="407550"/>
                    </a:lnTo>
                    <a:cubicBezTo>
                      <a:pt x="208653" y="407757"/>
                      <a:pt x="208930" y="408033"/>
                      <a:pt x="209137" y="408240"/>
                    </a:cubicBezTo>
                    <a:cubicBezTo>
                      <a:pt x="209137" y="408240"/>
                      <a:pt x="209206" y="408309"/>
                      <a:pt x="209206" y="408309"/>
                    </a:cubicBezTo>
                    <a:lnTo>
                      <a:pt x="209206" y="408309"/>
                    </a:lnTo>
                    <a:cubicBezTo>
                      <a:pt x="209482" y="408585"/>
                      <a:pt x="209758" y="408862"/>
                      <a:pt x="210034" y="409138"/>
                    </a:cubicBezTo>
                    <a:lnTo>
                      <a:pt x="210034" y="409138"/>
                    </a:lnTo>
                    <a:lnTo>
                      <a:pt x="210034" y="409138"/>
                    </a:lnTo>
                    <a:cubicBezTo>
                      <a:pt x="210034" y="409138"/>
                      <a:pt x="210034" y="409138"/>
                      <a:pt x="210034" y="409138"/>
                    </a:cubicBezTo>
                    <a:cubicBezTo>
                      <a:pt x="210034" y="409138"/>
                      <a:pt x="210034" y="409138"/>
                      <a:pt x="210034" y="409138"/>
                    </a:cubicBezTo>
                    <a:lnTo>
                      <a:pt x="210034" y="409138"/>
                    </a:lnTo>
                    <a:cubicBezTo>
                      <a:pt x="210310" y="409414"/>
                      <a:pt x="210517" y="409621"/>
                      <a:pt x="210794" y="409828"/>
                    </a:cubicBezTo>
                    <a:cubicBezTo>
                      <a:pt x="210863" y="409897"/>
                      <a:pt x="210932" y="409966"/>
                      <a:pt x="211001" y="410035"/>
                    </a:cubicBezTo>
                    <a:cubicBezTo>
                      <a:pt x="211346" y="410311"/>
                      <a:pt x="211622" y="410657"/>
                      <a:pt x="211967" y="410933"/>
                    </a:cubicBezTo>
                    <a:cubicBezTo>
                      <a:pt x="211967" y="410933"/>
                      <a:pt x="211967" y="410933"/>
                      <a:pt x="211967" y="410933"/>
                    </a:cubicBezTo>
                    <a:cubicBezTo>
                      <a:pt x="211967" y="410933"/>
                      <a:pt x="211967" y="410933"/>
                      <a:pt x="211967" y="410933"/>
                    </a:cubicBezTo>
                    <a:cubicBezTo>
                      <a:pt x="212243" y="411140"/>
                      <a:pt x="212450" y="411416"/>
                      <a:pt x="212727" y="411623"/>
                    </a:cubicBezTo>
                    <a:cubicBezTo>
                      <a:pt x="212727" y="411623"/>
                      <a:pt x="212727" y="411623"/>
                      <a:pt x="212727" y="411623"/>
                    </a:cubicBezTo>
                    <a:cubicBezTo>
                      <a:pt x="212796" y="411692"/>
                      <a:pt x="212865" y="411761"/>
                      <a:pt x="212934" y="411830"/>
                    </a:cubicBezTo>
                    <a:cubicBezTo>
                      <a:pt x="212934" y="411830"/>
                      <a:pt x="212934" y="411830"/>
                      <a:pt x="212934" y="411830"/>
                    </a:cubicBezTo>
                    <a:cubicBezTo>
                      <a:pt x="213141" y="412037"/>
                      <a:pt x="213417" y="412244"/>
                      <a:pt x="213624" y="412451"/>
                    </a:cubicBezTo>
                    <a:cubicBezTo>
                      <a:pt x="213693" y="412520"/>
                      <a:pt x="213831" y="412659"/>
                      <a:pt x="213900" y="412728"/>
                    </a:cubicBezTo>
                    <a:cubicBezTo>
                      <a:pt x="213900" y="412728"/>
                      <a:pt x="213900" y="412728"/>
                      <a:pt x="213900" y="412728"/>
                    </a:cubicBezTo>
                    <a:cubicBezTo>
                      <a:pt x="213900" y="412728"/>
                      <a:pt x="213900" y="412728"/>
                      <a:pt x="213900" y="412728"/>
                    </a:cubicBezTo>
                    <a:cubicBezTo>
                      <a:pt x="214176" y="413004"/>
                      <a:pt x="214452" y="413211"/>
                      <a:pt x="214729" y="413487"/>
                    </a:cubicBezTo>
                    <a:cubicBezTo>
                      <a:pt x="214798" y="413556"/>
                      <a:pt x="214798" y="413556"/>
                      <a:pt x="214867" y="413625"/>
                    </a:cubicBezTo>
                    <a:cubicBezTo>
                      <a:pt x="215143" y="413832"/>
                      <a:pt x="215350" y="414039"/>
                      <a:pt x="215626" y="414246"/>
                    </a:cubicBezTo>
                    <a:cubicBezTo>
                      <a:pt x="215695" y="414315"/>
                      <a:pt x="215833" y="414384"/>
                      <a:pt x="215902" y="414454"/>
                    </a:cubicBezTo>
                    <a:cubicBezTo>
                      <a:pt x="215902" y="414454"/>
                      <a:pt x="215902" y="414454"/>
                      <a:pt x="215902" y="414454"/>
                    </a:cubicBezTo>
                    <a:cubicBezTo>
                      <a:pt x="216178" y="414730"/>
                      <a:pt x="216524" y="414937"/>
                      <a:pt x="216800" y="415213"/>
                    </a:cubicBezTo>
                    <a:cubicBezTo>
                      <a:pt x="216800" y="415213"/>
                      <a:pt x="216800" y="415213"/>
                      <a:pt x="216869" y="415213"/>
                    </a:cubicBezTo>
                    <a:cubicBezTo>
                      <a:pt x="216869" y="415213"/>
                      <a:pt x="216938" y="415282"/>
                      <a:pt x="216938" y="415282"/>
                    </a:cubicBezTo>
                    <a:cubicBezTo>
                      <a:pt x="216938" y="415282"/>
                      <a:pt x="216938" y="415282"/>
                      <a:pt x="217007" y="415282"/>
                    </a:cubicBezTo>
                    <a:cubicBezTo>
                      <a:pt x="217352" y="415558"/>
                      <a:pt x="217697" y="415834"/>
                      <a:pt x="218042" y="416110"/>
                    </a:cubicBezTo>
                    <a:cubicBezTo>
                      <a:pt x="218042" y="416110"/>
                      <a:pt x="218042" y="416110"/>
                      <a:pt x="218042" y="416110"/>
                    </a:cubicBezTo>
                    <a:cubicBezTo>
                      <a:pt x="218111" y="416179"/>
                      <a:pt x="218249" y="416248"/>
                      <a:pt x="218318" y="416317"/>
                    </a:cubicBezTo>
                    <a:cubicBezTo>
                      <a:pt x="218526" y="416456"/>
                      <a:pt x="218733" y="416663"/>
                      <a:pt x="218940" y="416801"/>
                    </a:cubicBezTo>
                    <a:cubicBezTo>
                      <a:pt x="218940" y="416801"/>
                      <a:pt x="219009" y="416870"/>
                      <a:pt x="219009" y="416870"/>
                    </a:cubicBezTo>
                    <a:cubicBezTo>
                      <a:pt x="219078" y="416939"/>
                      <a:pt x="219216" y="417008"/>
                      <a:pt x="219285" y="417077"/>
                    </a:cubicBezTo>
                    <a:cubicBezTo>
                      <a:pt x="219561" y="417284"/>
                      <a:pt x="219768" y="417491"/>
                      <a:pt x="220044" y="417698"/>
                    </a:cubicBezTo>
                    <a:cubicBezTo>
                      <a:pt x="220044" y="417698"/>
                      <a:pt x="220113" y="417698"/>
                      <a:pt x="220113" y="417767"/>
                    </a:cubicBezTo>
                    <a:cubicBezTo>
                      <a:pt x="220251" y="417836"/>
                      <a:pt x="220321" y="417974"/>
                      <a:pt x="220459" y="418043"/>
                    </a:cubicBezTo>
                    <a:cubicBezTo>
                      <a:pt x="220666" y="418181"/>
                      <a:pt x="220873" y="418320"/>
                      <a:pt x="221080" y="418458"/>
                    </a:cubicBezTo>
                    <a:cubicBezTo>
                      <a:pt x="221080" y="418458"/>
                      <a:pt x="221149" y="418458"/>
                      <a:pt x="221149" y="418527"/>
                    </a:cubicBezTo>
                    <a:lnTo>
                      <a:pt x="221149" y="418527"/>
                    </a:lnTo>
                    <a:cubicBezTo>
                      <a:pt x="221494" y="418803"/>
                      <a:pt x="221839" y="419079"/>
                      <a:pt x="222254" y="419286"/>
                    </a:cubicBezTo>
                    <a:cubicBezTo>
                      <a:pt x="222254" y="419286"/>
                      <a:pt x="222254" y="419286"/>
                      <a:pt x="222254" y="419286"/>
                    </a:cubicBezTo>
                    <a:cubicBezTo>
                      <a:pt x="222392" y="419355"/>
                      <a:pt x="222530" y="419493"/>
                      <a:pt x="222668" y="419562"/>
                    </a:cubicBezTo>
                    <a:cubicBezTo>
                      <a:pt x="222806" y="419631"/>
                      <a:pt x="222875" y="419700"/>
                      <a:pt x="223013" y="419838"/>
                    </a:cubicBezTo>
                    <a:cubicBezTo>
                      <a:pt x="231642" y="413349"/>
                      <a:pt x="238960" y="405272"/>
                      <a:pt x="244621" y="396090"/>
                    </a:cubicBezTo>
                    <a:lnTo>
                      <a:pt x="244621" y="396090"/>
                    </a:lnTo>
                    <a:cubicBezTo>
                      <a:pt x="248970" y="388979"/>
                      <a:pt x="252353" y="381247"/>
                      <a:pt x="254493" y="373170"/>
                    </a:cubicBezTo>
                    <a:cubicBezTo>
                      <a:pt x="266851" y="327123"/>
                      <a:pt x="239512" y="279834"/>
                      <a:pt x="193466" y="267476"/>
                    </a:cubicBezTo>
                    <a:cubicBezTo>
                      <a:pt x="193466" y="267476"/>
                      <a:pt x="193466" y="267476"/>
                      <a:pt x="193466" y="267476"/>
                    </a:cubicBezTo>
                    <a:cubicBezTo>
                      <a:pt x="186907" y="265612"/>
                      <a:pt x="179520" y="264577"/>
                      <a:pt x="172133" y="264577"/>
                    </a:cubicBezTo>
                    <a:lnTo>
                      <a:pt x="172133" y="264577"/>
                    </a:lnTo>
                    <a:close/>
                    <a:moveTo>
                      <a:pt x="143208" y="319598"/>
                    </a:moveTo>
                    <a:cubicBezTo>
                      <a:pt x="143138" y="319736"/>
                      <a:pt x="143000" y="319943"/>
                      <a:pt x="142931" y="320082"/>
                    </a:cubicBezTo>
                    <a:cubicBezTo>
                      <a:pt x="142931" y="320151"/>
                      <a:pt x="142862" y="320220"/>
                      <a:pt x="142862" y="320289"/>
                    </a:cubicBezTo>
                    <a:cubicBezTo>
                      <a:pt x="142793" y="320427"/>
                      <a:pt x="142655" y="320634"/>
                      <a:pt x="142586" y="320772"/>
                    </a:cubicBezTo>
                    <a:cubicBezTo>
                      <a:pt x="142517" y="320841"/>
                      <a:pt x="142517" y="320910"/>
                      <a:pt x="142448" y="320910"/>
                    </a:cubicBezTo>
                    <a:cubicBezTo>
                      <a:pt x="142310" y="321186"/>
                      <a:pt x="142103" y="321462"/>
                      <a:pt x="141965" y="321669"/>
                    </a:cubicBezTo>
                    <a:cubicBezTo>
                      <a:pt x="141896" y="321738"/>
                      <a:pt x="141896" y="321807"/>
                      <a:pt x="141827" y="321807"/>
                    </a:cubicBezTo>
                    <a:cubicBezTo>
                      <a:pt x="141827" y="321807"/>
                      <a:pt x="141758" y="321877"/>
                      <a:pt x="141758" y="321877"/>
                    </a:cubicBezTo>
                    <a:cubicBezTo>
                      <a:pt x="141620" y="322015"/>
                      <a:pt x="141551" y="322222"/>
                      <a:pt x="141413" y="322360"/>
                    </a:cubicBezTo>
                    <a:cubicBezTo>
                      <a:pt x="141413" y="322360"/>
                      <a:pt x="141413" y="322360"/>
                      <a:pt x="141413" y="322360"/>
                    </a:cubicBezTo>
                    <a:cubicBezTo>
                      <a:pt x="141067" y="322843"/>
                      <a:pt x="140791" y="323326"/>
                      <a:pt x="140446" y="323740"/>
                    </a:cubicBezTo>
                    <a:cubicBezTo>
                      <a:pt x="140446" y="323740"/>
                      <a:pt x="140446" y="323740"/>
                      <a:pt x="140446" y="323740"/>
                    </a:cubicBezTo>
                    <a:cubicBezTo>
                      <a:pt x="140446" y="323740"/>
                      <a:pt x="140377" y="323810"/>
                      <a:pt x="140377" y="323810"/>
                    </a:cubicBezTo>
                    <a:cubicBezTo>
                      <a:pt x="140377" y="323810"/>
                      <a:pt x="140377" y="323810"/>
                      <a:pt x="140377" y="323879"/>
                    </a:cubicBezTo>
                    <a:cubicBezTo>
                      <a:pt x="140377" y="323879"/>
                      <a:pt x="140377" y="323879"/>
                      <a:pt x="140377" y="323879"/>
                    </a:cubicBezTo>
                    <a:cubicBezTo>
                      <a:pt x="140239" y="324086"/>
                      <a:pt x="140032" y="324362"/>
                      <a:pt x="139894" y="324569"/>
                    </a:cubicBezTo>
                    <a:cubicBezTo>
                      <a:pt x="139894" y="324638"/>
                      <a:pt x="139825" y="324638"/>
                      <a:pt x="139825" y="324707"/>
                    </a:cubicBezTo>
                    <a:cubicBezTo>
                      <a:pt x="139825" y="324707"/>
                      <a:pt x="139756" y="324776"/>
                      <a:pt x="139756" y="324776"/>
                    </a:cubicBezTo>
                    <a:cubicBezTo>
                      <a:pt x="139618" y="324983"/>
                      <a:pt x="139480" y="325121"/>
                      <a:pt x="139341" y="325328"/>
                    </a:cubicBezTo>
                    <a:cubicBezTo>
                      <a:pt x="139341" y="325397"/>
                      <a:pt x="139272" y="325397"/>
                      <a:pt x="139272" y="325466"/>
                    </a:cubicBezTo>
                    <a:cubicBezTo>
                      <a:pt x="139134" y="325673"/>
                      <a:pt x="138996" y="325881"/>
                      <a:pt x="138789" y="326088"/>
                    </a:cubicBezTo>
                    <a:lnTo>
                      <a:pt x="138789" y="326088"/>
                    </a:lnTo>
                    <a:cubicBezTo>
                      <a:pt x="138720" y="326157"/>
                      <a:pt x="138720" y="326157"/>
                      <a:pt x="138651" y="326226"/>
                    </a:cubicBezTo>
                    <a:lnTo>
                      <a:pt x="138651" y="326226"/>
                    </a:lnTo>
                    <a:cubicBezTo>
                      <a:pt x="138513" y="326433"/>
                      <a:pt x="138375" y="326571"/>
                      <a:pt x="138168" y="326778"/>
                    </a:cubicBezTo>
                    <a:cubicBezTo>
                      <a:pt x="138099" y="326847"/>
                      <a:pt x="138099" y="326916"/>
                      <a:pt x="138030" y="326916"/>
                    </a:cubicBezTo>
                    <a:cubicBezTo>
                      <a:pt x="137892" y="327123"/>
                      <a:pt x="137754" y="327261"/>
                      <a:pt x="137616" y="327468"/>
                    </a:cubicBezTo>
                    <a:cubicBezTo>
                      <a:pt x="137616" y="327468"/>
                      <a:pt x="137616" y="327468"/>
                      <a:pt x="137616" y="327468"/>
                    </a:cubicBezTo>
                    <a:cubicBezTo>
                      <a:pt x="137616" y="327468"/>
                      <a:pt x="137547" y="327537"/>
                      <a:pt x="137547" y="327537"/>
                    </a:cubicBezTo>
                    <a:cubicBezTo>
                      <a:pt x="137408" y="327745"/>
                      <a:pt x="137201" y="327952"/>
                      <a:pt x="136994" y="328159"/>
                    </a:cubicBezTo>
                    <a:cubicBezTo>
                      <a:pt x="136994" y="328159"/>
                      <a:pt x="136994" y="328159"/>
                      <a:pt x="136994" y="328228"/>
                    </a:cubicBezTo>
                    <a:cubicBezTo>
                      <a:pt x="136994" y="328228"/>
                      <a:pt x="136994" y="328297"/>
                      <a:pt x="136925" y="328297"/>
                    </a:cubicBezTo>
                    <a:cubicBezTo>
                      <a:pt x="136718" y="328504"/>
                      <a:pt x="136580" y="328711"/>
                      <a:pt x="136373" y="328918"/>
                    </a:cubicBezTo>
                    <a:cubicBezTo>
                      <a:pt x="136373" y="328918"/>
                      <a:pt x="136373" y="328918"/>
                      <a:pt x="136373" y="328918"/>
                    </a:cubicBezTo>
                    <a:cubicBezTo>
                      <a:pt x="136373" y="328918"/>
                      <a:pt x="136373" y="328918"/>
                      <a:pt x="136373" y="328918"/>
                    </a:cubicBezTo>
                    <a:cubicBezTo>
                      <a:pt x="136166" y="329125"/>
                      <a:pt x="135959" y="329401"/>
                      <a:pt x="135752" y="329608"/>
                    </a:cubicBezTo>
                    <a:cubicBezTo>
                      <a:pt x="135752" y="329608"/>
                      <a:pt x="135752" y="329608"/>
                      <a:pt x="135752" y="329608"/>
                    </a:cubicBezTo>
                    <a:cubicBezTo>
                      <a:pt x="135752" y="329608"/>
                      <a:pt x="135752" y="329608"/>
                      <a:pt x="135752" y="329608"/>
                    </a:cubicBezTo>
                    <a:cubicBezTo>
                      <a:pt x="135614" y="329816"/>
                      <a:pt x="135475" y="329954"/>
                      <a:pt x="135268" y="330092"/>
                    </a:cubicBezTo>
                    <a:cubicBezTo>
                      <a:pt x="135268" y="330092"/>
                      <a:pt x="135199" y="330161"/>
                      <a:pt x="135199" y="330161"/>
                    </a:cubicBezTo>
                    <a:cubicBezTo>
                      <a:pt x="135199" y="330161"/>
                      <a:pt x="135199" y="330161"/>
                      <a:pt x="135130" y="330230"/>
                    </a:cubicBezTo>
                    <a:cubicBezTo>
                      <a:pt x="135130" y="330230"/>
                      <a:pt x="135130" y="330230"/>
                      <a:pt x="135130" y="330230"/>
                    </a:cubicBezTo>
                    <a:cubicBezTo>
                      <a:pt x="134923" y="330437"/>
                      <a:pt x="134716" y="330644"/>
                      <a:pt x="134509" y="330851"/>
                    </a:cubicBezTo>
                    <a:lnTo>
                      <a:pt x="134509" y="330851"/>
                    </a:lnTo>
                    <a:cubicBezTo>
                      <a:pt x="134509" y="330851"/>
                      <a:pt x="134509" y="330851"/>
                      <a:pt x="134509" y="330851"/>
                    </a:cubicBezTo>
                    <a:cubicBezTo>
                      <a:pt x="134302" y="331058"/>
                      <a:pt x="134164" y="331265"/>
                      <a:pt x="133957" y="331472"/>
                    </a:cubicBezTo>
                    <a:cubicBezTo>
                      <a:pt x="133957" y="331472"/>
                      <a:pt x="133888" y="331541"/>
                      <a:pt x="133888" y="331541"/>
                    </a:cubicBezTo>
                    <a:cubicBezTo>
                      <a:pt x="133888" y="331541"/>
                      <a:pt x="133888" y="331541"/>
                      <a:pt x="133888" y="331541"/>
                    </a:cubicBezTo>
                    <a:cubicBezTo>
                      <a:pt x="133681" y="331749"/>
                      <a:pt x="133473" y="331956"/>
                      <a:pt x="133266" y="332163"/>
                    </a:cubicBezTo>
                    <a:cubicBezTo>
                      <a:pt x="133059" y="332370"/>
                      <a:pt x="132852" y="332577"/>
                      <a:pt x="132645" y="332784"/>
                    </a:cubicBezTo>
                    <a:cubicBezTo>
                      <a:pt x="132645" y="332784"/>
                      <a:pt x="132645" y="332784"/>
                      <a:pt x="132645" y="332784"/>
                    </a:cubicBezTo>
                    <a:cubicBezTo>
                      <a:pt x="132438" y="332991"/>
                      <a:pt x="132231" y="333198"/>
                      <a:pt x="131955" y="333405"/>
                    </a:cubicBezTo>
                    <a:cubicBezTo>
                      <a:pt x="131955" y="333405"/>
                      <a:pt x="131886" y="333474"/>
                      <a:pt x="131886" y="333474"/>
                    </a:cubicBezTo>
                    <a:cubicBezTo>
                      <a:pt x="131678" y="333682"/>
                      <a:pt x="131471" y="333889"/>
                      <a:pt x="131264" y="334027"/>
                    </a:cubicBezTo>
                    <a:cubicBezTo>
                      <a:pt x="131195" y="334027"/>
                      <a:pt x="131195" y="334096"/>
                      <a:pt x="131126" y="334096"/>
                    </a:cubicBezTo>
                    <a:cubicBezTo>
                      <a:pt x="130919" y="334303"/>
                      <a:pt x="130712" y="334441"/>
                      <a:pt x="130574" y="334648"/>
                    </a:cubicBezTo>
                    <a:cubicBezTo>
                      <a:pt x="130574" y="334648"/>
                      <a:pt x="130574" y="334648"/>
                      <a:pt x="130574" y="334648"/>
                    </a:cubicBezTo>
                    <a:cubicBezTo>
                      <a:pt x="130367" y="334855"/>
                      <a:pt x="130091" y="335062"/>
                      <a:pt x="129884" y="335269"/>
                    </a:cubicBezTo>
                    <a:cubicBezTo>
                      <a:pt x="129884" y="335269"/>
                      <a:pt x="129884" y="335269"/>
                      <a:pt x="129884" y="335269"/>
                    </a:cubicBezTo>
                    <a:cubicBezTo>
                      <a:pt x="129676" y="335477"/>
                      <a:pt x="129400" y="335684"/>
                      <a:pt x="129193" y="335891"/>
                    </a:cubicBezTo>
                    <a:cubicBezTo>
                      <a:pt x="129193" y="335891"/>
                      <a:pt x="129193" y="335891"/>
                      <a:pt x="129193" y="335891"/>
                    </a:cubicBezTo>
                    <a:cubicBezTo>
                      <a:pt x="128986" y="336098"/>
                      <a:pt x="128710" y="336305"/>
                      <a:pt x="128503" y="336443"/>
                    </a:cubicBezTo>
                    <a:cubicBezTo>
                      <a:pt x="128503" y="336443"/>
                      <a:pt x="128434" y="336512"/>
                      <a:pt x="128434" y="336512"/>
                    </a:cubicBezTo>
                    <a:cubicBezTo>
                      <a:pt x="128227" y="336650"/>
                      <a:pt x="128020" y="336857"/>
                      <a:pt x="127812" y="336995"/>
                    </a:cubicBezTo>
                    <a:cubicBezTo>
                      <a:pt x="127812" y="336995"/>
                      <a:pt x="127743" y="337064"/>
                      <a:pt x="127743" y="337064"/>
                    </a:cubicBezTo>
                    <a:cubicBezTo>
                      <a:pt x="127743" y="337064"/>
                      <a:pt x="127743" y="337064"/>
                      <a:pt x="127743" y="337064"/>
                    </a:cubicBezTo>
                    <a:cubicBezTo>
                      <a:pt x="127743" y="337064"/>
                      <a:pt x="127674" y="337133"/>
                      <a:pt x="127674" y="337133"/>
                    </a:cubicBezTo>
                    <a:cubicBezTo>
                      <a:pt x="127260" y="337410"/>
                      <a:pt x="126915" y="337755"/>
                      <a:pt x="126501" y="338031"/>
                    </a:cubicBezTo>
                    <a:cubicBezTo>
                      <a:pt x="126501" y="338031"/>
                      <a:pt x="126501" y="338031"/>
                      <a:pt x="126432" y="338100"/>
                    </a:cubicBezTo>
                    <a:cubicBezTo>
                      <a:pt x="126363" y="338100"/>
                      <a:pt x="126363" y="338169"/>
                      <a:pt x="126363" y="338169"/>
                    </a:cubicBezTo>
                    <a:cubicBezTo>
                      <a:pt x="126363" y="338169"/>
                      <a:pt x="126294" y="338169"/>
                      <a:pt x="126294" y="338238"/>
                    </a:cubicBezTo>
                    <a:cubicBezTo>
                      <a:pt x="126087" y="338376"/>
                      <a:pt x="125879" y="338583"/>
                      <a:pt x="125603" y="338721"/>
                    </a:cubicBezTo>
                    <a:cubicBezTo>
                      <a:pt x="125603" y="338721"/>
                      <a:pt x="125603" y="338721"/>
                      <a:pt x="125534" y="338721"/>
                    </a:cubicBezTo>
                    <a:lnTo>
                      <a:pt x="125534" y="338721"/>
                    </a:lnTo>
                    <a:cubicBezTo>
                      <a:pt x="125327" y="338928"/>
                      <a:pt x="125051" y="339066"/>
                      <a:pt x="124844" y="339274"/>
                    </a:cubicBezTo>
                    <a:cubicBezTo>
                      <a:pt x="124844" y="339274"/>
                      <a:pt x="124844" y="339274"/>
                      <a:pt x="124844" y="339274"/>
                    </a:cubicBezTo>
                    <a:cubicBezTo>
                      <a:pt x="124844" y="339274"/>
                      <a:pt x="124844" y="339274"/>
                      <a:pt x="124844" y="339274"/>
                    </a:cubicBezTo>
                    <a:cubicBezTo>
                      <a:pt x="124637" y="339412"/>
                      <a:pt x="124361" y="339619"/>
                      <a:pt x="124154" y="339757"/>
                    </a:cubicBezTo>
                    <a:cubicBezTo>
                      <a:pt x="124154" y="339757"/>
                      <a:pt x="124154" y="339757"/>
                      <a:pt x="124085" y="339757"/>
                    </a:cubicBezTo>
                    <a:cubicBezTo>
                      <a:pt x="123877" y="339895"/>
                      <a:pt x="123601" y="340102"/>
                      <a:pt x="123394" y="340240"/>
                    </a:cubicBezTo>
                    <a:cubicBezTo>
                      <a:pt x="123394" y="340240"/>
                      <a:pt x="123394" y="340240"/>
                      <a:pt x="123325" y="340240"/>
                    </a:cubicBezTo>
                    <a:cubicBezTo>
                      <a:pt x="123049" y="340378"/>
                      <a:pt x="122842" y="340585"/>
                      <a:pt x="122566" y="340723"/>
                    </a:cubicBezTo>
                    <a:cubicBezTo>
                      <a:pt x="122566" y="340723"/>
                      <a:pt x="122566" y="340723"/>
                      <a:pt x="122566" y="340723"/>
                    </a:cubicBezTo>
                    <a:lnTo>
                      <a:pt x="122566" y="340723"/>
                    </a:lnTo>
                    <a:cubicBezTo>
                      <a:pt x="122290" y="340861"/>
                      <a:pt x="122083" y="341068"/>
                      <a:pt x="121806" y="341207"/>
                    </a:cubicBezTo>
                    <a:cubicBezTo>
                      <a:pt x="121806" y="341207"/>
                      <a:pt x="121806" y="341207"/>
                      <a:pt x="121806" y="341207"/>
                    </a:cubicBezTo>
                    <a:lnTo>
                      <a:pt x="121806" y="341207"/>
                    </a:lnTo>
                    <a:cubicBezTo>
                      <a:pt x="121530" y="341345"/>
                      <a:pt x="121323" y="341552"/>
                      <a:pt x="121047" y="341690"/>
                    </a:cubicBezTo>
                    <a:cubicBezTo>
                      <a:pt x="121047" y="341690"/>
                      <a:pt x="121047" y="341690"/>
                      <a:pt x="121047" y="341690"/>
                    </a:cubicBezTo>
                    <a:cubicBezTo>
                      <a:pt x="121047" y="341690"/>
                      <a:pt x="121047" y="341690"/>
                      <a:pt x="120978" y="341690"/>
                    </a:cubicBezTo>
                    <a:cubicBezTo>
                      <a:pt x="120702" y="341828"/>
                      <a:pt x="120495" y="342035"/>
                      <a:pt x="120219" y="342173"/>
                    </a:cubicBezTo>
                    <a:cubicBezTo>
                      <a:pt x="120219" y="342173"/>
                      <a:pt x="120219" y="342173"/>
                      <a:pt x="120219" y="342173"/>
                    </a:cubicBezTo>
                    <a:cubicBezTo>
                      <a:pt x="120219" y="342173"/>
                      <a:pt x="120219" y="342173"/>
                      <a:pt x="120150" y="342173"/>
                    </a:cubicBezTo>
                    <a:cubicBezTo>
                      <a:pt x="119873" y="342311"/>
                      <a:pt x="119666" y="342449"/>
                      <a:pt x="119390" y="342656"/>
                    </a:cubicBezTo>
                    <a:cubicBezTo>
                      <a:pt x="119390" y="342656"/>
                      <a:pt x="119321" y="342725"/>
                      <a:pt x="119321" y="342725"/>
                    </a:cubicBezTo>
                    <a:cubicBezTo>
                      <a:pt x="119252" y="342794"/>
                      <a:pt x="119183" y="342794"/>
                      <a:pt x="119114" y="342863"/>
                    </a:cubicBezTo>
                    <a:cubicBezTo>
                      <a:pt x="119114" y="342863"/>
                      <a:pt x="119114" y="342863"/>
                      <a:pt x="119114" y="342863"/>
                    </a:cubicBezTo>
                    <a:cubicBezTo>
                      <a:pt x="118976" y="342932"/>
                      <a:pt x="118769" y="343071"/>
                      <a:pt x="118631" y="343140"/>
                    </a:cubicBezTo>
                    <a:cubicBezTo>
                      <a:pt x="118562" y="343140"/>
                      <a:pt x="118562" y="343209"/>
                      <a:pt x="118493" y="343209"/>
                    </a:cubicBezTo>
                    <a:cubicBezTo>
                      <a:pt x="118424" y="343278"/>
                      <a:pt x="118355" y="343278"/>
                      <a:pt x="118286" y="343347"/>
                    </a:cubicBezTo>
                    <a:cubicBezTo>
                      <a:pt x="117940" y="343554"/>
                      <a:pt x="117664" y="343692"/>
                      <a:pt x="117319" y="343899"/>
                    </a:cubicBezTo>
                    <a:cubicBezTo>
                      <a:pt x="117319" y="343899"/>
                      <a:pt x="117319" y="343899"/>
                      <a:pt x="117319" y="343899"/>
                    </a:cubicBezTo>
                    <a:cubicBezTo>
                      <a:pt x="116974" y="344106"/>
                      <a:pt x="116629" y="344313"/>
                      <a:pt x="116284" y="344451"/>
                    </a:cubicBezTo>
                    <a:cubicBezTo>
                      <a:pt x="116076" y="344589"/>
                      <a:pt x="115869" y="344658"/>
                      <a:pt x="115662" y="344796"/>
                    </a:cubicBezTo>
                    <a:cubicBezTo>
                      <a:pt x="115662" y="344796"/>
                      <a:pt x="115662" y="344796"/>
                      <a:pt x="115593" y="344796"/>
                    </a:cubicBezTo>
                    <a:cubicBezTo>
                      <a:pt x="115524" y="344865"/>
                      <a:pt x="115455" y="344865"/>
                      <a:pt x="115386" y="344934"/>
                    </a:cubicBezTo>
                    <a:cubicBezTo>
                      <a:pt x="115317" y="344934"/>
                      <a:pt x="115248" y="345004"/>
                      <a:pt x="115248" y="345004"/>
                    </a:cubicBezTo>
                    <a:cubicBezTo>
                      <a:pt x="115248" y="345004"/>
                      <a:pt x="115179" y="345004"/>
                      <a:pt x="115179" y="345004"/>
                    </a:cubicBezTo>
                    <a:cubicBezTo>
                      <a:pt x="114972" y="345142"/>
                      <a:pt x="114765" y="345211"/>
                      <a:pt x="114558" y="345349"/>
                    </a:cubicBezTo>
                    <a:cubicBezTo>
                      <a:pt x="114489" y="345349"/>
                      <a:pt x="114489" y="345418"/>
                      <a:pt x="114420" y="345418"/>
                    </a:cubicBezTo>
                    <a:cubicBezTo>
                      <a:pt x="114420" y="345418"/>
                      <a:pt x="114420" y="345418"/>
                      <a:pt x="114351" y="345418"/>
                    </a:cubicBezTo>
                    <a:cubicBezTo>
                      <a:pt x="113867" y="345625"/>
                      <a:pt x="113384" y="345901"/>
                      <a:pt x="112901" y="346108"/>
                    </a:cubicBezTo>
                    <a:cubicBezTo>
                      <a:pt x="112832" y="346108"/>
                      <a:pt x="112763" y="346177"/>
                      <a:pt x="112694" y="346177"/>
                    </a:cubicBezTo>
                    <a:cubicBezTo>
                      <a:pt x="112487" y="346246"/>
                      <a:pt x="112279" y="346384"/>
                      <a:pt x="112072" y="346453"/>
                    </a:cubicBezTo>
                    <a:cubicBezTo>
                      <a:pt x="112072" y="346453"/>
                      <a:pt x="112003" y="346453"/>
                      <a:pt x="112003" y="346522"/>
                    </a:cubicBezTo>
                    <a:cubicBezTo>
                      <a:pt x="111934" y="346522"/>
                      <a:pt x="111865" y="346591"/>
                      <a:pt x="111796" y="346591"/>
                    </a:cubicBezTo>
                    <a:cubicBezTo>
                      <a:pt x="111589" y="346660"/>
                      <a:pt x="111382" y="346729"/>
                      <a:pt x="111244" y="346867"/>
                    </a:cubicBezTo>
                    <a:cubicBezTo>
                      <a:pt x="111175" y="346867"/>
                      <a:pt x="111106" y="346936"/>
                      <a:pt x="111037" y="346936"/>
                    </a:cubicBezTo>
                    <a:cubicBezTo>
                      <a:pt x="111037" y="346936"/>
                      <a:pt x="111037" y="346936"/>
                      <a:pt x="111037" y="346936"/>
                    </a:cubicBezTo>
                    <a:cubicBezTo>
                      <a:pt x="110830" y="347006"/>
                      <a:pt x="110623" y="347144"/>
                      <a:pt x="110415" y="347213"/>
                    </a:cubicBezTo>
                    <a:cubicBezTo>
                      <a:pt x="110346" y="347213"/>
                      <a:pt x="110277" y="347282"/>
                      <a:pt x="110208" y="347282"/>
                    </a:cubicBezTo>
                    <a:cubicBezTo>
                      <a:pt x="110208" y="347282"/>
                      <a:pt x="110208" y="347282"/>
                      <a:pt x="110139" y="347282"/>
                    </a:cubicBezTo>
                    <a:cubicBezTo>
                      <a:pt x="109932" y="347351"/>
                      <a:pt x="109725" y="347489"/>
                      <a:pt x="109518" y="347558"/>
                    </a:cubicBezTo>
                    <a:cubicBezTo>
                      <a:pt x="109518" y="347558"/>
                      <a:pt x="109518" y="347558"/>
                      <a:pt x="109518" y="347558"/>
                    </a:cubicBezTo>
                    <a:cubicBezTo>
                      <a:pt x="109173" y="347696"/>
                      <a:pt x="108828" y="347834"/>
                      <a:pt x="108482" y="347972"/>
                    </a:cubicBezTo>
                    <a:cubicBezTo>
                      <a:pt x="107654" y="348248"/>
                      <a:pt x="106895" y="348593"/>
                      <a:pt x="106066" y="348869"/>
                    </a:cubicBezTo>
                    <a:cubicBezTo>
                      <a:pt x="105997" y="348869"/>
                      <a:pt x="105928" y="348939"/>
                      <a:pt x="105859" y="348939"/>
                    </a:cubicBezTo>
                    <a:cubicBezTo>
                      <a:pt x="105859" y="348939"/>
                      <a:pt x="105859" y="348939"/>
                      <a:pt x="105859" y="348939"/>
                    </a:cubicBezTo>
                    <a:cubicBezTo>
                      <a:pt x="105652" y="349008"/>
                      <a:pt x="105445" y="349077"/>
                      <a:pt x="105169" y="349146"/>
                    </a:cubicBezTo>
                    <a:cubicBezTo>
                      <a:pt x="105100" y="349146"/>
                      <a:pt x="105031" y="349215"/>
                      <a:pt x="104962" y="349215"/>
                    </a:cubicBezTo>
                    <a:cubicBezTo>
                      <a:pt x="104962" y="349215"/>
                      <a:pt x="104962" y="349215"/>
                      <a:pt x="104893" y="349215"/>
                    </a:cubicBezTo>
                    <a:cubicBezTo>
                      <a:pt x="104409" y="349353"/>
                      <a:pt x="103857" y="349560"/>
                      <a:pt x="103374" y="349698"/>
                    </a:cubicBezTo>
                    <a:cubicBezTo>
                      <a:pt x="102683" y="349905"/>
                      <a:pt x="102062" y="350112"/>
                      <a:pt x="101372" y="350250"/>
                    </a:cubicBezTo>
                    <a:cubicBezTo>
                      <a:pt x="101165" y="350319"/>
                      <a:pt x="100958" y="350388"/>
                      <a:pt x="100750" y="350457"/>
                    </a:cubicBezTo>
                    <a:cubicBezTo>
                      <a:pt x="100750" y="350457"/>
                      <a:pt x="100681" y="350457"/>
                      <a:pt x="100681" y="350457"/>
                    </a:cubicBezTo>
                    <a:cubicBezTo>
                      <a:pt x="100612" y="350457"/>
                      <a:pt x="100543" y="350526"/>
                      <a:pt x="100474" y="350526"/>
                    </a:cubicBezTo>
                    <a:cubicBezTo>
                      <a:pt x="99991" y="350664"/>
                      <a:pt x="99439" y="350802"/>
                      <a:pt x="98956" y="350872"/>
                    </a:cubicBezTo>
                    <a:cubicBezTo>
                      <a:pt x="98886" y="350872"/>
                      <a:pt x="98817" y="350872"/>
                      <a:pt x="98748" y="350941"/>
                    </a:cubicBezTo>
                    <a:cubicBezTo>
                      <a:pt x="98748" y="350941"/>
                      <a:pt x="98679" y="350941"/>
                      <a:pt x="98679" y="350941"/>
                    </a:cubicBezTo>
                    <a:cubicBezTo>
                      <a:pt x="98403" y="351010"/>
                      <a:pt x="98127" y="351079"/>
                      <a:pt x="97851" y="351148"/>
                    </a:cubicBezTo>
                    <a:cubicBezTo>
                      <a:pt x="97644" y="351217"/>
                      <a:pt x="97437" y="351217"/>
                      <a:pt x="97161" y="351286"/>
                    </a:cubicBezTo>
                    <a:cubicBezTo>
                      <a:pt x="97161" y="351286"/>
                      <a:pt x="97092" y="351286"/>
                      <a:pt x="97092" y="351286"/>
                    </a:cubicBezTo>
                    <a:cubicBezTo>
                      <a:pt x="96884" y="351355"/>
                      <a:pt x="96677" y="351355"/>
                      <a:pt x="96470" y="351424"/>
                    </a:cubicBezTo>
                    <a:cubicBezTo>
                      <a:pt x="96332" y="351424"/>
                      <a:pt x="96194" y="351493"/>
                      <a:pt x="96056" y="351493"/>
                    </a:cubicBezTo>
                    <a:cubicBezTo>
                      <a:pt x="96056" y="351493"/>
                      <a:pt x="95987" y="351493"/>
                      <a:pt x="95987" y="351493"/>
                    </a:cubicBezTo>
                    <a:lnTo>
                      <a:pt x="95987" y="351493"/>
                    </a:lnTo>
                    <a:cubicBezTo>
                      <a:pt x="95780" y="351562"/>
                      <a:pt x="95573" y="351562"/>
                      <a:pt x="95366" y="351631"/>
                    </a:cubicBezTo>
                    <a:cubicBezTo>
                      <a:pt x="95090" y="351700"/>
                      <a:pt x="94813" y="351700"/>
                      <a:pt x="94468" y="351769"/>
                    </a:cubicBezTo>
                    <a:cubicBezTo>
                      <a:pt x="94399" y="351769"/>
                      <a:pt x="94261" y="351769"/>
                      <a:pt x="94192" y="351838"/>
                    </a:cubicBezTo>
                    <a:cubicBezTo>
                      <a:pt x="94192" y="351838"/>
                      <a:pt x="94123" y="351838"/>
                      <a:pt x="94123" y="351838"/>
                    </a:cubicBezTo>
                    <a:cubicBezTo>
                      <a:pt x="93295" y="351976"/>
                      <a:pt x="92466" y="352045"/>
                      <a:pt x="91638" y="352183"/>
                    </a:cubicBezTo>
                    <a:cubicBezTo>
                      <a:pt x="91638" y="352183"/>
                      <a:pt x="91638" y="352183"/>
                      <a:pt x="91638" y="352183"/>
                    </a:cubicBezTo>
                    <a:cubicBezTo>
                      <a:pt x="91569" y="352183"/>
                      <a:pt x="91500" y="352183"/>
                      <a:pt x="91431" y="352183"/>
                    </a:cubicBezTo>
                    <a:cubicBezTo>
                      <a:pt x="91431" y="352183"/>
                      <a:pt x="91431" y="352183"/>
                      <a:pt x="91431" y="352183"/>
                    </a:cubicBezTo>
                    <a:cubicBezTo>
                      <a:pt x="91223" y="352183"/>
                      <a:pt x="90947" y="352252"/>
                      <a:pt x="90740" y="352252"/>
                    </a:cubicBezTo>
                    <a:cubicBezTo>
                      <a:pt x="90671" y="352252"/>
                      <a:pt x="90602" y="352252"/>
                      <a:pt x="90533" y="352252"/>
                    </a:cubicBezTo>
                    <a:cubicBezTo>
                      <a:pt x="90533" y="352252"/>
                      <a:pt x="90533" y="352252"/>
                      <a:pt x="90533" y="352252"/>
                    </a:cubicBezTo>
                    <a:cubicBezTo>
                      <a:pt x="90326" y="352252"/>
                      <a:pt x="90050" y="352321"/>
                      <a:pt x="89843" y="352321"/>
                    </a:cubicBezTo>
                    <a:cubicBezTo>
                      <a:pt x="89774" y="352321"/>
                      <a:pt x="89705" y="352321"/>
                      <a:pt x="89636" y="352321"/>
                    </a:cubicBezTo>
                    <a:cubicBezTo>
                      <a:pt x="89636" y="352321"/>
                      <a:pt x="89636" y="352321"/>
                      <a:pt x="89636" y="352321"/>
                    </a:cubicBezTo>
                    <a:cubicBezTo>
                      <a:pt x="89429" y="352321"/>
                      <a:pt x="89152" y="352390"/>
                      <a:pt x="88945" y="352390"/>
                    </a:cubicBezTo>
                    <a:cubicBezTo>
                      <a:pt x="88876" y="352390"/>
                      <a:pt x="88807" y="352390"/>
                      <a:pt x="88738" y="352390"/>
                    </a:cubicBezTo>
                    <a:cubicBezTo>
                      <a:pt x="88738" y="352390"/>
                      <a:pt x="88669" y="352390"/>
                      <a:pt x="88669" y="352390"/>
                    </a:cubicBezTo>
                    <a:cubicBezTo>
                      <a:pt x="88600" y="352390"/>
                      <a:pt x="88462" y="352390"/>
                      <a:pt x="88393" y="352390"/>
                    </a:cubicBezTo>
                    <a:cubicBezTo>
                      <a:pt x="101441" y="335269"/>
                      <a:pt x="121185" y="323257"/>
                      <a:pt x="143208" y="319598"/>
                    </a:cubicBezTo>
                    <a:lnTo>
                      <a:pt x="143208" y="319598"/>
                    </a:lnTo>
                    <a:close/>
                    <a:moveTo>
                      <a:pt x="212036" y="338031"/>
                    </a:moveTo>
                    <a:cubicBezTo>
                      <a:pt x="229295" y="352183"/>
                      <a:pt x="240341" y="372480"/>
                      <a:pt x="242964" y="394640"/>
                    </a:cubicBezTo>
                    <a:cubicBezTo>
                      <a:pt x="242964" y="394640"/>
                      <a:pt x="242964" y="394640"/>
                      <a:pt x="242964" y="394640"/>
                    </a:cubicBezTo>
                    <a:cubicBezTo>
                      <a:pt x="242964" y="394640"/>
                      <a:pt x="242895" y="394640"/>
                      <a:pt x="242895" y="394571"/>
                    </a:cubicBezTo>
                    <a:cubicBezTo>
                      <a:pt x="242895" y="394571"/>
                      <a:pt x="242895" y="394571"/>
                      <a:pt x="242895" y="394571"/>
                    </a:cubicBezTo>
                    <a:cubicBezTo>
                      <a:pt x="242757" y="394502"/>
                      <a:pt x="242688" y="394433"/>
                      <a:pt x="242550" y="394364"/>
                    </a:cubicBezTo>
                    <a:cubicBezTo>
                      <a:pt x="242550" y="394364"/>
                      <a:pt x="242481" y="394295"/>
                      <a:pt x="242481" y="394295"/>
                    </a:cubicBezTo>
                    <a:cubicBezTo>
                      <a:pt x="242412" y="394226"/>
                      <a:pt x="242274" y="394157"/>
                      <a:pt x="242205" y="394088"/>
                    </a:cubicBezTo>
                    <a:lnTo>
                      <a:pt x="242205" y="394088"/>
                    </a:lnTo>
                    <a:cubicBezTo>
                      <a:pt x="242205" y="394088"/>
                      <a:pt x="242205" y="394088"/>
                      <a:pt x="242205" y="394088"/>
                    </a:cubicBezTo>
                    <a:cubicBezTo>
                      <a:pt x="241998" y="393950"/>
                      <a:pt x="241722" y="393743"/>
                      <a:pt x="241515" y="393605"/>
                    </a:cubicBezTo>
                    <a:cubicBezTo>
                      <a:pt x="241445" y="393605"/>
                      <a:pt x="241445" y="393536"/>
                      <a:pt x="241376" y="393536"/>
                    </a:cubicBezTo>
                    <a:cubicBezTo>
                      <a:pt x="241169" y="393398"/>
                      <a:pt x="240962" y="393260"/>
                      <a:pt x="240755" y="393052"/>
                    </a:cubicBezTo>
                    <a:cubicBezTo>
                      <a:pt x="240755" y="393052"/>
                      <a:pt x="240686" y="393052"/>
                      <a:pt x="240686" y="392983"/>
                    </a:cubicBezTo>
                    <a:cubicBezTo>
                      <a:pt x="240548" y="392914"/>
                      <a:pt x="240410" y="392776"/>
                      <a:pt x="240272" y="392707"/>
                    </a:cubicBezTo>
                    <a:cubicBezTo>
                      <a:pt x="240203" y="392707"/>
                      <a:pt x="240203" y="392638"/>
                      <a:pt x="240134" y="392638"/>
                    </a:cubicBezTo>
                    <a:cubicBezTo>
                      <a:pt x="240065" y="392569"/>
                      <a:pt x="239996" y="392569"/>
                      <a:pt x="239927" y="392500"/>
                    </a:cubicBezTo>
                    <a:lnTo>
                      <a:pt x="239927" y="392500"/>
                    </a:lnTo>
                    <a:cubicBezTo>
                      <a:pt x="239927" y="392500"/>
                      <a:pt x="239927" y="392500"/>
                      <a:pt x="239858" y="392500"/>
                    </a:cubicBezTo>
                    <a:cubicBezTo>
                      <a:pt x="239651" y="392362"/>
                      <a:pt x="239443" y="392224"/>
                      <a:pt x="239236" y="392086"/>
                    </a:cubicBezTo>
                    <a:cubicBezTo>
                      <a:pt x="239236" y="392086"/>
                      <a:pt x="239236" y="392086"/>
                      <a:pt x="239236" y="392086"/>
                    </a:cubicBezTo>
                    <a:cubicBezTo>
                      <a:pt x="239236" y="392086"/>
                      <a:pt x="239167" y="392086"/>
                      <a:pt x="239167" y="392017"/>
                    </a:cubicBezTo>
                    <a:cubicBezTo>
                      <a:pt x="239029" y="391879"/>
                      <a:pt x="238891" y="391741"/>
                      <a:pt x="238684" y="391672"/>
                    </a:cubicBezTo>
                    <a:cubicBezTo>
                      <a:pt x="238615" y="391603"/>
                      <a:pt x="238615" y="391603"/>
                      <a:pt x="238546" y="391534"/>
                    </a:cubicBezTo>
                    <a:cubicBezTo>
                      <a:pt x="238477" y="391465"/>
                      <a:pt x="238408" y="391465"/>
                      <a:pt x="238408" y="391396"/>
                    </a:cubicBezTo>
                    <a:lnTo>
                      <a:pt x="238339" y="391396"/>
                    </a:lnTo>
                    <a:cubicBezTo>
                      <a:pt x="238132" y="391257"/>
                      <a:pt x="237994" y="391119"/>
                      <a:pt x="237787" y="390912"/>
                    </a:cubicBezTo>
                    <a:cubicBezTo>
                      <a:pt x="237787" y="390912"/>
                      <a:pt x="237718" y="390843"/>
                      <a:pt x="237718" y="390843"/>
                    </a:cubicBezTo>
                    <a:cubicBezTo>
                      <a:pt x="237718" y="390843"/>
                      <a:pt x="237718" y="390843"/>
                      <a:pt x="237718" y="390843"/>
                    </a:cubicBezTo>
                    <a:lnTo>
                      <a:pt x="237718" y="390843"/>
                    </a:lnTo>
                    <a:cubicBezTo>
                      <a:pt x="237510" y="390636"/>
                      <a:pt x="237303" y="390498"/>
                      <a:pt x="237027" y="390291"/>
                    </a:cubicBezTo>
                    <a:cubicBezTo>
                      <a:pt x="237027" y="390291"/>
                      <a:pt x="237027" y="390291"/>
                      <a:pt x="237027" y="390291"/>
                    </a:cubicBezTo>
                    <a:cubicBezTo>
                      <a:pt x="237027" y="390291"/>
                      <a:pt x="237027" y="390291"/>
                      <a:pt x="237027" y="390291"/>
                    </a:cubicBezTo>
                    <a:cubicBezTo>
                      <a:pt x="236820" y="390084"/>
                      <a:pt x="236544" y="389877"/>
                      <a:pt x="236337" y="389739"/>
                    </a:cubicBezTo>
                    <a:lnTo>
                      <a:pt x="236337" y="389739"/>
                    </a:lnTo>
                    <a:cubicBezTo>
                      <a:pt x="236337" y="389739"/>
                      <a:pt x="236337" y="389739"/>
                      <a:pt x="236337" y="389739"/>
                    </a:cubicBezTo>
                    <a:cubicBezTo>
                      <a:pt x="236130" y="389532"/>
                      <a:pt x="235854" y="389324"/>
                      <a:pt x="235646" y="389117"/>
                    </a:cubicBezTo>
                    <a:cubicBezTo>
                      <a:pt x="235646" y="389117"/>
                      <a:pt x="235646" y="389117"/>
                      <a:pt x="235646" y="389117"/>
                    </a:cubicBezTo>
                    <a:cubicBezTo>
                      <a:pt x="235646" y="389117"/>
                      <a:pt x="235646" y="389117"/>
                      <a:pt x="235646" y="389117"/>
                    </a:cubicBezTo>
                    <a:cubicBezTo>
                      <a:pt x="235508" y="388979"/>
                      <a:pt x="235301" y="388841"/>
                      <a:pt x="235163" y="388703"/>
                    </a:cubicBezTo>
                    <a:cubicBezTo>
                      <a:pt x="235094" y="388634"/>
                      <a:pt x="235025" y="388634"/>
                      <a:pt x="235025" y="388565"/>
                    </a:cubicBezTo>
                    <a:lnTo>
                      <a:pt x="235025" y="388565"/>
                    </a:lnTo>
                    <a:cubicBezTo>
                      <a:pt x="235025" y="388565"/>
                      <a:pt x="235025" y="388565"/>
                      <a:pt x="235025" y="388565"/>
                    </a:cubicBezTo>
                    <a:cubicBezTo>
                      <a:pt x="234818" y="388358"/>
                      <a:pt x="234611" y="388151"/>
                      <a:pt x="234404" y="387944"/>
                    </a:cubicBezTo>
                    <a:cubicBezTo>
                      <a:pt x="234197" y="387737"/>
                      <a:pt x="233990" y="387530"/>
                      <a:pt x="233713" y="387322"/>
                    </a:cubicBezTo>
                    <a:cubicBezTo>
                      <a:pt x="233713" y="387322"/>
                      <a:pt x="233713" y="387322"/>
                      <a:pt x="233713" y="387322"/>
                    </a:cubicBezTo>
                    <a:cubicBezTo>
                      <a:pt x="233506" y="387115"/>
                      <a:pt x="233299" y="386908"/>
                      <a:pt x="233092" y="386701"/>
                    </a:cubicBezTo>
                    <a:cubicBezTo>
                      <a:pt x="233092" y="386701"/>
                      <a:pt x="233092" y="386701"/>
                      <a:pt x="233023" y="386701"/>
                    </a:cubicBezTo>
                    <a:cubicBezTo>
                      <a:pt x="232816" y="386494"/>
                      <a:pt x="232609" y="386287"/>
                      <a:pt x="232402" y="386080"/>
                    </a:cubicBezTo>
                    <a:lnTo>
                      <a:pt x="232402" y="386080"/>
                    </a:lnTo>
                    <a:cubicBezTo>
                      <a:pt x="232402" y="386080"/>
                      <a:pt x="232402" y="386080"/>
                      <a:pt x="232402" y="386080"/>
                    </a:cubicBezTo>
                    <a:cubicBezTo>
                      <a:pt x="232402" y="386080"/>
                      <a:pt x="232333" y="386011"/>
                      <a:pt x="232333" y="386011"/>
                    </a:cubicBezTo>
                    <a:lnTo>
                      <a:pt x="232333" y="386011"/>
                    </a:lnTo>
                    <a:cubicBezTo>
                      <a:pt x="232126" y="385804"/>
                      <a:pt x="231988" y="385666"/>
                      <a:pt x="231780" y="385458"/>
                    </a:cubicBezTo>
                    <a:cubicBezTo>
                      <a:pt x="231780" y="385458"/>
                      <a:pt x="231780" y="385458"/>
                      <a:pt x="231711" y="385458"/>
                    </a:cubicBezTo>
                    <a:lnTo>
                      <a:pt x="231711" y="385458"/>
                    </a:lnTo>
                    <a:cubicBezTo>
                      <a:pt x="231504" y="385251"/>
                      <a:pt x="231297" y="385044"/>
                      <a:pt x="231090" y="384837"/>
                    </a:cubicBezTo>
                    <a:cubicBezTo>
                      <a:pt x="231090" y="384837"/>
                      <a:pt x="231021" y="384768"/>
                      <a:pt x="231021" y="384768"/>
                    </a:cubicBezTo>
                    <a:cubicBezTo>
                      <a:pt x="230883" y="384561"/>
                      <a:pt x="230676" y="384423"/>
                      <a:pt x="230538" y="384216"/>
                    </a:cubicBezTo>
                    <a:cubicBezTo>
                      <a:pt x="230538" y="384216"/>
                      <a:pt x="230538" y="384216"/>
                      <a:pt x="230469" y="384147"/>
                    </a:cubicBezTo>
                    <a:cubicBezTo>
                      <a:pt x="230262" y="383940"/>
                      <a:pt x="230055" y="383664"/>
                      <a:pt x="229847" y="383456"/>
                    </a:cubicBezTo>
                    <a:cubicBezTo>
                      <a:pt x="229847" y="383456"/>
                      <a:pt x="229847" y="383456"/>
                      <a:pt x="229847" y="383456"/>
                    </a:cubicBezTo>
                    <a:lnTo>
                      <a:pt x="229847" y="383456"/>
                    </a:lnTo>
                    <a:cubicBezTo>
                      <a:pt x="229709" y="383249"/>
                      <a:pt x="229502" y="383111"/>
                      <a:pt x="229364" y="382904"/>
                    </a:cubicBezTo>
                    <a:cubicBezTo>
                      <a:pt x="229295" y="382835"/>
                      <a:pt x="229295" y="382835"/>
                      <a:pt x="229226" y="382766"/>
                    </a:cubicBezTo>
                    <a:cubicBezTo>
                      <a:pt x="229226" y="382766"/>
                      <a:pt x="229226" y="382766"/>
                      <a:pt x="229226" y="382766"/>
                    </a:cubicBezTo>
                    <a:cubicBezTo>
                      <a:pt x="229226" y="382766"/>
                      <a:pt x="229226" y="382766"/>
                      <a:pt x="229226" y="382766"/>
                    </a:cubicBezTo>
                    <a:cubicBezTo>
                      <a:pt x="229157" y="382697"/>
                      <a:pt x="229157" y="382697"/>
                      <a:pt x="229088" y="382628"/>
                    </a:cubicBezTo>
                    <a:cubicBezTo>
                      <a:pt x="228950" y="382421"/>
                      <a:pt x="228743" y="382214"/>
                      <a:pt x="228605" y="382007"/>
                    </a:cubicBezTo>
                    <a:cubicBezTo>
                      <a:pt x="228605" y="382007"/>
                      <a:pt x="228605" y="382007"/>
                      <a:pt x="228605" y="382007"/>
                    </a:cubicBezTo>
                    <a:cubicBezTo>
                      <a:pt x="228536" y="381938"/>
                      <a:pt x="228467" y="381869"/>
                      <a:pt x="228398" y="381800"/>
                    </a:cubicBezTo>
                    <a:lnTo>
                      <a:pt x="228398" y="381800"/>
                    </a:lnTo>
                    <a:cubicBezTo>
                      <a:pt x="228122" y="381454"/>
                      <a:pt x="227845" y="381109"/>
                      <a:pt x="227569" y="380764"/>
                    </a:cubicBezTo>
                    <a:cubicBezTo>
                      <a:pt x="227569" y="380764"/>
                      <a:pt x="227569" y="380764"/>
                      <a:pt x="227569" y="380695"/>
                    </a:cubicBezTo>
                    <a:cubicBezTo>
                      <a:pt x="227569" y="380695"/>
                      <a:pt x="227569" y="380626"/>
                      <a:pt x="227500" y="380626"/>
                    </a:cubicBezTo>
                    <a:cubicBezTo>
                      <a:pt x="227500" y="380626"/>
                      <a:pt x="227431" y="380557"/>
                      <a:pt x="227431" y="380557"/>
                    </a:cubicBezTo>
                    <a:cubicBezTo>
                      <a:pt x="227431" y="380488"/>
                      <a:pt x="227362" y="380488"/>
                      <a:pt x="227362" y="380419"/>
                    </a:cubicBezTo>
                    <a:cubicBezTo>
                      <a:pt x="227224" y="380281"/>
                      <a:pt x="227086" y="380074"/>
                      <a:pt x="226948" y="379936"/>
                    </a:cubicBezTo>
                    <a:lnTo>
                      <a:pt x="226879" y="379867"/>
                    </a:lnTo>
                    <a:cubicBezTo>
                      <a:pt x="226672" y="379659"/>
                      <a:pt x="226534" y="379383"/>
                      <a:pt x="226327" y="379176"/>
                    </a:cubicBezTo>
                    <a:cubicBezTo>
                      <a:pt x="226327" y="379176"/>
                      <a:pt x="226327" y="379176"/>
                      <a:pt x="226327" y="379176"/>
                    </a:cubicBezTo>
                    <a:cubicBezTo>
                      <a:pt x="226327" y="379176"/>
                      <a:pt x="226258" y="379107"/>
                      <a:pt x="226258" y="379107"/>
                    </a:cubicBezTo>
                    <a:cubicBezTo>
                      <a:pt x="226120" y="378900"/>
                      <a:pt x="225912" y="378693"/>
                      <a:pt x="225774" y="378417"/>
                    </a:cubicBezTo>
                    <a:cubicBezTo>
                      <a:pt x="225774" y="378417"/>
                      <a:pt x="225774" y="378417"/>
                      <a:pt x="225774" y="378417"/>
                    </a:cubicBezTo>
                    <a:lnTo>
                      <a:pt x="225774" y="378417"/>
                    </a:lnTo>
                    <a:cubicBezTo>
                      <a:pt x="225567" y="378210"/>
                      <a:pt x="225429" y="377934"/>
                      <a:pt x="225291" y="377726"/>
                    </a:cubicBezTo>
                    <a:cubicBezTo>
                      <a:pt x="225291" y="377726"/>
                      <a:pt x="225291" y="377726"/>
                      <a:pt x="225291" y="377726"/>
                    </a:cubicBezTo>
                    <a:cubicBezTo>
                      <a:pt x="225084" y="377450"/>
                      <a:pt x="224946" y="377243"/>
                      <a:pt x="224808" y="376967"/>
                    </a:cubicBezTo>
                    <a:cubicBezTo>
                      <a:pt x="224808" y="376967"/>
                      <a:pt x="224808" y="376967"/>
                      <a:pt x="224808" y="376967"/>
                    </a:cubicBezTo>
                    <a:lnTo>
                      <a:pt x="224808" y="376967"/>
                    </a:lnTo>
                    <a:cubicBezTo>
                      <a:pt x="224670" y="376691"/>
                      <a:pt x="224463" y="376484"/>
                      <a:pt x="224325" y="376208"/>
                    </a:cubicBezTo>
                    <a:cubicBezTo>
                      <a:pt x="224325" y="376208"/>
                      <a:pt x="224325" y="376208"/>
                      <a:pt x="224325" y="376208"/>
                    </a:cubicBezTo>
                    <a:lnTo>
                      <a:pt x="224325" y="376208"/>
                    </a:lnTo>
                    <a:cubicBezTo>
                      <a:pt x="224187" y="375932"/>
                      <a:pt x="223979" y="375724"/>
                      <a:pt x="223841" y="375448"/>
                    </a:cubicBezTo>
                    <a:cubicBezTo>
                      <a:pt x="223841" y="375448"/>
                      <a:pt x="223841" y="375448"/>
                      <a:pt x="223841" y="375448"/>
                    </a:cubicBezTo>
                    <a:lnTo>
                      <a:pt x="223841" y="375448"/>
                    </a:lnTo>
                    <a:cubicBezTo>
                      <a:pt x="223703" y="375172"/>
                      <a:pt x="223496" y="374965"/>
                      <a:pt x="223358" y="374689"/>
                    </a:cubicBezTo>
                    <a:cubicBezTo>
                      <a:pt x="223358" y="374689"/>
                      <a:pt x="223358" y="374689"/>
                      <a:pt x="223358" y="374689"/>
                    </a:cubicBezTo>
                    <a:cubicBezTo>
                      <a:pt x="223358" y="374689"/>
                      <a:pt x="223358" y="374689"/>
                      <a:pt x="223358" y="374620"/>
                    </a:cubicBezTo>
                    <a:cubicBezTo>
                      <a:pt x="223220" y="374344"/>
                      <a:pt x="223013" y="374137"/>
                      <a:pt x="222875" y="373860"/>
                    </a:cubicBezTo>
                    <a:cubicBezTo>
                      <a:pt x="222875" y="373860"/>
                      <a:pt x="222875" y="373860"/>
                      <a:pt x="222875" y="373860"/>
                    </a:cubicBezTo>
                    <a:cubicBezTo>
                      <a:pt x="222875" y="373860"/>
                      <a:pt x="222875" y="373860"/>
                      <a:pt x="222875" y="373791"/>
                    </a:cubicBezTo>
                    <a:cubicBezTo>
                      <a:pt x="222737" y="373515"/>
                      <a:pt x="222599" y="373308"/>
                      <a:pt x="222461" y="373032"/>
                    </a:cubicBezTo>
                    <a:cubicBezTo>
                      <a:pt x="222461" y="373032"/>
                      <a:pt x="222461" y="373032"/>
                      <a:pt x="222461" y="373032"/>
                    </a:cubicBezTo>
                    <a:cubicBezTo>
                      <a:pt x="222461" y="373032"/>
                      <a:pt x="222461" y="372963"/>
                      <a:pt x="222392" y="372963"/>
                    </a:cubicBezTo>
                    <a:cubicBezTo>
                      <a:pt x="222323" y="372825"/>
                      <a:pt x="222184" y="372687"/>
                      <a:pt x="222115" y="372480"/>
                    </a:cubicBezTo>
                    <a:cubicBezTo>
                      <a:pt x="222115" y="372411"/>
                      <a:pt x="222046" y="372411"/>
                      <a:pt x="222046" y="372342"/>
                    </a:cubicBezTo>
                    <a:cubicBezTo>
                      <a:pt x="222046" y="372273"/>
                      <a:pt x="221977" y="372273"/>
                      <a:pt x="221977" y="372204"/>
                    </a:cubicBezTo>
                    <a:lnTo>
                      <a:pt x="221908" y="372066"/>
                    </a:lnTo>
                    <a:cubicBezTo>
                      <a:pt x="221908" y="372066"/>
                      <a:pt x="221908" y="372066"/>
                      <a:pt x="221908" y="372066"/>
                    </a:cubicBezTo>
                    <a:cubicBezTo>
                      <a:pt x="221908" y="372066"/>
                      <a:pt x="221908" y="371996"/>
                      <a:pt x="221839" y="371996"/>
                    </a:cubicBezTo>
                    <a:cubicBezTo>
                      <a:pt x="221839" y="371996"/>
                      <a:pt x="221839" y="371927"/>
                      <a:pt x="221770" y="371927"/>
                    </a:cubicBezTo>
                    <a:cubicBezTo>
                      <a:pt x="221632" y="371651"/>
                      <a:pt x="221494" y="371375"/>
                      <a:pt x="221287" y="371168"/>
                    </a:cubicBezTo>
                    <a:lnTo>
                      <a:pt x="221287" y="371168"/>
                    </a:lnTo>
                    <a:cubicBezTo>
                      <a:pt x="221218" y="371030"/>
                      <a:pt x="221149" y="370892"/>
                      <a:pt x="221080" y="370754"/>
                    </a:cubicBezTo>
                    <a:lnTo>
                      <a:pt x="221080" y="370754"/>
                    </a:lnTo>
                    <a:cubicBezTo>
                      <a:pt x="221080" y="370754"/>
                      <a:pt x="221080" y="370754"/>
                      <a:pt x="221080" y="370754"/>
                    </a:cubicBezTo>
                    <a:cubicBezTo>
                      <a:pt x="221080" y="370754"/>
                      <a:pt x="221011" y="370685"/>
                      <a:pt x="221011" y="370685"/>
                    </a:cubicBezTo>
                    <a:cubicBezTo>
                      <a:pt x="220942" y="370478"/>
                      <a:pt x="220804" y="370340"/>
                      <a:pt x="220735" y="370133"/>
                    </a:cubicBezTo>
                    <a:cubicBezTo>
                      <a:pt x="220735" y="370133"/>
                      <a:pt x="220735" y="370133"/>
                      <a:pt x="220735" y="370063"/>
                    </a:cubicBezTo>
                    <a:cubicBezTo>
                      <a:pt x="220666" y="369994"/>
                      <a:pt x="220666" y="369856"/>
                      <a:pt x="220597" y="369787"/>
                    </a:cubicBezTo>
                    <a:lnTo>
                      <a:pt x="220528" y="369718"/>
                    </a:lnTo>
                    <a:cubicBezTo>
                      <a:pt x="220459" y="369649"/>
                      <a:pt x="220459" y="369580"/>
                      <a:pt x="220390" y="369511"/>
                    </a:cubicBezTo>
                    <a:cubicBezTo>
                      <a:pt x="220390" y="369442"/>
                      <a:pt x="220321" y="369442"/>
                      <a:pt x="220321" y="369373"/>
                    </a:cubicBezTo>
                    <a:cubicBezTo>
                      <a:pt x="220251" y="369235"/>
                      <a:pt x="220182" y="369097"/>
                      <a:pt x="220113" y="369028"/>
                    </a:cubicBezTo>
                    <a:cubicBezTo>
                      <a:pt x="220113" y="369028"/>
                      <a:pt x="220113" y="368959"/>
                      <a:pt x="220044" y="368959"/>
                    </a:cubicBezTo>
                    <a:cubicBezTo>
                      <a:pt x="220044" y="368890"/>
                      <a:pt x="219975" y="368821"/>
                      <a:pt x="219975" y="368752"/>
                    </a:cubicBezTo>
                    <a:cubicBezTo>
                      <a:pt x="219837" y="368476"/>
                      <a:pt x="219699" y="368269"/>
                      <a:pt x="219630" y="367992"/>
                    </a:cubicBezTo>
                    <a:lnTo>
                      <a:pt x="219630" y="367992"/>
                    </a:lnTo>
                    <a:cubicBezTo>
                      <a:pt x="219492" y="367716"/>
                      <a:pt x="219354" y="367440"/>
                      <a:pt x="219216" y="367164"/>
                    </a:cubicBezTo>
                    <a:lnTo>
                      <a:pt x="219216" y="367164"/>
                    </a:lnTo>
                    <a:cubicBezTo>
                      <a:pt x="219147" y="366957"/>
                      <a:pt x="219009" y="366819"/>
                      <a:pt x="218940" y="366612"/>
                    </a:cubicBezTo>
                    <a:cubicBezTo>
                      <a:pt x="218940" y="366612"/>
                      <a:pt x="218940" y="366543"/>
                      <a:pt x="218871" y="366543"/>
                    </a:cubicBezTo>
                    <a:cubicBezTo>
                      <a:pt x="218733" y="366266"/>
                      <a:pt x="218664" y="365990"/>
                      <a:pt x="218526" y="365783"/>
                    </a:cubicBezTo>
                    <a:cubicBezTo>
                      <a:pt x="218526" y="365783"/>
                      <a:pt x="218526" y="365714"/>
                      <a:pt x="218457" y="365714"/>
                    </a:cubicBezTo>
                    <a:cubicBezTo>
                      <a:pt x="218388" y="365576"/>
                      <a:pt x="218318" y="365438"/>
                      <a:pt x="218249" y="365300"/>
                    </a:cubicBezTo>
                    <a:cubicBezTo>
                      <a:pt x="218249" y="365231"/>
                      <a:pt x="218180" y="365231"/>
                      <a:pt x="218180" y="365162"/>
                    </a:cubicBezTo>
                    <a:cubicBezTo>
                      <a:pt x="218111" y="365093"/>
                      <a:pt x="218111" y="364955"/>
                      <a:pt x="218042" y="364886"/>
                    </a:cubicBezTo>
                    <a:lnTo>
                      <a:pt x="217973" y="364748"/>
                    </a:lnTo>
                    <a:cubicBezTo>
                      <a:pt x="217973" y="364748"/>
                      <a:pt x="217973" y="364748"/>
                      <a:pt x="217973" y="364748"/>
                    </a:cubicBezTo>
                    <a:cubicBezTo>
                      <a:pt x="217973" y="364748"/>
                      <a:pt x="217973" y="364679"/>
                      <a:pt x="217904" y="364679"/>
                    </a:cubicBezTo>
                    <a:cubicBezTo>
                      <a:pt x="217835" y="364472"/>
                      <a:pt x="217697" y="364195"/>
                      <a:pt x="217628" y="363988"/>
                    </a:cubicBezTo>
                    <a:cubicBezTo>
                      <a:pt x="217628" y="363988"/>
                      <a:pt x="217628" y="363919"/>
                      <a:pt x="217628" y="363919"/>
                    </a:cubicBezTo>
                    <a:cubicBezTo>
                      <a:pt x="217628" y="363850"/>
                      <a:pt x="217559" y="363781"/>
                      <a:pt x="217559" y="363712"/>
                    </a:cubicBezTo>
                    <a:cubicBezTo>
                      <a:pt x="217490" y="363574"/>
                      <a:pt x="217421" y="363436"/>
                      <a:pt x="217421" y="363298"/>
                    </a:cubicBezTo>
                    <a:lnTo>
                      <a:pt x="217352" y="363229"/>
                    </a:lnTo>
                    <a:cubicBezTo>
                      <a:pt x="217352" y="363229"/>
                      <a:pt x="217352" y="363229"/>
                      <a:pt x="217352" y="363160"/>
                    </a:cubicBezTo>
                    <a:cubicBezTo>
                      <a:pt x="217352" y="363160"/>
                      <a:pt x="217352" y="363160"/>
                      <a:pt x="217352" y="363091"/>
                    </a:cubicBezTo>
                    <a:cubicBezTo>
                      <a:pt x="217352" y="363022"/>
                      <a:pt x="217283" y="362953"/>
                      <a:pt x="217283" y="362884"/>
                    </a:cubicBezTo>
                    <a:cubicBezTo>
                      <a:pt x="217214" y="362677"/>
                      <a:pt x="217076" y="362470"/>
                      <a:pt x="217007" y="362193"/>
                    </a:cubicBezTo>
                    <a:lnTo>
                      <a:pt x="217007" y="362193"/>
                    </a:lnTo>
                    <a:cubicBezTo>
                      <a:pt x="216938" y="361986"/>
                      <a:pt x="216869" y="361848"/>
                      <a:pt x="216800" y="361641"/>
                    </a:cubicBezTo>
                    <a:cubicBezTo>
                      <a:pt x="216800" y="361572"/>
                      <a:pt x="216800" y="361572"/>
                      <a:pt x="216731" y="361503"/>
                    </a:cubicBezTo>
                    <a:lnTo>
                      <a:pt x="216731" y="361503"/>
                    </a:lnTo>
                    <a:cubicBezTo>
                      <a:pt x="216731" y="361434"/>
                      <a:pt x="216662" y="361365"/>
                      <a:pt x="216662" y="361365"/>
                    </a:cubicBezTo>
                    <a:cubicBezTo>
                      <a:pt x="216593" y="361158"/>
                      <a:pt x="216524" y="360951"/>
                      <a:pt x="216455" y="360744"/>
                    </a:cubicBezTo>
                    <a:cubicBezTo>
                      <a:pt x="216455" y="360675"/>
                      <a:pt x="216385" y="360606"/>
                      <a:pt x="216385" y="360537"/>
                    </a:cubicBezTo>
                    <a:cubicBezTo>
                      <a:pt x="216385" y="360468"/>
                      <a:pt x="216316" y="360398"/>
                      <a:pt x="216316" y="360329"/>
                    </a:cubicBezTo>
                    <a:cubicBezTo>
                      <a:pt x="216316" y="360260"/>
                      <a:pt x="216316" y="360260"/>
                      <a:pt x="216247" y="360191"/>
                    </a:cubicBezTo>
                    <a:cubicBezTo>
                      <a:pt x="216178" y="359984"/>
                      <a:pt x="216109" y="359708"/>
                      <a:pt x="216040" y="359501"/>
                    </a:cubicBezTo>
                    <a:cubicBezTo>
                      <a:pt x="216040" y="359501"/>
                      <a:pt x="216040" y="359501"/>
                      <a:pt x="216040" y="359432"/>
                    </a:cubicBezTo>
                    <a:cubicBezTo>
                      <a:pt x="215971" y="359225"/>
                      <a:pt x="215902" y="359018"/>
                      <a:pt x="215833" y="358811"/>
                    </a:cubicBezTo>
                    <a:lnTo>
                      <a:pt x="215833" y="358811"/>
                    </a:lnTo>
                    <a:lnTo>
                      <a:pt x="215833" y="358811"/>
                    </a:lnTo>
                    <a:cubicBezTo>
                      <a:pt x="215833" y="358811"/>
                      <a:pt x="215833" y="358811"/>
                      <a:pt x="215833" y="358811"/>
                    </a:cubicBezTo>
                    <a:lnTo>
                      <a:pt x="215833" y="358811"/>
                    </a:lnTo>
                    <a:cubicBezTo>
                      <a:pt x="215833" y="358742"/>
                      <a:pt x="215833" y="358742"/>
                      <a:pt x="215833" y="358673"/>
                    </a:cubicBezTo>
                    <a:cubicBezTo>
                      <a:pt x="215833" y="358604"/>
                      <a:pt x="215764" y="358535"/>
                      <a:pt x="215764" y="358465"/>
                    </a:cubicBezTo>
                    <a:cubicBezTo>
                      <a:pt x="215695" y="358258"/>
                      <a:pt x="215626" y="358051"/>
                      <a:pt x="215557" y="357775"/>
                    </a:cubicBezTo>
                    <a:lnTo>
                      <a:pt x="215557" y="357775"/>
                    </a:lnTo>
                    <a:cubicBezTo>
                      <a:pt x="215557" y="357706"/>
                      <a:pt x="215488" y="357637"/>
                      <a:pt x="215488" y="357499"/>
                    </a:cubicBezTo>
                    <a:cubicBezTo>
                      <a:pt x="215488" y="357499"/>
                      <a:pt x="215488" y="357499"/>
                      <a:pt x="215488" y="357430"/>
                    </a:cubicBezTo>
                    <a:cubicBezTo>
                      <a:pt x="215419" y="357292"/>
                      <a:pt x="215419" y="357154"/>
                      <a:pt x="215350" y="357016"/>
                    </a:cubicBezTo>
                    <a:cubicBezTo>
                      <a:pt x="215350" y="356947"/>
                      <a:pt x="215281" y="356878"/>
                      <a:pt x="215281" y="356740"/>
                    </a:cubicBezTo>
                    <a:cubicBezTo>
                      <a:pt x="215212" y="356463"/>
                      <a:pt x="215143" y="356187"/>
                      <a:pt x="215074" y="355911"/>
                    </a:cubicBezTo>
                    <a:cubicBezTo>
                      <a:pt x="215074" y="355911"/>
                      <a:pt x="215074" y="355911"/>
                      <a:pt x="215074" y="355842"/>
                    </a:cubicBezTo>
                    <a:cubicBezTo>
                      <a:pt x="215005" y="355566"/>
                      <a:pt x="214936" y="355290"/>
                      <a:pt x="214867" y="354945"/>
                    </a:cubicBezTo>
                    <a:lnTo>
                      <a:pt x="214867" y="354945"/>
                    </a:lnTo>
                    <a:cubicBezTo>
                      <a:pt x="214798" y="354669"/>
                      <a:pt x="214729" y="354323"/>
                      <a:pt x="214660" y="354047"/>
                    </a:cubicBezTo>
                    <a:cubicBezTo>
                      <a:pt x="214660" y="354047"/>
                      <a:pt x="214660" y="354047"/>
                      <a:pt x="214660" y="354047"/>
                    </a:cubicBezTo>
                    <a:cubicBezTo>
                      <a:pt x="214591" y="353909"/>
                      <a:pt x="214591" y="353702"/>
                      <a:pt x="214521" y="353564"/>
                    </a:cubicBezTo>
                    <a:lnTo>
                      <a:pt x="214521" y="353426"/>
                    </a:lnTo>
                    <a:cubicBezTo>
                      <a:pt x="214521" y="353357"/>
                      <a:pt x="214521" y="353357"/>
                      <a:pt x="214521" y="353288"/>
                    </a:cubicBezTo>
                    <a:cubicBezTo>
                      <a:pt x="214452" y="353081"/>
                      <a:pt x="214452" y="352874"/>
                      <a:pt x="214383" y="352735"/>
                    </a:cubicBezTo>
                    <a:cubicBezTo>
                      <a:pt x="214383" y="352735"/>
                      <a:pt x="214383" y="352735"/>
                      <a:pt x="214383" y="352735"/>
                    </a:cubicBezTo>
                    <a:cubicBezTo>
                      <a:pt x="214383" y="352666"/>
                      <a:pt x="214314" y="352528"/>
                      <a:pt x="214314" y="352459"/>
                    </a:cubicBezTo>
                    <a:lnTo>
                      <a:pt x="214314" y="352390"/>
                    </a:lnTo>
                    <a:cubicBezTo>
                      <a:pt x="214314" y="352252"/>
                      <a:pt x="214245" y="352114"/>
                      <a:pt x="214245" y="351976"/>
                    </a:cubicBezTo>
                    <a:cubicBezTo>
                      <a:pt x="214245" y="351976"/>
                      <a:pt x="214245" y="351976"/>
                      <a:pt x="214245" y="351907"/>
                    </a:cubicBezTo>
                    <a:cubicBezTo>
                      <a:pt x="214176" y="351700"/>
                      <a:pt x="214176" y="351562"/>
                      <a:pt x="214107" y="351355"/>
                    </a:cubicBezTo>
                    <a:cubicBezTo>
                      <a:pt x="214107" y="351355"/>
                      <a:pt x="214107" y="351286"/>
                      <a:pt x="214107" y="351286"/>
                    </a:cubicBezTo>
                    <a:lnTo>
                      <a:pt x="214107" y="351286"/>
                    </a:lnTo>
                    <a:cubicBezTo>
                      <a:pt x="214038" y="351010"/>
                      <a:pt x="213969" y="350733"/>
                      <a:pt x="213969" y="350457"/>
                    </a:cubicBezTo>
                    <a:cubicBezTo>
                      <a:pt x="213969" y="350388"/>
                      <a:pt x="213969" y="350388"/>
                      <a:pt x="213969" y="350319"/>
                    </a:cubicBezTo>
                    <a:lnTo>
                      <a:pt x="213969" y="350319"/>
                    </a:lnTo>
                    <a:lnTo>
                      <a:pt x="213969" y="350181"/>
                    </a:lnTo>
                    <a:cubicBezTo>
                      <a:pt x="213900" y="349974"/>
                      <a:pt x="213900" y="349767"/>
                      <a:pt x="213831" y="349560"/>
                    </a:cubicBezTo>
                    <a:cubicBezTo>
                      <a:pt x="213831" y="349560"/>
                      <a:pt x="213831" y="349560"/>
                      <a:pt x="213831" y="349560"/>
                    </a:cubicBezTo>
                    <a:cubicBezTo>
                      <a:pt x="213762" y="349284"/>
                      <a:pt x="213693" y="348939"/>
                      <a:pt x="213693" y="348662"/>
                    </a:cubicBezTo>
                    <a:lnTo>
                      <a:pt x="213693" y="348662"/>
                    </a:lnTo>
                    <a:cubicBezTo>
                      <a:pt x="213624" y="348386"/>
                      <a:pt x="213624" y="348041"/>
                      <a:pt x="213555" y="347765"/>
                    </a:cubicBezTo>
                    <a:cubicBezTo>
                      <a:pt x="213555" y="347765"/>
                      <a:pt x="213555" y="347765"/>
                      <a:pt x="213555" y="347765"/>
                    </a:cubicBezTo>
                    <a:cubicBezTo>
                      <a:pt x="213555" y="347558"/>
                      <a:pt x="213486" y="347420"/>
                      <a:pt x="213486" y="347213"/>
                    </a:cubicBezTo>
                    <a:lnTo>
                      <a:pt x="213486" y="347213"/>
                    </a:lnTo>
                    <a:cubicBezTo>
                      <a:pt x="213486" y="347213"/>
                      <a:pt x="213486" y="347144"/>
                      <a:pt x="213486" y="347144"/>
                    </a:cubicBezTo>
                    <a:cubicBezTo>
                      <a:pt x="213486" y="347075"/>
                      <a:pt x="213486" y="347075"/>
                      <a:pt x="213486" y="347006"/>
                    </a:cubicBezTo>
                    <a:cubicBezTo>
                      <a:pt x="213486" y="346798"/>
                      <a:pt x="213417" y="346522"/>
                      <a:pt x="213417" y="346315"/>
                    </a:cubicBezTo>
                    <a:lnTo>
                      <a:pt x="213417" y="346246"/>
                    </a:lnTo>
                    <a:cubicBezTo>
                      <a:pt x="213417" y="346177"/>
                      <a:pt x="213417" y="346177"/>
                      <a:pt x="213417" y="346108"/>
                    </a:cubicBezTo>
                    <a:cubicBezTo>
                      <a:pt x="213417" y="346108"/>
                      <a:pt x="213417" y="346108"/>
                      <a:pt x="213417" y="346108"/>
                    </a:cubicBezTo>
                    <a:cubicBezTo>
                      <a:pt x="213417" y="345901"/>
                      <a:pt x="213348" y="345625"/>
                      <a:pt x="213348" y="345418"/>
                    </a:cubicBezTo>
                    <a:cubicBezTo>
                      <a:pt x="213348" y="345418"/>
                      <a:pt x="213348" y="345349"/>
                      <a:pt x="213348" y="345349"/>
                    </a:cubicBezTo>
                    <a:cubicBezTo>
                      <a:pt x="213348" y="345280"/>
                      <a:pt x="213348" y="345211"/>
                      <a:pt x="213348" y="345073"/>
                    </a:cubicBezTo>
                    <a:lnTo>
                      <a:pt x="213348" y="345073"/>
                    </a:lnTo>
                    <a:cubicBezTo>
                      <a:pt x="213348" y="344934"/>
                      <a:pt x="213348" y="344865"/>
                      <a:pt x="213279" y="344727"/>
                    </a:cubicBezTo>
                    <a:cubicBezTo>
                      <a:pt x="213279" y="344727"/>
                      <a:pt x="213279" y="344658"/>
                      <a:pt x="213279" y="344658"/>
                    </a:cubicBezTo>
                    <a:cubicBezTo>
                      <a:pt x="213279" y="344451"/>
                      <a:pt x="213210" y="344313"/>
                      <a:pt x="213210" y="344106"/>
                    </a:cubicBezTo>
                    <a:lnTo>
                      <a:pt x="213210" y="344106"/>
                    </a:lnTo>
                    <a:cubicBezTo>
                      <a:pt x="213210" y="344106"/>
                      <a:pt x="213210" y="344106"/>
                      <a:pt x="213210" y="344106"/>
                    </a:cubicBezTo>
                    <a:cubicBezTo>
                      <a:pt x="213210" y="344037"/>
                      <a:pt x="213210" y="343899"/>
                      <a:pt x="213210" y="343830"/>
                    </a:cubicBezTo>
                    <a:lnTo>
                      <a:pt x="213210" y="343761"/>
                    </a:lnTo>
                    <a:cubicBezTo>
                      <a:pt x="213210" y="343554"/>
                      <a:pt x="213210" y="343347"/>
                      <a:pt x="213141" y="343209"/>
                    </a:cubicBezTo>
                    <a:cubicBezTo>
                      <a:pt x="213141" y="343140"/>
                      <a:pt x="213141" y="343140"/>
                      <a:pt x="213141" y="343071"/>
                    </a:cubicBezTo>
                    <a:lnTo>
                      <a:pt x="213141" y="343071"/>
                    </a:lnTo>
                    <a:cubicBezTo>
                      <a:pt x="213141" y="342794"/>
                      <a:pt x="213072" y="342518"/>
                      <a:pt x="213072" y="342242"/>
                    </a:cubicBezTo>
                    <a:lnTo>
                      <a:pt x="213072" y="342242"/>
                    </a:lnTo>
                    <a:cubicBezTo>
                      <a:pt x="213072" y="342035"/>
                      <a:pt x="213003" y="341759"/>
                      <a:pt x="213003" y="341552"/>
                    </a:cubicBezTo>
                    <a:cubicBezTo>
                      <a:pt x="213003" y="341483"/>
                      <a:pt x="213003" y="341414"/>
                      <a:pt x="213003" y="341276"/>
                    </a:cubicBezTo>
                    <a:cubicBezTo>
                      <a:pt x="213003" y="340999"/>
                      <a:pt x="213003" y="340723"/>
                      <a:pt x="212934" y="340447"/>
                    </a:cubicBezTo>
                    <a:cubicBezTo>
                      <a:pt x="212934" y="340240"/>
                      <a:pt x="212934" y="339964"/>
                      <a:pt x="212934" y="339757"/>
                    </a:cubicBezTo>
                    <a:cubicBezTo>
                      <a:pt x="212934" y="339757"/>
                      <a:pt x="212934" y="339757"/>
                      <a:pt x="212934" y="339757"/>
                    </a:cubicBezTo>
                    <a:cubicBezTo>
                      <a:pt x="212934" y="339619"/>
                      <a:pt x="212934" y="339412"/>
                      <a:pt x="212934" y="339274"/>
                    </a:cubicBezTo>
                    <a:cubicBezTo>
                      <a:pt x="212934" y="339274"/>
                      <a:pt x="212934" y="339274"/>
                      <a:pt x="212934" y="339204"/>
                    </a:cubicBezTo>
                    <a:cubicBezTo>
                      <a:pt x="212036" y="338376"/>
                      <a:pt x="211967" y="338238"/>
                      <a:pt x="212036" y="338031"/>
                    </a:cubicBezTo>
                    <a:lnTo>
                      <a:pt x="212036" y="338031"/>
                    </a:lnTo>
                    <a:close/>
                  </a:path>
                </a:pathLst>
              </a:custGeom>
              <a:solidFill>
                <a:srgbClr val="E293E0"/>
              </a:solidFill>
              <a:ln w="6856"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614C91F-AAE2-FED6-0C65-84475231CE00}"/>
                  </a:ext>
                </a:extLst>
              </p:cNvPr>
              <p:cNvSpPr/>
              <p:nvPr/>
            </p:nvSpPr>
            <p:spPr>
              <a:xfrm>
                <a:off x="6893969" y="3261718"/>
                <a:ext cx="172572" cy="172526"/>
              </a:xfrm>
              <a:custGeom>
                <a:avLst/>
                <a:gdLst>
                  <a:gd name="connsiteX0" fmla="*/ 43277 w 172572"/>
                  <a:gd name="connsiteY0" fmla="*/ 11656 h 172526"/>
                  <a:gd name="connsiteX1" fmla="*/ 161121 w 172572"/>
                  <a:gd name="connsiteY1" fmla="*/ 43205 h 172526"/>
                  <a:gd name="connsiteX2" fmla="*/ 129572 w 172572"/>
                  <a:gd name="connsiteY2" fmla="*/ 161050 h 172526"/>
                  <a:gd name="connsiteX3" fmla="*/ 129572 w 172572"/>
                  <a:gd name="connsiteY3" fmla="*/ 161050 h 172526"/>
                  <a:gd name="connsiteX4" fmla="*/ 11728 w 172572"/>
                  <a:gd name="connsiteY4" fmla="*/ 129500 h 172526"/>
                  <a:gd name="connsiteX5" fmla="*/ 11728 w 172572"/>
                  <a:gd name="connsiteY5" fmla="*/ 129500 h 172526"/>
                  <a:gd name="connsiteX6" fmla="*/ 43277 w 172572"/>
                  <a:gd name="connsiteY6" fmla="*/ 11656 h 17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72" h="172526">
                    <a:moveTo>
                      <a:pt x="43277" y="11656"/>
                    </a:moveTo>
                    <a:cubicBezTo>
                      <a:pt x="84560" y="-12161"/>
                      <a:pt x="137304" y="1991"/>
                      <a:pt x="161121" y="43205"/>
                    </a:cubicBezTo>
                    <a:cubicBezTo>
                      <a:pt x="184939" y="84489"/>
                      <a:pt x="170786" y="137232"/>
                      <a:pt x="129572" y="161050"/>
                    </a:cubicBezTo>
                    <a:lnTo>
                      <a:pt x="129572" y="161050"/>
                    </a:lnTo>
                    <a:cubicBezTo>
                      <a:pt x="88288" y="184867"/>
                      <a:pt x="35545" y="170715"/>
                      <a:pt x="11728" y="129500"/>
                    </a:cubicBezTo>
                    <a:lnTo>
                      <a:pt x="11728" y="129500"/>
                    </a:lnTo>
                    <a:cubicBezTo>
                      <a:pt x="-12159" y="88217"/>
                      <a:pt x="1994" y="35473"/>
                      <a:pt x="43277" y="11656"/>
                    </a:cubicBezTo>
                    <a:close/>
                  </a:path>
                </a:pathLst>
              </a:custGeom>
              <a:solidFill>
                <a:srgbClr val="8CD3FC"/>
              </a:solidFill>
              <a:ln w="6856"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9522127-6FE7-6168-A0A6-6D6ECF189B49}"/>
                  </a:ext>
                </a:extLst>
              </p:cNvPr>
              <p:cNvSpPr/>
              <p:nvPr/>
            </p:nvSpPr>
            <p:spPr>
              <a:xfrm>
                <a:off x="6893984" y="3320090"/>
                <a:ext cx="172589" cy="114185"/>
              </a:xfrm>
              <a:custGeom>
                <a:avLst/>
                <a:gdLst>
                  <a:gd name="connsiteX0" fmla="*/ 4741 w 172589"/>
                  <a:gd name="connsiteY0" fmla="*/ 94 h 114185"/>
                  <a:gd name="connsiteX1" fmla="*/ 115 w 172589"/>
                  <a:gd name="connsiteY1" fmla="*/ 27984 h 114185"/>
                  <a:gd name="connsiteX2" fmla="*/ 86410 w 172589"/>
                  <a:gd name="connsiteY2" fmla="*/ 114279 h 114185"/>
                  <a:gd name="connsiteX3" fmla="*/ 86410 w 172589"/>
                  <a:gd name="connsiteY3" fmla="*/ 114279 h 114185"/>
                  <a:gd name="connsiteX4" fmla="*/ 172705 w 172589"/>
                  <a:gd name="connsiteY4" fmla="*/ 27984 h 114185"/>
                  <a:gd name="connsiteX5" fmla="*/ 172705 w 172589"/>
                  <a:gd name="connsiteY5" fmla="*/ 27984 h 114185"/>
                  <a:gd name="connsiteX6" fmla="*/ 168080 w 172589"/>
                  <a:gd name="connsiteY6" fmla="*/ 94 h 114185"/>
                  <a:gd name="connsiteX7" fmla="*/ 86410 w 172589"/>
                  <a:gd name="connsiteY7" fmla="*/ 58498 h 114185"/>
                  <a:gd name="connsiteX8" fmla="*/ 4741 w 172589"/>
                  <a:gd name="connsiteY8" fmla="*/ 94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14185">
                    <a:moveTo>
                      <a:pt x="4741" y="94"/>
                    </a:moveTo>
                    <a:cubicBezTo>
                      <a:pt x="1703" y="9069"/>
                      <a:pt x="115" y="18527"/>
                      <a:pt x="115" y="27984"/>
                    </a:cubicBezTo>
                    <a:cubicBezTo>
                      <a:pt x="115" y="75619"/>
                      <a:pt x="38775" y="114279"/>
                      <a:pt x="86410" y="114279"/>
                    </a:cubicBezTo>
                    <a:cubicBezTo>
                      <a:pt x="86410" y="114279"/>
                      <a:pt x="86410" y="114279"/>
                      <a:pt x="86410" y="114279"/>
                    </a:cubicBezTo>
                    <a:cubicBezTo>
                      <a:pt x="134045" y="114279"/>
                      <a:pt x="172705" y="75619"/>
                      <a:pt x="172705" y="27984"/>
                    </a:cubicBezTo>
                    <a:cubicBezTo>
                      <a:pt x="172705" y="27984"/>
                      <a:pt x="172705" y="27984"/>
                      <a:pt x="172705" y="27984"/>
                    </a:cubicBezTo>
                    <a:cubicBezTo>
                      <a:pt x="172705" y="18527"/>
                      <a:pt x="171117" y="9069"/>
                      <a:pt x="168080" y="94"/>
                    </a:cubicBezTo>
                    <a:cubicBezTo>
                      <a:pt x="156136" y="35026"/>
                      <a:pt x="123344" y="58498"/>
                      <a:pt x="86410" y="58498"/>
                    </a:cubicBezTo>
                    <a:cubicBezTo>
                      <a:pt x="49476" y="58498"/>
                      <a:pt x="16684" y="35026"/>
                      <a:pt x="4741" y="94"/>
                    </a:cubicBezTo>
                    <a:close/>
                  </a:path>
                </a:pathLst>
              </a:custGeom>
              <a:solidFill>
                <a:srgbClr val="82C1FC"/>
              </a:solidFill>
              <a:ln w="6856"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BB72CDC-AF83-F403-1399-C9E59FACF9C8}"/>
                  </a:ext>
                </a:extLst>
              </p:cNvPr>
              <p:cNvSpPr/>
              <p:nvPr/>
            </p:nvSpPr>
            <p:spPr>
              <a:xfrm>
                <a:off x="6641298" y="3407590"/>
                <a:ext cx="172572" cy="172526"/>
              </a:xfrm>
              <a:custGeom>
                <a:avLst/>
                <a:gdLst>
                  <a:gd name="connsiteX0" fmla="*/ 43239 w 172572"/>
                  <a:gd name="connsiteY0" fmla="*/ 11678 h 172526"/>
                  <a:gd name="connsiteX1" fmla="*/ 161083 w 172572"/>
                  <a:gd name="connsiteY1" fmla="*/ 43228 h 172526"/>
                  <a:gd name="connsiteX2" fmla="*/ 129533 w 172572"/>
                  <a:gd name="connsiteY2" fmla="*/ 161072 h 172526"/>
                  <a:gd name="connsiteX3" fmla="*/ 129533 w 172572"/>
                  <a:gd name="connsiteY3" fmla="*/ 161072 h 172526"/>
                  <a:gd name="connsiteX4" fmla="*/ 11689 w 172572"/>
                  <a:gd name="connsiteY4" fmla="*/ 129522 h 172526"/>
                  <a:gd name="connsiteX5" fmla="*/ 11689 w 172572"/>
                  <a:gd name="connsiteY5" fmla="*/ 129522 h 172526"/>
                  <a:gd name="connsiteX6" fmla="*/ 43239 w 172572"/>
                  <a:gd name="connsiteY6" fmla="*/ 11678 h 172526"/>
                  <a:gd name="connsiteX7" fmla="*/ 43239 w 172572"/>
                  <a:gd name="connsiteY7" fmla="*/ 11678 h 17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72" h="172526">
                    <a:moveTo>
                      <a:pt x="43239" y="11678"/>
                    </a:moveTo>
                    <a:cubicBezTo>
                      <a:pt x="84522" y="-12139"/>
                      <a:pt x="137266" y="2013"/>
                      <a:pt x="161083" y="43228"/>
                    </a:cubicBezTo>
                    <a:cubicBezTo>
                      <a:pt x="184900" y="84511"/>
                      <a:pt x="170748" y="137254"/>
                      <a:pt x="129533" y="161072"/>
                    </a:cubicBezTo>
                    <a:lnTo>
                      <a:pt x="129533" y="161072"/>
                    </a:lnTo>
                    <a:cubicBezTo>
                      <a:pt x="88250" y="184889"/>
                      <a:pt x="35507" y="170737"/>
                      <a:pt x="11689" y="129522"/>
                    </a:cubicBezTo>
                    <a:lnTo>
                      <a:pt x="11689" y="129522"/>
                    </a:lnTo>
                    <a:cubicBezTo>
                      <a:pt x="-12197" y="88239"/>
                      <a:pt x="1955" y="35496"/>
                      <a:pt x="43239" y="11678"/>
                    </a:cubicBezTo>
                    <a:lnTo>
                      <a:pt x="43239" y="11678"/>
                    </a:lnTo>
                    <a:close/>
                  </a:path>
                </a:pathLst>
              </a:custGeom>
              <a:solidFill>
                <a:srgbClr val="8CD3FC"/>
              </a:solidFill>
              <a:ln w="6856"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FB7B3E8-5860-0D2D-F261-AFB8D1CED5E4}"/>
                  </a:ext>
                </a:extLst>
              </p:cNvPr>
              <p:cNvSpPr/>
              <p:nvPr/>
            </p:nvSpPr>
            <p:spPr>
              <a:xfrm>
                <a:off x="6641312" y="3465963"/>
                <a:ext cx="172589" cy="114185"/>
              </a:xfrm>
              <a:custGeom>
                <a:avLst/>
                <a:gdLst>
                  <a:gd name="connsiteX0" fmla="*/ 4702 w 172589"/>
                  <a:gd name="connsiteY0" fmla="*/ 116 h 114185"/>
                  <a:gd name="connsiteX1" fmla="*/ 77 w 172589"/>
                  <a:gd name="connsiteY1" fmla="*/ 28007 h 114185"/>
                  <a:gd name="connsiteX2" fmla="*/ 86372 w 172589"/>
                  <a:gd name="connsiteY2" fmla="*/ 114301 h 114185"/>
                  <a:gd name="connsiteX3" fmla="*/ 86372 w 172589"/>
                  <a:gd name="connsiteY3" fmla="*/ 114301 h 114185"/>
                  <a:gd name="connsiteX4" fmla="*/ 172667 w 172589"/>
                  <a:gd name="connsiteY4" fmla="*/ 28007 h 114185"/>
                  <a:gd name="connsiteX5" fmla="*/ 172667 w 172589"/>
                  <a:gd name="connsiteY5" fmla="*/ 28007 h 114185"/>
                  <a:gd name="connsiteX6" fmla="*/ 168041 w 172589"/>
                  <a:gd name="connsiteY6" fmla="*/ 116 h 114185"/>
                  <a:gd name="connsiteX7" fmla="*/ 86372 w 172589"/>
                  <a:gd name="connsiteY7" fmla="*/ 58520 h 114185"/>
                  <a:gd name="connsiteX8" fmla="*/ 4702 w 172589"/>
                  <a:gd name="connsiteY8" fmla="*/ 116 h 114185"/>
                  <a:gd name="connsiteX9" fmla="*/ 4702 w 172589"/>
                  <a:gd name="connsiteY9" fmla="*/ 116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02" y="116"/>
                    </a:moveTo>
                    <a:cubicBezTo>
                      <a:pt x="1665" y="9091"/>
                      <a:pt x="77" y="18549"/>
                      <a:pt x="77" y="28007"/>
                    </a:cubicBezTo>
                    <a:cubicBezTo>
                      <a:pt x="77" y="75641"/>
                      <a:pt x="38737" y="114301"/>
                      <a:pt x="86372" y="114301"/>
                    </a:cubicBezTo>
                    <a:cubicBezTo>
                      <a:pt x="86372" y="114301"/>
                      <a:pt x="86372" y="114301"/>
                      <a:pt x="86372" y="114301"/>
                    </a:cubicBezTo>
                    <a:cubicBezTo>
                      <a:pt x="134007" y="114301"/>
                      <a:pt x="172667" y="75641"/>
                      <a:pt x="172667" y="28007"/>
                    </a:cubicBezTo>
                    <a:cubicBezTo>
                      <a:pt x="172667" y="28007"/>
                      <a:pt x="172667" y="28007"/>
                      <a:pt x="172667" y="28007"/>
                    </a:cubicBezTo>
                    <a:cubicBezTo>
                      <a:pt x="172667" y="18549"/>
                      <a:pt x="171079" y="9091"/>
                      <a:pt x="168041" y="116"/>
                    </a:cubicBezTo>
                    <a:cubicBezTo>
                      <a:pt x="156098" y="35048"/>
                      <a:pt x="123306" y="58520"/>
                      <a:pt x="86372" y="58520"/>
                    </a:cubicBezTo>
                    <a:cubicBezTo>
                      <a:pt x="49438" y="58520"/>
                      <a:pt x="16646" y="35048"/>
                      <a:pt x="4702" y="116"/>
                    </a:cubicBezTo>
                    <a:lnTo>
                      <a:pt x="4702" y="116"/>
                    </a:lnTo>
                    <a:close/>
                  </a:path>
                </a:pathLst>
              </a:custGeom>
              <a:solidFill>
                <a:srgbClr val="82C1FC"/>
              </a:solidFill>
              <a:ln w="6856"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934774A-F00B-3A26-367E-DE56AB4CE928}"/>
                  </a:ext>
                </a:extLst>
              </p:cNvPr>
              <p:cNvSpPr/>
              <p:nvPr/>
            </p:nvSpPr>
            <p:spPr>
              <a:xfrm>
                <a:off x="6840650" y="3460978"/>
                <a:ext cx="172526" cy="172572"/>
              </a:xfrm>
              <a:custGeom>
                <a:avLst/>
                <a:gdLst>
                  <a:gd name="connsiteX0" fmla="*/ 161067 w 172526"/>
                  <a:gd name="connsiteY0" fmla="*/ 43281 h 172572"/>
                  <a:gd name="connsiteX1" fmla="*/ 129518 w 172526"/>
                  <a:gd name="connsiteY1" fmla="*/ 161126 h 172572"/>
                  <a:gd name="connsiteX2" fmla="*/ 11674 w 172526"/>
                  <a:gd name="connsiteY2" fmla="*/ 129576 h 172572"/>
                  <a:gd name="connsiteX3" fmla="*/ 43223 w 172526"/>
                  <a:gd name="connsiteY3" fmla="*/ 11732 h 172572"/>
                  <a:gd name="connsiteX4" fmla="*/ 43223 w 172526"/>
                  <a:gd name="connsiteY4" fmla="*/ 11732 h 172572"/>
                  <a:gd name="connsiteX5" fmla="*/ 161067 w 172526"/>
                  <a:gd name="connsiteY5" fmla="*/ 43281 h 172572"/>
                  <a:gd name="connsiteX6" fmla="*/ 161067 w 172526"/>
                  <a:gd name="connsiteY6" fmla="*/ 43281 h 172572"/>
                  <a:gd name="connsiteX7" fmla="*/ 161067 w 172526"/>
                  <a:gd name="connsiteY7" fmla="*/ 43281 h 17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26" h="172572">
                    <a:moveTo>
                      <a:pt x="161067" y="43281"/>
                    </a:moveTo>
                    <a:cubicBezTo>
                      <a:pt x="184885" y="84565"/>
                      <a:pt x="170732" y="137308"/>
                      <a:pt x="129518" y="161126"/>
                    </a:cubicBezTo>
                    <a:cubicBezTo>
                      <a:pt x="88235" y="184943"/>
                      <a:pt x="35491" y="170791"/>
                      <a:pt x="11674" y="129576"/>
                    </a:cubicBezTo>
                    <a:cubicBezTo>
                      <a:pt x="-12144" y="88293"/>
                      <a:pt x="2009" y="35549"/>
                      <a:pt x="43223" y="11732"/>
                    </a:cubicBezTo>
                    <a:lnTo>
                      <a:pt x="43223" y="11732"/>
                    </a:lnTo>
                    <a:cubicBezTo>
                      <a:pt x="84438" y="-12154"/>
                      <a:pt x="137250" y="1998"/>
                      <a:pt x="161067" y="43281"/>
                    </a:cubicBezTo>
                    <a:lnTo>
                      <a:pt x="161067" y="43281"/>
                    </a:lnTo>
                    <a:lnTo>
                      <a:pt x="161067" y="43281"/>
                    </a:lnTo>
                    <a:close/>
                  </a:path>
                </a:pathLst>
              </a:custGeom>
              <a:solidFill>
                <a:srgbClr val="8CD3FC"/>
              </a:solidFill>
              <a:ln w="6856"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E03C621-DD90-A4C6-68E4-60951D38D004}"/>
                  </a:ext>
                </a:extLst>
              </p:cNvPr>
              <p:cNvSpPr/>
              <p:nvPr/>
            </p:nvSpPr>
            <p:spPr>
              <a:xfrm>
                <a:off x="6694778" y="3208307"/>
                <a:ext cx="172526" cy="172572"/>
              </a:xfrm>
              <a:custGeom>
                <a:avLst/>
                <a:gdLst>
                  <a:gd name="connsiteX0" fmla="*/ 161045 w 172526"/>
                  <a:gd name="connsiteY0" fmla="*/ 43243 h 172572"/>
                  <a:gd name="connsiteX1" fmla="*/ 129496 w 172526"/>
                  <a:gd name="connsiteY1" fmla="*/ 161087 h 172572"/>
                  <a:gd name="connsiteX2" fmla="*/ 129496 w 172526"/>
                  <a:gd name="connsiteY2" fmla="*/ 161087 h 172572"/>
                  <a:gd name="connsiteX3" fmla="*/ 11652 w 172526"/>
                  <a:gd name="connsiteY3" fmla="*/ 129538 h 172572"/>
                  <a:gd name="connsiteX4" fmla="*/ 11652 w 172526"/>
                  <a:gd name="connsiteY4" fmla="*/ 129538 h 172572"/>
                  <a:gd name="connsiteX5" fmla="*/ 43201 w 172526"/>
                  <a:gd name="connsiteY5" fmla="*/ 11694 h 172572"/>
                  <a:gd name="connsiteX6" fmla="*/ 161045 w 172526"/>
                  <a:gd name="connsiteY6" fmla="*/ 43243 h 17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26" h="172572">
                    <a:moveTo>
                      <a:pt x="161045" y="43243"/>
                    </a:moveTo>
                    <a:cubicBezTo>
                      <a:pt x="184863" y="84526"/>
                      <a:pt x="170710" y="137270"/>
                      <a:pt x="129496" y="161087"/>
                    </a:cubicBezTo>
                    <a:lnTo>
                      <a:pt x="129496" y="161087"/>
                    </a:lnTo>
                    <a:cubicBezTo>
                      <a:pt x="88212" y="184905"/>
                      <a:pt x="35469" y="170752"/>
                      <a:pt x="11652" y="129538"/>
                    </a:cubicBezTo>
                    <a:lnTo>
                      <a:pt x="11652" y="129538"/>
                    </a:lnTo>
                    <a:cubicBezTo>
                      <a:pt x="-12166" y="88254"/>
                      <a:pt x="1987" y="35511"/>
                      <a:pt x="43201" y="11694"/>
                    </a:cubicBezTo>
                    <a:cubicBezTo>
                      <a:pt x="84415" y="-12193"/>
                      <a:pt x="137159" y="1960"/>
                      <a:pt x="161045" y="43243"/>
                    </a:cubicBezTo>
                    <a:close/>
                  </a:path>
                </a:pathLst>
              </a:custGeom>
              <a:solidFill>
                <a:srgbClr val="8CD3FC"/>
              </a:solidFill>
              <a:ln w="6856"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80213AB-B29F-7E2E-73E2-4DF9A1022B60}"/>
                  </a:ext>
                </a:extLst>
              </p:cNvPr>
              <p:cNvSpPr/>
              <p:nvPr/>
            </p:nvSpPr>
            <p:spPr>
              <a:xfrm>
                <a:off x="6694677" y="3266657"/>
                <a:ext cx="172589" cy="114185"/>
              </a:xfrm>
              <a:custGeom>
                <a:avLst/>
                <a:gdLst>
                  <a:gd name="connsiteX0" fmla="*/ 4711 w 172589"/>
                  <a:gd name="connsiteY0" fmla="*/ 86 h 114185"/>
                  <a:gd name="connsiteX1" fmla="*/ 85 w 172589"/>
                  <a:gd name="connsiteY1" fmla="*/ 27976 h 114185"/>
                  <a:gd name="connsiteX2" fmla="*/ 86380 w 172589"/>
                  <a:gd name="connsiteY2" fmla="*/ 114271 h 114185"/>
                  <a:gd name="connsiteX3" fmla="*/ 86380 w 172589"/>
                  <a:gd name="connsiteY3" fmla="*/ 114271 h 114185"/>
                  <a:gd name="connsiteX4" fmla="*/ 172675 w 172589"/>
                  <a:gd name="connsiteY4" fmla="*/ 27976 h 114185"/>
                  <a:gd name="connsiteX5" fmla="*/ 172675 w 172589"/>
                  <a:gd name="connsiteY5" fmla="*/ 27976 h 114185"/>
                  <a:gd name="connsiteX6" fmla="*/ 168049 w 172589"/>
                  <a:gd name="connsiteY6" fmla="*/ 86 h 114185"/>
                  <a:gd name="connsiteX7" fmla="*/ 86380 w 172589"/>
                  <a:gd name="connsiteY7" fmla="*/ 58490 h 114185"/>
                  <a:gd name="connsiteX8" fmla="*/ 4711 w 172589"/>
                  <a:gd name="connsiteY8" fmla="*/ 86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14185">
                    <a:moveTo>
                      <a:pt x="4711" y="86"/>
                    </a:moveTo>
                    <a:cubicBezTo>
                      <a:pt x="1673" y="9061"/>
                      <a:pt x="85" y="18518"/>
                      <a:pt x="85" y="27976"/>
                    </a:cubicBezTo>
                    <a:cubicBezTo>
                      <a:pt x="85" y="75611"/>
                      <a:pt x="38745" y="114271"/>
                      <a:pt x="86380" y="114271"/>
                    </a:cubicBezTo>
                    <a:cubicBezTo>
                      <a:pt x="86380" y="114271"/>
                      <a:pt x="86380" y="114271"/>
                      <a:pt x="86380" y="114271"/>
                    </a:cubicBezTo>
                    <a:cubicBezTo>
                      <a:pt x="134015" y="114271"/>
                      <a:pt x="172675" y="75611"/>
                      <a:pt x="172675" y="27976"/>
                    </a:cubicBezTo>
                    <a:cubicBezTo>
                      <a:pt x="172675" y="27976"/>
                      <a:pt x="172675" y="27976"/>
                      <a:pt x="172675" y="27976"/>
                    </a:cubicBezTo>
                    <a:cubicBezTo>
                      <a:pt x="172675" y="18518"/>
                      <a:pt x="171087" y="9061"/>
                      <a:pt x="168049" y="86"/>
                    </a:cubicBezTo>
                    <a:cubicBezTo>
                      <a:pt x="156106" y="35018"/>
                      <a:pt x="123314" y="58490"/>
                      <a:pt x="86380" y="58490"/>
                    </a:cubicBezTo>
                    <a:cubicBezTo>
                      <a:pt x="49515" y="58490"/>
                      <a:pt x="16654" y="35018"/>
                      <a:pt x="4711" y="86"/>
                    </a:cubicBezTo>
                    <a:close/>
                  </a:path>
                </a:pathLst>
              </a:custGeom>
              <a:solidFill>
                <a:srgbClr val="82C1FC"/>
              </a:solidFill>
              <a:ln w="6856"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DE13DD0A-68F8-F82E-C88D-94B4B1B05E38}"/>
                  </a:ext>
                </a:extLst>
              </p:cNvPr>
              <p:cNvSpPr/>
              <p:nvPr/>
            </p:nvSpPr>
            <p:spPr>
              <a:xfrm>
                <a:off x="6726987" y="3220121"/>
                <a:ext cx="55830" cy="49593"/>
              </a:xfrm>
              <a:custGeom>
                <a:avLst/>
                <a:gdLst>
                  <a:gd name="connsiteX0" fmla="*/ 5879 w 55830"/>
                  <a:gd name="connsiteY0" fmla="*/ 14508 h 49593"/>
                  <a:gd name="connsiteX1" fmla="*/ 1254 w 55830"/>
                  <a:gd name="connsiteY1" fmla="*/ 41086 h 49593"/>
                  <a:gd name="connsiteX2" fmla="*/ 28385 w 55830"/>
                  <a:gd name="connsiteY2" fmla="*/ 38463 h 49593"/>
                  <a:gd name="connsiteX3" fmla="*/ 55723 w 55830"/>
                  <a:gd name="connsiteY3" fmla="*/ 13886 h 49593"/>
                  <a:gd name="connsiteX4" fmla="*/ 5879 w 55830"/>
                  <a:gd name="connsiteY4" fmla="*/ 14508 h 4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30" h="49593">
                    <a:moveTo>
                      <a:pt x="5879" y="14508"/>
                    </a:moveTo>
                    <a:cubicBezTo>
                      <a:pt x="839" y="21342"/>
                      <a:pt x="-1508" y="32043"/>
                      <a:pt x="1254" y="41086"/>
                    </a:cubicBezTo>
                    <a:cubicBezTo>
                      <a:pt x="6707" y="59381"/>
                      <a:pt x="21550" y="43503"/>
                      <a:pt x="28385" y="38463"/>
                    </a:cubicBezTo>
                    <a:cubicBezTo>
                      <a:pt x="35495" y="33216"/>
                      <a:pt x="58208" y="24932"/>
                      <a:pt x="55723" y="13886"/>
                    </a:cubicBezTo>
                    <a:cubicBezTo>
                      <a:pt x="51167" y="-6272"/>
                      <a:pt x="20169" y="-2889"/>
                      <a:pt x="5879" y="14508"/>
                    </a:cubicBezTo>
                    <a:close/>
                  </a:path>
                </a:pathLst>
              </a:custGeom>
              <a:solidFill>
                <a:srgbClr val="B3F3FF"/>
              </a:solidFill>
              <a:ln w="6856"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E3615A1-A5D5-9EA6-8DAC-67AD967C93DD}"/>
                  </a:ext>
                </a:extLst>
              </p:cNvPr>
              <p:cNvSpPr/>
              <p:nvPr/>
            </p:nvSpPr>
            <p:spPr>
              <a:xfrm>
                <a:off x="6675693" y="3418417"/>
                <a:ext cx="55830" cy="49569"/>
              </a:xfrm>
              <a:custGeom>
                <a:avLst/>
                <a:gdLst>
                  <a:gd name="connsiteX0" fmla="*/ 5871 w 55830"/>
                  <a:gd name="connsiteY0" fmla="*/ 14513 h 49569"/>
                  <a:gd name="connsiteX1" fmla="*/ 1246 w 55830"/>
                  <a:gd name="connsiteY1" fmla="*/ 41092 h 49569"/>
                  <a:gd name="connsiteX2" fmla="*/ 28377 w 55830"/>
                  <a:gd name="connsiteY2" fmla="*/ 38469 h 49569"/>
                  <a:gd name="connsiteX3" fmla="*/ 55715 w 55830"/>
                  <a:gd name="connsiteY3" fmla="*/ 13892 h 49569"/>
                  <a:gd name="connsiteX4" fmla="*/ 5871 w 55830"/>
                  <a:gd name="connsiteY4" fmla="*/ 14513 h 49569"/>
                  <a:gd name="connsiteX5" fmla="*/ 5871 w 55830"/>
                  <a:gd name="connsiteY5" fmla="*/ 14513 h 4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30" h="49569">
                    <a:moveTo>
                      <a:pt x="5871" y="14513"/>
                    </a:moveTo>
                    <a:cubicBezTo>
                      <a:pt x="832" y="21348"/>
                      <a:pt x="-1516" y="32048"/>
                      <a:pt x="1246" y="41092"/>
                    </a:cubicBezTo>
                    <a:cubicBezTo>
                      <a:pt x="6700" y="59387"/>
                      <a:pt x="21542" y="43508"/>
                      <a:pt x="28377" y="38469"/>
                    </a:cubicBezTo>
                    <a:cubicBezTo>
                      <a:pt x="35488" y="33222"/>
                      <a:pt x="58200" y="24938"/>
                      <a:pt x="55715" y="13892"/>
                    </a:cubicBezTo>
                    <a:cubicBezTo>
                      <a:pt x="51159" y="-6266"/>
                      <a:pt x="20093" y="-2815"/>
                      <a:pt x="5871" y="14513"/>
                    </a:cubicBezTo>
                    <a:lnTo>
                      <a:pt x="5871" y="14513"/>
                    </a:lnTo>
                    <a:close/>
                  </a:path>
                </a:pathLst>
              </a:custGeom>
              <a:solidFill>
                <a:srgbClr val="B3F3FF"/>
              </a:solidFill>
              <a:ln w="6856"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CBB4B991-5C26-D9F8-DAFF-7C9A658DE962}"/>
                  </a:ext>
                </a:extLst>
              </p:cNvPr>
              <p:cNvSpPr/>
              <p:nvPr/>
            </p:nvSpPr>
            <p:spPr>
              <a:xfrm>
                <a:off x="6932436" y="3478567"/>
                <a:ext cx="55922" cy="50800"/>
              </a:xfrm>
              <a:custGeom>
                <a:avLst/>
                <a:gdLst>
                  <a:gd name="connsiteX0" fmla="*/ 33319 w 55922"/>
                  <a:gd name="connsiteY0" fmla="*/ 2007 h 50800"/>
                  <a:gd name="connsiteX1" fmla="*/ 6464 w 55922"/>
                  <a:gd name="connsiteY1" fmla="*/ 4424 h 50800"/>
                  <a:gd name="connsiteX2" fmla="*/ 16060 w 55922"/>
                  <a:gd name="connsiteY2" fmla="*/ 29967 h 50800"/>
                  <a:gd name="connsiteX3" fmla="*/ 46850 w 55922"/>
                  <a:gd name="connsiteY3" fmla="*/ 50056 h 50800"/>
                  <a:gd name="connsiteX4" fmla="*/ 33319 w 55922"/>
                  <a:gd name="connsiteY4" fmla="*/ 2007 h 50800"/>
                  <a:gd name="connsiteX5" fmla="*/ 33319 w 55922"/>
                  <a:gd name="connsiteY5" fmla="*/ 2007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22" h="50800">
                    <a:moveTo>
                      <a:pt x="33319" y="2007"/>
                    </a:moveTo>
                    <a:cubicBezTo>
                      <a:pt x="25380" y="-1030"/>
                      <a:pt x="14473" y="-547"/>
                      <a:pt x="6464" y="4424"/>
                    </a:cubicBezTo>
                    <a:cubicBezTo>
                      <a:pt x="-9759" y="14434"/>
                      <a:pt x="9433" y="24651"/>
                      <a:pt x="16060" y="29967"/>
                    </a:cubicBezTo>
                    <a:cubicBezTo>
                      <a:pt x="22964" y="35490"/>
                      <a:pt x="36840" y="55234"/>
                      <a:pt x="46850" y="50056"/>
                    </a:cubicBezTo>
                    <a:cubicBezTo>
                      <a:pt x="65145" y="40322"/>
                      <a:pt x="53754" y="11258"/>
                      <a:pt x="33319" y="2007"/>
                    </a:cubicBezTo>
                    <a:lnTo>
                      <a:pt x="33319" y="2007"/>
                    </a:lnTo>
                    <a:close/>
                  </a:path>
                </a:pathLst>
              </a:custGeom>
              <a:solidFill>
                <a:srgbClr val="B3F3FF"/>
              </a:solidFill>
              <a:ln w="6856"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C92404B1-6AD1-7C79-1A31-119DE3792014}"/>
                  </a:ext>
                </a:extLst>
              </p:cNvPr>
              <p:cNvSpPr/>
              <p:nvPr/>
            </p:nvSpPr>
            <p:spPr>
              <a:xfrm>
                <a:off x="6979035" y="3276085"/>
                <a:ext cx="55939" cy="50800"/>
              </a:xfrm>
              <a:custGeom>
                <a:avLst/>
                <a:gdLst>
                  <a:gd name="connsiteX0" fmla="*/ 33326 w 55939"/>
                  <a:gd name="connsiteY0" fmla="*/ 1977 h 50800"/>
                  <a:gd name="connsiteX1" fmla="*/ 6471 w 55939"/>
                  <a:gd name="connsiteY1" fmla="*/ 4393 h 50800"/>
                  <a:gd name="connsiteX2" fmla="*/ 16067 w 55939"/>
                  <a:gd name="connsiteY2" fmla="*/ 29936 h 50800"/>
                  <a:gd name="connsiteX3" fmla="*/ 46857 w 55939"/>
                  <a:gd name="connsiteY3" fmla="*/ 50025 h 50800"/>
                  <a:gd name="connsiteX4" fmla="*/ 33326 w 55939"/>
                  <a:gd name="connsiteY4" fmla="*/ 1977 h 50800"/>
                  <a:gd name="connsiteX5" fmla="*/ 33326 w 55939"/>
                  <a:gd name="connsiteY5" fmla="*/ 1977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39" h="50800">
                    <a:moveTo>
                      <a:pt x="33326" y="1977"/>
                    </a:moveTo>
                    <a:cubicBezTo>
                      <a:pt x="25387" y="-1061"/>
                      <a:pt x="14480" y="-578"/>
                      <a:pt x="6471" y="4393"/>
                    </a:cubicBezTo>
                    <a:cubicBezTo>
                      <a:pt x="-9752" y="14403"/>
                      <a:pt x="9440" y="24620"/>
                      <a:pt x="16067" y="29936"/>
                    </a:cubicBezTo>
                    <a:cubicBezTo>
                      <a:pt x="22971" y="35459"/>
                      <a:pt x="36847" y="55203"/>
                      <a:pt x="46857" y="50025"/>
                    </a:cubicBezTo>
                    <a:cubicBezTo>
                      <a:pt x="65152" y="40360"/>
                      <a:pt x="53830" y="11227"/>
                      <a:pt x="33326" y="1977"/>
                    </a:cubicBezTo>
                    <a:lnTo>
                      <a:pt x="33326" y="1977"/>
                    </a:lnTo>
                    <a:close/>
                  </a:path>
                </a:pathLst>
              </a:custGeom>
              <a:solidFill>
                <a:srgbClr val="B3F3FF"/>
              </a:solidFill>
              <a:ln w="6856"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0D648D7-C61C-BEF4-7F01-6F183CF06147}"/>
                  </a:ext>
                </a:extLst>
              </p:cNvPr>
              <p:cNvSpPr/>
              <p:nvPr/>
            </p:nvSpPr>
            <p:spPr>
              <a:xfrm>
                <a:off x="6840619" y="3519328"/>
                <a:ext cx="172589" cy="114185"/>
              </a:xfrm>
              <a:custGeom>
                <a:avLst/>
                <a:gdLst>
                  <a:gd name="connsiteX0" fmla="*/ 4733 w 172589"/>
                  <a:gd name="connsiteY0" fmla="*/ 124 h 114185"/>
                  <a:gd name="connsiteX1" fmla="*/ 107 w 172589"/>
                  <a:gd name="connsiteY1" fmla="*/ 28015 h 114185"/>
                  <a:gd name="connsiteX2" fmla="*/ 86402 w 172589"/>
                  <a:gd name="connsiteY2" fmla="*/ 114309 h 114185"/>
                  <a:gd name="connsiteX3" fmla="*/ 86402 w 172589"/>
                  <a:gd name="connsiteY3" fmla="*/ 114309 h 114185"/>
                  <a:gd name="connsiteX4" fmla="*/ 172697 w 172589"/>
                  <a:gd name="connsiteY4" fmla="*/ 28015 h 114185"/>
                  <a:gd name="connsiteX5" fmla="*/ 172697 w 172589"/>
                  <a:gd name="connsiteY5" fmla="*/ 28015 h 114185"/>
                  <a:gd name="connsiteX6" fmla="*/ 168071 w 172589"/>
                  <a:gd name="connsiteY6" fmla="*/ 124 h 114185"/>
                  <a:gd name="connsiteX7" fmla="*/ 86402 w 172589"/>
                  <a:gd name="connsiteY7" fmla="*/ 58529 h 114185"/>
                  <a:gd name="connsiteX8" fmla="*/ 4733 w 172589"/>
                  <a:gd name="connsiteY8" fmla="*/ 124 h 114185"/>
                  <a:gd name="connsiteX9" fmla="*/ 4733 w 172589"/>
                  <a:gd name="connsiteY9" fmla="*/ 124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33" y="124"/>
                    </a:moveTo>
                    <a:cubicBezTo>
                      <a:pt x="1695" y="9099"/>
                      <a:pt x="107" y="18557"/>
                      <a:pt x="107" y="28015"/>
                    </a:cubicBezTo>
                    <a:cubicBezTo>
                      <a:pt x="107" y="75649"/>
                      <a:pt x="38767" y="114309"/>
                      <a:pt x="86402" y="114309"/>
                    </a:cubicBezTo>
                    <a:cubicBezTo>
                      <a:pt x="86402" y="114309"/>
                      <a:pt x="86402" y="114309"/>
                      <a:pt x="86402" y="114309"/>
                    </a:cubicBezTo>
                    <a:cubicBezTo>
                      <a:pt x="134037" y="114309"/>
                      <a:pt x="172697" y="75649"/>
                      <a:pt x="172697" y="28015"/>
                    </a:cubicBezTo>
                    <a:cubicBezTo>
                      <a:pt x="172697" y="28015"/>
                      <a:pt x="172697" y="28015"/>
                      <a:pt x="172697" y="28015"/>
                    </a:cubicBezTo>
                    <a:cubicBezTo>
                      <a:pt x="172697" y="18557"/>
                      <a:pt x="171109" y="9099"/>
                      <a:pt x="168071" y="124"/>
                    </a:cubicBezTo>
                    <a:cubicBezTo>
                      <a:pt x="156128" y="35056"/>
                      <a:pt x="123336" y="58529"/>
                      <a:pt x="86402" y="58529"/>
                    </a:cubicBezTo>
                    <a:cubicBezTo>
                      <a:pt x="49468" y="58529"/>
                      <a:pt x="16607" y="35056"/>
                      <a:pt x="4733" y="124"/>
                    </a:cubicBezTo>
                    <a:lnTo>
                      <a:pt x="4733" y="124"/>
                    </a:lnTo>
                    <a:close/>
                  </a:path>
                </a:pathLst>
              </a:custGeom>
              <a:solidFill>
                <a:srgbClr val="82C1FC"/>
              </a:solidFill>
              <a:ln w="6856"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5445EBA-20B7-30CB-76E4-1430BBFD7ED5}"/>
                  </a:ext>
                </a:extLst>
              </p:cNvPr>
              <p:cNvSpPr/>
              <p:nvPr/>
            </p:nvSpPr>
            <p:spPr>
              <a:xfrm>
                <a:off x="6767648" y="3334588"/>
                <a:ext cx="172589" cy="172589"/>
              </a:xfrm>
              <a:custGeom>
                <a:avLst/>
                <a:gdLst>
                  <a:gd name="connsiteX0" fmla="*/ 172686 w 172589"/>
                  <a:gd name="connsiteY0" fmla="*/ 86395 h 172589"/>
                  <a:gd name="connsiteX1" fmla="*/ 86391 w 172589"/>
                  <a:gd name="connsiteY1" fmla="*/ 172690 h 172589"/>
                  <a:gd name="connsiteX2" fmla="*/ 86391 w 172589"/>
                  <a:gd name="connsiteY2" fmla="*/ 172690 h 172589"/>
                  <a:gd name="connsiteX3" fmla="*/ 96 w 172589"/>
                  <a:gd name="connsiteY3" fmla="*/ 86395 h 172589"/>
                  <a:gd name="connsiteX4" fmla="*/ 96 w 172589"/>
                  <a:gd name="connsiteY4" fmla="*/ 86395 h 172589"/>
                  <a:gd name="connsiteX5" fmla="*/ 86391 w 172589"/>
                  <a:gd name="connsiteY5" fmla="*/ 101 h 172589"/>
                  <a:gd name="connsiteX6" fmla="*/ 172686 w 172589"/>
                  <a:gd name="connsiteY6" fmla="*/ 86395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172686" y="86395"/>
                    </a:moveTo>
                    <a:cubicBezTo>
                      <a:pt x="172686" y="134030"/>
                      <a:pt x="134026" y="172690"/>
                      <a:pt x="86391" y="172690"/>
                    </a:cubicBezTo>
                    <a:cubicBezTo>
                      <a:pt x="86391" y="172690"/>
                      <a:pt x="86391" y="172690"/>
                      <a:pt x="86391" y="172690"/>
                    </a:cubicBezTo>
                    <a:cubicBezTo>
                      <a:pt x="38756" y="172690"/>
                      <a:pt x="96" y="134030"/>
                      <a:pt x="96" y="86395"/>
                    </a:cubicBezTo>
                    <a:lnTo>
                      <a:pt x="96" y="86395"/>
                    </a:lnTo>
                    <a:cubicBezTo>
                      <a:pt x="96" y="38761"/>
                      <a:pt x="38756" y="101"/>
                      <a:pt x="86391" y="101"/>
                    </a:cubicBezTo>
                    <a:cubicBezTo>
                      <a:pt x="134026" y="170"/>
                      <a:pt x="172686" y="38761"/>
                      <a:pt x="172686" y="86395"/>
                    </a:cubicBezTo>
                    <a:close/>
                  </a:path>
                </a:pathLst>
              </a:custGeom>
              <a:solidFill>
                <a:srgbClr val="EECCF9"/>
              </a:solidFill>
              <a:ln w="6856"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6531706-5A9D-C842-1989-1E6E8B4B067F}"/>
                  </a:ext>
                </a:extLst>
              </p:cNvPr>
              <p:cNvSpPr/>
              <p:nvPr/>
            </p:nvSpPr>
            <p:spPr>
              <a:xfrm>
                <a:off x="6807174" y="3352576"/>
                <a:ext cx="57327" cy="47067"/>
              </a:xfrm>
              <a:custGeom>
                <a:avLst/>
                <a:gdLst>
                  <a:gd name="connsiteX0" fmla="*/ 7719 w 57327"/>
                  <a:gd name="connsiteY0" fmla="*/ 11792 h 47067"/>
                  <a:gd name="connsiteX1" fmla="*/ 609 w 57327"/>
                  <a:gd name="connsiteY1" fmla="*/ 37818 h 47067"/>
                  <a:gd name="connsiteX2" fmla="*/ 27878 w 57327"/>
                  <a:gd name="connsiteY2" fmla="*/ 37680 h 47067"/>
                  <a:gd name="connsiteX3" fmla="*/ 57356 w 57327"/>
                  <a:gd name="connsiteY3" fmla="*/ 15796 h 47067"/>
                  <a:gd name="connsiteX4" fmla="*/ 7719 w 57327"/>
                  <a:gd name="connsiteY4" fmla="*/ 11792 h 47067"/>
                  <a:gd name="connsiteX5" fmla="*/ 7719 w 57327"/>
                  <a:gd name="connsiteY5" fmla="*/ 11792 h 4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27" h="47067">
                    <a:moveTo>
                      <a:pt x="7719" y="11792"/>
                    </a:moveTo>
                    <a:cubicBezTo>
                      <a:pt x="2127" y="18143"/>
                      <a:pt x="-1255" y="28567"/>
                      <a:pt x="609" y="37818"/>
                    </a:cubicBezTo>
                    <a:cubicBezTo>
                      <a:pt x="4337" y="56527"/>
                      <a:pt x="20560" y="42098"/>
                      <a:pt x="27878" y="37680"/>
                    </a:cubicBezTo>
                    <a:cubicBezTo>
                      <a:pt x="35472" y="33124"/>
                      <a:pt x="58806" y="26979"/>
                      <a:pt x="57356" y="15796"/>
                    </a:cubicBezTo>
                    <a:cubicBezTo>
                      <a:pt x="54733" y="-4708"/>
                      <a:pt x="23528" y="-4156"/>
                      <a:pt x="7719" y="11792"/>
                    </a:cubicBezTo>
                    <a:lnTo>
                      <a:pt x="7719" y="11792"/>
                    </a:lnTo>
                    <a:close/>
                  </a:path>
                </a:pathLst>
              </a:custGeom>
              <a:solidFill>
                <a:srgbClr val="F7F1FA"/>
              </a:solidFill>
              <a:ln w="6856"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6DDE722-08A9-440B-FCBF-E3C1E1DD1D5E}"/>
                  </a:ext>
                </a:extLst>
              </p:cNvPr>
              <p:cNvSpPr/>
              <p:nvPr/>
            </p:nvSpPr>
            <p:spPr>
              <a:xfrm>
                <a:off x="6767648" y="3392992"/>
                <a:ext cx="172589" cy="114185"/>
              </a:xfrm>
              <a:custGeom>
                <a:avLst/>
                <a:gdLst>
                  <a:gd name="connsiteX0" fmla="*/ 4722 w 172589"/>
                  <a:gd name="connsiteY0" fmla="*/ 105 h 114185"/>
                  <a:gd name="connsiteX1" fmla="*/ 96 w 172589"/>
                  <a:gd name="connsiteY1" fmla="*/ 27995 h 114185"/>
                  <a:gd name="connsiteX2" fmla="*/ 86391 w 172589"/>
                  <a:gd name="connsiteY2" fmla="*/ 114290 h 114185"/>
                  <a:gd name="connsiteX3" fmla="*/ 86391 w 172589"/>
                  <a:gd name="connsiteY3" fmla="*/ 114290 h 114185"/>
                  <a:gd name="connsiteX4" fmla="*/ 172686 w 172589"/>
                  <a:gd name="connsiteY4" fmla="*/ 27995 h 114185"/>
                  <a:gd name="connsiteX5" fmla="*/ 172686 w 172589"/>
                  <a:gd name="connsiteY5" fmla="*/ 27995 h 114185"/>
                  <a:gd name="connsiteX6" fmla="*/ 168060 w 172589"/>
                  <a:gd name="connsiteY6" fmla="*/ 105 h 114185"/>
                  <a:gd name="connsiteX7" fmla="*/ 86391 w 172589"/>
                  <a:gd name="connsiteY7" fmla="*/ 58509 h 114185"/>
                  <a:gd name="connsiteX8" fmla="*/ 4722 w 172589"/>
                  <a:gd name="connsiteY8" fmla="*/ 105 h 114185"/>
                  <a:gd name="connsiteX9" fmla="*/ 4722 w 172589"/>
                  <a:gd name="connsiteY9" fmla="*/ 105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22" y="105"/>
                    </a:moveTo>
                    <a:cubicBezTo>
                      <a:pt x="1684" y="9080"/>
                      <a:pt x="96" y="18538"/>
                      <a:pt x="96" y="27995"/>
                    </a:cubicBezTo>
                    <a:cubicBezTo>
                      <a:pt x="96" y="75630"/>
                      <a:pt x="38756" y="114290"/>
                      <a:pt x="86391" y="114290"/>
                    </a:cubicBezTo>
                    <a:cubicBezTo>
                      <a:pt x="86391" y="114290"/>
                      <a:pt x="86391" y="114290"/>
                      <a:pt x="86391" y="114290"/>
                    </a:cubicBezTo>
                    <a:cubicBezTo>
                      <a:pt x="134026" y="114290"/>
                      <a:pt x="172686" y="75630"/>
                      <a:pt x="172686" y="27995"/>
                    </a:cubicBezTo>
                    <a:cubicBezTo>
                      <a:pt x="172686" y="27995"/>
                      <a:pt x="172686" y="27995"/>
                      <a:pt x="172686" y="27995"/>
                    </a:cubicBezTo>
                    <a:cubicBezTo>
                      <a:pt x="172686" y="18538"/>
                      <a:pt x="171098" y="9080"/>
                      <a:pt x="168060" y="105"/>
                    </a:cubicBezTo>
                    <a:cubicBezTo>
                      <a:pt x="156117" y="35037"/>
                      <a:pt x="123325" y="58509"/>
                      <a:pt x="86391" y="58509"/>
                    </a:cubicBezTo>
                    <a:cubicBezTo>
                      <a:pt x="49457" y="58509"/>
                      <a:pt x="16665" y="35037"/>
                      <a:pt x="4722" y="105"/>
                    </a:cubicBezTo>
                    <a:lnTo>
                      <a:pt x="4722" y="105"/>
                    </a:lnTo>
                    <a:close/>
                  </a:path>
                </a:pathLst>
              </a:custGeom>
              <a:solidFill>
                <a:srgbClr val="E9B7F6"/>
              </a:solidFill>
              <a:ln w="6856"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A91DCDC-1D91-ECCB-9D6E-7564E06277EA}"/>
                  </a:ext>
                </a:extLst>
              </p:cNvPr>
              <p:cNvSpPr/>
              <p:nvPr/>
            </p:nvSpPr>
            <p:spPr>
              <a:xfrm>
                <a:off x="6853943" y="2743227"/>
                <a:ext cx="295749" cy="1355449"/>
              </a:xfrm>
              <a:custGeom>
                <a:avLst/>
                <a:gdLst>
                  <a:gd name="connsiteX0" fmla="*/ 119 w 295749"/>
                  <a:gd name="connsiteY0" fmla="*/ 101 h 1355449"/>
                  <a:gd name="connsiteX1" fmla="*/ 119 w 295749"/>
                  <a:gd name="connsiteY1" fmla="*/ 7073 h 1355449"/>
                  <a:gd name="connsiteX2" fmla="*/ 119 w 295749"/>
                  <a:gd name="connsiteY2" fmla="*/ 7073 h 1355449"/>
                  <a:gd name="connsiteX3" fmla="*/ 111473 w 295749"/>
                  <a:gd name="connsiteY3" fmla="*/ 59057 h 1355449"/>
                  <a:gd name="connsiteX4" fmla="*/ 203636 w 295749"/>
                  <a:gd name="connsiteY4" fmla="*/ 202445 h 1355449"/>
                  <a:gd name="connsiteX5" fmla="*/ 288965 w 295749"/>
                  <a:gd name="connsiteY5" fmla="*/ 677825 h 1355449"/>
                  <a:gd name="connsiteX6" fmla="*/ 203636 w 295749"/>
                  <a:gd name="connsiteY6" fmla="*/ 1153206 h 1355449"/>
                  <a:gd name="connsiteX7" fmla="*/ 111473 w 295749"/>
                  <a:gd name="connsiteY7" fmla="*/ 1296593 h 1355449"/>
                  <a:gd name="connsiteX8" fmla="*/ 119 w 295749"/>
                  <a:gd name="connsiteY8" fmla="*/ 1348577 h 1355449"/>
                  <a:gd name="connsiteX9" fmla="*/ 119 w 295749"/>
                  <a:gd name="connsiteY9" fmla="*/ 1348577 h 1355449"/>
                  <a:gd name="connsiteX10" fmla="*/ 119 w 295749"/>
                  <a:gd name="connsiteY10" fmla="*/ 1355550 h 1355449"/>
                  <a:gd name="connsiteX11" fmla="*/ 119 w 295749"/>
                  <a:gd name="connsiteY11" fmla="*/ 1355550 h 1355449"/>
                  <a:gd name="connsiteX12" fmla="*/ 116306 w 295749"/>
                  <a:gd name="connsiteY12" fmla="*/ 1301564 h 1355449"/>
                  <a:gd name="connsiteX13" fmla="*/ 209988 w 295749"/>
                  <a:gd name="connsiteY13" fmla="*/ 1155967 h 1355449"/>
                  <a:gd name="connsiteX14" fmla="*/ 295868 w 295749"/>
                  <a:gd name="connsiteY14" fmla="*/ 677825 h 1355449"/>
                  <a:gd name="connsiteX15" fmla="*/ 209988 w 295749"/>
                  <a:gd name="connsiteY15" fmla="*/ 199683 h 1355449"/>
                  <a:gd name="connsiteX16" fmla="*/ 116306 w 295749"/>
                  <a:gd name="connsiteY16" fmla="*/ 54087 h 1355449"/>
                  <a:gd name="connsiteX17" fmla="*/ 119 w 295749"/>
                  <a:gd name="connsiteY17" fmla="*/ 101 h 1355449"/>
                  <a:gd name="connsiteX18" fmla="*/ 119 w 295749"/>
                  <a:gd name="connsiteY18" fmla="*/ 101 h 1355449"/>
                  <a:gd name="connsiteX19" fmla="*/ 119 w 295749"/>
                  <a:gd name="connsiteY19" fmla="*/ 101 h 135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5749" h="1355449">
                    <a:moveTo>
                      <a:pt x="119" y="101"/>
                    </a:moveTo>
                    <a:lnTo>
                      <a:pt x="119" y="7073"/>
                    </a:lnTo>
                    <a:cubicBezTo>
                      <a:pt x="119" y="7073"/>
                      <a:pt x="119" y="7073"/>
                      <a:pt x="119" y="7073"/>
                    </a:cubicBezTo>
                    <a:cubicBezTo>
                      <a:pt x="39400" y="7073"/>
                      <a:pt x="76956" y="25368"/>
                      <a:pt x="111473" y="59057"/>
                    </a:cubicBezTo>
                    <a:cubicBezTo>
                      <a:pt x="145991" y="92747"/>
                      <a:pt x="177265" y="141762"/>
                      <a:pt x="203636" y="202445"/>
                    </a:cubicBezTo>
                    <a:cubicBezTo>
                      <a:pt x="256242" y="323879"/>
                      <a:pt x="288965" y="492050"/>
                      <a:pt x="288965" y="677825"/>
                    </a:cubicBezTo>
                    <a:cubicBezTo>
                      <a:pt x="288965" y="863601"/>
                      <a:pt x="256311" y="1031772"/>
                      <a:pt x="203636" y="1153206"/>
                    </a:cubicBezTo>
                    <a:cubicBezTo>
                      <a:pt x="177334" y="1213888"/>
                      <a:pt x="145991" y="1262904"/>
                      <a:pt x="111473" y="1296593"/>
                    </a:cubicBezTo>
                    <a:cubicBezTo>
                      <a:pt x="76956" y="1330283"/>
                      <a:pt x="39400" y="1348577"/>
                      <a:pt x="119" y="1348577"/>
                    </a:cubicBezTo>
                    <a:cubicBezTo>
                      <a:pt x="119" y="1348577"/>
                      <a:pt x="119" y="1348577"/>
                      <a:pt x="119" y="1348577"/>
                    </a:cubicBezTo>
                    <a:lnTo>
                      <a:pt x="119" y="1355550"/>
                    </a:lnTo>
                    <a:cubicBezTo>
                      <a:pt x="119" y="1355550"/>
                      <a:pt x="119" y="1355550"/>
                      <a:pt x="119" y="1355550"/>
                    </a:cubicBezTo>
                    <a:cubicBezTo>
                      <a:pt x="41540" y="1355550"/>
                      <a:pt x="80891" y="1336151"/>
                      <a:pt x="116306" y="1301564"/>
                    </a:cubicBezTo>
                    <a:cubicBezTo>
                      <a:pt x="151721" y="1266977"/>
                      <a:pt x="183409" y="1217271"/>
                      <a:pt x="209988" y="1155967"/>
                    </a:cubicBezTo>
                    <a:cubicBezTo>
                      <a:pt x="263145" y="1033360"/>
                      <a:pt x="295868" y="864429"/>
                      <a:pt x="295868" y="677825"/>
                    </a:cubicBezTo>
                    <a:cubicBezTo>
                      <a:pt x="295868" y="491221"/>
                      <a:pt x="263145" y="322291"/>
                      <a:pt x="209988" y="199683"/>
                    </a:cubicBezTo>
                    <a:cubicBezTo>
                      <a:pt x="183409" y="138379"/>
                      <a:pt x="151721" y="88674"/>
                      <a:pt x="116306" y="54087"/>
                    </a:cubicBezTo>
                    <a:cubicBezTo>
                      <a:pt x="80822" y="19500"/>
                      <a:pt x="41540" y="101"/>
                      <a:pt x="119" y="101"/>
                    </a:cubicBezTo>
                    <a:cubicBezTo>
                      <a:pt x="119" y="101"/>
                      <a:pt x="119" y="101"/>
                      <a:pt x="119" y="101"/>
                    </a:cubicBezTo>
                    <a:lnTo>
                      <a:pt x="119" y="101"/>
                    </a:lnTo>
                    <a:close/>
                  </a:path>
                </a:pathLst>
              </a:custGeom>
              <a:solidFill>
                <a:srgbClr val="90A1E5"/>
              </a:solidFill>
              <a:ln w="6856"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F417DF9-18DD-B910-F9EA-BD621CFAAD69}"/>
                  </a:ext>
                </a:extLst>
              </p:cNvPr>
              <p:cNvSpPr/>
              <p:nvPr/>
            </p:nvSpPr>
            <p:spPr>
              <a:xfrm>
                <a:off x="6267000" y="3082055"/>
                <a:ext cx="1192464" cy="763879"/>
              </a:xfrm>
              <a:custGeom>
                <a:avLst/>
                <a:gdLst>
                  <a:gd name="connsiteX0" fmla="*/ 1173914 w 1192464"/>
                  <a:gd name="connsiteY0" fmla="*/ 107 h 763879"/>
                  <a:gd name="connsiteX1" fmla="*/ 1167908 w 1192464"/>
                  <a:gd name="connsiteY1" fmla="*/ 3559 h 763879"/>
                  <a:gd name="connsiteX2" fmla="*/ 1167908 w 1192464"/>
                  <a:gd name="connsiteY2" fmla="*/ 3559 h 763879"/>
                  <a:gd name="connsiteX3" fmla="*/ 1178539 w 1192464"/>
                  <a:gd name="connsiteY3" fmla="*/ 125959 h 763879"/>
                  <a:gd name="connsiteX4" fmla="*/ 1100391 w 1192464"/>
                  <a:gd name="connsiteY4" fmla="*/ 277424 h 763879"/>
                  <a:gd name="connsiteX5" fmla="*/ 731394 w 1192464"/>
                  <a:gd name="connsiteY5" fmla="*/ 588983 h 763879"/>
                  <a:gd name="connsiteX6" fmla="*/ 277069 w 1192464"/>
                  <a:gd name="connsiteY6" fmla="*/ 752874 h 763879"/>
                  <a:gd name="connsiteX7" fmla="*/ 106827 w 1192464"/>
                  <a:gd name="connsiteY7" fmla="*/ 744796 h 763879"/>
                  <a:gd name="connsiteX8" fmla="*/ 6104 w 1192464"/>
                  <a:gd name="connsiteY8" fmla="*/ 674380 h 763879"/>
                  <a:gd name="connsiteX9" fmla="*/ 6104 w 1192464"/>
                  <a:gd name="connsiteY9" fmla="*/ 674380 h 763879"/>
                  <a:gd name="connsiteX10" fmla="*/ 98 w 1192464"/>
                  <a:gd name="connsiteY10" fmla="*/ 677832 h 763879"/>
                  <a:gd name="connsiteX11" fmla="*/ 98 w 1192464"/>
                  <a:gd name="connsiteY11" fmla="*/ 677832 h 763879"/>
                  <a:gd name="connsiteX12" fmla="*/ 104963 w 1192464"/>
                  <a:gd name="connsiteY12" fmla="*/ 751424 h 763879"/>
                  <a:gd name="connsiteX13" fmla="*/ 277898 w 1192464"/>
                  <a:gd name="connsiteY13" fmla="*/ 759708 h 763879"/>
                  <a:gd name="connsiteX14" fmla="*/ 734915 w 1192464"/>
                  <a:gd name="connsiteY14" fmla="*/ 594989 h 763879"/>
                  <a:gd name="connsiteX15" fmla="*/ 1106052 w 1192464"/>
                  <a:gd name="connsiteY15" fmla="*/ 281566 h 763879"/>
                  <a:gd name="connsiteX16" fmla="*/ 1185305 w 1192464"/>
                  <a:gd name="connsiteY16" fmla="*/ 127685 h 763879"/>
                  <a:gd name="connsiteX17" fmla="*/ 1173914 w 1192464"/>
                  <a:gd name="connsiteY17" fmla="*/ 107 h 763879"/>
                  <a:gd name="connsiteX18" fmla="*/ 1173914 w 1192464"/>
                  <a:gd name="connsiteY18" fmla="*/ 107 h 763879"/>
                  <a:gd name="connsiteX19" fmla="*/ 1173914 w 1192464"/>
                  <a:gd name="connsiteY19" fmla="*/ 107 h 76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2464" h="763879">
                    <a:moveTo>
                      <a:pt x="1173914" y="107"/>
                    </a:moveTo>
                    <a:lnTo>
                      <a:pt x="1167908" y="3559"/>
                    </a:lnTo>
                    <a:cubicBezTo>
                      <a:pt x="1167908" y="3559"/>
                      <a:pt x="1167908" y="3559"/>
                      <a:pt x="1167908" y="3559"/>
                    </a:cubicBezTo>
                    <a:cubicBezTo>
                      <a:pt x="1187514" y="37594"/>
                      <a:pt x="1190483" y="79222"/>
                      <a:pt x="1178539" y="125959"/>
                    </a:cubicBezTo>
                    <a:cubicBezTo>
                      <a:pt x="1166596" y="172697"/>
                      <a:pt x="1139810" y="224266"/>
                      <a:pt x="1100391" y="277424"/>
                    </a:cubicBezTo>
                    <a:cubicBezTo>
                      <a:pt x="1021552" y="383739"/>
                      <a:pt x="892248" y="496129"/>
                      <a:pt x="731394" y="588983"/>
                    </a:cubicBezTo>
                    <a:cubicBezTo>
                      <a:pt x="570541" y="681905"/>
                      <a:pt x="408514" y="737686"/>
                      <a:pt x="277069" y="752874"/>
                    </a:cubicBezTo>
                    <a:cubicBezTo>
                      <a:pt x="211347" y="760468"/>
                      <a:pt x="153288" y="757844"/>
                      <a:pt x="106827" y="744796"/>
                    </a:cubicBezTo>
                    <a:cubicBezTo>
                      <a:pt x="60435" y="731749"/>
                      <a:pt x="25779" y="708415"/>
                      <a:pt x="6104" y="674380"/>
                    </a:cubicBezTo>
                    <a:cubicBezTo>
                      <a:pt x="6104" y="674380"/>
                      <a:pt x="6104" y="674380"/>
                      <a:pt x="6104" y="674380"/>
                    </a:cubicBezTo>
                    <a:lnTo>
                      <a:pt x="98" y="677832"/>
                    </a:lnTo>
                    <a:cubicBezTo>
                      <a:pt x="98" y="677832"/>
                      <a:pt x="98" y="677832"/>
                      <a:pt x="98" y="677832"/>
                    </a:cubicBezTo>
                    <a:cubicBezTo>
                      <a:pt x="20808" y="713730"/>
                      <a:pt x="57328" y="738031"/>
                      <a:pt x="104963" y="751424"/>
                    </a:cubicBezTo>
                    <a:cubicBezTo>
                      <a:pt x="152598" y="764817"/>
                      <a:pt x="211485" y="767371"/>
                      <a:pt x="277898" y="759708"/>
                    </a:cubicBezTo>
                    <a:cubicBezTo>
                      <a:pt x="410654" y="744451"/>
                      <a:pt x="573371" y="688325"/>
                      <a:pt x="734915" y="594989"/>
                    </a:cubicBezTo>
                    <a:cubicBezTo>
                      <a:pt x="896528" y="501721"/>
                      <a:pt x="1026453" y="388848"/>
                      <a:pt x="1106052" y="281566"/>
                    </a:cubicBezTo>
                    <a:cubicBezTo>
                      <a:pt x="1145885" y="227925"/>
                      <a:pt x="1173085" y="175596"/>
                      <a:pt x="1185305" y="127685"/>
                    </a:cubicBezTo>
                    <a:cubicBezTo>
                      <a:pt x="1197524" y="79774"/>
                      <a:pt x="1194694" y="36006"/>
                      <a:pt x="1173914" y="107"/>
                    </a:cubicBezTo>
                    <a:cubicBezTo>
                      <a:pt x="1173914" y="107"/>
                      <a:pt x="1173914" y="107"/>
                      <a:pt x="1173914" y="107"/>
                    </a:cubicBezTo>
                    <a:lnTo>
                      <a:pt x="1173914" y="107"/>
                    </a:lnTo>
                    <a:close/>
                  </a:path>
                </a:pathLst>
              </a:custGeom>
              <a:solidFill>
                <a:srgbClr val="90A1E5"/>
              </a:solidFill>
              <a:ln w="6856"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2A8056B-9DC3-25FF-032F-1259A6277EE0}"/>
                  </a:ext>
                </a:extLst>
              </p:cNvPr>
              <p:cNvSpPr/>
              <p:nvPr/>
            </p:nvSpPr>
            <p:spPr>
              <a:xfrm>
                <a:off x="6266931" y="2995829"/>
                <a:ext cx="1192445" cy="763881"/>
              </a:xfrm>
              <a:custGeom>
                <a:avLst/>
                <a:gdLst>
                  <a:gd name="connsiteX0" fmla="*/ 206584 w 1192445"/>
                  <a:gd name="connsiteY0" fmla="*/ 94 h 763881"/>
                  <a:gd name="connsiteX1" fmla="*/ 104963 w 1192445"/>
                  <a:gd name="connsiteY1" fmla="*/ 12659 h 763881"/>
                  <a:gd name="connsiteX2" fmla="*/ 98 w 1192445"/>
                  <a:gd name="connsiteY2" fmla="*/ 86320 h 763881"/>
                  <a:gd name="connsiteX3" fmla="*/ 6104 w 1192445"/>
                  <a:gd name="connsiteY3" fmla="*/ 89772 h 763881"/>
                  <a:gd name="connsiteX4" fmla="*/ 106827 w 1192445"/>
                  <a:gd name="connsiteY4" fmla="*/ 19355 h 763881"/>
                  <a:gd name="connsiteX5" fmla="*/ 277069 w 1192445"/>
                  <a:gd name="connsiteY5" fmla="*/ 11278 h 763881"/>
                  <a:gd name="connsiteX6" fmla="*/ 731394 w 1192445"/>
                  <a:gd name="connsiteY6" fmla="*/ 175100 h 763881"/>
                  <a:gd name="connsiteX7" fmla="*/ 1100460 w 1192445"/>
                  <a:gd name="connsiteY7" fmla="*/ 486658 h 763881"/>
                  <a:gd name="connsiteX8" fmla="*/ 1178539 w 1192445"/>
                  <a:gd name="connsiteY8" fmla="*/ 638123 h 763881"/>
                  <a:gd name="connsiteX9" fmla="*/ 1167908 w 1192445"/>
                  <a:gd name="connsiteY9" fmla="*/ 760524 h 763881"/>
                  <a:gd name="connsiteX10" fmla="*/ 1173914 w 1192445"/>
                  <a:gd name="connsiteY10" fmla="*/ 763975 h 763881"/>
                  <a:gd name="connsiteX11" fmla="*/ 1185305 w 1192445"/>
                  <a:gd name="connsiteY11" fmla="*/ 636397 h 763881"/>
                  <a:gd name="connsiteX12" fmla="*/ 1106052 w 1192445"/>
                  <a:gd name="connsiteY12" fmla="*/ 482516 h 763881"/>
                  <a:gd name="connsiteX13" fmla="*/ 734915 w 1192445"/>
                  <a:gd name="connsiteY13" fmla="*/ 169094 h 763881"/>
                  <a:gd name="connsiteX14" fmla="*/ 277898 w 1192445"/>
                  <a:gd name="connsiteY14" fmla="*/ 4374 h 763881"/>
                  <a:gd name="connsiteX15" fmla="*/ 206584 w 1192445"/>
                  <a:gd name="connsiteY15" fmla="*/ 94 h 7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2445" h="763881">
                    <a:moveTo>
                      <a:pt x="206584" y="94"/>
                    </a:moveTo>
                    <a:cubicBezTo>
                      <a:pt x="168959" y="163"/>
                      <a:pt x="134787" y="4305"/>
                      <a:pt x="104963" y="12659"/>
                    </a:cubicBezTo>
                    <a:cubicBezTo>
                      <a:pt x="57328" y="26052"/>
                      <a:pt x="20808" y="50421"/>
                      <a:pt x="98" y="86320"/>
                    </a:cubicBezTo>
                    <a:lnTo>
                      <a:pt x="6104" y="89772"/>
                    </a:lnTo>
                    <a:cubicBezTo>
                      <a:pt x="25710" y="55737"/>
                      <a:pt x="60366" y="32403"/>
                      <a:pt x="106827" y="19355"/>
                    </a:cubicBezTo>
                    <a:cubicBezTo>
                      <a:pt x="153219" y="6307"/>
                      <a:pt x="211347" y="3684"/>
                      <a:pt x="277069" y="11278"/>
                    </a:cubicBezTo>
                    <a:cubicBezTo>
                      <a:pt x="408514" y="26397"/>
                      <a:pt x="570541" y="82247"/>
                      <a:pt x="731394" y="175100"/>
                    </a:cubicBezTo>
                    <a:cubicBezTo>
                      <a:pt x="892317" y="268022"/>
                      <a:pt x="1021621" y="380343"/>
                      <a:pt x="1100460" y="486658"/>
                    </a:cubicBezTo>
                    <a:cubicBezTo>
                      <a:pt x="1139879" y="539816"/>
                      <a:pt x="1166665" y="591386"/>
                      <a:pt x="1178539" y="638123"/>
                    </a:cubicBezTo>
                    <a:cubicBezTo>
                      <a:pt x="1190483" y="684860"/>
                      <a:pt x="1187514" y="726558"/>
                      <a:pt x="1167908" y="760524"/>
                    </a:cubicBezTo>
                    <a:lnTo>
                      <a:pt x="1173914" y="763975"/>
                    </a:lnTo>
                    <a:cubicBezTo>
                      <a:pt x="1194625" y="728077"/>
                      <a:pt x="1197524" y="684308"/>
                      <a:pt x="1185305" y="636397"/>
                    </a:cubicBezTo>
                    <a:cubicBezTo>
                      <a:pt x="1173086" y="588417"/>
                      <a:pt x="1145816" y="536157"/>
                      <a:pt x="1106052" y="482516"/>
                    </a:cubicBezTo>
                    <a:cubicBezTo>
                      <a:pt x="1026453" y="375166"/>
                      <a:pt x="896528" y="262361"/>
                      <a:pt x="734915" y="169094"/>
                    </a:cubicBezTo>
                    <a:cubicBezTo>
                      <a:pt x="573302" y="75826"/>
                      <a:pt x="410654" y="19700"/>
                      <a:pt x="277898" y="4374"/>
                    </a:cubicBezTo>
                    <a:cubicBezTo>
                      <a:pt x="253045" y="1544"/>
                      <a:pt x="229228" y="94"/>
                      <a:pt x="206584" y="94"/>
                    </a:cubicBezTo>
                    <a:close/>
                  </a:path>
                </a:pathLst>
              </a:custGeom>
              <a:solidFill>
                <a:srgbClr val="90A1E5"/>
              </a:solidFill>
              <a:ln w="6856" cap="flat">
                <a:noFill/>
                <a:prstDash val="solid"/>
                <a:miter/>
              </a:ln>
            </p:spPr>
            <p:txBody>
              <a:bodyPr rtlCol="0" anchor="ctr"/>
              <a:lstStyle/>
              <a:p>
                <a:endParaRPr lang="en-US"/>
              </a:p>
            </p:txBody>
          </p:sp>
          <p:grpSp>
            <p:nvGrpSpPr>
              <p:cNvPr id="55" name="Graphic 2">
                <a:extLst>
                  <a:ext uri="{FF2B5EF4-FFF2-40B4-BE49-F238E27FC236}">
                    <a16:creationId xmlns:a16="http://schemas.microsoft.com/office/drawing/2014/main" id="{76915D0F-387D-87E4-5CCB-D47CFE812ACB}"/>
                  </a:ext>
                </a:extLst>
              </p:cNvPr>
              <p:cNvGrpSpPr/>
              <p:nvPr/>
            </p:nvGrpSpPr>
            <p:grpSpPr>
              <a:xfrm>
                <a:off x="7388280" y="3045121"/>
                <a:ext cx="98030" cy="97892"/>
                <a:chOff x="7388280" y="3045121"/>
                <a:chExt cx="98030" cy="97892"/>
              </a:xfrm>
            </p:grpSpPr>
            <p:sp>
              <p:nvSpPr>
                <p:cNvPr id="63" name="Freeform: Shape 62">
                  <a:extLst>
                    <a:ext uri="{FF2B5EF4-FFF2-40B4-BE49-F238E27FC236}">
                      <a16:creationId xmlns:a16="http://schemas.microsoft.com/office/drawing/2014/main" id="{1A903C2D-212A-FDC6-6613-F075FE636830}"/>
                    </a:ext>
                  </a:extLst>
                </p:cNvPr>
                <p:cNvSpPr/>
                <p:nvPr/>
              </p:nvSpPr>
              <p:spPr>
                <a:xfrm>
                  <a:off x="7388418" y="3045121"/>
                  <a:ext cx="97892" cy="97823"/>
                </a:xfrm>
                <a:custGeom>
                  <a:avLst/>
                  <a:gdLst>
                    <a:gd name="connsiteX0" fmla="*/ 48717 w 97892"/>
                    <a:gd name="connsiteY0" fmla="*/ 120 h 97823"/>
                    <a:gd name="connsiteX1" fmla="*/ 48579 w 97892"/>
                    <a:gd name="connsiteY1" fmla="*/ 120 h 97823"/>
                    <a:gd name="connsiteX2" fmla="*/ 185 w 97892"/>
                    <a:gd name="connsiteY2" fmla="*/ 48997 h 97823"/>
                    <a:gd name="connsiteX3" fmla="*/ 2808 w 97892"/>
                    <a:gd name="connsiteY3" fmla="*/ 64738 h 97823"/>
                    <a:gd name="connsiteX4" fmla="*/ 2808 w 97892"/>
                    <a:gd name="connsiteY4" fmla="*/ 64807 h 97823"/>
                    <a:gd name="connsiteX5" fmla="*/ 4120 w 97892"/>
                    <a:gd name="connsiteY5" fmla="*/ 68189 h 97823"/>
                    <a:gd name="connsiteX6" fmla="*/ 4258 w 97892"/>
                    <a:gd name="connsiteY6" fmla="*/ 68465 h 97823"/>
                    <a:gd name="connsiteX7" fmla="*/ 5777 w 97892"/>
                    <a:gd name="connsiteY7" fmla="*/ 71710 h 97823"/>
                    <a:gd name="connsiteX8" fmla="*/ 5915 w 97892"/>
                    <a:gd name="connsiteY8" fmla="*/ 71986 h 97823"/>
                    <a:gd name="connsiteX9" fmla="*/ 7641 w 97892"/>
                    <a:gd name="connsiteY9" fmla="*/ 74955 h 97823"/>
                    <a:gd name="connsiteX10" fmla="*/ 7848 w 97892"/>
                    <a:gd name="connsiteY10" fmla="*/ 75231 h 97823"/>
                    <a:gd name="connsiteX11" fmla="*/ 9781 w 97892"/>
                    <a:gd name="connsiteY11" fmla="*/ 78061 h 97823"/>
                    <a:gd name="connsiteX12" fmla="*/ 10057 w 97892"/>
                    <a:gd name="connsiteY12" fmla="*/ 78407 h 97823"/>
                    <a:gd name="connsiteX13" fmla="*/ 12197 w 97892"/>
                    <a:gd name="connsiteY13" fmla="*/ 81030 h 97823"/>
                    <a:gd name="connsiteX14" fmla="*/ 12473 w 97892"/>
                    <a:gd name="connsiteY14" fmla="*/ 81306 h 97823"/>
                    <a:gd name="connsiteX15" fmla="*/ 14751 w 97892"/>
                    <a:gd name="connsiteY15" fmla="*/ 83722 h 97823"/>
                    <a:gd name="connsiteX16" fmla="*/ 15027 w 97892"/>
                    <a:gd name="connsiteY16" fmla="*/ 83999 h 97823"/>
                    <a:gd name="connsiteX17" fmla="*/ 17513 w 97892"/>
                    <a:gd name="connsiteY17" fmla="*/ 86277 h 97823"/>
                    <a:gd name="connsiteX18" fmla="*/ 17789 w 97892"/>
                    <a:gd name="connsiteY18" fmla="*/ 86553 h 97823"/>
                    <a:gd name="connsiteX19" fmla="*/ 20550 w 97892"/>
                    <a:gd name="connsiteY19" fmla="*/ 88693 h 97823"/>
                    <a:gd name="connsiteX20" fmla="*/ 20688 w 97892"/>
                    <a:gd name="connsiteY20" fmla="*/ 88762 h 97823"/>
                    <a:gd name="connsiteX21" fmla="*/ 23588 w 97892"/>
                    <a:gd name="connsiteY21" fmla="*/ 90695 h 97823"/>
                    <a:gd name="connsiteX22" fmla="*/ 23864 w 97892"/>
                    <a:gd name="connsiteY22" fmla="*/ 90833 h 97823"/>
                    <a:gd name="connsiteX23" fmla="*/ 26902 w 97892"/>
                    <a:gd name="connsiteY23" fmla="*/ 92559 h 97823"/>
                    <a:gd name="connsiteX24" fmla="*/ 27040 w 97892"/>
                    <a:gd name="connsiteY24" fmla="*/ 92628 h 97823"/>
                    <a:gd name="connsiteX25" fmla="*/ 30215 w 97892"/>
                    <a:gd name="connsiteY25" fmla="*/ 94078 h 97823"/>
                    <a:gd name="connsiteX26" fmla="*/ 30560 w 97892"/>
                    <a:gd name="connsiteY26" fmla="*/ 94216 h 97823"/>
                    <a:gd name="connsiteX27" fmla="*/ 33805 w 97892"/>
                    <a:gd name="connsiteY27" fmla="*/ 95389 h 97823"/>
                    <a:gd name="connsiteX28" fmla="*/ 34150 w 97892"/>
                    <a:gd name="connsiteY28" fmla="*/ 95528 h 97823"/>
                    <a:gd name="connsiteX29" fmla="*/ 37533 w 97892"/>
                    <a:gd name="connsiteY29" fmla="*/ 96494 h 97823"/>
                    <a:gd name="connsiteX30" fmla="*/ 37809 w 97892"/>
                    <a:gd name="connsiteY30" fmla="*/ 96563 h 97823"/>
                    <a:gd name="connsiteX31" fmla="*/ 41261 w 97892"/>
                    <a:gd name="connsiteY31" fmla="*/ 97253 h 97823"/>
                    <a:gd name="connsiteX32" fmla="*/ 41537 w 97892"/>
                    <a:gd name="connsiteY32" fmla="*/ 97322 h 97823"/>
                    <a:gd name="connsiteX33" fmla="*/ 45127 w 97892"/>
                    <a:gd name="connsiteY33" fmla="*/ 97737 h 97823"/>
                    <a:gd name="connsiteX34" fmla="*/ 45334 w 97892"/>
                    <a:gd name="connsiteY34" fmla="*/ 97737 h 97823"/>
                    <a:gd name="connsiteX35" fmla="*/ 48993 w 97892"/>
                    <a:gd name="connsiteY35" fmla="*/ 97875 h 97823"/>
                    <a:gd name="connsiteX36" fmla="*/ 49131 w 97892"/>
                    <a:gd name="connsiteY36" fmla="*/ 97875 h 97823"/>
                    <a:gd name="connsiteX37" fmla="*/ 49338 w 97892"/>
                    <a:gd name="connsiteY37" fmla="*/ 97875 h 97823"/>
                    <a:gd name="connsiteX38" fmla="*/ 51478 w 97892"/>
                    <a:gd name="connsiteY38" fmla="*/ 97806 h 97823"/>
                    <a:gd name="connsiteX39" fmla="*/ 51754 w 97892"/>
                    <a:gd name="connsiteY39" fmla="*/ 97806 h 97823"/>
                    <a:gd name="connsiteX40" fmla="*/ 53895 w 97892"/>
                    <a:gd name="connsiteY40" fmla="*/ 97668 h 97823"/>
                    <a:gd name="connsiteX41" fmla="*/ 54240 w 97892"/>
                    <a:gd name="connsiteY41" fmla="*/ 97668 h 97823"/>
                    <a:gd name="connsiteX42" fmla="*/ 56173 w 97892"/>
                    <a:gd name="connsiteY42" fmla="*/ 97391 h 97823"/>
                    <a:gd name="connsiteX43" fmla="*/ 57070 w 97892"/>
                    <a:gd name="connsiteY43" fmla="*/ 97253 h 97823"/>
                    <a:gd name="connsiteX44" fmla="*/ 58313 w 97892"/>
                    <a:gd name="connsiteY44" fmla="*/ 97046 h 97823"/>
                    <a:gd name="connsiteX45" fmla="*/ 59763 w 97892"/>
                    <a:gd name="connsiteY45" fmla="*/ 96770 h 97823"/>
                    <a:gd name="connsiteX46" fmla="*/ 60729 w 97892"/>
                    <a:gd name="connsiteY46" fmla="*/ 96563 h 97823"/>
                    <a:gd name="connsiteX47" fmla="*/ 61903 w 97892"/>
                    <a:gd name="connsiteY47" fmla="*/ 96287 h 97823"/>
                    <a:gd name="connsiteX48" fmla="*/ 62800 w 97892"/>
                    <a:gd name="connsiteY48" fmla="*/ 96011 h 97823"/>
                    <a:gd name="connsiteX49" fmla="*/ 64733 w 97892"/>
                    <a:gd name="connsiteY49" fmla="*/ 95389 h 97823"/>
                    <a:gd name="connsiteX50" fmla="*/ 64802 w 97892"/>
                    <a:gd name="connsiteY50" fmla="*/ 95389 h 97823"/>
                    <a:gd name="connsiteX51" fmla="*/ 68599 w 97892"/>
                    <a:gd name="connsiteY51" fmla="*/ 93940 h 97823"/>
                    <a:gd name="connsiteX52" fmla="*/ 69359 w 97892"/>
                    <a:gd name="connsiteY52" fmla="*/ 93595 h 97823"/>
                    <a:gd name="connsiteX53" fmla="*/ 70877 w 97892"/>
                    <a:gd name="connsiteY53" fmla="*/ 92904 h 97823"/>
                    <a:gd name="connsiteX54" fmla="*/ 70946 w 97892"/>
                    <a:gd name="connsiteY54" fmla="*/ 92904 h 97823"/>
                    <a:gd name="connsiteX55" fmla="*/ 71637 w 97892"/>
                    <a:gd name="connsiteY55" fmla="*/ 92559 h 97823"/>
                    <a:gd name="connsiteX56" fmla="*/ 71775 w 97892"/>
                    <a:gd name="connsiteY56" fmla="*/ 92490 h 97823"/>
                    <a:gd name="connsiteX57" fmla="*/ 73087 w 97892"/>
                    <a:gd name="connsiteY57" fmla="*/ 91731 h 97823"/>
                    <a:gd name="connsiteX58" fmla="*/ 73984 w 97892"/>
                    <a:gd name="connsiteY58" fmla="*/ 91247 h 97823"/>
                    <a:gd name="connsiteX59" fmla="*/ 74950 w 97892"/>
                    <a:gd name="connsiteY59" fmla="*/ 90626 h 97823"/>
                    <a:gd name="connsiteX60" fmla="*/ 76124 w 97892"/>
                    <a:gd name="connsiteY60" fmla="*/ 89867 h 97823"/>
                    <a:gd name="connsiteX61" fmla="*/ 76676 w 97892"/>
                    <a:gd name="connsiteY61" fmla="*/ 89521 h 97823"/>
                    <a:gd name="connsiteX62" fmla="*/ 78126 w 97892"/>
                    <a:gd name="connsiteY62" fmla="*/ 88486 h 97823"/>
                    <a:gd name="connsiteX63" fmla="*/ 78540 w 97892"/>
                    <a:gd name="connsiteY63" fmla="*/ 88141 h 97823"/>
                    <a:gd name="connsiteX64" fmla="*/ 80059 w 97892"/>
                    <a:gd name="connsiteY64" fmla="*/ 86967 h 97823"/>
                    <a:gd name="connsiteX65" fmla="*/ 80335 w 97892"/>
                    <a:gd name="connsiteY65" fmla="*/ 86691 h 97823"/>
                    <a:gd name="connsiteX66" fmla="*/ 81923 w 97892"/>
                    <a:gd name="connsiteY66" fmla="*/ 85310 h 97823"/>
                    <a:gd name="connsiteX67" fmla="*/ 81992 w 97892"/>
                    <a:gd name="connsiteY67" fmla="*/ 85241 h 97823"/>
                    <a:gd name="connsiteX68" fmla="*/ 83580 w 97892"/>
                    <a:gd name="connsiteY68" fmla="*/ 83722 h 97823"/>
                    <a:gd name="connsiteX69" fmla="*/ 83649 w 97892"/>
                    <a:gd name="connsiteY69" fmla="*/ 83653 h 97823"/>
                    <a:gd name="connsiteX70" fmla="*/ 85237 w 97892"/>
                    <a:gd name="connsiteY70" fmla="*/ 81996 h 97823"/>
                    <a:gd name="connsiteX71" fmla="*/ 85306 w 97892"/>
                    <a:gd name="connsiteY71" fmla="*/ 81927 h 97823"/>
                    <a:gd name="connsiteX72" fmla="*/ 86687 w 97892"/>
                    <a:gd name="connsiteY72" fmla="*/ 80340 h 97823"/>
                    <a:gd name="connsiteX73" fmla="*/ 86963 w 97892"/>
                    <a:gd name="connsiteY73" fmla="*/ 80063 h 97823"/>
                    <a:gd name="connsiteX74" fmla="*/ 88205 w 97892"/>
                    <a:gd name="connsiteY74" fmla="*/ 78476 h 97823"/>
                    <a:gd name="connsiteX75" fmla="*/ 88482 w 97892"/>
                    <a:gd name="connsiteY75" fmla="*/ 78130 h 97823"/>
                    <a:gd name="connsiteX76" fmla="*/ 89586 w 97892"/>
                    <a:gd name="connsiteY76" fmla="*/ 76543 h 97823"/>
                    <a:gd name="connsiteX77" fmla="*/ 89862 w 97892"/>
                    <a:gd name="connsiteY77" fmla="*/ 76128 h 97823"/>
                    <a:gd name="connsiteX78" fmla="*/ 90691 w 97892"/>
                    <a:gd name="connsiteY78" fmla="*/ 74817 h 97823"/>
                    <a:gd name="connsiteX79" fmla="*/ 91174 w 97892"/>
                    <a:gd name="connsiteY79" fmla="*/ 73988 h 97823"/>
                    <a:gd name="connsiteX80" fmla="*/ 91795 w 97892"/>
                    <a:gd name="connsiteY80" fmla="*/ 72884 h 97823"/>
                    <a:gd name="connsiteX81" fmla="*/ 92417 w 97892"/>
                    <a:gd name="connsiteY81" fmla="*/ 71779 h 97823"/>
                    <a:gd name="connsiteX82" fmla="*/ 92969 w 97892"/>
                    <a:gd name="connsiteY82" fmla="*/ 70744 h 97823"/>
                    <a:gd name="connsiteX83" fmla="*/ 93521 w 97892"/>
                    <a:gd name="connsiteY83" fmla="*/ 69570 h 97823"/>
                    <a:gd name="connsiteX84" fmla="*/ 93866 w 97892"/>
                    <a:gd name="connsiteY84" fmla="*/ 68880 h 97823"/>
                    <a:gd name="connsiteX85" fmla="*/ 94695 w 97892"/>
                    <a:gd name="connsiteY85" fmla="*/ 66947 h 97823"/>
                    <a:gd name="connsiteX86" fmla="*/ 94971 w 97892"/>
                    <a:gd name="connsiteY86" fmla="*/ 66187 h 97823"/>
                    <a:gd name="connsiteX87" fmla="*/ 95385 w 97892"/>
                    <a:gd name="connsiteY87" fmla="*/ 65014 h 97823"/>
                    <a:gd name="connsiteX88" fmla="*/ 95592 w 97892"/>
                    <a:gd name="connsiteY88" fmla="*/ 64323 h 97823"/>
                    <a:gd name="connsiteX89" fmla="*/ 96006 w 97892"/>
                    <a:gd name="connsiteY89" fmla="*/ 63012 h 97823"/>
                    <a:gd name="connsiteX90" fmla="*/ 96283 w 97892"/>
                    <a:gd name="connsiteY90" fmla="*/ 61976 h 97823"/>
                    <a:gd name="connsiteX91" fmla="*/ 96628 w 97892"/>
                    <a:gd name="connsiteY91" fmla="*/ 60595 h 97823"/>
                    <a:gd name="connsiteX92" fmla="*/ 96904 w 97892"/>
                    <a:gd name="connsiteY92" fmla="*/ 59353 h 97823"/>
                    <a:gd name="connsiteX93" fmla="*/ 97111 w 97892"/>
                    <a:gd name="connsiteY93" fmla="*/ 58455 h 97823"/>
                    <a:gd name="connsiteX94" fmla="*/ 97387 w 97892"/>
                    <a:gd name="connsiteY94" fmla="*/ 56936 h 97823"/>
                    <a:gd name="connsiteX95" fmla="*/ 97525 w 97892"/>
                    <a:gd name="connsiteY95" fmla="*/ 56108 h 97823"/>
                    <a:gd name="connsiteX96" fmla="*/ 97732 w 97892"/>
                    <a:gd name="connsiteY96" fmla="*/ 54313 h 97823"/>
                    <a:gd name="connsiteX97" fmla="*/ 97801 w 97892"/>
                    <a:gd name="connsiteY97" fmla="*/ 53830 h 97823"/>
                    <a:gd name="connsiteX98" fmla="*/ 98009 w 97892"/>
                    <a:gd name="connsiteY98" fmla="*/ 51552 h 97823"/>
                    <a:gd name="connsiteX99" fmla="*/ 98009 w 97892"/>
                    <a:gd name="connsiteY99" fmla="*/ 51552 h 97823"/>
                    <a:gd name="connsiteX100" fmla="*/ 98078 w 97892"/>
                    <a:gd name="connsiteY100" fmla="*/ 49066 h 97823"/>
                    <a:gd name="connsiteX101" fmla="*/ 97870 w 97892"/>
                    <a:gd name="connsiteY101" fmla="*/ 44234 h 97823"/>
                    <a:gd name="connsiteX102" fmla="*/ 97870 w 97892"/>
                    <a:gd name="connsiteY102" fmla="*/ 43958 h 97823"/>
                    <a:gd name="connsiteX103" fmla="*/ 97594 w 97892"/>
                    <a:gd name="connsiteY103" fmla="*/ 41887 h 97823"/>
                    <a:gd name="connsiteX104" fmla="*/ 97525 w 97892"/>
                    <a:gd name="connsiteY104" fmla="*/ 41334 h 97823"/>
                    <a:gd name="connsiteX105" fmla="*/ 97249 w 97892"/>
                    <a:gd name="connsiteY105" fmla="*/ 39678 h 97823"/>
                    <a:gd name="connsiteX106" fmla="*/ 97042 w 97892"/>
                    <a:gd name="connsiteY106" fmla="*/ 38573 h 97823"/>
                    <a:gd name="connsiteX107" fmla="*/ 96766 w 97892"/>
                    <a:gd name="connsiteY107" fmla="*/ 37399 h 97823"/>
                    <a:gd name="connsiteX108" fmla="*/ 96490 w 97892"/>
                    <a:gd name="connsiteY108" fmla="*/ 36226 h 97823"/>
                    <a:gd name="connsiteX109" fmla="*/ 96214 w 97892"/>
                    <a:gd name="connsiteY109" fmla="*/ 35259 h 97823"/>
                    <a:gd name="connsiteX110" fmla="*/ 95730 w 97892"/>
                    <a:gd name="connsiteY110" fmla="*/ 33671 h 97823"/>
                    <a:gd name="connsiteX111" fmla="*/ 95523 w 97892"/>
                    <a:gd name="connsiteY111" fmla="*/ 33050 h 97823"/>
                    <a:gd name="connsiteX112" fmla="*/ 95109 w 97892"/>
                    <a:gd name="connsiteY112" fmla="*/ 31807 h 97823"/>
                    <a:gd name="connsiteX113" fmla="*/ 94971 w 97892"/>
                    <a:gd name="connsiteY113" fmla="*/ 31393 h 97823"/>
                    <a:gd name="connsiteX114" fmla="*/ 94833 w 97892"/>
                    <a:gd name="connsiteY114" fmla="*/ 30979 h 97823"/>
                    <a:gd name="connsiteX115" fmla="*/ 94764 w 97892"/>
                    <a:gd name="connsiteY115" fmla="*/ 30772 h 97823"/>
                    <a:gd name="connsiteX116" fmla="*/ 94212 w 97892"/>
                    <a:gd name="connsiteY116" fmla="*/ 29460 h 97823"/>
                    <a:gd name="connsiteX117" fmla="*/ 93521 w 97892"/>
                    <a:gd name="connsiteY117" fmla="*/ 27941 h 97823"/>
                    <a:gd name="connsiteX118" fmla="*/ 93245 w 97892"/>
                    <a:gd name="connsiteY118" fmla="*/ 27389 h 97823"/>
                    <a:gd name="connsiteX119" fmla="*/ 92555 w 97892"/>
                    <a:gd name="connsiteY119" fmla="*/ 26008 h 97823"/>
                    <a:gd name="connsiteX120" fmla="*/ 92140 w 97892"/>
                    <a:gd name="connsiteY120" fmla="*/ 25318 h 97823"/>
                    <a:gd name="connsiteX121" fmla="*/ 91312 w 97892"/>
                    <a:gd name="connsiteY121" fmla="*/ 23868 h 97823"/>
                    <a:gd name="connsiteX122" fmla="*/ 91105 w 97892"/>
                    <a:gd name="connsiteY122" fmla="*/ 23523 h 97823"/>
                    <a:gd name="connsiteX123" fmla="*/ 89931 w 97892"/>
                    <a:gd name="connsiteY123" fmla="*/ 21659 h 97823"/>
                    <a:gd name="connsiteX124" fmla="*/ 89862 w 97892"/>
                    <a:gd name="connsiteY124" fmla="*/ 21590 h 97823"/>
                    <a:gd name="connsiteX125" fmla="*/ 88620 w 97892"/>
                    <a:gd name="connsiteY125" fmla="*/ 19864 h 97823"/>
                    <a:gd name="connsiteX126" fmla="*/ 88413 w 97892"/>
                    <a:gd name="connsiteY126" fmla="*/ 19588 h 97823"/>
                    <a:gd name="connsiteX127" fmla="*/ 80404 w 97892"/>
                    <a:gd name="connsiteY127" fmla="*/ 11235 h 97823"/>
                    <a:gd name="connsiteX128" fmla="*/ 80335 w 97892"/>
                    <a:gd name="connsiteY128" fmla="*/ 11166 h 97823"/>
                    <a:gd name="connsiteX129" fmla="*/ 78540 w 97892"/>
                    <a:gd name="connsiteY129" fmla="*/ 9785 h 97823"/>
                    <a:gd name="connsiteX130" fmla="*/ 78471 w 97892"/>
                    <a:gd name="connsiteY130" fmla="*/ 9716 h 97823"/>
                    <a:gd name="connsiteX131" fmla="*/ 76745 w 97892"/>
                    <a:gd name="connsiteY131" fmla="*/ 8473 h 97823"/>
                    <a:gd name="connsiteX132" fmla="*/ 76469 w 97892"/>
                    <a:gd name="connsiteY132" fmla="*/ 8266 h 97823"/>
                    <a:gd name="connsiteX133" fmla="*/ 74950 w 97892"/>
                    <a:gd name="connsiteY133" fmla="*/ 7300 h 97823"/>
                    <a:gd name="connsiteX134" fmla="*/ 74398 w 97892"/>
                    <a:gd name="connsiteY134" fmla="*/ 6955 h 97823"/>
                    <a:gd name="connsiteX135" fmla="*/ 72948 w 97892"/>
                    <a:gd name="connsiteY135" fmla="*/ 6126 h 97823"/>
                    <a:gd name="connsiteX136" fmla="*/ 72258 w 97892"/>
                    <a:gd name="connsiteY136" fmla="*/ 5781 h 97823"/>
                    <a:gd name="connsiteX137" fmla="*/ 70877 w 97892"/>
                    <a:gd name="connsiteY137" fmla="*/ 5091 h 97823"/>
                    <a:gd name="connsiteX138" fmla="*/ 70256 w 97892"/>
                    <a:gd name="connsiteY138" fmla="*/ 4745 h 97823"/>
                    <a:gd name="connsiteX139" fmla="*/ 68737 w 97892"/>
                    <a:gd name="connsiteY139" fmla="*/ 4055 h 97823"/>
                    <a:gd name="connsiteX140" fmla="*/ 67978 w 97892"/>
                    <a:gd name="connsiteY140" fmla="*/ 3710 h 97823"/>
                    <a:gd name="connsiteX141" fmla="*/ 66459 w 97892"/>
                    <a:gd name="connsiteY141" fmla="*/ 3089 h 97823"/>
                    <a:gd name="connsiteX142" fmla="*/ 65424 w 97892"/>
                    <a:gd name="connsiteY142" fmla="*/ 2743 h 97823"/>
                    <a:gd name="connsiteX143" fmla="*/ 64457 w 97892"/>
                    <a:gd name="connsiteY143" fmla="*/ 2398 h 97823"/>
                    <a:gd name="connsiteX144" fmla="*/ 63491 w 97892"/>
                    <a:gd name="connsiteY144" fmla="*/ 2122 h 97823"/>
                    <a:gd name="connsiteX145" fmla="*/ 62041 w 97892"/>
                    <a:gd name="connsiteY145" fmla="*/ 1708 h 97823"/>
                    <a:gd name="connsiteX146" fmla="*/ 61143 w 97892"/>
                    <a:gd name="connsiteY146" fmla="*/ 1501 h 97823"/>
                    <a:gd name="connsiteX147" fmla="*/ 59279 w 97892"/>
                    <a:gd name="connsiteY147" fmla="*/ 1087 h 97823"/>
                    <a:gd name="connsiteX148" fmla="*/ 58934 w 97892"/>
                    <a:gd name="connsiteY148" fmla="*/ 1017 h 97823"/>
                    <a:gd name="connsiteX149" fmla="*/ 57001 w 97892"/>
                    <a:gd name="connsiteY149" fmla="*/ 672 h 97823"/>
                    <a:gd name="connsiteX150" fmla="*/ 56587 w 97892"/>
                    <a:gd name="connsiteY150" fmla="*/ 603 h 97823"/>
                    <a:gd name="connsiteX151" fmla="*/ 54378 w 97892"/>
                    <a:gd name="connsiteY151" fmla="*/ 327 h 97823"/>
                    <a:gd name="connsiteX152" fmla="*/ 54378 w 97892"/>
                    <a:gd name="connsiteY152" fmla="*/ 327 h 97823"/>
                    <a:gd name="connsiteX153" fmla="*/ 49407 w 97892"/>
                    <a:gd name="connsiteY153" fmla="*/ 51 h 97823"/>
                    <a:gd name="connsiteX154" fmla="*/ 48717 w 97892"/>
                    <a:gd name="connsiteY154" fmla="*/ 120 h 97823"/>
                    <a:gd name="connsiteX155" fmla="*/ 48717 w 97892"/>
                    <a:gd name="connsiteY155" fmla="*/ 120 h 9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97892" h="97823">
                      <a:moveTo>
                        <a:pt x="48717" y="120"/>
                      </a:moveTo>
                      <a:cubicBezTo>
                        <a:pt x="48648" y="120"/>
                        <a:pt x="48579" y="120"/>
                        <a:pt x="48579" y="120"/>
                      </a:cubicBezTo>
                      <a:cubicBezTo>
                        <a:pt x="21793" y="396"/>
                        <a:pt x="185" y="22211"/>
                        <a:pt x="185" y="48997"/>
                      </a:cubicBezTo>
                      <a:cubicBezTo>
                        <a:pt x="185" y="54382"/>
                        <a:pt x="1082" y="59698"/>
                        <a:pt x="2808" y="64738"/>
                      </a:cubicBezTo>
                      <a:cubicBezTo>
                        <a:pt x="2808" y="64738"/>
                        <a:pt x="2808" y="64807"/>
                        <a:pt x="2808" y="64807"/>
                      </a:cubicBezTo>
                      <a:cubicBezTo>
                        <a:pt x="3222" y="65980"/>
                        <a:pt x="3637" y="67085"/>
                        <a:pt x="4120" y="68189"/>
                      </a:cubicBezTo>
                      <a:cubicBezTo>
                        <a:pt x="4189" y="68258"/>
                        <a:pt x="4189" y="68396"/>
                        <a:pt x="4258" y="68465"/>
                      </a:cubicBezTo>
                      <a:cubicBezTo>
                        <a:pt x="4741" y="69570"/>
                        <a:pt x="5224" y="70606"/>
                        <a:pt x="5777" y="71710"/>
                      </a:cubicBezTo>
                      <a:cubicBezTo>
                        <a:pt x="5846" y="71848"/>
                        <a:pt x="5915" y="71917"/>
                        <a:pt x="5915" y="71986"/>
                      </a:cubicBezTo>
                      <a:cubicBezTo>
                        <a:pt x="6467" y="73022"/>
                        <a:pt x="7019" y="73988"/>
                        <a:pt x="7641" y="74955"/>
                      </a:cubicBezTo>
                      <a:cubicBezTo>
                        <a:pt x="7710" y="75024"/>
                        <a:pt x="7779" y="75162"/>
                        <a:pt x="7848" y="75231"/>
                      </a:cubicBezTo>
                      <a:cubicBezTo>
                        <a:pt x="8469" y="76197"/>
                        <a:pt x="9090" y="77095"/>
                        <a:pt x="9781" y="78061"/>
                      </a:cubicBezTo>
                      <a:cubicBezTo>
                        <a:pt x="9850" y="78200"/>
                        <a:pt x="9988" y="78269"/>
                        <a:pt x="10057" y="78407"/>
                      </a:cubicBezTo>
                      <a:cubicBezTo>
                        <a:pt x="10747" y="79304"/>
                        <a:pt x="11438" y="80202"/>
                        <a:pt x="12197" y="81030"/>
                      </a:cubicBezTo>
                      <a:cubicBezTo>
                        <a:pt x="12266" y="81099"/>
                        <a:pt x="12404" y="81237"/>
                        <a:pt x="12473" y="81306"/>
                      </a:cubicBezTo>
                      <a:cubicBezTo>
                        <a:pt x="13233" y="82135"/>
                        <a:pt x="13992" y="82963"/>
                        <a:pt x="14751" y="83722"/>
                      </a:cubicBezTo>
                      <a:cubicBezTo>
                        <a:pt x="14820" y="83791"/>
                        <a:pt x="14958" y="83929"/>
                        <a:pt x="15027" y="83999"/>
                      </a:cubicBezTo>
                      <a:cubicBezTo>
                        <a:pt x="15856" y="84758"/>
                        <a:pt x="16684" y="85517"/>
                        <a:pt x="17513" y="86277"/>
                      </a:cubicBezTo>
                      <a:cubicBezTo>
                        <a:pt x="17582" y="86346"/>
                        <a:pt x="17720" y="86415"/>
                        <a:pt x="17789" y="86553"/>
                      </a:cubicBezTo>
                      <a:cubicBezTo>
                        <a:pt x="18686" y="87312"/>
                        <a:pt x="19584" y="88003"/>
                        <a:pt x="20550" y="88693"/>
                      </a:cubicBezTo>
                      <a:cubicBezTo>
                        <a:pt x="20619" y="88693"/>
                        <a:pt x="20619" y="88762"/>
                        <a:pt x="20688" y="88762"/>
                      </a:cubicBezTo>
                      <a:cubicBezTo>
                        <a:pt x="21655" y="89452"/>
                        <a:pt x="22621" y="90074"/>
                        <a:pt x="23588" y="90695"/>
                      </a:cubicBezTo>
                      <a:cubicBezTo>
                        <a:pt x="23657" y="90764"/>
                        <a:pt x="23795" y="90833"/>
                        <a:pt x="23864" y="90833"/>
                      </a:cubicBezTo>
                      <a:cubicBezTo>
                        <a:pt x="24830" y="91454"/>
                        <a:pt x="25866" y="92007"/>
                        <a:pt x="26902" y="92559"/>
                      </a:cubicBezTo>
                      <a:cubicBezTo>
                        <a:pt x="26971" y="92559"/>
                        <a:pt x="27040" y="92628"/>
                        <a:pt x="27040" y="92628"/>
                      </a:cubicBezTo>
                      <a:cubicBezTo>
                        <a:pt x="28075" y="93180"/>
                        <a:pt x="29111" y="93664"/>
                        <a:pt x="30215" y="94078"/>
                      </a:cubicBezTo>
                      <a:cubicBezTo>
                        <a:pt x="30353" y="94147"/>
                        <a:pt x="30422" y="94147"/>
                        <a:pt x="30560" y="94216"/>
                      </a:cubicBezTo>
                      <a:cubicBezTo>
                        <a:pt x="31596" y="94630"/>
                        <a:pt x="32701" y="95044"/>
                        <a:pt x="33805" y="95389"/>
                      </a:cubicBezTo>
                      <a:cubicBezTo>
                        <a:pt x="33943" y="95458"/>
                        <a:pt x="34012" y="95458"/>
                        <a:pt x="34150" y="95528"/>
                      </a:cubicBezTo>
                      <a:cubicBezTo>
                        <a:pt x="35255" y="95873"/>
                        <a:pt x="36429" y="96218"/>
                        <a:pt x="37533" y="96494"/>
                      </a:cubicBezTo>
                      <a:cubicBezTo>
                        <a:pt x="37602" y="96494"/>
                        <a:pt x="37740" y="96563"/>
                        <a:pt x="37809" y="96563"/>
                      </a:cubicBezTo>
                      <a:cubicBezTo>
                        <a:pt x="38914" y="96839"/>
                        <a:pt x="40087" y="97046"/>
                        <a:pt x="41261" y="97253"/>
                      </a:cubicBezTo>
                      <a:cubicBezTo>
                        <a:pt x="41330" y="97253"/>
                        <a:pt x="41468" y="97253"/>
                        <a:pt x="41537" y="97322"/>
                      </a:cubicBezTo>
                      <a:cubicBezTo>
                        <a:pt x="42711" y="97530"/>
                        <a:pt x="43953" y="97668"/>
                        <a:pt x="45127" y="97737"/>
                      </a:cubicBezTo>
                      <a:cubicBezTo>
                        <a:pt x="45196" y="97737"/>
                        <a:pt x="45265" y="97737"/>
                        <a:pt x="45334" y="97737"/>
                      </a:cubicBezTo>
                      <a:cubicBezTo>
                        <a:pt x="46577" y="97806"/>
                        <a:pt x="47819" y="97875"/>
                        <a:pt x="48993" y="97875"/>
                      </a:cubicBezTo>
                      <a:cubicBezTo>
                        <a:pt x="49062" y="97875"/>
                        <a:pt x="49062" y="97875"/>
                        <a:pt x="49131" y="97875"/>
                      </a:cubicBezTo>
                      <a:cubicBezTo>
                        <a:pt x="49200" y="97875"/>
                        <a:pt x="49269" y="97875"/>
                        <a:pt x="49338" y="97875"/>
                      </a:cubicBezTo>
                      <a:cubicBezTo>
                        <a:pt x="50029" y="97875"/>
                        <a:pt x="50788" y="97875"/>
                        <a:pt x="51478" y="97806"/>
                      </a:cubicBezTo>
                      <a:cubicBezTo>
                        <a:pt x="51547" y="97806"/>
                        <a:pt x="51685" y="97806"/>
                        <a:pt x="51754" y="97806"/>
                      </a:cubicBezTo>
                      <a:cubicBezTo>
                        <a:pt x="52445" y="97737"/>
                        <a:pt x="53204" y="97737"/>
                        <a:pt x="53895" y="97668"/>
                      </a:cubicBezTo>
                      <a:cubicBezTo>
                        <a:pt x="54033" y="97668"/>
                        <a:pt x="54102" y="97668"/>
                        <a:pt x="54240" y="97668"/>
                      </a:cubicBezTo>
                      <a:cubicBezTo>
                        <a:pt x="54861" y="97599"/>
                        <a:pt x="55551" y="97530"/>
                        <a:pt x="56173" y="97391"/>
                      </a:cubicBezTo>
                      <a:cubicBezTo>
                        <a:pt x="56518" y="97322"/>
                        <a:pt x="56794" y="97322"/>
                        <a:pt x="57070" y="97253"/>
                      </a:cubicBezTo>
                      <a:cubicBezTo>
                        <a:pt x="57484" y="97184"/>
                        <a:pt x="57899" y="97115"/>
                        <a:pt x="58313" y="97046"/>
                      </a:cubicBezTo>
                      <a:cubicBezTo>
                        <a:pt x="58796" y="96977"/>
                        <a:pt x="59279" y="96839"/>
                        <a:pt x="59763" y="96770"/>
                      </a:cubicBezTo>
                      <a:cubicBezTo>
                        <a:pt x="60108" y="96701"/>
                        <a:pt x="60453" y="96632"/>
                        <a:pt x="60729" y="96563"/>
                      </a:cubicBezTo>
                      <a:cubicBezTo>
                        <a:pt x="61143" y="96494"/>
                        <a:pt x="61489" y="96356"/>
                        <a:pt x="61903" y="96287"/>
                      </a:cubicBezTo>
                      <a:cubicBezTo>
                        <a:pt x="62179" y="96218"/>
                        <a:pt x="62524" y="96149"/>
                        <a:pt x="62800" y="96011"/>
                      </a:cubicBezTo>
                      <a:cubicBezTo>
                        <a:pt x="63421" y="95804"/>
                        <a:pt x="64112" y="95597"/>
                        <a:pt x="64733" y="95389"/>
                      </a:cubicBezTo>
                      <a:cubicBezTo>
                        <a:pt x="64733" y="95389"/>
                        <a:pt x="64802" y="95389"/>
                        <a:pt x="64802" y="95389"/>
                      </a:cubicBezTo>
                      <a:cubicBezTo>
                        <a:pt x="66114" y="94975"/>
                        <a:pt x="67357" y="94423"/>
                        <a:pt x="68599" y="93940"/>
                      </a:cubicBezTo>
                      <a:cubicBezTo>
                        <a:pt x="68875" y="93802"/>
                        <a:pt x="69082" y="93733"/>
                        <a:pt x="69359" y="93595"/>
                      </a:cubicBezTo>
                      <a:cubicBezTo>
                        <a:pt x="69842" y="93387"/>
                        <a:pt x="70394" y="93111"/>
                        <a:pt x="70877" y="92904"/>
                      </a:cubicBezTo>
                      <a:cubicBezTo>
                        <a:pt x="70877" y="92904"/>
                        <a:pt x="70946" y="92904"/>
                        <a:pt x="70946" y="92904"/>
                      </a:cubicBezTo>
                      <a:cubicBezTo>
                        <a:pt x="71154" y="92766"/>
                        <a:pt x="71430" y="92697"/>
                        <a:pt x="71637" y="92559"/>
                      </a:cubicBezTo>
                      <a:cubicBezTo>
                        <a:pt x="71706" y="92559"/>
                        <a:pt x="71706" y="92490"/>
                        <a:pt x="71775" y="92490"/>
                      </a:cubicBezTo>
                      <a:cubicBezTo>
                        <a:pt x="72258" y="92283"/>
                        <a:pt x="72672" y="92007"/>
                        <a:pt x="73087" y="91731"/>
                      </a:cubicBezTo>
                      <a:cubicBezTo>
                        <a:pt x="73363" y="91592"/>
                        <a:pt x="73639" y="91385"/>
                        <a:pt x="73984" y="91247"/>
                      </a:cubicBezTo>
                      <a:cubicBezTo>
                        <a:pt x="74329" y="91040"/>
                        <a:pt x="74674" y="90833"/>
                        <a:pt x="74950" y="90626"/>
                      </a:cubicBezTo>
                      <a:cubicBezTo>
                        <a:pt x="75365" y="90419"/>
                        <a:pt x="75710" y="90143"/>
                        <a:pt x="76124" y="89867"/>
                      </a:cubicBezTo>
                      <a:cubicBezTo>
                        <a:pt x="76331" y="89729"/>
                        <a:pt x="76469" y="89659"/>
                        <a:pt x="76676" y="89521"/>
                      </a:cubicBezTo>
                      <a:cubicBezTo>
                        <a:pt x="77160" y="89176"/>
                        <a:pt x="77643" y="88831"/>
                        <a:pt x="78126" y="88486"/>
                      </a:cubicBezTo>
                      <a:cubicBezTo>
                        <a:pt x="78264" y="88348"/>
                        <a:pt x="78402" y="88279"/>
                        <a:pt x="78540" y="88141"/>
                      </a:cubicBezTo>
                      <a:cubicBezTo>
                        <a:pt x="79024" y="87726"/>
                        <a:pt x="79576" y="87381"/>
                        <a:pt x="80059" y="86967"/>
                      </a:cubicBezTo>
                      <a:cubicBezTo>
                        <a:pt x="80128" y="86898"/>
                        <a:pt x="80266" y="86829"/>
                        <a:pt x="80335" y="86691"/>
                      </a:cubicBezTo>
                      <a:cubicBezTo>
                        <a:pt x="80888" y="86208"/>
                        <a:pt x="81440" y="85793"/>
                        <a:pt x="81923" y="85310"/>
                      </a:cubicBezTo>
                      <a:cubicBezTo>
                        <a:pt x="81923" y="85310"/>
                        <a:pt x="81992" y="85241"/>
                        <a:pt x="81992" y="85241"/>
                      </a:cubicBezTo>
                      <a:cubicBezTo>
                        <a:pt x="82544" y="84758"/>
                        <a:pt x="83097" y="84206"/>
                        <a:pt x="83580" y="83722"/>
                      </a:cubicBezTo>
                      <a:cubicBezTo>
                        <a:pt x="83580" y="83722"/>
                        <a:pt x="83580" y="83722"/>
                        <a:pt x="83649" y="83653"/>
                      </a:cubicBezTo>
                      <a:cubicBezTo>
                        <a:pt x="84201" y="83101"/>
                        <a:pt x="84685" y="82549"/>
                        <a:pt x="85237" y="81996"/>
                      </a:cubicBezTo>
                      <a:cubicBezTo>
                        <a:pt x="85237" y="81996"/>
                        <a:pt x="85237" y="81996"/>
                        <a:pt x="85306" y="81927"/>
                      </a:cubicBezTo>
                      <a:cubicBezTo>
                        <a:pt x="85789" y="81444"/>
                        <a:pt x="86203" y="80892"/>
                        <a:pt x="86687" y="80340"/>
                      </a:cubicBezTo>
                      <a:cubicBezTo>
                        <a:pt x="86756" y="80271"/>
                        <a:pt x="86825" y="80133"/>
                        <a:pt x="86963" y="80063"/>
                      </a:cubicBezTo>
                      <a:cubicBezTo>
                        <a:pt x="87377" y="79580"/>
                        <a:pt x="87791" y="79028"/>
                        <a:pt x="88205" y="78476"/>
                      </a:cubicBezTo>
                      <a:cubicBezTo>
                        <a:pt x="88274" y="78338"/>
                        <a:pt x="88343" y="78269"/>
                        <a:pt x="88482" y="78130"/>
                      </a:cubicBezTo>
                      <a:cubicBezTo>
                        <a:pt x="88896" y="77578"/>
                        <a:pt x="89241" y="77095"/>
                        <a:pt x="89586" y="76543"/>
                      </a:cubicBezTo>
                      <a:cubicBezTo>
                        <a:pt x="89655" y="76405"/>
                        <a:pt x="89793" y="76267"/>
                        <a:pt x="89862" y="76128"/>
                      </a:cubicBezTo>
                      <a:cubicBezTo>
                        <a:pt x="90138" y="75714"/>
                        <a:pt x="90415" y="75231"/>
                        <a:pt x="90691" y="74817"/>
                      </a:cubicBezTo>
                      <a:cubicBezTo>
                        <a:pt x="90829" y="74541"/>
                        <a:pt x="91036" y="74264"/>
                        <a:pt x="91174" y="73988"/>
                      </a:cubicBezTo>
                      <a:cubicBezTo>
                        <a:pt x="91381" y="73643"/>
                        <a:pt x="91588" y="73298"/>
                        <a:pt x="91795" y="72884"/>
                      </a:cubicBezTo>
                      <a:cubicBezTo>
                        <a:pt x="92002" y="72539"/>
                        <a:pt x="92209" y="72124"/>
                        <a:pt x="92417" y="71779"/>
                      </a:cubicBezTo>
                      <a:cubicBezTo>
                        <a:pt x="92624" y="71434"/>
                        <a:pt x="92762" y="71089"/>
                        <a:pt x="92969" y="70744"/>
                      </a:cubicBezTo>
                      <a:cubicBezTo>
                        <a:pt x="93176" y="70329"/>
                        <a:pt x="93314" y="69984"/>
                        <a:pt x="93521" y="69570"/>
                      </a:cubicBezTo>
                      <a:cubicBezTo>
                        <a:pt x="93659" y="69363"/>
                        <a:pt x="93728" y="69087"/>
                        <a:pt x="93866" y="68880"/>
                      </a:cubicBezTo>
                      <a:cubicBezTo>
                        <a:pt x="94142" y="68258"/>
                        <a:pt x="94419" y="67568"/>
                        <a:pt x="94695" y="66947"/>
                      </a:cubicBezTo>
                      <a:cubicBezTo>
                        <a:pt x="94764" y="66671"/>
                        <a:pt x="94902" y="66463"/>
                        <a:pt x="94971" y="66187"/>
                      </a:cubicBezTo>
                      <a:cubicBezTo>
                        <a:pt x="95109" y="65773"/>
                        <a:pt x="95247" y="65428"/>
                        <a:pt x="95385" y="65014"/>
                      </a:cubicBezTo>
                      <a:cubicBezTo>
                        <a:pt x="95454" y="64807"/>
                        <a:pt x="95523" y="64599"/>
                        <a:pt x="95592" y="64323"/>
                      </a:cubicBezTo>
                      <a:cubicBezTo>
                        <a:pt x="95730" y="63909"/>
                        <a:pt x="95868" y="63426"/>
                        <a:pt x="96006" y="63012"/>
                      </a:cubicBezTo>
                      <a:cubicBezTo>
                        <a:pt x="96145" y="62666"/>
                        <a:pt x="96214" y="62321"/>
                        <a:pt x="96283" y="61976"/>
                      </a:cubicBezTo>
                      <a:cubicBezTo>
                        <a:pt x="96421" y="61562"/>
                        <a:pt x="96490" y="61079"/>
                        <a:pt x="96628" y="60595"/>
                      </a:cubicBezTo>
                      <a:cubicBezTo>
                        <a:pt x="96697" y="60181"/>
                        <a:pt x="96835" y="59767"/>
                        <a:pt x="96904" y="59353"/>
                      </a:cubicBezTo>
                      <a:cubicBezTo>
                        <a:pt x="96973" y="59077"/>
                        <a:pt x="97042" y="58731"/>
                        <a:pt x="97111" y="58455"/>
                      </a:cubicBezTo>
                      <a:cubicBezTo>
                        <a:pt x="97180" y="57972"/>
                        <a:pt x="97318" y="57489"/>
                        <a:pt x="97387" y="56936"/>
                      </a:cubicBezTo>
                      <a:cubicBezTo>
                        <a:pt x="97456" y="56660"/>
                        <a:pt x="97456" y="56384"/>
                        <a:pt x="97525" y="56108"/>
                      </a:cubicBezTo>
                      <a:cubicBezTo>
                        <a:pt x="97594" y="55487"/>
                        <a:pt x="97663" y="54934"/>
                        <a:pt x="97732" y="54313"/>
                      </a:cubicBezTo>
                      <a:cubicBezTo>
                        <a:pt x="97732" y="54175"/>
                        <a:pt x="97732" y="53968"/>
                        <a:pt x="97801" y="53830"/>
                      </a:cubicBezTo>
                      <a:cubicBezTo>
                        <a:pt x="97870" y="53070"/>
                        <a:pt x="97939" y="52311"/>
                        <a:pt x="98009" y="51552"/>
                      </a:cubicBezTo>
                      <a:cubicBezTo>
                        <a:pt x="98009" y="51552"/>
                        <a:pt x="98009" y="51552"/>
                        <a:pt x="98009" y="51552"/>
                      </a:cubicBezTo>
                      <a:cubicBezTo>
                        <a:pt x="98078" y="50723"/>
                        <a:pt x="98078" y="49895"/>
                        <a:pt x="98078" y="49066"/>
                      </a:cubicBezTo>
                      <a:cubicBezTo>
                        <a:pt x="98078" y="47479"/>
                        <a:pt x="98009" y="45822"/>
                        <a:pt x="97870" y="44234"/>
                      </a:cubicBezTo>
                      <a:cubicBezTo>
                        <a:pt x="97870" y="44165"/>
                        <a:pt x="97870" y="44027"/>
                        <a:pt x="97870" y="43958"/>
                      </a:cubicBezTo>
                      <a:cubicBezTo>
                        <a:pt x="97801" y="43267"/>
                        <a:pt x="97732" y="42577"/>
                        <a:pt x="97594" y="41887"/>
                      </a:cubicBezTo>
                      <a:cubicBezTo>
                        <a:pt x="97594" y="41680"/>
                        <a:pt x="97525" y="41542"/>
                        <a:pt x="97525" y="41334"/>
                      </a:cubicBezTo>
                      <a:cubicBezTo>
                        <a:pt x="97456" y="40782"/>
                        <a:pt x="97318" y="40230"/>
                        <a:pt x="97249" y="39678"/>
                      </a:cubicBezTo>
                      <a:cubicBezTo>
                        <a:pt x="97180" y="39332"/>
                        <a:pt x="97111" y="38918"/>
                        <a:pt x="97042" y="38573"/>
                      </a:cubicBezTo>
                      <a:cubicBezTo>
                        <a:pt x="96973" y="38159"/>
                        <a:pt x="96835" y="37814"/>
                        <a:pt x="96766" y="37399"/>
                      </a:cubicBezTo>
                      <a:cubicBezTo>
                        <a:pt x="96697" y="36985"/>
                        <a:pt x="96559" y="36640"/>
                        <a:pt x="96490" y="36226"/>
                      </a:cubicBezTo>
                      <a:cubicBezTo>
                        <a:pt x="96421" y="35881"/>
                        <a:pt x="96283" y="35535"/>
                        <a:pt x="96214" y="35259"/>
                      </a:cubicBezTo>
                      <a:cubicBezTo>
                        <a:pt x="96076" y="34707"/>
                        <a:pt x="95868" y="34224"/>
                        <a:pt x="95730" y="33671"/>
                      </a:cubicBezTo>
                      <a:cubicBezTo>
                        <a:pt x="95661" y="33464"/>
                        <a:pt x="95592" y="33257"/>
                        <a:pt x="95523" y="33050"/>
                      </a:cubicBezTo>
                      <a:cubicBezTo>
                        <a:pt x="95385" y="32636"/>
                        <a:pt x="95247" y="32222"/>
                        <a:pt x="95109" y="31807"/>
                      </a:cubicBezTo>
                      <a:cubicBezTo>
                        <a:pt x="95040" y="31669"/>
                        <a:pt x="95040" y="31531"/>
                        <a:pt x="94971" y="31393"/>
                      </a:cubicBezTo>
                      <a:cubicBezTo>
                        <a:pt x="94902" y="31255"/>
                        <a:pt x="94902" y="31117"/>
                        <a:pt x="94833" y="30979"/>
                      </a:cubicBezTo>
                      <a:cubicBezTo>
                        <a:pt x="94833" y="30910"/>
                        <a:pt x="94764" y="30841"/>
                        <a:pt x="94764" y="30772"/>
                      </a:cubicBezTo>
                      <a:cubicBezTo>
                        <a:pt x="94557" y="30289"/>
                        <a:pt x="94419" y="29874"/>
                        <a:pt x="94212" y="29460"/>
                      </a:cubicBezTo>
                      <a:cubicBezTo>
                        <a:pt x="94004" y="28977"/>
                        <a:pt x="93728" y="28425"/>
                        <a:pt x="93521" y="27941"/>
                      </a:cubicBezTo>
                      <a:cubicBezTo>
                        <a:pt x="93452" y="27734"/>
                        <a:pt x="93314" y="27596"/>
                        <a:pt x="93245" y="27389"/>
                      </a:cubicBezTo>
                      <a:cubicBezTo>
                        <a:pt x="93038" y="26906"/>
                        <a:pt x="92762" y="26492"/>
                        <a:pt x="92555" y="26008"/>
                      </a:cubicBezTo>
                      <a:cubicBezTo>
                        <a:pt x="92417" y="25801"/>
                        <a:pt x="92279" y="25525"/>
                        <a:pt x="92140" y="25318"/>
                      </a:cubicBezTo>
                      <a:cubicBezTo>
                        <a:pt x="91864" y="24835"/>
                        <a:pt x="91588" y="24352"/>
                        <a:pt x="91312" y="23868"/>
                      </a:cubicBezTo>
                      <a:cubicBezTo>
                        <a:pt x="91243" y="23730"/>
                        <a:pt x="91174" y="23592"/>
                        <a:pt x="91105" y="23523"/>
                      </a:cubicBezTo>
                      <a:cubicBezTo>
                        <a:pt x="90691" y="22902"/>
                        <a:pt x="90346" y="22281"/>
                        <a:pt x="89931" y="21659"/>
                      </a:cubicBezTo>
                      <a:cubicBezTo>
                        <a:pt x="89931" y="21659"/>
                        <a:pt x="89862" y="21590"/>
                        <a:pt x="89862" y="21590"/>
                      </a:cubicBezTo>
                      <a:cubicBezTo>
                        <a:pt x="89448" y="21038"/>
                        <a:pt x="89034" y="20417"/>
                        <a:pt x="88620" y="19864"/>
                      </a:cubicBezTo>
                      <a:cubicBezTo>
                        <a:pt x="88551" y="19795"/>
                        <a:pt x="88482" y="19726"/>
                        <a:pt x="88413" y="19588"/>
                      </a:cubicBezTo>
                      <a:cubicBezTo>
                        <a:pt x="86065" y="16481"/>
                        <a:pt x="83442" y="13720"/>
                        <a:pt x="80404" y="11235"/>
                      </a:cubicBezTo>
                      <a:cubicBezTo>
                        <a:pt x="80404" y="11235"/>
                        <a:pt x="80404" y="11235"/>
                        <a:pt x="80335" y="11166"/>
                      </a:cubicBezTo>
                      <a:cubicBezTo>
                        <a:pt x="79714" y="10682"/>
                        <a:pt x="79162" y="10199"/>
                        <a:pt x="78540" y="9785"/>
                      </a:cubicBezTo>
                      <a:cubicBezTo>
                        <a:pt x="78540" y="9785"/>
                        <a:pt x="78471" y="9785"/>
                        <a:pt x="78471" y="9716"/>
                      </a:cubicBezTo>
                      <a:cubicBezTo>
                        <a:pt x="77919" y="9302"/>
                        <a:pt x="77298" y="8888"/>
                        <a:pt x="76745" y="8473"/>
                      </a:cubicBezTo>
                      <a:cubicBezTo>
                        <a:pt x="76676" y="8404"/>
                        <a:pt x="76538" y="8335"/>
                        <a:pt x="76469" y="8266"/>
                      </a:cubicBezTo>
                      <a:cubicBezTo>
                        <a:pt x="75986" y="7921"/>
                        <a:pt x="75434" y="7576"/>
                        <a:pt x="74950" y="7300"/>
                      </a:cubicBezTo>
                      <a:cubicBezTo>
                        <a:pt x="74743" y="7162"/>
                        <a:pt x="74605" y="7093"/>
                        <a:pt x="74398" y="6955"/>
                      </a:cubicBezTo>
                      <a:cubicBezTo>
                        <a:pt x="73915" y="6678"/>
                        <a:pt x="73432" y="6402"/>
                        <a:pt x="72948" y="6126"/>
                      </a:cubicBezTo>
                      <a:cubicBezTo>
                        <a:pt x="72741" y="5988"/>
                        <a:pt x="72534" y="5850"/>
                        <a:pt x="72258" y="5781"/>
                      </a:cubicBezTo>
                      <a:cubicBezTo>
                        <a:pt x="71844" y="5574"/>
                        <a:pt x="71361" y="5298"/>
                        <a:pt x="70877" y="5091"/>
                      </a:cubicBezTo>
                      <a:cubicBezTo>
                        <a:pt x="70670" y="4953"/>
                        <a:pt x="70463" y="4883"/>
                        <a:pt x="70256" y="4745"/>
                      </a:cubicBezTo>
                      <a:cubicBezTo>
                        <a:pt x="69773" y="4538"/>
                        <a:pt x="69221" y="4262"/>
                        <a:pt x="68737" y="4055"/>
                      </a:cubicBezTo>
                      <a:cubicBezTo>
                        <a:pt x="68461" y="3917"/>
                        <a:pt x="68254" y="3848"/>
                        <a:pt x="67978" y="3710"/>
                      </a:cubicBezTo>
                      <a:cubicBezTo>
                        <a:pt x="67495" y="3503"/>
                        <a:pt x="66942" y="3296"/>
                        <a:pt x="66459" y="3089"/>
                      </a:cubicBezTo>
                      <a:cubicBezTo>
                        <a:pt x="66114" y="2950"/>
                        <a:pt x="65769" y="2812"/>
                        <a:pt x="65424" y="2743"/>
                      </a:cubicBezTo>
                      <a:cubicBezTo>
                        <a:pt x="65078" y="2605"/>
                        <a:pt x="64733" y="2536"/>
                        <a:pt x="64457" y="2398"/>
                      </a:cubicBezTo>
                      <a:cubicBezTo>
                        <a:pt x="64112" y="2260"/>
                        <a:pt x="63836" y="2191"/>
                        <a:pt x="63491" y="2122"/>
                      </a:cubicBezTo>
                      <a:cubicBezTo>
                        <a:pt x="63007" y="1984"/>
                        <a:pt x="62524" y="1846"/>
                        <a:pt x="62041" y="1708"/>
                      </a:cubicBezTo>
                      <a:cubicBezTo>
                        <a:pt x="61765" y="1639"/>
                        <a:pt x="61420" y="1570"/>
                        <a:pt x="61143" y="1501"/>
                      </a:cubicBezTo>
                      <a:cubicBezTo>
                        <a:pt x="60522" y="1363"/>
                        <a:pt x="59901" y="1225"/>
                        <a:pt x="59279" y="1087"/>
                      </a:cubicBezTo>
                      <a:cubicBezTo>
                        <a:pt x="59141" y="1087"/>
                        <a:pt x="59072" y="1017"/>
                        <a:pt x="58934" y="1017"/>
                      </a:cubicBezTo>
                      <a:cubicBezTo>
                        <a:pt x="58313" y="879"/>
                        <a:pt x="57692" y="810"/>
                        <a:pt x="57001" y="672"/>
                      </a:cubicBezTo>
                      <a:cubicBezTo>
                        <a:pt x="56863" y="672"/>
                        <a:pt x="56725" y="603"/>
                        <a:pt x="56587" y="603"/>
                      </a:cubicBezTo>
                      <a:cubicBezTo>
                        <a:pt x="55828" y="465"/>
                        <a:pt x="55068" y="396"/>
                        <a:pt x="54378" y="327"/>
                      </a:cubicBezTo>
                      <a:cubicBezTo>
                        <a:pt x="54378" y="327"/>
                        <a:pt x="54378" y="327"/>
                        <a:pt x="54378" y="327"/>
                      </a:cubicBezTo>
                      <a:cubicBezTo>
                        <a:pt x="52721" y="189"/>
                        <a:pt x="51064" y="51"/>
                        <a:pt x="49407" y="51"/>
                      </a:cubicBezTo>
                      <a:cubicBezTo>
                        <a:pt x="48924" y="120"/>
                        <a:pt x="48786" y="120"/>
                        <a:pt x="48717" y="120"/>
                      </a:cubicBezTo>
                      <a:lnTo>
                        <a:pt x="48717" y="120"/>
                      </a:lnTo>
                      <a:close/>
                    </a:path>
                  </a:pathLst>
                </a:custGeom>
                <a:solidFill>
                  <a:srgbClr val="DEE8FE"/>
                </a:solidFill>
                <a:ln w="6856"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A3B769E-123B-E3C4-F183-229032BDCB99}"/>
                    </a:ext>
                  </a:extLst>
                </p:cNvPr>
                <p:cNvSpPr/>
                <p:nvPr/>
              </p:nvSpPr>
              <p:spPr>
                <a:xfrm>
                  <a:off x="7388280" y="3078741"/>
                  <a:ext cx="97892" cy="64272"/>
                </a:xfrm>
                <a:custGeom>
                  <a:avLst/>
                  <a:gdLst>
                    <a:gd name="connsiteX0" fmla="*/ 95592 w 97892"/>
                    <a:gd name="connsiteY0" fmla="*/ 54 h 64272"/>
                    <a:gd name="connsiteX1" fmla="*/ 49131 w 97892"/>
                    <a:gd name="connsiteY1" fmla="*/ 33605 h 64272"/>
                    <a:gd name="connsiteX2" fmla="*/ 2670 w 97892"/>
                    <a:gd name="connsiteY2" fmla="*/ 54 h 64272"/>
                    <a:gd name="connsiteX3" fmla="*/ 185 w 97892"/>
                    <a:gd name="connsiteY3" fmla="*/ 15449 h 64272"/>
                    <a:gd name="connsiteX4" fmla="*/ 49131 w 97892"/>
                    <a:gd name="connsiteY4" fmla="*/ 64326 h 64272"/>
                    <a:gd name="connsiteX5" fmla="*/ 98077 w 97892"/>
                    <a:gd name="connsiteY5" fmla="*/ 15449 h 64272"/>
                    <a:gd name="connsiteX6" fmla="*/ 95592 w 97892"/>
                    <a:gd name="connsiteY6" fmla="*/ 54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92" h="64272">
                      <a:moveTo>
                        <a:pt x="95592" y="54"/>
                      </a:moveTo>
                      <a:cubicBezTo>
                        <a:pt x="88965" y="20074"/>
                        <a:pt x="70256" y="33605"/>
                        <a:pt x="49131" y="33605"/>
                      </a:cubicBezTo>
                      <a:cubicBezTo>
                        <a:pt x="28075" y="33605"/>
                        <a:pt x="9367" y="20074"/>
                        <a:pt x="2670" y="54"/>
                      </a:cubicBezTo>
                      <a:cubicBezTo>
                        <a:pt x="1013" y="5024"/>
                        <a:pt x="185" y="10202"/>
                        <a:pt x="185" y="15449"/>
                      </a:cubicBezTo>
                      <a:cubicBezTo>
                        <a:pt x="185" y="42442"/>
                        <a:pt x="22069" y="64326"/>
                        <a:pt x="49131" y="64326"/>
                      </a:cubicBezTo>
                      <a:cubicBezTo>
                        <a:pt x="76124" y="64326"/>
                        <a:pt x="98009" y="42442"/>
                        <a:pt x="98077" y="15449"/>
                      </a:cubicBezTo>
                      <a:cubicBezTo>
                        <a:pt x="98077" y="10202"/>
                        <a:pt x="97249" y="5024"/>
                        <a:pt x="95592" y="54"/>
                      </a:cubicBezTo>
                      <a:close/>
                    </a:path>
                  </a:pathLst>
                </a:custGeom>
                <a:solidFill>
                  <a:srgbClr val="C9D9FD"/>
                </a:solidFill>
                <a:ln w="6856" cap="flat">
                  <a:noFill/>
                  <a:prstDash val="solid"/>
                  <a:miter/>
                </a:ln>
              </p:spPr>
              <p:txBody>
                <a:bodyPr rtlCol="0" anchor="ctr"/>
                <a:lstStyle/>
                <a:p>
                  <a:endParaRPr lang="en-US"/>
                </a:p>
              </p:txBody>
            </p:sp>
          </p:grpSp>
          <p:grpSp>
            <p:nvGrpSpPr>
              <p:cNvPr id="56" name="Graphic 2">
                <a:extLst>
                  <a:ext uri="{FF2B5EF4-FFF2-40B4-BE49-F238E27FC236}">
                    <a16:creationId xmlns:a16="http://schemas.microsoft.com/office/drawing/2014/main" id="{B4BBEC44-5FCE-9AEF-D667-78A431C9B947}"/>
                  </a:ext>
                </a:extLst>
              </p:cNvPr>
              <p:cNvGrpSpPr/>
              <p:nvPr/>
            </p:nvGrpSpPr>
            <p:grpSpPr>
              <a:xfrm>
                <a:off x="6373315" y="2960138"/>
                <a:ext cx="97892" cy="97892"/>
                <a:chOff x="6373315" y="2960138"/>
                <a:chExt cx="97892" cy="97892"/>
              </a:xfrm>
            </p:grpSpPr>
            <p:sp>
              <p:nvSpPr>
                <p:cNvPr id="60" name="Freeform: Shape 59">
                  <a:extLst>
                    <a:ext uri="{FF2B5EF4-FFF2-40B4-BE49-F238E27FC236}">
                      <a16:creationId xmlns:a16="http://schemas.microsoft.com/office/drawing/2014/main" id="{EBC65DBB-AFEB-D8DB-F79C-64FBA115E702}"/>
                    </a:ext>
                  </a:extLst>
                </p:cNvPr>
                <p:cNvSpPr/>
                <p:nvPr/>
              </p:nvSpPr>
              <p:spPr>
                <a:xfrm>
                  <a:off x="6373315" y="2960138"/>
                  <a:ext cx="97892" cy="97892"/>
                </a:xfrm>
                <a:custGeom>
                  <a:avLst/>
                  <a:gdLst>
                    <a:gd name="connsiteX0" fmla="*/ 97924 w 97892"/>
                    <a:gd name="connsiteY0" fmla="*/ 48984 h 97892"/>
                    <a:gd name="connsiteX1" fmla="*/ 48977 w 97892"/>
                    <a:gd name="connsiteY1" fmla="*/ 97931 h 97892"/>
                    <a:gd name="connsiteX2" fmla="*/ 48977 w 97892"/>
                    <a:gd name="connsiteY2" fmla="*/ 97931 h 97892"/>
                    <a:gd name="connsiteX3" fmla="*/ 31 w 97892"/>
                    <a:gd name="connsiteY3" fmla="*/ 48984 h 97892"/>
                    <a:gd name="connsiteX4" fmla="*/ 31 w 97892"/>
                    <a:gd name="connsiteY4" fmla="*/ 48984 h 97892"/>
                    <a:gd name="connsiteX5" fmla="*/ 48977 w 97892"/>
                    <a:gd name="connsiteY5" fmla="*/ 38 h 97892"/>
                    <a:gd name="connsiteX6" fmla="*/ 48977 w 97892"/>
                    <a:gd name="connsiteY6" fmla="*/ 38 h 97892"/>
                    <a:gd name="connsiteX7" fmla="*/ 97924 w 97892"/>
                    <a:gd name="connsiteY7" fmla="*/ 48984 h 97892"/>
                    <a:gd name="connsiteX8" fmla="*/ 97924 w 97892"/>
                    <a:gd name="connsiteY8" fmla="*/ 48984 h 9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92" h="97892">
                      <a:moveTo>
                        <a:pt x="97924" y="48984"/>
                      </a:moveTo>
                      <a:cubicBezTo>
                        <a:pt x="97924" y="75977"/>
                        <a:pt x="76039" y="97931"/>
                        <a:pt x="48977" y="97931"/>
                      </a:cubicBezTo>
                      <a:lnTo>
                        <a:pt x="48977" y="97931"/>
                      </a:lnTo>
                      <a:cubicBezTo>
                        <a:pt x="21984" y="97931"/>
                        <a:pt x="31" y="76046"/>
                        <a:pt x="31" y="48984"/>
                      </a:cubicBezTo>
                      <a:lnTo>
                        <a:pt x="31" y="48984"/>
                      </a:lnTo>
                      <a:cubicBezTo>
                        <a:pt x="31" y="21991"/>
                        <a:pt x="21915" y="38"/>
                        <a:pt x="48977" y="38"/>
                      </a:cubicBezTo>
                      <a:lnTo>
                        <a:pt x="48977" y="38"/>
                      </a:lnTo>
                      <a:cubicBezTo>
                        <a:pt x="76039" y="38"/>
                        <a:pt x="97924" y="21922"/>
                        <a:pt x="97924" y="48984"/>
                      </a:cubicBezTo>
                      <a:lnTo>
                        <a:pt x="97924" y="48984"/>
                      </a:lnTo>
                      <a:close/>
                    </a:path>
                  </a:pathLst>
                </a:custGeom>
                <a:solidFill>
                  <a:srgbClr val="DEE8FE"/>
                </a:solidFill>
                <a:ln w="6856"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49B98590-2392-CDDF-E457-CFA5FF194B24}"/>
                    </a:ext>
                  </a:extLst>
                </p:cNvPr>
                <p:cNvSpPr/>
                <p:nvPr/>
              </p:nvSpPr>
              <p:spPr>
                <a:xfrm>
                  <a:off x="6455356" y="2995898"/>
                  <a:ext cx="15438" cy="7179"/>
                </a:xfrm>
                <a:custGeom>
                  <a:avLst/>
                  <a:gdLst>
                    <a:gd name="connsiteX0" fmla="*/ 14094 w 15438"/>
                    <a:gd name="connsiteY0" fmla="*/ 37 h 7179"/>
                    <a:gd name="connsiteX1" fmla="*/ 2289 w 15438"/>
                    <a:gd name="connsiteY1" fmla="*/ 313 h 7179"/>
                    <a:gd name="connsiteX2" fmla="*/ 2289 w 15438"/>
                    <a:gd name="connsiteY2" fmla="*/ 7216 h 7179"/>
                    <a:gd name="connsiteX3" fmla="*/ 15475 w 15438"/>
                    <a:gd name="connsiteY3" fmla="*/ 6940 h 7179"/>
                    <a:gd name="connsiteX4" fmla="*/ 14094 w 15438"/>
                    <a:gd name="connsiteY4" fmla="*/ 37 h 7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8" h="7179">
                      <a:moveTo>
                        <a:pt x="14094" y="37"/>
                      </a:moveTo>
                      <a:cubicBezTo>
                        <a:pt x="10090" y="106"/>
                        <a:pt x="6155" y="175"/>
                        <a:pt x="2289" y="313"/>
                      </a:cubicBezTo>
                      <a:cubicBezTo>
                        <a:pt x="-748" y="313"/>
                        <a:pt x="-679" y="7147"/>
                        <a:pt x="2289" y="7216"/>
                      </a:cubicBezTo>
                      <a:cubicBezTo>
                        <a:pt x="6639" y="7078"/>
                        <a:pt x="11057" y="7009"/>
                        <a:pt x="15475" y="6940"/>
                      </a:cubicBezTo>
                      <a:cubicBezTo>
                        <a:pt x="15199" y="4662"/>
                        <a:pt x="14716" y="2315"/>
                        <a:pt x="14094" y="37"/>
                      </a:cubicBezTo>
                      <a:close/>
                    </a:path>
                  </a:pathLst>
                </a:custGeom>
                <a:solidFill>
                  <a:srgbClr val="FFFFFF"/>
                </a:solidFill>
                <a:ln w="6856"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203465E-8BD1-B79A-C2D5-C398268E12C5}"/>
                    </a:ext>
                  </a:extLst>
                </p:cNvPr>
                <p:cNvSpPr/>
                <p:nvPr/>
              </p:nvSpPr>
              <p:spPr>
                <a:xfrm>
                  <a:off x="6373315" y="2993689"/>
                  <a:ext cx="97892" cy="64272"/>
                </a:xfrm>
                <a:custGeom>
                  <a:avLst/>
                  <a:gdLst>
                    <a:gd name="connsiteX0" fmla="*/ 95438 w 97892"/>
                    <a:gd name="connsiteY0" fmla="*/ 41 h 64272"/>
                    <a:gd name="connsiteX1" fmla="*/ 48977 w 97892"/>
                    <a:gd name="connsiteY1" fmla="*/ 33592 h 64272"/>
                    <a:gd name="connsiteX2" fmla="*/ 2516 w 97892"/>
                    <a:gd name="connsiteY2" fmla="*/ 41 h 64272"/>
                    <a:gd name="connsiteX3" fmla="*/ 31 w 97892"/>
                    <a:gd name="connsiteY3" fmla="*/ 15436 h 64272"/>
                    <a:gd name="connsiteX4" fmla="*/ 48977 w 97892"/>
                    <a:gd name="connsiteY4" fmla="*/ 64313 h 64272"/>
                    <a:gd name="connsiteX5" fmla="*/ 97924 w 97892"/>
                    <a:gd name="connsiteY5" fmla="*/ 15436 h 64272"/>
                    <a:gd name="connsiteX6" fmla="*/ 95438 w 97892"/>
                    <a:gd name="connsiteY6" fmla="*/ 41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92" h="64272">
                      <a:moveTo>
                        <a:pt x="95438" y="41"/>
                      </a:moveTo>
                      <a:cubicBezTo>
                        <a:pt x="88811" y="20061"/>
                        <a:pt x="70102" y="33592"/>
                        <a:pt x="48977" y="33592"/>
                      </a:cubicBezTo>
                      <a:cubicBezTo>
                        <a:pt x="27921" y="33592"/>
                        <a:pt x="9212" y="20061"/>
                        <a:pt x="2516" y="41"/>
                      </a:cubicBezTo>
                      <a:cubicBezTo>
                        <a:pt x="859" y="5011"/>
                        <a:pt x="31" y="10189"/>
                        <a:pt x="31" y="15436"/>
                      </a:cubicBezTo>
                      <a:cubicBezTo>
                        <a:pt x="31" y="42429"/>
                        <a:pt x="21915" y="64313"/>
                        <a:pt x="48977" y="64313"/>
                      </a:cubicBezTo>
                      <a:cubicBezTo>
                        <a:pt x="75970" y="64313"/>
                        <a:pt x="97854" y="42429"/>
                        <a:pt x="97924" y="15436"/>
                      </a:cubicBezTo>
                      <a:cubicBezTo>
                        <a:pt x="97924" y="10189"/>
                        <a:pt x="97095" y="5011"/>
                        <a:pt x="95438" y="41"/>
                      </a:cubicBezTo>
                      <a:close/>
                    </a:path>
                  </a:pathLst>
                </a:custGeom>
                <a:solidFill>
                  <a:srgbClr val="C9D9FD"/>
                </a:solidFill>
                <a:ln w="6856" cap="flat">
                  <a:noFill/>
                  <a:prstDash val="solid"/>
                  <a:miter/>
                </a:ln>
              </p:spPr>
              <p:txBody>
                <a:bodyPr rtlCol="0" anchor="ctr"/>
                <a:lstStyle/>
                <a:p>
                  <a:endParaRPr lang="en-US"/>
                </a:p>
              </p:txBody>
            </p:sp>
          </p:grpSp>
          <p:grpSp>
            <p:nvGrpSpPr>
              <p:cNvPr id="57" name="Graphic 2">
                <a:extLst>
                  <a:ext uri="{FF2B5EF4-FFF2-40B4-BE49-F238E27FC236}">
                    <a16:creationId xmlns:a16="http://schemas.microsoft.com/office/drawing/2014/main" id="{A672A1DD-75FD-1439-7084-EFC371209582}"/>
                  </a:ext>
                </a:extLst>
              </p:cNvPr>
              <p:cNvGrpSpPr/>
              <p:nvPr/>
            </p:nvGrpSpPr>
            <p:grpSpPr>
              <a:xfrm>
                <a:off x="6977793" y="3906481"/>
                <a:ext cx="97961" cy="97961"/>
                <a:chOff x="6977793" y="3906481"/>
                <a:chExt cx="97961" cy="97961"/>
              </a:xfrm>
            </p:grpSpPr>
            <p:sp>
              <p:nvSpPr>
                <p:cNvPr id="58" name="Freeform: Shape 57">
                  <a:extLst>
                    <a:ext uri="{FF2B5EF4-FFF2-40B4-BE49-F238E27FC236}">
                      <a16:creationId xmlns:a16="http://schemas.microsoft.com/office/drawing/2014/main" id="{41045E1D-2C56-5E9E-4293-93E690AAE43C}"/>
                    </a:ext>
                  </a:extLst>
                </p:cNvPr>
                <p:cNvSpPr/>
                <p:nvPr/>
              </p:nvSpPr>
              <p:spPr>
                <a:xfrm>
                  <a:off x="6977862" y="3906481"/>
                  <a:ext cx="97892" cy="97961"/>
                </a:xfrm>
                <a:custGeom>
                  <a:avLst/>
                  <a:gdLst>
                    <a:gd name="connsiteX0" fmla="*/ 48931 w 97892"/>
                    <a:gd name="connsiteY0" fmla="*/ 320 h 97961"/>
                    <a:gd name="connsiteX1" fmla="*/ 122 w 97892"/>
                    <a:gd name="connsiteY1" fmla="*/ 49266 h 97961"/>
                    <a:gd name="connsiteX2" fmla="*/ 20419 w 97892"/>
                    <a:gd name="connsiteY2" fmla="*/ 88962 h 97961"/>
                    <a:gd name="connsiteX3" fmla="*/ 20488 w 97892"/>
                    <a:gd name="connsiteY3" fmla="*/ 89031 h 97961"/>
                    <a:gd name="connsiteX4" fmla="*/ 31051 w 97892"/>
                    <a:gd name="connsiteY4" fmla="*/ 94761 h 97961"/>
                    <a:gd name="connsiteX5" fmla="*/ 31051 w 97892"/>
                    <a:gd name="connsiteY5" fmla="*/ 94761 h 97961"/>
                    <a:gd name="connsiteX6" fmla="*/ 33881 w 97892"/>
                    <a:gd name="connsiteY6" fmla="*/ 95796 h 97961"/>
                    <a:gd name="connsiteX7" fmla="*/ 33881 w 97892"/>
                    <a:gd name="connsiteY7" fmla="*/ 95796 h 97961"/>
                    <a:gd name="connsiteX8" fmla="*/ 39749 w 97892"/>
                    <a:gd name="connsiteY8" fmla="*/ 97315 h 97961"/>
                    <a:gd name="connsiteX9" fmla="*/ 39818 w 97892"/>
                    <a:gd name="connsiteY9" fmla="*/ 97315 h 97961"/>
                    <a:gd name="connsiteX10" fmla="*/ 42718 w 97892"/>
                    <a:gd name="connsiteY10" fmla="*/ 97798 h 97961"/>
                    <a:gd name="connsiteX11" fmla="*/ 42856 w 97892"/>
                    <a:gd name="connsiteY11" fmla="*/ 97798 h 97961"/>
                    <a:gd name="connsiteX12" fmla="*/ 45824 w 97892"/>
                    <a:gd name="connsiteY12" fmla="*/ 98075 h 97961"/>
                    <a:gd name="connsiteX13" fmla="*/ 46031 w 97892"/>
                    <a:gd name="connsiteY13" fmla="*/ 98075 h 97961"/>
                    <a:gd name="connsiteX14" fmla="*/ 49000 w 97892"/>
                    <a:gd name="connsiteY14" fmla="*/ 98144 h 97961"/>
                    <a:gd name="connsiteX15" fmla="*/ 49000 w 97892"/>
                    <a:gd name="connsiteY15" fmla="*/ 98144 h 97961"/>
                    <a:gd name="connsiteX16" fmla="*/ 51278 w 97892"/>
                    <a:gd name="connsiteY16" fmla="*/ 98075 h 97961"/>
                    <a:gd name="connsiteX17" fmla="*/ 51554 w 97892"/>
                    <a:gd name="connsiteY17" fmla="*/ 98075 h 97961"/>
                    <a:gd name="connsiteX18" fmla="*/ 53901 w 97892"/>
                    <a:gd name="connsiteY18" fmla="*/ 97867 h 97961"/>
                    <a:gd name="connsiteX19" fmla="*/ 53901 w 97892"/>
                    <a:gd name="connsiteY19" fmla="*/ 97867 h 97961"/>
                    <a:gd name="connsiteX20" fmla="*/ 55972 w 97892"/>
                    <a:gd name="connsiteY20" fmla="*/ 97591 h 97961"/>
                    <a:gd name="connsiteX21" fmla="*/ 56663 w 97892"/>
                    <a:gd name="connsiteY21" fmla="*/ 97522 h 97961"/>
                    <a:gd name="connsiteX22" fmla="*/ 58251 w 97892"/>
                    <a:gd name="connsiteY22" fmla="*/ 97246 h 97961"/>
                    <a:gd name="connsiteX23" fmla="*/ 59493 w 97892"/>
                    <a:gd name="connsiteY23" fmla="*/ 96970 h 97961"/>
                    <a:gd name="connsiteX24" fmla="*/ 60598 w 97892"/>
                    <a:gd name="connsiteY24" fmla="*/ 96694 h 97961"/>
                    <a:gd name="connsiteX25" fmla="*/ 61841 w 97892"/>
                    <a:gd name="connsiteY25" fmla="*/ 96349 h 97961"/>
                    <a:gd name="connsiteX26" fmla="*/ 63014 w 97892"/>
                    <a:gd name="connsiteY26" fmla="*/ 96003 h 97961"/>
                    <a:gd name="connsiteX27" fmla="*/ 66949 w 97892"/>
                    <a:gd name="connsiteY27" fmla="*/ 94623 h 97961"/>
                    <a:gd name="connsiteX28" fmla="*/ 67087 w 97892"/>
                    <a:gd name="connsiteY28" fmla="*/ 94554 h 97961"/>
                    <a:gd name="connsiteX29" fmla="*/ 69296 w 97892"/>
                    <a:gd name="connsiteY29" fmla="*/ 93587 h 97961"/>
                    <a:gd name="connsiteX30" fmla="*/ 69434 w 97892"/>
                    <a:gd name="connsiteY30" fmla="*/ 93518 h 97961"/>
                    <a:gd name="connsiteX31" fmla="*/ 70746 w 97892"/>
                    <a:gd name="connsiteY31" fmla="*/ 92897 h 97961"/>
                    <a:gd name="connsiteX32" fmla="*/ 71644 w 97892"/>
                    <a:gd name="connsiteY32" fmla="*/ 92414 h 97961"/>
                    <a:gd name="connsiteX33" fmla="*/ 72679 w 97892"/>
                    <a:gd name="connsiteY33" fmla="*/ 91861 h 97961"/>
                    <a:gd name="connsiteX34" fmla="*/ 73922 w 97892"/>
                    <a:gd name="connsiteY34" fmla="*/ 91171 h 97961"/>
                    <a:gd name="connsiteX35" fmla="*/ 74405 w 97892"/>
                    <a:gd name="connsiteY35" fmla="*/ 90895 h 97961"/>
                    <a:gd name="connsiteX36" fmla="*/ 75924 w 97892"/>
                    <a:gd name="connsiteY36" fmla="*/ 89928 h 97961"/>
                    <a:gd name="connsiteX37" fmla="*/ 76476 w 97892"/>
                    <a:gd name="connsiteY37" fmla="*/ 89583 h 97961"/>
                    <a:gd name="connsiteX38" fmla="*/ 77995 w 97892"/>
                    <a:gd name="connsiteY38" fmla="*/ 88479 h 97961"/>
                    <a:gd name="connsiteX39" fmla="*/ 78271 w 97892"/>
                    <a:gd name="connsiteY39" fmla="*/ 88271 h 97961"/>
                    <a:gd name="connsiteX40" fmla="*/ 79997 w 97892"/>
                    <a:gd name="connsiteY40" fmla="*/ 86891 h 97961"/>
                    <a:gd name="connsiteX41" fmla="*/ 80135 w 97892"/>
                    <a:gd name="connsiteY41" fmla="*/ 86822 h 97961"/>
                    <a:gd name="connsiteX42" fmla="*/ 83518 w 97892"/>
                    <a:gd name="connsiteY42" fmla="*/ 83784 h 97961"/>
                    <a:gd name="connsiteX43" fmla="*/ 83587 w 97892"/>
                    <a:gd name="connsiteY43" fmla="*/ 83715 h 97961"/>
                    <a:gd name="connsiteX44" fmla="*/ 85175 w 97892"/>
                    <a:gd name="connsiteY44" fmla="*/ 82058 h 97961"/>
                    <a:gd name="connsiteX45" fmla="*/ 85244 w 97892"/>
                    <a:gd name="connsiteY45" fmla="*/ 81989 h 97961"/>
                    <a:gd name="connsiteX46" fmla="*/ 86762 w 97892"/>
                    <a:gd name="connsiteY46" fmla="*/ 80263 h 97961"/>
                    <a:gd name="connsiteX47" fmla="*/ 86831 w 97892"/>
                    <a:gd name="connsiteY47" fmla="*/ 80194 h 97961"/>
                    <a:gd name="connsiteX48" fmla="*/ 88143 w 97892"/>
                    <a:gd name="connsiteY48" fmla="*/ 78537 h 97961"/>
                    <a:gd name="connsiteX49" fmla="*/ 88350 w 97892"/>
                    <a:gd name="connsiteY49" fmla="*/ 78261 h 97961"/>
                    <a:gd name="connsiteX50" fmla="*/ 89524 w 97892"/>
                    <a:gd name="connsiteY50" fmla="*/ 76604 h 97961"/>
                    <a:gd name="connsiteX51" fmla="*/ 89800 w 97892"/>
                    <a:gd name="connsiteY51" fmla="*/ 76190 h 97961"/>
                    <a:gd name="connsiteX52" fmla="*/ 90628 w 97892"/>
                    <a:gd name="connsiteY52" fmla="*/ 74879 h 97961"/>
                    <a:gd name="connsiteX53" fmla="*/ 91112 w 97892"/>
                    <a:gd name="connsiteY53" fmla="*/ 74119 h 97961"/>
                    <a:gd name="connsiteX54" fmla="*/ 91871 w 97892"/>
                    <a:gd name="connsiteY54" fmla="*/ 72807 h 97961"/>
                    <a:gd name="connsiteX55" fmla="*/ 92285 w 97892"/>
                    <a:gd name="connsiteY55" fmla="*/ 72048 h 97961"/>
                    <a:gd name="connsiteX56" fmla="*/ 92976 w 97892"/>
                    <a:gd name="connsiteY56" fmla="*/ 70736 h 97961"/>
                    <a:gd name="connsiteX57" fmla="*/ 93528 w 97892"/>
                    <a:gd name="connsiteY57" fmla="*/ 69632 h 97961"/>
                    <a:gd name="connsiteX58" fmla="*/ 94011 w 97892"/>
                    <a:gd name="connsiteY58" fmla="*/ 68596 h 97961"/>
                    <a:gd name="connsiteX59" fmla="*/ 94633 w 97892"/>
                    <a:gd name="connsiteY59" fmla="*/ 67077 h 97961"/>
                    <a:gd name="connsiteX60" fmla="*/ 94702 w 97892"/>
                    <a:gd name="connsiteY60" fmla="*/ 66939 h 97961"/>
                    <a:gd name="connsiteX61" fmla="*/ 95254 w 97892"/>
                    <a:gd name="connsiteY61" fmla="*/ 65490 h 97961"/>
                    <a:gd name="connsiteX62" fmla="*/ 95392 w 97892"/>
                    <a:gd name="connsiteY62" fmla="*/ 65006 h 97961"/>
                    <a:gd name="connsiteX63" fmla="*/ 95461 w 97892"/>
                    <a:gd name="connsiteY63" fmla="*/ 64730 h 97961"/>
                    <a:gd name="connsiteX64" fmla="*/ 95530 w 97892"/>
                    <a:gd name="connsiteY64" fmla="*/ 64592 h 97961"/>
                    <a:gd name="connsiteX65" fmla="*/ 96013 w 97892"/>
                    <a:gd name="connsiteY65" fmla="*/ 63142 h 97961"/>
                    <a:gd name="connsiteX66" fmla="*/ 96289 w 97892"/>
                    <a:gd name="connsiteY66" fmla="*/ 62107 h 97961"/>
                    <a:gd name="connsiteX67" fmla="*/ 96635 w 97892"/>
                    <a:gd name="connsiteY67" fmla="*/ 60726 h 97961"/>
                    <a:gd name="connsiteX68" fmla="*/ 96911 w 97892"/>
                    <a:gd name="connsiteY68" fmla="*/ 59553 h 97961"/>
                    <a:gd name="connsiteX69" fmla="*/ 97118 w 97892"/>
                    <a:gd name="connsiteY69" fmla="*/ 58517 h 97961"/>
                    <a:gd name="connsiteX70" fmla="*/ 97394 w 97892"/>
                    <a:gd name="connsiteY70" fmla="*/ 56791 h 97961"/>
                    <a:gd name="connsiteX71" fmla="*/ 97463 w 97892"/>
                    <a:gd name="connsiteY71" fmla="*/ 56377 h 97961"/>
                    <a:gd name="connsiteX72" fmla="*/ 97739 w 97892"/>
                    <a:gd name="connsiteY72" fmla="*/ 54375 h 97961"/>
                    <a:gd name="connsiteX73" fmla="*/ 97808 w 97892"/>
                    <a:gd name="connsiteY73" fmla="*/ 53892 h 97961"/>
                    <a:gd name="connsiteX74" fmla="*/ 97946 w 97892"/>
                    <a:gd name="connsiteY74" fmla="*/ 51613 h 97961"/>
                    <a:gd name="connsiteX75" fmla="*/ 97946 w 97892"/>
                    <a:gd name="connsiteY75" fmla="*/ 51613 h 97961"/>
                    <a:gd name="connsiteX76" fmla="*/ 98015 w 97892"/>
                    <a:gd name="connsiteY76" fmla="*/ 49128 h 97961"/>
                    <a:gd name="connsiteX77" fmla="*/ 97808 w 97892"/>
                    <a:gd name="connsiteY77" fmla="*/ 44848 h 97961"/>
                    <a:gd name="connsiteX78" fmla="*/ 97808 w 97892"/>
                    <a:gd name="connsiteY78" fmla="*/ 44848 h 97961"/>
                    <a:gd name="connsiteX79" fmla="*/ 97256 w 97892"/>
                    <a:gd name="connsiteY79" fmla="*/ 40844 h 97961"/>
                    <a:gd name="connsiteX80" fmla="*/ 97187 w 97892"/>
                    <a:gd name="connsiteY80" fmla="*/ 40568 h 97961"/>
                    <a:gd name="connsiteX81" fmla="*/ 96358 w 97892"/>
                    <a:gd name="connsiteY81" fmla="*/ 36771 h 97961"/>
                    <a:gd name="connsiteX82" fmla="*/ 96289 w 97892"/>
                    <a:gd name="connsiteY82" fmla="*/ 36494 h 97961"/>
                    <a:gd name="connsiteX83" fmla="*/ 95116 w 97892"/>
                    <a:gd name="connsiteY83" fmla="*/ 32767 h 97961"/>
                    <a:gd name="connsiteX84" fmla="*/ 95047 w 97892"/>
                    <a:gd name="connsiteY84" fmla="*/ 32629 h 97961"/>
                    <a:gd name="connsiteX85" fmla="*/ 93597 w 97892"/>
                    <a:gd name="connsiteY85" fmla="*/ 28970 h 97961"/>
                    <a:gd name="connsiteX86" fmla="*/ 93528 w 97892"/>
                    <a:gd name="connsiteY86" fmla="*/ 28763 h 97961"/>
                    <a:gd name="connsiteX87" fmla="*/ 91733 w 97892"/>
                    <a:gd name="connsiteY87" fmla="*/ 25242 h 97961"/>
                    <a:gd name="connsiteX88" fmla="*/ 91733 w 97892"/>
                    <a:gd name="connsiteY88" fmla="*/ 25173 h 97961"/>
                    <a:gd name="connsiteX89" fmla="*/ 87246 w 97892"/>
                    <a:gd name="connsiteY89" fmla="*/ 18476 h 97961"/>
                    <a:gd name="connsiteX90" fmla="*/ 87246 w 97892"/>
                    <a:gd name="connsiteY90" fmla="*/ 18476 h 97961"/>
                    <a:gd name="connsiteX91" fmla="*/ 78547 w 97892"/>
                    <a:gd name="connsiteY91" fmla="*/ 9985 h 97961"/>
                    <a:gd name="connsiteX92" fmla="*/ 78547 w 97892"/>
                    <a:gd name="connsiteY92" fmla="*/ 9985 h 97961"/>
                    <a:gd name="connsiteX93" fmla="*/ 78271 w 97892"/>
                    <a:gd name="connsiteY93" fmla="*/ 9778 h 97961"/>
                    <a:gd name="connsiteX94" fmla="*/ 78271 w 97892"/>
                    <a:gd name="connsiteY94" fmla="*/ 9778 h 97961"/>
                    <a:gd name="connsiteX95" fmla="*/ 75164 w 97892"/>
                    <a:gd name="connsiteY95" fmla="*/ 7638 h 97961"/>
                    <a:gd name="connsiteX96" fmla="*/ 75164 w 97892"/>
                    <a:gd name="connsiteY96" fmla="*/ 7638 h 97961"/>
                    <a:gd name="connsiteX97" fmla="*/ 71644 w 97892"/>
                    <a:gd name="connsiteY97" fmla="*/ 5636 h 97961"/>
                    <a:gd name="connsiteX98" fmla="*/ 71575 w 97892"/>
                    <a:gd name="connsiteY98" fmla="*/ 5636 h 97961"/>
                    <a:gd name="connsiteX99" fmla="*/ 49069 w 97892"/>
                    <a:gd name="connsiteY99" fmla="*/ 182 h 97961"/>
                    <a:gd name="connsiteX100" fmla="*/ 48931 w 97892"/>
                    <a:gd name="connsiteY100" fmla="*/ 320 h 97961"/>
                    <a:gd name="connsiteX101" fmla="*/ 48931 w 97892"/>
                    <a:gd name="connsiteY101" fmla="*/ 320 h 9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7892" h="97961">
                      <a:moveTo>
                        <a:pt x="48931" y="320"/>
                      </a:moveTo>
                      <a:cubicBezTo>
                        <a:pt x="21938" y="389"/>
                        <a:pt x="122" y="22273"/>
                        <a:pt x="122" y="49266"/>
                      </a:cubicBezTo>
                      <a:cubicBezTo>
                        <a:pt x="122" y="65006"/>
                        <a:pt x="7716" y="79780"/>
                        <a:pt x="20419" y="88962"/>
                      </a:cubicBezTo>
                      <a:cubicBezTo>
                        <a:pt x="20419" y="88962"/>
                        <a:pt x="20488" y="88962"/>
                        <a:pt x="20488" y="89031"/>
                      </a:cubicBezTo>
                      <a:cubicBezTo>
                        <a:pt x="23733" y="91378"/>
                        <a:pt x="27323" y="93311"/>
                        <a:pt x="31051" y="94761"/>
                      </a:cubicBezTo>
                      <a:cubicBezTo>
                        <a:pt x="31051" y="94761"/>
                        <a:pt x="31051" y="94761"/>
                        <a:pt x="31051" y="94761"/>
                      </a:cubicBezTo>
                      <a:cubicBezTo>
                        <a:pt x="32017" y="95106"/>
                        <a:pt x="32914" y="95451"/>
                        <a:pt x="33881" y="95796"/>
                      </a:cubicBezTo>
                      <a:cubicBezTo>
                        <a:pt x="33881" y="95796"/>
                        <a:pt x="33881" y="95796"/>
                        <a:pt x="33881" y="95796"/>
                      </a:cubicBezTo>
                      <a:cubicBezTo>
                        <a:pt x="35814" y="96418"/>
                        <a:pt x="37747" y="96901"/>
                        <a:pt x="39749" y="97315"/>
                      </a:cubicBezTo>
                      <a:cubicBezTo>
                        <a:pt x="39749" y="97315"/>
                        <a:pt x="39818" y="97315"/>
                        <a:pt x="39818" y="97315"/>
                      </a:cubicBezTo>
                      <a:cubicBezTo>
                        <a:pt x="40785" y="97522"/>
                        <a:pt x="41751" y="97660"/>
                        <a:pt x="42718" y="97798"/>
                      </a:cubicBezTo>
                      <a:cubicBezTo>
                        <a:pt x="42787" y="97798"/>
                        <a:pt x="42787" y="97798"/>
                        <a:pt x="42856" y="97798"/>
                      </a:cubicBezTo>
                      <a:cubicBezTo>
                        <a:pt x="43822" y="97936"/>
                        <a:pt x="44789" y="98005"/>
                        <a:pt x="45824" y="98075"/>
                      </a:cubicBezTo>
                      <a:cubicBezTo>
                        <a:pt x="45893" y="98075"/>
                        <a:pt x="45962" y="98075"/>
                        <a:pt x="46031" y="98075"/>
                      </a:cubicBezTo>
                      <a:cubicBezTo>
                        <a:pt x="46998" y="98144"/>
                        <a:pt x="48033" y="98144"/>
                        <a:pt x="49000" y="98144"/>
                      </a:cubicBezTo>
                      <a:lnTo>
                        <a:pt x="49000" y="98144"/>
                      </a:lnTo>
                      <a:cubicBezTo>
                        <a:pt x="49759" y="98144"/>
                        <a:pt x="50519" y="98144"/>
                        <a:pt x="51278" y="98075"/>
                      </a:cubicBezTo>
                      <a:cubicBezTo>
                        <a:pt x="51347" y="98075"/>
                        <a:pt x="51485" y="98075"/>
                        <a:pt x="51554" y="98075"/>
                      </a:cubicBezTo>
                      <a:cubicBezTo>
                        <a:pt x="52383" y="98005"/>
                        <a:pt x="53142" y="98005"/>
                        <a:pt x="53901" y="97867"/>
                      </a:cubicBezTo>
                      <a:cubicBezTo>
                        <a:pt x="53901" y="97867"/>
                        <a:pt x="53901" y="97867"/>
                        <a:pt x="53901" y="97867"/>
                      </a:cubicBezTo>
                      <a:cubicBezTo>
                        <a:pt x="54592" y="97798"/>
                        <a:pt x="55282" y="97729"/>
                        <a:pt x="55972" y="97591"/>
                      </a:cubicBezTo>
                      <a:cubicBezTo>
                        <a:pt x="56180" y="97591"/>
                        <a:pt x="56387" y="97522"/>
                        <a:pt x="56663" y="97522"/>
                      </a:cubicBezTo>
                      <a:cubicBezTo>
                        <a:pt x="57215" y="97453"/>
                        <a:pt x="57698" y="97315"/>
                        <a:pt x="58251" y="97246"/>
                      </a:cubicBezTo>
                      <a:cubicBezTo>
                        <a:pt x="58665" y="97177"/>
                        <a:pt x="59079" y="97108"/>
                        <a:pt x="59493" y="96970"/>
                      </a:cubicBezTo>
                      <a:cubicBezTo>
                        <a:pt x="59838" y="96901"/>
                        <a:pt x="60184" y="96832"/>
                        <a:pt x="60598" y="96694"/>
                      </a:cubicBezTo>
                      <a:cubicBezTo>
                        <a:pt x="61012" y="96625"/>
                        <a:pt x="61426" y="96487"/>
                        <a:pt x="61841" y="96349"/>
                      </a:cubicBezTo>
                      <a:cubicBezTo>
                        <a:pt x="62255" y="96211"/>
                        <a:pt x="62600" y="96141"/>
                        <a:pt x="63014" y="96003"/>
                      </a:cubicBezTo>
                      <a:cubicBezTo>
                        <a:pt x="64326" y="95589"/>
                        <a:pt x="65637" y="95175"/>
                        <a:pt x="66949" y="94623"/>
                      </a:cubicBezTo>
                      <a:cubicBezTo>
                        <a:pt x="67018" y="94623"/>
                        <a:pt x="67018" y="94623"/>
                        <a:pt x="67087" y="94554"/>
                      </a:cubicBezTo>
                      <a:cubicBezTo>
                        <a:pt x="67847" y="94278"/>
                        <a:pt x="68537" y="93932"/>
                        <a:pt x="69296" y="93587"/>
                      </a:cubicBezTo>
                      <a:cubicBezTo>
                        <a:pt x="69365" y="93587"/>
                        <a:pt x="69434" y="93518"/>
                        <a:pt x="69434" y="93518"/>
                      </a:cubicBezTo>
                      <a:cubicBezTo>
                        <a:pt x="69918" y="93311"/>
                        <a:pt x="70332" y="93104"/>
                        <a:pt x="70746" y="92897"/>
                      </a:cubicBezTo>
                      <a:cubicBezTo>
                        <a:pt x="71022" y="92759"/>
                        <a:pt x="71367" y="92621"/>
                        <a:pt x="71644" y="92414"/>
                      </a:cubicBezTo>
                      <a:cubicBezTo>
                        <a:pt x="71989" y="92206"/>
                        <a:pt x="72334" y="92068"/>
                        <a:pt x="72679" y="91861"/>
                      </a:cubicBezTo>
                      <a:cubicBezTo>
                        <a:pt x="73093" y="91654"/>
                        <a:pt x="73508" y="91378"/>
                        <a:pt x="73922" y="91171"/>
                      </a:cubicBezTo>
                      <a:cubicBezTo>
                        <a:pt x="74060" y="91102"/>
                        <a:pt x="74198" y="90964"/>
                        <a:pt x="74405" y="90895"/>
                      </a:cubicBezTo>
                      <a:cubicBezTo>
                        <a:pt x="74957" y="90550"/>
                        <a:pt x="75441" y="90273"/>
                        <a:pt x="75924" y="89928"/>
                      </a:cubicBezTo>
                      <a:cubicBezTo>
                        <a:pt x="76131" y="89790"/>
                        <a:pt x="76269" y="89652"/>
                        <a:pt x="76476" y="89583"/>
                      </a:cubicBezTo>
                      <a:cubicBezTo>
                        <a:pt x="77028" y="89238"/>
                        <a:pt x="77512" y="88893"/>
                        <a:pt x="77995" y="88479"/>
                      </a:cubicBezTo>
                      <a:cubicBezTo>
                        <a:pt x="78064" y="88409"/>
                        <a:pt x="78202" y="88340"/>
                        <a:pt x="78271" y="88271"/>
                      </a:cubicBezTo>
                      <a:cubicBezTo>
                        <a:pt x="78823" y="87857"/>
                        <a:pt x="79445" y="87374"/>
                        <a:pt x="79997" y="86891"/>
                      </a:cubicBezTo>
                      <a:cubicBezTo>
                        <a:pt x="80066" y="86891"/>
                        <a:pt x="80066" y="86822"/>
                        <a:pt x="80135" y="86822"/>
                      </a:cubicBezTo>
                      <a:cubicBezTo>
                        <a:pt x="81309" y="85855"/>
                        <a:pt x="82413" y="84820"/>
                        <a:pt x="83518" y="83784"/>
                      </a:cubicBezTo>
                      <a:cubicBezTo>
                        <a:pt x="83518" y="83784"/>
                        <a:pt x="83518" y="83784"/>
                        <a:pt x="83587" y="83715"/>
                      </a:cubicBezTo>
                      <a:cubicBezTo>
                        <a:pt x="84139" y="83163"/>
                        <a:pt x="84622" y="82610"/>
                        <a:pt x="85175" y="82058"/>
                      </a:cubicBezTo>
                      <a:cubicBezTo>
                        <a:pt x="85175" y="82058"/>
                        <a:pt x="85175" y="81989"/>
                        <a:pt x="85244" y="81989"/>
                      </a:cubicBezTo>
                      <a:cubicBezTo>
                        <a:pt x="85727" y="81437"/>
                        <a:pt x="86279" y="80885"/>
                        <a:pt x="86762" y="80263"/>
                      </a:cubicBezTo>
                      <a:cubicBezTo>
                        <a:pt x="86762" y="80263"/>
                        <a:pt x="86762" y="80194"/>
                        <a:pt x="86831" y="80194"/>
                      </a:cubicBezTo>
                      <a:cubicBezTo>
                        <a:pt x="87315" y="79642"/>
                        <a:pt x="87729" y="79090"/>
                        <a:pt x="88143" y="78537"/>
                      </a:cubicBezTo>
                      <a:cubicBezTo>
                        <a:pt x="88212" y="78468"/>
                        <a:pt x="88281" y="78330"/>
                        <a:pt x="88350" y="78261"/>
                      </a:cubicBezTo>
                      <a:cubicBezTo>
                        <a:pt x="88764" y="77709"/>
                        <a:pt x="89110" y="77157"/>
                        <a:pt x="89524" y="76604"/>
                      </a:cubicBezTo>
                      <a:cubicBezTo>
                        <a:pt x="89593" y="76466"/>
                        <a:pt x="89662" y="76328"/>
                        <a:pt x="89800" y="76190"/>
                      </a:cubicBezTo>
                      <a:cubicBezTo>
                        <a:pt x="90076" y="75776"/>
                        <a:pt x="90352" y="75293"/>
                        <a:pt x="90628" y="74879"/>
                      </a:cubicBezTo>
                      <a:cubicBezTo>
                        <a:pt x="90767" y="74602"/>
                        <a:pt x="90974" y="74395"/>
                        <a:pt x="91112" y="74119"/>
                      </a:cubicBezTo>
                      <a:cubicBezTo>
                        <a:pt x="91388" y="73705"/>
                        <a:pt x="91595" y="73291"/>
                        <a:pt x="91871" y="72807"/>
                      </a:cubicBezTo>
                      <a:cubicBezTo>
                        <a:pt x="92009" y="72531"/>
                        <a:pt x="92147" y="72324"/>
                        <a:pt x="92285" y="72048"/>
                      </a:cubicBezTo>
                      <a:cubicBezTo>
                        <a:pt x="92492" y="71634"/>
                        <a:pt x="92769" y="71151"/>
                        <a:pt x="92976" y="70736"/>
                      </a:cubicBezTo>
                      <a:cubicBezTo>
                        <a:pt x="93183" y="70391"/>
                        <a:pt x="93321" y="69977"/>
                        <a:pt x="93528" y="69632"/>
                      </a:cubicBezTo>
                      <a:cubicBezTo>
                        <a:pt x="93666" y="69287"/>
                        <a:pt x="93873" y="68941"/>
                        <a:pt x="94011" y="68596"/>
                      </a:cubicBezTo>
                      <a:cubicBezTo>
                        <a:pt x="94218" y="68113"/>
                        <a:pt x="94425" y="67561"/>
                        <a:pt x="94633" y="67077"/>
                      </a:cubicBezTo>
                      <a:cubicBezTo>
                        <a:pt x="94633" y="67008"/>
                        <a:pt x="94633" y="67008"/>
                        <a:pt x="94702" y="66939"/>
                      </a:cubicBezTo>
                      <a:cubicBezTo>
                        <a:pt x="94909" y="66456"/>
                        <a:pt x="95047" y="65973"/>
                        <a:pt x="95254" y="65490"/>
                      </a:cubicBezTo>
                      <a:cubicBezTo>
                        <a:pt x="95323" y="65352"/>
                        <a:pt x="95392" y="65144"/>
                        <a:pt x="95392" y="65006"/>
                      </a:cubicBezTo>
                      <a:cubicBezTo>
                        <a:pt x="95392" y="64937"/>
                        <a:pt x="95461" y="64799"/>
                        <a:pt x="95461" y="64730"/>
                      </a:cubicBezTo>
                      <a:cubicBezTo>
                        <a:pt x="95461" y="64661"/>
                        <a:pt x="95461" y="64661"/>
                        <a:pt x="95530" y="64592"/>
                      </a:cubicBezTo>
                      <a:cubicBezTo>
                        <a:pt x="95668" y="64109"/>
                        <a:pt x="95875" y="63626"/>
                        <a:pt x="96013" y="63142"/>
                      </a:cubicBezTo>
                      <a:cubicBezTo>
                        <a:pt x="96151" y="62797"/>
                        <a:pt x="96220" y="62452"/>
                        <a:pt x="96289" y="62107"/>
                      </a:cubicBezTo>
                      <a:cubicBezTo>
                        <a:pt x="96427" y="61693"/>
                        <a:pt x="96496" y="61209"/>
                        <a:pt x="96635" y="60726"/>
                      </a:cubicBezTo>
                      <a:cubicBezTo>
                        <a:pt x="96704" y="60312"/>
                        <a:pt x="96842" y="59967"/>
                        <a:pt x="96911" y="59553"/>
                      </a:cubicBezTo>
                      <a:cubicBezTo>
                        <a:pt x="96980" y="59207"/>
                        <a:pt x="97049" y="58862"/>
                        <a:pt x="97118" y="58517"/>
                      </a:cubicBezTo>
                      <a:cubicBezTo>
                        <a:pt x="97256" y="57965"/>
                        <a:pt x="97325" y="57343"/>
                        <a:pt x="97394" y="56791"/>
                      </a:cubicBezTo>
                      <a:cubicBezTo>
                        <a:pt x="97394" y="56653"/>
                        <a:pt x="97463" y="56515"/>
                        <a:pt x="97463" y="56377"/>
                      </a:cubicBezTo>
                      <a:cubicBezTo>
                        <a:pt x="97532" y="55687"/>
                        <a:pt x="97670" y="54996"/>
                        <a:pt x="97739" y="54375"/>
                      </a:cubicBezTo>
                      <a:cubicBezTo>
                        <a:pt x="97739" y="54237"/>
                        <a:pt x="97739" y="54099"/>
                        <a:pt x="97808" y="53892"/>
                      </a:cubicBezTo>
                      <a:cubicBezTo>
                        <a:pt x="97877" y="53132"/>
                        <a:pt x="97946" y="52373"/>
                        <a:pt x="97946" y="51613"/>
                      </a:cubicBezTo>
                      <a:cubicBezTo>
                        <a:pt x="97946" y="51613"/>
                        <a:pt x="97946" y="51613"/>
                        <a:pt x="97946" y="51613"/>
                      </a:cubicBezTo>
                      <a:cubicBezTo>
                        <a:pt x="98015" y="50785"/>
                        <a:pt x="98015" y="49957"/>
                        <a:pt x="98015" y="49128"/>
                      </a:cubicBezTo>
                      <a:cubicBezTo>
                        <a:pt x="98015" y="47678"/>
                        <a:pt x="97946" y="46298"/>
                        <a:pt x="97808" y="44848"/>
                      </a:cubicBezTo>
                      <a:cubicBezTo>
                        <a:pt x="97808" y="44848"/>
                        <a:pt x="97808" y="44848"/>
                        <a:pt x="97808" y="44848"/>
                      </a:cubicBezTo>
                      <a:cubicBezTo>
                        <a:pt x="97670" y="43536"/>
                        <a:pt x="97532" y="42155"/>
                        <a:pt x="97256" y="40844"/>
                      </a:cubicBezTo>
                      <a:cubicBezTo>
                        <a:pt x="97256" y="40775"/>
                        <a:pt x="97256" y="40706"/>
                        <a:pt x="97187" y="40568"/>
                      </a:cubicBezTo>
                      <a:cubicBezTo>
                        <a:pt x="96980" y="39256"/>
                        <a:pt x="96704" y="38013"/>
                        <a:pt x="96358" y="36771"/>
                      </a:cubicBezTo>
                      <a:cubicBezTo>
                        <a:pt x="96358" y="36702"/>
                        <a:pt x="96289" y="36564"/>
                        <a:pt x="96289" y="36494"/>
                      </a:cubicBezTo>
                      <a:cubicBezTo>
                        <a:pt x="95944" y="35252"/>
                        <a:pt x="95599" y="34009"/>
                        <a:pt x="95116" y="32767"/>
                      </a:cubicBezTo>
                      <a:cubicBezTo>
                        <a:pt x="95116" y="32698"/>
                        <a:pt x="95047" y="32629"/>
                        <a:pt x="95047" y="32629"/>
                      </a:cubicBezTo>
                      <a:cubicBezTo>
                        <a:pt x="94633" y="31386"/>
                        <a:pt x="94080" y="30212"/>
                        <a:pt x="93597" y="28970"/>
                      </a:cubicBezTo>
                      <a:cubicBezTo>
                        <a:pt x="93597" y="28901"/>
                        <a:pt x="93528" y="28832"/>
                        <a:pt x="93528" y="28763"/>
                      </a:cubicBezTo>
                      <a:cubicBezTo>
                        <a:pt x="92976" y="27589"/>
                        <a:pt x="92423" y="26415"/>
                        <a:pt x="91733" y="25242"/>
                      </a:cubicBezTo>
                      <a:cubicBezTo>
                        <a:pt x="91733" y="25242"/>
                        <a:pt x="91733" y="25242"/>
                        <a:pt x="91733" y="25173"/>
                      </a:cubicBezTo>
                      <a:cubicBezTo>
                        <a:pt x="90421" y="22825"/>
                        <a:pt x="88903" y="20616"/>
                        <a:pt x="87246" y="18476"/>
                      </a:cubicBezTo>
                      <a:lnTo>
                        <a:pt x="87246" y="18476"/>
                      </a:lnTo>
                      <a:cubicBezTo>
                        <a:pt x="84691" y="15301"/>
                        <a:pt x="81792" y="12470"/>
                        <a:pt x="78547" y="9985"/>
                      </a:cubicBezTo>
                      <a:cubicBezTo>
                        <a:pt x="78547" y="9985"/>
                        <a:pt x="78547" y="9985"/>
                        <a:pt x="78547" y="9985"/>
                      </a:cubicBezTo>
                      <a:cubicBezTo>
                        <a:pt x="78478" y="9916"/>
                        <a:pt x="78409" y="9847"/>
                        <a:pt x="78271" y="9778"/>
                      </a:cubicBezTo>
                      <a:cubicBezTo>
                        <a:pt x="78271" y="9778"/>
                        <a:pt x="78271" y="9778"/>
                        <a:pt x="78271" y="9778"/>
                      </a:cubicBezTo>
                      <a:cubicBezTo>
                        <a:pt x="77235" y="9018"/>
                        <a:pt x="76200" y="8328"/>
                        <a:pt x="75164" y="7638"/>
                      </a:cubicBezTo>
                      <a:cubicBezTo>
                        <a:pt x="75164" y="7638"/>
                        <a:pt x="75164" y="7638"/>
                        <a:pt x="75164" y="7638"/>
                      </a:cubicBezTo>
                      <a:cubicBezTo>
                        <a:pt x="73991" y="6878"/>
                        <a:pt x="72817" y="6257"/>
                        <a:pt x="71644" y="5636"/>
                      </a:cubicBezTo>
                      <a:cubicBezTo>
                        <a:pt x="71644" y="5636"/>
                        <a:pt x="71644" y="5636"/>
                        <a:pt x="71575" y="5636"/>
                      </a:cubicBezTo>
                      <a:cubicBezTo>
                        <a:pt x="64602" y="2046"/>
                        <a:pt x="56939" y="182"/>
                        <a:pt x="49069" y="182"/>
                      </a:cubicBezTo>
                      <a:cubicBezTo>
                        <a:pt x="49000" y="320"/>
                        <a:pt x="48931" y="320"/>
                        <a:pt x="48931" y="320"/>
                      </a:cubicBezTo>
                      <a:lnTo>
                        <a:pt x="48931" y="320"/>
                      </a:lnTo>
                      <a:close/>
                    </a:path>
                  </a:pathLst>
                </a:custGeom>
                <a:solidFill>
                  <a:srgbClr val="DEE8FE"/>
                </a:solidFill>
                <a:ln w="6856"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FF2392C-C2AD-0374-E4BA-B9926C7B1DE4}"/>
                    </a:ext>
                  </a:extLst>
                </p:cNvPr>
                <p:cNvSpPr/>
                <p:nvPr/>
              </p:nvSpPr>
              <p:spPr>
                <a:xfrm>
                  <a:off x="6977793" y="3940101"/>
                  <a:ext cx="97892" cy="64272"/>
                </a:xfrm>
                <a:custGeom>
                  <a:avLst/>
                  <a:gdLst>
                    <a:gd name="connsiteX0" fmla="*/ 95530 w 97892"/>
                    <a:gd name="connsiteY0" fmla="*/ 184 h 64272"/>
                    <a:gd name="connsiteX1" fmla="*/ 49069 w 97892"/>
                    <a:gd name="connsiteY1" fmla="*/ 33736 h 64272"/>
                    <a:gd name="connsiteX2" fmla="*/ 2608 w 97892"/>
                    <a:gd name="connsiteY2" fmla="*/ 184 h 64272"/>
                    <a:gd name="connsiteX3" fmla="*/ 122 w 97892"/>
                    <a:gd name="connsiteY3" fmla="*/ 15579 h 64272"/>
                    <a:gd name="connsiteX4" fmla="*/ 49069 w 97892"/>
                    <a:gd name="connsiteY4" fmla="*/ 64457 h 64272"/>
                    <a:gd name="connsiteX5" fmla="*/ 98015 w 97892"/>
                    <a:gd name="connsiteY5" fmla="*/ 15579 h 64272"/>
                    <a:gd name="connsiteX6" fmla="*/ 95530 w 97892"/>
                    <a:gd name="connsiteY6" fmla="*/ 184 h 64272"/>
                    <a:gd name="connsiteX7" fmla="*/ 95530 w 97892"/>
                    <a:gd name="connsiteY7" fmla="*/ 184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892" h="64272">
                      <a:moveTo>
                        <a:pt x="95530" y="184"/>
                      </a:moveTo>
                      <a:cubicBezTo>
                        <a:pt x="88903" y="20205"/>
                        <a:pt x="70194" y="33736"/>
                        <a:pt x="49069" y="33736"/>
                      </a:cubicBezTo>
                      <a:cubicBezTo>
                        <a:pt x="28013" y="33736"/>
                        <a:pt x="9304" y="20205"/>
                        <a:pt x="2608" y="184"/>
                      </a:cubicBezTo>
                      <a:cubicBezTo>
                        <a:pt x="951" y="5155"/>
                        <a:pt x="122" y="10333"/>
                        <a:pt x="122" y="15579"/>
                      </a:cubicBezTo>
                      <a:cubicBezTo>
                        <a:pt x="122" y="42572"/>
                        <a:pt x="22007" y="64457"/>
                        <a:pt x="49069" y="64457"/>
                      </a:cubicBezTo>
                      <a:cubicBezTo>
                        <a:pt x="76062" y="64457"/>
                        <a:pt x="97946" y="42572"/>
                        <a:pt x="98015" y="15579"/>
                      </a:cubicBezTo>
                      <a:cubicBezTo>
                        <a:pt x="98015" y="10402"/>
                        <a:pt x="97187" y="5155"/>
                        <a:pt x="95530" y="184"/>
                      </a:cubicBezTo>
                      <a:lnTo>
                        <a:pt x="95530" y="184"/>
                      </a:lnTo>
                      <a:close/>
                    </a:path>
                  </a:pathLst>
                </a:custGeom>
                <a:solidFill>
                  <a:srgbClr val="C9D9FD"/>
                </a:solidFill>
                <a:ln w="6856" cap="flat">
                  <a:noFill/>
                  <a:prstDash val="solid"/>
                  <a:miter/>
                </a:ln>
              </p:spPr>
              <p:txBody>
                <a:bodyPr rtlCol="0" anchor="ctr"/>
                <a:lstStyle/>
                <a:p>
                  <a:endParaRPr lang="en-US"/>
                </a:p>
              </p:txBody>
            </p:sp>
          </p:grpSp>
        </p:grpSp>
      </p:grpSp>
      <p:sp>
        <p:nvSpPr>
          <p:cNvPr id="85" name="TextBox 84">
            <a:extLst>
              <a:ext uri="{FF2B5EF4-FFF2-40B4-BE49-F238E27FC236}">
                <a16:creationId xmlns:a16="http://schemas.microsoft.com/office/drawing/2014/main" id="{405E4AB5-C50B-9DD9-E777-F1E07FEDAC97}"/>
              </a:ext>
            </a:extLst>
          </p:cNvPr>
          <p:cNvSpPr txBox="1"/>
          <p:nvPr/>
        </p:nvSpPr>
        <p:spPr>
          <a:xfrm>
            <a:off x="1448709" y="1457609"/>
            <a:ext cx="9282792" cy="1200329"/>
          </a:xfrm>
          <a:prstGeom prst="rect">
            <a:avLst/>
          </a:prstGeom>
          <a:noFill/>
        </p:spPr>
        <p:txBody>
          <a:bodyPr wrap="square" rtlCol="0">
            <a:spAutoFit/>
          </a:bodyPr>
          <a:lstStyle/>
          <a:p>
            <a:pPr algn="l"/>
            <a:r>
              <a:rPr lang="vi-VN" sz="2400" b="0" i="0" dirty="0">
                <a:solidFill>
                  <a:srgbClr val="333333"/>
                </a:solidFill>
                <a:effectLst/>
                <a:latin typeface="Arial" panose="020B0604020202020204" pitchFamily="34" charset="0"/>
                <a:cs typeface="Arial" panose="020B0604020202020204" pitchFamily="34" charset="0"/>
              </a:rPr>
              <a:t>Chưng cất là phương pháp tách và tinh chế quan trọng đối với:</a:t>
            </a:r>
          </a:p>
          <a:p>
            <a:pPr algn="l"/>
            <a:r>
              <a:rPr lang="vi-VN" sz="2400" b="0" i="0" dirty="0">
                <a:solidFill>
                  <a:srgbClr val="333333"/>
                </a:solidFill>
                <a:effectLst/>
                <a:latin typeface="Arial" panose="020B0604020202020204" pitchFamily="34" charset="0"/>
                <a:cs typeface="Arial" panose="020B0604020202020204" pitchFamily="34" charset="0"/>
              </a:rPr>
              <a:t>	A. Chất rắn.   	</a:t>
            </a:r>
            <a:r>
              <a:rPr lang="en-US" sz="2400" b="0" i="0" dirty="0">
                <a:solidFill>
                  <a:srgbClr val="333333"/>
                </a:solidFill>
                <a:effectLst/>
                <a:latin typeface="Arial" panose="020B0604020202020204" pitchFamily="34" charset="0"/>
                <a:cs typeface="Arial" panose="020B0604020202020204" pitchFamily="34" charset="0"/>
              </a:rPr>
              <a:t>		</a:t>
            </a:r>
            <a:r>
              <a:rPr lang="vi-VN" sz="2400" b="0" i="0" dirty="0">
                <a:solidFill>
                  <a:srgbClr val="333333"/>
                </a:solidFill>
                <a:effectLst/>
                <a:latin typeface="Arial" panose="020B0604020202020204" pitchFamily="34" charset="0"/>
                <a:cs typeface="Arial" panose="020B0604020202020204" pitchFamily="34" charset="0"/>
              </a:rPr>
              <a:t>B. Chất khí.   	</a:t>
            </a:r>
            <a:endParaRPr lang="en-US" sz="2400" b="0" i="0" dirty="0">
              <a:solidFill>
                <a:srgbClr val="333333"/>
              </a:solidFill>
              <a:effectLst/>
              <a:latin typeface="Arial" panose="020B0604020202020204" pitchFamily="34" charset="0"/>
              <a:cs typeface="Arial" panose="020B0604020202020204" pitchFamily="34" charset="0"/>
            </a:endParaRPr>
          </a:p>
          <a:p>
            <a:pPr algn="l"/>
            <a:r>
              <a:rPr lang="en-US" sz="2400" dirty="0">
                <a:solidFill>
                  <a:srgbClr val="333333"/>
                </a:solidFill>
                <a:latin typeface="Arial" panose="020B0604020202020204" pitchFamily="34" charset="0"/>
                <a:cs typeface="Arial" panose="020B0604020202020204" pitchFamily="34" charset="0"/>
              </a:rPr>
              <a:t>	</a:t>
            </a:r>
            <a:r>
              <a:rPr lang="vi-VN" sz="2400" b="0" i="0" dirty="0">
                <a:solidFill>
                  <a:srgbClr val="333333"/>
                </a:solidFill>
                <a:effectLst/>
                <a:latin typeface="Arial" panose="020B0604020202020204" pitchFamily="34" charset="0"/>
                <a:cs typeface="Arial" panose="020B0604020202020204" pitchFamily="34" charset="0"/>
              </a:rPr>
              <a:t>C. Chất lỏng.   	</a:t>
            </a:r>
            <a:r>
              <a:rPr lang="en-US" sz="2400" b="0" i="0" dirty="0">
                <a:solidFill>
                  <a:srgbClr val="333333"/>
                </a:solidFill>
                <a:effectLst/>
                <a:latin typeface="Arial" panose="020B0604020202020204" pitchFamily="34" charset="0"/>
                <a:cs typeface="Arial" panose="020B0604020202020204" pitchFamily="34" charset="0"/>
              </a:rPr>
              <a:t>		</a:t>
            </a:r>
            <a:r>
              <a:rPr lang="vi-VN" sz="2400" b="0" i="0" dirty="0">
                <a:solidFill>
                  <a:srgbClr val="333333"/>
                </a:solidFill>
                <a:effectLst/>
                <a:latin typeface="Arial" panose="020B0604020202020204" pitchFamily="34" charset="0"/>
                <a:cs typeface="Arial" panose="020B0604020202020204" pitchFamily="34" charset="0"/>
              </a:rPr>
              <a:t>D. Chất khử màu.</a:t>
            </a:r>
          </a:p>
        </p:txBody>
      </p:sp>
      <p:grpSp>
        <p:nvGrpSpPr>
          <p:cNvPr id="90" name="Group 89">
            <a:extLst>
              <a:ext uri="{FF2B5EF4-FFF2-40B4-BE49-F238E27FC236}">
                <a16:creationId xmlns:a16="http://schemas.microsoft.com/office/drawing/2014/main" id="{2C362BCD-1FA3-C1CD-3586-C504A18C9AB5}"/>
              </a:ext>
            </a:extLst>
          </p:cNvPr>
          <p:cNvGrpSpPr/>
          <p:nvPr/>
        </p:nvGrpSpPr>
        <p:grpSpPr>
          <a:xfrm>
            <a:off x="4680857" y="4099341"/>
            <a:ext cx="4991355" cy="875521"/>
            <a:chOff x="897719" y="3816982"/>
            <a:chExt cx="5987798" cy="875521"/>
          </a:xfrm>
        </p:grpSpPr>
        <p:pic>
          <p:nvPicPr>
            <p:cNvPr id="23" name="Picture 22">
              <a:extLst>
                <a:ext uri="{FF2B5EF4-FFF2-40B4-BE49-F238E27FC236}">
                  <a16:creationId xmlns:a16="http://schemas.microsoft.com/office/drawing/2014/main" id="{7696BCEF-6BCF-5EC7-838E-686E8F7C0941}"/>
                </a:ext>
              </a:extLst>
            </p:cNvPr>
            <p:cNvPicPr>
              <a:picLocks noChangeAspect="1"/>
            </p:cNvPicPr>
            <p:nvPr/>
          </p:nvPicPr>
          <p:blipFill>
            <a:blip r:embed="rId3">
              <a:lum bright="100000" contrast="-70000"/>
            </a:blip>
            <a:stretch>
              <a:fillRect/>
            </a:stretch>
          </p:blipFill>
          <p:spPr>
            <a:xfrm>
              <a:off x="897719" y="3816982"/>
              <a:ext cx="1016836" cy="875521"/>
            </a:xfrm>
            <a:prstGeom prst="rect">
              <a:avLst/>
            </a:prstGeom>
          </p:spPr>
        </p:pic>
        <p:sp>
          <p:nvSpPr>
            <p:cNvPr id="87" name="TextBox 86">
              <a:extLst>
                <a:ext uri="{FF2B5EF4-FFF2-40B4-BE49-F238E27FC236}">
                  <a16:creationId xmlns:a16="http://schemas.microsoft.com/office/drawing/2014/main" id="{00D4C638-2058-C520-9E35-223F02B11E01}"/>
                </a:ext>
              </a:extLst>
            </p:cNvPr>
            <p:cNvSpPr txBox="1"/>
            <p:nvPr/>
          </p:nvSpPr>
          <p:spPr>
            <a:xfrm>
              <a:off x="1914553" y="4017786"/>
              <a:ext cx="4970964" cy="473912"/>
            </a:xfrm>
            <a:prstGeom prst="rect">
              <a:avLst/>
            </a:prstGeom>
            <a:noFill/>
          </p:spPr>
          <p:txBody>
            <a:bodyPr wrap="square" rtlCol="0">
              <a:spAutoFit/>
            </a:bodyPr>
            <a:lstStyle/>
            <a:p>
              <a:pPr>
                <a:lnSpc>
                  <a:spcPct val="125000"/>
                </a:lnSpc>
              </a:pPr>
              <a:r>
                <a:rPr lang="vi-VN" sz="2200" dirty="0">
                  <a:solidFill>
                    <a:schemeClr val="bg1"/>
                  </a:solidFill>
                </a:rPr>
                <a:t>Đáp án: </a:t>
              </a:r>
              <a:r>
                <a:rPr lang="en-US" sz="2200" dirty="0">
                  <a:solidFill>
                    <a:schemeClr val="bg1"/>
                  </a:solidFill>
                  <a:latin typeface="Arial" panose="020B0604020202020204" pitchFamily="34" charset="0"/>
                  <a:cs typeface="Arial" panose="020B0604020202020204" pitchFamily="34" charset="0"/>
                </a:rPr>
                <a:t>C</a:t>
              </a:r>
            </a:p>
          </p:txBody>
        </p:sp>
      </p:grpSp>
    </p:spTree>
    <p:extLst>
      <p:ext uri="{BB962C8B-B14F-4D97-AF65-F5344CB8AC3E}">
        <p14:creationId xmlns:p14="http://schemas.microsoft.com/office/powerpoint/2010/main" val="16872592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hỏi</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3</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670" y="360328"/>
            <a:ext cx="394486" cy="256654"/>
          </a:xfrm>
          <a:prstGeom prst="rect">
            <a:avLst/>
          </a:prstGeom>
        </p:spPr>
      </p:pic>
      <p:sp>
        <p:nvSpPr>
          <p:cNvPr id="10" name="!!o1b">
            <a:extLst>
              <a:ext uri="{FF2B5EF4-FFF2-40B4-BE49-F238E27FC236}">
                <a16:creationId xmlns:a16="http://schemas.microsoft.com/office/drawing/2014/main" id="{F94139EE-3B91-45F5-9EAB-4B3DEDD4EAD1}"/>
              </a:ext>
            </a:extLst>
          </p:cNvPr>
          <p:cNvSpPr/>
          <p:nvPr/>
        </p:nvSpPr>
        <p:spPr>
          <a:xfrm>
            <a:off x="4046184" y="5777051"/>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1" name="!!o1c">
            <a:extLst>
              <a:ext uri="{FF2B5EF4-FFF2-40B4-BE49-F238E27FC236}">
                <a16:creationId xmlns:a16="http://schemas.microsoft.com/office/drawing/2014/main" id="{0221DB76-7F2C-42A3-A927-475C39E693E0}"/>
              </a:ext>
            </a:extLst>
          </p:cNvPr>
          <p:cNvSpPr/>
          <p:nvPr/>
        </p:nvSpPr>
        <p:spPr>
          <a:xfrm>
            <a:off x="5056931" y="5777051"/>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1" name="!!1b">
            <a:extLst>
              <a:ext uri="{FF2B5EF4-FFF2-40B4-BE49-F238E27FC236}">
                <a16:creationId xmlns:a16="http://schemas.microsoft.com/office/drawing/2014/main" id="{43A3519C-897D-4399-B468-322CC4AD5493}"/>
              </a:ext>
            </a:extLst>
          </p:cNvPr>
          <p:cNvSpPr txBox="1"/>
          <p:nvPr/>
        </p:nvSpPr>
        <p:spPr>
          <a:xfrm>
            <a:off x="4263344" y="5809798"/>
            <a:ext cx="462170" cy="830997"/>
          </a:xfrm>
          <a:prstGeom prst="rect">
            <a:avLst/>
          </a:prstGeom>
          <a:noFill/>
        </p:spPr>
        <p:txBody>
          <a:bodyPr wrap="square" rtlCol="0">
            <a:spAutoFit/>
          </a:bodyPr>
          <a:lstStyle/>
          <a:p>
            <a:pPr algn="ctr"/>
            <a:r>
              <a:rPr lang="en-US" sz="4800" b="1">
                <a:solidFill>
                  <a:schemeClr val="bg1"/>
                </a:solidFill>
                <a:effectLst>
                  <a:outerShdw blurRad="38100" dist="38100" dir="2700000" algn="tl">
                    <a:srgbClr val="000000">
                      <a:alpha val="43137"/>
                    </a:srgbClr>
                  </a:outerShdw>
                </a:effectLst>
                <a:latin typeface="Averta Std ExtraBold" panose="00000900000000000000" pitchFamily="50" charset="0"/>
              </a:rPr>
              <a:t>p</a:t>
            </a:r>
            <a:endPar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2" name="!!1c">
            <a:extLst>
              <a:ext uri="{FF2B5EF4-FFF2-40B4-BE49-F238E27FC236}">
                <a16:creationId xmlns:a16="http://schemas.microsoft.com/office/drawing/2014/main" id="{B63E422B-70F3-44E6-9626-6465118873E0}"/>
              </a:ext>
            </a:extLst>
          </p:cNvPr>
          <p:cNvSpPr txBox="1"/>
          <p:nvPr/>
        </p:nvSpPr>
        <p:spPr>
          <a:xfrm>
            <a:off x="5274093" y="5807933"/>
            <a:ext cx="462170" cy="830997"/>
          </a:xfrm>
          <a:prstGeom prst="rect">
            <a:avLst/>
          </a:prstGeom>
          <a:noFill/>
        </p:spPr>
        <p:txBody>
          <a:bodyPr wrap="square" rtlCol="0">
            <a:spAutoFit/>
          </a:bodyPr>
          <a:lstStyle/>
          <a:p>
            <a:pPr algn="ctr"/>
            <a:r>
              <a:rPr lang="en-US" sz="4800" b="1">
                <a:solidFill>
                  <a:schemeClr val="bg1"/>
                </a:solidFill>
                <a:effectLst>
                  <a:outerShdw blurRad="38100" dist="38100" dir="2700000" algn="tl">
                    <a:srgbClr val="000000">
                      <a:alpha val="43137"/>
                    </a:srgbClr>
                  </a:outerShdw>
                </a:effectLst>
                <a:latin typeface="Averta Std ExtraBold" panose="00000900000000000000" pitchFamily="50" charset="0"/>
              </a:rPr>
              <a:t>e</a:t>
            </a:r>
            <a:endPar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29" name="Rectangle: Rounded Corners 28">
            <a:extLst>
              <a:ext uri="{FF2B5EF4-FFF2-40B4-BE49-F238E27FC236}">
                <a16:creationId xmlns:a16="http://schemas.microsoft.com/office/drawing/2014/main" id="{79081DE3-25B1-4AC5-88E2-CA1A582D540E}"/>
              </a:ext>
            </a:extLst>
          </p:cNvPr>
          <p:cNvSpPr/>
          <p:nvPr/>
        </p:nvSpPr>
        <p:spPr>
          <a:xfrm>
            <a:off x="953311" y="987826"/>
            <a:ext cx="10626398" cy="3002737"/>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142846" y="4385521"/>
            <a:ext cx="3849554" cy="880471"/>
            <a:chOff x="4037538" y="4547895"/>
            <a:chExt cx="3849554"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81780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49756" y="4726520"/>
              <a:ext cx="2735321" cy="523220"/>
            </a:xfrm>
            <a:prstGeom prst="rect">
              <a:avLst/>
            </a:prstGeom>
            <a:noFill/>
          </p:spPr>
          <p:txBody>
            <a:bodyPr wrap="square">
              <a:spAutoFit/>
            </a:bodyPr>
            <a:lstStyle/>
            <a:p>
              <a:pPr algn="ctr"/>
              <a:r>
                <a:rPr lang="en-US" sz="2700" b="0" i="0" dirty="0" err="1">
                  <a:solidFill>
                    <a:srgbClr val="EE4036"/>
                  </a:solidFill>
                  <a:effectLst/>
                  <a:latin typeface="Averta Std ExtraBold" panose="00000900000000000000" pitchFamily="50" charset="0"/>
                </a:rPr>
                <a:t>Đây</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là</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gì</a:t>
              </a:r>
              <a:r>
                <a:rPr lang="en-US" sz="2700" b="0" i="0" dirty="0">
                  <a:solidFill>
                    <a:srgbClr val="EE4036"/>
                  </a:solidFill>
                  <a:effectLst/>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4998900" y="1226551"/>
            <a:ext cx="6587999" cy="2554545"/>
          </a:xfrm>
          <a:prstGeom prst="rect">
            <a:avLst/>
          </a:prstGeom>
          <a:noFill/>
          <a:ln>
            <a:noFill/>
          </a:ln>
        </p:spPr>
        <p:txBody>
          <a:bodyPr wrap="square">
            <a:spAutoFit/>
          </a:bodyPr>
          <a:lstStyle/>
          <a:p>
            <a:pPr algn="ctr"/>
            <a:r>
              <a:rPr lang="en-US" sz="3200">
                <a:solidFill>
                  <a:srgbClr val="EE4036"/>
                </a:solidFill>
                <a:latin typeface="Averta Std ExtraBold" panose="00000900000000000000" pitchFamily="50" charset="0"/>
              </a:rPr>
              <a:t>Các hấp thụ ở các số sóng nhất định ứng với các liên kết hay các nhóm nguyên tử có trong hợp chất hữu cơ được thể hiện dưới dạng các đỉnh</a:t>
            </a:r>
            <a:endParaRPr lang="en-US" sz="3200" dirty="0">
              <a:solidFill>
                <a:srgbClr val="EE4036"/>
              </a:solidFill>
              <a:latin typeface="Averta Std ExtraBold" panose="00000900000000000000" pitchFamily="50" charset="0"/>
            </a:endParaRPr>
          </a:p>
        </p:txBody>
      </p:sp>
      <p:pic>
        <p:nvPicPr>
          <p:cNvPr id="136" name="Picture 135">
            <a:extLst>
              <a:ext uri="{FF2B5EF4-FFF2-40B4-BE49-F238E27FC236}">
                <a16:creationId xmlns:a16="http://schemas.microsoft.com/office/drawing/2014/main" id="{E2A24C98-35A3-45FF-9431-2BE835010581}"/>
              </a:ext>
            </a:extLst>
          </p:cNvPr>
          <p:cNvPicPr>
            <a:picLocks noChangeAspect="1"/>
          </p:cNvPicPr>
          <p:nvPr/>
        </p:nvPicPr>
        <p:blipFill>
          <a:blip r:embed="rId8"/>
          <a:stretch>
            <a:fillRect/>
          </a:stretch>
        </p:blipFill>
        <p:spPr>
          <a:xfrm>
            <a:off x="4297585" y="-631254"/>
            <a:ext cx="360000" cy="214615"/>
          </a:xfrm>
          <a:prstGeom prst="rect">
            <a:avLst/>
          </a:prstGeom>
        </p:spPr>
      </p:pic>
      <p:pic>
        <p:nvPicPr>
          <p:cNvPr id="137" name="Picture 136">
            <a:extLst>
              <a:ext uri="{FF2B5EF4-FFF2-40B4-BE49-F238E27FC236}">
                <a16:creationId xmlns:a16="http://schemas.microsoft.com/office/drawing/2014/main" id="{6F0C86CA-0091-4117-BFEC-2073208776D8}"/>
              </a:ext>
            </a:extLst>
          </p:cNvPr>
          <p:cNvPicPr>
            <a:picLocks noChangeAspect="1"/>
          </p:cNvPicPr>
          <p:nvPr/>
        </p:nvPicPr>
        <p:blipFill>
          <a:blip r:embed="rId9"/>
          <a:stretch>
            <a:fillRect/>
          </a:stretch>
        </p:blipFill>
        <p:spPr>
          <a:xfrm>
            <a:off x="2022889" y="-680390"/>
            <a:ext cx="360000" cy="214615"/>
          </a:xfrm>
          <a:prstGeom prst="rect">
            <a:avLst/>
          </a:prstGeom>
        </p:spPr>
      </p:pic>
      <p:pic>
        <p:nvPicPr>
          <p:cNvPr id="138" name="Picture 137">
            <a:extLst>
              <a:ext uri="{FF2B5EF4-FFF2-40B4-BE49-F238E27FC236}">
                <a16:creationId xmlns:a16="http://schemas.microsoft.com/office/drawing/2014/main" id="{68C8D11E-0AFE-4F7B-B87C-5545F5E6C086}"/>
              </a:ext>
            </a:extLst>
          </p:cNvPr>
          <p:cNvPicPr>
            <a:picLocks noChangeAspect="1"/>
          </p:cNvPicPr>
          <p:nvPr/>
        </p:nvPicPr>
        <p:blipFill>
          <a:blip r:embed="rId10"/>
          <a:stretch>
            <a:fillRect/>
          </a:stretch>
        </p:blipFill>
        <p:spPr>
          <a:xfrm>
            <a:off x="3562404" y="-1010893"/>
            <a:ext cx="360000" cy="218075"/>
          </a:xfrm>
          <a:prstGeom prst="rect">
            <a:avLst/>
          </a:prstGeom>
        </p:spPr>
      </p:pic>
      <p:pic>
        <p:nvPicPr>
          <p:cNvPr id="139" name="Picture 138">
            <a:extLst>
              <a:ext uri="{FF2B5EF4-FFF2-40B4-BE49-F238E27FC236}">
                <a16:creationId xmlns:a16="http://schemas.microsoft.com/office/drawing/2014/main" id="{0D814C9E-BF3B-4291-BE98-A970F732C6DC}"/>
              </a:ext>
            </a:extLst>
          </p:cNvPr>
          <p:cNvPicPr>
            <a:picLocks noChangeAspect="1"/>
          </p:cNvPicPr>
          <p:nvPr/>
        </p:nvPicPr>
        <p:blipFill>
          <a:blip r:embed="rId11"/>
          <a:stretch>
            <a:fillRect/>
          </a:stretch>
        </p:blipFill>
        <p:spPr>
          <a:xfrm>
            <a:off x="5329696" y="-719246"/>
            <a:ext cx="360000" cy="218075"/>
          </a:xfrm>
          <a:prstGeom prst="rect">
            <a:avLst/>
          </a:prstGeom>
        </p:spPr>
      </p:pic>
      <p:pic>
        <p:nvPicPr>
          <p:cNvPr id="140" name="Picture 139">
            <a:extLst>
              <a:ext uri="{FF2B5EF4-FFF2-40B4-BE49-F238E27FC236}">
                <a16:creationId xmlns:a16="http://schemas.microsoft.com/office/drawing/2014/main" id="{1045EAEC-7CAA-4B81-B22A-BBDE414E6E99}"/>
              </a:ext>
            </a:extLst>
          </p:cNvPr>
          <p:cNvPicPr>
            <a:picLocks noChangeAspect="1"/>
          </p:cNvPicPr>
          <p:nvPr/>
        </p:nvPicPr>
        <p:blipFill>
          <a:blip r:embed="rId12"/>
          <a:stretch>
            <a:fillRect/>
          </a:stretch>
        </p:blipFill>
        <p:spPr>
          <a:xfrm>
            <a:off x="10151615" y="-649523"/>
            <a:ext cx="360000" cy="214615"/>
          </a:xfrm>
          <a:prstGeom prst="rect">
            <a:avLst/>
          </a:prstGeom>
        </p:spPr>
      </p:pic>
      <p:pic>
        <p:nvPicPr>
          <p:cNvPr id="141" name="Picture 140">
            <a:extLst>
              <a:ext uri="{FF2B5EF4-FFF2-40B4-BE49-F238E27FC236}">
                <a16:creationId xmlns:a16="http://schemas.microsoft.com/office/drawing/2014/main" id="{E1EAAEDC-5B63-4ABF-950D-A3661A34B2A3}"/>
              </a:ext>
            </a:extLst>
          </p:cNvPr>
          <p:cNvPicPr>
            <a:picLocks noChangeAspect="1"/>
          </p:cNvPicPr>
          <p:nvPr/>
        </p:nvPicPr>
        <p:blipFill>
          <a:blip r:embed="rId13"/>
          <a:stretch>
            <a:fillRect/>
          </a:stretch>
        </p:blipFill>
        <p:spPr>
          <a:xfrm>
            <a:off x="7478868" y="-1101340"/>
            <a:ext cx="360000" cy="218075"/>
          </a:xfrm>
          <a:prstGeom prst="rect">
            <a:avLst/>
          </a:prstGeom>
        </p:spPr>
      </p:pic>
      <p:pic>
        <p:nvPicPr>
          <p:cNvPr id="142" name="Picture 141">
            <a:extLst>
              <a:ext uri="{FF2B5EF4-FFF2-40B4-BE49-F238E27FC236}">
                <a16:creationId xmlns:a16="http://schemas.microsoft.com/office/drawing/2014/main" id="{396E1D2C-F1DE-4F25-81DA-6E6028E048F9}"/>
              </a:ext>
            </a:extLst>
          </p:cNvPr>
          <p:cNvPicPr>
            <a:picLocks noChangeAspect="1"/>
          </p:cNvPicPr>
          <p:nvPr/>
        </p:nvPicPr>
        <p:blipFill>
          <a:blip r:embed="rId14"/>
          <a:stretch>
            <a:fillRect/>
          </a:stretch>
        </p:blipFill>
        <p:spPr>
          <a:xfrm>
            <a:off x="8383689" y="-593030"/>
            <a:ext cx="360000" cy="214615"/>
          </a:xfrm>
          <a:prstGeom prst="rect">
            <a:avLst/>
          </a:prstGeom>
        </p:spPr>
      </p:pic>
      <p:pic>
        <p:nvPicPr>
          <p:cNvPr id="143" name="Picture 142">
            <a:extLst>
              <a:ext uri="{FF2B5EF4-FFF2-40B4-BE49-F238E27FC236}">
                <a16:creationId xmlns:a16="http://schemas.microsoft.com/office/drawing/2014/main" id="{C67324EB-D3F2-4F0B-B911-CDA7A8304F3D}"/>
              </a:ext>
            </a:extLst>
          </p:cNvPr>
          <p:cNvPicPr>
            <a:picLocks noChangeAspect="1"/>
          </p:cNvPicPr>
          <p:nvPr/>
        </p:nvPicPr>
        <p:blipFill>
          <a:blip r:embed="rId15"/>
          <a:stretch>
            <a:fillRect/>
          </a:stretch>
        </p:blipFill>
        <p:spPr>
          <a:xfrm>
            <a:off x="9159089" y="-634714"/>
            <a:ext cx="360000" cy="218075"/>
          </a:xfrm>
          <a:prstGeom prst="rect">
            <a:avLst/>
          </a:prstGeom>
        </p:spPr>
      </p:pic>
      <p:pic>
        <p:nvPicPr>
          <p:cNvPr id="144" name="Picture 143">
            <a:extLst>
              <a:ext uri="{FF2B5EF4-FFF2-40B4-BE49-F238E27FC236}">
                <a16:creationId xmlns:a16="http://schemas.microsoft.com/office/drawing/2014/main" id="{BDB067EA-AB66-4605-8786-F0BD17037F44}"/>
              </a:ext>
            </a:extLst>
          </p:cNvPr>
          <p:cNvPicPr>
            <a:picLocks noChangeAspect="1"/>
          </p:cNvPicPr>
          <p:nvPr/>
        </p:nvPicPr>
        <p:blipFill>
          <a:blip r:embed="rId16"/>
          <a:stretch>
            <a:fillRect/>
          </a:stretch>
        </p:blipFill>
        <p:spPr>
          <a:xfrm>
            <a:off x="6914365" y="-556196"/>
            <a:ext cx="360000" cy="218075"/>
          </a:xfrm>
          <a:prstGeom prst="rect">
            <a:avLst/>
          </a:prstGeom>
        </p:spPr>
      </p:pic>
      <p:pic>
        <p:nvPicPr>
          <p:cNvPr id="145" name="Picture 144">
            <a:extLst>
              <a:ext uri="{FF2B5EF4-FFF2-40B4-BE49-F238E27FC236}">
                <a16:creationId xmlns:a16="http://schemas.microsoft.com/office/drawing/2014/main" id="{D59F442C-9BB5-43D0-B284-8EFE7D9150AA}"/>
              </a:ext>
            </a:extLst>
          </p:cNvPr>
          <p:cNvPicPr>
            <a:picLocks noChangeAspect="1"/>
          </p:cNvPicPr>
          <p:nvPr/>
        </p:nvPicPr>
        <p:blipFill>
          <a:blip r:embed="rId17"/>
          <a:stretch>
            <a:fillRect/>
          </a:stretch>
        </p:blipFill>
        <p:spPr>
          <a:xfrm>
            <a:off x="2749874" y="-705644"/>
            <a:ext cx="360000" cy="218075"/>
          </a:xfrm>
          <a:prstGeom prst="rect">
            <a:avLst/>
          </a:prstGeom>
        </p:spPr>
      </p:pic>
      <p:pic>
        <p:nvPicPr>
          <p:cNvPr id="146" name="Picture 145">
            <a:extLst>
              <a:ext uri="{FF2B5EF4-FFF2-40B4-BE49-F238E27FC236}">
                <a16:creationId xmlns:a16="http://schemas.microsoft.com/office/drawing/2014/main" id="{7DB10253-8425-4F19-B995-DCA5C90F411A}"/>
              </a:ext>
            </a:extLst>
          </p:cNvPr>
          <p:cNvPicPr>
            <a:picLocks noChangeAspect="1"/>
          </p:cNvPicPr>
          <p:nvPr/>
        </p:nvPicPr>
        <p:blipFill>
          <a:blip r:embed="rId9"/>
          <a:stretch>
            <a:fillRect/>
          </a:stretch>
        </p:blipFill>
        <p:spPr>
          <a:xfrm>
            <a:off x="6872692" y="-853478"/>
            <a:ext cx="360000" cy="214615"/>
          </a:xfrm>
          <a:prstGeom prst="rect">
            <a:avLst/>
          </a:prstGeom>
        </p:spPr>
      </p:pic>
      <p:pic>
        <p:nvPicPr>
          <p:cNvPr id="147" name="Picture 146">
            <a:extLst>
              <a:ext uri="{FF2B5EF4-FFF2-40B4-BE49-F238E27FC236}">
                <a16:creationId xmlns:a16="http://schemas.microsoft.com/office/drawing/2014/main" id="{A9DFF7EA-3F47-420E-BAB4-B4D4EAC8CE20}"/>
              </a:ext>
            </a:extLst>
          </p:cNvPr>
          <p:cNvPicPr>
            <a:picLocks noChangeAspect="1"/>
          </p:cNvPicPr>
          <p:nvPr/>
        </p:nvPicPr>
        <p:blipFill>
          <a:blip r:embed="rId10"/>
          <a:stretch>
            <a:fillRect/>
          </a:stretch>
        </p:blipFill>
        <p:spPr>
          <a:xfrm>
            <a:off x="8412207" y="-1183981"/>
            <a:ext cx="360000" cy="218075"/>
          </a:xfrm>
          <a:prstGeom prst="rect">
            <a:avLst/>
          </a:prstGeom>
        </p:spPr>
      </p:pic>
      <p:pic>
        <p:nvPicPr>
          <p:cNvPr id="148" name="Picture 147">
            <a:extLst>
              <a:ext uri="{FF2B5EF4-FFF2-40B4-BE49-F238E27FC236}">
                <a16:creationId xmlns:a16="http://schemas.microsoft.com/office/drawing/2014/main" id="{CB19D85A-DBE2-4D1C-81E5-7D5F799CB541}"/>
              </a:ext>
            </a:extLst>
          </p:cNvPr>
          <p:cNvPicPr>
            <a:picLocks noChangeAspect="1"/>
          </p:cNvPicPr>
          <p:nvPr/>
        </p:nvPicPr>
        <p:blipFill>
          <a:blip r:embed="rId17"/>
          <a:stretch>
            <a:fillRect/>
          </a:stretch>
        </p:blipFill>
        <p:spPr>
          <a:xfrm>
            <a:off x="7599677" y="-878732"/>
            <a:ext cx="360000" cy="218075"/>
          </a:xfrm>
          <a:prstGeom prst="rect">
            <a:avLst/>
          </a:prstGeom>
        </p:spPr>
      </p:pic>
      <p:pic>
        <p:nvPicPr>
          <p:cNvPr id="149" name="Picture 148">
            <a:extLst>
              <a:ext uri="{FF2B5EF4-FFF2-40B4-BE49-F238E27FC236}">
                <a16:creationId xmlns:a16="http://schemas.microsoft.com/office/drawing/2014/main" id="{1571BFB6-F40C-4995-A85E-E041985AA4EE}"/>
              </a:ext>
            </a:extLst>
          </p:cNvPr>
          <p:cNvPicPr>
            <a:picLocks noChangeAspect="1"/>
          </p:cNvPicPr>
          <p:nvPr/>
        </p:nvPicPr>
        <p:blipFill>
          <a:blip r:embed="rId11"/>
          <a:stretch>
            <a:fillRect/>
          </a:stretch>
        </p:blipFill>
        <p:spPr>
          <a:xfrm>
            <a:off x="700335" y="-564778"/>
            <a:ext cx="360000" cy="218075"/>
          </a:xfrm>
          <a:prstGeom prst="rect">
            <a:avLst/>
          </a:prstGeom>
        </p:spPr>
      </p:pic>
      <p:pic>
        <p:nvPicPr>
          <p:cNvPr id="150" name="Picture 149">
            <a:extLst>
              <a:ext uri="{FF2B5EF4-FFF2-40B4-BE49-F238E27FC236}">
                <a16:creationId xmlns:a16="http://schemas.microsoft.com/office/drawing/2014/main" id="{4CE6C58B-82FB-4AC7-AD34-D55656BEEFAF}"/>
              </a:ext>
            </a:extLst>
          </p:cNvPr>
          <p:cNvPicPr>
            <a:picLocks noChangeAspect="1"/>
          </p:cNvPicPr>
          <p:nvPr/>
        </p:nvPicPr>
        <p:blipFill>
          <a:blip r:embed="rId12"/>
          <a:stretch>
            <a:fillRect/>
          </a:stretch>
        </p:blipFill>
        <p:spPr>
          <a:xfrm>
            <a:off x="1631260" y="-980072"/>
            <a:ext cx="360000" cy="214615"/>
          </a:xfrm>
          <a:prstGeom prst="rect">
            <a:avLst/>
          </a:prstGeom>
        </p:spPr>
      </p:pic>
      <p:pic>
        <p:nvPicPr>
          <p:cNvPr id="151" name="Picture 150">
            <a:extLst>
              <a:ext uri="{FF2B5EF4-FFF2-40B4-BE49-F238E27FC236}">
                <a16:creationId xmlns:a16="http://schemas.microsoft.com/office/drawing/2014/main" id="{669FFAF8-4030-42C1-8181-04368FB8726A}"/>
              </a:ext>
            </a:extLst>
          </p:cNvPr>
          <p:cNvPicPr>
            <a:picLocks noChangeAspect="1"/>
          </p:cNvPicPr>
          <p:nvPr/>
        </p:nvPicPr>
        <p:blipFill>
          <a:blip r:embed="rId13"/>
          <a:stretch>
            <a:fillRect/>
          </a:stretch>
        </p:blipFill>
        <p:spPr>
          <a:xfrm>
            <a:off x="2849507" y="-946872"/>
            <a:ext cx="360000" cy="218075"/>
          </a:xfrm>
          <a:prstGeom prst="rect">
            <a:avLst/>
          </a:prstGeom>
        </p:spPr>
      </p:pic>
      <p:pic>
        <p:nvPicPr>
          <p:cNvPr id="152" name="Picture 151">
            <a:extLst>
              <a:ext uri="{FF2B5EF4-FFF2-40B4-BE49-F238E27FC236}">
                <a16:creationId xmlns:a16="http://schemas.microsoft.com/office/drawing/2014/main" id="{91E80C74-3176-4BBC-BD54-D2910A4B7BAC}"/>
              </a:ext>
            </a:extLst>
          </p:cNvPr>
          <p:cNvPicPr>
            <a:picLocks noChangeAspect="1"/>
          </p:cNvPicPr>
          <p:nvPr/>
        </p:nvPicPr>
        <p:blipFill>
          <a:blip r:embed="rId9"/>
          <a:stretch>
            <a:fillRect/>
          </a:stretch>
        </p:blipFill>
        <p:spPr>
          <a:xfrm>
            <a:off x="2243331" y="-699010"/>
            <a:ext cx="360000" cy="214615"/>
          </a:xfrm>
          <a:prstGeom prst="rect">
            <a:avLst/>
          </a:prstGeom>
        </p:spPr>
      </p:pic>
      <p:pic>
        <p:nvPicPr>
          <p:cNvPr id="153" name="Picture 152">
            <a:extLst>
              <a:ext uri="{FF2B5EF4-FFF2-40B4-BE49-F238E27FC236}">
                <a16:creationId xmlns:a16="http://schemas.microsoft.com/office/drawing/2014/main" id="{BF80EC7E-5859-465E-8871-B259D7CF0038}"/>
              </a:ext>
            </a:extLst>
          </p:cNvPr>
          <p:cNvPicPr>
            <a:picLocks noChangeAspect="1"/>
          </p:cNvPicPr>
          <p:nvPr/>
        </p:nvPicPr>
        <p:blipFill>
          <a:blip r:embed="rId10"/>
          <a:stretch>
            <a:fillRect/>
          </a:stretch>
        </p:blipFill>
        <p:spPr>
          <a:xfrm>
            <a:off x="3782846" y="-1029513"/>
            <a:ext cx="360000" cy="218075"/>
          </a:xfrm>
          <a:prstGeom prst="rect">
            <a:avLst/>
          </a:prstGeom>
        </p:spPr>
      </p:pic>
      <p:pic>
        <p:nvPicPr>
          <p:cNvPr id="154" name="Picture 153">
            <a:extLst>
              <a:ext uri="{FF2B5EF4-FFF2-40B4-BE49-F238E27FC236}">
                <a16:creationId xmlns:a16="http://schemas.microsoft.com/office/drawing/2014/main" id="{CFCC4645-75D6-4985-BB16-8B625A7F7030}"/>
              </a:ext>
            </a:extLst>
          </p:cNvPr>
          <p:cNvPicPr>
            <a:picLocks noChangeAspect="1"/>
          </p:cNvPicPr>
          <p:nvPr/>
        </p:nvPicPr>
        <p:blipFill>
          <a:blip r:embed="rId17"/>
          <a:stretch>
            <a:fillRect/>
          </a:stretch>
        </p:blipFill>
        <p:spPr>
          <a:xfrm>
            <a:off x="2970316" y="-724264"/>
            <a:ext cx="360000" cy="218075"/>
          </a:xfrm>
          <a:prstGeom prst="rect">
            <a:avLst/>
          </a:prstGeom>
        </p:spPr>
      </p:pic>
      <p:pic>
        <p:nvPicPr>
          <p:cNvPr id="155" name="Picture 154">
            <a:extLst>
              <a:ext uri="{FF2B5EF4-FFF2-40B4-BE49-F238E27FC236}">
                <a16:creationId xmlns:a16="http://schemas.microsoft.com/office/drawing/2014/main" id="{2A628FAA-7798-4AE3-9E71-65587129DF17}"/>
              </a:ext>
            </a:extLst>
          </p:cNvPr>
          <p:cNvPicPr>
            <a:picLocks noChangeAspect="1"/>
          </p:cNvPicPr>
          <p:nvPr/>
        </p:nvPicPr>
        <p:blipFill>
          <a:blip r:embed="rId10"/>
          <a:stretch>
            <a:fillRect/>
          </a:stretch>
        </p:blipFill>
        <p:spPr>
          <a:xfrm>
            <a:off x="5981106" y="-1009277"/>
            <a:ext cx="360000" cy="218075"/>
          </a:xfrm>
          <a:prstGeom prst="rect">
            <a:avLst/>
          </a:prstGeom>
        </p:spPr>
      </p:pic>
      <p:pic>
        <p:nvPicPr>
          <p:cNvPr id="156" name="Picture 155">
            <a:extLst>
              <a:ext uri="{FF2B5EF4-FFF2-40B4-BE49-F238E27FC236}">
                <a16:creationId xmlns:a16="http://schemas.microsoft.com/office/drawing/2014/main" id="{9A00F9A9-3E3F-4628-9532-16A3E13760BC}"/>
              </a:ext>
            </a:extLst>
          </p:cNvPr>
          <p:cNvPicPr>
            <a:picLocks noChangeAspect="1"/>
          </p:cNvPicPr>
          <p:nvPr/>
        </p:nvPicPr>
        <p:blipFill>
          <a:blip r:embed="rId12"/>
          <a:stretch>
            <a:fillRect/>
          </a:stretch>
        </p:blipFill>
        <p:spPr>
          <a:xfrm>
            <a:off x="4049962" y="-978456"/>
            <a:ext cx="360000" cy="214615"/>
          </a:xfrm>
          <a:prstGeom prst="rect">
            <a:avLst/>
          </a:prstGeom>
        </p:spPr>
      </p:pic>
      <p:pic>
        <p:nvPicPr>
          <p:cNvPr id="157" name="Picture 156">
            <a:extLst>
              <a:ext uri="{FF2B5EF4-FFF2-40B4-BE49-F238E27FC236}">
                <a16:creationId xmlns:a16="http://schemas.microsoft.com/office/drawing/2014/main" id="{177AA96B-48C8-4C60-B922-9ABA2EE54110}"/>
              </a:ext>
            </a:extLst>
          </p:cNvPr>
          <p:cNvPicPr>
            <a:picLocks noChangeAspect="1"/>
          </p:cNvPicPr>
          <p:nvPr/>
        </p:nvPicPr>
        <p:blipFill>
          <a:blip r:embed="rId13"/>
          <a:stretch>
            <a:fillRect/>
          </a:stretch>
        </p:blipFill>
        <p:spPr>
          <a:xfrm>
            <a:off x="5268209" y="-945256"/>
            <a:ext cx="360000" cy="218075"/>
          </a:xfrm>
          <a:prstGeom prst="rect">
            <a:avLst/>
          </a:prstGeom>
        </p:spPr>
      </p:pic>
      <p:pic>
        <p:nvPicPr>
          <p:cNvPr id="158" name="Picture 157">
            <a:extLst>
              <a:ext uri="{FF2B5EF4-FFF2-40B4-BE49-F238E27FC236}">
                <a16:creationId xmlns:a16="http://schemas.microsoft.com/office/drawing/2014/main" id="{7D34D429-619F-4567-AE95-0002F7F728BE}"/>
              </a:ext>
            </a:extLst>
          </p:cNvPr>
          <p:cNvPicPr>
            <a:picLocks noChangeAspect="1"/>
          </p:cNvPicPr>
          <p:nvPr/>
        </p:nvPicPr>
        <p:blipFill>
          <a:blip r:embed="rId10"/>
          <a:stretch>
            <a:fillRect/>
          </a:stretch>
        </p:blipFill>
        <p:spPr>
          <a:xfrm>
            <a:off x="6201548" y="-1027897"/>
            <a:ext cx="360000" cy="218075"/>
          </a:xfrm>
          <a:prstGeom prst="rect">
            <a:avLst/>
          </a:prstGeom>
        </p:spPr>
      </p:pic>
      <p:pic>
        <p:nvPicPr>
          <p:cNvPr id="159" name="Picture 158">
            <a:extLst>
              <a:ext uri="{FF2B5EF4-FFF2-40B4-BE49-F238E27FC236}">
                <a16:creationId xmlns:a16="http://schemas.microsoft.com/office/drawing/2014/main" id="{77044C68-7973-4EA4-AFFF-3066205CECAF}"/>
              </a:ext>
            </a:extLst>
          </p:cNvPr>
          <p:cNvPicPr>
            <a:picLocks noChangeAspect="1"/>
          </p:cNvPicPr>
          <p:nvPr/>
        </p:nvPicPr>
        <p:blipFill>
          <a:blip r:embed="rId13"/>
          <a:stretch>
            <a:fillRect/>
          </a:stretch>
        </p:blipFill>
        <p:spPr>
          <a:xfrm>
            <a:off x="5160333" y="-577531"/>
            <a:ext cx="360000" cy="218075"/>
          </a:xfrm>
          <a:prstGeom prst="rect">
            <a:avLst/>
          </a:prstGeom>
        </p:spPr>
      </p:pic>
      <p:pic>
        <p:nvPicPr>
          <p:cNvPr id="160" name="Picture 159">
            <a:extLst>
              <a:ext uri="{FF2B5EF4-FFF2-40B4-BE49-F238E27FC236}">
                <a16:creationId xmlns:a16="http://schemas.microsoft.com/office/drawing/2014/main" id="{B54F87DA-BE54-437B-85B3-5691899ADA41}"/>
              </a:ext>
            </a:extLst>
          </p:cNvPr>
          <p:cNvPicPr>
            <a:picLocks noChangeAspect="1"/>
          </p:cNvPicPr>
          <p:nvPr/>
        </p:nvPicPr>
        <p:blipFill>
          <a:blip r:embed="rId9"/>
          <a:stretch>
            <a:fillRect/>
          </a:stretch>
        </p:blipFill>
        <p:spPr>
          <a:xfrm>
            <a:off x="4554157" y="-329669"/>
            <a:ext cx="360000" cy="214615"/>
          </a:xfrm>
          <a:prstGeom prst="rect">
            <a:avLst/>
          </a:prstGeom>
        </p:spPr>
      </p:pic>
      <p:pic>
        <p:nvPicPr>
          <p:cNvPr id="161" name="Picture 160">
            <a:extLst>
              <a:ext uri="{FF2B5EF4-FFF2-40B4-BE49-F238E27FC236}">
                <a16:creationId xmlns:a16="http://schemas.microsoft.com/office/drawing/2014/main" id="{750F0249-3D57-4EA8-B6F3-CA5D1360BF14}"/>
              </a:ext>
            </a:extLst>
          </p:cNvPr>
          <p:cNvPicPr>
            <a:picLocks noChangeAspect="1"/>
          </p:cNvPicPr>
          <p:nvPr/>
        </p:nvPicPr>
        <p:blipFill>
          <a:blip r:embed="rId10"/>
          <a:stretch>
            <a:fillRect/>
          </a:stretch>
        </p:blipFill>
        <p:spPr>
          <a:xfrm>
            <a:off x="6093672" y="-660172"/>
            <a:ext cx="360000" cy="218075"/>
          </a:xfrm>
          <a:prstGeom prst="rect">
            <a:avLst/>
          </a:prstGeom>
        </p:spPr>
      </p:pic>
      <p:pic>
        <p:nvPicPr>
          <p:cNvPr id="162" name="Picture 161">
            <a:extLst>
              <a:ext uri="{FF2B5EF4-FFF2-40B4-BE49-F238E27FC236}">
                <a16:creationId xmlns:a16="http://schemas.microsoft.com/office/drawing/2014/main" id="{8845B16D-EB99-4335-B391-498FC4C4C7E4}"/>
              </a:ext>
            </a:extLst>
          </p:cNvPr>
          <p:cNvPicPr>
            <a:picLocks noChangeAspect="1"/>
          </p:cNvPicPr>
          <p:nvPr/>
        </p:nvPicPr>
        <p:blipFill>
          <a:blip r:embed="rId17"/>
          <a:stretch>
            <a:fillRect/>
          </a:stretch>
        </p:blipFill>
        <p:spPr>
          <a:xfrm>
            <a:off x="5281142" y="-354923"/>
            <a:ext cx="360000" cy="218075"/>
          </a:xfrm>
          <a:prstGeom prst="rect">
            <a:avLst/>
          </a:prstGeom>
        </p:spPr>
      </p:pic>
      <p:pic>
        <p:nvPicPr>
          <p:cNvPr id="163" name="Picture 162">
            <a:extLst>
              <a:ext uri="{FF2B5EF4-FFF2-40B4-BE49-F238E27FC236}">
                <a16:creationId xmlns:a16="http://schemas.microsoft.com/office/drawing/2014/main" id="{1C125569-1989-4359-9AB3-9A5179BE08F7}"/>
              </a:ext>
            </a:extLst>
          </p:cNvPr>
          <p:cNvPicPr>
            <a:picLocks noChangeAspect="1"/>
          </p:cNvPicPr>
          <p:nvPr/>
        </p:nvPicPr>
        <p:blipFill>
          <a:blip r:embed="rId10"/>
          <a:stretch>
            <a:fillRect/>
          </a:stretch>
        </p:blipFill>
        <p:spPr>
          <a:xfrm>
            <a:off x="3662571" y="-485468"/>
            <a:ext cx="360000" cy="218075"/>
          </a:xfrm>
          <a:prstGeom prst="rect">
            <a:avLst/>
          </a:prstGeom>
        </p:spPr>
      </p:pic>
      <p:pic>
        <p:nvPicPr>
          <p:cNvPr id="164" name="Picture 163">
            <a:extLst>
              <a:ext uri="{FF2B5EF4-FFF2-40B4-BE49-F238E27FC236}">
                <a16:creationId xmlns:a16="http://schemas.microsoft.com/office/drawing/2014/main" id="{292483AD-5130-449D-A62E-D13857C9C572}"/>
              </a:ext>
            </a:extLst>
          </p:cNvPr>
          <p:cNvPicPr>
            <a:picLocks noChangeAspect="1"/>
          </p:cNvPicPr>
          <p:nvPr/>
        </p:nvPicPr>
        <p:blipFill>
          <a:blip r:embed="rId10"/>
          <a:stretch>
            <a:fillRect/>
          </a:stretch>
        </p:blipFill>
        <p:spPr>
          <a:xfrm>
            <a:off x="3883013" y="-504088"/>
            <a:ext cx="360000" cy="218075"/>
          </a:xfrm>
          <a:prstGeom prst="rect">
            <a:avLst/>
          </a:prstGeom>
        </p:spPr>
      </p:pic>
      <p:sp>
        <p:nvSpPr>
          <p:cNvPr id="55" name="!!o1a">
            <a:extLst>
              <a:ext uri="{FF2B5EF4-FFF2-40B4-BE49-F238E27FC236}">
                <a16:creationId xmlns:a16="http://schemas.microsoft.com/office/drawing/2014/main" id="{55FE51F7-7B24-4A4A-8D9C-8AEE53BF7AB9}"/>
              </a:ext>
            </a:extLst>
          </p:cNvPr>
          <p:cNvSpPr/>
          <p:nvPr/>
        </p:nvSpPr>
        <p:spPr>
          <a:xfrm>
            <a:off x="6067678" y="5777050"/>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8" name="!!1a">
            <a:extLst>
              <a:ext uri="{FF2B5EF4-FFF2-40B4-BE49-F238E27FC236}">
                <a16:creationId xmlns:a16="http://schemas.microsoft.com/office/drawing/2014/main" id="{79DC2306-18A4-4D25-89F9-322ED89913A6}"/>
              </a:ext>
            </a:extLst>
          </p:cNvPr>
          <p:cNvSpPr txBox="1"/>
          <p:nvPr/>
        </p:nvSpPr>
        <p:spPr>
          <a:xfrm>
            <a:off x="6281530" y="5809798"/>
            <a:ext cx="462170" cy="830997"/>
          </a:xfrm>
          <a:prstGeom prst="rect">
            <a:avLst/>
          </a:prstGeom>
          <a:noFill/>
        </p:spPr>
        <p:txBody>
          <a:bodyPr wrap="square" rtlCol="0">
            <a:spAutoFit/>
          </a:bodyPr>
          <a:lstStyle/>
          <a:p>
            <a:pPr algn="ctr"/>
            <a:r>
              <a:rPr lang="en-US" sz="4800" b="1">
                <a:solidFill>
                  <a:schemeClr val="bg1"/>
                </a:solidFill>
                <a:effectLst>
                  <a:outerShdw blurRad="38100" dist="38100" dir="2700000" algn="tl">
                    <a:srgbClr val="000000">
                      <a:alpha val="43137"/>
                    </a:srgbClr>
                  </a:outerShdw>
                </a:effectLst>
                <a:latin typeface="Averta Std ExtraBold" panose="00000900000000000000" pitchFamily="50" charset="0"/>
              </a:rPr>
              <a:t>a</a:t>
            </a:r>
            <a:endPar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76" name="!!o1a">
            <a:extLst>
              <a:ext uri="{FF2B5EF4-FFF2-40B4-BE49-F238E27FC236}">
                <a16:creationId xmlns:a16="http://schemas.microsoft.com/office/drawing/2014/main" id="{55FE51F7-7B24-4A4A-8D9C-8AEE53BF7AB9}"/>
              </a:ext>
            </a:extLst>
          </p:cNvPr>
          <p:cNvSpPr/>
          <p:nvPr/>
        </p:nvSpPr>
        <p:spPr>
          <a:xfrm>
            <a:off x="7063186" y="5777049"/>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7" name="!!1a">
            <a:extLst>
              <a:ext uri="{FF2B5EF4-FFF2-40B4-BE49-F238E27FC236}">
                <a16:creationId xmlns:a16="http://schemas.microsoft.com/office/drawing/2014/main" id="{79DC2306-18A4-4D25-89F9-322ED89913A6}"/>
              </a:ext>
            </a:extLst>
          </p:cNvPr>
          <p:cNvSpPr txBox="1"/>
          <p:nvPr/>
        </p:nvSpPr>
        <p:spPr>
          <a:xfrm>
            <a:off x="7260890" y="5812781"/>
            <a:ext cx="462170" cy="830997"/>
          </a:xfrm>
          <a:prstGeom prst="rect">
            <a:avLst/>
          </a:prstGeom>
          <a:noFill/>
        </p:spPr>
        <p:txBody>
          <a:bodyPr wrap="square" rtlCol="0">
            <a:spAutoFit/>
          </a:bodyPr>
          <a:lstStyle/>
          <a:p>
            <a:pPr algn="ctr"/>
            <a:r>
              <a:rPr lang="en-US" sz="4800" b="1">
                <a:solidFill>
                  <a:schemeClr val="bg1"/>
                </a:solidFill>
                <a:effectLst>
                  <a:outerShdw blurRad="38100" dist="38100" dir="2700000" algn="tl">
                    <a:srgbClr val="000000">
                      <a:alpha val="43137"/>
                    </a:srgbClr>
                  </a:outerShdw>
                </a:effectLst>
                <a:latin typeface="Averta Std ExtraBold" panose="00000900000000000000" pitchFamily="50" charset="0"/>
              </a:rPr>
              <a:t>k</a:t>
            </a:r>
            <a:endPar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pic>
        <p:nvPicPr>
          <p:cNvPr id="6146" name="Picture 2" descr="Cơ bản về quang phổ trong Hóa phân tích kiểm nghiệm"/>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373376" y="1263011"/>
            <a:ext cx="3472995" cy="2343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24442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31"/>
                                        </p:tgtEl>
                                      </p:cBhvr>
                                    </p:animEffect>
                                    <p:animScale>
                                      <p:cBhvr>
                                        <p:cTn id="12" dur="250" autoRev="1" fill="hold"/>
                                        <p:tgtEl>
                                          <p:spTgt spid="31"/>
                                        </p:tgtEl>
                                      </p:cBhvr>
                                      <p:by x="105000" y="105000"/>
                                    </p:animScale>
                                  </p:childTnLst>
                                </p:cTn>
                              </p:par>
                            </p:childTnLst>
                          </p:cTn>
                        </p:par>
                      </p:childTnLst>
                    </p:cTn>
                  </p:par>
                </p:childTnLst>
              </p:cTn>
              <p:nextCondLst>
                <p:cond evt="onClick" delay="0">
                  <p:tgtEl>
                    <p:spTgt spid="10"/>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p:cTn id="18" dur="500" fill="hold"/>
                                        <p:tgtEl>
                                          <p:spTgt spid="32"/>
                                        </p:tgtEl>
                                        <p:attrNameLst>
                                          <p:attrName>ppt_w</p:attrName>
                                        </p:attrNameLst>
                                      </p:cBhvr>
                                      <p:tavLst>
                                        <p:tav tm="0">
                                          <p:val>
                                            <p:fltVal val="0"/>
                                          </p:val>
                                        </p:tav>
                                        <p:tav tm="100000">
                                          <p:val>
                                            <p:strVal val="#ppt_w"/>
                                          </p:val>
                                        </p:tav>
                                      </p:tavLst>
                                    </p:anim>
                                    <p:anim calcmode="lin" valueType="num">
                                      <p:cBhvr>
                                        <p:cTn id="19" dur="500" fill="hold"/>
                                        <p:tgtEl>
                                          <p:spTgt spid="32"/>
                                        </p:tgtEl>
                                        <p:attrNameLst>
                                          <p:attrName>ppt_h</p:attrName>
                                        </p:attrNameLst>
                                      </p:cBhvr>
                                      <p:tavLst>
                                        <p:tav tm="0">
                                          <p:val>
                                            <p:fltVal val="0"/>
                                          </p:val>
                                        </p:tav>
                                        <p:tav tm="100000">
                                          <p:val>
                                            <p:strVal val="#ppt_h"/>
                                          </p:val>
                                        </p:tav>
                                      </p:tavLst>
                                    </p:anim>
                                    <p:animEffect transition="in" filter="fade">
                                      <p:cBhvr>
                                        <p:cTn id="20" dur="5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32"/>
                                        </p:tgtEl>
                                      </p:cBhvr>
                                    </p:animEffect>
                                    <p:animScale>
                                      <p:cBhvr>
                                        <p:cTn id="23" dur="250" autoRev="1" fill="hold"/>
                                        <p:tgtEl>
                                          <p:spTgt spid="32"/>
                                        </p:tgtEl>
                                      </p:cBhvr>
                                      <p:by x="105000" y="105000"/>
                                    </p:animScale>
                                  </p:childTnLst>
                                </p:cTn>
                              </p:par>
                            </p:childTnLst>
                          </p:cTn>
                        </p:par>
                      </p:childTnLst>
                    </p:cTn>
                  </p:par>
                </p:childTnLst>
              </p:cTn>
              <p:nextCondLst>
                <p:cond evt="onClick" delay="0">
                  <p:tgtEl>
                    <p:spTgt spid="11"/>
                  </p:tgtEl>
                </p:cond>
              </p:nextCondLst>
            </p:seq>
            <p:seq concurrent="1" nextAc="seek">
              <p:cTn id="24" restart="whenNotActive" fill="hold" evtFilter="cancelBubble" nodeType="interactiveSeq">
                <p:stCondLst>
                  <p:cond evt="onClick" delay="0">
                    <p:tgtEl>
                      <p:spTgt spid="5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 calcmode="lin" valueType="num">
                                      <p:cBhvr>
                                        <p:cTn id="29" dur="500" fill="hold"/>
                                        <p:tgtEl>
                                          <p:spTgt spid="58"/>
                                        </p:tgtEl>
                                        <p:attrNameLst>
                                          <p:attrName>ppt_w</p:attrName>
                                        </p:attrNameLst>
                                      </p:cBhvr>
                                      <p:tavLst>
                                        <p:tav tm="0">
                                          <p:val>
                                            <p:fltVal val="0"/>
                                          </p:val>
                                        </p:tav>
                                        <p:tav tm="100000">
                                          <p:val>
                                            <p:strVal val="#ppt_w"/>
                                          </p:val>
                                        </p:tav>
                                      </p:tavLst>
                                    </p:anim>
                                    <p:anim calcmode="lin" valueType="num">
                                      <p:cBhvr>
                                        <p:cTn id="30" dur="500" fill="hold"/>
                                        <p:tgtEl>
                                          <p:spTgt spid="58"/>
                                        </p:tgtEl>
                                        <p:attrNameLst>
                                          <p:attrName>ppt_h</p:attrName>
                                        </p:attrNameLst>
                                      </p:cBhvr>
                                      <p:tavLst>
                                        <p:tav tm="0">
                                          <p:val>
                                            <p:fltVal val="0"/>
                                          </p:val>
                                        </p:tav>
                                        <p:tav tm="100000">
                                          <p:val>
                                            <p:strVal val="#ppt_h"/>
                                          </p:val>
                                        </p:tav>
                                      </p:tavLst>
                                    </p:anim>
                                    <p:animEffect transition="in" filter="fade">
                                      <p:cBhvr>
                                        <p:cTn id="31" dur="500"/>
                                        <p:tgtEl>
                                          <p:spTgt spid="58"/>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58"/>
                                        </p:tgtEl>
                                      </p:cBhvr>
                                    </p:animEffect>
                                    <p:animScale>
                                      <p:cBhvr>
                                        <p:cTn id="34" dur="250" autoRev="1" fill="hold"/>
                                        <p:tgtEl>
                                          <p:spTgt spid="58"/>
                                        </p:tgtEl>
                                      </p:cBhvr>
                                      <p:by x="105000" y="105000"/>
                                    </p:animScale>
                                  </p:childTnLst>
                                </p:cTn>
                              </p:par>
                            </p:childTnLst>
                          </p:cTn>
                        </p:par>
                      </p:childTnLst>
                    </p:cTn>
                  </p:par>
                </p:childTnLst>
              </p:cTn>
              <p:nextCondLst>
                <p:cond evt="onClick" delay="0">
                  <p:tgtEl>
                    <p:spTgt spid="55"/>
                  </p:tgtEl>
                </p:cond>
              </p:nextCondLst>
            </p:seq>
            <p:seq concurrent="1" nextAc="seek">
              <p:cTn id="35" restart="whenNotActive" fill="hold" evtFilter="cancelBubble" nodeType="interactiveSeq">
                <p:stCondLst>
                  <p:cond evt="onClick" delay="0">
                    <p:tgtEl>
                      <p:spTgt spid="76"/>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77"/>
                                        </p:tgtEl>
                                        <p:attrNameLst>
                                          <p:attrName>style.visibility</p:attrName>
                                        </p:attrNameLst>
                                      </p:cBhvr>
                                      <p:to>
                                        <p:strVal val="visible"/>
                                      </p:to>
                                    </p:set>
                                    <p:anim calcmode="lin" valueType="num">
                                      <p:cBhvr>
                                        <p:cTn id="40" dur="500" fill="hold"/>
                                        <p:tgtEl>
                                          <p:spTgt spid="77"/>
                                        </p:tgtEl>
                                        <p:attrNameLst>
                                          <p:attrName>ppt_w</p:attrName>
                                        </p:attrNameLst>
                                      </p:cBhvr>
                                      <p:tavLst>
                                        <p:tav tm="0">
                                          <p:val>
                                            <p:fltVal val="0"/>
                                          </p:val>
                                        </p:tav>
                                        <p:tav tm="100000">
                                          <p:val>
                                            <p:strVal val="#ppt_w"/>
                                          </p:val>
                                        </p:tav>
                                      </p:tavLst>
                                    </p:anim>
                                    <p:anim calcmode="lin" valueType="num">
                                      <p:cBhvr>
                                        <p:cTn id="41" dur="500" fill="hold"/>
                                        <p:tgtEl>
                                          <p:spTgt spid="77"/>
                                        </p:tgtEl>
                                        <p:attrNameLst>
                                          <p:attrName>ppt_h</p:attrName>
                                        </p:attrNameLst>
                                      </p:cBhvr>
                                      <p:tavLst>
                                        <p:tav tm="0">
                                          <p:val>
                                            <p:fltVal val="0"/>
                                          </p:val>
                                        </p:tav>
                                        <p:tav tm="100000">
                                          <p:val>
                                            <p:strVal val="#ppt_h"/>
                                          </p:val>
                                        </p:tav>
                                      </p:tavLst>
                                    </p:anim>
                                    <p:animEffect transition="in" filter="fade">
                                      <p:cBhvr>
                                        <p:cTn id="42" dur="500"/>
                                        <p:tgtEl>
                                          <p:spTgt spid="77"/>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77"/>
                                        </p:tgtEl>
                                      </p:cBhvr>
                                    </p:animEffect>
                                    <p:animScale>
                                      <p:cBhvr>
                                        <p:cTn id="45" dur="250" autoRev="1" fill="hold"/>
                                        <p:tgtEl>
                                          <p:spTgt spid="77"/>
                                        </p:tgtEl>
                                      </p:cBhvr>
                                      <p:by x="105000" y="105000"/>
                                    </p:animScale>
                                  </p:childTnLst>
                                </p:cTn>
                              </p:par>
                              <p:par>
                                <p:cTn id="4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7" dur="2000" fill="hold"/>
                                        <p:tgtEl>
                                          <p:spTgt spid="137"/>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9" dur="2000" fill="hold"/>
                                        <p:tgtEl>
                                          <p:spTgt spid="145"/>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1" dur="2000" fill="hold"/>
                                        <p:tgtEl>
                                          <p:spTgt spid="138"/>
                                        </p:tgtEl>
                                        <p:attrNameLst>
                                          <p:attrName>ppt_x</p:attrName>
                                          <p:attrName>ppt_y</p:attrName>
                                        </p:attrNameLst>
                                      </p:cBhvr>
                                    </p:animMotion>
                                  </p:childTnLst>
                                </p:cTn>
                              </p:par>
                              <p:par>
                                <p:cTn id="52"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53" dur="2000" fill="hold"/>
                                        <p:tgtEl>
                                          <p:spTgt spid="136"/>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55" dur="2000" fill="hold"/>
                                        <p:tgtEl>
                                          <p:spTgt spid="139"/>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57" dur="2000" fill="hold"/>
                                        <p:tgtEl>
                                          <p:spTgt spid="140"/>
                                        </p:tgtEl>
                                        <p:attrNameLst>
                                          <p:attrName>ppt_x</p:attrName>
                                          <p:attrName>ppt_y</p:attrName>
                                        </p:attrNameLst>
                                      </p:cBhvr>
                                      <p:rCtr x="-4792" y="65810"/>
                                    </p:animMotion>
                                  </p:childTnLst>
                                </p:cTn>
                              </p:par>
                              <p:par>
                                <p:cTn id="58"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59" dur="2000" fill="hold"/>
                                        <p:tgtEl>
                                          <p:spTgt spid="144"/>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1" dur="2000" fill="hold"/>
                                        <p:tgtEl>
                                          <p:spTgt spid="141"/>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63" dur="2000" fill="hold"/>
                                        <p:tgtEl>
                                          <p:spTgt spid="142"/>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65" dur="2000" fill="hold"/>
                                        <p:tgtEl>
                                          <p:spTgt spid="143"/>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7" dur="2000" fill="hold"/>
                                        <p:tgtEl>
                                          <p:spTgt spid="146"/>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9" dur="2000" fill="hold"/>
                                        <p:tgtEl>
                                          <p:spTgt spid="148"/>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2000" fill="hold"/>
                                        <p:tgtEl>
                                          <p:spTgt spid="147"/>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73" dur="2000" fill="hold"/>
                                        <p:tgtEl>
                                          <p:spTgt spid="149"/>
                                        </p:tgtEl>
                                        <p:attrNameLst>
                                          <p:attrName>ppt_x</p:attrName>
                                          <p:attrName>ppt_y</p:attrName>
                                        </p:attrNameLst>
                                      </p:cBhvr>
                                      <p:rCtr x="18750" y="58287"/>
                                    </p:animMotion>
                                  </p:childTnLst>
                                </p:cTn>
                              </p:par>
                              <p:par>
                                <p:cTn id="7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5" dur="2000" fill="hold"/>
                                        <p:tgtEl>
                                          <p:spTgt spid="150"/>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7" dur="2000" fill="hold"/>
                                        <p:tgtEl>
                                          <p:spTgt spid="151"/>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9" dur="2000" fill="hold"/>
                                        <p:tgtEl>
                                          <p:spTgt spid="152"/>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1" dur="2000" fill="hold"/>
                                        <p:tgtEl>
                                          <p:spTgt spid="154"/>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3" dur="2000" fill="hold"/>
                                        <p:tgtEl>
                                          <p:spTgt spid="153"/>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5" dur="2000" fill="hold"/>
                                        <p:tgtEl>
                                          <p:spTgt spid="155"/>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7" dur="2000" fill="hold"/>
                                        <p:tgtEl>
                                          <p:spTgt spid="156"/>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9" dur="2000" fill="hold"/>
                                        <p:tgtEl>
                                          <p:spTgt spid="157"/>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1" dur="2000" fill="hold"/>
                                        <p:tgtEl>
                                          <p:spTgt spid="158"/>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3" dur="2000" fill="hold"/>
                                        <p:tgtEl>
                                          <p:spTgt spid="159"/>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5" dur="2000" fill="hold"/>
                                        <p:tgtEl>
                                          <p:spTgt spid="160"/>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7" dur="2000" fill="hold"/>
                                        <p:tgtEl>
                                          <p:spTgt spid="162"/>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9" dur="2000" fill="hold"/>
                                        <p:tgtEl>
                                          <p:spTgt spid="161"/>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1" dur="2000" fill="hold"/>
                                        <p:tgtEl>
                                          <p:spTgt spid="163"/>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3" dur="2000" fill="hold"/>
                                        <p:tgtEl>
                                          <p:spTgt spid="164"/>
                                        </p:tgtEl>
                                        <p:attrNameLst>
                                          <p:attrName>ppt_x</p:attrName>
                                          <p:attrName>ppt_y</p:attrName>
                                        </p:attrNameLst>
                                      </p:cBhvr>
                                    </p:animMotion>
                                  </p:childTnLst>
                                </p:cTn>
                              </p:par>
                            </p:childTnLst>
                          </p:cTn>
                        </p:par>
                      </p:childTnLst>
                    </p:cTn>
                  </p:par>
                </p:childTnLst>
              </p:cTn>
              <p:nextCondLst>
                <p:cond evt="onClick" delay="0">
                  <p:tgtEl>
                    <p:spTgt spid="76"/>
                  </p:tgtEl>
                </p:cond>
              </p:nextCondLst>
            </p:seq>
          </p:childTnLst>
        </p:cTn>
      </p:par>
    </p:tnLst>
    <p:bldLst>
      <p:bldP spid="31" grpId="0"/>
      <p:bldP spid="31" grpId="1"/>
      <p:bldP spid="32" grpId="0"/>
      <p:bldP spid="32" grpId="1"/>
      <p:bldP spid="58" grpId="0"/>
      <p:bldP spid="58" grpId="1"/>
      <p:bldP spid="77" grpId="0"/>
      <p:bldP spid="77"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50573C-A4D2-5B5B-F796-6D3D4681DCEE}"/>
              </a:ext>
            </a:extLst>
          </p:cNvPr>
          <p:cNvPicPr>
            <a:picLocks noChangeAspect="1"/>
          </p:cNvPicPr>
          <p:nvPr/>
        </p:nvPicPr>
        <p:blipFill rotWithShape="1">
          <a:blip r:embed="rId2"/>
          <a:srcRect t="6226" b="622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1E9B0A0-F41E-B821-F9A9-B5126C879486}"/>
              </a:ext>
            </a:extLst>
          </p:cNvPr>
          <p:cNvSpPr/>
          <p:nvPr/>
        </p:nvSpPr>
        <p:spPr>
          <a:xfrm>
            <a:off x="393700" y="180975"/>
            <a:ext cx="11430000" cy="6496050"/>
          </a:xfrm>
          <a:prstGeom prst="roundRect">
            <a:avLst>
              <a:gd name="adj" fmla="val 7631"/>
            </a:avLst>
          </a:prstGeom>
          <a:solidFill>
            <a:srgbClr val="1B3055"/>
          </a:solidFill>
          <a:ln w="57150">
            <a:solidFill>
              <a:srgbClr val="FB71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61D2233-AD66-89AD-5E9D-80F439B5A46E}"/>
              </a:ext>
            </a:extLst>
          </p:cNvPr>
          <p:cNvSpPr/>
          <p:nvPr/>
        </p:nvSpPr>
        <p:spPr>
          <a:xfrm>
            <a:off x="1308098" y="1314450"/>
            <a:ext cx="9575804" cy="10827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a:extLst>
              <a:ext uri="{FF2B5EF4-FFF2-40B4-BE49-F238E27FC236}">
                <a16:creationId xmlns:a16="http://schemas.microsoft.com/office/drawing/2014/main" id="{E47BE32C-3C0F-ECBB-AF7F-AC3ABE8BF233}"/>
              </a:ext>
            </a:extLst>
          </p:cNvPr>
          <p:cNvSpPr/>
          <p:nvPr/>
        </p:nvSpPr>
        <p:spPr>
          <a:xfrm>
            <a:off x="5241925" y="3306097"/>
            <a:ext cx="1733550" cy="570541"/>
          </a:xfrm>
          <a:prstGeom prst="hexagon">
            <a:avLst/>
          </a:prstGeom>
          <a:solidFill>
            <a:schemeClr val="accent4">
              <a:lumMod val="40000"/>
              <a:lumOff val="6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2200" b="1" dirty="0">
                <a:solidFill>
                  <a:srgbClr val="C00000"/>
                </a:solidFill>
              </a:rPr>
              <a:t>TRẢ LỜI</a:t>
            </a:r>
          </a:p>
        </p:txBody>
      </p:sp>
      <p:grpSp>
        <p:nvGrpSpPr>
          <p:cNvPr id="86" name="Group 85">
            <a:extLst>
              <a:ext uri="{FF2B5EF4-FFF2-40B4-BE49-F238E27FC236}">
                <a16:creationId xmlns:a16="http://schemas.microsoft.com/office/drawing/2014/main" id="{39033E0E-F3B2-DC5C-F333-BCD3DAFBE5C4}"/>
              </a:ext>
            </a:extLst>
          </p:cNvPr>
          <p:cNvGrpSpPr/>
          <p:nvPr/>
        </p:nvGrpSpPr>
        <p:grpSpPr>
          <a:xfrm>
            <a:off x="579459" y="342901"/>
            <a:ext cx="2490765" cy="976810"/>
            <a:chOff x="808059" y="406401"/>
            <a:chExt cx="2490765" cy="976810"/>
          </a:xfrm>
        </p:grpSpPr>
        <p:sp>
          <p:nvSpPr>
            <p:cNvPr id="5" name="Rectangle: Rounded Corners 4">
              <a:extLst>
                <a:ext uri="{FF2B5EF4-FFF2-40B4-BE49-F238E27FC236}">
                  <a16:creationId xmlns:a16="http://schemas.microsoft.com/office/drawing/2014/main" id="{01987664-657F-3408-BEA2-265CE41BF93C}"/>
                </a:ext>
              </a:extLst>
            </p:cNvPr>
            <p:cNvSpPr/>
            <p:nvPr/>
          </p:nvSpPr>
          <p:spPr>
            <a:xfrm>
              <a:off x="1248007" y="646050"/>
              <a:ext cx="2050817" cy="50919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CCB26A0-F214-7CA2-C44B-DAB27E57F44A}"/>
                </a:ext>
              </a:extLst>
            </p:cNvPr>
            <p:cNvSpPr txBox="1"/>
            <p:nvPr/>
          </p:nvSpPr>
          <p:spPr>
            <a:xfrm>
              <a:off x="1682894" y="698522"/>
              <a:ext cx="1297856" cy="430887"/>
            </a:xfrm>
            <a:prstGeom prst="rect">
              <a:avLst/>
            </a:prstGeom>
            <a:noFill/>
          </p:spPr>
          <p:txBody>
            <a:bodyPr wrap="none" rtlCol="0">
              <a:spAutoFit/>
            </a:bodyPr>
            <a:lstStyle/>
            <a:p>
              <a:r>
                <a:rPr lang="en-US" sz="2200" b="1" dirty="0">
                  <a:solidFill>
                    <a:schemeClr val="bg1"/>
                  </a:solidFill>
                </a:rPr>
                <a:t>BÀI TẬP 4</a:t>
              </a:r>
            </a:p>
          </p:txBody>
        </p:sp>
        <p:grpSp>
          <p:nvGrpSpPr>
            <p:cNvPr id="24" name="Graphic 2">
              <a:extLst>
                <a:ext uri="{FF2B5EF4-FFF2-40B4-BE49-F238E27FC236}">
                  <a16:creationId xmlns:a16="http://schemas.microsoft.com/office/drawing/2014/main" id="{E5A2F04B-EE9C-801D-9E29-47C807F82896}"/>
                </a:ext>
              </a:extLst>
            </p:cNvPr>
            <p:cNvGrpSpPr/>
            <p:nvPr/>
          </p:nvGrpSpPr>
          <p:grpSpPr>
            <a:xfrm>
              <a:off x="808059" y="406401"/>
              <a:ext cx="892144" cy="976810"/>
              <a:chOff x="6248348" y="2743227"/>
              <a:chExt cx="1237963" cy="1355449"/>
            </a:xfrm>
          </p:grpSpPr>
          <p:sp>
            <p:nvSpPr>
              <p:cNvPr id="25" name="Freeform: Shape 24">
                <a:extLst>
                  <a:ext uri="{FF2B5EF4-FFF2-40B4-BE49-F238E27FC236}">
                    <a16:creationId xmlns:a16="http://schemas.microsoft.com/office/drawing/2014/main" id="{15C5BA7E-F9AC-479E-279C-E7D629C5D2C0}"/>
                  </a:ext>
                </a:extLst>
              </p:cNvPr>
              <p:cNvSpPr/>
              <p:nvPr/>
            </p:nvSpPr>
            <p:spPr>
              <a:xfrm>
                <a:off x="6558193" y="2743227"/>
                <a:ext cx="591499" cy="1355380"/>
              </a:xfrm>
              <a:custGeom>
                <a:avLst/>
                <a:gdLst>
                  <a:gd name="connsiteX0" fmla="*/ 295846 w 591499"/>
                  <a:gd name="connsiteY0" fmla="*/ 101 h 1355380"/>
                  <a:gd name="connsiteX1" fmla="*/ 179658 w 591499"/>
                  <a:gd name="connsiteY1" fmla="*/ 54087 h 1355380"/>
                  <a:gd name="connsiteX2" fmla="*/ 85977 w 591499"/>
                  <a:gd name="connsiteY2" fmla="*/ 199614 h 1355380"/>
                  <a:gd name="connsiteX3" fmla="*/ 96 w 591499"/>
                  <a:gd name="connsiteY3" fmla="*/ 677756 h 1355380"/>
                  <a:gd name="connsiteX4" fmla="*/ 85977 w 591499"/>
                  <a:gd name="connsiteY4" fmla="*/ 1155898 h 1355380"/>
                  <a:gd name="connsiteX5" fmla="*/ 179658 w 591499"/>
                  <a:gd name="connsiteY5" fmla="*/ 1301495 h 1355380"/>
                  <a:gd name="connsiteX6" fmla="*/ 295846 w 591499"/>
                  <a:gd name="connsiteY6" fmla="*/ 1355481 h 1355380"/>
                  <a:gd name="connsiteX7" fmla="*/ 412033 w 591499"/>
                  <a:gd name="connsiteY7" fmla="*/ 1301495 h 1355380"/>
                  <a:gd name="connsiteX8" fmla="*/ 505715 w 591499"/>
                  <a:gd name="connsiteY8" fmla="*/ 1155898 h 1355380"/>
                  <a:gd name="connsiteX9" fmla="*/ 591595 w 591499"/>
                  <a:gd name="connsiteY9" fmla="*/ 677756 h 1355380"/>
                  <a:gd name="connsiteX10" fmla="*/ 505715 w 591499"/>
                  <a:gd name="connsiteY10" fmla="*/ 199614 h 1355380"/>
                  <a:gd name="connsiteX11" fmla="*/ 412033 w 591499"/>
                  <a:gd name="connsiteY11" fmla="*/ 54018 h 1355380"/>
                  <a:gd name="connsiteX12" fmla="*/ 295846 w 591499"/>
                  <a:gd name="connsiteY12" fmla="*/ 101 h 1355380"/>
                  <a:gd name="connsiteX13" fmla="*/ 295846 w 591499"/>
                  <a:gd name="connsiteY13" fmla="*/ 101 h 1355380"/>
                  <a:gd name="connsiteX14" fmla="*/ 295846 w 591499"/>
                  <a:gd name="connsiteY14" fmla="*/ 7004 h 1355380"/>
                  <a:gd name="connsiteX15" fmla="*/ 407201 w 591499"/>
                  <a:gd name="connsiteY15" fmla="*/ 58988 h 1355380"/>
                  <a:gd name="connsiteX16" fmla="*/ 499363 w 591499"/>
                  <a:gd name="connsiteY16" fmla="*/ 202376 h 1355380"/>
                  <a:gd name="connsiteX17" fmla="*/ 584692 w 591499"/>
                  <a:gd name="connsiteY17" fmla="*/ 677756 h 1355380"/>
                  <a:gd name="connsiteX18" fmla="*/ 499363 w 591499"/>
                  <a:gd name="connsiteY18" fmla="*/ 1153137 h 1355380"/>
                  <a:gd name="connsiteX19" fmla="*/ 407201 w 591499"/>
                  <a:gd name="connsiteY19" fmla="*/ 1296524 h 1355380"/>
                  <a:gd name="connsiteX20" fmla="*/ 295846 w 591499"/>
                  <a:gd name="connsiteY20" fmla="*/ 1348508 h 1355380"/>
                  <a:gd name="connsiteX21" fmla="*/ 184491 w 591499"/>
                  <a:gd name="connsiteY21" fmla="*/ 1296524 h 1355380"/>
                  <a:gd name="connsiteX22" fmla="*/ 92328 w 591499"/>
                  <a:gd name="connsiteY22" fmla="*/ 1153137 h 1355380"/>
                  <a:gd name="connsiteX23" fmla="*/ 7000 w 591499"/>
                  <a:gd name="connsiteY23" fmla="*/ 677756 h 1355380"/>
                  <a:gd name="connsiteX24" fmla="*/ 92328 w 591499"/>
                  <a:gd name="connsiteY24" fmla="*/ 202376 h 1355380"/>
                  <a:gd name="connsiteX25" fmla="*/ 184491 w 591499"/>
                  <a:gd name="connsiteY25" fmla="*/ 58988 h 1355380"/>
                  <a:gd name="connsiteX26" fmla="*/ 295846 w 591499"/>
                  <a:gd name="connsiteY26" fmla="*/ 7004 h 1355380"/>
                  <a:gd name="connsiteX27" fmla="*/ 295846 w 591499"/>
                  <a:gd name="connsiteY27" fmla="*/ 7004 h 135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1499" h="1355380">
                    <a:moveTo>
                      <a:pt x="295846" y="101"/>
                    </a:moveTo>
                    <a:cubicBezTo>
                      <a:pt x="254424" y="101"/>
                      <a:pt x="215074" y="19500"/>
                      <a:pt x="179658" y="54087"/>
                    </a:cubicBezTo>
                    <a:cubicBezTo>
                      <a:pt x="144243" y="88604"/>
                      <a:pt x="112556" y="138310"/>
                      <a:pt x="85977" y="199614"/>
                    </a:cubicBezTo>
                    <a:cubicBezTo>
                      <a:pt x="32819" y="322222"/>
                      <a:pt x="96" y="491152"/>
                      <a:pt x="96" y="677756"/>
                    </a:cubicBezTo>
                    <a:cubicBezTo>
                      <a:pt x="96" y="864360"/>
                      <a:pt x="32819" y="1033291"/>
                      <a:pt x="85977" y="1155898"/>
                    </a:cubicBezTo>
                    <a:cubicBezTo>
                      <a:pt x="112556" y="1217202"/>
                      <a:pt x="144243" y="1266977"/>
                      <a:pt x="179658" y="1301495"/>
                    </a:cubicBezTo>
                    <a:cubicBezTo>
                      <a:pt x="215074" y="1336082"/>
                      <a:pt x="254424" y="1355481"/>
                      <a:pt x="295846" y="1355481"/>
                    </a:cubicBezTo>
                    <a:cubicBezTo>
                      <a:pt x="337267" y="1355481"/>
                      <a:pt x="376618" y="1336082"/>
                      <a:pt x="412033" y="1301495"/>
                    </a:cubicBezTo>
                    <a:cubicBezTo>
                      <a:pt x="447448" y="1266908"/>
                      <a:pt x="479136" y="1217202"/>
                      <a:pt x="505715" y="1155898"/>
                    </a:cubicBezTo>
                    <a:cubicBezTo>
                      <a:pt x="558872" y="1033291"/>
                      <a:pt x="591595" y="864360"/>
                      <a:pt x="591595" y="677756"/>
                    </a:cubicBezTo>
                    <a:cubicBezTo>
                      <a:pt x="591595" y="491152"/>
                      <a:pt x="558872" y="322222"/>
                      <a:pt x="505715" y="199614"/>
                    </a:cubicBezTo>
                    <a:cubicBezTo>
                      <a:pt x="479136" y="138310"/>
                      <a:pt x="447448" y="88535"/>
                      <a:pt x="412033" y="54018"/>
                    </a:cubicBezTo>
                    <a:cubicBezTo>
                      <a:pt x="376618" y="19500"/>
                      <a:pt x="337267" y="101"/>
                      <a:pt x="295846" y="101"/>
                    </a:cubicBezTo>
                    <a:lnTo>
                      <a:pt x="295846" y="101"/>
                    </a:lnTo>
                    <a:close/>
                    <a:moveTo>
                      <a:pt x="295846" y="7004"/>
                    </a:moveTo>
                    <a:cubicBezTo>
                      <a:pt x="335127" y="7004"/>
                      <a:pt x="372683" y="25299"/>
                      <a:pt x="407201" y="58988"/>
                    </a:cubicBezTo>
                    <a:cubicBezTo>
                      <a:pt x="441718" y="92678"/>
                      <a:pt x="472992" y="141693"/>
                      <a:pt x="499363" y="202376"/>
                    </a:cubicBezTo>
                    <a:cubicBezTo>
                      <a:pt x="551969" y="323809"/>
                      <a:pt x="584692" y="491981"/>
                      <a:pt x="584692" y="677756"/>
                    </a:cubicBezTo>
                    <a:cubicBezTo>
                      <a:pt x="584692" y="863531"/>
                      <a:pt x="552038" y="1031703"/>
                      <a:pt x="499363" y="1153137"/>
                    </a:cubicBezTo>
                    <a:cubicBezTo>
                      <a:pt x="473061" y="1213819"/>
                      <a:pt x="441718" y="1262835"/>
                      <a:pt x="407201" y="1296524"/>
                    </a:cubicBezTo>
                    <a:cubicBezTo>
                      <a:pt x="372683" y="1330214"/>
                      <a:pt x="335127" y="1348508"/>
                      <a:pt x="295846" y="1348508"/>
                    </a:cubicBezTo>
                    <a:cubicBezTo>
                      <a:pt x="256564" y="1348508"/>
                      <a:pt x="219009" y="1330214"/>
                      <a:pt x="184491" y="1296524"/>
                    </a:cubicBezTo>
                    <a:cubicBezTo>
                      <a:pt x="149973" y="1262835"/>
                      <a:pt x="118700" y="1213819"/>
                      <a:pt x="92328" y="1153137"/>
                    </a:cubicBezTo>
                    <a:cubicBezTo>
                      <a:pt x="39723" y="1031703"/>
                      <a:pt x="7000" y="863531"/>
                      <a:pt x="7000" y="677756"/>
                    </a:cubicBezTo>
                    <a:cubicBezTo>
                      <a:pt x="7000" y="491981"/>
                      <a:pt x="39654" y="323809"/>
                      <a:pt x="92328" y="202376"/>
                    </a:cubicBezTo>
                    <a:cubicBezTo>
                      <a:pt x="118631" y="141693"/>
                      <a:pt x="149973" y="92678"/>
                      <a:pt x="184491" y="58988"/>
                    </a:cubicBezTo>
                    <a:cubicBezTo>
                      <a:pt x="219009" y="25299"/>
                      <a:pt x="256564" y="7004"/>
                      <a:pt x="295846" y="7004"/>
                    </a:cubicBezTo>
                    <a:lnTo>
                      <a:pt x="295846" y="7004"/>
                    </a:lnTo>
                    <a:close/>
                  </a:path>
                </a:pathLst>
              </a:custGeom>
              <a:solidFill>
                <a:srgbClr val="90A1E5"/>
              </a:solidFill>
              <a:ln w="685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F9F5E33-0790-DAA3-1194-C7BB3613A05B}"/>
                  </a:ext>
                </a:extLst>
              </p:cNvPr>
              <p:cNvSpPr/>
              <p:nvPr/>
            </p:nvSpPr>
            <p:spPr>
              <a:xfrm>
                <a:off x="6248348" y="2995831"/>
                <a:ext cx="1211101" cy="850102"/>
              </a:xfrm>
              <a:custGeom>
                <a:avLst/>
                <a:gdLst>
                  <a:gd name="connsiteX0" fmla="*/ 1192565 w 1211101"/>
                  <a:gd name="connsiteY0" fmla="*/ 86324 h 850102"/>
                  <a:gd name="connsiteX1" fmla="*/ 1087700 w 1211101"/>
                  <a:gd name="connsiteY1" fmla="*/ 12663 h 850102"/>
                  <a:gd name="connsiteX2" fmla="*/ 914765 w 1211101"/>
                  <a:gd name="connsiteY2" fmla="*/ 4379 h 850102"/>
                  <a:gd name="connsiteX3" fmla="*/ 457748 w 1211101"/>
                  <a:gd name="connsiteY3" fmla="*/ 169098 h 850102"/>
                  <a:gd name="connsiteX4" fmla="*/ 86611 w 1211101"/>
                  <a:gd name="connsiteY4" fmla="*/ 482521 h 850102"/>
                  <a:gd name="connsiteX5" fmla="*/ 7358 w 1211101"/>
                  <a:gd name="connsiteY5" fmla="*/ 636402 h 850102"/>
                  <a:gd name="connsiteX6" fmla="*/ 18680 w 1211101"/>
                  <a:gd name="connsiteY6" fmla="*/ 764049 h 850102"/>
                  <a:gd name="connsiteX7" fmla="*/ 123545 w 1211101"/>
                  <a:gd name="connsiteY7" fmla="*/ 837641 h 850102"/>
                  <a:gd name="connsiteX8" fmla="*/ 296480 w 1211101"/>
                  <a:gd name="connsiteY8" fmla="*/ 845925 h 850102"/>
                  <a:gd name="connsiteX9" fmla="*/ 753497 w 1211101"/>
                  <a:gd name="connsiteY9" fmla="*/ 681206 h 850102"/>
                  <a:gd name="connsiteX10" fmla="*/ 1124634 w 1211101"/>
                  <a:gd name="connsiteY10" fmla="*/ 367783 h 850102"/>
                  <a:gd name="connsiteX11" fmla="*/ 1203887 w 1211101"/>
                  <a:gd name="connsiteY11" fmla="*/ 213902 h 850102"/>
                  <a:gd name="connsiteX12" fmla="*/ 1192565 w 1211101"/>
                  <a:gd name="connsiteY12" fmla="*/ 86324 h 850102"/>
                  <a:gd name="connsiteX13" fmla="*/ 1192565 w 1211101"/>
                  <a:gd name="connsiteY13" fmla="*/ 86324 h 850102"/>
                  <a:gd name="connsiteX14" fmla="*/ 1186559 w 1211101"/>
                  <a:gd name="connsiteY14" fmla="*/ 89776 h 850102"/>
                  <a:gd name="connsiteX15" fmla="*/ 1197191 w 1211101"/>
                  <a:gd name="connsiteY15" fmla="*/ 212177 h 850102"/>
                  <a:gd name="connsiteX16" fmla="*/ 1119042 w 1211101"/>
                  <a:gd name="connsiteY16" fmla="*/ 363641 h 850102"/>
                  <a:gd name="connsiteX17" fmla="*/ 750045 w 1211101"/>
                  <a:gd name="connsiteY17" fmla="*/ 675200 h 850102"/>
                  <a:gd name="connsiteX18" fmla="*/ 295721 w 1211101"/>
                  <a:gd name="connsiteY18" fmla="*/ 839091 h 850102"/>
                  <a:gd name="connsiteX19" fmla="*/ 125478 w 1211101"/>
                  <a:gd name="connsiteY19" fmla="*/ 831014 h 850102"/>
                  <a:gd name="connsiteX20" fmla="*/ 24755 w 1211101"/>
                  <a:gd name="connsiteY20" fmla="*/ 760597 h 850102"/>
                  <a:gd name="connsiteX21" fmla="*/ 14123 w 1211101"/>
                  <a:gd name="connsiteY21" fmla="*/ 638197 h 850102"/>
                  <a:gd name="connsiteX22" fmla="*/ 92203 w 1211101"/>
                  <a:gd name="connsiteY22" fmla="*/ 486732 h 850102"/>
                  <a:gd name="connsiteX23" fmla="*/ 461268 w 1211101"/>
                  <a:gd name="connsiteY23" fmla="*/ 175173 h 850102"/>
                  <a:gd name="connsiteX24" fmla="*/ 915593 w 1211101"/>
                  <a:gd name="connsiteY24" fmla="*/ 11351 h 850102"/>
                  <a:gd name="connsiteX25" fmla="*/ 1085836 w 1211101"/>
                  <a:gd name="connsiteY25" fmla="*/ 19429 h 850102"/>
                  <a:gd name="connsiteX26" fmla="*/ 1186559 w 1211101"/>
                  <a:gd name="connsiteY26" fmla="*/ 89776 h 85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1101" h="850102">
                    <a:moveTo>
                      <a:pt x="1192565" y="86324"/>
                    </a:moveTo>
                    <a:cubicBezTo>
                      <a:pt x="1171854" y="50426"/>
                      <a:pt x="1135403" y="26056"/>
                      <a:pt x="1087700" y="12663"/>
                    </a:cubicBezTo>
                    <a:cubicBezTo>
                      <a:pt x="1040065" y="-730"/>
                      <a:pt x="981177" y="-3284"/>
                      <a:pt x="914765" y="4379"/>
                    </a:cubicBezTo>
                    <a:cubicBezTo>
                      <a:pt x="782009" y="19636"/>
                      <a:pt x="619361" y="75762"/>
                      <a:pt x="457748" y="169098"/>
                    </a:cubicBezTo>
                    <a:cubicBezTo>
                      <a:pt x="296135" y="262366"/>
                      <a:pt x="166209" y="375239"/>
                      <a:pt x="86611" y="482521"/>
                    </a:cubicBezTo>
                    <a:cubicBezTo>
                      <a:pt x="46777" y="536162"/>
                      <a:pt x="19577" y="588491"/>
                      <a:pt x="7358" y="636402"/>
                    </a:cubicBezTo>
                    <a:cubicBezTo>
                      <a:pt x="-4862" y="684382"/>
                      <a:pt x="-2031" y="728150"/>
                      <a:pt x="18680" y="764049"/>
                    </a:cubicBezTo>
                    <a:cubicBezTo>
                      <a:pt x="39390" y="799947"/>
                      <a:pt x="75910" y="824248"/>
                      <a:pt x="123545" y="837641"/>
                    </a:cubicBezTo>
                    <a:cubicBezTo>
                      <a:pt x="171180" y="851034"/>
                      <a:pt x="230067" y="853588"/>
                      <a:pt x="296480" y="845925"/>
                    </a:cubicBezTo>
                    <a:cubicBezTo>
                      <a:pt x="429236" y="830668"/>
                      <a:pt x="591953" y="774542"/>
                      <a:pt x="753497" y="681206"/>
                    </a:cubicBezTo>
                    <a:cubicBezTo>
                      <a:pt x="915110" y="587938"/>
                      <a:pt x="1045035" y="475065"/>
                      <a:pt x="1124634" y="367783"/>
                    </a:cubicBezTo>
                    <a:cubicBezTo>
                      <a:pt x="1164467" y="314142"/>
                      <a:pt x="1191668" y="261813"/>
                      <a:pt x="1203887" y="213902"/>
                    </a:cubicBezTo>
                    <a:cubicBezTo>
                      <a:pt x="1216175" y="165992"/>
                      <a:pt x="1213345" y="122223"/>
                      <a:pt x="1192565" y="86324"/>
                    </a:cubicBezTo>
                    <a:lnTo>
                      <a:pt x="1192565" y="86324"/>
                    </a:lnTo>
                    <a:close/>
                    <a:moveTo>
                      <a:pt x="1186559" y="89776"/>
                    </a:moveTo>
                    <a:cubicBezTo>
                      <a:pt x="1206165" y="123811"/>
                      <a:pt x="1209134" y="165439"/>
                      <a:pt x="1197191" y="212177"/>
                    </a:cubicBezTo>
                    <a:cubicBezTo>
                      <a:pt x="1185247" y="258914"/>
                      <a:pt x="1158461" y="310484"/>
                      <a:pt x="1119042" y="363641"/>
                    </a:cubicBezTo>
                    <a:cubicBezTo>
                      <a:pt x="1040203" y="469956"/>
                      <a:pt x="910899" y="582347"/>
                      <a:pt x="750045" y="675200"/>
                    </a:cubicBezTo>
                    <a:cubicBezTo>
                      <a:pt x="589192" y="768122"/>
                      <a:pt x="427165" y="823903"/>
                      <a:pt x="295721" y="839091"/>
                    </a:cubicBezTo>
                    <a:cubicBezTo>
                      <a:pt x="229998" y="846685"/>
                      <a:pt x="171939" y="844061"/>
                      <a:pt x="125478" y="831014"/>
                    </a:cubicBezTo>
                    <a:cubicBezTo>
                      <a:pt x="79086" y="817966"/>
                      <a:pt x="44430" y="794632"/>
                      <a:pt x="24755" y="760597"/>
                    </a:cubicBezTo>
                    <a:cubicBezTo>
                      <a:pt x="5149" y="726562"/>
                      <a:pt x="2180" y="684934"/>
                      <a:pt x="14123" y="638197"/>
                    </a:cubicBezTo>
                    <a:cubicBezTo>
                      <a:pt x="26067" y="591459"/>
                      <a:pt x="52783" y="539890"/>
                      <a:pt x="92203" y="486732"/>
                    </a:cubicBezTo>
                    <a:cubicBezTo>
                      <a:pt x="171042" y="380417"/>
                      <a:pt x="300346" y="268027"/>
                      <a:pt x="461268" y="175173"/>
                    </a:cubicBezTo>
                    <a:cubicBezTo>
                      <a:pt x="622191" y="82251"/>
                      <a:pt x="784149" y="26539"/>
                      <a:pt x="915593" y="11351"/>
                    </a:cubicBezTo>
                    <a:cubicBezTo>
                      <a:pt x="981315" y="3757"/>
                      <a:pt x="1039444" y="6381"/>
                      <a:pt x="1085836" y="19429"/>
                    </a:cubicBezTo>
                    <a:cubicBezTo>
                      <a:pt x="1132297" y="32407"/>
                      <a:pt x="1166953" y="55810"/>
                      <a:pt x="1186559" y="89776"/>
                    </a:cubicBezTo>
                    <a:close/>
                  </a:path>
                </a:pathLst>
              </a:custGeom>
              <a:solidFill>
                <a:srgbClr val="90A1E5"/>
              </a:solidFill>
              <a:ln w="685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E46AA2C-9E8F-DF3F-576E-62D814A0DB89}"/>
                  </a:ext>
                </a:extLst>
              </p:cNvPr>
              <p:cNvSpPr/>
              <p:nvPr/>
            </p:nvSpPr>
            <p:spPr>
              <a:xfrm>
                <a:off x="6248348" y="2995900"/>
                <a:ext cx="1211082" cy="850102"/>
              </a:xfrm>
              <a:custGeom>
                <a:avLst/>
                <a:gdLst>
                  <a:gd name="connsiteX0" fmla="*/ 1192565 w 1211082"/>
                  <a:gd name="connsiteY0" fmla="*/ 763980 h 850102"/>
                  <a:gd name="connsiteX1" fmla="*/ 1203887 w 1211082"/>
                  <a:gd name="connsiteY1" fmla="*/ 636402 h 850102"/>
                  <a:gd name="connsiteX2" fmla="*/ 1124634 w 1211082"/>
                  <a:gd name="connsiteY2" fmla="*/ 482521 h 850102"/>
                  <a:gd name="connsiteX3" fmla="*/ 753497 w 1211082"/>
                  <a:gd name="connsiteY3" fmla="*/ 169098 h 850102"/>
                  <a:gd name="connsiteX4" fmla="*/ 296480 w 1211082"/>
                  <a:gd name="connsiteY4" fmla="*/ 4379 h 850102"/>
                  <a:gd name="connsiteX5" fmla="*/ 123545 w 1211082"/>
                  <a:gd name="connsiteY5" fmla="*/ 12663 h 850102"/>
                  <a:gd name="connsiteX6" fmla="*/ 18680 w 1211082"/>
                  <a:gd name="connsiteY6" fmla="*/ 86324 h 850102"/>
                  <a:gd name="connsiteX7" fmla="*/ 7358 w 1211082"/>
                  <a:gd name="connsiteY7" fmla="*/ 213902 h 850102"/>
                  <a:gd name="connsiteX8" fmla="*/ 86611 w 1211082"/>
                  <a:gd name="connsiteY8" fmla="*/ 367783 h 850102"/>
                  <a:gd name="connsiteX9" fmla="*/ 457748 w 1211082"/>
                  <a:gd name="connsiteY9" fmla="*/ 681206 h 850102"/>
                  <a:gd name="connsiteX10" fmla="*/ 914765 w 1211082"/>
                  <a:gd name="connsiteY10" fmla="*/ 845925 h 850102"/>
                  <a:gd name="connsiteX11" fmla="*/ 1087700 w 1211082"/>
                  <a:gd name="connsiteY11" fmla="*/ 837641 h 850102"/>
                  <a:gd name="connsiteX12" fmla="*/ 1192565 w 1211082"/>
                  <a:gd name="connsiteY12" fmla="*/ 763980 h 850102"/>
                  <a:gd name="connsiteX13" fmla="*/ 1192565 w 1211082"/>
                  <a:gd name="connsiteY13" fmla="*/ 763980 h 850102"/>
                  <a:gd name="connsiteX14" fmla="*/ 1186559 w 1211082"/>
                  <a:gd name="connsiteY14" fmla="*/ 760528 h 850102"/>
                  <a:gd name="connsiteX15" fmla="*/ 1085836 w 1211082"/>
                  <a:gd name="connsiteY15" fmla="*/ 830945 h 850102"/>
                  <a:gd name="connsiteX16" fmla="*/ 915593 w 1211082"/>
                  <a:gd name="connsiteY16" fmla="*/ 839022 h 850102"/>
                  <a:gd name="connsiteX17" fmla="*/ 461268 w 1211082"/>
                  <a:gd name="connsiteY17" fmla="*/ 675200 h 850102"/>
                  <a:gd name="connsiteX18" fmla="*/ 92203 w 1211082"/>
                  <a:gd name="connsiteY18" fmla="*/ 363641 h 850102"/>
                  <a:gd name="connsiteX19" fmla="*/ 14123 w 1211082"/>
                  <a:gd name="connsiteY19" fmla="*/ 212177 h 850102"/>
                  <a:gd name="connsiteX20" fmla="*/ 24755 w 1211082"/>
                  <a:gd name="connsiteY20" fmla="*/ 89776 h 850102"/>
                  <a:gd name="connsiteX21" fmla="*/ 125478 w 1211082"/>
                  <a:gd name="connsiteY21" fmla="*/ 19360 h 850102"/>
                  <a:gd name="connsiteX22" fmla="*/ 295721 w 1211082"/>
                  <a:gd name="connsiteY22" fmla="*/ 11282 h 850102"/>
                  <a:gd name="connsiteX23" fmla="*/ 750045 w 1211082"/>
                  <a:gd name="connsiteY23" fmla="*/ 175035 h 850102"/>
                  <a:gd name="connsiteX24" fmla="*/ 1119111 w 1211082"/>
                  <a:gd name="connsiteY24" fmla="*/ 486594 h 850102"/>
                  <a:gd name="connsiteX25" fmla="*/ 1197190 w 1211082"/>
                  <a:gd name="connsiteY25" fmla="*/ 638058 h 850102"/>
                  <a:gd name="connsiteX26" fmla="*/ 1186559 w 1211082"/>
                  <a:gd name="connsiteY26" fmla="*/ 760528 h 85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1082" h="850102">
                    <a:moveTo>
                      <a:pt x="1192565" y="763980"/>
                    </a:moveTo>
                    <a:cubicBezTo>
                      <a:pt x="1213276" y="728081"/>
                      <a:pt x="1216175" y="684313"/>
                      <a:pt x="1203887" y="636402"/>
                    </a:cubicBezTo>
                    <a:cubicBezTo>
                      <a:pt x="1191668" y="588422"/>
                      <a:pt x="1164398" y="536162"/>
                      <a:pt x="1124634" y="482521"/>
                    </a:cubicBezTo>
                    <a:cubicBezTo>
                      <a:pt x="1045035" y="375170"/>
                      <a:pt x="915110" y="262366"/>
                      <a:pt x="753497" y="169098"/>
                    </a:cubicBezTo>
                    <a:cubicBezTo>
                      <a:pt x="591884" y="75831"/>
                      <a:pt x="429236" y="19705"/>
                      <a:pt x="296480" y="4379"/>
                    </a:cubicBezTo>
                    <a:cubicBezTo>
                      <a:pt x="230136" y="-3284"/>
                      <a:pt x="171180" y="-730"/>
                      <a:pt x="123545" y="12663"/>
                    </a:cubicBezTo>
                    <a:cubicBezTo>
                      <a:pt x="75910" y="26056"/>
                      <a:pt x="39390" y="50426"/>
                      <a:pt x="18680" y="86324"/>
                    </a:cubicBezTo>
                    <a:cubicBezTo>
                      <a:pt x="-2031" y="122223"/>
                      <a:pt x="-4862" y="165992"/>
                      <a:pt x="7358" y="213902"/>
                    </a:cubicBezTo>
                    <a:cubicBezTo>
                      <a:pt x="19577" y="261882"/>
                      <a:pt x="46846" y="314143"/>
                      <a:pt x="86611" y="367783"/>
                    </a:cubicBezTo>
                    <a:cubicBezTo>
                      <a:pt x="166209" y="475134"/>
                      <a:pt x="296135" y="587939"/>
                      <a:pt x="457748" y="681206"/>
                    </a:cubicBezTo>
                    <a:cubicBezTo>
                      <a:pt x="619361" y="774473"/>
                      <a:pt x="782009" y="830599"/>
                      <a:pt x="914765" y="845925"/>
                    </a:cubicBezTo>
                    <a:cubicBezTo>
                      <a:pt x="981108" y="853588"/>
                      <a:pt x="1040065" y="851034"/>
                      <a:pt x="1087700" y="837641"/>
                    </a:cubicBezTo>
                    <a:cubicBezTo>
                      <a:pt x="1135403" y="824179"/>
                      <a:pt x="1171854" y="799878"/>
                      <a:pt x="1192565" y="763980"/>
                    </a:cubicBezTo>
                    <a:lnTo>
                      <a:pt x="1192565" y="763980"/>
                    </a:lnTo>
                    <a:close/>
                    <a:moveTo>
                      <a:pt x="1186559" y="760528"/>
                    </a:moveTo>
                    <a:cubicBezTo>
                      <a:pt x="1166953" y="794563"/>
                      <a:pt x="1132297" y="817897"/>
                      <a:pt x="1085836" y="830945"/>
                    </a:cubicBezTo>
                    <a:cubicBezTo>
                      <a:pt x="1039444" y="843992"/>
                      <a:pt x="981315" y="846616"/>
                      <a:pt x="915593" y="839022"/>
                    </a:cubicBezTo>
                    <a:cubicBezTo>
                      <a:pt x="784149" y="823903"/>
                      <a:pt x="622122" y="768053"/>
                      <a:pt x="461268" y="675200"/>
                    </a:cubicBezTo>
                    <a:cubicBezTo>
                      <a:pt x="300346" y="582278"/>
                      <a:pt x="171042" y="469956"/>
                      <a:pt x="92203" y="363641"/>
                    </a:cubicBezTo>
                    <a:cubicBezTo>
                      <a:pt x="52783" y="310484"/>
                      <a:pt x="25997" y="258914"/>
                      <a:pt x="14123" y="212177"/>
                    </a:cubicBezTo>
                    <a:cubicBezTo>
                      <a:pt x="2180" y="165439"/>
                      <a:pt x="5149" y="123742"/>
                      <a:pt x="24755" y="89776"/>
                    </a:cubicBezTo>
                    <a:cubicBezTo>
                      <a:pt x="44361" y="55741"/>
                      <a:pt x="79017" y="32407"/>
                      <a:pt x="125478" y="19360"/>
                    </a:cubicBezTo>
                    <a:cubicBezTo>
                      <a:pt x="171870" y="6312"/>
                      <a:pt x="229998" y="3688"/>
                      <a:pt x="295721" y="11282"/>
                    </a:cubicBezTo>
                    <a:cubicBezTo>
                      <a:pt x="427165" y="26332"/>
                      <a:pt x="589123" y="82182"/>
                      <a:pt x="750045" y="175035"/>
                    </a:cubicBezTo>
                    <a:cubicBezTo>
                      <a:pt x="910968" y="267958"/>
                      <a:pt x="1040272" y="380279"/>
                      <a:pt x="1119111" y="486594"/>
                    </a:cubicBezTo>
                    <a:cubicBezTo>
                      <a:pt x="1158530" y="539752"/>
                      <a:pt x="1185316" y="591321"/>
                      <a:pt x="1197190" y="638058"/>
                    </a:cubicBezTo>
                    <a:cubicBezTo>
                      <a:pt x="1209134" y="684796"/>
                      <a:pt x="1206234" y="726493"/>
                      <a:pt x="1186559" y="760528"/>
                    </a:cubicBezTo>
                    <a:close/>
                  </a:path>
                </a:pathLst>
              </a:custGeom>
              <a:solidFill>
                <a:srgbClr val="90A1E5"/>
              </a:solidFill>
              <a:ln w="6856" cap="flat">
                <a:noFill/>
                <a:prstDash val="solid"/>
                <a:miter/>
              </a:ln>
            </p:spPr>
            <p:txBody>
              <a:bodyPr rtlCol="0" anchor="ctr"/>
              <a:lstStyle/>
              <a:p>
                <a:endParaRPr lang="en-US"/>
              </a:p>
            </p:txBody>
          </p:sp>
          <p:grpSp>
            <p:nvGrpSpPr>
              <p:cNvPr id="28" name="Graphic 2">
                <a:extLst>
                  <a:ext uri="{FF2B5EF4-FFF2-40B4-BE49-F238E27FC236}">
                    <a16:creationId xmlns:a16="http://schemas.microsoft.com/office/drawing/2014/main" id="{BE4201AB-6C04-4CBA-A400-79816B3CDB19}"/>
                  </a:ext>
                </a:extLst>
              </p:cNvPr>
              <p:cNvGrpSpPr/>
              <p:nvPr/>
            </p:nvGrpSpPr>
            <p:grpSpPr>
              <a:xfrm>
                <a:off x="6491872" y="3058858"/>
                <a:ext cx="724071" cy="724090"/>
                <a:chOff x="6491872" y="3058858"/>
                <a:chExt cx="724071" cy="724090"/>
              </a:xfrm>
              <a:solidFill>
                <a:srgbClr val="9950C3"/>
              </a:solidFill>
            </p:grpSpPr>
            <p:sp>
              <p:nvSpPr>
                <p:cNvPr id="79" name="Freeform: Shape 78">
                  <a:extLst>
                    <a:ext uri="{FF2B5EF4-FFF2-40B4-BE49-F238E27FC236}">
                      <a16:creationId xmlns:a16="http://schemas.microsoft.com/office/drawing/2014/main" id="{FB3CAE5B-1622-B85A-78F3-A389121F1A91}"/>
                    </a:ext>
                  </a:extLst>
                </p:cNvPr>
                <p:cNvSpPr/>
                <p:nvPr/>
              </p:nvSpPr>
              <p:spPr>
                <a:xfrm>
                  <a:off x="6969440" y="3132796"/>
                  <a:ext cx="172278" cy="172589"/>
                </a:xfrm>
                <a:custGeom>
                  <a:avLst/>
                  <a:gdLst>
                    <a:gd name="connsiteX0" fmla="*/ 147449 w 172278"/>
                    <a:gd name="connsiteY0" fmla="*/ 147392 h 172589"/>
                    <a:gd name="connsiteX1" fmla="*/ 25394 w 172278"/>
                    <a:gd name="connsiteY1" fmla="*/ 147392 h 172589"/>
                    <a:gd name="connsiteX2" fmla="*/ 25394 w 172278"/>
                    <a:gd name="connsiteY2" fmla="*/ 25337 h 172589"/>
                    <a:gd name="connsiteX3" fmla="*/ 25394 w 172278"/>
                    <a:gd name="connsiteY3" fmla="*/ 25337 h 172589"/>
                    <a:gd name="connsiteX4" fmla="*/ 147449 w 172278"/>
                    <a:gd name="connsiteY4" fmla="*/ 25337 h 172589"/>
                    <a:gd name="connsiteX5" fmla="*/ 147449 w 172278"/>
                    <a:gd name="connsiteY5" fmla="*/ 25337 h 172589"/>
                    <a:gd name="connsiteX6" fmla="*/ 147449 w 172278"/>
                    <a:gd name="connsiteY6" fmla="*/ 147392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78" h="172589">
                      <a:moveTo>
                        <a:pt x="147449" y="147392"/>
                      </a:moveTo>
                      <a:cubicBezTo>
                        <a:pt x="113760" y="181082"/>
                        <a:pt x="59152" y="181082"/>
                        <a:pt x="25394" y="147392"/>
                      </a:cubicBezTo>
                      <a:cubicBezTo>
                        <a:pt x="-8296" y="113703"/>
                        <a:pt x="-8296" y="59096"/>
                        <a:pt x="25394" y="25337"/>
                      </a:cubicBezTo>
                      <a:lnTo>
                        <a:pt x="25394" y="25337"/>
                      </a:lnTo>
                      <a:cubicBezTo>
                        <a:pt x="59083" y="-8352"/>
                        <a:pt x="113691" y="-8352"/>
                        <a:pt x="147449" y="25337"/>
                      </a:cubicBezTo>
                      <a:lnTo>
                        <a:pt x="147449" y="25337"/>
                      </a:lnTo>
                      <a:cubicBezTo>
                        <a:pt x="180863" y="58957"/>
                        <a:pt x="180586" y="113496"/>
                        <a:pt x="147449" y="147392"/>
                      </a:cubicBezTo>
                      <a:close/>
                    </a:path>
                  </a:pathLst>
                </a:custGeom>
                <a:solidFill>
                  <a:srgbClr val="9950C3"/>
                </a:solidFill>
                <a:ln w="6856"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997FF8D6-CFE3-BCA5-29C1-1732D1891DD0}"/>
                    </a:ext>
                  </a:extLst>
                </p:cNvPr>
                <p:cNvSpPr/>
                <p:nvPr/>
              </p:nvSpPr>
              <p:spPr>
                <a:xfrm>
                  <a:off x="6564736" y="3536518"/>
                  <a:ext cx="174691" cy="172520"/>
                </a:xfrm>
                <a:custGeom>
                  <a:avLst/>
                  <a:gdLst>
                    <a:gd name="connsiteX0" fmla="*/ 148439 w 174691"/>
                    <a:gd name="connsiteY0" fmla="*/ 147385 h 172520"/>
                    <a:gd name="connsiteX1" fmla="*/ 26384 w 174691"/>
                    <a:gd name="connsiteY1" fmla="*/ 147385 h 172520"/>
                    <a:gd name="connsiteX2" fmla="*/ 24312 w 174691"/>
                    <a:gd name="connsiteY2" fmla="*/ 26089 h 172520"/>
                    <a:gd name="connsiteX3" fmla="*/ 26384 w 174691"/>
                    <a:gd name="connsiteY3" fmla="*/ 25398 h 172520"/>
                    <a:gd name="connsiteX4" fmla="*/ 148439 w 174691"/>
                    <a:gd name="connsiteY4" fmla="*/ 25398 h 172520"/>
                    <a:gd name="connsiteX5" fmla="*/ 148439 w 174691"/>
                    <a:gd name="connsiteY5" fmla="*/ 25398 h 172520"/>
                    <a:gd name="connsiteX6" fmla="*/ 150510 w 174691"/>
                    <a:gd name="connsiteY6" fmla="*/ 146694 h 172520"/>
                    <a:gd name="connsiteX7" fmla="*/ 148439 w 174691"/>
                    <a:gd name="connsiteY7" fmla="*/ 147385 h 172520"/>
                    <a:gd name="connsiteX8" fmla="*/ 148439 w 174691"/>
                    <a:gd name="connsiteY8" fmla="*/ 147385 h 1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691" h="172520">
                      <a:moveTo>
                        <a:pt x="148439" y="147385"/>
                      </a:moveTo>
                      <a:cubicBezTo>
                        <a:pt x="114749" y="181074"/>
                        <a:pt x="60142" y="181074"/>
                        <a:pt x="26384" y="147385"/>
                      </a:cubicBezTo>
                      <a:cubicBezTo>
                        <a:pt x="-7720" y="114040"/>
                        <a:pt x="-8963" y="60123"/>
                        <a:pt x="24312" y="26089"/>
                      </a:cubicBezTo>
                      <a:cubicBezTo>
                        <a:pt x="24796" y="25605"/>
                        <a:pt x="25210" y="25191"/>
                        <a:pt x="26384" y="25398"/>
                      </a:cubicBezTo>
                      <a:cubicBezTo>
                        <a:pt x="60073" y="-8291"/>
                        <a:pt x="114680" y="-8291"/>
                        <a:pt x="148439" y="25398"/>
                      </a:cubicBezTo>
                      <a:lnTo>
                        <a:pt x="148439" y="25398"/>
                      </a:lnTo>
                      <a:cubicBezTo>
                        <a:pt x="182543" y="58743"/>
                        <a:pt x="183785" y="112660"/>
                        <a:pt x="150510" y="146694"/>
                      </a:cubicBezTo>
                      <a:cubicBezTo>
                        <a:pt x="150027" y="147178"/>
                        <a:pt x="149543" y="147592"/>
                        <a:pt x="148439" y="147385"/>
                      </a:cubicBezTo>
                      <a:lnTo>
                        <a:pt x="148439" y="147385"/>
                      </a:lnTo>
                      <a:close/>
                    </a:path>
                  </a:pathLst>
                </a:custGeom>
                <a:solidFill>
                  <a:srgbClr val="9950C3"/>
                </a:solidFill>
                <a:ln w="6856"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E600574-725D-06D0-0D20-2D0E4F4A076D}"/>
                    </a:ext>
                  </a:extLst>
                </p:cNvPr>
                <p:cNvSpPr/>
                <p:nvPr/>
              </p:nvSpPr>
              <p:spPr>
                <a:xfrm>
                  <a:off x="7043331" y="3408479"/>
                  <a:ext cx="172613" cy="172613"/>
                </a:xfrm>
                <a:custGeom>
                  <a:avLst/>
                  <a:gdLst>
                    <a:gd name="connsiteX0" fmla="*/ 64112 w 172613"/>
                    <a:gd name="connsiteY0" fmla="*/ 169779 h 172613"/>
                    <a:gd name="connsiteX1" fmla="*/ 3084 w 172613"/>
                    <a:gd name="connsiteY1" fmla="*/ 64086 h 172613"/>
                    <a:gd name="connsiteX2" fmla="*/ 3084 w 172613"/>
                    <a:gd name="connsiteY2" fmla="*/ 64086 h 172613"/>
                    <a:gd name="connsiteX3" fmla="*/ 108778 w 172613"/>
                    <a:gd name="connsiteY3" fmla="*/ 3058 h 172613"/>
                    <a:gd name="connsiteX4" fmla="*/ 108778 w 172613"/>
                    <a:gd name="connsiteY4" fmla="*/ 3058 h 172613"/>
                    <a:gd name="connsiteX5" fmla="*/ 169806 w 172613"/>
                    <a:gd name="connsiteY5" fmla="*/ 108752 h 172613"/>
                    <a:gd name="connsiteX6" fmla="*/ 64112 w 172613"/>
                    <a:gd name="connsiteY6" fmla="*/ 169779 h 172613"/>
                    <a:gd name="connsiteX7" fmla="*/ 64112 w 172613"/>
                    <a:gd name="connsiteY7" fmla="*/ 169779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13" h="172613">
                      <a:moveTo>
                        <a:pt x="64112" y="169779"/>
                      </a:moveTo>
                      <a:cubicBezTo>
                        <a:pt x="18065" y="157422"/>
                        <a:pt x="-9204" y="110132"/>
                        <a:pt x="3084" y="64086"/>
                      </a:cubicBezTo>
                      <a:lnTo>
                        <a:pt x="3084" y="64086"/>
                      </a:lnTo>
                      <a:cubicBezTo>
                        <a:pt x="15442" y="18039"/>
                        <a:pt x="62731" y="-9231"/>
                        <a:pt x="108778" y="3058"/>
                      </a:cubicBezTo>
                      <a:lnTo>
                        <a:pt x="108778" y="3058"/>
                      </a:lnTo>
                      <a:cubicBezTo>
                        <a:pt x="154825" y="15415"/>
                        <a:pt x="182094" y="62705"/>
                        <a:pt x="169806" y="108752"/>
                      </a:cubicBezTo>
                      <a:cubicBezTo>
                        <a:pt x="157448" y="154799"/>
                        <a:pt x="110159" y="182068"/>
                        <a:pt x="64112" y="169779"/>
                      </a:cubicBezTo>
                      <a:lnTo>
                        <a:pt x="64112" y="169779"/>
                      </a:lnTo>
                      <a:close/>
                    </a:path>
                  </a:pathLst>
                </a:custGeom>
                <a:solidFill>
                  <a:srgbClr val="9950C3"/>
                </a:solidFill>
                <a:ln w="6856"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5358146B-4683-268E-B022-42823FC0FC19}"/>
                    </a:ext>
                  </a:extLst>
                </p:cNvPr>
                <p:cNvSpPr/>
                <p:nvPr/>
              </p:nvSpPr>
              <p:spPr>
                <a:xfrm>
                  <a:off x="6491872" y="3260742"/>
                  <a:ext cx="172613" cy="172613"/>
                </a:xfrm>
                <a:custGeom>
                  <a:avLst/>
                  <a:gdLst>
                    <a:gd name="connsiteX0" fmla="*/ 64028 w 172613"/>
                    <a:gd name="connsiteY0" fmla="*/ 169757 h 172613"/>
                    <a:gd name="connsiteX1" fmla="*/ 3000 w 172613"/>
                    <a:gd name="connsiteY1" fmla="*/ 64063 h 172613"/>
                    <a:gd name="connsiteX2" fmla="*/ 3000 w 172613"/>
                    <a:gd name="connsiteY2" fmla="*/ 64063 h 172613"/>
                    <a:gd name="connsiteX3" fmla="*/ 108694 w 172613"/>
                    <a:gd name="connsiteY3" fmla="*/ 3035 h 172613"/>
                    <a:gd name="connsiteX4" fmla="*/ 108694 w 172613"/>
                    <a:gd name="connsiteY4" fmla="*/ 3035 h 172613"/>
                    <a:gd name="connsiteX5" fmla="*/ 169722 w 172613"/>
                    <a:gd name="connsiteY5" fmla="*/ 108729 h 172613"/>
                    <a:gd name="connsiteX6" fmla="*/ 169722 w 172613"/>
                    <a:gd name="connsiteY6" fmla="*/ 108729 h 172613"/>
                    <a:gd name="connsiteX7" fmla="*/ 64028 w 172613"/>
                    <a:gd name="connsiteY7" fmla="*/ 169757 h 172613"/>
                    <a:gd name="connsiteX8" fmla="*/ 64028 w 172613"/>
                    <a:gd name="connsiteY8" fmla="*/ 169757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64028" y="169757"/>
                      </a:moveTo>
                      <a:cubicBezTo>
                        <a:pt x="17981" y="157400"/>
                        <a:pt x="-9288" y="110110"/>
                        <a:pt x="3000" y="64063"/>
                      </a:cubicBezTo>
                      <a:lnTo>
                        <a:pt x="3000" y="64063"/>
                      </a:lnTo>
                      <a:cubicBezTo>
                        <a:pt x="15358" y="18016"/>
                        <a:pt x="62647" y="-9253"/>
                        <a:pt x="108694" y="3035"/>
                      </a:cubicBezTo>
                      <a:lnTo>
                        <a:pt x="108694" y="3035"/>
                      </a:lnTo>
                      <a:cubicBezTo>
                        <a:pt x="154741" y="15393"/>
                        <a:pt x="182010" y="62682"/>
                        <a:pt x="169722" y="108729"/>
                      </a:cubicBezTo>
                      <a:lnTo>
                        <a:pt x="169722" y="108729"/>
                      </a:lnTo>
                      <a:cubicBezTo>
                        <a:pt x="157434" y="154776"/>
                        <a:pt x="110075" y="182045"/>
                        <a:pt x="64028" y="169757"/>
                      </a:cubicBezTo>
                      <a:lnTo>
                        <a:pt x="64028" y="169757"/>
                      </a:lnTo>
                      <a:close/>
                    </a:path>
                  </a:pathLst>
                </a:custGeom>
                <a:solidFill>
                  <a:srgbClr val="9950C3"/>
                </a:solidFill>
                <a:ln w="6856"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1CCC96B3-C7BA-B3D4-B064-B13DC7DCD611}"/>
                    </a:ext>
                  </a:extLst>
                </p:cNvPr>
                <p:cNvSpPr/>
                <p:nvPr/>
              </p:nvSpPr>
              <p:spPr>
                <a:xfrm>
                  <a:off x="6841515" y="3610316"/>
                  <a:ext cx="172660" cy="172632"/>
                </a:xfrm>
                <a:custGeom>
                  <a:avLst/>
                  <a:gdLst>
                    <a:gd name="connsiteX0" fmla="*/ 3077 w 172660"/>
                    <a:gd name="connsiteY0" fmla="*/ 108806 h 172632"/>
                    <a:gd name="connsiteX1" fmla="*/ 64105 w 172660"/>
                    <a:gd name="connsiteY1" fmla="*/ 3112 h 172632"/>
                    <a:gd name="connsiteX2" fmla="*/ 64105 w 172660"/>
                    <a:gd name="connsiteY2" fmla="*/ 3112 h 172632"/>
                    <a:gd name="connsiteX3" fmla="*/ 169799 w 172660"/>
                    <a:gd name="connsiteY3" fmla="*/ 64140 h 172632"/>
                    <a:gd name="connsiteX4" fmla="*/ 169799 w 172660"/>
                    <a:gd name="connsiteY4" fmla="*/ 64140 h 172632"/>
                    <a:gd name="connsiteX5" fmla="*/ 108771 w 172660"/>
                    <a:gd name="connsiteY5" fmla="*/ 169834 h 172632"/>
                    <a:gd name="connsiteX6" fmla="*/ 3077 w 172660"/>
                    <a:gd name="connsiteY6" fmla="*/ 108806 h 172632"/>
                    <a:gd name="connsiteX7" fmla="*/ 3077 w 172660"/>
                    <a:gd name="connsiteY7" fmla="*/ 108806 h 17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60" h="172632">
                      <a:moveTo>
                        <a:pt x="3077" y="108806"/>
                      </a:moveTo>
                      <a:cubicBezTo>
                        <a:pt x="-9280" y="62759"/>
                        <a:pt x="18058" y="15470"/>
                        <a:pt x="64105" y="3112"/>
                      </a:cubicBezTo>
                      <a:lnTo>
                        <a:pt x="64105" y="3112"/>
                      </a:lnTo>
                      <a:cubicBezTo>
                        <a:pt x="110152" y="-9245"/>
                        <a:pt x="157441" y="18093"/>
                        <a:pt x="169799" y="64140"/>
                      </a:cubicBezTo>
                      <a:lnTo>
                        <a:pt x="169799" y="64140"/>
                      </a:lnTo>
                      <a:cubicBezTo>
                        <a:pt x="182156" y="110187"/>
                        <a:pt x="154818" y="157476"/>
                        <a:pt x="108771" y="169834"/>
                      </a:cubicBezTo>
                      <a:cubicBezTo>
                        <a:pt x="62724" y="182122"/>
                        <a:pt x="15365" y="154784"/>
                        <a:pt x="3077" y="108806"/>
                      </a:cubicBezTo>
                      <a:lnTo>
                        <a:pt x="3077" y="108806"/>
                      </a:lnTo>
                      <a:close/>
                    </a:path>
                  </a:pathLst>
                </a:custGeom>
                <a:solidFill>
                  <a:srgbClr val="9950C3"/>
                </a:solidFill>
                <a:ln w="6856"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B6361288-AEE9-EAB7-7516-9EA08069A46F}"/>
                    </a:ext>
                  </a:extLst>
                </p:cNvPr>
                <p:cNvSpPr/>
                <p:nvPr/>
              </p:nvSpPr>
              <p:spPr>
                <a:xfrm>
                  <a:off x="6693710" y="3058858"/>
                  <a:ext cx="172660" cy="172660"/>
                </a:xfrm>
                <a:custGeom>
                  <a:avLst/>
                  <a:gdLst>
                    <a:gd name="connsiteX0" fmla="*/ 3055 w 172660"/>
                    <a:gd name="connsiteY0" fmla="*/ 108722 h 172660"/>
                    <a:gd name="connsiteX1" fmla="*/ 64082 w 172660"/>
                    <a:gd name="connsiteY1" fmla="*/ 3028 h 172660"/>
                    <a:gd name="connsiteX2" fmla="*/ 64082 w 172660"/>
                    <a:gd name="connsiteY2" fmla="*/ 3028 h 172660"/>
                    <a:gd name="connsiteX3" fmla="*/ 169776 w 172660"/>
                    <a:gd name="connsiteY3" fmla="*/ 64056 h 172660"/>
                    <a:gd name="connsiteX4" fmla="*/ 169776 w 172660"/>
                    <a:gd name="connsiteY4" fmla="*/ 64056 h 172660"/>
                    <a:gd name="connsiteX5" fmla="*/ 108749 w 172660"/>
                    <a:gd name="connsiteY5" fmla="*/ 169750 h 172660"/>
                    <a:gd name="connsiteX6" fmla="*/ 108749 w 172660"/>
                    <a:gd name="connsiteY6" fmla="*/ 169750 h 172660"/>
                    <a:gd name="connsiteX7" fmla="*/ 3055 w 172660"/>
                    <a:gd name="connsiteY7" fmla="*/ 108722 h 172660"/>
                    <a:gd name="connsiteX8" fmla="*/ 3055 w 172660"/>
                    <a:gd name="connsiteY8" fmla="*/ 108722 h 172660"/>
                    <a:gd name="connsiteX9" fmla="*/ 3055 w 172660"/>
                    <a:gd name="connsiteY9" fmla="*/ 108722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60" h="172660">
                      <a:moveTo>
                        <a:pt x="3055" y="108722"/>
                      </a:moveTo>
                      <a:cubicBezTo>
                        <a:pt x="-9303" y="62675"/>
                        <a:pt x="18035" y="15386"/>
                        <a:pt x="64082" y="3028"/>
                      </a:cubicBezTo>
                      <a:lnTo>
                        <a:pt x="64082" y="3028"/>
                      </a:lnTo>
                      <a:cubicBezTo>
                        <a:pt x="110129" y="-9329"/>
                        <a:pt x="157419" y="18009"/>
                        <a:pt x="169776" y="64056"/>
                      </a:cubicBezTo>
                      <a:lnTo>
                        <a:pt x="169776" y="64056"/>
                      </a:lnTo>
                      <a:cubicBezTo>
                        <a:pt x="182134" y="110103"/>
                        <a:pt x="154795" y="157392"/>
                        <a:pt x="108749" y="169750"/>
                      </a:cubicBezTo>
                      <a:lnTo>
                        <a:pt x="108749" y="169750"/>
                      </a:lnTo>
                      <a:cubicBezTo>
                        <a:pt x="62702" y="182107"/>
                        <a:pt x="15412" y="154769"/>
                        <a:pt x="3055" y="108722"/>
                      </a:cubicBezTo>
                      <a:lnTo>
                        <a:pt x="3055" y="108722"/>
                      </a:lnTo>
                      <a:lnTo>
                        <a:pt x="3055" y="108722"/>
                      </a:lnTo>
                      <a:close/>
                    </a:path>
                  </a:pathLst>
                </a:custGeom>
                <a:solidFill>
                  <a:srgbClr val="9950C3"/>
                </a:solidFill>
                <a:ln w="6856" cap="flat">
                  <a:noFill/>
                  <a:prstDash val="solid"/>
                  <a:miter/>
                </a:ln>
              </p:spPr>
              <p:txBody>
                <a:bodyPr rtlCol="0" anchor="ctr"/>
                <a:lstStyle/>
                <a:p>
                  <a:endParaRPr lang="en-US"/>
                </a:p>
              </p:txBody>
            </p:sp>
          </p:grpSp>
          <p:grpSp>
            <p:nvGrpSpPr>
              <p:cNvPr id="29" name="Graphic 2">
                <a:extLst>
                  <a:ext uri="{FF2B5EF4-FFF2-40B4-BE49-F238E27FC236}">
                    <a16:creationId xmlns:a16="http://schemas.microsoft.com/office/drawing/2014/main" id="{C8F13105-6021-76CD-B876-21517685B826}"/>
                  </a:ext>
                </a:extLst>
              </p:cNvPr>
              <p:cNvGrpSpPr/>
              <p:nvPr/>
            </p:nvGrpSpPr>
            <p:grpSpPr>
              <a:xfrm>
                <a:off x="6491849" y="3058881"/>
                <a:ext cx="724095" cy="724071"/>
                <a:chOff x="6491849" y="3058881"/>
                <a:chExt cx="724095" cy="724071"/>
              </a:xfrm>
              <a:solidFill>
                <a:srgbClr val="5E68E3"/>
              </a:solidFill>
            </p:grpSpPr>
            <p:sp>
              <p:nvSpPr>
                <p:cNvPr id="73" name="Freeform: Shape 72">
                  <a:extLst>
                    <a:ext uri="{FF2B5EF4-FFF2-40B4-BE49-F238E27FC236}">
                      <a16:creationId xmlns:a16="http://schemas.microsoft.com/office/drawing/2014/main" id="{71BA34B1-2447-6001-48A1-7225B0E97574}"/>
                    </a:ext>
                  </a:extLst>
                </p:cNvPr>
                <p:cNvSpPr/>
                <p:nvPr/>
              </p:nvSpPr>
              <p:spPr>
                <a:xfrm>
                  <a:off x="6841470" y="3058881"/>
                  <a:ext cx="172637" cy="172613"/>
                </a:xfrm>
                <a:custGeom>
                  <a:avLst/>
                  <a:gdLst>
                    <a:gd name="connsiteX0" fmla="*/ 169775 w 172637"/>
                    <a:gd name="connsiteY0" fmla="*/ 108699 h 172613"/>
                    <a:gd name="connsiteX1" fmla="*/ 64081 w 172637"/>
                    <a:gd name="connsiteY1" fmla="*/ 169726 h 172613"/>
                    <a:gd name="connsiteX2" fmla="*/ 3053 w 172637"/>
                    <a:gd name="connsiteY2" fmla="*/ 64032 h 172613"/>
                    <a:gd name="connsiteX3" fmla="*/ 3053 w 172637"/>
                    <a:gd name="connsiteY3" fmla="*/ 64032 h 172613"/>
                    <a:gd name="connsiteX4" fmla="*/ 108747 w 172637"/>
                    <a:gd name="connsiteY4" fmla="*/ 3005 h 172613"/>
                    <a:gd name="connsiteX5" fmla="*/ 108747 w 172637"/>
                    <a:gd name="connsiteY5" fmla="*/ 3005 h 172613"/>
                    <a:gd name="connsiteX6" fmla="*/ 169775 w 172637"/>
                    <a:gd name="connsiteY6" fmla="*/ 108699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37" h="172613">
                      <a:moveTo>
                        <a:pt x="169775" y="108699"/>
                      </a:moveTo>
                      <a:cubicBezTo>
                        <a:pt x="157418" y="154746"/>
                        <a:pt x="110128" y="182015"/>
                        <a:pt x="64081" y="169726"/>
                      </a:cubicBezTo>
                      <a:cubicBezTo>
                        <a:pt x="18034" y="157369"/>
                        <a:pt x="-9235" y="110079"/>
                        <a:pt x="3053" y="64032"/>
                      </a:cubicBezTo>
                      <a:lnTo>
                        <a:pt x="3053" y="64032"/>
                      </a:lnTo>
                      <a:cubicBezTo>
                        <a:pt x="15411" y="17986"/>
                        <a:pt x="62700" y="-9284"/>
                        <a:pt x="108747" y="3005"/>
                      </a:cubicBezTo>
                      <a:lnTo>
                        <a:pt x="108747" y="3005"/>
                      </a:lnTo>
                      <a:cubicBezTo>
                        <a:pt x="154794" y="15362"/>
                        <a:pt x="182132" y="62652"/>
                        <a:pt x="169775" y="108699"/>
                      </a:cubicBezTo>
                      <a:close/>
                    </a:path>
                  </a:pathLst>
                </a:custGeom>
                <a:solidFill>
                  <a:srgbClr val="5E68E3"/>
                </a:solidFill>
                <a:ln w="6856"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9E21721-E765-B789-CA58-642F3E3B4448}"/>
                    </a:ext>
                  </a:extLst>
                </p:cNvPr>
                <p:cNvSpPr/>
                <p:nvPr/>
              </p:nvSpPr>
              <p:spPr>
                <a:xfrm>
                  <a:off x="6693733" y="3610340"/>
                  <a:ext cx="172613" cy="172613"/>
                </a:xfrm>
                <a:custGeom>
                  <a:avLst/>
                  <a:gdLst>
                    <a:gd name="connsiteX0" fmla="*/ 169753 w 172613"/>
                    <a:gd name="connsiteY0" fmla="*/ 108782 h 172613"/>
                    <a:gd name="connsiteX1" fmla="*/ 64059 w 172613"/>
                    <a:gd name="connsiteY1" fmla="*/ 169810 h 172613"/>
                    <a:gd name="connsiteX2" fmla="*/ 3031 w 172613"/>
                    <a:gd name="connsiteY2" fmla="*/ 64116 h 172613"/>
                    <a:gd name="connsiteX3" fmla="*/ 3031 w 172613"/>
                    <a:gd name="connsiteY3" fmla="*/ 64116 h 172613"/>
                    <a:gd name="connsiteX4" fmla="*/ 108725 w 172613"/>
                    <a:gd name="connsiteY4" fmla="*/ 3088 h 172613"/>
                    <a:gd name="connsiteX5" fmla="*/ 108725 w 172613"/>
                    <a:gd name="connsiteY5" fmla="*/ 3088 h 172613"/>
                    <a:gd name="connsiteX6" fmla="*/ 169753 w 172613"/>
                    <a:gd name="connsiteY6" fmla="*/ 108782 h 172613"/>
                    <a:gd name="connsiteX7" fmla="*/ 169753 w 172613"/>
                    <a:gd name="connsiteY7" fmla="*/ 108782 h 172613"/>
                    <a:gd name="connsiteX8" fmla="*/ 169753 w 172613"/>
                    <a:gd name="connsiteY8" fmla="*/ 108782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169753" y="108782"/>
                      </a:moveTo>
                      <a:cubicBezTo>
                        <a:pt x="157395" y="154829"/>
                        <a:pt x="110106" y="182098"/>
                        <a:pt x="64059" y="169810"/>
                      </a:cubicBezTo>
                      <a:cubicBezTo>
                        <a:pt x="18012" y="157453"/>
                        <a:pt x="-9257" y="110163"/>
                        <a:pt x="3031" y="64116"/>
                      </a:cubicBezTo>
                      <a:lnTo>
                        <a:pt x="3031" y="64116"/>
                      </a:lnTo>
                      <a:cubicBezTo>
                        <a:pt x="15388" y="18069"/>
                        <a:pt x="62678" y="-9200"/>
                        <a:pt x="108725" y="3088"/>
                      </a:cubicBezTo>
                      <a:lnTo>
                        <a:pt x="108725" y="3088"/>
                      </a:lnTo>
                      <a:cubicBezTo>
                        <a:pt x="154772" y="15446"/>
                        <a:pt x="182041" y="62735"/>
                        <a:pt x="169753" y="108782"/>
                      </a:cubicBezTo>
                      <a:cubicBezTo>
                        <a:pt x="169753" y="108782"/>
                        <a:pt x="169753" y="108782"/>
                        <a:pt x="169753" y="108782"/>
                      </a:cubicBezTo>
                      <a:lnTo>
                        <a:pt x="169753" y="108782"/>
                      </a:lnTo>
                      <a:close/>
                    </a:path>
                  </a:pathLst>
                </a:custGeom>
                <a:solidFill>
                  <a:srgbClr val="5E68E3"/>
                </a:solidFill>
                <a:ln w="6856"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0F28EE7-BB27-44F4-B952-20987FF8251B}"/>
                    </a:ext>
                  </a:extLst>
                </p:cNvPr>
                <p:cNvSpPr/>
                <p:nvPr/>
              </p:nvSpPr>
              <p:spPr>
                <a:xfrm>
                  <a:off x="7043307" y="3260719"/>
                  <a:ext cx="172637" cy="172660"/>
                </a:xfrm>
                <a:custGeom>
                  <a:avLst/>
                  <a:gdLst>
                    <a:gd name="connsiteX0" fmla="*/ 108802 w 172637"/>
                    <a:gd name="connsiteY0" fmla="*/ 169781 h 172660"/>
                    <a:gd name="connsiteX1" fmla="*/ 3108 w 172637"/>
                    <a:gd name="connsiteY1" fmla="*/ 108753 h 172660"/>
                    <a:gd name="connsiteX2" fmla="*/ 64135 w 172637"/>
                    <a:gd name="connsiteY2" fmla="*/ 3059 h 172660"/>
                    <a:gd name="connsiteX3" fmla="*/ 64135 w 172637"/>
                    <a:gd name="connsiteY3" fmla="*/ 3059 h 172660"/>
                    <a:gd name="connsiteX4" fmla="*/ 169829 w 172637"/>
                    <a:gd name="connsiteY4" fmla="*/ 64087 h 172660"/>
                    <a:gd name="connsiteX5" fmla="*/ 169829 w 172637"/>
                    <a:gd name="connsiteY5" fmla="*/ 64087 h 172660"/>
                    <a:gd name="connsiteX6" fmla="*/ 108802 w 172637"/>
                    <a:gd name="connsiteY6" fmla="*/ 169781 h 172660"/>
                    <a:gd name="connsiteX7" fmla="*/ 108802 w 172637"/>
                    <a:gd name="connsiteY7" fmla="*/ 169781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37" h="172660">
                      <a:moveTo>
                        <a:pt x="108802" y="169781"/>
                      </a:moveTo>
                      <a:cubicBezTo>
                        <a:pt x="62755" y="182138"/>
                        <a:pt x="15465" y="154800"/>
                        <a:pt x="3108" y="108753"/>
                      </a:cubicBezTo>
                      <a:cubicBezTo>
                        <a:pt x="-9250" y="62706"/>
                        <a:pt x="18088" y="15416"/>
                        <a:pt x="64135" y="3059"/>
                      </a:cubicBezTo>
                      <a:lnTo>
                        <a:pt x="64135" y="3059"/>
                      </a:lnTo>
                      <a:cubicBezTo>
                        <a:pt x="110182" y="-9298"/>
                        <a:pt x="157472" y="18040"/>
                        <a:pt x="169829" y="64087"/>
                      </a:cubicBezTo>
                      <a:lnTo>
                        <a:pt x="169829" y="64087"/>
                      </a:lnTo>
                      <a:cubicBezTo>
                        <a:pt x="182118" y="110134"/>
                        <a:pt x="154849" y="157423"/>
                        <a:pt x="108802" y="169781"/>
                      </a:cubicBezTo>
                      <a:lnTo>
                        <a:pt x="108802" y="169781"/>
                      </a:lnTo>
                      <a:close/>
                    </a:path>
                  </a:pathLst>
                </a:custGeom>
                <a:solidFill>
                  <a:srgbClr val="5E68E3"/>
                </a:solidFill>
                <a:ln w="6856"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7D31378B-0322-4799-92B6-845D43881113}"/>
                    </a:ext>
                  </a:extLst>
                </p:cNvPr>
                <p:cNvSpPr/>
                <p:nvPr/>
              </p:nvSpPr>
              <p:spPr>
                <a:xfrm>
                  <a:off x="6491849" y="3408455"/>
                  <a:ext cx="172660" cy="172660"/>
                </a:xfrm>
                <a:custGeom>
                  <a:avLst/>
                  <a:gdLst>
                    <a:gd name="connsiteX0" fmla="*/ 108718 w 172660"/>
                    <a:gd name="connsiteY0" fmla="*/ 169803 h 172660"/>
                    <a:gd name="connsiteX1" fmla="*/ 3024 w 172660"/>
                    <a:gd name="connsiteY1" fmla="*/ 108775 h 172660"/>
                    <a:gd name="connsiteX2" fmla="*/ 64052 w 172660"/>
                    <a:gd name="connsiteY2" fmla="*/ 3081 h 172660"/>
                    <a:gd name="connsiteX3" fmla="*/ 64052 w 172660"/>
                    <a:gd name="connsiteY3" fmla="*/ 3081 h 172660"/>
                    <a:gd name="connsiteX4" fmla="*/ 169746 w 172660"/>
                    <a:gd name="connsiteY4" fmla="*/ 64109 h 172660"/>
                    <a:gd name="connsiteX5" fmla="*/ 169746 w 172660"/>
                    <a:gd name="connsiteY5" fmla="*/ 64109 h 172660"/>
                    <a:gd name="connsiteX6" fmla="*/ 108718 w 172660"/>
                    <a:gd name="connsiteY6" fmla="*/ 169803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60" h="172660">
                      <a:moveTo>
                        <a:pt x="108718" y="169803"/>
                      </a:moveTo>
                      <a:cubicBezTo>
                        <a:pt x="62671" y="182160"/>
                        <a:pt x="15381" y="154822"/>
                        <a:pt x="3024" y="108775"/>
                      </a:cubicBezTo>
                      <a:cubicBezTo>
                        <a:pt x="-9333" y="62728"/>
                        <a:pt x="18005" y="15439"/>
                        <a:pt x="64052" y="3081"/>
                      </a:cubicBezTo>
                      <a:lnTo>
                        <a:pt x="64052" y="3081"/>
                      </a:lnTo>
                      <a:cubicBezTo>
                        <a:pt x="110099" y="-9276"/>
                        <a:pt x="157388" y="18062"/>
                        <a:pt x="169746" y="64109"/>
                      </a:cubicBezTo>
                      <a:lnTo>
                        <a:pt x="169746" y="64109"/>
                      </a:lnTo>
                      <a:cubicBezTo>
                        <a:pt x="182103" y="110156"/>
                        <a:pt x="154765" y="157446"/>
                        <a:pt x="108718" y="169803"/>
                      </a:cubicBezTo>
                      <a:close/>
                    </a:path>
                  </a:pathLst>
                </a:custGeom>
                <a:solidFill>
                  <a:srgbClr val="5E68E3"/>
                </a:solidFill>
                <a:ln w="6856"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843BC34-9D73-CFC9-803A-FEC66E4964AD}"/>
                    </a:ext>
                  </a:extLst>
                </p:cNvPr>
                <p:cNvSpPr/>
                <p:nvPr/>
              </p:nvSpPr>
              <p:spPr>
                <a:xfrm>
                  <a:off x="6968458" y="3536518"/>
                  <a:ext cx="173640" cy="172529"/>
                </a:xfrm>
                <a:custGeom>
                  <a:avLst/>
                  <a:gdLst>
                    <a:gd name="connsiteX0" fmla="*/ 26445 w 173640"/>
                    <a:gd name="connsiteY0" fmla="*/ 147385 h 172529"/>
                    <a:gd name="connsiteX1" fmla="*/ 24374 w 173640"/>
                    <a:gd name="connsiteY1" fmla="*/ 26089 h 172529"/>
                    <a:gd name="connsiteX2" fmla="*/ 26445 w 173640"/>
                    <a:gd name="connsiteY2" fmla="*/ 25398 h 172529"/>
                    <a:gd name="connsiteX3" fmla="*/ 148500 w 173640"/>
                    <a:gd name="connsiteY3" fmla="*/ 25398 h 172529"/>
                    <a:gd name="connsiteX4" fmla="*/ 148500 w 173640"/>
                    <a:gd name="connsiteY4" fmla="*/ 147454 h 172529"/>
                    <a:gd name="connsiteX5" fmla="*/ 148500 w 173640"/>
                    <a:gd name="connsiteY5" fmla="*/ 147454 h 172529"/>
                    <a:gd name="connsiteX6" fmla="*/ 26445 w 173640"/>
                    <a:gd name="connsiteY6" fmla="*/ 147385 h 172529"/>
                    <a:gd name="connsiteX7" fmla="*/ 26445 w 173640"/>
                    <a:gd name="connsiteY7" fmla="*/ 147385 h 1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640" h="172529">
                      <a:moveTo>
                        <a:pt x="26445" y="147385"/>
                      </a:moveTo>
                      <a:cubicBezTo>
                        <a:pt x="-7659" y="114040"/>
                        <a:pt x="-8902" y="60123"/>
                        <a:pt x="24374" y="26089"/>
                      </a:cubicBezTo>
                      <a:cubicBezTo>
                        <a:pt x="24857" y="25605"/>
                        <a:pt x="25271" y="25191"/>
                        <a:pt x="26445" y="25398"/>
                      </a:cubicBezTo>
                      <a:cubicBezTo>
                        <a:pt x="60134" y="-8291"/>
                        <a:pt x="114742" y="-8291"/>
                        <a:pt x="148500" y="25398"/>
                      </a:cubicBezTo>
                      <a:cubicBezTo>
                        <a:pt x="182190" y="59088"/>
                        <a:pt x="182190" y="113695"/>
                        <a:pt x="148500" y="147454"/>
                      </a:cubicBezTo>
                      <a:lnTo>
                        <a:pt x="148500" y="147454"/>
                      </a:lnTo>
                      <a:cubicBezTo>
                        <a:pt x="114742" y="181074"/>
                        <a:pt x="60134" y="181074"/>
                        <a:pt x="26445" y="147385"/>
                      </a:cubicBezTo>
                      <a:lnTo>
                        <a:pt x="26445" y="147385"/>
                      </a:lnTo>
                      <a:close/>
                    </a:path>
                  </a:pathLst>
                </a:custGeom>
                <a:solidFill>
                  <a:srgbClr val="5E68E3"/>
                </a:solidFill>
                <a:ln w="6856"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52F80C64-8663-742D-2418-5F1D8D389E0C}"/>
                    </a:ext>
                  </a:extLst>
                </p:cNvPr>
                <p:cNvSpPr/>
                <p:nvPr/>
              </p:nvSpPr>
              <p:spPr>
                <a:xfrm>
                  <a:off x="6564736" y="3132865"/>
                  <a:ext cx="172115" cy="172529"/>
                </a:xfrm>
                <a:custGeom>
                  <a:avLst/>
                  <a:gdLst>
                    <a:gd name="connsiteX0" fmla="*/ 26383 w 172115"/>
                    <a:gd name="connsiteY0" fmla="*/ 147323 h 172529"/>
                    <a:gd name="connsiteX1" fmla="*/ 24312 w 172115"/>
                    <a:gd name="connsiteY1" fmla="*/ 26027 h 172529"/>
                    <a:gd name="connsiteX2" fmla="*/ 26383 w 172115"/>
                    <a:gd name="connsiteY2" fmla="*/ 25337 h 172529"/>
                    <a:gd name="connsiteX3" fmla="*/ 148439 w 172115"/>
                    <a:gd name="connsiteY3" fmla="*/ 25337 h 172529"/>
                    <a:gd name="connsiteX4" fmla="*/ 148439 w 172115"/>
                    <a:gd name="connsiteY4" fmla="*/ 25337 h 172529"/>
                    <a:gd name="connsiteX5" fmla="*/ 148439 w 172115"/>
                    <a:gd name="connsiteY5" fmla="*/ 147392 h 172529"/>
                    <a:gd name="connsiteX6" fmla="*/ 26383 w 172115"/>
                    <a:gd name="connsiteY6" fmla="*/ 147323 h 1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115" h="172529">
                      <a:moveTo>
                        <a:pt x="26383" y="147323"/>
                      </a:moveTo>
                      <a:cubicBezTo>
                        <a:pt x="-7720" y="113979"/>
                        <a:pt x="-8963" y="60062"/>
                        <a:pt x="24312" y="26027"/>
                      </a:cubicBezTo>
                      <a:cubicBezTo>
                        <a:pt x="24795" y="25544"/>
                        <a:pt x="25210" y="25130"/>
                        <a:pt x="26383" y="25337"/>
                      </a:cubicBezTo>
                      <a:cubicBezTo>
                        <a:pt x="60073" y="-8352"/>
                        <a:pt x="114680" y="-8352"/>
                        <a:pt x="148439" y="25337"/>
                      </a:cubicBezTo>
                      <a:lnTo>
                        <a:pt x="148439" y="25337"/>
                      </a:lnTo>
                      <a:cubicBezTo>
                        <a:pt x="180678" y="58750"/>
                        <a:pt x="179505" y="112805"/>
                        <a:pt x="148439" y="147392"/>
                      </a:cubicBezTo>
                      <a:cubicBezTo>
                        <a:pt x="114749" y="181013"/>
                        <a:pt x="60073" y="181013"/>
                        <a:pt x="26383" y="147323"/>
                      </a:cubicBezTo>
                      <a:close/>
                    </a:path>
                  </a:pathLst>
                </a:custGeom>
                <a:solidFill>
                  <a:srgbClr val="5E68E3"/>
                </a:solidFill>
                <a:ln w="6856" cap="flat">
                  <a:noFill/>
                  <a:prstDash val="solid"/>
                  <a:miter/>
                </a:ln>
              </p:spPr>
              <p:txBody>
                <a:bodyPr rtlCol="0" anchor="ctr"/>
                <a:lstStyle/>
                <a:p>
                  <a:endParaRPr lang="en-US"/>
                </a:p>
              </p:txBody>
            </p:sp>
          </p:grpSp>
          <p:grpSp>
            <p:nvGrpSpPr>
              <p:cNvPr id="30" name="Graphic 2">
                <a:extLst>
                  <a:ext uri="{FF2B5EF4-FFF2-40B4-BE49-F238E27FC236}">
                    <a16:creationId xmlns:a16="http://schemas.microsoft.com/office/drawing/2014/main" id="{72AE0BBB-5EE3-9B24-ACC6-D99CFC9F2E13}"/>
                  </a:ext>
                </a:extLst>
              </p:cNvPr>
              <p:cNvGrpSpPr/>
              <p:nvPr/>
            </p:nvGrpSpPr>
            <p:grpSpPr>
              <a:xfrm>
                <a:off x="6605103" y="3171802"/>
                <a:ext cx="497921" cy="498300"/>
                <a:chOff x="6605103" y="3171802"/>
                <a:chExt cx="497921" cy="498300"/>
              </a:xfrm>
              <a:solidFill>
                <a:srgbClr val="D778DC"/>
              </a:solidFill>
            </p:grpSpPr>
            <p:sp>
              <p:nvSpPr>
                <p:cNvPr id="69" name="Freeform: Shape 68">
                  <a:extLst>
                    <a:ext uri="{FF2B5EF4-FFF2-40B4-BE49-F238E27FC236}">
                      <a16:creationId xmlns:a16="http://schemas.microsoft.com/office/drawing/2014/main" id="{81758760-5503-1039-1301-EBC775A0BDC8}"/>
                    </a:ext>
                  </a:extLst>
                </p:cNvPr>
                <p:cNvSpPr/>
                <p:nvPr/>
              </p:nvSpPr>
              <p:spPr>
                <a:xfrm>
                  <a:off x="6612492" y="3497513"/>
                  <a:ext cx="161125" cy="172589"/>
                </a:xfrm>
                <a:custGeom>
                  <a:avLst/>
                  <a:gdLst>
                    <a:gd name="connsiteX0" fmla="*/ 17639 w 161125"/>
                    <a:gd name="connsiteY0" fmla="*/ 25392 h 172589"/>
                    <a:gd name="connsiteX1" fmla="*/ 139695 w 161125"/>
                    <a:gd name="connsiteY1" fmla="*/ 25392 h 172589"/>
                    <a:gd name="connsiteX2" fmla="*/ 139695 w 161125"/>
                    <a:gd name="connsiteY2" fmla="*/ 25392 h 172589"/>
                    <a:gd name="connsiteX3" fmla="*/ 139695 w 161125"/>
                    <a:gd name="connsiteY3" fmla="*/ 147448 h 172589"/>
                    <a:gd name="connsiteX4" fmla="*/ 17639 w 161125"/>
                    <a:gd name="connsiteY4" fmla="*/ 147448 h 172589"/>
                    <a:gd name="connsiteX5" fmla="*/ 17639 w 161125"/>
                    <a:gd name="connsiteY5" fmla="*/ 25392 h 172589"/>
                    <a:gd name="connsiteX6" fmla="*/ 17639 w 161125"/>
                    <a:gd name="connsiteY6" fmla="*/ 25392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25" h="172589">
                      <a:moveTo>
                        <a:pt x="17639" y="25392"/>
                      </a:moveTo>
                      <a:cubicBezTo>
                        <a:pt x="51329" y="-8297"/>
                        <a:pt x="105936" y="-8297"/>
                        <a:pt x="139695" y="25392"/>
                      </a:cubicBezTo>
                      <a:cubicBezTo>
                        <a:pt x="139695" y="25392"/>
                        <a:pt x="139695" y="25392"/>
                        <a:pt x="139695" y="25392"/>
                      </a:cubicBezTo>
                      <a:cubicBezTo>
                        <a:pt x="169863" y="58392"/>
                        <a:pt x="166826" y="111687"/>
                        <a:pt x="139695" y="147448"/>
                      </a:cubicBezTo>
                      <a:cubicBezTo>
                        <a:pt x="106005" y="181137"/>
                        <a:pt x="51398" y="181137"/>
                        <a:pt x="17639" y="147448"/>
                      </a:cubicBezTo>
                      <a:cubicBezTo>
                        <a:pt x="-9077" y="115346"/>
                        <a:pt x="-2243" y="63086"/>
                        <a:pt x="17639" y="25392"/>
                      </a:cubicBezTo>
                      <a:lnTo>
                        <a:pt x="17639" y="25392"/>
                      </a:lnTo>
                      <a:close/>
                    </a:path>
                  </a:pathLst>
                </a:custGeom>
                <a:solidFill>
                  <a:srgbClr val="D778DC"/>
                </a:solidFill>
                <a:ln w="6856"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FF65A69-C58F-5981-59AC-2C6E47F46EF8}"/>
                    </a:ext>
                  </a:extLst>
                </p:cNvPr>
                <p:cNvSpPr/>
                <p:nvPr/>
              </p:nvSpPr>
              <p:spPr>
                <a:xfrm>
                  <a:off x="6930814" y="3171802"/>
                  <a:ext cx="170753" cy="172589"/>
                </a:xfrm>
                <a:custGeom>
                  <a:avLst/>
                  <a:gdLst>
                    <a:gd name="connsiteX0" fmla="*/ 25077 w 170753"/>
                    <a:gd name="connsiteY0" fmla="*/ 25343 h 172589"/>
                    <a:gd name="connsiteX1" fmla="*/ 147133 w 170753"/>
                    <a:gd name="connsiteY1" fmla="*/ 25343 h 172589"/>
                    <a:gd name="connsiteX2" fmla="*/ 147133 w 170753"/>
                    <a:gd name="connsiteY2" fmla="*/ 25343 h 172589"/>
                    <a:gd name="connsiteX3" fmla="*/ 147133 w 170753"/>
                    <a:gd name="connsiteY3" fmla="*/ 147398 h 172589"/>
                    <a:gd name="connsiteX4" fmla="*/ 25077 w 170753"/>
                    <a:gd name="connsiteY4" fmla="*/ 147398 h 172589"/>
                    <a:gd name="connsiteX5" fmla="*/ 25077 w 170753"/>
                    <a:gd name="connsiteY5" fmla="*/ 25343 h 172589"/>
                    <a:gd name="connsiteX6" fmla="*/ 25077 w 170753"/>
                    <a:gd name="connsiteY6" fmla="*/ 25343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753" h="172589">
                      <a:moveTo>
                        <a:pt x="25077" y="25343"/>
                      </a:moveTo>
                      <a:cubicBezTo>
                        <a:pt x="58767" y="-8346"/>
                        <a:pt x="113374" y="-8346"/>
                        <a:pt x="147133" y="25343"/>
                      </a:cubicBezTo>
                      <a:lnTo>
                        <a:pt x="147133" y="25343"/>
                      </a:lnTo>
                      <a:cubicBezTo>
                        <a:pt x="179373" y="58756"/>
                        <a:pt x="178199" y="112811"/>
                        <a:pt x="147133" y="147398"/>
                      </a:cubicBezTo>
                      <a:cubicBezTo>
                        <a:pt x="113443" y="181088"/>
                        <a:pt x="58836" y="181088"/>
                        <a:pt x="25077" y="147398"/>
                      </a:cubicBezTo>
                      <a:cubicBezTo>
                        <a:pt x="-8336" y="113709"/>
                        <a:pt x="-8060" y="59240"/>
                        <a:pt x="25077" y="25343"/>
                      </a:cubicBezTo>
                      <a:lnTo>
                        <a:pt x="25077" y="25343"/>
                      </a:lnTo>
                      <a:close/>
                    </a:path>
                  </a:pathLst>
                </a:custGeom>
                <a:solidFill>
                  <a:srgbClr val="D778DC"/>
                </a:solidFill>
                <a:ln w="6856"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3083F182-6033-E79C-3371-F4A5FFBE5AD8}"/>
                    </a:ext>
                  </a:extLst>
                </p:cNvPr>
                <p:cNvSpPr/>
                <p:nvPr/>
              </p:nvSpPr>
              <p:spPr>
                <a:xfrm>
                  <a:off x="6605103" y="3171802"/>
                  <a:ext cx="169593" cy="172589"/>
                </a:xfrm>
                <a:custGeom>
                  <a:avLst/>
                  <a:gdLst>
                    <a:gd name="connsiteX0" fmla="*/ 147083 w 169593"/>
                    <a:gd name="connsiteY0" fmla="*/ 25343 h 172589"/>
                    <a:gd name="connsiteX1" fmla="*/ 147083 w 169593"/>
                    <a:gd name="connsiteY1" fmla="*/ 147398 h 172589"/>
                    <a:gd name="connsiteX2" fmla="*/ 25028 w 169593"/>
                    <a:gd name="connsiteY2" fmla="*/ 147398 h 172589"/>
                    <a:gd name="connsiteX3" fmla="*/ 25028 w 169593"/>
                    <a:gd name="connsiteY3" fmla="*/ 25343 h 172589"/>
                    <a:gd name="connsiteX4" fmla="*/ 147083 w 169593"/>
                    <a:gd name="connsiteY4" fmla="*/ 25343 h 172589"/>
                    <a:gd name="connsiteX5" fmla="*/ 147083 w 169593"/>
                    <a:gd name="connsiteY5" fmla="*/ 25343 h 172589"/>
                    <a:gd name="connsiteX6" fmla="*/ 147083 w 169593"/>
                    <a:gd name="connsiteY6" fmla="*/ 25343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593" h="172589">
                      <a:moveTo>
                        <a:pt x="147083" y="25343"/>
                      </a:moveTo>
                      <a:cubicBezTo>
                        <a:pt x="178218" y="58549"/>
                        <a:pt x="176147" y="112190"/>
                        <a:pt x="147083" y="147398"/>
                      </a:cubicBezTo>
                      <a:cubicBezTo>
                        <a:pt x="113394" y="181088"/>
                        <a:pt x="58786" y="181088"/>
                        <a:pt x="25028" y="147398"/>
                      </a:cubicBezTo>
                      <a:cubicBezTo>
                        <a:pt x="-8385" y="113778"/>
                        <a:pt x="-8109" y="59240"/>
                        <a:pt x="25028" y="25343"/>
                      </a:cubicBezTo>
                      <a:cubicBezTo>
                        <a:pt x="58717" y="-8346"/>
                        <a:pt x="113394" y="-8346"/>
                        <a:pt x="147083" y="25343"/>
                      </a:cubicBezTo>
                      <a:lnTo>
                        <a:pt x="147083" y="25343"/>
                      </a:lnTo>
                      <a:lnTo>
                        <a:pt x="147083" y="25343"/>
                      </a:lnTo>
                      <a:close/>
                    </a:path>
                  </a:pathLst>
                </a:custGeom>
                <a:solidFill>
                  <a:srgbClr val="D778DC"/>
                </a:solidFill>
                <a:ln w="6856"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1050A3F-3D69-8892-E88F-21BE8D1DD10B}"/>
                    </a:ext>
                  </a:extLst>
                </p:cNvPr>
                <p:cNvSpPr/>
                <p:nvPr/>
              </p:nvSpPr>
              <p:spPr>
                <a:xfrm>
                  <a:off x="6936241" y="3497461"/>
                  <a:ext cx="166783" cy="172641"/>
                </a:xfrm>
                <a:custGeom>
                  <a:avLst/>
                  <a:gdLst>
                    <a:gd name="connsiteX0" fmla="*/ 141638 w 166783"/>
                    <a:gd name="connsiteY0" fmla="*/ 25444 h 172641"/>
                    <a:gd name="connsiteX1" fmla="*/ 141638 w 166783"/>
                    <a:gd name="connsiteY1" fmla="*/ 147500 h 172641"/>
                    <a:gd name="connsiteX2" fmla="*/ 141638 w 166783"/>
                    <a:gd name="connsiteY2" fmla="*/ 147500 h 172641"/>
                    <a:gd name="connsiteX3" fmla="*/ 19582 w 166783"/>
                    <a:gd name="connsiteY3" fmla="*/ 147500 h 172641"/>
                    <a:gd name="connsiteX4" fmla="*/ 19582 w 166783"/>
                    <a:gd name="connsiteY4" fmla="*/ 147500 h 172641"/>
                    <a:gd name="connsiteX5" fmla="*/ 19582 w 166783"/>
                    <a:gd name="connsiteY5" fmla="*/ 25444 h 172641"/>
                    <a:gd name="connsiteX6" fmla="*/ 141638 w 166783"/>
                    <a:gd name="connsiteY6" fmla="*/ 25444 h 17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83" h="172641">
                      <a:moveTo>
                        <a:pt x="141638" y="25444"/>
                      </a:moveTo>
                      <a:cubicBezTo>
                        <a:pt x="175327" y="59134"/>
                        <a:pt x="175327" y="113741"/>
                        <a:pt x="141638" y="147500"/>
                      </a:cubicBezTo>
                      <a:lnTo>
                        <a:pt x="141638" y="147500"/>
                      </a:lnTo>
                      <a:cubicBezTo>
                        <a:pt x="107948" y="181189"/>
                        <a:pt x="53341" y="181189"/>
                        <a:pt x="19582" y="147500"/>
                      </a:cubicBezTo>
                      <a:lnTo>
                        <a:pt x="19582" y="147500"/>
                      </a:lnTo>
                      <a:cubicBezTo>
                        <a:pt x="-8792" y="114984"/>
                        <a:pt x="-3821" y="62240"/>
                        <a:pt x="19582" y="25444"/>
                      </a:cubicBezTo>
                      <a:cubicBezTo>
                        <a:pt x="53341" y="-8314"/>
                        <a:pt x="107948" y="-8314"/>
                        <a:pt x="141638" y="25444"/>
                      </a:cubicBezTo>
                      <a:close/>
                    </a:path>
                  </a:pathLst>
                </a:custGeom>
                <a:solidFill>
                  <a:srgbClr val="D778DC"/>
                </a:solidFill>
                <a:ln w="6856" cap="flat">
                  <a:noFill/>
                  <a:prstDash val="solid"/>
                  <a:miter/>
                </a:ln>
              </p:spPr>
              <p:txBody>
                <a:bodyPr rtlCol="0" anchor="ctr"/>
                <a:lstStyle/>
                <a:p>
                  <a:endParaRPr lang="en-US"/>
                </a:p>
              </p:txBody>
            </p:sp>
          </p:grpSp>
          <p:sp>
            <p:nvSpPr>
              <p:cNvPr id="31" name="Freeform: Shape 30">
                <a:extLst>
                  <a:ext uri="{FF2B5EF4-FFF2-40B4-BE49-F238E27FC236}">
                    <a16:creationId xmlns:a16="http://schemas.microsoft.com/office/drawing/2014/main" id="{97A1E4C4-00E5-96D9-6B54-DDC39309EAAB}"/>
                  </a:ext>
                </a:extLst>
              </p:cNvPr>
              <p:cNvSpPr/>
              <p:nvPr/>
            </p:nvSpPr>
            <p:spPr>
              <a:xfrm>
                <a:off x="6767648" y="3564892"/>
                <a:ext cx="172589" cy="172589"/>
              </a:xfrm>
              <a:custGeom>
                <a:avLst/>
                <a:gdLst>
                  <a:gd name="connsiteX0" fmla="*/ 96 w 172589"/>
                  <a:gd name="connsiteY0" fmla="*/ 86430 h 172589"/>
                  <a:gd name="connsiteX1" fmla="*/ 86391 w 172589"/>
                  <a:gd name="connsiteY1" fmla="*/ 136 h 172589"/>
                  <a:gd name="connsiteX2" fmla="*/ 86391 w 172589"/>
                  <a:gd name="connsiteY2" fmla="*/ 136 h 172589"/>
                  <a:gd name="connsiteX3" fmla="*/ 172686 w 172589"/>
                  <a:gd name="connsiteY3" fmla="*/ 86430 h 172589"/>
                  <a:gd name="connsiteX4" fmla="*/ 172686 w 172589"/>
                  <a:gd name="connsiteY4" fmla="*/ 86430 h 172589"/>
                  <a:gd name="connsiteX5" fmla="*/ 86391 w 172589"/>
                  <a:gd name="connsiteY5" fmla="*/ 172725 h 172589"/>
                  <a:gd name="connsiteX6" fmla="*/ 96 w 172589"/>
                  <a:gd name="connsiteY6" fmla="*/ 86430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96" y="86430"/>
                    </a:moveTo>
                    <a:cubicBezTo>
                      <a:pt x="96" y="38796"/>
                      <a:pt x="38756" y="136"/>
                      <a:pt x="86391" y="136"/>
                    </a:cubicBezTo>
                    <a:cubicBezTo>
                      <a:pt x="86391" y="136"/>
                      <a:pt x="86391" y="136"/>
                      <a:pt x="86391" y="136"/>
                    </a:cubicBezTo>
                    <a:cubicBezTo>
                      <a:pt x="134026" y="136"/>
                      <a:pt x="172686" y="38796"/>
                      <a:pt x="172686" y="86430"/>
                    </a:cubicBezTo>
                    <a:lnTo>
                      <a:pt x="172686" y="86430"/>
                    </a:lnTo>
                    <a:cubicBezTo>
                      <a:pt x="172686" y="134065"/>
                      <a:pt x="134026" y="172725"/>
                      <a:pt x="86391" y="172725"/>
                    </a:cubicBezTo>
                    <a:cubicBezTo>
                      <a:pt x="38687" y="172725"/>
                      <a:pt x="96" y="134134"/>
                      <a:pt x="96" y="86430"/>
                    </a:cubicBezTo>
                    <a:close/>
                  </a:path>
                </a:pathLst>
              </a:custGeom>
              <a:solidFill>
                <a:srgbClr val="73B8FC"/>
              </a:solidFill>
              <a:ln w="685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5A5D2C8-344B-014F-E6BE-BD2C84E3DB30}"/>
                  </a:ext>
                </a:extLst>
              </p:cNvPr>
              <p:cNvSpPr/>
              <p:nvPr/>
            </p:nvSpPr>
            <p:spPr>
              <a:xfrm>
                <a:off x="6767648" y="3104354"/>
                <a:ext cx="172589" cy="172589"/>
              </a:xfrm>
              <a:custGeom>
                <a:avLst/>
                <a:gdLst>
                  <a:gd name="connsiteX0" fmla="*/ 96 w 172589"/>
                  <a:gd name="connsiteY0" fmla="*/ 86360 h 172589"/>
                  <a:gd name="connsiteX1" fmla="*/ 86391 w 172589"/>
                  <a:gd name="connsiteY1" fmla="*/ 66 h 172589"/>
                  <a:gd name="connsiteX2" fmla="*/ 86391 w 172589"/>
                  <a:gd name="connsiteY2" fmla="*/ 66 h 172589"/>
                  <a:gd name="connsiteX3" fmla="*/ 172686 w 172589"/>
                  <a:gd name="connsiteY3" fmla="*/ 86360 h 172589"/>
                  <a:gd name="connsiteX4" fmla="*/ 172686 w 172589"/>
                  <a:gd name="connsiteY4" fmla="*/ 86360 h 172589"/>
                  <a:gd name="connsiteX5" fmla="*/ 86391 w 172589"/>
                  <a:gd name="connsiteY5" fmla="*/ 172655 h 172589"/>
                  <a:gd name="connsiteX6" fmla="*/ 86391 w 172589"/>
                  <a:gd name="connsiteY6" fmla="*/ 172655 h 172589"/>
                  <a:gd name="connsiteX7" fmla="*/ 96 w 172589"/>
                  <a:gd name="connsiteY7" fmla="*/ 86360 h 172589"/>
                  <a:gd name="connsiteX8" fmla="*/ 96 w 172589"/>
                  <a:gd name="connsiteY8" fmla="*/ 86360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72589">
                    <a:moveTo>
                      <a:pt x="96" y="86360"/>
                    </a:moveTo>
                    <a:cubicBezTo>
                      <a:pt x="96" y="38726"/>
                      <a:pt x="38756" y="66"/>
                      <a:pt x="86391" y="66"/>
                    </a:cubicBezTo>
                    <a:lnTo>
                      <a:pt x="86391" y="66"/>
                    </a:lnTo>
                    <a:cubicBezTo>
                      <a:pt x="134026" y="66"/>
                      <a:pt x="172686" y="38726"/>
                      <a:pt x="172686" y="86360"/>
                    </a:cubicBezTo>
                    <a:lnTo>
                      <a:pt x="172686" y="86360"/>
                    </a:lnTo>
                    <a:cubicBezTo>
                      <a:pt x="172686" y="133995"/>
                      <a:pt x="134026" y="172655"/>
                      <a:pt x="86391" y="172655"/>
                    </a:cubicBezTo>
                    <a:lnTo>
                      <a:pt x="86391" y="172655"/>
                    </a:lnTo>
                    <a:cubicBezTo>
                      <a:pt x="38687" y="172586"/>
                      <a:pt x="96" y="133995"/>
                      <a:pt x="96" y="86360"/>
                    </a:cubicBezTo>
                    <a:lnTo>
                      <a:pt x="96" y="86360"/>
                    </a:lnTo>
                    <a:close/>
                  </a:path>
                </a:pathLst>
              </a:custGeom>
              <a:solidFill>
                <a:srgbClr val="73B8FC"/>
              </a:solidFill>
              <a:ln w="685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4EC0052-48CC-0BCC-0708-D91D2F562E09}"/>
                  </a:ext>
                </a:extLst>
              </p:cNvPr>
              <p:cNvSpPr/>
              <p:nvPr/>
            </p:nvSpPr>
            <p:spPr>
              <a:xfrm>
                <a:off x="6537345" y="3334657"/>
                <a:ext cx="172589" cy="172589"/>
              </a:xfrm>
              <a:custGeom>
                <a:avLst/>
                <a:gdLst>
                  <a:gd name="connsiteX0" fmla="*/ 86356 w 172589"/>
                  <a:gd name="connsiteY0" fmla="*/ 101 h 172589"/>
                  <a:gd name="connsiteX1" fmla="*/ 172651 w 172589"/>
                  <a:gd name="connsiteY1" fmla="*/ 86395 h 172589"/>
                  <a:gd name="connsiteX2" fmla="*/ 172651 w 172589"/>
                  <a:gd name="connsiteY2" fmla="*/ 86395 h 172589"/>
                  <a:gd name="connsiteX3" fmla="*/ 86356 w 172589"/>
                  <a:gd name="connsiteY3" fmla="*/ 172690 h 172589"/>
                  <a:gd name="connsiteX4" fmla="*/ 86356 w 172589"/>
                  <a:gd name="connsiteY4" fmla="*/ 172690 h 172589"/>
                  <a:gd name="connsiteX5" fmla="*/ 61 w 172589"/>
                  <a:gd name="connsiteY5" fmla="*/ 86395 h 172589"/>
                  <a:gd name="connsiteX6" fmla="*/ 61 w 172589"/>
                  <a:gd name="connsiteY6" fmla="*/ 86395 h 172589"/>
                  <a:gd name="connsiteX7" fmla="*/ 86356 w 172589"/>
                  <a:gd name="connsiteY7" fmla="*/ 101 h 172589"/>
                  <a:gd name="connsiteX8" fmla="*/ 86356 w 172589"/>
                  <a:gd name="connsiteY8" fmla="*/ 101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72589">
                    <a:moveTo>
                      <a:pt x="86356" y="101"/>
                    </a:moveTo>
                    <a:cubicBezTo>
                      <a:pt x="133991" y="101"/>
                      <a:pt x="172651" y="38761"/>
                      <a:pt x="172651" y="86395"/>
                    </a:cubicBezTo>
                    <a:lnTo>
                      <a:pt x="172651" y="86395"/>
                    </a:lnTo>
                    <a:cubicBezTo>
                      <a:pt x="172651" y="134030"/>
                      <a:pt x="133991" y="172690"/>
                      <a:pt x="86356" y="172690"/>
                    </a:cubicBezTo>
                    <a:lnTo>
                      <a:pt x="86356" y="172690"/>
                    </a:lnTo>
                    <a:cubicBezTo>
                      <a:pt x="38721" y="172690"/>
                      <a:pt x="61" y="134030"/>
                      <a:pt x="61" y="86395"/>
                    </a:cubicBezTo>
                    <a:lnTo>
                      <a:pt x="61" y="86395"/>
                    </a:lnTo>
                    <a:cubicBezTo>
                      <a:pt x="61" y="38692"/>
                      <a:pt x="38721" y="101"/>
                      <a:pt x="86356" y="101"/>
                    </a:cubicBezTo>
                    <a:lnTo>
                      <a:pt x="86356" y="101"/>
                    </a:lnTo>
                    <a:close/>
                  </a:path>
                </a:pathLst>
              </a:custGeom>
              <a:solidFill>
                <a:srgbClr val="73B8FC"/>
              </a:solidFill>
              <a:ln w="685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027185D-05DA-ACF8-950A-448DFDE7FD92}"/>
                  </a:ext>
                </a:extLst>
              </p:cNvPr>
              <p:cNvSpPr/>
              <p:nvPr/>
            </p:nvSpPr>
            <p:spPr>
              <a:xfrm>
                <a:off x="6997952" y="3334657"/>
                <a:ext cx="172589" cy="172589"/>
              </a:xfrm>
              <a:custGeom>
                <a:avLst/>
                <a:gdLst>
                  <a:gd name="connsiteX0" fmla="*/ 86426 w 172589"/>
                  <a:gd name="connsiteY0" fmla="*/ 101 h 172589"/>
                  <a:gd name="connsiteX1" fmla="*/ 172721 w 172589"/>
                  <a:gd name="connsiteY1" fmla="*/ 86395 h 172589"/>
                  <a:gd name="connsiteX2" fmla="*/ 172721 w 172589"/>
                  <a:gd name="connsiteY2" fmla="*/ 86395 h 172589"/>
                  <a:gd name="connsiteX3" fmla="*/ 86426 w 172589"/>
                  <a:gd name="connsiteY3" fmla="*/ 172690 h 172589"/>
                  <a:gd name="connsiteX4" fmla="*/ 86426 w 172589"/>
                  <a:gd name="connsiteY4" fmla="*/ 172690 h 172589"/>
                  <a:gd name="connsiteX5" fmla="*/ 131 w 172589"/>
                  <a:gd name="connsiteY5" fmla="*/ 86395 h 172589"/>
                  <a:gd name="connsiteX6" fmla="*/ 86426 w 172589"/>
                  <a:gd name="connsiteY6" fmla="*/ 101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86426" y="101"/>
                    </a:moveTo>
                    <a:cubicBezTo>
                      <a:pt x="134061" y="101"/>
                      <a:pt x="172721" y="38761"/>
                      <a:pt x="172721" y="86395"/>
                    </a:cubicBezTo>
                    <a:cubicBezTo>
                      <a:pt x="172721" y="86395"/>
                      <a:pt x="172721" y="86395"/>
                      <a:pt x="172721" y="86395"/>
                    </a:cubicBezTo>
                    <a:cubicBezTo>
                      <a:pt x="172721" y="134030"/>
                      <a:pt x="134061" y="172690"/>
                      <a:pt x="86426" y="172690"/>
                    </a:cubicBezTo>
                    <a:lnTo>
                      <a:pt x="86426" y="172690"/>
                    </a:lnTo>
                    <a:cubicBezTo>
                      <a:pt x="38791" y="172690"/>
                      <a:pt x="131" y="134030"/>
                      <a:pt x="131" y="86395"/>
                    </a:cubicBezTo>
                    <a:cubicBezTo>
                      <a:pt x="131" y="38692"/>
                      <a:pt x="38722" y="101"/>
                      <a:pt x="86426" y="101"/>
                    </a:cubicBezTo>
                    <a:close/>
                  </a:path>
                </a:pathLst>
              </a:custGeom>
              <a:solidFill>
                <a:srgbClr val="73B8FC"/>
              </a:solidFill>
              <a:ln w="6856" cap="flat">
                <a:noFill/>
                <a:prstDash val="solid"/>
                <a:miter/>
              </a:ln>
            </p:spPr>
            <p:txBody>
              <a:bodyPr rtlCol="0" anchor="ctr"/>
              <a:lstStyle/>
              <a:p>
                <a:endParaRPr lang="en-US"/>
              </a:p>
            </p:txBody>
          </p:sp>
          <p:grpSp>
            <p:nvGrpSpPr>
              <p:cNvPr id="35" name="Graphic 2">
                <a:extLst>
                  <a:ext uri="{FF2B5EF4-FFF2-40B4-BE49-F238E27FC236}">
                    <a16:creationId xmlns:a16="http://schemas.microsoft.com/office/drawing/2014/main" id="{9C313AB9-655C-B959-7C10-F3E33BD7C57F}"/>
                  </a:ext>
                </a:extLst>
              </p:cNvPr>
              <p:cNvGrpSpPr/>
              <p:nvPr/>
            </p:nvGrpSpPr>
            <p:grpSpPr>
              <a:xfrm>
                <a:off x="6626699" y="3193708"/>
                <a:ext cx="454417" cy="454417"/>
                <a:chOff x="6626699" y="3193708"/>
                <a:chExt cx="454417" cy="454417"/>
              </a:xfrm>
              <a:solidFill>
                <a:srgbClr val="E6A7E9"/>
              </a:solidFill>
            </p:grpSpPr>
            <p:sp>
              <p:nvSpPr>
                <p:cNvPr id="65" name="Freeform: Shape 64">
                  <a:extLst>
                    <a:ext uri="{FF2B5EF4-FFF2-40B4-BE49-F238E27FC236}">
                      <a16:creationId xmlns:a16="http://schemas.microsoft.com/office/drawing/2014/main" id="{BD952E85-A72E-E38A-18CD-E3DC0A069E60}"/>
                    </a:ext>
                  </a:extLst>
                </p:cNvPr>
                <p:cNvSpPr/>
                <p:nvPr/>
              </p:nvSpPr>
              <p:spPr>
                <a:xfrm>
                  <a:off x="6805364" y="3193708"/>
                  <a:ext cx="172613" cy="172613"/>
                </a:xfrm>
                <a:custGeom>
                  <a:avLst/>
                  <a:gdLst>
                    <a:gd name="connsiteX0" fmla="*/ 3048 w 172613"/>
                    <a:gd name="connsiteY0" fmla="*/ 64053 h 172613"/>
                    <a:gd name="connsiteX1" fmla="*/ 108742 w 172613"/>
                    <a:gd name="connsiteY1" fmla="*/ 3025 h 172613"/>
                    <a:gd name="connsiteX2" fmla="*/ 108742 w 172613"/>
                    <a:gd name="connsiteY2" fmla="*/ 3025 h 172613"/>
                    <a:gd name="connsiteX3" fmla="*/ 169770 w 172613"/>
                    <a:gd name="connsiteY3" fmla="*/ 108719 h 172613"/>
                    <a:gd name="connsiteX4" fmla="*/ 169770 w 172613"/>
                    <a:gd name="connsiteY4" fmla="*/ 108719 h 172613"/>
                    <a:gd name="connsiteX5" fmla="*/ 64076 w 172613"/>
                    <a:gd name="connsiteY5" fmla="*/ 169747 h 172613"/>
                    <a:gd name="connsiteX6" fmla="*/ 64076 w 172613"/>
                    <a:gd name="connsiteY6" fmla="*/ 169747 h 172613"/>
                    <a:gd name="connsiteX7" fmla="*/ 3048 w 172613"/>
                    <a:gd name="connsiteY7" fmla="*/ 64053 h 172613"/>
                    <a:gd name="connsiteX8" fmla="*/ 3048 w 172613"/>
                    <a:gd name="connsiteY8" fmla="*/ 64053 h 172613"/>
                    <a:gd name="connsiteX9" fmla="*/ 3048 w 172613"/>
                    <a:gd name="connsiteY9" fmla="*/ 64053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13" h="172613">
                      <a:moveTo>
                        <a:pt x="3048" y="64053"/>
                      </a:moveTo>
                      <a:cubicBezTo>
                        <a:pt x="15405" y="18006"/>
                        <a:pt x="62695" y="-9263"/>
                        <a:pt x="108742" y="3025"/>
                      </a:cubicBezTo>
                      <a:lnTo>
                        <a:pt x="108742" y="3025"/>
                      </a:lnTo>
                      <a:cubicBezTo>
                        <a:pt x="154789" y="15383"/>
                        <a:pt x="182058" y="62672"/>
                        <a:pt x="169770" y="108719"/>
                      </a:cubicBezTo>
                      <a:lnTo>
                        <a:pt x="169770" y="108719"/>
                      </a:lnTo>
                      <a:cubicBezTo>
                        <a:pt x="157412" y="154766"/>
                        <a:pt x="110123" y="182035"/>
                        <a:pt x="64076" y="169747"/>
                      </a:cubicBezTo>
                      <a:lnTo>
                        <a:pt x="64076" y="169747"/>
                      </a:lnTo>
                      <a:cubicBezTo>
                        <a:pt x="18029" y="157389"/>
                        <a:pt x="-9240" y="110100"/>
                        <a:pt x="3048" y="64053"/>
                      </a:cubicBezTo>
                      <a:lnTo>
                        <a:pt x="3048" y="64053"/>
                      </a:lnTo>
                      <a:lnTo>
                        <a:pt x="3048" y="64053"/>
                      </a:lnTo>
                      <a:close/>
                    </a:path>
                  </a:pathLst>
                </a:custGeom>
                <a:solidFill>
                  <a:srgbClr val="E6A7E9"/>
                </a:solidFill>
                <a:ln w="6856"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E5864B15-F35A-4257-6D4D-D8339B12C8C9}"/>
                    </a:ext>
                  </a:extLst>
                </p:cNvPr>
                <p:cNvSpPr/>
                <p:nvPr/>
              </p:nvSpPr>
              <p:spPr>
                <a:xfrm>
                  <a:off x="6729884" y="3475513"/>
                  <a:ext cx="172637" cy="172613"/>
                </a:xfrm>
                <a:custGeom>
                  <a:avLst/>
                  <a:gdLst>
                    <a:gd name="connsiteX0" fmla="*/ 3060 w 172637"/>
                    <a:gd name="connsiteY0" fmla="*/ 64096 h 172613"/>
                    <a:gd name="connsiteX1" fmla="*/ 108754 w 172637"/>
                    <a:gd name="connsiteY1" fmla="*/ 3068 h 172613"/>
                    <a:gd name="connsiteX2" fmla="*/ 108754 w 172637"/>
                    <a:gd name="connsiteY2" fmla="*/ 3068 h 172613"/>
                    <a:gd name="connsiteX3" fmla="*/ 169782 w 172637"/>
                    <a:gd name="connsiteY3" fmla="*/ 108762 h 172613"/>
                    <a:gd name="connsiteX4" fmla="*/ 169782 w 172637"/>
                    <a:gd name="connsiteY4" fmla="*/ 108762 h 172613"/>
                    <a:gd name="connsiteX5" fmla="*/ 64088 w 172637"/>
                    <a:gd name="connsiteY5" fmla="*/ 169789 h 172613"/>
                    <a:gd name="connsiteX6" fmla="*/ 64088 w 172637"/>
                    <a:gd name="connsiteY6" fmla="*/ 169789 h 172613"/>
                    <a:gd name="connsiteX7" fmla="*/ 3060 w 172637"/>
                    <a:gd name="connsiteY7" fmla="*/ 64096 h 172613"/>
                    <a:gd name="connsiteX8" fmla="*/ 3060 w 172637"/>
                    <a:gd name="connsiteY8" fmla="*/ 64096 h 172613"/>
                    <a:gd name="connsiteX9" fmla="*/ 3060 w 172637"/>
                    <a:gd name="connsiteY9" fmla="*/ 64096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37" h="172613">
                      <a:moveTo>
                        <a:pt x="3060" y="64096"/>
                      </a:moveTo>
                      <a:cubicBezTo>
                        <a:pt x="15418" y="18049"/>
                        <a:pt x="62707" y="-9220"/>
                        <a:pt x="108754" y="3068"/>
                      </a:cubicBezTo>
                      <a:lnTo>
                        <a:pt x="108754" y="3068"/>
                      </a:lnTo>
                      <a:cubicBezTo>
                        <a:pt x="154801" y="15425"/>
                        <a:pt x="182070" y="62715"/>
                        <a:pt x="169782" y="108762"/>
                      </a:cubicBezTo>
                      <a:lnTo>
                        <a:pt x="169782" y="108762"/>
                      </a:lnTo>
                      <a:cubicBezTo>
                        <a:pt x="157424" y="154809"/>
                        <a:pt x="110135" y="182078"/>
                        <a:pt x="64088" y="169789"/>
                      </a:cubicBezTo>
                      <a:lnTo>
                        <a:pt x="64088" y="169789"/>
                      </a:lnTo>
                      <a:cubicBezTo>
                        <a:pt x="18041" y="157432"/>
                        <a:pt x="-9297" y="110143"/>
                        <a:pt x="3060" y="64096"/>
                      </a:cubicBezTo>
                      <a:lnTo>
                        <a:pt x="3060" y="64096"/>
                      </a:lnTo>
                      <a:lnTo>
                        <a:pt x="3060" y="64096"/>
                      </a:lnTo>
                      <a:close/>
                    </a:path>
                  </a:pathLst>
                </a:custGeom>
                <a:solidFill>
                  <a:srgbClr val="E6A7E9"/>
                </a:solidFill>
                <a:ln w="6856"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6CFFEECF-0C3E-D6F4-0A06-980437767AA2}"/>
                    </a:ext>
                  </a:extLst>
                </p:cNvPr>
                <p:cNvSpPr/>
                <p:nvPr/>
              </p:nvSpPr>
              <p:spPr>
                <a:xfrm>
                  <a:off x="6908504" y="3372349"/>
                  <a:ext cx="172613" cy="172637"/>
                </a:xfrm>
                <a:custGeom>
                  <a:avLst/>
                  <a:gdLst>
                    <a:gd name="connsiteX0" fmla="*/ 108758 w 172613"/>
                    <a:gd name="connsiteY0" fmla="*/ 3076 h 172637"/>
                    <a:gd name="connsiteX1" fmla="*/ 169785 w 172613"/>
                    <a:gd name="connsiteY1" fmla="*/ 108770 h 172637"/>
                    <a:gd name="connsiteX2" fmla="*/ 169785 w 172613"/>
                    <a:gd name="connsiteY2" fmla="*/ 108770 h 172637"/>
                    <a:gd name="connsiteX3" fmla="*/ 64091 w 172613"/>
                    <a:gd name="connsiteY3" fmla="*/ 169797 h 172637"/>
                    <a:gd name="connsiteX4" fmla="*/ 64091 w 172613"/>
                    <a:gd name="connsiteY4" fmla="*/ 169797 h 172637"/>
                    <a:gd name="connsiteX5" fmla="*/ 3064 w 172613"/>
                    <a:gd name="connsiteY5" fmla="*/ 64104 h 172637"/>
                    <a:gd name="connsiteX6" fmla="*/ 108758 w 172613"/>
                    <a:gd name="connsiteY6" fmla="*/ 3076 h 17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13" h="172637">
                      <a:moveTo>
                        <a:pt x="108758" y="3076"/>
                      </a:moveTo>
                      <a:cubicBezTo>
                        <a:pt x="154804" y="15433"/>
                        <a:pt x="182074" y="62723"/>
                        <a:pt x="169785" y="108770"/>
                      </a:cubicBezTo>
                      <a:lnTo>
                        <a:pt x="169785" y="108770"/>
                      </a:lnTo>
                      <a:cubicBezTo>
                        <a:pt x="157428" y="154817"/>
                        <a:pt x="110138" y="182086"/>
                        <a:pt x="64091" y="169797"/>
                      </a:cubicBezTo>
                      <a:lnTo>
                        <a:pt x="64091" y="169797"/>
                      </a:lnTo>
                      <a:cubicBezTo>
                        <a:pt x="18044" y="157440"/>
                        <a:pt x="-9225" y="110151"/>
                        <a:pt x="3064" y="64104"/>
                      </a:cubicBezTo>
                      <a:cubicBezTo>
                        <a:pt x="15421" y="18057"/>
                        <a:pt x="62780" y="-9281"/>
                        <a:pt x="108758" y="3076"/>
                      </a:cubicBezTo>
                      <a:close/>
                    </a:path>
                  </a:pathLst>
                </a:custGeom>
                <a:solidFill>
                  <a:srgbClr val="E6A7E9"/>
                </a:solidFill>
                <a:ln w="6856"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B4D40D2-CE30-113C-090D-16AFFE76A1A3}"/>
                    </a:ext>
                  </a:extLst>
                </p:cNvPr>
                <p:cNvSpPr/>
                <p:nvPr/>
              </p:nvSpPr>
              <p:spPr>
                <a:xfrm>
                  <a:off x="6626699" y="3296848"/>
                  <a:ext cx="172613" cy="172613"/>
                </a:xfrm>
                <a:custGeom>
                  <a:avLst/>
                  <a:gdLst>
                    <a:gd name="connsiteX0" fmla="*/ 108715 w 172613"/>
                    <a:gd name="connsiteY0" fmla="*/ 3041 h 172613"/>
                    <a:gd name="connsiteX1" fmla="*/ 169742 w 172613"/>
                    <a:gd name="connsiteY1" fmla="*/ 108735 h 172613"/>
                    <a:gd name="connsiteX2" fmla="*/ 169742 w 172613"/>
                    <a:gd name="connsiteY2" fmla="*/ 108735 h 172613"/>
                    <a:gd name="connsiteX3" fmla="*/ 64049 w 172613"/>
                    <a:gd name="connsiteY3" fmla="*/ 169762 h 172613"/>
                    <a:gd name="connsiteX4" fmla="*/ 64049 w 172613"/>
                    <a:gd name="connsiteY4" fmla="*/ 169762 h 172613"/>
                    <a:gd name="connsiteX5" fmla="*/ 3021 w 172613"/>
                    <a:gd name="connsiteY5" fmla="*/ 64069 h 172613"/>
                    <a:gd name="connsiteX6" fmla="*/ 3021 w 172613"/>
                    <a:gd name="connsiteY6" fmla="*/ 64069 h 172613"/>
                    <a:gd name="connsiteX7" fmla="*/ 108715 w 172613"/>
                    <a:gd name="connsiteY7" fmla="*/ 3041 h 172613"/>
                    <a:gd name="connsiteX8" fmla="*/ 108715 w 172613"/>
                    <a:gd name="connsiteY8" fmla="*/ 3041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108715" y="3041"/>
                      </a:moveTo>
                      <a:cubicBezTo>
                        <a:pt x="154762" y="15398"/>
                        <a:pt x="182031" y="62688"/>
                        <a:pt x="169742" y="108735"/>
                      </a:cubicBezTo>
                      <a:lnTo>
                        <a:pt x="169742" y="108735"/>
                      </a:lnTo>
                      <a:cubicBezTo>
                        <a:pt x="157385" y="154782"/>
                        <a:pt x="110095" y="182051"/>
                        <a:pt x="64049" y="169762"/>
                      </a:cubicBezTo>
                      <a:lnTo>
                        <a:pt x="64049" y="169762"/>
                      </a:lnTo>
                      <a:cubicBezTo>
                        <a:pt x="18002" y="157405"/>
                        <a:pt x="-9267" y="110115"/>
                        <a:pt x="3021" y="64069"/>
                      </a:cubicBezTo>
                      <a:lnTo>
                        <a:pt x="3021" y="64069"/>
                      </a:lnTo>
                      <a:cubicBezTo>
                        <a:pt x="15378" y="18022"/>
                        <a:pt x="62668" y="-9247"/>
                        <a:pt x="108715" y="3041"/>
                      </a:cubicBezTo>
                      <a:lnTo>
                        <a:pt x="108715" y="3041"/>
                      </a:lnTo>
                      <a:close/>
                    </a:path>
                  </a:pathLst>
                </a:custGeom>
                <a:solidFill>
                  <a:srgbClr val="E6A7E9"/>
                </a:solidFill>
                <a:ln w="6856" cap="flat">
                  <a:noFill/>
                  <a:prstDash val="solid"/>
                  <a:miter/>
                </a:ln>
              </p:spPr>
              <p:txBody>
                <a:bodyPr rtlCol="0" anchor="ctr"/>
                <a:lstStyle/>
                <a:p>
                  <a:endParaRPr lang="en-US"/>
                </a:p>
              </p:txBody>
            </p:sp>
          </p:grpSp>
          <p:sp>
            <p:nvSpPr>
              <p:cNvPr id="36" name="Freeform: Shape 35">
                <a:extLst>
                  <a:ext uri="{FF2B5EF4-FFF2-40B4-BE49-F238E27FC236}">
                    <a16:creationId xmlns:a16="http://schemas.microsoft.com/office/drawing/2014/main" id="{0BA7E6E9-5465-93EB-6359-844402D68137}"/>
                  </a:ext>
                </a:extLst>
              </p:cNvPr>
              <p:cNvSpPr/>
              <p:nvPr/>
            </p:nvSpPr>
            <p:spPr>
              <a:xfrm>
                <a:off x="6644557" y="3211083"/>
                <a:ext cx="418564" cy="419737"/>
              </a:xfrm>
              <a:custGeom>
                <a:avLst/>
                <a:gdLst>
                  <a:gd name="connsiteX0" fmla="*/ 195330 w 418564"/>
                  <a:gd name="connsiteY0" fmla="*/ 101 h 419737"/>
                  <a:gd name="connsiteX1" fmla="*/ 173721 w 418564"/>
                  <a:gd name="connsiteY1" fmla="*/ 23849 h 419737"/>
                  <a:gd name="connsiteX2" fmla="*/ 174274 w 418564"/>
                  <a:gd name="connsiteY2" fmla="*/ 24263 h 419737"/>
                  <a:gd name="connsiteX3" fmla="*/ 173307 w 418564"/>
                  <a:gd name="connsiteY3" fmla="*/ 25920 h 419737"/>
                  <a:gd name="connsiteX4" fmla="*/ 204857 w 418564"/>
                  <a:gd name="connsiteY4" fmla="*/ 143764 h 419737"/>
                  <a:gd name="connsiteX5" fmla="*/ 204857 w 418564"/>
                  <a:gd name="connsiteY5" fmla="*/ 143764 h 419737"/>
                  <a:gd name="connsiteX6" fmla="*/ 322701 w 418564"/>
                  <a:gd name="connsiteY6" fmla="*/ 112215 h 419737"/>
                  <a:gd name="connsiteX7" fmla="*/ 322701 w 418564"/>
                  <a:gd name="connsiteY7" fmla="*/ 112215 h 419737"/>
                  <a:gd name="connsiteX8" fmla="*/ 332642 w 418564"/>
                  <a:gd name="connsiteY8" fmla="*/ 85774 h 419737"/>
                  <a:gd name="connsiteX9" fmla="*/ 272097 w 418564"/>
                  <a:gd name="connsiteY9" fmla="*/ 106968 h 419737"/>
                  <a:gd name="connsiteX10" fmla="*/ 300540 w 418564"/>
                  <a:gd name="connsiteY10" fmla="*/ 76109 h 419737"/>
                  <a:gd name="connsiteX11" fmla="*/ 333401 w 418564"/>
                  <a:gd name="connsiteY11" fmla="*/ 66651 h 419737"/>
                  <a:gd name="connsiteX12" fmla="*/ 326567 w 418564"/>
                  <a:gd name="connsiteY12" fmla="*/ 35378 h 419737"/>
                  <a:gd name="connsiteX13" fmla="*/ 284662 w 418564"/>
                  <a:gd name="connsiteY13" fmla="*/ 48564 h 419737"/>
                  <a:gd name="connsiteX14" fmla="*/ 240686 w 418564"/>
                  <a:gd name="connsiteY14" fmla="*/ 99581 h 419737"/>
                  <a:gd name="connsiteX15" fmla="*/ 237579 w 418564"/>
                  <a:gd name="connsiteY15" fmla="*/ 98131 h 419737"/>
                  <a:gd name="connsiteX16" fmla="*/ 237649 w 418564"/>
                  <a:gd name="connsiteY16" fmla="*/ 97441 h 419737"/>
                  <a:gd name="connsiteX17" fmla="*/ 237649 w 418564"/>
                  <a:gd name="connsiteY17" fmla="*/ 97441 h 419737"/>
                  <a:gd name="connsiteX18" fmla="*/ 237649 w 418564"/>
                  <a:gd name="connsiteY18" fmla="*/ 97441 h 419737"/>
                  <a:gd name="connsiteX19" fmla="*/ 237718 w 418564"/>
                  <a:gd name="connsiteY19" fmla="*/ 97027 h 419737"/>
                  <a:gd name="connsiteX20" fmla="*/ 237856 w 418564"/>
                  <a:gd name="connsiteY20" fmla="*/ 96129 h 419737"/>
                  <a:gd name="connsiteX21" fmla="*/ 237856 w 418564"/>
                  <a:gd name="connsiteY21" fmla="*/ 95784 h 419737"/>
                  <a:gd name="connsiteX22" fmla="*/ 237994 w 418564"/>
                  <a:gd name="connsiteY22" fmla="*/ 94818 h 419737"/>
                  <a:gd name="connsiteX23" fmla="*/ 237994 w 418564"/>
                  <a:gd name="connsiteY23" fmla="*/ 94749 h 419737"/>
                  <a:gd name="connsiteX24" fmla="*/ 237994 w 418564"/>
                  <a:gd name="connsiteY24" fmla="*/ 94749 h 419737"/>
                  <a:gd name="connsiteX25" fmla="*/ 238063 w 418564"/>
                  <a:gd name="connsiteY25" fmla="*/ 94334 h 419737"/>
                  <a:gd name="connsiteX26" fmla="*/ 238132 w 418564"/>
                  <a:gd name="connsiteY26" fmla="*/ 93437 h 419737"/>
                  <a:gd name="connsiteX27" fmla="*/ 238132 w 418564"/>
                  <a:gd name="connsiteY27" fmla="*/ 93368 h 419737"/>
                  <a:gd name="connsiteX28" fmla="*/ 238201 w 418564"/>
                  <a:gd name="connsiteY28" fmla="*/ 92954 h 419737"/>
                  <a:gd name="connsiteX29" fmla="*/ 238270 w 418564"/>
                  <a:gd name="connsiteY29" fmla="*/ 92056 h 419737"/>
                  <a:gd name="connsiteX30" fmla="*/ 238270 w 418564"/>
                  <a:gd name="connsiteY30" fmla="*/ 92125 h 419737"/>
                  <a:gd name="connsiteX31" fmla="*/ 238339 w 418564"/>
                  <a:gd name="connsiteY31" fmla="*/ 90814 h 419737"/>
                  <a:gd name="connsiteX32" fmla="*/ 238339 w 418564"/>
                  <a:gd name="connsiteY32" fmla="*/ 90814 h 419737"/>
                  <a:gd name="connsiteX33" fmla="*/ 238339 w 418564"/>
                  <a:gd name="connsiteY33" fmla="*/ 90676 h 419737"/>
                  <a:gd name="connsiteX34" fmla="*/ 238408 w 418564"/>
                  <a:gd name="connsiteY34" fmla="*/ 89502 h 419737"/>
                  <a:gd name="connsiteX35" fmla="*/ 238408 w 418564"/>
                  <a:gd name="connsiteY35" fmla="*/ 89502 h 419737"/>
                  <a:gd name="connsiteX36" fmla="*/ 238546 w 418564"/>
                  <a:gd name="connsiteY36" fmla="*/ 83772 h 419737"/>
                  <a:gd name="connsiteX37" fmla="*/ 238546 w 418564"/>
                  <a:gd name="connsiteY37" fmla="*/ 83772 h 419737"/>
                  <a:gd name="connsiteX38" fmla="*/ 238546 w 418564"/>
                  <a:gd name="connsiteY38" fmla="*/ 82736 h 419737"/>
                  <a:gd name="connsiteX39" fmla="*/ 238546 w 418564"/>
                  <a:gd name="connsiteY39" fmla="*/ 82667 h 419737"/>
                  <a:gd name="connsiteX40" fmla="*/ 238546 w 418564"/>
                  <a:gd name="connsiteY40" fmla="*/ 82322 h 419737"/>
                  <a:gd name="connsiteX41" fmla="*/ 238546 w 418564"/>
                  <a:gd name="connsiteY41" fmla="*/ 82322 h 419737"/>
                  <a:gd name="connsiteX42" fmla="*/ 238546 w 418564"/>
                  <a:gd name="connsiteY42" fmla="*/ 81356 h 419737"/>
                  <a:gd name="connsiteX43" fmla="*/ 238546 w 418564"/>
                  <a:gd name="connsiteY43" fmla="*/ 81356 h 419737"/>
                  <a:gd name="connsiteX44" fmla="*/ 238477 w 418564"/>
                  <a:gd name="connsiteY44" fmla="*/ 79699 h 419737"/>
                  <a:gd name="connsiteX45" fmla="*/ 238477 w 418564"/>
                  <a:gd name="connsiteY45" fmla="*/ 79147 h 419737"/>
                  <a:gd name="connsiteX46" fmla="*/ 238477 w 418564"/>
                  <a:gd name="connsiteY46" fmla="*/ 79078 h 419737"/>
                  <a:gd name="connsiteX47" fmla="*/ 238477 w 418564"/>
                  <a:gd name="connsiteY47" fmla="*/ 78801 h 419737"/>
                  <a:gd name="connsiteX48" fmla="*/ 238477 w 418564"/>
                  <a:gd name="connsiteY48" fmla="*/ 78732 h 419737"/>
                  <a:gd name="connsiteX49" fmla="*/ 238408 w 418564"/>
                  <a:gd name="connsiteY49" fmla="*/ 77904 h 419737"/>
                  <a:gd name="connsiteX50" fmla="*/ 238408 w 418564"/>
                  <a:gd name="connsiteY50" fmla="*/ 77904 h 419737"/>
                  <a:gd name="connsiteX51" fmla="*/ 238270 w 418564"/>
                  <a:gd name="connsiteY51" fmla="*/ 75764 h 419737"/>
                  <a:gd name="connsiteX52" fmla="*/ 238270 w 418564"/>
                  <a:gd name="connsiteY52" fmla="*/ 75695 h 419737"/>
                  <a:gd name="connsiteX53" fmla="*/ 238201 w 418564"/>
                  <a:gd name="connsiteY53" fmla="*/ 74728 h 419737"/>
                  <a:gd name="connsiteX54" fmla="*/ 238201 w 418564"/>
                  <a:gd name="connsiteY54" fmla="*/ 74728 h 419737"/>
                  <a:gd name="connsiteX55" fmla="*/ 238201 w 418564"/>
                  <a:gd name="connsiteY55" fmla="*/ 74383 h 419737"/>
                  <a:gd name="connsiteX56" fmla="*/ 238201 w 418564"/>
                  <a:gd name="connsiteY56" fmla="*/ 74314 h 419737"/>
                  <a:gd name="connsiteX57" fmla="*/ 238132 w 418564"/>
                  <a:gd name="connsiteY57" fmla="*/ 73348 h 419737"/>
                  <a:gd name="connsiteX58" fmla="*/ 238132 w 418564"/>
                  <a:gd name="connsiteY58" fmla="*/ 73279 h 419737"/>
                  <a:gd name="connsiteX59" fmla="*/ 238132 w 418564"/>
                  <a:gd name="connsiteY59" fmla="*/ 73002 h 419737"/>
                  <a:gd name="connsiteX60" fmla="*/ 238132 w 418564"/>
                  <a:gd name="connsiteY60" fmla="*/ 72933 h 419737"/>
                  <a:gd name="connsiteX61" fmla="*/ 237994 w 418564"/>
                  <a:gd name="connsiteY61" fmla="*/ 71967 h 419737"/>
                  <a:gd name="connsiteX62" fmla="*/ 237994 w 418564"/>
                  <a:gd name="connsiteY62" fmla="*/ 71967 h 419737"/>
                  <a:gd name="connsiteX63" fmla="*/ 237994 w 418564"/>
                  <a:gd name="connsiteY63" fmla="*/ 71691 h 419737"/>
                  <a:gd name="connsiteX64" fmla="*/ 237994 w 418564"/>
                  <a:gd name="connsiteY64" fmla="*/ 71691 h 419737"/>
                  <a:gd name="connsiteX65" fmla="*/ 237856 w 418564"/>
                  <a:gd name="connsiteY65" fmla="*/ 70724 h 419737"/>
                  <a:gd name="connsiteX66" fmla="*/ 237856 w 418564"/>
                  <a:gd name="connsiteY66" fmla="*/ 70655 h 419737"/>
                  <a:gd name="connsiteX67" fmla="*/ 237787 w 418564"/>
                  <a:gd name="connsiteY67" fmla="*/ 70379 h 419737"/>
                  <a:gd name="connsiteX68" fmla="*/ 237787 w 418564"/>
                  <a:gd name="connsiteY68" fmla="*/ 70310 h 419737"/>
                  <a:gd name="connsiteX69" fmla="*/ 237649 w 418564"/>
                  <a:gd name="connsiteY69" fmla="*/ 69343 h 419737"/>
                  <a:gd name="connsiteX70" fmla="*/ 237649 w 418564"/>
                  <a:gd name="connsiteY70" fmla="*/ 69274 h 419737"/>
                  <a:gd name="connsiteX71" fmla="*/ 237579 w 418564"/>
                  <a:gd name="connsiteY71" fmla="*/ 68929 h 419737"/>
                  <a:gd name="connsiteX72" fmla="*/ 237579 w 418564"/>
                  <a:gd name="connsiteY72" fmla="*/ 68860 h 419737"/>
                  <a:gd name="connsiteX73" fmla="*/ 237579 w 418564"/>
                  <a:gd name="connsiteY73" fmla="*/ 68653 h 419737"/>
                  <a:gd name="connsiteX74" fmla="*/ 237579 w 418564"/>
                  <a:gd name="connsiteY74" fmla="*/ 68584 h 419737"/>
                  <a:gd name="connsiteX75" fmla="*/ 237234 w 418564"/>
                  <a:gd name="connsiteY75" fmla="*/ 66306 h 419737"/>
                  <a:gd name="connsiteX76" fmla="*/ 237096 w 418564"/>
                  <a:gd name="connsiteY76" fmla="*/ 65339 h 419737"/>
                  <a:gd name="connsiteX77" fmla="*/ 237096 w 418564"/>
                  <a:gd name="connsiteY77" fmla="*/ 65270 h 419737"/>
                  <a:gd name="connsiteX78" fmla="*/ 237096 w 418564"/>
                  <a:gd name="connsiteY78" fmla="*/ 65270 h 419737"/>
                  <a:gd name="connsiteX79" fmla="*/ 236958 w 418564"/>
                  <a:gd name="connsiteY79" fmla="*/ 64580 h 419737"/>
                  <a:gd name="connsiteX80" fmla="*/ 236958 w 418564"/>
                  <a:gd name="connsiteY80" fmla="*/ 64511 h 419737"/>
                  <a:gd name="connsiteX81" fmla="*/ 236820 w 418564"/>
                  <a:gd name="connsiteY81" fmla="*/ 63683 h 419737"/>
                  <a:gd name="connsiteX82" fmla="*/ 236820 w 418564"/>
                  <a:gd name="connsiteY82" fmla="*/ 63614 h 419737"/>
                  <a:gd name="connsiteX83" fmla="*/ 236613 w 418564"/>
                  <a:gd name="connsiteY83" fmla="*/ 62716 h 419737"/>
                  <a:gd name="connsiteX84" fmla="*/ 236613 w 418564"/>
                  <a:gd name="connsiteY84" fmla="*/ 62716 h 419737"/>
                  <a:gd name="connsiteX85" fmla="*/ 236544 w 418564"/>
                  <a:gd name="connsiteY85" fmla="*/ 62371 h 419737"/>
                  <a:gd name="connsiteX86" fmla="*/ 236544 w 418564"/>
                  <a:gd name="connsiteY86" fmla="*/ 62233 h 419737"/>
                  <a:gd name="connsiteX87" fmla="*/ 236475 w 418564"/>
                  <a:gd name="connsiteY87" fmla="*/ 62095 h 419737"/>
                  <a:gd name="connsiteX88" fmla="*/ 236475 w 418564"/>
                  <a:gd name="connsiteY88" fmla="*/ 61957 h 419737"/>
                  <a:gd name="connsiteX89" fmla="*/ 235992 w 418564"/>
                  <a:gd name="connsiteY89" fmla="*/ 59678 h 419737"/>
                  <a:gd name="connsiteX90" fmla="*/ 235992 w 418564"/>
                  <a:gd name="connsiteY90" fmla="*/ 59609 h 419737"/>
                  <a:gd name="connsiteX91" fmla="*/ 235785 w 418564"/>
                  <a:gd name="connsiteY91" fmla="*/ 58712 h 419737"/>
                  <a:gd name="connsiteX92" fmla="*/ 235785 w 418564"/>
                  <a:gd name="connsiteY92" fmla="*/ 58712 h 419737"/>
                  <a:gd name="connsiteX93" fmla="*/ 235715 w 418564"/>
                  <a:gd name="connsiteY93" fmla="*/ 58367 h 419737"/>
                  <a:gd name="connsiteX94" fmla="*/ 235715 w 418564"/>
                  <a:gd name="connsiteY94" fmla="*/ 58367 h 419737"/>
                  <a:gd name="connsiteX95" fmla="*/ 235439 w 418564"/>
                  <a:gd name="connsiteY95" fmla="*/ 57400 h 419737"/>
                  <a:gd name="connsiteX96" fmla="*/ 235439 w 418564"/>
                  <a:gd name="connsiteY96" fmla="*/ 57400 h 419737"/>
                  <a:gd name="connsiteX97" fmla="*/ 235370 w 418564"/>
                  <a:gd name="connsiteY97" fmla="*/ 57055 h 419737"/>
                  <a:gd name="connsiteX98" fmla="*/ 235301 w 418564"/>
                  <a:gd name="connsiteY98" fmla="*/ 56848 h 419737"/>
                  <a:gd name="connsiteX99" fmla="*/ 235301 w 418564"/>
                  <a:gd name="connsiteY99" fmla="*/ 56848 h 419737"/>
                  <a:gd name="connsiteX100" fmla="*/ 235301 w 418564"/>
                  <a:gd name="connsiteY100" fmla="*/ 56848 h 419737"/>
                  <a:gd name="connsiteX101" fmla="*/ 233852 w 418564"/>
                  <a:gd name="connsiteY101" fmla="*/ 51946 h 419737"/>
                  <a:gd name="connsiteX102" fmla="*/ 233852 w 418564"/>
                  <a:gd name="connsiteY102" fmla="*/ 51946 h 419737"/>
                  <a:gd name="connsiteX103" fmla="*/ 233506 w 418564"/>
                  <a:gd name="connsiteY103" fmla="*/ 50980 h 419737"/>
                  <a:gd name="connsiteX104" fmla="*/ 233506 w 418564"/>
                  <a:gd name="connsiteY104" fmla="*/ 50980 h 419737"/>
                  <a:gd name="connsiteX105" fmla="*/ 225222 w 418564"/>
                  <a:gd name="connsiteY105" fmla="*/ 32616 h 419737"/>
                  <a:gd name="connsiteX106" fmla="*/ 195330 w 418564"/>
                  <a:gd name="connsiteY106" fmla="*/ 101 h 419737"/>
                  <a:gd name="connsiteX107" fmla="*/ 195330 w 418564"/>
                  <a:gd name="connsiteY107" fmla="*/ 101 h 419737"/>
                  <a:gd name="connsiteX108" fmla="*/ 191878 w 418564"/>
                  <a:gd name="connsiteY108" fmla="*/ 40072 h 419737"/>
                  <a:gd name="connsiteX109" fmla="*/ 197539 w 418564"/>
                  <a:gd name="connsiteY109" fmla="*/ 48357 h 419737"/>
                  <a:gd name="connsiteX110" fmla="*/ 203269 w 418564"/>
                  <a:gd name="connsiteY110" fmla="*/ 60990 h 419737"/>
                  <a:gd name="connsiteX111" fmla="*/ 203476 w 418564"/>
                  <a:gd name="connsiteY111" fmla="*/ 61611 h 419737"/>
                  <a:gd name="connsiteX112" fmla="*/ 203476 w 418564"/>
                  <a:gd name="connsiteY112" fmla="*/ 61611 h 419737"/>
                  <a:gd name="connsiteX113" fmla="*/ 204511 w 418564"/>
                  <a:gd name="connsiteY113" fmla="*/ 64994 h 419737"/>
                  <a:gd name="connsiteX114" fmla="*/ 204580 w 418564"/>
                  <a:gd name="connsiteY114" fmla="*/ 65132 h 419737"/>
                  <a:gd name="connsiteX115" fmla="*/ 204580 w 418564"/>
                  <a:gd name="connsiteY115" fmla="*/ 65132 h 419737"/>
                  <a:gd name="connsiteX116" fmla="*/ 204580 w 418564"/>
                  <a:gd name="connsiteY116" fmla="*/ 65201 h 419737"/>
                  <a:gd name="connsiteX117" fmla="*/ 204649 w 418564"/>
                  <a:gd name="connsiteY117" fmla="*/ 65339 h 419737"/>
                  <a:gd name="connsiteX118" fmla="*/ 204857 w 418564"/>
                  <a:gd name="connsiteY118" fmla="*/ 66030 h 419737"/>
                  <a:gd name="connsiteX119" fmla="*/ 204926 w 418564"/>
                  <a:gd name="connsiteY119" fmla="*/ 66237 h 419737"/>
                  <a:gd name="connsiteX120" fmla="*/ 204926 w 418564"/>
                  <a:gd name="connsiteY120" fmla="*/ 66306 h 419737"/>
                  <a:gd name="connsiteX121" fmla="*/ 205064 w 418564"/>
                  <a:gd name="connsiteY121" fmla="*/ 66996 h 419737"/>
                  <a:gd name="connsiteX122" fmla="*/ 205409 w 418564"/>
                  <a:gd name="connsiteY122" fmla="*/ 68584 h 419737"/>
                  <a:gd name="connsiteX123" fmla="*/ 205409 w 418564"/>
                  <a:gd name="connsiteY123" fmla="*/ 68722 h 419737"/>
                  <a:gd name="connsiteX124" fmla="*/ 205409 w 418564"/>
                  <a:gd name="connsiteY124" fmla="*/ 68722 h 419737"/>
                  <a:gd name="connsiteX125" fmla="*/ 205409 w 418564"/>
                  <a:gd name="connsiteY125" fmla="*/ 68860 h 419737"/>
                  <a:gd name="connsiteX126" fmla="*/ 205409 w 418564"/>
                  <a:gd name="connsiteY126" fmla="*/ 68860 h 419737"/>
                  <a:gd name="connsiteX127" fmla="*/ 205409 w 418564"/>
                  <a:gd name="connsiteY127" fmla="*/ 68929 h 419737"/>
                  <a:gd name="connsiteX128" fmla="*/ 205409 w 418564"/>
                  <a:gd name="connsiteY128" fmla="*/ 68929 h 419737"/>
                  <a:gd name="connsiteX129" fmla="*/ 205547 w 418564"/>
                  <a:gd name="connsiteY129" fmla="*/ 69620 h 419737"/>
                  <a:gd name="connsiteX130" fmla="*/ 205547 w 418564"/>
                  <a:gd name="connsiteY130" fmla="*/ 69689 h 419737"/>
                  <a:gd name="connsiteX131" fmla="*/ 205685 w 418564"/>
                  <a:gd name="connsiteY131" fmla="*/ 70310 h 419737"/>
                  <a:gd name="connsiteX132" fmla="*/ 205754 w 418564"/>
                  <a:gd name="connsiteY132" fmla="*/ 70724 h 419737"/>
                  <a:gd name="connsiteX133" fmla="*/ 205754 w 418564"/>
                  <a:gd name="connsiteY133" fmla="*/ 70724 h 419737"/>
                  <a:gd name="connsiteX134" fmla="*/ 205754 w 418564"/>
                  <a:gd name="connsiteY134" fmla="*/ 70793 h 419737"/>
                  <a:gd name="connsiteX135" fmla="*/ 205754 w 418564"/>
                  <a:gd name="connsiteY135" fmla="*/ 70862 h 419737"/>
                  <a:gd name="connsiteX136" fmla="*/ 191878 w 418564"/>
                  <a:gd name="connsiteY136" fmla="*/ 40072 h 419737"/>
                  <a:gd name="connsiteX137" fmla="*/ 191878 w 418564"/>
                  <a:gd name="connsiteY137" fmla="*/ 40072 h 419737"/>
                  <a:gd name="connsiteX138" fmla="*/ 67889 w 418564"/>
                  <a:gd name="connsiteY138" fmla="*/ 85912 h 419737"/>
                  <a:gd name="connsiteX139" fmla="*/ 66163 w 418564"/>
                  <a:gd name="connsiteY139" fmla="*/ 85912 h 419737"/>
                  <a:gd name="connsiteX140" fmla="*/ 65680 w 418564"/>
                  <a:gd name="connsiteY140" fmla="*/ 85912 h 419737"/>
                  <a:gd name="connsiteX141" fmla="*/ 64645 w 418564"/>
                  <a:gd name="connsiteY141" fmla="*/ 85981 h 419737"/>
                  <a:gd name="connsiteX142" fmla="*/ 64438 w 418564"/>
                  <a:gd name="connsiteY142" fmla="*/ 85981 h 419737"/>
                  <a:gd name="connsiteX143" fmla="*/ 63747 w 418564"/>
                  <a:gd name="connsiteY143" fmla="*/ 86050 h 419737"/>
                  <a:gd name="connsiteX144" fmla="*/ 63471 w 418564"/>
                  <a:gd name="connsiteY144" fmla="*/ 86050 h 419737"/>
                  <a:gd name="connsiteX145" fmla="*/ 62850 w 418564"/>
                  <a:gd name="connsiteY145" fmla="*/ 86119 h 419737"/>
                  <a:gd name="connsiteX146" fmla="*/ 62781 w 418564"/>
                  <a:gd name="connsiteY146" fmla="*/ 86119 h 419737"/>
                  <a:gd name="connsiteX147" fmla="*/ 62781 w 418564"/>
                  <a:gd name="connsiteY147" fmla="*/ 86119 h 419737"/>
                  <a:gd name="connsiteX148" fmla="*/ 34821 w 418564"/>
                  <a:gd name="connsiteY148" fmla="*/ 92816 h 419737"/>
                  <a:gd name="connsiteX149" fmla="*/ 34821 w 418564"/>
                  <a:gd name="connsiteY149" fmla="*/ 92816 h 419737"/>
                  <a:gd name="connsiteX150" fmla="*/ 35097 w 418564"/>
                  <a:gd name="connsiteY150" fmla="*/ 95163 h 419737"/>
                  <a:gd name="connsiteX151" fmla="*/ 35097 w 418564"/>
                  <a:gd name="connsiteY151" fmla="*/ 95370 h 419737"/>
                  <a:gd name="connsiteX152" fmla="*/ 35097 w 418564"/>
                  <a:gd name="connsiteY152" fmla="*/ 95439 h 419737"/>
                  <a:gd name="connsiteX153" fmla="*/ 35097 w 418564"/>
                  <a:gd name="connsiteY153" fmla="*/ 95646 h 419737"/>
                  <a:gd name="connsiteX154" fmla="*/ 35097 w 418564"/>
                  <a:gd name="connsiteY154" fmla="*/ 95715 h 419737"/>
                  <a:gd name="connsiteX155" fmla="*/ 35235 w 418564"/>
                  <a:gd name="connsiteY155" fmla="*/ 96751 h 419737"/>
                  <a:gd name="connsiteX156" fmla="*/ 35581 w 418564"/>
                  <a:gd name="connsiteY156" fmla="*/ 99029 h 419737"/>
                  <a:gd name="connsiteX157" fmla="*/ 35581 w 418564"/>
                  <a:gd name="connsiteY157" fmla="*/ 99098 h 419737"/>
                  <a:gd name="connsiteX158" fmla="*/ 35650 w 418564"/>
                  <a:gd name="connsiteY158" fmla="*/ 99443 h 419737"/>
                  <a:gd name="connsiteX159" fmla="*/ 35719 w 418564"/>
                  <a:gd name="connsiteY159" fmla="*/ 99719 h 419737"/>
                  <a:gd name="connsiteX160" fmla="*/ 35857 w 418564"/>
                  <a:gd name="connsiteY160" fmla="*/ 100755 h 419737"/>
                  <a:gd name="connsiteX161" fmla="*/ 35995 w 418564"/>
                  <a:gd name="connsiteY161" fmla="*/ 101445 h 419737"/>
                  <a:gd name="connsiteX162" fmla="*/ 35995 w 418564"/>
                  <a:gd name="connsiteY162" fmla="*/ 101445 h 419737"/>
                  <a:gd name="connsiteX163" fmla="*/ 36340 w 418564"/>
                  <a:gd name="connsiteY163" fmla="*/ 103378 h 419737"/>
                  <a:gd name="connsiteX164" fmla="*/ 36478 w 418564"/>
                  <a:gd name="connsiteY164" fmla="*/ 103930 h 419737"/>
                  <a:gd name="connsiteX165" fmla="*/ 36478 w 418564"/>
                  <a:gd name="connsiteY165" fmla="*/ 103999 h 419737"/>
                  <a:gd name="connsiteX166" fmla="*/ 36616 w 418564"/>
                  <a:gd name="connsiteY166" fmla="*/ 104690 h 419737"/>
                  <a:gd name="connsiteX167" fmla="*/ 36616 w 418564"/>
                  <a:gd name="connsiteY167" fmla="*/ 104759 h 419737"/>
                  <a:gd name="connsiteX168" fmla="*/ 36823 w 418564"/>
                  <a:gd name="connsiteY168" fmla="*/ 105794 h 419737"/>
                  <a:gd name="connsiteX169" fmla="*/ 36823 w 418564"/>
                  <a:gd name="connsiteY169" fmla="*/ 105863 h 419737"/>
                  <a:gd name="connsiteX170" fmla="*/ 36823 w 418564"/>
                  <a:gd name="connsiteY170" fmla="*/ 106001 h 419737"/>
                  <a:gd name="connsiteX171" fmla="*/ 36823 w 418564"/>
                  <a:gd name="connsiteY171" fmla="*/ 106071 h 419737"/>
                  <a:gd name="connsiteX172" fmla="*/ 36892 w 418564"/>
                  <a:gd name="connsiteY172" fmla="*/ 106209 h 419737"/>
                  <a:gd name="connsiteX173" fmla="*/ 37099 w 418564"/>
                  <a:gd name="connsiteY173" fmla="*/ 107175 h 419737"/>
                  <a:gd name="connsiteX174" fmla="*/ 37099 w 418564"/>
                  <a:gd name="connsiteY174" fmla="*/ 107175 h 419737"/>
                  <a:gd name="connsiteX175" fmla="*/ 37376 w 418564"/>
                  <a:gd name="connsiteY175" fmla="*/ 108211 h 419737"/>
                  <a:gd name="connsiteX176" fmla="*/ 37445 w 418564"/>
                  <a:gd name="connsiteY176" fmla="*/ 108625 h 419737"/>
                  <a:gd name="connsiteX177" fmla="*/ 37514 w 418564"/>
                  <a:gd name="connsiteY177" fmla="*/ 108832 h 419737"/>
                  <a:gd name="connsiteX178" fmla="*/ 37583 w 418564"/>
                  <a:gd name="connsiteY178" fmla="*/ 109039 h 419737"/>
                  <a:gd name="connsiteX179" fmla="*/ 37859 w 418564"/>
                  <a:gd name="connsiteY179" fmla="*/ 110075 h 419737"/>
                  <a:gd name="connsiteX180" fmla="*/ 37859 w 418564"/>
                  <a:gd name="connsiteY180" fmla="*/ 110075 h 419737"/>
                  <a:gd name="connsiteX181" fmla="*/ 37859 w 418564"/>
                  <a:gd name="connsiteY181" fmla="*/ 110144 h 419737"/>
                  <a:gd name="connsiteX182" fmla="*/ 38135 w 418564"/>
                  <a:gd name="connsiteY182" fmla="*/ 111110 h 419737"/>
                  <a:gd name="connsiteX183" fmla="*/ 39170 w 418564"/>
                  <a:gd name="connsiteY183" fmla="*/ 114631 h 419737"/>
                  <a:gd name="connsiteX184" fmla="*/ 39309 w 418564"/>
                  <a:gd name="connsiteY184" fmla="*/ 115114 h 419737"/>
                  <a:gd name="connsiteX185" fmla="*/ 39309 w 418564"/>
                  <a:gd name="connsiteY185" fmla="*/ 115183 h 419737"/>
                  <a:gd name="connsiteX186" fmla="*/ 39447 w 418564"/>
                  <a:gd name="connsiteY186" fmla="*/ 115597 h 419737"/>
                  <a:gd name="connsiteX187" fmla="*/ 39723 w 418564"/>
                  <a:gd name="connsiteY187" fmla="*/ 116357 h 419737"/>
                  <a:gd name="connsiteX188" fmla="*/ 39723 w 418564"/>
                  <a:gd name="connsiteY188" fmla="*/ 116426 h 419737"/>
                  <a:gd name="connsiteX189" fmla="*/ 39792 w 418564"/>
                  <a:gd name="connsiteY189" fmla="*/ 116564 h 419737"/>
                  <a:gd name="connsiteX190" fmla="*/ 40137 w 418564"/>
                  <a:gd name="connsiteY190" fmla="*/ 117530 h 419737"/>
                  <a:gd name="connsiteX191" fmla="*/ 41380 w 418564"/>
                  <a:gd name="connsiteY191" fmla="*/ 120844 h 419737"/>
                  <a:gd name="connsiteX192" fmla="*/ 41656 w 418564"/>
                  <a:gd name="connsiteY192" fmla="*/ 121535 h 419737"/>
                  <a:gd name="connsiteX193" fmla="*/ 41656 w 418564"/>
                  <a:gd name="connsiteY193" fmla="*/ 121535 h 419737"/>
                  <a:gd name="connsiteX194" fmla="*/ 41794 w 418564"/>
                  <a:gd name="connsiteY194" fmla="*/ 121880 h 419737"/>
                  <a:gd name="connsiteX195" fmla="*/ 41794 w 418564"/>
                  <a:gd name="connsiteY195" fmla="*/ 121949 h 419737"/>
                  <a:gd name="connsiteX196" fmla="*/ 42070 w 418564"/>
                  <a:gd name="connsiteY196" fmla="*/ 122570 h 419737"/>
                  <a:gd name="connsiteX197" fmla="*/ 42070 w 418564"/>
                  <a:gd name="connsiteY197" fmla="*/ 122570 h 419737"/>
                  <a:gd name="connsiteX198" fmla="*/ 42070 w 418564"/>
                  <a:gd name="connsiteY198" fmla="*/ 122639 h 419737"/>
                  <a:gd name="connsiteX199" fmla="*/ 42346 w 418564"/>
                  <a:gd name="connsiteY199" fmla="*/ 123260 h 419737"/>
                  <a:gd name="connsiteX200" fmla="*/ 42553 w 418564"/>
                  <a:gd name="connsiteY200" fmla="*/ 123675 h 419737"/>
                  <a:gd name="connsiteX201" fmla="*/ 42622 w 418564"/>
                  <a:gd name="connsiteY201" fmla="*/ 123813 h 419737"/>
                  <a:gd name="connsiteX202" fmla="*/ 42967 w 418564"/>
                  <a:gd name="connsiteY202" fmla="*/ 124572 h 419737"/>
                  <a:gd name="connsiteX203" fmla="*/ 43244 w 418564"/>
                  <a:gd name="connsiteY203" fmla="*/ 125193 h 419737"/>
                  <a:gd name="connsiteX204" fmla="*/ 43382 w 418564"/>
                  <a:gd name="connsiteY204" fmla="*/ 125401 h 419737"/>
                  <a:gd name="connsiteX205" fmla="*/ 43382 w 418564"/>
                  <a:gd name="connsiteY205" fmla="*/ 125470 h 419737"/>
                  <a:gd name="connsiteX206" fmla="*/ 43727 w 418564"/>
                  <a:gd name="connsiteY206" fmla="*/ 126229 h 419737"/>
                  <a:gd name="connsiteX207" fmla="*/ 44072 w 418564"/>
                  <a:gd name="connsiteY207" fmla="*/ 126919 h 419737"/>
                  <a:gd name="connsiteX208" fmla="*/ 44072 w 418564"/>
                  <a:gd name="connsiteY208" fmla="*/ 126919 h 419737"/>
                  <a:gd name="connsiteX209" fmla="*/ 44969 w 418564"/>
                  <a:gd name="connsiteY209" fmla="*/ 128714 h 419737"/>
                  <a:gd name="connsiteX210" fmla="*/ 45246 w 418564"/>
                  <a:gd name="connsiteY210" fmla="*/ 129267 h 419737"/>
                  <a:gd name="connsiteX211" fmla="*/ 45246 w 418564"/>
                  <a:gd name="connsiteY211" fmla="*/ 129267 h 419737"/>
                  <a:gd name="connsiteX212" fmla="*/ 45522 w 418564"/>
                  <a:gd name="connsiteY212" fmla="*/ 129750 h 419737"/>
                  <a:gd name="connsiteX213" fmla="*/ 45591 w 418564"/>
                  <a:gd name="connsiteY213" fmla="*/ 129819 h 419737"/>
                  <a:gd name="connsiteX214" fmla="*/ 45729 w 418564"/>
                  <a:gd name="connsiteY214" fmla="*/ 130026 h 419737"/>
                  <a:gd name="connsiteX215" fmla="*/ 46143 w 418564"/>
                  <a:gd name="connsiteY215" fmla="*/ 130854 h 419737"/>
                  <a:gd name="connsiteX216" fmla="*/ 46143 w 418564"/>
                  <a:gd name="connsiteY216" fmla="*/ 130854 h 419737"/>
                  <a:gd name="connsiteX217" fmla="*/ 46281 w 418564"/>
                  <a:gd name="connsiteY217" fmla="*/ 131131 h 419737"/>
                  <a:gd name="connsiteX218" fmla="*/ 46350 w 418564"/>
                  <a:gd name="connsiteY218" fmla="*/ 131200 h 419737"/>
                  <a:gd name="connsiteX219" fmla="*/ 46833 w 418564"/>
                  <a:gd name="connsiteY219" fmla="*/ 132097 h 419737"/>
                  <a:gd name="connsiteX220" fmla="*/ 47455 w 418564"/>
                  <a:gd name="connsiteY220" fmla="*/ 133202 h 419737"/>
                  <a:gd name="connsiteX221" fmla="*/ 47524 w 418564"/>
                  <a:gd name="connsiteY221" fmla="*/ 133340 h 419737"/>
                  <a:gd name="connsiteX222" fmla="*/ 47593 w 418564"/>
                  <a:gd name="connsiteY222" fmla="*/ 133409 h 419737"/>
                  <a:gd name="connsiteX223" fmla="*/ 48007 w 418564"/>
                  <a:gd name="connsiteY223" fmla="*/ 134168 h 419737"/>
                  <a:gd name="connsiteX224" fmla="*/ 48007 w 418564"/>
                  <a:gd name="connsiteY224" fmla="*/ 134237 h 419737"/>
                  <a:gd name="connsiteX225" fmla="*/ 48007 w 418564"/>
                  <a:gd name="connsiteY225" fmla="*/ 134237 h 419737"/>
                  <a:gd name="connsiteX226" fmla="*/ 48007 w 418564"/>
                  <a:gd name="connsiteY226" fmla="*/ 134237 h 419737"/>
                  <a:gd name="connsiteX227" fmla="*/ 48076 w 418564"/>
                  <a:gd name="connsiteY227" fmla="*/ 134375 h 419737"/>
                  <a:gd name="connsiteX228" fmla="*/ 48076 w 418564"/>
                  <a:gd name="connsiteY228" fmla="*/ 134375 h 419737"/>
                  <a:gd name="connsiteX229" fmla="*/ 48214 w 418564"/>
                  <a:gd name="connsiteY229" fmla="*/ 134651 h 419737"/>
                  <a:gd name="connsiteX230" fmla="*/ 48214 w 418564"/>
                  <a:gd name="connsiteY230" fmla="*/ 134720 h 419737"/>
                  <a:gd name="connsiteX231" fmla="*/ 48905 w 418564"/>
                  <a:gd name="connsiteY231" fmla="*/ 135894 h 419737"/>
                  <a:gd name="connsiteX232" fmla="*/ 48974 w 418564"/>
                  <a:gd name="connsiteY232" fmla="*/ 135963 h 419737"/>
                  <a:gd name="connsiteX233" fmla="*/ 49250 w 418564"/>
                  <a:gd name="connsiteY233" fmla="*/ 136377 h 419737"/>
                  <a:gd name="connsiteX234" fmla="*/ 49595 w 418564"/>
                  <a:gd name="connsiteY234" fmla="*/ 136999 h 419737"/>
                  <a:gd name="connsiteX235" fmla="*/ 49595 w 418564"/>
                  <a:gd name="connsiteY235" fmla="*/ 137068 h 419737"/>
                  <a:gd name="connsiteX236" fmla="*/ 49802 w 418564"/>
                  <a:gd name="connsiteY236" fmla="*/ 137413 h 419737"/>
                  <a:gd name="connsiteX237" fmla="*/ 50285 w 418564"/>
                  <a:gd name="connsiteY237" fmla="*/ 138172 h 419737"/>
                  <a:gd name="connsiteX238" fmla="*/ 50285 w 418564"/>
                  <a:gd name="connsiteY238" fmla="*/ 138172 h 419737"/>
                  <a:gd name="connsiteX239" fmla="*/ 50354 w 418564"/>
                  <a:gd name="connsiteY239" fmla="*/ 138241 h 419737"/>
                  <a:gd name="connsiteX240" fmla="*/ 51045 w 418564"/>
                  <a:gd name="connsiteY240" fmla="*/ 139277 h 419737"/>
                  <a:gd name="connsiteX241" fmla="*/ 51321 w 418564"/>
                  <a:gd name="connsiteY241" fmla="*/ 139691 h 419737"/>
                  <a:gd name="connsiteX242" fmla="*/ 51321 w 418564"/>
                  <a:gd name="connsiteY242" fmla="*/ 139691 h 419737"/>
                  <a:gd name="connsiteX243" fmla="*/ 51804 w 418564"/>
                  <a:gd name="connsiteY243" fmla="*/ 140381 h 419737"/>
                  <a:gd name="connsiteX244" fmla="*/ 52011 w 418564"/>
                  <a:gd name="connsiteY244" fmla="*/ 140658 h 419737"/>
                  <a:gd name="connsiteX245" fmla="*/ 52149 w 418564"/>
                  <a:gd name="connsiteY245" fmla="*/ 140796 h 419737"/>
                  <a:gd name="connsiteX246" fmla="*/ 52632 w 418564"/>
                  <a:gd name="connsiteY246" fmla="*/ 141486 h 419737"/>
                  <a:gd name="connsiteX247" fmla="*/ 52632 w 418564"/>
                  <a:gd name="connsiteY247" fmla="*/ 141486 h 419737"/>
                  <a:gd name="connsiteX248" fmla="*/ 52909 w 418564"/>
                  <a:gd name="connsiteY248" fmla="*/ 141900 h 419737"/>
                  <a:gd name="connsiteX249" fmla="*/ 53392 w 418564"/>
                  <a:gd name="connsiteY249" fmla="*/ 142590 h 419737"/>
                  <a:gd name="connsiteX250" fmla="*/ 53392 w 418564"/>
                  <a:gd name="connsiteY250" fmla="*/ 142590 h 419737"/>
                  <a:gd name="connsiteX251" fmla="*/ 53461 w 418564"/>
                  <a:gd name="connsiteY251" fmla="*/ 142659 h 419737"/>
                  <a:gd name="connsiteX252" fmla="*/ 54220 w 418564"/>
                  <a:gd name="connsiteY252" fmla="*/ 143695 h 419737"/>
                  <a:gd name="connsiteX253" fmla="*/ 54220 w 418564"/>
                  <a:gd name="connsiteY253" fmla="*/ 143695 h 419737"/>
                  <a:gd name="connsiteX254" fmla="*/ 55049 w 418564"/>
                  <a:gd name="connsiteY254" fmla="*/ 144800 h 419737"/>
                  <a:gd name="connsiteX255" fmla="*/ 55049 w 418564"/>
                  <a:gd name="connsiteY255" fmla="*/ 144800 h 419737"/>
                  <a:gd name="connsiteX256" fmla="*/ 55601 w 418564"/>
                  <a:gd name="connsiteY256" fmla="*/ 145559 h 419737"/>
                  <a:gd name="connsiteX257" fmla="*/ 55808 w 418564"/>
                  <a:gd name="connsiteY257" fmla="*/ 145766 h 419737"/>
                  <a:gd name="connsiteX258" fmla="*/ 55877 w 418564"/>
                  <a:gd name="connsiteY258" fmla="*/ 145835 h 419737"/>
                  <a:gd name="connsiteX259" fmla="*/ 56153 w 418564"/>
                  <a:gd name="connsiteY259" fmla="*/ 146180 h 419737"/>
                  <a:gd name="connsiteX260" fmla="*/ 56706 w 418564"/>
                  <a:gd name="connsiteY260" fmla="*/ 146871 h 419737"/>
                  <a:gd name="connsiteX261" fmla="*/ 56706 w 418564"/>
                  <a:gd name="connsiteY261" fmla="*/ 146940 h 419737"/>
                  <a:gd name="connsiteX262" fmla="*/ 56775 w 418564"/>
                  <a:gd name="connsiteY262" fmla="*/ 147009 h 419737"/>
                  <a:gd name="connsiteX263" fmla="*/ 57534 w 418564"/>
                  <a:gd name="connsiteY263" fmla="*/ 147975 h 419737"/>
                  <a:gd name="connsiteX264" fmla="*/ 57741 w 418564"/>
                  <a:gd name="connsiteY264" fmla="*/ 148182 h 419737"/>
                  <a:gd name="connsiteX265" fmla="*/ 57879 w 418564"/>
                  <a:gd name="connsiteY265" fmla="*/ 148320 h 419737"/>
                  <a:gd name="connsiteX266" fmla="*/ 58431 w 418564"/>
                  <a:gd name="connsiteY266" fmla="*/ 149011 h 419737"/>
                  <a:gd name="connsiteX267" fmla="*/ 58431 w 418564"/>
                  <a:gd name="connsiteY267" fmla="*/ 149011 h 419737"/>
                  <a:gd name="connsiteX268" fmla="*/ 58431 w 418564"/>
                  <a:gd name="connsiteY268" fmla="*/ 149011 h 419737"/>
                  <a:gd name="connsiteX269" fmla="*/ 59329 w 418564"/>
                  <a:gd name="connsiteY269" fmla="*/ 150046 h 419737"/>
                  <a:gd name="connsiteX270" fmla="*/ 59329 w 418564"/>
                  <a:gd name="connsiteY270" fmla="*/ 150115 h 419737"/>
                  <a:gd name="connsiteX271" fmla="*/ 60157 w 418564"/>
                  <a:gd name="connsiteY271" fmla="*/ 151082 h 419737"/>
                  <a:gd name="connsiteX272" fmla="*/ 60295 w 418564"/>
                  <a:gd name="connsiteY272" fmla="*/ 151220 h 419737"/>
                  <a:gd name="connsiteX273" fmla="*/ 61055 w 418564"/>
                  <a:gd name="connsiteY273" fmla="*/ 152048 h 419737"/>
                  <a:gd name="connsiteX274" fmla="*/ 61262 w 418564"/>
                  <a:gd name="connsiteY274" fmla="*/ 152255 h 419737"/>
                  <a:gd name="connsiteX275" fmla="*/ 61400 w 418564"/>
                  <a:gd name="connsiteY275" fmla="*/ 152394 h 419737"/>
                  <a:gd name="connsiteX276" fmla="*/ 61952 w 418564"/>
                  <a:gd name="connsiteY276" fmla="*/ 153015 h 419737"/>
                  <a:gd name="connsiteX277" fmla="*/ 61952 w 418564"/>
                  <a:gd name="connsiteY277" fmla="*/ 153015 h 419737"/>
                  <a:gd name="connsiteX278" fmla="*/ 62850 w 418564"/>
                  <a:gd name="connsiteY278" fmla="*/ 153981 h 419737"/>
                  <a:gd name="connsiteX279" fmla="*/ 62850 w 418564"/>
                  <a:gd name="connsiteY279" fmla="*/ 153981 h 419737"/>
                  <a:gd name="connsiteX280" fmla="*/ 63747 w 418564"/>
                  <a:gd name="connsiteY280" fmla="*/ 154948 h 419737"/>
                  <a:gd name="connsiteX281" fmla="*/ 63885 w 418564"/>
                  <a:gd name="connsiteY281" fmla="*/ 155086 h 419737"/>
                  <a:gd name="connsiteX282" fmla="*/ 63885 w 418564"/>
                  <a:gd name="connsiteY282" fmla="*/ 155086 h 419737"/>
                  <a:gd name="connsiteX283" fmla="*/ 64645 w 418564"/>
                  <a:gd name="connsiteY283" fmla="*/ 155845 h 419737"/>
                  <a:gd name="connsiteX284" fmla="*/ 64645 w 418564"/>
                  <a:gd name="connsiteY284" fmla="*/ 155845 h 419737"/>
                  <a:gd name="connsiteX285" fmla="*/ 64714 w 418564"/>
                  <a:gd name="connsiteY285" fmla="*/ 155914 h 419737"/>
                  <a:gd name="connsiteX286" fmla="*/ 64714 w 418564"/>
                  <a:gd name="connsiteY286" fmla="*/ 155914 h 419737"/>
                  <a:gd name="connsiteX287" fmla="*/ 65473 w 418564"/>
                  <a:gd name="connsiteY287" fmla="*/ 156674 h 419737"/>
                  <a:gd name="connsiteX288" fmla="*/ 65680 w 418564"/>
                  <a:gd name="connsiteY288" fmla="*/ 156881 h 419737"/>
                  <a:gd name="connsiteX289" fmla="*/ 65680 w 418564"/>
                  <a:gd name="connsiteY289" fmla="*/ 156881 h 419737"/>
                  <a:gd name="connsiteX290" fmla="*/ 66647 w 418564"/>
                  <a:gd name="connsiteY290" fmla="*/ 157778 h 419737"/>
                  <a:gd name="connsiteX291" fmla="*/ 66716 w 418564"/>
                  <a:gd name="connsiteY291" fmla="*/ 157847 h 419737"/>
                  <a:gd name="connsiteX292" fmla="*/ 67613 w 418564"/>
                  <a:gd name="connsiteY292" fmla="*/ 158676 h 419737"/>
                  <a:gd name="connsiteX293" fmla="*/ 67613 w 418564"/>
                  <a:gd name="connsiteY293" fmla="*/ 158676 h 419737"/>
                  <a:gd name="connsiteX294" fmla="*/ 67751 w 418564"/>
                  <a:gd name="connsiteY294" fmla="*/ 158814 h 419737"/>
                  <a:gd name="connsiteX295" fmla="*/ 68580 w 418564"/>
                  <a:gd name="connsiteY295" fmla="*/ 159573 h 419737"/>
                  <a:gd name="connsiteX296" fmla="*/ 68856 w 418564"/>
                  <a:gd name="connsiteY296" fmla="*/ 159780 h 419737"/>
                  <a:gd name="connsiteX297" fmla="*/ 68994 w 418564"/>
                  <a:gd name="connsiteY297" fmla="*/ 159849 h 419737"/>
                  <a:gd name="connsiteX298" fmla="*/ 69477 w 418564"/>
                  <a:gd name="connsiteY298" fmla="*/ 160264 h 419737"/>
                  <a:gd name="connsiteX299" fmla="*/ 69546 w 418564"/>
                  <a:gd name="connsiteY299" fmla="*/ 160333 h 419737"/>
                  <a:gd name="connsiteX300" fmla="*/ 69615 w 418564"/>
                  <a:gd name="connsiteY300" fmla="*/ 160402 h 419737"/>
                  <a:gd name="connsiteX301" fmla="*/ 69615 w 418564"/>
                  <a:gd name="connsiteY301" fmla="*/ 160402 h 419737"/>
                  <a:gd name="connsiteX302" fmla="*/ 70651 w 418564"/>
                  <a:gd name="connsiteY302" fmla="*/ 161299 h 419737"/>
                  <a:gd name="connsiteX303" fmla="*/ 70720 w 418564"/>
                  <a:gd name="connsiteY303" fmla="*/ 161368 h 419737"/>
                  <a:gd name="connsiteX304" fmla="*/ 70927 w 418564"/>
                  <a:gd name="connsiteY304" fmla="*/ 161506 h 419737"/>
                  <a:gd name="connsiteX305" fmla="*/ 71686 w 418564"/>
                  <a:gd name="connsiteY305" fmla="*/ 162128 h 419737"/>
                  <a:gd name="connsiteX306" fmla="*/ 72101 w 418564"/>
                  <a:gd name="connsiteY306" fmla="*/ 162404 h 419737"/>
                  <a:gd name="connsiteX307" fmla="*/ 72101 w 418564"/>
                  <a:gd name="connsiteY307" fmla="*/ 162404 h 419737"/>
                  <a:gd name="connsiteX308" fmla="*/ 72446 w 418564"/>
                  <a:gd name="connsiteY308" fmla="*/ 162680 h 419737"/>
                  <a:gd name="connsiteX309" fmla="*/ 72515 w 418564"/>
                  <a:gd name="connsiteY309" fmla="*/ 162749 h 419737"/>
                  <a:gd name="connsiteX310" fmla="*/ 72722 w 418564"/>
                  <a:gd name="connsiteY310" fmla="*/ 162887 h 419737"/>
                  <a:gd name="connsiteX311" fmla="*/ 72791 w 418564"/>
                  <a:gd name="connsiteY311" fmla="*/ 162956 h 419737"/>
                  <a:gd name="connsiteX312" fmla="*/ 73826 w 418564"/>
                  <a:gd name="connsiteY312" fmla="*/ 163784 h 419737"/>
                  <a:gd name="connsiteX313" fmla="*/ 73895 w 418564"/>
                  <a:gd name="connsiteY313" fmla="*/ 163853 h 419737"/>
                  <a:gd name="connsiteX314" fmla="*/ 74172 w 418564"/>
                  <a:gd name="connsiteY314" fmla="*/ 164061 h 419737"/>
                  <a:gd name="connsiteX315" fmla="*/ 74862 w 418564"/>
                  <a:gd name="connsiteY315" fmla="*/ 164613 h 419737"/>
                  <a:gd name="connsiteX316" fmla="*/ 74931 w 418564"/>
                  <a:gd name="connsiteY316" fmla="*/ 164682 h 419737"/>
                  <a:gd name="connsiteX317" fmla="*/ 75000 w 418564"/>
                  <a:gd name="connsiteY317" fmla="*/ 164682 h 419737"/>
                  <a:gd name="connsiteX318" fmla="*/ 76036 w 418564"/>
                  <a:gd name="connsiteY318" fmla="*/ 165441 h 419737"/>
                  <a:gd name="connsiteX319" fmla="*/ 76036 w 418564"/>
                  <a:gd name="connsiteY319" fmla="*/ 165441 h 419737"/>
                  <a:gd name="connsiteX320" fmla="*/ 76036 w 418564"/>
                  <a:gd name="connsiteY320" fmla="*/ 165441 h 419737"/>
                  <a:gd name="connsiteX321" fmla="*/ 77140 w 418564"/>
                  <a:gd name="connsiteY321" fmla="*/ 166201 h 419737"/>
                  <a:gd name="connsiteX322" fmla="*/ 77209 w 418564"/>
                  <a:gd name="connsiteY322" fmla="*/ 166201 h 419737"/>
                  <a:gd name="connsiteX323" fmla="*/ 77554 w 418564"/>
                  <a:gd name="connsiteY323" fmla="*/ 166477 h 419737"/>
                  <a:gd name="connsiteX324" fmla="*/ 77623 w 418564"/>
                  <a:gd name="connsiteY324" fmla="*/ 166477 h 419737"/>
                  <a:gd name="connsiteX325" fmla="*/ 77692 w 418564"/>
                  <a:gd name="connsiteY325" fmla="*/ 166477 h 419737"/>
                  <a:gd name="connsiteX326" fmla="*/ 78245 w 418564"/>
                  <a:gd name="connsiteY326" fmla="*/ 166891 h 419737"/>
                  <a:gd name="connsiteX327" fmla="*/ 78314 w 418564"/>
                  <a:gd name="connsiteY327" fmla="*/ 166960 h 419737"/>
                  <a:gd name="connsiteX328" fmla="*/ 78659 w 418564"/>
                  <a:gd name="connsiteY328" fmla="*/ 167167 h 419737"/>
                  <a:gd name="connsiteX329" fmla="*/ 79418 w 418564"/>
                  <a:gd name="connsiteY329" fmla="*/ 167720 h 419737"/>
                  <a:gd name="connsiteX330" fmla="*/ 79418 w 418564"/>
                  <a:gd name="connsiteY330" fmla="*/ 167720 h 419737"/>
                  <a:gd name="connsiteX331" fmla="*/ 79487 w 418564"/>
                  <a:gd name="connsiteY331" fmla="*/ 167789 h 419737"/>
                  <a:gd name="connsiteX332" fmla="*/ 80523 w 418564"/>
                  <a:gd name="connsiteY332" fmla="*/ 168479 h 419737"/>
                  <a:gd name="connsiteX333" fmla="*/ 80730 w 418564"/>
                  <a:gd name="connsiteY333" fmla="*/ 168617 h 419737"/>
                  <a:gd name="connsiteX334" fmla="*/ 81628 w 418564"/>
                  <a:gd name="connsiteY334" fmla="*/ 169238 h 419737"/>
                  <a:gd name="connsiteX335" fmla="*/ 81697 w 418564"/>
                  <a:gd name="connsiteY335" fmla="*/ 169238 h 419737"/>
                  <a:gd name="connsiteX336" fmla="*/ 82387 w 418564"/>
                  <a:gd name="connsiteY336" fmla="*/ 169653 h 419737"/>
                  <a:gd name="connsiteX337" fmla="*/ 82732 w 418564"/>
                  <a:gd name="connsiteY337" fmla="*/ 169860 h 419737"/>
                  <a:gd name="connsiteX338" fmla="*/ 82870 w 418564"/>
                  <a:gd name="connsiteY338" fmla="*/ 169929 h 419737"/>
                  <a:gd name="connsiteX339" fmla="*/ 83215 w 418564"/>
                  <a:gd name="connsiteY339" fmla="*/ 170136 h 419737"/>
                  <a:gd name="connsiteX340" fmla="*/ 85148 w 418564"/>
                  <a:gd name="connsiteY340" fmla="*/ 171309 h 419737"/>
                  <a:gd name="connsiteX341" fmla="*/ 85148 w 418564"/>
                  <a:gd name="connsiteY341" fmla="*/ 171309 h 419737"/>
                  <a:gd name="connsiteX342" fmla="*/ 85632 w 418564"/>
                  <a:gd name="connsiteY342" fmla="*/ 171586 h 419737"/>
                  <a:gd name="connsiteX343" fmla="*/ 86253 w 418564"/>
                  <a:gd name="connsiteY343" fmla="*/ 172000 h 419737"/>
                  <a:gd name="connsiteX344" fmla="*/ 86529 w 418564"/>
                  <a:gd name="connsiteY344" fmla="*/ 172138 h 419737"/>
                  <a:gd name="connsiteX345" fmla="*/ 86667 w 418564"/>
                  <a:gd name="connsiteY345" fmla="*/ 172207 h 419737"/>
                  <a:gd name="connsiteX346" fmla="*/ 87427 w 418564"/>
                  <a:gd name="connsiteY346" fmla="*/ 172621 h 419737"/>
                  <a:gd name="connsiteX347" fmla="*/ 87703 w 418564"/>
                  <a:gd name="connsiteY347" fmla="*/ 172759 h 419737"/>
                  <a:gd name="connsiteX348" fmla="*/ 88600 w 418564"/>
                  <a:gd name="connsiteY348" fmla="*/ 173242 h 419737"/>
                  <a:gd name="connsiteX349" fmla="*/ 88669 w 418564"/>
                  <a:gd name="connsiteY349" fmla="*/ 173242 h 419737"/>
                  <a:gd name="connsiteX350" fmla="*/ 91776 w 418564"/>
                  <a:gd name="connsiteY350" fmla="*/ 174830 h 419737"/>
                  <a:gd name="connsiteX351" fmla="*/ 92259 w 418564"/>
                  <a:gd name="connsiteY351" fmla="*/ 175037 h 419737"/>
                  <a:gd name="connsiteX352" fmla="*/ 92328 w 418564"/>
                  <a:gd name="connsiteY352" fmla="*/ 175037 h 419737"/>
                  <a:gd name="connsiteX353" fmla="*/ 93226 w 418564"/>
                  <a:gd name="connsiteY353" fmla="*/ 175452 h 419737"/>
                  <a:gd name="connsiteX354" fmla="*/ 93502 w 418564"/>
                  <a:gd name="connsiteY354" fmla="*/ 175590 h 419737"/>
                  <a:gd name="connsiteX355" fmla="*/ 93502 w 418564"/>
                  <a:gd name="connsiteY355" fmla="*/ 175590 h 419737"/>
                  <a:gd name="connsiteX356" fmla="*/ 94744 w 418564"/>
                  <a:gd name="connsiteY356" fmla="*/ 176142 h 419737"/>
                  <a:gd name="connsiteX357" fmla="*/ 94744 w 418564"/>
                  <a:gd name="connsiteY357" fmla="*/ 176142 h 419737"/>
                  <a:gd name="connsiteX358" fmla="*/ 95435 w 418564"/>
                  <a:gd name="connsiteY358" fmla="*/ 176418 h 419737"/>
                  <a:gd name="connsiteX359" fmla="*/ 95780 w 418564"/>
                  <a:gd name="connsiteY359" fmla="*/ 176556 h 419737"/>
                  <a:gd name="connsiteX360" fmla="*/ 95918 w 418564"/>
                  <a:gd name="connsiteY360" fmla="*/ 176625 h 419737"/>
                  <a:gd name="connsiteX361" fmla="*/ 96263 w 418564"/>
                  <a:gd name="connsiteY361" fmla="*/ 176763 h 419737"/>
                  <a:gd name="connsiteX362" fmla="*/ 96953 w 418564"/>
                  <a:gd name="connsiteY362" fmla="*/ 177039 h 419737"/>
                  <a:gd name="connsiteX363" fmla="*/ 97161 w 418564"/>
                  <a:gd name="connsiteY363" fmla="*/ 177108 h 419737"/>
                  <a:gd name="connsiteX364" fmla="*/ 97161 w 418564"/>
                  <a:gd name="connsiteY364" fmla="*/ 177108 h 419737"/>
                  <a:gd name="connsiteX365" fmla="*/ 97230 w 418564"/>
                  <a:gd name="connsiteY365" fmla="*/ 177108 h 419737"/>
                  <a:gd name="connsiteX366" fmla="*/ 98472 w 418564"/>
                  <a:gd name="connsiteY366" fmla="*/ 177592 h 419737"/>
                  <a:gd name="connsiteX367" fmla="*/ 98541 w 418564"/>
                  <a:gd name="connsiteY367" fmla="*/ 177592 h 419737"/>
                  <a:gd name="connsiteX368" fmla="*/ 98817 w 418564"/>
                  <a:gd name="connsiteY368" fmla="*/ 177661 h 419737"/>
                  <a:gd name="connsiteX369" fmla="*/ 98403 w 418564"/>
                  <a:gd name="connsiteY369" fmla="*/ 179318 h 419737"/>
                  <a:gd name="connsiteX370" fmla="*/ 97851 w 418564"/>
                  <a:gd name="connsiteY370" fmla="*/ 181181 h 419737"/>
                  <a:gd name="connsiteX371" fmla="*/ 32405 w 418564"/>
                  <a:gd name="connsiteY371" fmla="*/ 193677 h 419737"/>
                  <a:gd name="connsiteX372" fmla="*/ 32405 w 418564"/>
                  <a:gd name="connsiteY372" fmla="*/ 193677 h 419737"/>
                  <a:gd name="connsiteX373" fmla="*/ 96 w 418564"/>
                  <a:gd name="connsiteY373" fmla="*/ 223431 h 419737"/>
                  <a:gd name="connsiteX374" fmla="*/ 23706 w 418564"/>
                  <a:gd name="connsiteY374" fmla="*/ 244902 h 419737"/>
                  <a:gd name="connsiteX375" fmla="*/ 23706 w 418564"/>
                  <a:gd name="connsiteY375" fmla="*/ 244902 h 419737"/>
                  <a:gd name="connsiteX376" fmla="*/ 46557 w 418564"/>
                  <a:gd name="connsiteY376" fmla="*/ 254774 h 419737"/>
                  <a:gd name="connsiteX377" fmla="*/ 152251 w 418564"/>
                  <a:gd name="connsiteY377" fmla="*/ 193746 h 419737"/>
                  <a:gd name="connsiteX378" fmla="*/ 152251 w 418564"/>
                  <a:gd name="connsiteY378" fmla="*/ 193746 h 419737"/>
                  <a:gd name="connsiteX379" fmla="*/ 91223 w 418564"/>
                  <a:gd name="connsiteY379" fmla="*/ 88052 h 419737"/>
                  <a:gd name="connsiteX380" fmla="*/ 91223 w 418564"/>
                  <a:gd name="connsiteY380" fmla="*/ 88052 h 419737"/>
                  <a:gd name="connsiteX381" fmla="*/ 67889 w 418564"/>
                  <a:gd name="connsiteY381" fmla="*/ 85912 h 419737"/>
                  <a:gd name="connsiteX382" fmla="*/ 67889 w 418564"/>
                  <a:gd name="connsiteY382" fmla="*/ 85912 h 419737"/>
                  <a:gd name="connsiteX383" fmla="*/ 66302 w 418564"/>
                  <a:gd name="connsiteY383" fmla="*/ 88604 h 419737"/>
                  <a:gd name="connsiteX384" fmla="*/ 99784 w 418564"/>
                  <a:gd name="connsiteY384" fmla="*/ 143695 h 419737"/>
                  <a:gd name="connsiteX385" fmla="*/ 99439 w 418564"/>
                  <a:gd name="connsiteY385" fmla="*/ 143488 h 419737"/>
                  <a:gd name="connsiteX386" fmla="*/ 99370 w 418564"/>
                  <a:gd name="connsiteY386" fmla="*/ 143419 h 419737"/>
                  <a:gd name="connsiteX387" fmla="*/ 99163 w 418564"/>
                  <a:gd name="connsiteY387" fmla="*/ 143281 h 419737"/>
                  <a:gd name="connsiteX388" fmla="*/ 99025 w 418564"/>
                  <a:gd name="connsiteY388" fmla="*/ 143212 h 419737"/>
                  <a:gd name="connsiteX389" fmla="*/ 98541 w 418564"/>
                  <a:gd name="connsiteY389" fmla="*/ 142936 h 419737"/>
                  <a:gd name="connsiteX390" fmla="*/ 97782 w 418564"/>
                  <a:gd name="connsiteY390" fmla="*/ 142452 h 419737"/>
                  <a:gd name="connsiteX391" fmla="*/ 97782 w 418564"/>
                  <a:gd name="connsiteY391" fmla="*/ 142452 h 419737"/>
                  <a:gd name="connsiteX392" fmla="*/ 97023 w 418564"/>
                  <a:gd name="connsiteY392" fmla="*/ 141969 h 419737"/>
                  <a:gd name="connsiteX393" fmla="*/ 96884 w 418564"/>
                  <a:gd name="connsiteY393" fmla="*/ 141900 h 419737"/>
                  <a:gd name="connsiteX394" fmla="*/ 96263 w 418564"/>
                  <a:gd name="connsiteY394" fmla="*/ 141486 h 419737"/>
                  <a:gd name="connsiteX395" fmla="*/ 96263 w 418564"/>
                  <a:gd name="connsiteY395" fmla="*/ 141486 h 419737"/>
                  <a:gd name="connsiteX396" fmla="*/ 96263 w 418564"/>
                  <a:gd name="connsiteY396" fmla="*/ 141486 h 419737"/>
                  <a:gd name="connsiteX397" fmla="*/ 95849 w 418564"/>
                  <a:gd name="connsiteY397" fmla="*/ 141210 h 419737"/>
                  <a:gd name="connsiteX398" fmla="*/ 95780 w 418564"/>
                  <a:gd name="connsiteY398" fmla="*/ 141141 h 419737"/>
                  <a:gd name="connsiteX399" fmla="*/ 95504 w 418564"/>
                  <a:gd name="connsiteY399" fmla="*/ 140934 h 419737"/>
                  <a:gd name="connsiteX400" fmla="*/ 94813 w 418564"/>
                  <a:gd name="connsiteY400" fmla="*/ 140450 h 419737"/>
                  <a:gd name="connsiteX401" fmla="*/ 94744 w 418564"/>
                  <a:gd name="connsiteY401" fmla="*/ 140381 h 419737"/>
                  <a:gd name="connsiteX402" fmla="*/ 93985 w 418564"/>
                  <a:gd name="connsiteY402" fmla="*/ 139829 h 419737"/>
                  <a:gd name="connsiteX403" fmla="*/ 93916 w 418564"/>
                  <a:gd name="connsiteY403" fmla="*/ 139760 h 419737"/>
                  <a:gd name="connsiteX404" fmla="*/ 93502 w 418564"/>
                  <a:gd name="connsiteY404" fmla="*/ 139415 h 419737"/>
                  <a:gd name="connsiteX405" fmla="*/ 93364 w 418564"/>
                  <a:gd name="connsiteY405" fmla="*/ 139277 h 419737"/>
                  <a:gd name="connsiteX406" fmla="*/ 93226 w 418564"/>
                  <a:gd name="connsiteY406" fmla="*/ 139208 h 419737"/>
                  <a:gd name="connsiteX407" fmla="*/ 93157 w 418564"/>
                  <a:gd name="connsiteY407" fmla="*/ 139139 h 419737"/>
                  <a:gd name="connsiteX408" fmla="*/ 92742 w 418564"/>
                  <a:gd name="connsiteY408" fmla="*/ 138794 h 419737"/>
                  <a:gd name="connsiteX409" fmla="*/ 92535 w 418564"/>
                  <a:gd name="connsiteY409" fmla="*/ 138655 h 419737"/>
                  <a:gd name="connsiteX410" fmla="*/ 92535 w 418564"/>
                  <a:gd name="connsiteY410" fmla="*/ 138655 h 419737"/>
                  <a:gd name="connsiteX411" fmla="*/ 92466 w 418564"/>
                  <a:gd name="connsiteY411" fmla="*/ 138586 h 419737"/>
                  <a:gd name="connsiteX412" fmla="*/ 91845 w 418564"/>
                  <a:gd name="connsiteY412" fmla="*/ 138034 h 419737"/>
                  <a:gd name="connsiteX413" fmla="*/ 91845 w 418564"/>
                  <a:gd name="connsiteY413" fmla="*/ 138034 h 419737"/>
                  <a:gd name="connsiteX414" fmla="*/ 91845 w 418564"/>
                  <a:gd name="connsiteY414" fmla="*/ 138034 h 419737"/>
                  <a:gd name="connsiteX415" fmla="*/ 91293 w 418564"/>
                  <a:gd name="connsiteY415" fmla="*/ 137551 h 419737"/>
                  <a:gd name="connsiteX416" fmla="*/ 91223 w 418564"/>
                  <a:gd name="connsiteY416" fmla="*/ 137482 h 419737"/>
                  <a:gd name="connsiteX417" fmla="*/ 91154 w 418564"/>
                  <a:gd name="connsiteY417" fmla="*/ 137413 h 419737"/>
                  <a:gd name="connsiteX418" fmla="*/ 91085 w 418564"/>
                  <a:gd name="connsiteY418" fmla="*/ 137344 h 419737"/>
                  <a:gd name="connsiteX419" fmla="*/ 90533 w 418564"/>
                  <a:gd name="connsiteY419" fmla="*/ 136861 h 419737"/>
                  <a:gd name="connsiteX420" fmla="*/ 90464 w 418564"/>
                  <a:gd name="connsiteY420" fmla="*/ 136791 h 419737"/>
                  <a:gd name="connsiteX421" fmla="*/ 89774 w 418564"/>
                  <a:gd name="connsiteY421" fmla="*/ 136170 h 419737"/>
                  <a:gd name="connsiteX422" fmla="*/ 89774 w 418564"/>
                  <a:gd name="connsiteY422" fmla="*/ 136170 h 419737"/>
                  <a:gd name="connsiteX423" fmla="*/ 89774 w 418564"/>
                  <a:gd name="connsiteY423" fmla="*/ 136170 h 419737"/>
                  <a:gd name="connsiteX424" fmla="*/ 89083 w 418564"/>
                  <a:gd name="connsiteY424" fmla="*/ 135549 h 419737"/>
                  <a:gd name="connsiteX425" fmla="*/ 89083 w 418564"/>
                  <a:gd name="connsiteY425" fmla="*/ 135549 h 419737"/>
                  <a:gd name="connsiteX426" fmla="*/ 89014 w 418564"/>
                  <a:gd name="connsiteY426" fmla="*/ 135480 h 419737"/>
                  <a:gd name="connsiteX427" fmla="*/ 88462 w 418564"/>
                  <a:gd name="connsiteY427" fmla="*/ 134997 h 419737"/>
                  <a:gd name="connsiteX428" fmla="*/ 88462 w 418564"/>
                  <a:gd name="connsiteY428" fmla="*/ 134997 h 419737"/>
                  <a:gd name="connsiteX429" fmla="*/ 88393 w 418564"/>
                  <a:gd name="connsiteY429" fmla="*/ 134928 h 419737"/>
                  <a:gd name="connsiteX430" fmla="*/ 87772 w 418564"/>
                  <a:gd name="connsiteY430" fmla="*/ 134375 h 419737"/>
                  <a:gd name="connsiteX431" fmla="*/ 87703 w 418564"/>
                  <a:gd name="connsiteY431" fmla="*/ 134306 h 419737"/>
                  <a:gd name="connsiteX432" fmla="*/ 87703 w 418564"/>
                  <a:gd name="connsiteY432" fmla="*/ 134306 h 419737"/>
                  <a:gd name="connsiteX433" fmla="*/ 87081 w 418564"/>
                  <a:gd name="connsiteY433" fmla="*/ 133754 h 419737"/>
                  <a:gd name="connsiteX434" fmla="*/ 87081 w 418564"/>
                  <a:gd name="connsiteY434" fmla="*/ 133754 h 419737"/>
                  <a:gd name="connsiteX435" fmla="*/ 87081 w 418564"/>
                  <a:gd name="connsiteY435" fmla="*/ 133754 h 419737"/>
                  <a:gd name="connsiteX436" fmla="*/ 87081 w 418564"/>
                  <a:gd name="connsiteY436" fmla="*/ 133754 h 419737"/>
                  <a:gd name="connsiteX437" fmla="*/ 86460 w 418564"/>
                  <a:gd name="connsiteY437" fmla="*/ 133133 h 419737"/>
                  <a:gd name="connsiteX438" fmla="*/ 86460 w 418564"/>
                  <a:gd name="connsiteY438" fmla="*/ 133133 h 419737"/>
                  <a:gd name="connsiteX439" fmla="*/ 85839 w 418564"/>
                  <a:gd name="connsiteY439" fmla="*/ 132442 h 419737"/>
                  <a:gd name="connsiteX440" fmla="*/ 85839 w 418564"/>
                  <a:gd name="connsiteY440" fmla="*/ 132442 h 419737"/>
                  <a:gd name="connsiteX441" fmla="*/ 85770 w 418564"/>
                  <a:gd name="connsiteY441" fmla="*/ 132373 h 419737"/>
                  <a:gd name="connsiteX442" fmla="*/ 85217 w 418564"/>
                  <a:gd name="connsiteY442" fmla="*/ 131752 h 419737"/>
                  <a:gd name="connsiteX443" fmla="*/ 85148 w 418564"/>
                  <a:gd name="connsiteY443" fmla="*/ 131683 h 419737"/>
                  <a:gd name="connsiteX444" fmla="*/ 84596 w 418564"/>
                  <a:gd name="connsiteY444" fmla="*/ 131131 h 419737"/>
                  <a:gd name="connsiteX445" fmla="*/ 84596 w 418564"/>
                  <a:gd name="connsiteY445" fmla="*/ 131131 h 419737"/>
                  <a:gd name="connsiteX446" fmla="*/ 83975 w 418564"/>
                  <a:gd name="connsiteY446" fmla="*/ 130440 h 419737"/>
                  <a:gd name="connsiteX447" fmla="*/ 83975 w 418564"/>
                  <a:gd name="connsiteY447" fmla="*/ 130440 h 419737"/>
                  <a:gd name="connsiteX448" fmla="*/ 83353 w 418564"/>
                  <a:gd name="connsiteY448" fmla="*/ 129750 h 419737"/>
                  <a:gd name="connsiteX449" fmla="*/ 83353 w 418564"/>
                  <a:gd name="connsiteY449" fmla="*/ 129750 h 419737"/>
                  <a:gd name="connsiteX450" fmla="*/ 83353 w 418564"/>
                  <a:gd name="connsiteY450" fmla="*/ 129750 h 419737"/>
                  <a:gd name="connsiteX451" fmla="*/ 82801 w 418564"/>
                  <a:gd name="connsiteY451" fmla="*/ 129059 h 419737"/>
                  <a:gd name="connsiteX452" fmla="*/ 82801 w 418564"/>
                  <a:gd name="connsiteY452" fmla="*/ 129059 h 419737"/>
                  <a:gd name="connsiteX453" fmla="*/ 82801 w 418564"/>
                  <a:gd name="connsiteY453" fmla="*/ 129059 h 419737"/>
                  <a:gd name="connsiteX454" fmla="*/ 82249 w 418564"/>
                  <a:gd name="connsiteY454" fmla="*/ 128369 h 419737"/>
                  <a:gd name="connsiteX455" fmla="*/ 82249 w 418564"/>
                  <a:gd name="connsiteY455" fmla="*/ 128369 h 419737"/>
                  <a:gd name="connsiteX456" fmla="*/ 81697 w 418564"/>
                  <a:gd name="connsiteY456" fmla="*/ 127679 h 419737"/>
                  <a:gd name="connsiteX457" fmla="*/ 81697 w 418564"/>
                  <a:gd name="connsiteY457" fmla="*/ 127610 h 419737"/>
                  <a:gd name="connsiteX458" fmla="*/ 81697 w 418564"/>
                  <a:gd name="connsiteY458" fmla="*/ 127610 h 419737"/>
                  <a:gd name="connsiteX459" fmla="*/ 81213 w 418564"/>
                  <a:gd name="connsiteY459" fmla="*/ 126988 h 419737"/>
                  <a:gd name="connsiteX460" fmla="*/ 81213 w 418564"/>
                  <a:gd name="connsiteY460" fmla="*/ 126988 h 419737"/>
                  <a:gd name="connsiteX461" fmla="*/ 81144 w 418564"/>
                  <a:gd name="connsiteY461" fmla="*/ 126919 h 419737"/>
                  <a:gd name="connsiteX462" fmla="*/ 81006 w 418564"/>
                  <a:gd name="connsiteY462" fmla="*/ 126781 h 419737"/>
                  <a:gd name="connsiteX463" fmla="*/ 80937 w 418564"/>
                  <a:gd name="connsiteY463" fmla="*/ 126712 h 419737"/>
                  <a:gd name="connsiteX464" fmla="*/ 80523 w 418564"/>
                  <a:gd name="connsiteY464" fmla="*/ 126229 h 419737"/>
                  <a:gd name="connsiteX465" fmla="*/ 80523 w 418564"/>
                  <a:gd name="connsiteY465" fmla="*/ 126229 h 419737"/>
                  <a:gd name="connsiteX466" fmla="*/ 79971 w 418564"/>
                  <a:gd name="connsiteY466" fmla="*/ 125539 h 419737"/>
                  <a:gd name="connsiteX467" fmla="*/ 79971 w 418564"/>
                  <a:gd name="connsiteY467" fmla="*/ 125539 h 419737"/>
                  <a:gd name="connsiteX468" fmla="*/ 79971 w 418564"/>
                  <a:gd name="connsiteY468" fmla="*/ 125539 h 419737"/>
                  <a:gd name="connsiteX469" fmla="*/ 79487 w 418564"/>
                  <a:gd name="connsiteY469" fmla="*/ 124848 h 419737"/>
                  <a:gd name="connsiteX470" fmla="*/ 79487 w 418564"/>
                  <a:gd name="connsiteY470" fmla="*/ 124848 h 419737"/>
                  <a:gd name="connsiteX471" fmla="*/ 79487 w 418564"/>
                  <a:gd name="connsiteY471" fmla="*/ 124848 h 419737"/>
                  <a:gd name="connsiteX472" fmla="*/ 79004 w 418564"/>
                  <a:gd name="connsiteY472" fmla="*/ 124158 h 419737"/>
                  <a:gd name="connsiteX473" fmla="*/ 79004 w 418564"/>
                  <a:gd name="connsiteY473" fmla="*/ 124158 h 419737"/>
                  <a:gd name="connsiteX474" fmla="*/ 79004 w 418564"/>
                  <a:gd name="connsiteY474" fmla="*/ 124158 h 419737"/>
                  <a:gd name="connsiteX475" fmla="*/ 78521 w 418564"/>
                  <a:gd name="connsiteY475" fmla="*/ 123399 h 419737"/>
                  <a:gd name="connsiteX476" fmla="*/ 78521 w 418564"/>
                  <a:gd name="connsiteY476" fmla="*/ 123399 h 419737"/>
                  <a:gd name="connsiteX477" fmla="*/ 78521 w 418564"/>
                  <a:gd name="connsiteY477" fmla="*/ 123399 h 419737"/>
                  <a:gd name="connsiteX478" fmla="*/ 78038 w 418564"/>
                  <a:gd name="connsiteY478" fmla="*/ 122639 h 419737"/>
                  <a:gd name="connsiteX479" fmla="*/ 78038 w 418564"/>
                  <a:gd name="connsiteY479" fmla="*/ 122639 h 419737"/>
                  <a:gd name="connsiteX480" fmla="*/ 78038 w 418564"/>
                  <a:gd name="connsiteY480" fmla="*/ 122639 h 419737"/>
                  <a:gd name="connsiteX481" fmla="*/ 77554 w 418564"/>
                  <a:gd name="connsiteY481" fmla="*/ 121880 h 419737"/>
                  <a:gd name="connsiteX482" fmla="*/ 77554 w 418564"/>
                  <a:gd name="connsiteY482" fmla="*/ 121880 h 419737"/>
                  <a:gd name="connsiteX483" fmla="*/ 77554 w 418564"/>
                  <a:gd name="connsiteY483" fmla="*/ 121811 h 419737"/>
                  <a:gd name="connsiteX484" fmla="*/ 77071 w 418564"/>
                  <a:gd name="connsiteY484" fmla="*/ 121120 h 419737"/>
                  <a:gd name="connsiteX485" fmla="*/ 77071 w 418564"/>
                  <a:gd name="connsiteY485" fmla="*/ 121120 h 419737"/>
                  <a:gd name="connsiteX486" fmla="*/ 77071 w 418564"/>
                  <a:gd name="connsiteY486" fmla="*/ 121051 h 419737"/>
                  <a:gd name="connsiteX487" fmla="*/ 76795 w 418564"/>
                  <a:gd name="connsiteY487" fmla="*/ 120637 h 419737"/>
                  <a:gd name="connsiteX488" fmla="*/ 76726 w 418564"/>
                  <a:gd name="connsiteY488" fmla="*/ 120499 h 419737"/>
                  <a:gd name="connsiteX489" fmla="*/ 76588 w 418564"/>
                  <a:gd name="connsiteY489" fmla="*/ 120292 h 419737"/>
                  <a:gd name="connsiteX490" fmla="*/ 76588 w 418564"/>
                  <a:gd name="connsiteY490" fmla="*/ 120223 h 419737"/>
                  <a:gd name="connsiteX491" fmla="*/ 76588 w 418564"/>
                  <a:gd name="connsiteY491" fmla="*/ 120223 h 419737"/>
                  <a:gd name="connsiteX492" fmla="*/ 76312 w 418564"/>
                  <a:gd name="connsiteY492" fmla="*/ 119671 h 419737"/>
                  <a:gd name="connsiteX493" fmla="*/ 76243 w 418564"/>
                  <a:gd name="connsiteY493" fmla="*/ 119533 h 419737"/>
                  <a:gd name="connsiteX494" fmla="*/ 76243 w 418564"/>
                  <a:gd name="connsiteY494" fmla="*/ 119463 h 419737"/>
                  <a:gd name="connsiteX495" fmla="*/ 76243 w 418564"/>
                  <a:gd name="connsiteY495" fmla="*/ 119463 h 419737"/>
                  <a:gd name="connsiteX496" fmla="*/ 75552 w 418564"/>
                  <a:gd name="connsiteY496" fmla="*/ 118842 h 419737"/>
                  <a:gd name="connsiteX497" fmla="*/ 75414 w 418564"/>
                  <a:gd name="connsiteY497" fmla="*/ 118635 h 419737"/>
                  <a:gd name="connsiteX498" fmla="*/ 75069 w 418564"/>
                  <a:gd name="connsiteY498" fmla="*/ 118014 h 419737"/>
                  <a:gd name="connsiteX499" fmla="*/ 75000 w 418564"/>
                  <a:gd name="connsiteY499" fmla="*/ 117945 h 419737"/>
                  <a:gd name="connsiteX500" fmla="*/ 75000 w 418564"/>
                  <a:gd name="connsiteY500" fmla="*/ 117876 h 419737"/>
                  <a:gd name="connsiteX501" fmla="*/ 74655 w 418564"/>
                  <a:gd name="connsiteY501" fmla="*/ 117185 h 419737"/>
                  <a:gd name="connsiteX502" fmla="*/ 74655 w 418564"/>
                  <a:gd name="connsiteY502" fmla="*/ 117185 h 419737"/>
                  <a:gd name="connsiteX503" fmla="*/ 74310 w 418564"/>
                  <a:gd name="connsiteY503" fmla="*/ 116564 h 419737"/>
                  <a:gd name="connsiteX504" fmla="*/ 74310 w 418564"/>
                  <a:gd name="connsiteY504" fmla="*/ 116564 h 419737"/>
                  <a:gd name="connsiteX505" fmla="*/ 73895 w 418564"/>
                  <a:gd name="connsiteY505" fmla="*/ 115805 h 419737"/>
                  <a:gd name="connsiteX506" fmla="*/ 73895 w 418564"/>
                  <a:gd name="connsiteY506" fmla="*/ 115736 h 419737"/>
                  <a:gd name="connsiteX507" fmla="*/ 73826 w 418564"/>
                  <a:gd name="connsiteY507" fmla="*/ 115597 h 419737"/>
                  <a:gd name="connsiteX508" fmla="*/ 73826 w 418564"/>
                  <a:gd name="connsiteY508" fmla="*/ 115597 h 419737"/>
                  <a:gd name="connsiteX509" fmla="*/ 73757 w 418564"/>
                  <a:gd name="connsiteY509" fmla="*/ 115528 h 419737"/>
                  <a:gd name="connsiteX510" fmla="*/ 73619 w 418564"/>
                  <a:gd name="connsiteY510" fmla="*/ 115252 h 419737"/>
                  <a:gd name="connsiteX511" fmla="*/ 73619 w 418564"/>
                  <a:gd name="connsiteY511" fmla="*/ 115252 h 419737"/>
                  <a:gd name="connsiteX512" fmla="*/ 73412 w 418564"/>
                  <a:gd name="connsiteY512" fmla="*/ 114907 h 419737"/>
                  <a:gd name="connsiteX513" fmla="*/ 73412 w 418564"/>
                  <a:gd name="connsiteY513" fmla="*/ 114838 h 419737"/>
                  <a:gd name="connsiteX514" fmla="*/ 72791 w 418564"/>
                  <a:gd name="connsiteY514" fmla="*/ 113595 h 419737"/>
                  <a:gd name="connsiteX515" fmla="*/ 72791 w 418564"/>
                  <a:gd name="connsiteY515" fmla="*/ 113595 h 419737"/>
                  <a:gd name="connsiteX516" fmla="*/ 72584 w 418564"/>
                  <a:gd name="connsiteY516" fmla="*/ 113112 h 419737"/>
                  <a:gd name="connsiteX517" fmla="*/ 72584 w 418564"/>
                  <a:gd name="connsiteY517" fmla="*/ 113112 h 419737"/>
                  <a:gd name="connsiteX518" fmla="*/ 72308 w 418564"/>
                  <a:gd name="connsiteY518" fmla="*/ 112491 h 419737"/>
                  <a:gd name="connsiteX519" fmla="*/ 72308 w 418564"/>
                  <a:gd name="connsiteY519" fmla="*/ 112491 h 419737"/>
                  <a:gd name="connsiteX520" fmla="*/ 72101 w 418564"/>
                  <a:gd name="connsiteY520" fmla="*/ 112008 h 419737"/>
                  <a:gd name="connsiteX521" fmla="*/ 72032 w 418564"/>
                  <a:gd name="connsiteY521" fmla="*/ 111870 h 419737"/>
                  <a:gd name="connsiteX522" fmla="*/ 71893 w 418564"/>
                  <a:gd name="connsiteY522" fmla="*/ 111524 h 419737"/>
                  <a:gd name="connsiteX523" fmla="*/ 71824 w 418564"/>
                  <a:gd name="connsiteY523" fmla="*/ 111386 h 419737"/>
                  <a:gd name="connsiteX524" fmla="*/ 71755 w 418564"/>
                  <a:gd name="connsiteY524" fmla="*/ 111179 h 419737"/>
                  <a:gd name="connsiteX525" fmla="*/ 71755 w 418564"/>
                  <a:gd name="connsiteY525" fmla="*/ 111179 h 419737"/>
                  <a:gd name="connsiteX526" fmla="*/ 71548 w 418564"/>
                  <a:gd name="connsiteY526" fmla="*/ 110696 h 419737"/>
                  <a:gd name="connsiteX527" fmla="*/ 71548 w 418564"/>
                  <a:gd name="connsiteY527" fmla="*/ 110627 h 419737"/>
                  <a:gd name="connsiteX528" fmla="*/ 71341 w 418564"/>
                  <a:gd name="connsiteY528" fmla="*/ 110144 h 419737"/>
                  <a:gd name="connsiteX529" fmla="*/ 71272 w 418564"/>
                  <a:gd name="connsiteY529" fmla="*/ 109937 h 419737"/>
                  <a:gd name="connsiteX530" fmla="*/ 71272 w 418564"/>
                  <a:gd name="connsiteY530" fmla="*/ 109937 h 419737"/>
                  <a:gd name="connsiteX531" fmla="*/ 71065 w 418564"/>
                  <a:gd name="connsiteY531" fmla="*/ 109453 h 419737"/>
                  <a:gd name="connsiteX532" fmla="*/ 71065 w 418564"/>
                  <a:gd name="connsiteY532" fmla="*/ 109453 h 419737"/>
                  <a:gd name="connsiteX533" fmla="*/ 70237 w 418564"/>
                  <a:gd name="connsiteY533" fmla="*/ 107175 h 419737"/>
                  <a:gd name="connsiteX534" fmla="*/ 70237 w 418564"/>
                  <a:gd name="connsiteY534" fmla="*/ 107175 h 419737"/>
                  <a:gd name="connsiteX535" fmla="*/ 70030 w 418564"/>
                  <a:gd name="connsiteY535" fmla="*/ 106623 h 419737"/>
                  <a:gd name="connsiteX536" fmla="*/ 70030 w 418564"/>
                  <a:gd name="connsiteY536" fmla="*/ 106554 h 419737"/>
                  <a:gd name="connsiteX537" fmla="*/ 70030 w 418564"/>
                  <a:gd name="connsiteY537" fmla="*/ 106485 h 419737"/>
                  <a:gd name="connsiteX538" fmla="*/ 70030 w 418564"/>
                  <a:gd name="connsiteY538" fmla="*/ 106485 h 419737"/>
                  <a:gd name="connsiteX539" fmla="*/ 70030 w 418564"/>
                  <a:gd name="connsiteY539" fmla="*/ 106416 h 419737"/>
                  <a:gd name="connsiteX540" fmla="*/ 69822 w 418564"/>
                  <a:gd name="connsiteY540" fmla="*/ 105863 h 419737"/>
                  <a:gd name="connsiteX541" fmla="*/ 69822 w 418564"/>
                  <a:gd name="connsiteY541" fmla="*/ 105794 h 419737"/>
                  <a:gd name="connsiteX542" fmla="*/ 69753 w 418564"/>
                  <a:gd name="connsiteY542" fmla="*/ 105518 h 419737"/>
                  <a:gd name="connsiteX543" fmla="*/ 69753 w 418564"/>
                  <a:gd name="connsiteY543" fmla="*/ 105449 h 419737"/>
                  <a:gd name="connsiteX544" fmla="*/ 69615 w 418564"/>
                  <a:gd name="connsiteY544" fmla="*/ 105104 h 419737"/>
                  <a:gd name="connsiteX545" fmla="*/ 69615 w 418564"/>
                  <a:gd name="connsiteY545" fmla="*/ 105104 h 419737"/>
                  <a:gd name="connsiteX546" fmla="*/ 68856 w 418564"/>
                  <a:gd name="connsiteY546" fmla="*/ 102688 h 419737"/>
                  <a:gd name="connsiteX547" fmla="*/ 68856 w 418564"/>
                  <a:gd name="connsiteY547" fmla="*/ 102688 h 419737"/>
                  <a:gd name="connsiteX548" fmla="*/ 68649 w 418564"/>
                  <a:gd name="connsiteY548" fmla="*/ 102066 h 419737"/>
                  <a:gd name="connsiteX549" fmla="*/ 68649 w 418564"/>
                  <a:gd name="connsiteY549" fmla="*/ 101997 h 419737"/>
                  <a:gd name="connsiteX550" fmla="*/ 68649 w 418564"/>
                  <a:gd name="connsiteY550" fmla="*/ 101928 h 419737"/>
                  <a:gd name="connsiteX551" fmla="*/ 68442 w 418564"/>
                  <a:gd name="connsiteY551" fmla="*/ 101169 h 419737"/>
                  <a:gd name="connsiteX552" fmla="*/ 68442 w 418564"/>
                  <a:gd name="connsiteY552" fmla="*/ 101169 h 419737"/>
                  <a:gd name="connsiteX553" fmla="*/ 68442 w 418564"/>
                  <a:gd name="connsiteY553" fmla="*/ 101169 h 419737"/>
                  <a:gd name="connsiteX554" fmla="*/ 68442 w 418564"/>
                  <a:gd name="connsiteY554" fmla="*/ 101169 h 419737"/>
                  <a:gd name="connsiteX555" fmla="*/ 68373 w 418564"/>
                  <a:gd name="connsiteY555" fmla="*/ 101031 h 419737"/>
                  <a:gd name="connsiteX556" fmla="*/ 68304 w 418564"/>
                  <a:gd name="connsiteY556" fmla="*/ 100824 h 419737"/>
                  <a:gd name="connsiteX557" fmla="*/ 68235 w 418564"/>
                  <a:gd name="connsiteY557" fmla="*/ 100686 h 419737"/>
                  <a:gd name="connsiteX558" fmla="*/ 68096 w 418564"/>
                  <a:gd name="connsiteY558" fmla="*/ 99995 h 419737"/>
                  <a:gd name="connsiteX559" fmla="*/ 68096 w 418564"/>
                  <a:gd name="connsiteY559" fmla="*/ 99995 h 419737"/>
                  <a:gd name="connsiteX560" fmla="*/ 67958 w 418564"/>
                  <a:gd name="connsiteY560" fmla="*/ 99512 h 419737"/>
                  <a:gd name="connsiteX561" fmla="*/ 67889 w 418564"/>
                  <a:gd name="connsiteY561" fmla="*/ 99305 h 419737"/>
                  <a:gd name="connsiteX562" fmla="*/ 67820 w 418564"/>
                  <a:gd name="connsiteY562" fmla="*/ 99098 h 419737"/>
                  <a:gd name="connsiteX563" fmla="*/ 67820 w 418564"/>
                  <a:gd name="connsiteY563" fmla="*/ 99029 h 419737"/>
                  <a:gd name="connsiteX564" fmla="*/ 67820 w 418564"/>
                  <a:gd name="connsiteY564" fmla="*/ 98960 h 419737"/>
                  <a:gd name="connsiteX565" fmla="*/ 67682 w 418564"/>
                  <a:gd name="connsiteY565" fmla="*/ 98339 h 419737"/>
                  <a:gd name="connsiteX566" fmla="*/ 67682 w 418564"/>
                  <a:gd name="connsiteY566" fmla="*/ 98269 h 419737"/>
                  <a:gd name="connsiteX567" fmla="*/ 67613 w 418564"/>
                  <a:gd name="connsiteY567" fmla="*/ 97924 h 419737"/>
                  <a:gd name="connsiteX568" fmla="*/ 67613 w 418564"/>
                  <a:gd name="connsiteY568" fmla="*/ 97855 h 419737"/>
                  <a:gd name="connsiteX569" fmla="*/ 67544 w 418564"/>
                  <a:gd name="connsiteY569" fmla="*/ 97441 h 419737"/>
                  <a:gd name="connsiteX570" fmla="*/ 67544 w 418564"/>
                  <a:gd name="connsiteY570" fmla="*/ 97303 h 419737"/>
                  <a:gd name="connsiteX571" fmla="*/ 67268 w 418564"/>
                  <a:gd name="connsiteY571" fmla="*/ 95991 h 419737"/>
                  <a:gd name="connsiteX572" fmla="*/ 67268 w 418564"/>
                  <a:gd name="connsiteY572" fmla="*/ 95991 h 419737"/>
                  <a:gd name="connsiteX573" fmla="*/ 67199 w 418564"/>
                  <a:gd name="connsiteY573" fmla="*/ 95508 h 419737"/>
                  <a:gd name="connsiteX574" fmla="*/ 67199 w 418564"/>
                  <a:gd name="connsiteY574" fmla="*/ 95439 h 419737"/>
                  <a:gd name="connsiteX575" fmla="*/ 67130 w 418564"/>
                  <a:gd name="connsiteY575" fmla="*/ 94818 h 419737"/>
                  <a:gd name="connsiteX576" fmla="*/ 67130 w 418564"/>
                  <a:gd name="connsiteY576" fmla="*/ 94749 h 419737"/>
                  <a:gd name="connsiteX577" fmla="*/ 67130 w 418564"/>
                  <a:gd name="connsiteY577" fmla="*/ 94611 h 419737"/>
                  <a:gd name="connsiteX578" fmla="*/ 67061 w 418564"/>
                  <a:gd name="connsiteY578" fmla="*/ 94334 h 419737"/>
                  <a:gd name="connsiteX579" fmla="*/ 66854 w 418564"/>
                  <a:gd name="connsiteY579" fmla="*/ 92747 h 419737"/>
                  <a:gd name="connsiteX580" fmla="*/ 66854 w 418564"/>
                  <a:gd name="connsiteY580" fmla="*/ 92678 h 419737"/>
                  <a:gd name="connsiteX581" fmla="*/ 66785 w 418564"/>
                  <a:gd name="connsiteY581" fmla="*/ 92056 h 419737"/>
                  <a:gd name="connsiteX582" fmla="*/ 66785 w 418564"/>
                  <a:gd name="connsiteY582" fmla="*/ 92056 h 419737"/>
                  <a:gd name="connsiteX583" fmla="*/ 66785 w 418564"/>
                  <a:gd name="connsiteY583" fmla="*/ 91987 h 419737"/>
                  <a:gd name="connsiteX584" fmla="*/ 66785 w 418564"/>
                  <a:gd name="connsiteY584" fmla="*/ 91918 h 419737"/>
                  <a:gd name="connsiteX585" fmla="*/ 66785 w 418564"/>
                  <a:gd name="connsiteY585" fmla="*/ 91849 h 419737"/>
                  <a:gd name="connsiteX586" fmla="*/ 66785 w 418564"/>
                  <a:gd name="connsiteY586" fmla="*/ 91642 h 419737"/>
                  <a:gd name="connsiteX587" fmla="*/ 66785 w 418564"/>
                  <a:gd name="connsiteY587" fmla="*/ 91573 h 419737"/>
                  <a:gd name="connsiteX588" fmla="*/ 66647 w 418564"/>
                  <a:gd name="connsiteY588" fmla="*/ 89985 h 419737"/>
                  <a:gd name="connsiteX589" fmla="*/ 66647 w 418564"/>
                  <a:gd name="connsiteY589" fmla="*/ 89916 h 419737"/>
                  <a:gd name="connsiteX590" fmla="*/ 66647 w 418564"/>
                  <a:gd name="connsiteY590" fmla="*/ 89709 h 419737"/>
                  <a:gd name="connsiteX591" fmla="*/ 66647 w 418564"/>
                  <a:gd name="connsiteY591" fmla="*/ 89571 h 419737"/>
                  <a:gd name="connsiteX592" fmla="*/ 66578 w 418564"/>
                  <a:gd name="connsiteY592" fmla="*/ 88950 h 419737"/>
                  <a:gd name="connsiteX593" fmla="*/ 66578 w 418564"/>
                  <a:gd name="connsiteY593" fmla="*/ 88812 h 419737"/>
                  <a:gd name="connsiteX594" fmla="*/ 66302 w 418564"/>
                  <a:gd name="connsiteY594" fmla="*/ 88604 h 419737"/>
                  <a:gd name="connsiteX595" fmla="*/ 66302 w 418564"/>
                  <a:gd name="connsiteY595" fmla="*/ 88604 h 419737"/>
                  <a:gd name="connsiteX596" fmla="*/ 350177 w 418564"/>
                  <a:gd name="connsiteY596" fmla="*/ 163025 h 419737"/>
                  <a:gd name="connsiteX597" fmla="*/ 275687 w 418564"/>
                  <a:gd name="connsiteY597" fmla="*/ 206172 h 419737"/>
                  <a:gd name="connsiteX598" fmla="*/ 307237 w 418564"/>
                  <a:gd name="connsiteY598" fmla="*/ 324017 h 419737"/>
                  <a:gd name="connsiteX599" fmla="*/ 307237 w 418564"/>
                  <a:gd name="connsiteY599" fmla="*/ 324017 h 419737"/>
                  <a:gd name="connsiteX600" fmla="*/ 333677 w 418564"/>
                  <a:gd name="connsiteY600" fmla="*/ 333958 h 419737"/>
                  <a:gd name="connsiteX601" fmla="*/ 312483 w 418564"/>
                  <a:gd name="connsiteY601" fmla="*/ 272654 h 419737"/>
                  <a:gd name="connsiteX602" fmla="*/ 343342 w 418564"/>
                  <a:gd name="connsiteY602" fmla="*/ 301028 h 419737"/>
                  <a:gd name="connsiteX603" fmla="*/ 349003 w 418564"/>
                  <a:gd name="connsiteY603" fmla="*/ 313454 h 419737"/>
                  <a:gd name="connsiteX604" fmla="*/ 349210 w 418564"/>
                  <a:gd name="connsiteY604" fmla="*/ 314075 h 419737"/>
                  <a:gd name="connsiteX605" fmla="*/ 349279 w 418564"/>
                  <a:gd name="connsiteY605" fmla="*/ 314214 h 419737"/>
                  <a:gd name="connsiteX606" fmla="*/ 349349 w 418564"/>
                  <a:gd name="connsiteY606" fmla="*/ 314352 h 419737"/>
                  <a:gd name="connsiteX607" fmla="*/ 349349 w 418564"/>
                  <a:gd name="connsiteY607" fmla="*/ 314352 h 419737"/>
                  <a:gd name="connsiteX608" fmla="*/ 349349 w 418564"/>
                  <a:gd name="connsiteY608" fmla="*/ 314352 h 419737"/>
                  <a:gd name="connsiteX609" fmla="*/ 349349 w 418564"/>
                  <a:gd name="connsiteY609" fmla="*/ 314421 h 419737"/>
                  <a:gd name="connsiteX610" fmla="*/ 349349 w 418564"/>
                  <a:gd name="connsiteY610" fmla="*/ 314490 h 419737"/>
                  <a:gd name="connsiteX611" fmla="*/ 349349 w 418564"/>
                  <a:gd name="connsiteY611" fmla="*/ 314559 h 419737"/>
                  <a:gd name="connsiteX612" fmla="*/ 349625 w 418564"/>
                  <a:gd name="connsiteY612" fmla="*/ 315387 h 419737"/>
                  <a:gd name="connsiteX613" fmla="*/ 349901 w 418564"/>
                  <a:gd name="connsiteY613" fmla="*/ 316216 h 419737"/>
                  <a:gd name="connsiteX614" fmla="*/ 349901 w 418564"/>
                  <a:gd name="connsiteY614" fmla="*/ 316216 h 419737"/>
                  <a:gd name="connsiteX615" fmla="*/ 350177 w 418564"/>
                  <a:gd name="connsiteY615" fmla="*/ 317113 h 419737"/>
                  <a:gd name="connsiteX616" fmla="*/ 350177 w 418564"/>
                  <a:gd name="connsiteY616" fmla="*/ 317113 h 419737"/>
                  <a:gd name="connsiteX617" fmla="*/ 350384 w 418564"/>
                  <a:gd name="connsiteY617" fmla="*/ 317803 h 419737"/>
                  <a:gd name="connsiteX618" fmla="*/ 350384 w 418564"/>
                  <a:gd name="connsiteY618" fmla="*/ 317872 h 419737"/>
                  <a:gd name="connsiteX619" fmla="*/ 350453 w 418564"/>
                  <a:gd name="connsiteY619" fmla="*/ 318010 h 419737"/>
                  <a:gd name="connsiteX620" fmla="*/ 350591 w 418564"/>
                  <a:gd name="connsiteY620" fmla="*/ 318563 h 419737"/>
                  <a:gd name="connsiteX621" fmla="*/ 350591 w 418564"/>
                  <a:gd name="connsiteY621" fmla="*/ 318632 h 419737"/>
                  <a:gd name="connsiteX622" fmla="*/ 350591 w 418564"/>
                  <a:gd name="connsiteY622" fmla="*/ 318701 h 419737"/>
                  <a:gd name="connsiteX623" fmla="*/ 350729 w 418564"/>
                  <a:gd name="connsiteY623" fmla="*/ 319253 h 419737"/>
                  <a:gd name="connsiteX624" fmla="*/ 350798 w 418564"/>
                  <a:gd name="connsiteY624" fmla="*/ 319460 h 419737"/>
                  <a:gd name="connsiteX625" fmla="*/ 350798 w 418564"/>
                  <a:gd name="connsiteY625" fmla="*/ 319529 h 419737"/>
                  <a:gd name="connsiteX626" fmla="*/ 350798 w 418564"/>
                  <a:gd name="connsiteY626" fmla="*/ 319598 h 419737"/>
                  <a:gd name="connsiteX627" fmla="*/ 350867 w 418564"/>
                  <a:gd name="connsiteY627" fmla="*/ 319805 h 419737"/>
                  <a:gd name="connsiteX628" fmla="*/ 351005 w 418564"/>
                  <a:gd name="connsiteY628" fmla="*/ 320427 h 419737"/>
                  <a:gd name="connsiteX629" fmla="*/ 351074 w 418564"/>
                  <a:gd name="connsiteY629" fmla="*/ 320634 h 419737"/>
                  <a:gd name="connsiteX630" fmla="*/ 351074 w 418564"/>
                  <a:gd name="connsiteY630" fmla="*/ 320634 h 419737"/>
                  <a:gd name="connsiteX631" fmla="*/ 351212 w 418564"/>
                  <a:gd name="connsiteY631" fmla="*/ 321324 h 419737"/>
                  <a:gd name="connsiteX632" fmla="*/ 351212 w 418564"/>
                  <a:gd name="connsiteY632" fmla="*/ 321324 h 419737"/>
                  <a:gd name="connsiteX633" fmla="*/ 351351 w 418564"/>
                  <a:gd name="connsiteY633" fmla="*/ 322015 h 419737"/>
                  <a:gd name="connsiteX634" fmla="*/ 351420 w 418564"/>
                  <a:gd name="connsiteY634" fmla="*/ 322222 h 419737"/>
                  <a:gd name="connsiteX635" fmla="*/ 351489 w 418564"/>
                  <a:gd name="connsiteY635" fmla="*/ 322429 h 419737"/>
                  <a:gd name="connsiteX636" fmla="*/ 351489 w 418564"/>
                  <a:gd name="connsiteY636" fmla="*/ 322429 h 419737"/>
                  <a:gd name="connsiteX637" fmla="*/ 351489 w 418564"/>
                  <a:gd name="connsiteY637" fmla="*/ 322498 h 419737"/>
                  <a:gd name="connsiteX638" fmla="*/ 351627 w 418564"/>
                  <a:gd name="connsiteY638" fmla="*/ 323188 h 419737"/>
                  <a:gd name="connsiteX639" fmla="*/ 351696 w 418564"/>
                  <a:gd name="connsiteY639" fmla="*/ 323740 h 419737"/>
                  <a:gd name="connsiteX640" fmla="*/ 351696 w 418564"/>
                  <a:gd name="connsiteY640" fmla="*/ 323740 h 419737"/>
                  <a:gd name="connsiteX641" fmla="*/ 351765 w 418564"/>
                  <a:gd name="connsiteY641" fmla="*/ 324293 h 419737"/>
                  <a:gd name="connsiteX642" fmla="*/ 351765 w 418564"/>
                  <a:gd name="connsiteY642" fmla="*/ 324362 h 419737"/>
                  <a:gd name="connsiteX643" fmla="*/ 351903 w 418564"/>
                  <a:gd name="connsiteY643" fmla="*/ 324983 h 419737"/>
                  <a:gd name="connsiteX644" fmla="*/ 351903 w 418564"/>
                  <a:gd name="connsiteY644" fmla="*/ 325052 h 419737"/>
                  <a:gd name="connsiteX645" fmla="*/ 351903 w 418564"/>
                  <a:gd name="connsiteY645" fmla="*/ 325052 h 419737"/>
                  <a:gd name="connsiteX646" fmla="*/ 351903 w 418564"/>
                  <a:gd name="connsiteY646" fmla="*/ 325052 h 419737"/>
                  <a:gd name="connsiteX647" fmla="*/ 352041 w 418564"/>
                  <a:gd name="connsiteY647" fmla="*/ 325881 h 419737"/>
                  <a:gd name="connsiteX648" fmla="*/ 352041 w 418564"/>
                  <a:gd name="connsiteY648" fmla="*/ 325950 h 419737"/>
                  <a:gd name="connsiteX649" fmla="*/ 352041 w 418564"/>
                  <a:gd name="connsiteY649" fmla="*/ 326157 h 419737"/>
                  <a:gd name="connsiteX650" fmla="*/ 352110 w 418564"/>
                  <a:gd name="connsiteY650" fmla="*/ 326778 h 419737"/>
                  <a:gd name="connsiteX651" fmla="*/ 352110 w 418564"/>
                  <a:gd name="connsiteY651" fmla="*/ 326778 h 419737"/>
                  <a:gd name="connsiteX652" fmla="*/ 352110 w 418564"/>
                  <a:gd name="connsiteY652" fmla="*/ 326985 h 419737"/>
                  <a:gd name="connsiteX653" fmla="*/ 352110 w 418564"/>
                  <a:gd name="connsiteY653" fmla="*/ 326985 h 419737"/>
                  <a:gd name="connsiteX654" fmla="*/ 352179 w 418564"/>
                  <a:gd name="connsiteY654" fmla="*/ 327676 h 419737"/>
                  <a:gd name="connsiteX655" fmla="*/ 352179 w 418564"/>
                  <a:gd name="connsiteY655" fmla="*/ 327814 h 419737"/>
                  <a:gd name="connsiteX656" fmla="*/ 352248 w 418564"/>
                  <a:gd name="connsiteY656" fmla="*/ 328504 h 419737"/>
                  <a:gd name="connsiteX657" fmla="*/ 352248 w 418564"/>
                  <a:gd name="connsiteY657" fmla="*/ 328504 h 419737"/>
                  <a:gd name="connsiteX658" fmla="*/ 352248 w 418564"/>
                  <a:gd name="connsiteY658" fmla="*/ 328711 h 419737"/>
                  <a:gd name="connsiteX659" fmla="*/ 352248 w 418564"/>
                  <a:gd name="connsiteY659" fmla="*/ 328711 h 419737"/>
                  <a:gd name="connsiteX660" fmla="*/ 352317 w 418564"/>
                  <a:gd name="connsiteY660" fmla="*/ 329401 h 419737"/>
                  <a:gd name="connsiteX661" fmla="*/ 352317 w 418564"/>
                  <a:gd name="connsiteY661" fmla="*/ 329401 h 419737"/>
                  <a:gd name="connsiteX662" fmla="*/ 352386 w 418564"/>
                  <a:gd name="connsiteY662" fmla="*/ 330092 h 419737"/>
                  <a:gd name="connsiteX663" fmla="*/ 352386 w 418564"/>
                  <a:gd name="connsiteY663" fmla="*/ 330092 h 419737"/>
                  <a:gd name="connsiteX664" fmla="*/ 352386 w 418564"/>
                  <a:gd name="connsiteY664" fmla="*/ 330299 h 419737"/>
                  <a:gd name="connsiteX665" fmla="*/ 352386 w 418564"/>
                  <a:gd name="connsiteY665" fmla="*/ 330368 h 419737"/>
                  <a:gd name="connsiteX666" fmla="*/ 352386 w 418564"/>
                  <a:gd name="connsiteY666" fmla="*/ 330437 h 419737"/>
                  <a:gd name="connsiteX667" fmla="*/ 352455 w 418564"/>
                  <a:gd name="connsiteY667" fmla="*/ 331334 h 419737"/>
                  <a:gd name="connsiteX668" fmla="*/ 352455 w 418564"/>
                  <a:gd name="connsiteY668" fmla="*/ 331541 h 419737"/>
                  <a:gd name="connsiteX669" fmla="*/ 352455 w 418564"/>
                  <a:gd name="connsiteY669" fmla="*/ 331611 h 419737"/>
                  <a:gd name="connsiteX670" fmla="*/ 352455 w 418564"/>
                  <a:gd name="connsiteY670" fmla="*/ 332094 h 419737"/>
                  <a:gd name="connsiteX671" fmla="*/ 352455 w 418564"/>
                  <a:gd name="connsiteY671" fmla="*/ 332646 h 419737"/>
                  <a:gd name="connsiteX672" fmla="*/ 352455 w 418564"/>
                  <a:gd name="connsiteY672" fmla="*/ 332715 h 419737"/>
                  <a:gd name="connsiteX673" fmla="*/ 352455 w 418564"/>
                  <a:gd name="connsiteY673" fmla="*/ 333267 h 419737"/>
                  <a:gd name="connsiteX674" fmla="*/ 352455 w 418564"/>
                  <a:gd name="connsiteY674" fmla="*/ 333267 h 419737"/>
                  <a:gd name="connsiteX675" fmla="*/ 352455 w 418564"/>
                  <a:gd name="connsiteY675" fmla="*/ 333474 h 419737"/>
                  <a:gd name="connsiteX676" fmla="*/ 383866 w 418564"/>
                  <a:gd name="connsiteY676" fmla="*/ 326640 h 419737"/>
                  <a:gd name="connsiteX677" fmla="*/ 383866 w 418564"/>
                  <a:gd name="connsiteY677" fmla="*/ 326433 h 419737"/>
                  <a:gd name="connsiteX678" fmla="*/ 383866 w 418564"/>
                  <a:gd name="connsiteY678" fmla="*/ 326433 h 419737"/>
                  <a:gd name="connsiteX679" fmla="*/ 383797 w 418564"/>
                  <a:gd name="connsiteY679" fmla="*/ 325466 h 419737"/>
                  <a:gd name="connsiteX680" fmla="*/ 383797 w 418564"/>
                  <a:gd name="connsiteY680" fmla="*/ 325466 h 419737"/>
                  <a:gd name="connsiteX681" fmla="*/ 383797 w 418564"/>
                  <a:gd name="connsiteY681" fmla="*/ 325190 h 419737"/>
                  <a:gd name="connsiteX682" fmla="*/ 383797 w 418564"/>
                  <a:gd name="connsiteY682" fmla="*/ 325190 h 419737"/>
                  <a:gd name="connsiteX683" fmla="*/ 383728 w 418564"/>
                  <a:gd name="connsiteY683" fmla="*/ 324224 h 419737"/>
                  <a:gd name="connsiteX684" fmla="*/ 383728 w 418564"/>
                  <a:gd name="connsiteY684" fmla="*/ 324155 h 419737"/>
                  <a:gd name="connsiteX685" fmla="*/ 383659 w 418564"/>
                  <a:gd name="connsiteY685" fmla="*/ 323810 h 419737"/>
                  <a:gd name="connsiteX686" fmla="*/ 383659 w 418564"/>
                  <a:gd name="connsiteY686" fmla="*/ 323740 h 419737"/>
                  <a:gd name="connsiteX687" fmla="*/ 383521 w 418564"/>
                  <a:gd name="connsiteY687" fmla="*/ 322774 h 419737"/>
                  <a:gd name="connsiteX688" fmla="*/ 383521 w 418564"/>
                  <a:gd name="connsiteY688" fmla="*/ 322774 h 419737"/>
                  <a:gd name="connsiteX689" fmla="*/ 383452 w 418564"/>
                  <a:gd name="connsiteY689" fmla="*/ 322498 h 419737"/>
                  <a:gd name="connsiteX690" fmla="*/ 383452 w 418564"/>
                  <a:gd name="connsiteY690" fmla="*/ 322498 h 419737"/>
                  <a:gd name="connsiteX691" fmla="*/ 383314 w 418564"/>
                  <a:gd name="connsiteY691" fmla="*/ 321531 h 419737"/>
                  <a:gd name="connsiteX692" fmla="*/ 383314 w 418564"/>
                  <a:gd name="connsiteY692" fmla="*/ 321462 h 419737"/>
                  <a:gd name="connsiteX693" fmla="*/ 383245 w 418564"/>
                  <a:gd name="connsiteY693" fmla="*/ 321186 h 419737"/>
                  <a:gd name="connsiteX694" fmla="*/ 383245 w 418564"/>
                  <a:gd name="connsiteY694" fmla="*/ 321117 h 419737"/>
                  <a:gd name="connsiteX695" fmla="*/ 383038 w 418564"/>
                  <a:gd name="connsiteY695" fmla="*/ 319943 h 419737"/>
                  <a:gd name="connsiteX696" fmla="*/ 383038 w 418564"/>
                  <a:gd name="connsiteY696" fmla="*/ 319943 h 419737"/>
                  <a:gd name="connsiteX697" fmla="*/ 383038 w 418564"/>
                  <a:gd name="connsiteY697" fmla="*/ 319874 h 419737"/>
                  <a:gd name="connsiteX698" fmla="*/ 383038 w 418564"/>
                  <a:gd name="connsiteY698" fmla="*/ 319805 h 419737"/>
                  <a:gd name="connsiteX699" fmla="*/ 382900 w 418564"/>
                  <a:gd name="connsiteY699" fmla="*/ 318839 h 419737"/>
                  <a:gd name="connsiteX700" fmla="*/ 382900 w 418564"/>
                  <a:gd name="connsiteY700" fmla="*/ 318770 h 419737"/>
                  <a:gd name="connsiteX701" fmla="*/ 382762 w 418564"/>
                  <a:gd name="connsiteY701" fmla="*/ 318010 h 419737"/>
                  <a:gd name="connsiteX702" fmla="*/ 382762 w 418564"/>
                  <a:gd name="connsiteY702" fmla="*/ 318010 h 419737"/>
                  <a:gd name="connsiteX703" fmla="*/ 382624 w 418564"/>
                  <a:gd name="connsiteY703" fmla="*/ 317182 h 419737"/>
                  <a:gd name="connsiteX704" fmla="*/ 382624 w 418564"/>
                  <a:gd name="connsiteY704" fmla="*/ 317182 h 419737"/>
                  <a:gd name="connsiteX705" fmla="*/ 382417 w 418564"/>
                  <a:gd name="connsiteY705" fmla="*/ 316285 h 419737"/>
                  <a:gd name="connsiteX706" fmla="*/ 382417 w 418564"/>
                  <a:gd name="connsiteY706" fmla="*/ 316216 h 419737"/>
                  <a:gd name="connsiteX707" fmla="*/ 382348 w 418564"/>
                  <a:gd name="connsiteY707" fmla="*/ 315939 h 419737"/>
                  <a:gd name="connsiteX708" fmla="*/ 382279 w 418564"/>
                  <a:gd name="connsiteY708" fmla="*/ 315732 h 419737"/>
                  <a:gd name="connsiteX709" fmla="*/ 382210 w 418564"/>
                  <a:gd name="connsiteY709" fmla="*/ 315456 h 419737"/>
                  <a:gd name="connsiteX710" fmla="*/ 382210 w 418564"/>
                  <a:gd name="connsiteY710" fmla="*/ 315456 h 419737"/>
                  <a:gd name="connsiteX711" fmla="*/ 382071 w 418564"/>
                  <a:gd name="connsiteY711" fmla="*/ 314628 h 419737"/>
                  <a:gd name="connsiteX712" fmla="*/ 382071 w 418564"/>
                  <a:gd name="connsiteY712" fmla="*/ 314628 h 419737"/>
                  <a:gd name="connsiteX713" fmla="*/ 381864 w 418564"/>
                  <a:gd name="connsiteY713" fmla="*/ 313661 h 419737"/>
                  <a:gd name="connsiteX714" fmla="*/ 381864 w 418564"/>
                  <a:gd name="connsiteY714" fmla="*/ 313661 h 419737"/>
                  <a:gd name="connsiteX715" fmla="*/ 381795 w 418564"/>
                  <a:gd name="connsiteY715" fmla="*/ 313316 h 419737"/>
                  <a:gd name="connsiteX716" fmla="*/ 381795 w 418564"/>
                  <a:gd name="connsiteY716" fmla="*/ 313247 h 419737"/>
                  <a:gd name="connsiteX717" fmla="*/ 381588 w 418564"/>
                  <a:gd name="connsiteY717" fmla="*/ 312280 h 419737"/>
                  <a:gd name="connsiteX718" fmla="*/ 381588 w 418564"/>
                  <a:gd name="connsiteY718" fmla="*/ 312280 h 419737"/>
                  <a:gd name="connsiteX719" fmla="*/ 381588 w 418564"/>
                  <a:gd name="connsiteY719" fmla="*/ 312211 h 419737"/>
                  <a:gd name="connsiteX720" fmla="*/ 381519 w 418564"/>
                  <a:gd name="connsiteY720" fmla="*/ 311866 h 419737"/>
                  <a:gd name="connsiteX721" fmla="*/ 381312 w 418564"/>
                  <a:gd name="connsiteY721" fmla="*/ 311038 h 419737"/>
                  <a:gd name="connsiteX722" fmla="*/ 381243 w 418564"/>
                  <a:gd name="connsiteY722" fmla="*/ 310831 h 419737"/>
                  <a:gd name="connsiteX723" fmla="*/ 381243 w 418564"/>
                  <a:gd name="connsiteY723" fmla="*/ 310762 h 419737"/>
                  <a:gd name="connsiteX724" fmla="*/ 381243 w 418564"/>
                  <a:gd name="connsiteY724" fmla="*/ 310762 h 419737"/>
                  <a:gd name="connsiteX725" fmla="*/ 380967 w 418564"/>
                  <a:gd name="connsiteY725" fmla="*/ 309795 h 419737"/>
                  <a:gd name="connsiteX726" fmla="*/ 380967 w 418564"/>
                  <a:gd name="connsiteY726" fmla="*/ 309726 h 419737"/>
                  <a:gd name="connsiteX727" fmla="*/ 380898 w 418564"/>
                  <a:gd name="connsiteY727" fmla="*/ 309450 h 419737"/>
                  <a:gd name="connsiteX728" fmla="*/ 380898 w 418564"/>
                  <a:gd name="connsiteY728" fmla="*/ 309381 h 419737"/>
                  <a:gd name="connsiteX729" fmla="*/ 380622 w 418564"/>
                  <a:gd name="connsiteY729" fmla="*/ 308484 h 419737"/>
                  <a:gd name="connsiteX730" fmla="*/ 380622 w 418564"/>
                  <a:gd name="connsiteY730" fmla="*/ 308484 h 419737"/>
                  <a:gd name="connsiteX731" fmla="*/ 380277 w 418564"/>
                  <a:gd name="connsiteY731" fmla="*/ 307241 h 419737"/>
                  <a:gd name="connsiteX732" fmla="*/ 380277 w 418564"/>
                  <a:gd name="connsiteY732" fmla="*/ 307241 h 419737"/>
                  <a:gd name="connsiteX733" fmla="*/ 379862 w 418564"/>
                  <a:gd name="connsiteY733" fmla="*/ 305998 h 419737"/>
                  <a:gd name="connsiteX734" fmla="*/ 379862 w 418564"/>
                  <a:gd name="connsiteY734" fmla="*/ 305929 h 419737"/>
                  <a:gd name="connsiteX735" fmla="*/ 379517 w 418564"/>
                  <a:gd name="connsiteY735" fmla="*/ 304894 h 419737"/>
                  <a:gd name="connsiteX736" fmla="*/ 379517 w 418564"/>
                  <a:gd name="connsiteY736" fmla="*/ 304825 h 419737"/>
                  <a:gd name="connsiteX737" fmla="*/ 379517 w 418564"/>
                  <a:gd name="connsiteY737" fmla="*/ 304825 h 419737"/>
                  <a:gd name="connsiteX738" fmla="*/ 379517 w 418564"/>
                  <a:gd name="connsiteY738" fmla="*/ 304756 h 419737"/>
                  <a:gd name="connsiteX739" fmla="*/ 379517 w 418564"/>
                  <a:gd name="connsiteY739" fmla="*/ 304756 h 419737"/>
                  <a:gd name="connsiteX740" fmla="*/ 379379 w 418564"/>
                  <a:gd name="connsiteY740" fmla="*/ 304410 h 419737"/>
                  <a:gd name="connsiteX741" fmla="*/ 379310 w 418564"/>
                  <a:gd name="connsiteY741" fmla="*/ 304272 h 419737"/>
                  <a:gd name="connsiteX742" fmla="*/ 379241 w 418564"/>
                  <a:gd name="connsiteY742" fmla="*/ 304065 h 419737"/>
                  <a:gd name="connsiteX743" fmla="*/ 379172 w 418564"/>
                  <a:gd name="connsiteY743" fmla="*/ 303927 h 419737"/>
                  <a:gd name="connsiteX744" fmla="*/ 378896 w 418564"/>
                  <a:gd name="connsiteY744" fmla="*/ 303168 h 419737"/>
                  <a:gd name="connsiteX745" fmla="*/ 378896 w 418564"/>
                  <a:gd name="connsiteY745" fmla="*/ 303168 h 419737"/>
                  <a:gd name="connsiteX746" fmla="*/ 370681 w 418564"/>
                  <a:gd name="connsiteY746" fmla="*/ 285080 h 419737"/>
                  <a:gd name="connsiteX747" fmla="*/ 319939 w 418564"/>
                  <a:gd name="connsiteY747" fmla="*/ 241450 h 419737"/>
                  <a:gd name="connsiteX748" fmla="*/ 321527 w 418564"/>
                  <a:gd name="connsiteY748" fmla="*/ 238067 h 419737"/>
                  <a:gd name="connsiteX749" fmla="*/ 321803 w 418564"/>
                  <a:gd name="connsiteY749" fmla="*/ 238136 h 419737"/>
                  <a:gd name="connsiteX750" fmla="*/ 321803 w 418564"/>
                  <a:gd name="connsiteY750" fmla="*/ 238136 h 419737"/>
                  <a:gd name="connsiteX751" fmla="*/ 321803 w 418564"/>
                  <a:gd name="connsiteY751" fmla="*/ 238136 h 419737"/>
                  <a:gd name="connsiteX752" fmla="*/ 322217 w 418564"/>
                  <a:gd name="connsiteY752" fmla="*/ 238205 h 419737"/>
                  <a:gd name="connsiteX753" fmla="*/ 323115 w 418564"/>
                  <a:gd name="connsiteY753" fmla="*/ 238343 h 419737"/>
                  <a:gd name="connsiteX754" fmla="*/ 323460 w 418564"/>
                  <a:gd name="connsiteY754" fmla="*/ 238343 h 419737"/>
                  <a:gd name="connsiteX755" fmla="*/ 324427 w 418564"/>
                  <a:gd name="connsiteY755" fmla="*/ 238481 h 419737"/>
                  <a:gd name="connsiteX756" fmla="*/ 324496 w 418564"/>
                  <a:gd name="connsiteY756" fmla="*/ 238481 h 419737"/>
                  <a:gd name="connsiteX757" fmla="*/ 324496 w 418564"/>
                  <a:gd name="connsiteY757" fmla="*/ 238481 h 419737"/>
                  <a:gd name="connsiteX758" fmla="*/ 324910 w 418564"/>
                  <a:gd name="connsiteY758" fmla="*/ 238550 h 419737"/>
                  <a:gd name="connsiteX759" fmla="*/ 325807 w 418564"/>
                  <a:gd name="connsiteY759" fmla="*/ 238619 h 419737"/>
                  <a:gd name="connsiteX760" fmla="*/ 325807 w 418564"/>
                  <a:gd name="connsiteY760" fmla="*/ 238619 h 419737"/>
                  <a:gd name="connsiteX761" fmla="*/ 326291 w 418564"/>
                  <a:gd name="connsiteY761" fmla="*/ 238688 h 419737"/>
                  <a:gd name="connsiteX762" fmla="*/ 327188 w 418564"/>
                  <a:gd name="connsiteY762" fmla="*/ 238757 h 419737"/>
                  <a:gd name="connsiteX763" fmla="*/ 327188 w 418564"/>
                  <a:gd name="connsiteY763" fmla="*/ 238757 h 419737"/>
                  <a:gd name="connsiteX764" fmla="*/ 328500 w 418564"/>
                  <a:gd name="connsiteY764" fmla="*/ 238826 h 419737"/>
                  <a:gd name="connsiteX765" fmla="*/ 328500 w 418564"/>
                  <a:gd name="connsiteY765" fmla="*/ 238826 h 419737"/>
                  <a:gd name="connsiteX766" fmla="*/ 328638 w 418564"/>
                  <a:gd name="connsiteY766" fmla="*/ 238826 h 419737"/>
                  <a:gd name="connsiteX767" fmla="*/ 329811 w 418564"/>
                  <a:gd name="connsiteY767" fmla="*/ 238895 h 419737"/>
                  <a:gd name="connsiteX768" fmla="*/ 329811 w 418564"/>
                  <a:gd name="connsiteY768" fmla="*/ 238895 h 419737"/>
                  <a:gd name="connsiteX769" fmla="*/ 331123 w 418564"/>
                  <a:gd name="connsiteY769" fmla="*/ 238964 h 419737"/>
                  <a:gd name="connsiteX770" fmla="*/ 331123 w 418564"/>
                  <a:gd name="connsiteY770" fmla="*/ 238964 h 419737"/>
                  <a:gd name="connsiteX771" fmla="*/ 331606 w 418564"/>
                  <a:gd name="connsiteY771" fmla="*/ 238964 h 419737"/>
                  <a:gd name="connsiteX772" fmla="*/ 332504 w 418564"/>
                  <a:gd name="connsiteY772" fmla="*/ 238964 h 419737"/>
                  <a:gd name="connsiteX773" fmla="*/ 332573 w 418564"/>
                  <a:gd name="connsiteY773" fmla="*/ 238964 h 419737"/>
                  <a:gd name="connsiteX774" fmla="*/ 333815 w 418564"/>
                  <a:gd name="connsiteY774" fmla="*/ 238964 h 419737"/>
                  <a:gd name="connsiteX775" fmla="*/ 334092 w 418564"/>
                  <a:gd name="connsiteY775" fmla="*/ 238964 h 419737"/>
                  <a:gd name="connsiteX776" fmla="*/ 334092 w 418564"/>
                  <a:gd name="connsiteY776" fmla="*/ 238964 h 419737"/>
                  <a:gd name="connsiteX777" fmla="*/ 335127 w 418564"/>
                  <a:gd name="connsiteY777" fmla="*/ 238964 h 419737"/>
                  <a:gd name="connsiteX778" fmla="*/ 335196 w 418564"/>
                  <a:gd name="connsiteY778" fmla="*/ 238964 h 419737"/>
                  <a:gd name="connsiteX779" fmla="*/ 335541 w 418564"/>
                  <a:gd name="connsiteY779" fmla="*/ 238964 h 419737"/>
                  <a:gd name="connsiteX780" fmla="*/ 335748 w 418564"/>
                  <a:gd name="connsiteY780" fmla="*/ 238964 h 419737"/>
                  <a:gd name="connsiteX781" fmla="*/ 335887 w 418564"/>
                  <a:gd name="connsiteY781" fmla="*/ 238964 h 419737"/>
                  <a:gd name="connsiteX782" fmla="*/ 336439 w 418564"/>
                  <a:gd name="connsiteY782" fmla="*/ 238964 h 419737"/>
                  <a:gd name="connsiteX783" fmla="*/ 336577 w 418564"/>
                  <a:gd name="connsiteY783" fmla="*/ 238964 h 419737"/>
                  <a:gd name="connsiteX784" fmla="*/ 336922 w 418564"/>
                  <a:gd name="connsiteY784" fmla="*/ 238964 h 419737"/>
                  <a:gd name="connsiteX785" fmla="*/ 338924 w 418564"/>
                  <a:gd name="connsiteY785" fmla="*/ 238895 h 419737"/>
                  <a:gd name="connsiteX786" fmla="*/ 339614 w 418564"/>
                  <a:gd name="connsiteY786" fmla="*/ 238895 h 419737"/>
                  <a:gd name="connsiteX787" fmla="*/ 339614 w 418564"/>
                  <a:gd name="connsiteY787" fmla="*/ 238895 h 419737"/>
                  <a:gd name="connsiteX788" fmla="*/ 340236 w 418564"/>
                  <a:gd name="connsiteY788" fmla="*/ 238895 h 419737"/>
                  <a:gd name="connsiteX789" fmla="*/ 340305 w 418564"/>
                  <a:gd name="connsiteY789" fmla="*/ 238895 h 419737"/>
                  <a:gd name="connsiteX790" fmla="*/ 340581 w 418564"/>
                  <a:gd name="connsiteY790" fmla="*/ 238895 h 419737"/>
                  <a:gd name="connsiteX791" fmla="*/ 340581 w 418564"/>
                  <a:gd name="connsiteY791" fmla="*/ 238895 h 419737"/>
                  <a:gd name="connsiteX792" fmla="*/ 341824 w 418564"/>
                  <a:gd name="connsiteY792" fmla="*/ 238826 h 419737"/>
                  <a:gd name="connsiteX793" fmla="*/ 341893 w 418564"/>
                  <a:gd name="connsiteY793" fmla="*/ 238826 h 419737"/>
                  <a:gd name="connsiteX794" fmla="*/ 341962 w 418564"/>
                  <a:gd name="connsiteY794" fmla="*/ 238826 h 419737"/>
                  <a:gd name="connsiteX795" fmla="*/ 342997 w 418564"/>
                  <a:gd name="connsiteY795" fmla="*/ 238757 h 419737"/>
                  <a:gd name="connsiteX796" fmla="*/ 343066 w 418564"/>
                  <a:gd name="connsiteY796" fmla="*/ 238757 h 419737"/>
                  <a:gd name="connsiteX797" fmla="*/ 343273 w 418564"/>
                  <a:gd name="connsiteY797" fmla="*/ 238757 h 419737"/>
                  <a:gd name="connsiteX798" fmla="*/ 343342 w 418564"/>
                  <a:gd name="connsiteY798" fmla="*/ 238757 h 419737"/>
                  <a:gd name="connsiteX799" fmla="*/ 344585 w 418564"/>
                  <a:gd name="connsiteY799" fmla="*/ 238688 h 419737"/>
                  <a:gd name="connsiteX800" fmla="*/ 344654 w 418564"/>
                  <a:gd name="connsiteY800" fmla="*/ 238688 h 419737"/>
                  <a:gd name="connsiteX801" fmla="*/ 344930 w 418564"/>
                  <a:gd name="connsiteY801" fmla="*/ 238688 h 419737"/>
                  <a:gd name="connsiteX802" fmla="*/ 344930 w 418564"/>
                  <a:gd name="connsiteY802" fmla="*/ 238688 h 419737"/>
                  <a:gd name="connsiteX803" fmla="*/ 345897 w 418564"/>
                  <a:gd name="connsiteY803" fmla="*/ 238619 h 419737"/>
                  <a:gd name="connsiteX804" fmla="*/ 346242 w 418564"/>
                  <a:gd name="connsiteY804" fmla="*/ 238619 h 419737"/>
                  <a:gd name="connsiteX805" fmla="*/ 346311 w 418564"/>
                  <a:gd name="connsiteY805" fmla="*/ 238619 h 419737"/>
                  <a:gd name="connsiteX806" fmla="*/ 347277 w 418564"/>
                  <a:gd name="connsiteY806" fmla="*/ 238481 h 419737"/>
                  <a:gd name="connsiteX807" fmla="*/ 347623 w 418564"/>
                  <a:gd name="connsiteY807" fmla="*/ 238412 h 419737"/>
                  <a:gd name="connsiteX808" fmla="*/ 347830 w 418564"/>
                  <a:gd name="connsiteY808" fmla="*/ 238412 h 419737"/>
                  <a:gd name="connsiteX809" fmla="*/ 347830 w 418564"/>
                  <a:gd name="connsiteY809" fmla="*/ 238412 h 419737"/>
                  <a:gd name="connsiteX810" fmla="*/ 347899 w 418564"/>
                  <a:gd name="connsiteY810" fmla="*/ 238412 h 419737"/>
                  <a:gd name="connsiteX811" fmla="*/ 348934 w 418564"/>
                  <a:gd name="connsiteY811" fmla="*/ 238274 h 419737"/>
                  <a:gd name="connsiteX812" fmla="*/ 349003 w 418564"/>
                  <a:gd name="connsiteY812" fmla="*/ 238274 h 419737"/>
                  <a:gd name="connsiteX813" fmla="*/ 350039 w 418564"/>
                  <a:gd name="connsiteY813" fmla="*/ 238136 h 419737"/>
                  <a:gd name="connsiteX814" fmla="*/ 350108 w 418564"/>
                  <a:gd name="connsiteY814" fmla="*/ 238136 h 419737"/>
                  <a:gd name="connsiteX815" fmla="*/ 350384 w 418564"/>
                  <a:gd name="connsiteY815" fmla="*/ 238067 h 419737"/>
                  <a:gd name="connsiteX816" fmla="*/ 350453 w 418564"/>
                  <a:gd name="connsiteY816" fmla="*/ 238067 h 419737"/>
                  <a:gd name="connsiteX817" fmla="*/ 355355 w 418564"/>
                  <a:gd name="connsiteY817" fmla="*/ 237239 h 419737"/>
                  <a:gd name="connsiteX818" fmla="*/ 355355 w 418564"/>
                  <a:gd name="connsiteY818" fmla="*/ 237239 h 419737"/>
                  <a:gd name="connsiteX819" fmla="*/ 355562 w 418564"/>
                  <a:gd name="connsiteY819" fmla="*/ 237170 h 419737"/>
                  <a:gd name="connsiteX820" fmla="*/ 356597 w 418564"/>
                  <a:gd name="connsiteY820" fmla="*/ 236962 h 419737"/>
                  <a:gd name="connsiteX821" fmla="*/ 356666 w 418564"/>
                  <a:gd name="connsiteY821" fmla="*/ 236962 h 419737"/>
                  <a:gd name="connsiteX822" fmla="*/ 356942 w 418564"/>
                  <a:gd name="connsiteY822" fmla="*/ 236893 h 419737"/>
                  <a:gd name="connsiteX823" fmla="*/ 356942 w 418564"/>
                  <a:gd name="connsiteY823" fmla="*/ 236893 h 419737"/>
                  <a:gd name="connsiteX824" fmla="*/ 357909 w 418564"/>
                  <a:gd name="connsiteY824" fmla="*/ 236686 h 419737"/>
                  <a:gd name="connsiteX825" fmla="*/ 357978 w 418564"/>
                  <a:gd name="connsiteY825" fmla="*/ 236686 h 419737"/>
                  <a:gd name="connsiteX826" fmla="*/ 358323 w 418564"/>
                  <a:gd name="connsiteY826" fmla="*/ 236617 h 419737"/>
                  <a:gd name="connsiteX827" fmla="*/ 359290 w 418564"/>
                  <a:gd name="connsiteY827" fmla="*/ 236410 h 419737"/>
                  <a:gd name="connsiteX828" fmla="*/ 359566 w 418564"/>
                  <a:gd name="connsiteY828" fmla="*/ 236341 h 419737"/>
                  <a:gd name="connsiteX829" fmla="*/ 359566 w 418564"/>
                  <a:gd name="connsiteY829" fmla="*/ 236341 h 419737"/>
                  <a:gd name="connsiteX830" fmla="*/ 360532 w 418564"/>
                  <a:gd name="connsiteY830" fmla="*/ 236134 h 419737"/>
                  <a:gd name="connsiteX831" fmla="*/ 360532 w 418564"/>
                  <a:gd name="connsiteY831" fmla="*/ 236134 h 419737"/>
                  <a:gd name="connsiteX832" fmla="*/ 360877 w 418564"/>
                  <a:gd name="connsiteY832" fmla="*/ 236065 h 419737"/>
                  <a:gd name="connsiteX833" fmla="*/ 360877 w 418564"/>
                  <a:gd name="connsiteY833" fmla="*/ 236065 h 419737"/>
                  <a:gd name="connsiteX834" fmla="*/ 361844 w 418564"/>
                  <a:gd name="connsiteY834" fmla="*/ 235789 h 419737"/>
                  <a:gd name="connsiteX835" fmla="*/ 361844 w 418564"/>
                  <a:gd name="connsiteY835" fmla="*/ 235789 h 419737"/>
                  <a:gd name="connsiteX836" fmla="*/ 362189 w 418564"/>
                  <a:gd name="connsiteY836" fmla="*/ 235720 h 419737"/>
                  <a:gd name="connsiteX837" fmla="*/ 362189 w 418564"/>
                  <a:gd name="connsiteY837" fmla="*/ 235720 h 419737"/>
                  <a:gd name="connsiteX838" fmla="*/ 363156 w 418564"/>
                  <a:gd name="connsiteY838" fmla="*/ 235444 h 419737"/>
                  <a:gd name="connsiteX839" fmla="*/ 363156 w 418564"/>
                  <a:gd name="connsiteY839" fmla="*/ 235444 h 419737"/>
                  <a:gd name="connsiteX840" fmla="*/ 364398 w 418564"/>
                  <a:gd name="connsiteY840" fmla="*/ 235098 h 419737"/>
                  <a:gd name="connsiteX841" fmla="*/ 364329 w 418564"/>
                  <a:gd name="connsiteY841" fmla="*/ 235098 h 419737"/>
                  <a:gd name="connsiteX842" fmla="*/ 364674 w 418564"/>
                  <a:gd name="connsiteY842" fmla="*/ 235029 h 419737"/>
                  <a:gd name="connsiteX843" fmla="*/ 364743 w 418564"/>
                  <a:gd name="connsiteY843" fmla="*/ 235029 h 419737"/>
                  <a:gd name="connsiteX844" fmla="*/ 365710 w 418564"/>
                  <a:gd name="connsiteY844" fmla="*/ 234753 h 419737"/>
                  <a:gd name="connsiteX845" fmla="*/ 365779 w 418564"/>
                  <a:gd name="connsiteY845" fmla="*/ 234753 h 419737"/>
                  <a:gd name="connsiteX846" fmla="*/ 366055 w 418564"/>
                  <a:gd name="connsiteY846" fmla="*/ 234684 h 419737"/>
                  <a:gd name="connsiteX847" fmla="*/ 366124 w 418564"/>
                  <a:gd name="connsiteY847" fmla="*/ 234684 h 419737"/>
                  <a:gd name="connsiteX848" fmla="*/ 367022 w 418564"/>
                  <a:gd name="connsiteY848" fmla="*/ 234408 h 419737"/>
                  <a:gd name="connsiteX849" fmla="*/ 367091 w 418564"/>
                  <a:gd name="connsiteY849" fmla="*/ 234408 h 419737"/>
                  <a:gd name="connsiteX850" fmla="*/ 367367 w 418564"/>
                  <a:gd name="connsiteY850" fmla="*/ 234339 h 419737"/>
                  <a:gd name="connsiteX851" fmla="*/ 367367 w 418564"/>
                  <a:gd name="connsiteY851" fmla="*/ 234339 h 419737"/>
                  <a:gd name="connsiteX852" fmla="*/ 368333 w 418564"/>
                  <a:gd name="connsiteY852" fmla="*/ 233994 h 419737"/>
                  <a:gd name="connsiteX853" fmla="*/ 368679 w 418564"/>
                  <a:gd name="connsiteY853" fmla="*/ 233856 h 419737"/>
                  <a:gd name="connsiteX854" fmla="*/ 368748 w 418564"/>
                  <a:gd name="connsiteY854" fmla="*/ 233856 h 419737"/>
                  <a:gd name="connsiteX855" fmla="*/ 369714 w 418564"/>
                  <a:gd name="connsiteY855" fmla="*/ 233511 h 419737"/>
                  <a:gd name="connsiteX856" fmla="*/ 369783 w 418564"/>
                  <a:gd name="connsiteY856" fmla="*/ 233511 h 419737"/>
                  <a:gd name="connsiteX857" fmla="*/ 370128 w 418564"/>
                  <a:gd name="connsiteY857" fmla="*/ 233373 h 419737"/>
                  <a:gd name="connsiteX858" fmla="*/ 370059 w 418564"/>
                  <a:gd name="connsiteY858" fmla="*/ 233373 h 419737"/>
                  <a:gd name="connsiteX859" fmla="*/ 371026 w 418564"/>
                  <a:gd name="connsiteY859" fmla="*/ 233027 h 419737"/>
                  <a:gd name="connsiteX860" fmla="*/ 371095 w 418564"/>
                  <a:gd name="connsiteY860" fmla="*/ 233027 h 419737"/>
                  <a:gd name="connsiteX861" fmla="*/ 371302 w 418564"/>
                  <a:gd name="connsiteY861" fmla="*/ 232958 h 419737"/>
                  <a:gd name="connsiteX862" fmla="*/ 371371 w 418564"/>
                  <a:gd name="connsiteY862" fmla="*/ 232958 h 419737"/>
                  <a:gd name="connsiteX863" fmla="*/ 373442 w 418564"/>
                  <a:gd name="connsiteY863" fmla="*/ 232130 h 419737"/>
                  <a:gd name="connsiteX864" fmla="*/ 373511 w 418564"/>
                  <a:gd name="connsiteY864" fmla="*/ 232130 h 419737"/>
                  <a:gd name="connsiteX865" fmla="*/ 373787 w 418564"/>
                  <a:gd name="connsiteY865" fmla="*/ 231992 h 419737"/>
                  <a:gd name="connsiteX866" fmla="*/ 373856 w 418564"/>
                  <a:gd name="connsiteY866" fmla="*/ 231992 h 419737"/>
                  <a:gd name="connsiteX867" fmla="*/ 375996 w 418564"/>
                  <a:gd name="connsiteY867" fmla="*/ 231094 h 419737"/>
                  <a:gd name="connsiteX868" fmla="*/ 375996 w 418564"/>
                  <a:gd name="connsiteY868" fmla="*/ 231094 h 419737"/>
                  <a:gd name="connsiteX869" fmla="*/ 376272 w 418564"/>
                  <a:gd name="connsiteY869" fmla="*/ 230956 h 419737"/>
                  <a:gd name="connsiteX870" fmla="*/ 376272 w 418564"/>
                  <a:gd name="connsiteY870" fmla="*/ 230956 h 419737"/>
                  <a:gd name="connsiteX871" fmla="*/ 377170 w 418564"/>
                  <a:gd name="connsiteY871" fmla="*/ 230542 h 419737"/>
                  <a:gd name="connsiteX872" fmla="*/ 377239 w 418564"/>
                  <a:gd name="connsiteY872" fmla="*/ 230542 h 419737"/>
                  <a:gd name="connsiteX873" fmla="*/ 377446 w 418564"/>
                  <a:gd name="connsiteY873" fmla="*/ 230473 h 419737"/>
                  <a:gd name="connsiteX874" fmla="*/ 377515 w 418564"/>
                  <a:gd name="connsiteY874" fmla="*/ 230404 h 419737"/>
                  <a:gd name="connsiteX875" fmla="*/ 378344 w 418564"/>
                  <a:gd name="connsiteY875" fmla="*/ 230059 h 419737"/>
                  <a:gd name="connsiteX876" fmla="*/ 378413 w 418564"/>
                  <a:gd name="connsiteY876" fmla="*/ 229990 h 419737"/>
                  <a:gd name="connsiteX877" fmla="*/ 378620 w 418564"/>
                  <a:gd name="connsiteY877" fmla="*/ 229852 h 419737"/>
                  <a:gd name="connsiteX878" fmla="*/ 378689 w 418564"/>
                  <a:gd name="connsiteY878" fmla="*/ 229783 h 419737"/>
                  <a:gd name="connsiteX879" fmla="*/ 380760 w 418564"/>
                  <a:gd name="connsiteY879" fmla="*/ 228816 h 419737"/>
                  <a:gd name="connsiteX880" fmla="*/ 380829 w 418564"/>
                  <a:gd name="connsiteY880" fmla="*/ 228816 h 419737"/>
                  <a:gd name="connsiteX881" fmla="*/ 382279 w 418564"/>
                  <a:gd name="connsiteY881" fmla="*/ 228057 h 419737"/>
                  <a:gd name="connsiteX882" fmla="*/ 382279 w 418564"/>
                  <a:gd name="connsiteY882" fmla="*/ 228057 h 419737"/>
                  <a:gd name="connsiteX883" fmla="*/ 383107 w 418564"/>
                  <a:gd name="connsiteY883" fmla="*/ 227643 h 419737"/>
                  <a:gd name="connsiteX884" fmla="*/ 383107 w 418564"/>
                  <a:gd name="connsiteY884" fmla="*/ 227643 h 419737"/>
                  <a:gd name="connsiteX885" fmla="*/ 383383 w 418564"/>
                  <a:gd name="connsiteY885" fmla="*/ 227505 h 419737"/>
                  <a:gd name="connsiteX886" fmla="*/ 384281 w 418564"/>
                  <a:gd name="connsiteY886" fmla="*/ 227021 h 419737"/>
                  <a:gd name="connsiteX887" fmla="*/ 384350 w 418564"/>
                  <a:gd name="connsiteY887" fmla="*/ 226952 h 419737"/>
                  <a:gd name="connsiteX888" fmla="*/ 384626 w 418564"/>
                  <a:gd name="connsiteY888" fmla="*/ 226814 h 419737"/>
                  <a:gd name="connsiteX889" fmla="*/ 384695 w 418564"/>
                  <a:gd name="connsiteY889" fmla="*/ 226814 h 419737"/>
                  <a:gd name="connsiteX890" fmla="*/ 386628 w 418564"/>
                  <a:gd name="connsiteY890" fmla="*/ 225710 h 419737"/>
                  <a:gd name="connsiteX891" fmla="*/ 386697 w 418564"/>
                  <a:gd name="connsiteY891" fmla="*/ 225710 h 419737"/>
                  <a:gd name="connsiteX892" fmla="*/ 386973 w 418564"/>
                  <a:gd name="connsiteY892" fmla="*/ 225572 h 419737"/>
                  <a:gd name="connsiteX893" fmla="*/ 387249 w 418564"/>
                  <a:gd name="connsiteY893" fmla="*/ 225433 h 419737"/>
                  <a:gd name="connsiteX894" fmla="*/ 387387 w 418564"/>
                  <a:gd name="connsiteY894" fmla="*/ 225364 h 419737"/>
                  <a:gd name="connsiteX895" fmla="*/ 388147 w 418564"/>
                  <a:gd name="connsiteY895" fmla="*/ 224950 h 419737"/>
                  <a:gd name="connsiteX896" fmla="*/ 388216 w 418564"/>
                  <a:gd name="connsiteY896" fmla="*/ 224881 h 419737"/>
                  <a:gd name="connsiteX897" fmla="*/ 388354 w 418564"/>
                  <a:gd name="connsiteY897" fmla="*/ 224812 h 419737"/>
                  <a:gd name="connsiteX898" fmla="*/ 388561 w 418564"/>
                  <a:gd name="connsiteY898" fmla="*/ 224674 h 419737"/>
                  <a:gd name="connsiteX899" fmla="*/ 392289 w 418564"/>
                  <a:gd name="connsiteY899" fmla="*/ 222327 h 419737"/>
                  <a:gd name="connsiteX900" fmla="*/ 392151 w 418564"/>
                  <a:gd name="connsiteY900" fmla="*/ 222396 h 419737"/>
                  <a:gd name="connsiteX901" fmla="*/ 392496 w 418564"/>
                  <a:gd name="connsiteY901" fmla="*/ 222120 h 419737"/>
                  <a:gd name="connsiteX902" fmla="*/ 392565 w 418564"/>
                  <a:gd name="connsiteY902" fmla="*/ 222051 h 419737"/>
                  <a:gd name="connsiteX903" fmla="*/ 392841 w 418564"/>
                  <a:gd name="connsiteY903" fmla="*/ 221844 h 419737"/>
                  <a:gd name="connsiteX904" fmla="*/ 392910 w 418564"/>
                  <a:gd name="connsiteY904" fmla="*/ 221844 h 419737"/>
                  <a:gd name="connsiteX905" fmla="*/ 393670 w 418564"/>
                  <a:gd name="connsiteY905" fmla="*/ 221291 h 419737"/>
                  <a:gd name="connsiteX906" fmla="*/ 393670 w 418564"/>
                  <a:gd name="connsiteY906" fmla="*/ 221291 h 419737"/>
                  <a:gd name="connsiteX907" fmla="*/ 393808 w 418564"/>
                  <a:gd name="connsiteY907" fmla="*/ 221222 h 419737"/>
                  <a:gd name="connsiteX908" fmla="*/ 394084 w 418564"/>
                  <a:gd name="connsiteY908" fmla="*/ 221015 h 419737"/>
                  <a:gd name="connsiteX909" fmla="*/ 394774 w 418564"/>
                  <a:gd name="connsiteY909" fmla="*/ 220532 h 419737"/>
                  <a:gd name="connsiteX910" fmla="*/ 394774 w 418564"/>
                  <a:gd name="connsiteY910" fmla="*/ 220532 h 419737"/>
                  <a:gd name="connsiteX911" fmla="*/ 394981 w 418564"/>
                  <a:gd name="connsiteY911" fmla="*/ 220394 h 419737"/>
                  <a:gd name="connsiteX912" fmla="*/ 395119 w 418564"/>
                  <a:gd name="connsiteY912" fmla="*/ 220256 h 419737"/>
                  <a:gd name="connsiteX913" fmla="*/ 395810 w 418564"/>
                  <a:gd name="connsiteY913" fmla="*/ 219773 h 419737"/>
                  <a:gd name="connsiteX914" fmla="*/ 395810 w 418564"/>
                  <a:gd name="connsiteY914" fmla="*/ 219773 h 419737"/>
                  <a:gd name="connsiteX915" fmla="*/ 395879 w 418564"/>
                  <a:gd name="connsiteY915" fmla="*/ 219703 h 419737"/>
                  <a:gd name="connsiteX916" fmla="*/ 396017 w 418564"/>
                  <a:gd name="connsiteY916" fmla="*/ 219565 h 419737"/>
                  <a:gd name="connsiteX917" fmla="*/ 396017 w 418564"/>
                  <a:gd name="connsiteY917" fmla="*/ 219565 h 419737"/>
                  <a:gd name="connsiteX918" fmla="*/ 398916 w 418564"/>
                  <a:gd name="connsiteY918" fmla="*/ 217356 h 419737"/>
                  <a:gd name="connsiteX919" fmla="*/ 398916 w 418564"/>
                  <a:gd name="connsiteY919" fmla="*/ 217356 h 419737"/>
                  <a:gd name="connsiteX920" fmla="*/ 399952 w 418564"/>
                  <a:gd name="connsiteY920" fmla="*/ 216528 h 419737"/>
                  <a:gd name="connsiteX921" fmla="*/ 400021 w 418564"/>
                  <a:gd name="connsiteY921" fmla="*/ 216459 h 419737"/>
                  <a:gd name="connsiteX922" fmla="*/ 400159 w 418564"/>
                  <a:gd name="connsiteY922" fmla="*/ 216321 h 419737"/>
                  <a:gd name="connsiteX923" fmla="*/ 400297 w 418564"/>
                  <a:gd name="connsiteY923" fmla="*/ 216183 h 419737"/>
                  <a:gd name="connsiteX924" fmla="*/ 400987 w 418564"/>
                  <a:gd name="connsiteY924" fmla="*/ 215630 h 419737"/>
                  <a:gd name="connsiteX925" fmla="*/ 401056 w 418564"/>
                  <a:gd name="connsiteY925" fmla="*/ 215561 h 419737"/>
                  <a:gd name="connsiteX926" fmla="*/ 401125 w 418564"/>
                  <a:gd name="connsiteY926" fmla="*/ 215492 h 419737"/>
                  <a:gd name="connsiteX927" fmla="*/ 402023 w 418564"/>
                  <a:gd name="connsiteY927" fmla="*/ 214733 h 419737"/>
                  <a:gd name="connsiteX928" fmla="*/ 402023 w 418564"/>
                  <a:gd name="connsiteY928" fmla="*/ 214733 h 419737"/>
                  <a:gd name="connsiteX929" fmla="*/ 402023 w 418564"/>
                  <a:gd name="connsiteY929" fmla="*/ 214733 h 419737"/>
                  <a:gd name="connsiteX930" fmla="*/ 402989 w 418564"/>
                  <a:gd name="connsiteY930" fmla="*/ 213904 h 419737"/>
                  <a:gd name="connsiteX931" fmla="*/ 402989 w 418564"/>
                  <a:gd name="connsiteY931" fmla="*/ 213904 h 419737"/>
                  <a:gd name="connsiteX932" fmla="*/ 404991 w 418564"/>
                  <a:gd name="connsiteY932" fmla="*/ 212110 h 419737"/>
                  <a:gd name="connsiteX933" fmla="*/ 405060 w 418564"/>
                  <a:gd name="connsiteY933" fmla="*/ 212041 h 419737"/>
                  <a:gd name="connsiteX934" fmla="*/ 406027 w 418564"/>
                  <a:gd name="connsiteY934" fmla="*/ 211143 h 419737"/>
                  <a:gd name="connsiteX935" fmla="*/ 406993 w 418564"/>
                  <a:gd name="connsiteY935" fmla="*/ 210246 h 419737"/>
                  <a:gd name="connsiteX936" fmla="*/ 406993 w 418564"/>
                  <a:gd name="connsiteY936" fmla="*/ 210177 h 419737"/>
                  <a:gd name="connsiteX937" fmla="*/ 407891 w 418564"/>
                  <a:gd name="connsiteY937" fmla="*/ 209279 h 419737"/>
                  <a:gd name="connsiteX938" fmla="*/ 407891 w 418564"/>
                  <a:gd name="connsiteY938" fmla="*/ 209279 h 419737"/>
                  <a:gd name="connsiteX939" fmla="*/ 407960 w 418564"/>
                  <a:gd name="connsiteY939" fmla="*/ 209210 h 419737"/>
                  <a:gd name="connsiteX940" fmla="*/ 408926 w 418564"/>
                  <a:gd name="connsiteY940" fmla="*/ 208244 h 419737"/>
                  <a:gd name="connsiteX941" fmla="*/ 409824 w 418564"/>
                  <a:gd name="connsiteY941" fmla="*/ 207277 h 419737"/>
                  <a:gd name="connsiteX942" fmla="*/ 409824 w 418564"/>
                  <a:gd name="connsiteY942" fmla="*/ 207277 h 419737"/>
                  <a:gd name="connsiteX943" fmla="*/ 409824 w 418564"/>
                  <a:gd name="connsiteY943" fmla="*/ 207277 h 419737"/>
                  <a:gd name="connsiteX944" fmla="*/ 410514 w 418564"/>
                  <a:gd name="connsiteY944" fmla="*/ 206518 h 419737"/>
                  <a:gd name="connsiteX945" fmla="*/ 410514 w 418564"/>
                  <a:gd name="connsiteY945" fmla="*/ 206518 h 419737"/>
                  <a:gd name="connsiteX946" fmla="*/ 410721 w 418564"/>
                  <a:gd name="connsiteY946" fmla="*/ 206311 h 419737"/>
                  <a:gd name="connsiteX947" fmla="*/ 410721 w 418564"/>
                  <a:gd name="connsiteY947" fmla="*/ 206311 h 419737"/>
                  <a:gd name="connsiteX948" fmla="*/ 411343 w 418564"/>
                  <a:gd name="connsiteY948" fmla="*/ 205620 h 419737"/>
                  <a:gd name="connsiteX949" fmla="*/ 411619 w 418564"/>
                  <a:gd name="connsiteY949" fmla="*/ 205344 h 419737"/>
                  <a:gd name="connsiteX950" fmla="*/ 411619 w 418564"/>
                  <a:gd name="connsiteY950" fmla="*/ 205344 h 419737"/>
                  <a:gd name="connsiteX951" fmla="*/ 411619 w 418564"/>
                  <a:gd name="connsiteY951" fmla="*/ 205344 h 419737"/>
                  <a:gd name="connsiteX952" fmla="*/ 412378 w 418564"/>
                  <a:gd name="connsiteY952" fmla="*/ 204516 h 419737"/>
                  <a:gd name="connsiteX953" fmla="*/ 412516 w 418564"/>
                  <a:gd name="connsiteY953" fmla="*/ 204378 h 419737"/>
                  <a:gd name="connsiteX954" fmla="*/ 413138 w 418564"/>
                  <a:gd name="connsiteY954" fmla="*/ 203618 h 419737"/>
                  <a:gd name="connsiteX955" fmla="*/ 413276 w 418564"/>
                  <a:gd name="connsiteY955" fmla="*/ 203411 h 419737"/>
                  <a:gd name="connsiteX956" fmla="*/ 413345 w 418564"/>
                  <a:gd name="connsiteY956" fmla="*/ 203342 h 419737"/>
                  <a:gd name="connsiteX957" fmla="*/ 413345 w 418564"/>
                  <a:gd name="connsiteY957" fmla="*/ 203342 h 419737"/>
                  <a:gd name="connsiteX958" fmla="*/ 414035 w 418564"/>
                  <a:gd name="connsiteY958" fmla="*/ 202445 h 419737"/>
                  <a:gd name="connsiteX959" fmla="*/ 414104 w 418564"/>
                  <a:gd name="connsiteY959" fmla="*/ 202306 h 419737"/>
                  <a:gd name="connsiteX960" fmla="*/ 414173 w 418564"/>
                  <a:gd name="connsiteY960" fmla="*/ 202237 h 419737"/>
                  <a:gd name="connsiteX961" fmla="*/ 414173 w 418564"/>
                  <a:gd name="connsiteY961" fmla="*/ 202168 h 419737"/>
                  <a:gd name="connsiteX962" fmla="*/ 414794 w 418564"/>
                  <a:gd name="connsiteY962" fmla="*/ 201409 h 419737"/>
                  <a:gd name="connsiteX963" fmla="*/ 414864 w 418564"/>
                  <a:gd name="connsiteY963" fmla="*/ 201340 h 419737"/>
                  <a:gd name="connsiteX964" fmla="*/ 414933 w 418564"/>
                  <a:gd name="connsiteY964" fmla="*/ 201202 h 419737"/>
                  <a:gd name="connsiteX965" fmla="*/ 415002 w 418564"/>
                  <a:gd name="connsiteY965" fmla="*/ 201133 h 419737"/>
                  <a:gd name="connsiteX966" fmla="*/ 415761 w 418564"/>
                  <a:gd name="connsiteY966" fmla="*/ 200166 h 419737"/>
                  <a:gd name="connsiteX967" fmla="*/ 415761 w 418564"/>
                  <a:gd name="connsiteY967" fmla="*/ 200166 h 419737"/>
                  <a:gd name="connsiteX968" fmla="*/ 415899 w 418564"/>
                  <a:gd name="connsiteY968" fmla="*/ 199959 h 419737"/>
                  <a:gd name="connsiteX969" fmla="*/ 416037 w 418564"/>
                  <a:gd name="connsiteY969" fmla="*/ 199821 h 419737"/>
                  <a:gd name="connsiteX970" fmla="*/ 416382 w 418564"/>
                  <a:gd name="connsiteY970" fmla="*/ 199407 h 419737"/>
                  <a:gd name="connsiteX971" fmla="*/ 416382 w 418564"/>
                  <a:gd name="connsiteY971" fmla="*/ 199407 h 419737"/>
                  <a:gd name="connsiteX972" fmla="*/ 416589 w 418564"/>
                  <a:gd name="connsiteY972" fmla="*/ 199200 h 419737"/>
                  <a:gd name="connsiteX973" fmla="*/ 416589 w 418564"/>
                  <a:gd name="connsiteY973" fmla="*/ 199200 h 419737"/>
                  <a:gd name="connsiteX974" fmla="*/ 417142 w 418564"/>
                  <a:gd name="connsiteY974" fmla="*/ 198440 h 419737"/>
                  <a:gd name="connsiteX975" fmla="*/ 417418 w 418564"/>
                  <a:gd name="connsiteY975" fmla="*/ 198095 h 419737"/>
                  <a:gd name="connsiteX976" fmla="*/ 417418 w 418564"/>
                  <a:gd name="connsiteY976" fmla="*/ 198026 h 419737"/>
                  <a:gd name="connsiteX977" fmla="*/ 418177 w 418564"/>
                  <a:gd name="connsiteY977" fmla="*/ 196922 h 419737"/>
                  <a:gd name="connsiteX978" fmla="*/ 418315 w 418564"/>
                  <a:gd name="connsiteY978" fmla="*/ 196715 h 419737"/>
                  <a:gd name="connsiteX979" fmla="*/ 418660 w 418564"/>
                  <a:gd name="connsiteY979" fmla="*/ 196231 h 419737"/>
                  <a:gd name="connsiteX980" fmla="*/ 394912 w 418564"/>
                  <a:gd name="connsiteY980" fmla="*/ 174623 h 419737"/>
                  <a:gd name="connsiteX981" fmla="*/ 394774 w 418564"/>
                  <a:gd name="connsiteY981" fmla="*/ 174761 h 419737"/>
                  <a:gd name="connsiteX982" fmla="*/ 394705 w 418564"/>
                  <a:gd name="connsiteY982" fmla="*/ 174899 h 419737"/>
                  <a:gd name="connsiteX983" fmla="*/ 394429 w 418564"/>
                  <a:gd name="connsiteY983" fmla="*/ 175383 h 419737"/>
                  <a:gd name="connsiteX984" fmla="*/ 394360 w 418564"/>
                  <a:gd name="connsiteY984" fmla="*/ 175452 h 419737"/>
                  <a:gd name="connsiteX985" fmla="*/ 394153 w 418564"/>
                  <a:gd name="connsiteY985" fmla="*/ 175728 h 419737"/>
                  <a:gd name="connsiteX986" fmla="*/ 392841 w 418564"/>
                  <a:gd name="connsiteY986" fmla="*/ 174968 h 419737"/>
                  <a:gd name="connsiteX987" fmla="*/ 350177 w 418564"/>
                  <a:gd name="connsiteY987" fmla="*/ 163025 h 419737"/>
                  <a:gd name="connsiteX988" fmla="*/ 350177 w 418564"/>
                  <a:gd name="connsiteY988" fmla="*/ 163025 h 419737"/>
                  <a:gd name="connsiteX989" fmla="*/ 395533 w 418564"/>
                  <a:gd name="connsiteY989" fmla="*/ 174209 h 419737"/>
                  <a:gd name="connsiteX990" fmla="*/ 395533 w 418564"/>
                  <a:gd name="connsiteY990" fmla="*/ 174209 h 419737"/>
                  <a:gd name="connsiteX991" fmla="*/ 395533 w 418564"/>
                  <a:gd name="connsiteY991" fmla="*/ 174209 h 419737"/>
                  <a:gd name="connsiteX992" fmla="*/ 395533 w 418564"/>
                  <a:gd name="connsiteY992" fmla="*/ 174209 h 419737"/>
                  <a:gd name="connsiteX993" fmla="*/ 395533 w 418564"/>
                  <a:gd name="connsiteY993" fmla="*/ 174209 h 419737"/>
                  <a:gd name="connsiteX994" fmla="*/ 377791 w 418564"/>
                  <a:gd name="connsiteY994" fmla="*/ 193470 h 419737"/>
                  <a:gd name="connsiteX995" fmla="*/ 377584 w 418564"/>
                  <a:gd name="connsiteY995" fmla="*/ 193608 h 419737"/>
                  <a:gd name="connsiteX996" fmla="*/ 377584 w 418564"/>
                  <a:gd name="connsiteY996" fmla="*/ 193608 h 419737"/>
                  <a:gd name="connsiteX997" fmla="*/ 377377 w 418564"/>
                  <a:gd name="connsiteY997" fmla="*/ 193746 h 419737"/>
                  <a:gd name="connsiteX998" fmla="*/ 376618 w 418564"/>
                  <a:gd name="connsiteY998" fmla="*/ 194298 h 419737"/>
                  <a:gd name="connsiteX999" fmla="*/ 376618 w 418564"/>
                  <a:gd name="connsiteY999" fmla="*/ 194298 h 419737"/>
                  <a:gd name="connsiteX1000" fmla="*/ 376618 w 418564"/>
                  <a:gd name="connsiteY1000" fmla="*/ 194298 h 419737"/>
                  <a:gd name="connsiteX1001" fmla="*/ 375927 w 418564"/>
                  <a:gd name="connsiteY1001" fmla="*/ 194782 h 419737"/>
                  <a:gd name="connsiteX1002" fmla="*/ 375858 w 418564"/>
                  <a:gd name="connsiteY1002" fmla="*/ 194782 h 419737"/>
                  <a:gd name="connsiteX1003" fmla="*/ 375237 w 418564"/>
                  <a:gd name="connsiteY1003" fmla="*/ 195196 h 419737"/>
                  <a:gd name="connsiteX1004" fmla="*/ 375168 w 418564"/>
                  <a:gd name="connsiteY1004" fmla="*/ 195265 h 419737"/>
                  <a:gd name="connsiteX1005" fmla="*/ 375030 w 418564"/>
                  <a:gd name="connsiteY1005" fmla="*/ 195334 h 419737"/>
                  <a:gd name="connsiteX1006" fmla="*/ 374892 w 418564"/>
                  <a:gd name="connsiteY1006" fmla="*/ 195403 h 419737"/>
                  <a:gd name="connsiteX1007" fmla="*/ 372337 w 418564"/>
                  <a:gd name="connsiteY1007" fmla="*/ 197060 h 419737"/>
                  <a:gd name="connsiteX1008" fmla="*/ 372268 w 418564"/>
                  <a:gd name="connsiteY1008" fmla="*/ 197129 h 419737"/>
                  <a:gd name="connsiteX1009" fmla="*/ 371992 w 418564"/>
                  <a:gd name="connsiteY1009" fmla="*/ 197267 h 419737"/>
                  <a:gd name="connsiteX1010" fmla="*/ 371923 w 418564"/>
                  <a:gd name="connsiteY1010" fmla="*/ 197336 h 419737"/>
                  <a:gd name="connsiteX1011" fmla="*/ 371923 w 418564"/>
                  <a:gd name="connsiteY1011" fmla="*/ 197336 h 419737"/>
                  <a:gd name="connsiteX1012" fmla="*/ 371233 w 418564"/>
                  <a:gd name="connsiteY1012" fmla="*/ 197750 h 419737"/>
                  <a:gd name="connsiteX1013" fmla="*/ 371233 w 418564"/>
                  <a:gd name="connsiteY1013" fmla="*/ 197750 h 419737"/>
                  <a:gd name="connsiteX1014" fmla="*/ 371233 w 418564"/>
                  <a:gd name="connsiteY1014" fmla="*/ 197750 h 419737"/>
                  <a:gd name="connsiteX1015" fmla="*/ 371026 w 418564"/>
                  <a:gd name="connsiteY1015" fmla="*/ 197888 h 419737"/>
                  <a:gd name="connsiteX1016" fmla="*/ 370957 w 418564"/>
                  <a:gd name="connsiteY1016" fmla="*/ 197888 h 419737"/>
                  <a:gd name="connsiteX1017" fmla="*/ 369576 w 418564"/>
                  <a:gd name="connsiteY1017" fmla="*/ 198717 h 419737"/>
                  <a:gd name="connsiteX1018" fmla="*/ 369507 w 418564"/>
                  <a:gd name="connsiteY1018" fmla="*/ 198717 h 419737"/>
                  <a:gd name="connsiteX1019" fmla="*/ 369300 w 418564"/>
                  <a:gd name="connsiteY1019" fmla="*/ 198855 h 419737"/>
                  <a:gd name="connsiteX1020" fmla="*/ 368748 w 418564"/>
                  <a:gd name="connsiteY1020" fmla="*/ 199131 h 419737"/>
                  <a:gd name="connsiteX1021" fmla="*/ 368540 w 418564"/>
                  <a:gd name="connsiteY1021" fmla="*/ 199269 h 419737"/>
                  <a:gd name="connsiteX1022" fmla="*/ 368540 w 418564"/>
                  <a:gd name="connsiteY1022" fmla="*/ 199269 h 419737"/>
                  <a:gd name="connsiteX1023" fmla="*/ 367919 w 418564"/>
                  <a:gd name="connsiteY1023" fmla="*/ 199614 h 419737"/>
                  <a:gd name="connsiteX1024" fmla="*/ 367919 w 418564"/>
                  <a:gd name="connsiteY1024" fmla="*/ 199614 h 419737"/>
                  <a:gd name="connsiteX1025" fmla="*/ 366884 w 418564"/>
                  <a:gd name="connsiteY1025" fmla="*/ 200166 h 419737"/>
                  <a:gd name="connsiteX1026" fmla="*/ 365434 w 418564"/>
                  <a:gd name="connsiteY1026" fmla="*/ 200857 h 419737"/>
                  <a:gd name="connsiteX1027" fmla="*/ 365365 w 418564"/>
                  <a:gd name="connsiteY1027" fmla="*/ 200926 h 419737"/>
                  <a:gd name="connsiteX1028" fmla="*/ 365158 w 418564"/>
                  <a:gd name="connsiteY1028" fmla="*/ 200995 h 419737"/>
                  <a:gd name="connsiteX1029" fmla="*/ 364605 w 418564"/>
                  <a:gd name="connsiteY1029" fmla="*/ 201271 h 419737"/>
                  <a:gd name="connsiteX1030" fmla="*/ 364536 w 418564"/>
                  <a:gd name="connsiteY1030" fmla="*/ 201340 h 419737"/>
                  <a:gd name="connsiteX1031" fmla="*/ 364329 w 418564"/>
                  <a:gd name="connsiteY1031" fmla="*/ 201409 h 419737"/>
                  <a:gd name="connsiteX1032" fmla="*/ 363777 w 418564"/>
                  <a:gd name="connsiteY1032" fmla="*/ 201685 h 419737"/>
                  <a:gd name="connsiteX1033" fmla="*/ 363570 w 418564"/>
                  <a:gd name="connsiteY1033" fmla="*/ 201754 h 419737"/>
                  <a:gd name="connsiteX1034" fmla="*/ 363570 w 418564"/>
                  <a:gd name="connsiteY1034" fmla="*/ 201754 h 419737"/>
                  <a:gd name="connsiteX1035" fmla="*/ 362051 w 418564"/>
                  <a:gd name="connsiteY1035" fmla="*/ 202375 h 419737"/>
                  <a:gd name="connsiteX1036" fmla="*/ 361913 w 418564"/>
                  <a:gd name="connsiteY1036" fmla="*/ 202445 h 419737"/>
                  <a:gd name="connsiteX1037" fmla="*/ 361844 w 418564"/>
                  <a:gd name="connsiteY1037" fmla="*/ 202445 h 419737"/>
                  <a:gd name="connsiteX1038" fmla="*/ 360325 w 418564"/>
                  <a:gd name="connsiteY1038" fmla="*/ 202997 h 419737"/>
                  <a:gd name="connsiteX1039" fmla="*/ 360256 w 418564"/>
                  <a:gd name="connsiteY1039" fmla="*/ 202997 h 419737"/>
                  <a:gd name="connsiteX1040" fmla="*/ 360118 w 418564"/>
                  <a:gd name="connsiteY1040" fmla="*/ 203066 h 419737"/>
                  <a:gd name="connsiteX1041" fmla="*/ 360049 w 418564"/>
                  <a:gd name="connsiteY1041" fmla="*/ 203066 h 419737"/>
                  <a:gd name="connsiteX1042" fmla="*/ 359980 w 418564"/>
                  <a:gd name="connsiteY1042" fmla="*/ 203066 h 419737"/>
                  <a:gd name="connsiteX1043" fmla="*/ 359428 w 418564"/>
                  <a:gd name="connsiteY1043" fmla="*/ 203273 h 419737"/>
                  <a:gd name="connsiteX1044" fmla="*/ 359359 w 418564"/>
                  <a:gd name="connsiteY1044" fmla="*/ 203273 h 419737"/>
                  <a:gd name="connsiteX1045" fmla="*/ 359152 w 418564"/>
                  <a:gd name="connsiteY1045" fmla="*/ 203342 h 419737"/>
                  <a:gd name="connsiteX1046" fmla="*/ 358530 w 418564"/>
                  <a:gd name="connsiteY1046" fmla="*/ 203549 h 419737"/>
                  <a:gd name="connsiteX1047" fmla="*/ 358323 w 418564"/>
                  <a:gd name="connsiteY1047" fmla="*/ 203618 h 419737"/>
                  <a:gd name="connsiteX1048" fmla="*/ 358323 w 418564"/>
                  <a:gd name="connsiteY1048" fmla="*/ 203618 h 419737"/>
                  <a:gd name="connsiteX1049" fmla="*/ 357633 w 418564"/>
                  <a:gd name="connsiteY1049" fmla="*/ 203825 h 419737"/>
                  <a:gd name="connsiteX1050" fmla="*/ 357426 w 418564"/>
                  <a:gd name="connsiteY1050" fmla="*/ 203894 h 419737"/>
                  <a:gd name="connsiteX1051" fmla="*/ 357357 w 418564"/>
                  <a:gd name="connsiteY1051" fmla="*/ 203894 h 419737"/>
                  <a:gd name="connsiteX1052" fmla="*/ 356666 w 418564"/>
                  <a:gd name="connsiteY1052" fmla="*/ 204101 h 419737"/>
                  <a:gd name="connsiteX1053" fmla="*/ 356528 w 418564"/>
                  <a:gd name="connsiteY1053" fmla="*/ 204170 h 419737"/>
                  <a:gd name="connsiteX1054" fmla="*/ 356459 w 418564"/>
                  <a:gd name="connsiteY1054" fmla="*/ 204170 h 419737"/>
                  <a:gd name="connsiteX1055" fmla="*/ 355769 w 418564"/>
                  <a:gd name="connsiteY1055" fmla="*/ 204378 h 419737"/>
                  <a:gd name="connsiteX1056" fmla="*/ 355631 w 418564"/>
                  <a:gd name="connsiteY1056" fmla="*/ 204447 h 419737"/>
                  <a:gd name="connsiteX1057" fmla="*/ 355562 w 418564"/>
                  <a:gd name="connsiteY1057" fmla="*/ 204447 h 419737"/>
                  <a:gd name="connsiteX1058" fmla="*/ 354664 w 418564"/>
                  <a:gd name="connsiteY1058" fmla="*/ 204723 h 419737"/>
                  <a:gd name="connsiteX1059" fmla="*/ 354457 w 418564"/>
                  <a:gd name="connsiteY1059" fmla="*/ 204792 h 419737"/>
                  <a:gd name="connsiteX1060" fmla="*/ 353974 w 418564"/>
                  <a:gd name="connsiteY1060" fmla="*/ 204930 h 419737"/>
                  <a:gd name="connsiteX1061" fmla="*/ 353767 w 418564"/>
                  <a:gd name="connsiteY1061" fmla="*/ 204999 h 419737"/>
                  <a:gd name="connsiteX1062" fmla="*/ 353076 w 418564"/>
                  <a:gd name="connsiteY1062" fmla="*/ 205206 h 419737"/>
                  <a:gd name="connsiteX1063" fmla="*/ 352869 w 418564"/>
                  <a:gd name="connsiteY1063" fmla="*/ 205275 h 419737"/>
                  <a:gd name="connsiteX1064" fmla="*/ 352248 w 418564"/>
                  <a:gd name="connsiteY1064" fmla="*/ 205413 h 419737"/>
                  <a:gd name="connsiteX1065" fmla="*/ 352248 w 418564"/>
                  <a:gd name="connsiteY1065" fmla="*/ 205413 h 419737"/>
                  <a:gd name="connsiteX1066" fmla="*/ 352041 w 418564"/>
                  <a:gd name="connsiteY1066" fmla="*/ 205482 h 419737"/>
                  <a:gd name="connsiteX1067" fmla="*/ 352041 w 418564"/>
                  <a:gd name="connsiteY1067" fmla="*/ 205482 h 419737"/>
                  <a:gd name="connsiteX1068" fmla="*/ 351351 w 418564"/>
                  <a:gd name="connsiteY1068" fmla="*/ 205620 h 419737"/>
                  <a:gd name="connsiteX1069" fmla="*/ 351351 w 418564"/>
                  <a:gd name="connsiteY1069" fmla="*/ 205620 h 419737"/>
                  <a:gd name="connsiteX1070" fmla="*/ 351143 w 418564"/>
                  <a:gd name="connsiteY1070" fmla="*/ 205689 h 419737"/>
                  <a:gd name="connsiteX1071" fmla="*/ 350522 w 418564"/>
                  <a:gd name="connsiteY1071" fmla="*/ 205827 h 419737"/>
                  <a:gd name="connsiteX1072" fmla="*/ 350315 w 418564"/>
                  <a:gd name="connsiteY1072" fmla="*/ 205896 h 419737"/>
                  <a:gd name="connsiteX1073" fmla="*/ 350246 w 418564"/>
                  <a:gd name="connsiteY1073" fmla="*/ 205896 h 419737"/>
                  <a:gd name="connsiteX1074" fmla="*/ 349970 w 418564"/>
                  <a:gd name="connsiteY1074" fmla="*/ 205965 h 419737"/>
                  <a:gd name="connsiteX1075" fmla="*/ 377791 w 418564"/>
                  <a:gd name="connsiteY1075" fmla="*/ 193470 h 419737"/>
                  <a:gd name="connsiteX1076" fmla="*/ 377791 w 418564"/>
                  <a:gd name="connsiteY1076" fmla="*/ 193470 h 419737"/>
                  <a:gd name="connsiteX1077" fmla="*/ 81351 w 418564"/>
                  <a:gd name="connsiteY1077" fmla="*/ 212524 h 419737"/>
                  <a:gd name="connsiteX1078" fmla="*/ 24880 w 418564"/>
                  <a:gd name="connsiteY1078" fmla="*/ 243452 h 419737"/>
                  <a:gd name="connsiteX1079" fmla="*/ 47938 w 418564"/>
                  <a:gd name="connsiteY1079" fmla="*/ 221982 h 419737"/>
                  <a:gd name="connsiteX1080" fmla="*/ 47938 w 418564"/>
                  <a:gd name="connsiteY1080" fmla="*/ 221982 h 419737"/>
                  <a:gd name="connsiteX1081" fmla="*/ 81351 w 418564"/>
                  <a:gd name="connsiteY1081" fmla="*/ 212524 h 419737"/>
                  <a:gd name="connsiteX1082" fmla="*/ 81351 w 418564"/>
                  <a:gd name="connsiteY1082" fmla="*/ 212524 h 419737"/>
                  <a:gd name="connsiteX1083" fmla="*/ 172133 w 418564"/>
                  <a:gd name="connsiteY1083" fmla="*/ 264577 h 419737"/>
                  <a:gd name="connsiteX1084" fmla="*/ 88324 w 418564"/>
                  <a:gd name="connsiteY1084" fmla="*/ 328504 h 419737"/>
                  <a:gd name="connsiteX1085" fmla="*/ 85424 w 418564"/>
                  <a:gd name="connsiteY1085" fmla="*/ 353219 h 419737"/>
                  <a:gd name="connsiteX1086" fmla="*/ 85424 w 418564"/>
                  <a:gd name="connsiteY1086" fmla="*/ 353219 h 419737"/>
                  <a:gd name="connsiteX1087" fmla="*/ 92259 w 418564"/>
                  <a:gd name="connsiteY1087" fmla="*/ 384630 h 419737"/>
                  <a:gd name="connsiteX1088" fmla="*/ 92466 w 418564"/>
                  <a:gd name="connsiteY1088" fmla="*/ 384630 h 419737"/>
                  <a:gd name="connsiteX1089" fmla="*/ 92466 w 418564"/>
                  <a:gd name="connsiteY1089" fmla="*/ 384630 h 419737"/>
                  <a:gd name="connsiteX1090" fmla="*/ 93433 w 418564"/>
                  <a:gd name="connsiteY1090" fmla="*/ 384561 h 419737"/>
                  <a:gd name="connsiteX1091" fmla="*/ 93778 w 418564"/>
                  <a:gd name="connsiteY1091" fmla="*/ 384561 h 419737"/>
                  <a:gd name="connsiteX1092" fmla="*/ 93847 w 418564"/>
                  <a:gd name="connsiteY1092" fmla="*/ 384561 h 419737"/>
                  <a:gd name="connsiteX1093" fmla="*/ 94813 w 418564"/>
                  <a:gd name="connsiteY1093" fmla="*/ 384423 h 419737"/>
                  <a:gd name="connsiteX1094" fmla="*/ 95159 w 418564"/>
                  <a:gd name="connsiteY1094" fmla="*/ 384354 h 419737"/>
                  <a:gd name="connsiteX1095" fmla="*/ 98817 w 418564"/>
                  <a:gd name="connsiteY1095" fmla="*/ 383871 h 419737"/>
                  <a:gd name="connsiteX1096" fmla="*/ 98886 w 418564"/>
                  <a:gd name="connsiteY1096" fmla="*/ 383871 h 419737"/>
                  <a:gd name="connsiteX1097" fmla="*/ 99232 w 418564"/>
                  <a:gd name="connsiteY1097" fmla="*/ 383802 h 419737"/>
                  <a:gd name="connsiteX1098" fmla="*/ 99508 w 418564"/>
                  <a:gd name="connsiteY1098" fmla="*/ 383733 h 419737"/>
                  <a:gd name="connsiteX1099" fmla="*/ 99508 w 418564"/>
                  <a:gd name="connsiteY1099" fmla="*/ 383733 h 419737"/>
                  <a:gd name="connsiteX1100" fmla="*/ 99577 w 418564"/>
                  <a:gd name="connsiteY1100" fmla="*/ 383733 h 419737"/>
                  <a:gd name="connsiteX1101" fmla="*/ 100474 w 418564"/>
                  <a:gd name="connsiteY1101" fmla="*/ 383594 h 419737"/>
                  <a:gd name="connsiteX1102" fmla="*/ 100474 w 418564"/>
                  <a:gd name="connsiteY1102" fmla="*/ 383594 h 419737"/>
                  <a:gd name="connsiteX1103" fmla="*/ 101441 w 418564"/>
                  <a:gd name="connsiteY1103" fmla="*/ 383387 h 419737"/>
                  <a:gd name="connsiteX1104" fmla="*/ 101786 w 418564"/>
                  <a:gd name="connsiteY1104" fmla="*/ 383318 h 419737"/>
                  <a:gd name="connsiteX1105" fmla="*/ 101924 w 418564"/>
                  <a:gd name="connsiteY1105" fmla="*/ 383318 h 419737"/>
                  <a:gd name="connsiteX1106" fmla="*/ 102131 w 418564"/>
                  <a:gd name="connsiteY1106" fmla="*/ 383249 h 419737"/>
                  <a:gd name="connsiteX1107" fmla="*/ 102200 w 418564"/>
                  <a:gd name="connsiteY1107" fmla="*/ 383249 h 419737"/>
                  <a:gd name="connsiteX1108" fmla="*/ 103029 w 418564"/>
                  <a:gd name="connsiteY1108" fmla="*/ 383111 h 419737"/>
                  <a:gd name="connsiteX1109" fmla="*/ 103098 w 418564"/>
                  <a:gd name="connsiteY1109" fmla="*/ 383111 h 419737"/>
                  <a:gd name="connsiteX1110" fmla="*/ 103926 w 418564"/>
                  <a:gd name="connsiteY1110" fmla="*/ 382973 h 419737"/>
                  <a:gd name="connsiteX1111" fmla="*/ 103995 w 418564"/>
                  <a:gd name="connsiteY1111" fmla="*/ 382973 h 419737"/>
                  <a:gd name="connsiteX1112" fmla="*/ 104202 w 418564"/>
                  <a:gd name="connsiteY1112" fmla="*/ 382904 h 419737"/>
                  <a:gd name="connsiteX1113" fmla="*/ 105445 w 418564"/>
                  <a:gd name="connsiteY1113" fmla="*/ 382628 h 419737"/>
                  <a:gd name="connsiteX1114" fmla="*/ 105376 w 418564"/>
                  <a:gd name="connsiteY1114" fmla="*/ 382628 h 419737"/>
                  <a:gd name="connsiteX1115" fmla="*/ 105721 w 418564"/>
                  <a:gd name="connsiteY1115" fmla="*/ 382559 h 419737"/>
                  <a:gd name="connsiteX1116" fmla="*/ 105721 w 418564"/>
                  <a:gd name="connsiteY1116" fmla="*/ 382559 h 419737"/>
                  <a:gd name="connsiteX1117" fmla="*/ 107999 w 418564"/>
                  <a:gd name="connsiteY1117" fmla="*/ 382007 h 419737"/>
                  <a:gd name="connsiteX1118" fmla="*/ 108068 w 418564"/>
                  <a:gd name="connsiteY1118" fmla="*/ 382007 h 419737"/>
                  <a:gd name="connsiteX1119" fmla="*/ 108344 w 418564"/>
                  <a:gd name="connsiteY1119" fmla="*/ 381938 h 419737"/>
                  <a:gd name="connsiteX1120" fmla="*/ 108413 w 418564"/>
                  <a:gd name="connsiteY1120" fmla="*/ 381938 h 419737"/>
                  <a:gd name="connsiteX1121" fmla="*/ 109311 w 418564"/>
                  <a:gd name="connsiteY1121" fmla="*/ 381731 h 419737"/>
                  <a:gd name="connsiteX1122" fmla="*/ 109311 w 418564"/>
                  <a:gd name="connsiteY1122" fmla="*/ 381731 h 419737"/>
                  <a:gd name="connsiteX1123" fmla="*/ 112210 w 418564"/>
                  <a:gd name="connsiteY1123" fmla="*/ 380902 h 419737"/>
                  <a:gd name="connsiteX1124" fmla="*/ 112210 w 418564"/>
                  <a:gd name="connsiteY1124" fmla="*/ 380902 h 419737"/>
                  <a:gd name="connsiteX1125" fmla="*/ 114420 w 418564"/>
                  <a:gd name="connsiteY1125" fmla="*/ 380212 h 419737"/>
                  <a:gd name="connsiteX1126" fmla="*/ 114489 w 418564"/>
                  <a:gd name="connsiteY1126" fmla="*/ 380212 h 419737"/>
                  <a:gd name="connsiteX1127" fmla="*/ 114765 w 418564"/>
                  <a:gd name="connsiteY1127" fmla="*/ 380143 h 419737"/>
                  <a:gd name="connsiteX1128" fmla="*/ 114765 w 418564"/>
                  <a:gd name="connsiteY1128" fmla="*/ 380143 h 419737"/>
                  <a:gd name="connsiteX1129" fmla="*/ 115731 w 418564"/>
                  <a:gd name="connsiteY1129" fmla="*/ 379798 h 419737"/>
                  <a:gd name="connsiteX1130" fmla="*/ 116076 w 418564"/>
                  <a:gd name="connsiteY1130" fmla="*/ 379659 h 419737"/>
                  <a:gd name="connsiteX1131" fmla="*/ 116076 w 418564"/>
                  <a:gd name="connsiteY1131" fmla="*/ 379659 h 419737"/>
                  <a:gd name="connsiteX1132" fmla="*/ 119528 w 418564"/>
                  <a:gd name="connsiteY1132" fmla="*/ 378417 h 419737"/>
                  <a:gd name="connsiteX1133" fmla="*/ 119528 w 418564"/>
                  <a:gd name="connsiteY1133" fmla="*/ 378417 h 419737"/>
                  <a:gd name="connsiteX1134" fmla="*/ 121116 w 418564"/>
                  <a:gd name="connsiteY1134" fmla="*/ 377796 h 419737"/>
                  <a:gd name="connsiteX1135" fmla="*/ 121116 w 418564"/>
                  <a:gd name="connsiteY1135" fmla="*/ 377796 h 419737"/>
                  <a:gd name="connsiteX1136" fmla="*/ 122014 w 418564"/>
                  <a:gd name="connsiteY1136" fmla="*/ 377450 h 419737"/>
                  <a:gd name="connsiteX1137" fmla="*/ 122083 w 418564"/>
                  <a:gd name="connsiteY1137" fmla="*/ 377450 h 419737"/>
                  <a:gd name="connsiteX1138" fmla="*/ 122359 w 418564"/>
                  <a:gd name="connsiteY1138" fmla="*/ 377312 h 419737"/>
                  <a:gd name="connsiteX1139" fmla="*/ 122359 w 418564"/>
                  <a:gd name="connsiteY1139" fmla="*/ 377312 h 419737"/>
                  <a:gd name="connsiteX1140" fmla="*/ 123256 w 418564"/>
                  <a:gd name="connsiteY1140" fmla="*/ 376898 h 419737"/>
                  <a:gd name="connsiteX1141" fmla="*/ 123532 w 418564"/>
                  <a:gd name="connsiteY1141" fmla="*/ 376760 h 419737"/>
                  <a:gd name="connsiteX1142" fmla="*/ 123601 w 418564"/>
                  <a:gd name="connsiteY1142" fmla="*/ 376760 h 419737"/>
                  <a:gd name="connsiteX1143" fmla="*/ 124499 w 418564"/>
                  <a:gd name="connsiteY1143" fmla="*/ 376346 h 419737"/>
                  <a:gd name="connsiteX1144" fmla="*/ 124568 w 418564"/>
                  <a:gd name="connsiteY1144" fmla="*/ 376346 h 419737"/>
                  <a:gd name="connsiteX1145" fmla="*/ 124775 w 418564"/>
                  <a:gd name="connsiteY1145" fmla="*/ 376277 h 419737"/>
                  <a:gd name="connsiteX1146" fmla="*/ 124844 w 418564"/>
                  <a:gd name="connsiteY1146" fmla="*/ 376208 h 419737"/>
                  <a:gd name="connsiteX1147" fmla="*/ 125672 w 418564"/>
                  <a:gd name="connsiteY1147" fmla="*/ 375863 h 419737"/>
                  <a:gd name="connsiteX1148" fmla="*/ 125672 w 418564"/>
                  <a:gd name="connsiteY1148" fmla="*/ 375863 h 419737"/>
                  <a:gd name="connsiteX1149" fmla="*/ 125949 w 418564"/>
                  <a:gd name="connsiteY1149" fmla="*/ 375724 h 419737"/>
                  <a:gd name="connsiteX1150" fmla="*/ 126018 w 418564"/>
                  <a:gd name="connsiteY1150" fmla="*/ 375724 h 419737"/>
                  <a:gd name="connsiteX1151" fmla="*/ 128089 w 418564"/>
                  <a:gd name="connsiteY1151" fmla="*/ 374758 h 419737"/>
                  <a:gd name="connsiteX1152" fmla="*/ 128158 w 418564"/>
                  <a:gd name="connsiteY1152" fmla="*/ 374758 h 419737"/>
                  <a:gd name="connsiteX1153" fmla="*/ 128434 w 418564"/>
                  <a:gd name="connsiteY1153" fmla="*/ 374620 h 419737"/>
                  <a:gd name="connsiteX1154" fmla="*/ 128503 w 418564"/>
                  <a:gd name="connsiteY1154" fmla="*/ 374620 h 419737"/>
                  <a:gd name="connsiteX1155" fmla="*/ 129331 w 418564"/>
                  <a:gd name="connsiteY1155" fmla="*/ 374206 h 419737"/>
                  <a:gd name="connsiteX1156" fmla="*/ 129400 w 418564"/>
                  <a:gd name="connsiteY1156" fmla="*/ 374206 h 419737"/>
                  <a:gd name="connsiteX1157" fmla="*/ 129607 w 418564"/>
                  <a:gd name="connsiteY1157" fmla="*/ 374068 h 419737"/>
                  <a:gd name="connsiteX1158" fmla="*/ 129676 w 418564"/>
                  <a:gd name="connsiteY1158" fmla="*/ 374068 h 419737"/>
                  <a:gd name="connsiteX1159" fmla="*/ 129953 w 418564"/>
                  <a:gd name="connsiteY1159" fmla="*/ 373929 h 419737"/>
                  <a:gd name="connsiteX1160" fmla="*/ 130022 w 418564"/>
                  <a:gd name="connsiteY1160" fmla="*/ 373929 h 419737"/>
                  <a:gd name="connsiteX1161" fmla="*/ 130919 w 418564"/>
                  <a:gd name="connsiteY1161" fmla="*/ 373515 h 419737"/>
                  <a:gd name="connsiteX1162" fmla="*/ 130919 w 418564"/>
                  <a:gd name="connsiteY1162" fmla="*/ 373515 h 419737"/>
                  <a:gd name="connsiteX1163" fmla="*/ 132507 w 418564"/>
                  <a:gd name="connsiteY1163" fmla="*/ 372687 h 419737"/>
                  <a:gd name="connsiteX1164" fmla="*/ 132507 w 418564"/>
                  <a:gd name="connsiteY1164" fmla="*/ 372687 h 419737"/>
                  <a:gd name="connsiteX1165" fmla="*/ 134164 w 418564"/>
                  <a:gd name="connsiteY1165" fmla="*/ 371789 h 419737"/>
                  <a:gd name="connsiteX1166" fmla="*/ 134302 w 418564"/>
                  <a:gd name="connsiteY1166" fmla="*/ 371720 h 419737"/>
                  <a:gd name="connsiteX1167" fmla="*/ 134440 w 418564"/>
                  <a:gd name="connsiteY1167" fmla="*/ 371651 h 419737"/>
                  <a:gd name="connsiteX1168" fmla="*/ 134509 w 418564"/>
                  <a:gd name="connsiteY1168" fmla="*/ 371651 h 419737"/>
                  <a:gd name="connsiteX1169" fmla="*/ 134578 w 418564"/>
                  <a:gd name="connsiteY1169" fmla="*/ 371582 h 419737"/>
                  <a:gd name="connsiteX1170" fmla="*/ 135130 w 418564"/>
                  <a:gd name="connsiteY1170" fmla="*/ 371306 h 419737"/>
                  <a:gd name="connsiteX1171" fmla="*/ 135130 w 418564"/>
                  <a:gd name="connsiteY1171" fmla="*/ 371306 h 419737"/>
                  <a:gd name="connsiteX1172" fmla="*/ 135614 w 418564"/>
                  <a:gd name="connsiteY1172" fmla="*/ 371030 h 419737"/>
                  <a:gd name="connsiteX1173" fmla="*/ 135614 w 418564"/>
                  <a:gd name="connsiteY1173" fmla="*/ 371030 h 419737"/>
                  <a:gd name="connsiteX1174" fmla="*/ 135683 w 418564"/>
                  <a:gd name="connsiteY1174" fmla="*/ 371030 h 419737"/>
                  <a:gd name="connsiteX1175" fmla="*/ 136787 w 418564"/>
                  <a:gd name="connsiteY1175" fmla="*/ 370340 h 419737"/>
                  <a:gd name="connsiteX1176" fmla="*/ 136787 w 418564"/>
                  <a:gd name="connsiteY1176" fmla="*/ 370340 h 419737"/>
                  <a:gd name="connsiteX1177" fmla="*/ 136856 w 418564"/>
                  <a:gd name="connsiteY1177" fmla="*/ 370271 h 419737"/>
                  <a:gd name="connsiteX1178" fmla="*/ 137892 w 418564"/>
                  <a:gd name="connsiteY1178" fmla="*/ 369580 h 419737"/>
                  <a:gd name="connsiteX1179" fmla="*/ 137892 w 418564"/>
                  <a:gd name="connsiteY1179" fmla="*/ 369580 h 419737"/>
                  <a:gd name="connsiteX1180" fmla="*/ 137961 w 418564"/>
                  <a:gd name="connsiteY1180" fmla="*/ 369511 h 419737"/>
                  <a:gd name="connsiteX1181" fmla="*/ 138996 w 418564"/>
                  <a:gd name="connsiteY1181" fmla="*/ 368821 h 419737"/>
                  <a:gd name="connsiteX1182" fmla="*/ 139411 w 418564"/>
                  <a:gd name="connsiteY1182" fmla="*/ 368545 h 419737"/>
                  <a:gd name="connsiteX1183" fmla="*/ 139411 w 418564"/>
                  <a:gd name="connsiteY1183" fmla="*/ 368545 h 419737"/>
                  <a:gd name="connsiteX1184" fmla="*/ 140101 w 418564"/>
                  <a:gd name="connsiteY1184" fmla="*/ 368061 h 419737"/>
                  <a:gd name="connsiteX1185" fmla="*/ 140377 w 418564"/>
                  <a:gd name="connsiteY1185" fmla="*/ 367854 h 419737"/>
                  <a:gd name="connsiteX1186" fmla="*/ 140515 w 418564"/>
                  <a:gd name="connsiteY1186" fmla="*/ 367716 h 419737"/>
                  <a:gd name="connsiteX1187" fmla="*/ 141205 w 418564"/>
                  <a:gd name="connsiteY1187" fmla="*/ 367233 h 419737"/>
                  <a:gd name="connsiteX1188" fmla="*/ 141205 w 418564"/>
                  <a:gd name="connsiteY1188" fmla="*/ 367233 h 419737"/>
                  <a:gd name="connsiteX1189" fmla="*/ 141344 w 418564"/>
                  <a:gd name="connsiteY1189" fmla="*/ 367164 h 419737"/>
                  <a:gd name="connsiteX1190" fmla="*/ 141620 w 418564"/>
                  <a:gd name="connsiteY1190" fmla="*/ 366957 h 419737"/>
                  <a:gd name="connsiteX1191" fmla="*/ 142310 w 418564"/>
                  <a:gd name="connsiteY1191" fmla="*/ 366474 h 419737"/>
                  <a:gd name="connsiteX1192" fmla="*/ 142310 w 418564"/>
                  <a:gd name="connsiteY1192" fmla="*/ 366474 h 419737"/>
                  <a:gd name="connsiteX1193" fmla="*/ 142379 w 418564"/>
                  <a:gd name="connsiteY1193" fmla="*/ 366405 h 419737"/>
                  <a:gd name="connsiteX1194" fmla="*/ 143415 w 418564"/>
                  <a:gd name="connsiteY1194" fmla="*/ 365645 h 419737"/>
                  <a:gd name="connsiteX1195" fmla="*/ 143415 w 418564"/>
                  <a:gd name="connsiteY1195" fmla="*/ 365645 h 419737"/>
                  <a:gd name="connsiteX1196" fmla="*/ 144450 w 418564"/>
                  <a:gd name="connsiteY1196" fmla="*/ 364886 h 419737"/>
                  <a:gd name="connsiteX1197" fmla="*/ 144450 w 418564"/>
                  <a:gd name="connsiteY1197" fmla="*/ 364886 h 419737"/>
                  <a:gd name="connsiteX1198" fmla="*/ 144864 w 418564"/>
                  <a:gd name="connsiteY1198" fmla="*/ 364610 h 419737"/>
                  <a:gd name="connsiteX1199" fmla="*/ 145555 w 418564"/>
                  <a:gd name="connsiteY1199" fmla="*/ 364126 h 419737"/>
                  <a:gd name="connsiteX1200" fmla="*/ 145624 w 418564"/>
                  <a:gd name="connsiteY1200" fmla="*/ 364057 h 419737"/>
                  <a:gd name="connsiteX1201" fmla="*/ 145693 w 418564"/>
                  <a:gd name="connsiteY1201" fmla="*/ 363988 h 419737"/>
                  <a:gd name="connsiteX1202" fmla="*/ 145831 w 418564"/>
                  <a:gd name="connsiteY1202" fmla="*/ 363919 h 419737"/>
                  <a:gd name="connsiteX1203" fmla="*/ 145900 w 418564"/>
                  <a:gd name="connsiteY1203" fmla="*/ 363850 h 419737"/>
                  <a:gd name="connsiteX1204" fmla="*/ 145969 w 418564"/>
                  <a:gd name="connsiteY1204" fmla="*/ 363781 h 419737"/>
                  <a:gd name="connsiteX1205" fmla="*/ 147419 w 418564"/>
                  <a:gd name="connsiteY1205" fmla="*/ 362608 h 419737"/>
                  <a:gd name="connsiteX1206" fmla="*/ 147488 w 418564"/>
                  <a:gd name="connsiteY1206" fmla="*/ 362539 h 419737"/>
                  <a:gd name="connsiteX1207" fmla="*/ 147626 w 418564"/>
                  <a:gd name="connsiteY1207" fmla="*/ 362470 h 419737"/>
                  <a:gd name="connsiteX1208" fmla="*/ 147764 w 418564"/>
                  <a:gd name="connsiteY1208" fmla="*/ 362331 h 419737"/>
                  <a:gd name="connsiteX1209" fmla="*/ 147695 w 418564"/>
                  <a:gd name="connsiteY1209" fmla="*/ 362401 h 419737"/>
                  <a:gd name="connsiteX1210" fmla="*/ 148730 w 418564"/>
                  <a:gd name="connsiteY1210" fmla="*/ 361572 h 419737"/>
                  <a:gd name="connsiteX1211" fmla="*/ 148730 w 418564"/>
                  <a:gd name="connsiteY1211" fmla="*/ 361572 h 419737"/>
                  <a:gd name="connsiteX1212" fmla="*/ 148799 w 418564"/>
                  <a:gd name="connsiteY1212" fmla="*/ 361503 h 419737"/>
                  <a:gd name="connsiteX1213" fmla="*/ 149076 w 418564"/>
                  <a:gd name="connsiteY1213" fmla="*/ 361227 h 419737"/>
                  <a:gd name="connsiteX1214" fmla="*/ 149766 w 418564"/>
                  <a:gd name="connsiteY1214" fmla="*/ 360675 h 419737"/>
                  <a:gd name="connsiteX1215" fmla="*/ 149766 w 418564"/>
                  <a:gd name="connsiteY1215" fmla="*/ 360675 h 419737"/>
                  <a:gd name="connsiteX1216" fmla="*/ 149766 w 418564"/>
                  <a:gd name="connsiteY1216" fmla="*/ 360675 h 419737"/>
                  <a:gd name="connsiteX1217" fmla="*/ 150732 w 418564"/>
                  <a:gd name="connsiteY1217" fmla="*/ 359846 h 419737"/>
                  <a:gd name="connsiteX1218" fmla="*/ 150870 w 418564"/>
                  <a:gd name="connsiteY1218" fmla="*/ 359708 h 419737"/>
                  <a:gd name="connsiteX1219" fmla="*/ 151699 w 418564"/>
                  <a:gd name="connsiteY1219" fmla="*/ 358949 h 419737"/>
                  <a:gd name="connsiteX1220" fmla="*/ 151906 w 418564"/>
                  <a:gd name="connsiteY1220" fmla="*/ 358742 h 419737"/>
                  <a:gd name="connsiteX1221" fmla="*/ 152044 w 418564"/>
                  <a:gd name="connsiteY1221" fmla="*/ 358604 h 419737"/>
                  <a:gd name="connsiteX1222" fmla="*/ 152665 w 418564"/>
                  <a:gd name="connsiteY1222" fmla="*/ 358051 h 419737"/>
                  <a:gd name="connsiteX1223" fmla="*/ 152665 w 418564"/>
                  <a:gd name="connsiteY1223" fmla="*/ 358051 h 419737"/>
                  <a:gd name="connsiteX1224" fmla="*/ 153632 w 418564"/>
                  <a:gd name="connsiteY1224" fmla="*/ 357154 h 419737"/>
                  <a:gd name="connsiteX1225" fmla="*/ 153632 w 418564"/>
                  <a:gd name="connsiteY1225" fmla="*/ 357154 h 419737"/>
                  <a:gd name="connsiteX1226" fmla="*/ 154598 w 418564"/>
                  <a:gd name="connsiteY1226" fmla="*/ 356256 h 419737"/>
                  <a:gd name="connsiteX1227" fmla="*/ 154598 w 418564"/>
                  <a:gd name="connsiteY1227" fmla="*/ 356256 h 419737"/>
                  <a:gd name="connsiteX1228" fmla="*/ 154667 w 418564"/>
                  <a:gd name="connsiteY1228" fmla="*/ 356187 h 419737"/>
                  <a:gd name="connsiteX1229" fmla="*/ 154667 w 418564"/>
                  <a:gd name="connsiteY1229" fmla="*/ 356187 h 419737"/>
                  <a:gd name="connsiteX1230" fmla="*/ 154667 w 418564"/>
                  <a:gd name="connsiteY1230" fmla="*/ 356187 h 419737"/>
                  <a:gd name="connsiteX1231" fmla="*/ 155496 w 418564"/>
                  <a:gd name="connsiteY1231" fmla="*/ 355359 h 419737"/>
                  <a:gd name="connsiteX1232" fmla="*/ 155841 w 418564"/>
                  <a:gd name="connsiteY1232" fmla="*/ 355014 h 419737"/>
                  <a:gd name="connsiteX1233" fmla="*/ 155841 w 418564"/>
                  <a:gd name="connsiteY1233" fmla="*/ 355014 h 419737"/>
                  <a:gd name="connsiteX1234" fmla="*/ 156186 w 418564"/>
                  <a:gd name="connsiteY1234" fmla="*/ 354599 h 419737"/>
                  <a:gd name="connsiteX1235" fmla="*/ 156186 w 418564"/>
                  <a:gd name="connsiteY1235" fmla="*/ 354599 h 419737"/>
                  <a:gd name="connsiteX1236" fmla="*/ 156393 w 418564"/>
                  <a:gd name="connsiteY1236" fmla="*/ 354392 h 419737"/>
                  <a:gd name="connsiteX1237" fmla="*/ 157291 w 418564"/>
                  <a:gd name="connsiteY1237" fmla="*/ 353426 h 419737"/>
                  <a:gd name="connsiteX1238" fmla="*/ 158050 w 418564"/>
                  <a:gd name="connsiteY1238" fmla="*/ 352597 h 419737"/>
                  <a:gd name="connsiteX1239" fmla="*/ 158188 w 418564"/>
                  <a:gd name="connsiteY1239" fmla="*/ 352459 h 419737"/>
                  <a:gd name="connsiteX1240" fmla="*/ 158810 w 418564"/>
                  <a:gd name="connsiteY1240" fmla="*/ 351769 h 419737"/>
                  <a:gd name="connsiteX1241" fmla="*/ 159086 w 418564"/>
                  <a:gd name="connsiteY1241" fmla="*/ 351424 h 419737"/>
                  <a:gd name="connsiteX1242" fmla="*/ 159845 w 418564"/>
                  <a:gd name="connsiteY1242" fmla="*/ 350526 h 419737"/>
                  <a:gd name="connsiteX1243" fmla="*/ 159914 w 418564"/>
                  <a:gd name="connsiteY1243" fmla="*/ 350457 h 419737"/>
                  <a:gd name="connsiteX1244" fmla="*/ 159983 w 418564"/>
                  <a:gd name="connsiteY1244" fmla="*/ 350388 h 419737"/>
                  <a:gd name="connsiteX1245" fmla="*/ 159983 w 418564"/>
                  <a:gd name="connsiteY1245" fmla="*/ 350388 h 419737"/>
                  <a:gd name="connsiteX1246" fmla="*/ 160881 w 418564"/>
                  <a:gd name="connsiteY1246" fmla="*/ 349353 h 419737"/>
                  <a:gd name="connsiteX1247" fmla="*/ 161088 w 418564"/>
                  <a:gd name="connsiteY1247" fmla="*/ 349146 h 419737"/>
                  <a:gd name="connsiteX1248" fmla="*/ 161226 w 418564"/>
                  <a:gd name="connsiteY1248" fmla="*/ 349008 h 419737"/>
                  <a:gd name="connsiteX1249" fmla="*/ 161778 w 418564"/>
                  <a:gd name="connsiteY1249" fmla="*/ 348386 h 419737"/>
                  <a:gd name="connsiteX1250" fmla="*/ 161778 w 418564"/>
                  <a:gd name="connsiteY1250" fmla="*/ 348386 h 419737"/>
                  <a:gd name="connsiteX1251" fmla="*/ 161985 w 418564"/>
                  <a:gd name="connsiteY1251" fmla="*/ 348110 h 419737"/>
                  <a:gd name="connsiteX1252" fmla="*/ 162054 w 418564"/>
                  <a:gd name="connsiteY1252" fmla="*/ 347972 h 419737"/>
                  <a:gd name="connsiteX1253" fmla="*/ 162607 w 418564"/>
                  <a:gd name="connsiteY1253" fmla="*/ 347282 h 419737"/>
                  <a:gd name="connsiteX1254" fmla="*/ 162607 w 418564"/>
                  <a:gd name="connsiteY1254" fmla="*/ 347282 h 419737"/>
                  <a:gd name="connsiteX1255" fmla="*/ 163228 w 418564"/>
                  <a:gd name="connsiteY1255" fmla="*/ 346453 h 419737"/>
                  <a:gd name="connsiteX1256" fmla="*/ 163228 w 418564"/>
                  <a:gd name="connsiteY1256" fmla="*/ 346453 h 419737"/>
                  <a:gd name="connsiteX1257" fmla="*/ 163435 w 418564"/>
                  <a:gd name="connsiteY1257" fmla="*/ 346246 h 419737"/>
                  <a:gd name="connsiteX1258" fmla="*/ 163435 w 418564"/>
                  <a:gd name="connsiteY1258" fmla="*/ 346246 h 419737"/>
                  <a:gd name="connsiteX1259" fmla="*/ 164263 w 418564"/>
                  <a:gd name="connsiteY1259" fmla="*/ 345211 h 419737"/>
                  <a:gd name="connsiteX1260" fmla="*/ 164263 w 418564"/>
                  <a:gd name="connsiteY1260" fmla="*/ 345211 h 419737"/>
                  <a:gd name="connsiteX1261" fmla="*/ 164816 w 418564"/>
                  <a:gd name="connsiteY1261" fmla="*/ 344520 h 419737"/>
                  <a:gd name="connsiteX1262" fmla="*/ 164816 w 418564"/>
                  <a:gd name="connsiteY1262" fmla="*/ 344520 h 419737"/>
                  <a:gd name="connsiteX1263" fmla="*/ 164885 w 418564"/>
                  <a:gd name="connsiteY1263" fmla="*/ 344451 h 419737"/>
                  <a:gd name="connsiteX1264" fmla="*/ 165023 w 418564"/>
                  <a:gd name="connsiteY1264" fmla="*/ 344244 h 419737"/>
                  <a:gd name="connsiteX1265" fmla="*/ 165092 w 418564"/>
                  <a:gd name="connsiteY1265" fmla="*/ 344175 h 419737"/>
                  <a:gd name="connsiteX1266" fmla="*/ 165713 w 418564"/>
                  <a:gd name="connsiteY1266" fmla="*/ 343347 h 419737"/>
                  <a:gd name="connsiteX1267" fmla="*/ 165920 w 418564"/>
                  <a:gd name="connsiteY1267" fmla="*/ 343071 h 419737"/>
                  <a:gd name="connsiteX1268" fmla="*/ 165989 w 418564"/>
                  <a:gd name="connsiteY1268" fmla="*/ 343001 h 419737"/>
                  <a:gd name="connsiteX1269" fmla="*/ 166127 w 418564"/>
                  <a:gd name="connsiteY1269" fmla="*/ 342863 h 419737"/>
                  <a:gd name="connsiteX1270" fmla="*/ 166127 w 418564"/>
                  <a:gd name="connsiteY1270" fmla="*/ 342863 h 419737"/>
                  <a:gd name="connsiteX1271" fmla="*/ 167508 w 418564"/>
                  <a:gd name="connsiteY1271" fmla="*/ 340861 h 419737"/>
                  <a:gd name="connsiteX1272" fmla="*/ 167508 w 418564"/>
                  <a:gd name="connsiteY1272" fmla="*/ 340861 h 419737"/>
                  <a:gd name="connsiteX1273" fmla="*/ 167991 w 418564"/>
                  <a:gd name="connsiteY1273" fmla="*/ 340102 h 419737"/>
                  <a:gd name="connsiteX1274" fmla="*/ 168198 w 418564"/>
                  <a:gd name="connsiteY1274" fmla="*/ 339826 h 419737"/>
                  <a:gd name="connsiteX1275" fmla="*/ 168268 w 418564"/>
                  <a:gd name="connsiteY1275" fmla="*/ 339757 h 419737"/>
                  <a:gd name="connsiteX1276" fmla="*/ 168682 w 418564"/>
                  <a:gd name="connsiteY1276" fmla="*/ 339066 h 419737"/>
                  <a:gd name="connsiteX1277" fmla="*/ 168820 w 418564"/>
                  <a:gd name="connsiteY1277" fmla="*/ 338859 h 419737"/>
                  <a:gd name="connsiteX1278" fmla="*/ 168958 w 418564"/>
                  <a:gd name="connsiteY1278" fmla="*/ 338652 h 419737"/>
                  <a:gd name="connsiteX1279" fmla="*/ 168958 w 418564"/>
                  <a:gd name="connsiteY1279" fmla="*/ 338652 h 419737"/>
                  <a:gd name="connsiteX1280" fmla="*/ 169648 w 418564"/>
                  <a:gd name="connsiteY1280" fmla="*/ 337548 h 419737"/>
                  <a:gd name="connsiteX1281" fmla="*/ 169648 w 418564"/>
                  <a:gd name="connsiteY1281" fmla="*/ 337548 h 419737"/>
                  <a:gd name="connsiteX1282" fmla="*/ 169648 w 418564"/>
                  <a:gd name="connsiteY1282" fmla="*/ 337548 h 419737"/>
                  <a:gd name="connsiteX1283" fmla="*/ 170339 w 418564"/>
                  <a:gd name="connsiteY1283" fmla="*/ 336443 h 419737"/>
                  <a:gd name="connsiteX1284" fmla="*/ 170339 w 418564"/>
                  <a:gd name="connsiteY1284" fmla="*/ 336443 h 419737"/>
                  <a:gd name="connsiteX1285" fmla="*/ 170339 w 418564"/>
                  <a:gd name="connsiteY1285" fmla="*/ 336443 h 419737"/>
                  <a:gd name="connsiteX1286" fmla="*/ 170546 w 418564"/>
                  <a:gd name="connsiteY1286" fmla="*/ 336167 h 419737"/>
                  <a:gd name="connsiteX1287" fmla="*/ 170615 w 418564"/>
                  <a:gd name="connsiteY1287" fmla="*/ 336098 h 419737"/>
                  <a:gd name="connsiteX1288" fmla="*/ 171029 w 418564"/>
                  <a:gd name="connsiteY1288" fmla="*/ 335338 h 419737"/>
                  <a:gd name="connsiteX1289" fmla="*/ 171098 w 418564"/>
                  <a:gd name="connsiteY1289" fmla="*/ 335269 h 419737"/>
                  <a:gd name="connsiteX1290" fmla="*/ 171581 w 418564"/>
                  <a:gd name="connsiteY1290" fmla="*/ 334441 h 419737"/>
                  <a:gd name="connsiteX1291" fmla="*/ 171650 w 418564"/>
                  <a:gd name="connsiteY1291" fmla="*/ 334303 h 419737"/>
                  <a:gd name="connsiteX1292" fmla="*/ 171788 w 418564"/>
                  <a:gd name="connsiteY1292" fmla="*/ 334096 h 419737"/>
                  <a:gd name="connsiteX1293" fmla="*/ 171788 w 418564"/>
                  <a:gd name="connsiteY1293" fmla="*/ 334027 h 419737"/>
                  <a:gd name="connsiteX1294" fmla="*/ 172410 w 418564"/>
                  <a:gd name="connsiteY1294" fmla="*/ 332922 h 419737"/>
                  <a:gd name="connsiteX1295" fmla="*/ 172548 w 418564"/>
                  <a:gd name="connsiteY1295" fmla="*/ 332646 h 419737"/>
                  <a:gd name="connsiteX1296" fmla="*/ 173031 w 418564"/>
                  <a:gd name="connsiteY1296" fmla="*/ 331749 h 419737"/>
                  <a:gd name="connsiteX1297" fmla="*/ 173031 w 418564"/>
                  <a:gd name="connsiteY1297" fmla="*/ 331680 h 419737"/>
                  <a:gd name="connsiteX1298" fmla="*/ 174826 w 418564"/>
                  <a:gd name="connsiteY1298" fmla="*/ 328090 h 419737"/>
                  <a:gd name="connsiteX1299" fmla="*/ 174826 w 418564"/>
                  <a:gd name="connsiteY1299" fmla="*/ 328021 h 419737"/>
                  <a:gd name="connsiteX1300" fmla="*/ 175102 w 418564"/>
                  <a:gd name="connsiteY1300" fmla="*/ 327537 h 419737"/>
                  <a:gd name="connsiteX1301" fmla="*/ 175102 w 418564"/>
                  <a:gd name="connsiteY1301" fmla="*/ 327537 h 419737"/>
                  <a:gd name="connsiteX1302" fmla="*/ 175378 w 418564"/>
                  <a:gd name="connsiteY1302" fmla="*/ 326916 h 419737"/>
                  <a:gd name="connsiteX1303" fmla="*/ 175447 w 418564"/>
                  <a:gd name="connsiteY1303" fmla="*/ 326847 h 419737"/>
                  <a:gd name="connsiteX1304" fmla="*/ 175861 w 418564"/>
                  <a:gd name="connsiteY1304" fmla="*/ 326019 h 419737"/>
                  <a:gd name="connsiteX1305" fmla="*/ 175861 w 418564"/>
                  <a:gd name="connsiteY1305" fmla="*/ 326019 h 419737"/>
                  <a:gd name="connsiteX1306" fmla="*/ 176000 w 418564"/>
                  <a:gd name="connsiteY1306" fmla="*/ 325673 h 419737"/>
                  <a:gd name="connsiteX1307" fmla="*/ 176552 w 418564"/>
                  <a:gd name="connsiteY1307" fmla="*/ 324431 h 419737"/>
                  <a:gd name="connsiteX1308" fmla="*/ 176552 w 418564"/>
                  <a:gd name="connsiteY1308" fmla="*/ 324431 h 419737"/>
                  <a:gd name="connsiteX1309" fmla="*/ 177725 w 418564"/>
                  <a:gd name="connsiteY1309" fmla="*/ 321600 h 419737"/>
                  <a:gd name="connsiteX1310" fmla="*/ 179382 w 418564"/>
                  <a:gd name="connsiteY1310" fmla="*/ 322015 h 419737"/>
                  <a:gd name="connsiteX1311" fmla="*/ 181039 w 418564"/>
                  <a:gd name="connsiteY1311" fmla="*/ 322498 h 419737"/>
                  <a:gd name="connsiteX1312" fmla="*/ 180970 w 418564"/>
                  <a:gd name="connsiteY1312" fmla="*/ 322912 h 419737"/>
                  <a:gd name="connsiteX1313" fmla="*/ 180901 w 418564"/>
                  <a:gd name="connsiteY1313" fmla="*/ 323464 h 419737"/>
                  <a:gd name="connsiteX1314" fmla="*/ 180901 w 418564"/>
                  <a:gd name="connsiteY1314" fmla="*/ 323602 h 419737"/>
                  <a:gd name="connsiteX1315" fmla="*/ 180901 w 418564"/>
                  <a:gd name="connsiteY1315" fmla="*/ 323671 h 419737"/>
                  <a:gd name="connsiteX1316" fmla="*/ 180763 w 418564"/>
                  <a:gd name="connsiteY1316" fmla="*/ 324569 h 419737"/>
                  <a:gd name="connsiteX1317" fmla="*/ 180763 w 418564"/>
                  <a:gd name="connsiteY1317" fmla="*/ 324569 h 419737"/>
                  <a:gd name="connsiteX1318" fmla="*/ 180694 w 418564"/>
                  <a:gd name="connsiteY1318" fmla="*/ 325466 h 419737"/>
                  <a:gd name="connsiteX1319" fmla="*/ 180625 w 418564"/>
                  <a:gd name="connsiteY1319" fmla="*/ 326226 h 419737"/>
                  <a:gd name="connsiteX1320" fmla="*/ 180625 w 418564"/>
                  <a:gd name="connsiteY1320" fmla="*/ 326226 h 419737"/>
                  <a:gd name="connsiteX1321" fmla="*/ 180487 w 418564"/>
                  <a:gd name="connsiteY1321" fmla="*/ 327537 h 419737"/>
                  <a:gd name="connsiteX1322" fmla="*/ 180418 w 418564"/>
                  <a:gd name="connsiteY1322" fmla="*/ 328573 h 419737"/>
                  <a:gd name="connsiteX1323" fmla="*/ 180349 w 418564"/>
                  <a:gd name="connsiteY1323" fmla="*/ 329608 h 419737"/>
                  <a:gd name="connsiteX1324" fmla="*/ 180349 w 418564"/>
                  <a:gd name="connsiteY1324" fmla="*/ 329608 h 419737"/>
                  <a:gd name="connsiteX1325" fmla="*/ 180349 w 418564"/>
                  <a:gd name="connsiteY1325" fmla="*/ 329885 h 419737"/>
                  <a:gd name="connsiteX1326" fmla="*/ 180349 w 418564"/>
                  <a:gd name="connsiteY1326" fmla="*/ 329954 h 419737"/>
                  <a:gd name="connsiteX1327" fmla="*/ 180280 w 418564"/>
                  <a:gd name="connsiteY1327" fmla="*/ 331127 h 419737"/>
                  <a:gd name="connsiteX1328" fmla="*/ 180280 w 418564"/>
                  <a:gd name="connsiteY1328" fmla="*/ 331196 h 419737"/>
                  <a:gd name="connsiteX1329" fmla="*/ 180280 w 418564"/>
                  <a:gd name="connsiteY1329" fmla="*/ 331265 h 419737"/>
                  <a:gd name="connsiteX1330" fmla="*/ 180142 w 418564"/>
                  <a:gd name="connsiteY1330" fmla="*/ 335062 h 419737"/>
                  <a:gd name="connsiteX1331" fmla="*/ 180142 w 418564"/>
                  <a:gd name="connsiteY1331" fmla="*/ 335062 h 419737"/>
                  <a:gd name="connsiteX1332" fmla="*/ 180142 w 418564"/>
                  <a:gd name="connsiteY1332" fmla="*/ 335338 h 419737"/>
                  <a:gd name="connsiteX1333" fmla="*/ 180142 w 418564"/>
                  <a:gd name="connsiteY1333" fmla="*/ 335408 h 419737"/>
                  <a:gd name="connsiteX1334" fmla="*/ 180142 w 418564"/>
                  <a:gd name="connsiteY1334" fmla="*/ 335615 h 419737"/>
                  <a:gd name="connsiteX1335" fmla="*/ 180142 w 418564"/>
                  <a:gd name="connsiteY1335" fmla="*/ 336512 h 419737"/>
                  <a:gd name="connsiteX1336" fmla="*/ 180142 w 418564"/>
                  <a:gd name="connsiteY1336" fmla="*/ 336719 h 419737"/>
                  <a:gd name="connsiteX1337" fmla="*/ 180142 w 418564"/>
                  <a:gd name="connsiteY1337" fmla="*/ 336995 h 419737"/>
                  <a:gd name="connsiteX1338" fmla="*/ 180142 w 418564"/>
                  <a:gd name="connsiteY1338" fmla="*/ 337686 h 419737"/>
                  <a:gd name="connsiteX1339" fmla="*/ 180142 w 418564"/>
                  <a:gd name="connsiteY1339" fmla="*/ 337962 h 419737"/>
                  <a:gd name="connsiteX1340" fmla="*/ 180142 w 418564"/>
                  <a:gd name="connsiteY1340" fmla="*/ 338031 h 419737"/>
                  <a:gd name="connsiteX1341" fmla="*/ 180142 w 418564"/>
                  <a:gd name="connsiteY1341" fmla="*/ 338100 h 419737"/>
                  <a:gd name="connsiteX1342" fmla="*/ 180142 w 418564"/>
                  <a:gd name="connsiteY1342" fmla="*/ 338238 h 419737"/>
                  <a:gd name="connsiteX1343" fmla="*/ 180142 w 418564"/>
                  <a:gd name="connsiteY1343" fmla="*/ 339274 h 419737"/>
                  <a:gd name="connsiteX1344" fmla="*/ 180142 w 418564"/>
                  <a:gd name="connsiteY1344" fmla="*/ 339274 h 419737"/>
                  <a:gd name="connsiteX1345" fmla="*/ 180142 w 418564"/>
                  <a:gd name="connsiteY1345" fmla="*/ 340240 h 419737"/>
                  <a:gd name="connsiteX1346" fmla="*/ 180142 w 418564"/>
                  <a:gd name="connsiteY1346" fmla="*/ 340861 h 419737"/>
                  <a:gd name="connsiteX1347" fmla="*/ 180211 w 418564"/>
                  <a:gd name="connsiteY1347" fmla="*/ 341897 h 419737"/>
                  <a:gd name="connsiteX1348" fmla="*/ 180211 w 418564"/>
                  <a:gd name="connsiteY1348" fmla="*/ 341966 h 419737"/>
                  <a:gd name="connsiteX1349" fmla="*/ 180280 w 418564"/>
                  <a:gd name="connsiteY1349" fmla="*/ 342932 h 419737"/>
                  <a:gd name="connsiteX1350" fmla="*/ 180280 w 418564"/>
                  <a:gd name="connsiteY1350" fmla="*/ 343278 h 419737"/>
                  <a:gd name="connsiteX1351" fmla="*/ 180349 w 418564"/>
                  <a:gd name="connsiteY1351" fmla="*/ 344589 h 419737"/>
                  <a:gd name="connsiteX1352" fmla="*/ 180349 w 418564"/>
                  <a:gd name="connsiteY1352" fmla="*/ 344589 h 419737"/>
                  <a:gd name="connsiteX1353" fmla="*/ 180349 w 418564"/>
                  <a:gd name="connsiteY1353" fmla="*/ 344658 h 419737"/>
                  <a:gd name="connsiteX1354" fmla="*/ 180349 w 418564"/>
                  <a:gd name="connsiteY1354" fmla="*/ 344658 h 419737"/>
                  <a:gd name="connsiteX1355" fmla="*/ 180487 w 418564"/>
                  <a:gd name="connsiteY1355" fmla="*/ 345901 h 419737"/>
                  <a:gd name="connsiteX1356" fmla="*/ 180487 w 418564"/>
                  <a:gd name="connsiteY1356" fmla="*/ 345901 h 419737"/>
                  <a:gd name="connsiteX1357" fmla="*/ 180556 w 418564"/>
                  <a:gd name="connsiteY1357" fmla="*/ 346798 h 419737"/>
                  <a:gd name="connsiteX1358" fmla="*/ 180556 w 418564"/>
                  <a:gd name="connsiteY1358" fmla="*/ 346867 h 419737"/>
                  <a:gd name="connsiteX1359" fmla="*/ 180625 w 418564"/>
                  <a:gd name="connsiteY1359" fmla="*/ 347420 h 419737"/>
                  <a:gd name="connsiteX1360" fmla="*/ 180625 w 418564"/>
                  <a:gd name="connsiteY1360" fmla="*/ 347489 h 419737"/>
                  <a:gd name="connsiteX1361" fmla="*/ 180694 w 418564"/>
                  <a:gd name="connsiteY1361" fmla="*/ 348317 h 419737"/>
                  <a:gd name="connsiteX1362" fmla="*/ 180694 w 418564"/>
                  <a:gd name="connsiteY1362" fmla="*/ 348248 h 419737"/>
                  <a:gd name="connsiteX1363" fmla="*/ 180763 w 418564"/>
                  <a:gd name="connsiteY1363" fmla="*/ 348800 h 419737"/>
                  <a:gd name="connsiteX1364" fmla="*/ 180763 w 418564"/>
                  <a:gd name="connsiteY1364" fmla="*/ 348800 h 419737"/>
                  <a:gd name="connsiteX1365" fmla="*/ 180832 w 418564"/>
                  <a:gd name="connsiteY1365" fmla="*/ 349215 h 419737"/>
                  <a:gd name="connsiteX1366" fmla="*/ 180970 w 418564"/>
                  <a:gd name="connsiteY1366" fmla="*/ 350181 h 419737"/>
                  <a:gd name="connsiteX1367" fmla="*/ 180970 w 418564"/>
                  <a:gd name="connsiteY1367" fmla="*/ 350388 h 419737"/>
                  <a:gd name="connsiteX1368" fmla="*/ 180970 w 418564"/>
                  <a:gd name="connsiteY1368" fmla="*/ 350457 h 419737"/>
                  <a:gd name="connsiteX1369" fmla="*/ 181108 w 418564"/>
                  <a:gd name="connsiteY1369" fmla="*/ 351493 h 419737"/>
                  <a:gd name="connsiteX1370" fmla="*/ 181108 w 418564"/>
                  <a:gd name="connsiteY1370" fmla="*/ 351424 h 419737"/>
                  <a:gd name="connsiteX1371" fmla="*/ 181108 w 418564"/>
                  <a:gd name="connsiteY1371" fmla="*/ 351562 h 419737"/>
                  <a:gd name="connsiteX1372" fmla="*/ 181246 w 418564"/>
                  <a:gd name="connsiteY1372" fmla="*/ 352528 h 419737"/>
                  <a:gd name="connsiteX1373" fmla="*/ 181246 w 418564"/>
                  <a:gd name="connsiteY1373" fmla="*/ 352528 h 419737"/>
                  <a:gd name="connsiteX1374" fmla="*/ 181453 w 418564"/>
                  <a:gd name="connsiteY1374" fmla="*/ 353840 h 419737"/>
                  <a:gd name="connsiteX1375" fmla="*/ 181453 w 418564"/>
                  <a:gd name="connsiteY1375" fmla="*/ 353840 h 419737"/>
                  <a:gd name="connsiteX1376" fmla="*/ 181660 w 418564"/>
                  <a:gd name="connsiteY1376" fmla="*/ 355152 h 419737"/>
                  <a:gd name="connsiteX1377" fmla="*/ 181868 w 418564"/>
                  <a:gd name="connsiteY1377" fmla="*/ 356325 h 419737"/>
                  <a:gd name="connsiteX1378" fmla="*/ 181868 w 418564"/>
                  <a:gd name="connsiteY1378" fmla="*/ 356463 h 419737"/>
                  <a:gd name="connsiteX1379" fmla="*/ 181868 w 418564"/>
                  <a:gd name="connsiteY1379" fmla="*/ 356602 h 419737"/>
                  <a:gd name="connsiteX1380" fmla="*/ 182075 w 418564"/>
                  <a:gd name="connsiteY1380" fmla="*/ 357637 h 419737"/>
                  <a:gd name="connsiteX1381" fmla="*/ 182075 w 418564"/>
                  <a:gd name="connsiteY1381" fmla="*/ 357775 h 419737"/>
                  <a:gd name="connsiteX1382" fmla="*/ 182075 w 418564"/>
                  <a:gd name="connsiteY1382" fmla="*/ 357844 h 419737"/>
                  <a:gd name="connsiteX1383" fmla="*/ 182213 w 418564"/>
                  <a:gd name="connsiteY1383" fmla="*/ 358535 h 419737"/>
                  <a:gd name="connsiteX1384" fmla="*/ 182351 w 418564"/>
                  <a:gd name="connsiteY1384" fmla="*/ 359225 h 419737"/>
                  <a:gd name="connsiteX1385" fmla="*/ 182351 w 418564"/>
                  <a:gd name="connsiteY1385" fmla="*/ 359294 h 419737"/>
                  <a:gd name="connsiteX1386" fmla="*/ 182489 w 418564"/>
                  <a:gd name="connsiteY1386" fmla="*/ 359777 h 419737"/>
                  <a:gd name="connsiteX1387" fmla="*/ 182627 w 418564"/>
                  <a:gd name="connsiteY1387" fmla="*/ 360468 h 419737"/>
                  <a:gd name="connsiteX1388" fmla="*/ 182627 w 418564"/>
                  <a:gd name="connsiteY1388" fmla="*/ 360606 h 419737"/>
                  <a:gd name="connsiteX1389" fmla="*/ 182696 w 418564"/>
                  <a:gd name="connsiteY1389" fmla="*/ 360813 h 419737"/>
                  <a:gd name="connsiteX1390" fmla="*/ 182972 w 418564"/>
                  <a:gd name="connsiteY1390" fmla="*/ 361779 h 419737"/>
                  <a:gd name="connsiteX1391" fmla="*/ 183317 w 418564"/>
                  <a:gd name="connsiteY1391" fmla="*/ 363091 h 419737"/>
                  <a:gd name="connsiteX1392" fmla="*/ 183317 w 418564"/>
                  <a:gd name="connsiteY1392" fmla="*/ 363091 h 419737"/>
                  <a:gd name="connsiteX1393" fmla="*/ 183663 w 418564"/>
                  <a:gd name="connsiteY1393" fmla="*/ 364265 h 419737"/>
                  <a:gd name="connsiteX1394" fmla="*/ 183663 w 418564"/>
                  <a:gd name="connsiteY1394" fmla="*/ 364333 h 419737"/>
                  <a:gd name="connsiteX1395" fmla="*/ 183663 w 418564"/>
                  <a:gd name="connsiteY1395" fmla="*/ 364333 h 419737"/>
                  <a:gd name="connsiteX1396" fmla="*/ 183939 w 418564"/>
                  <a:gd name="connsiteY1396" fmla="*/ 365300 h 419737"/>
                  <a:gd name="connsiteX1397" fmla="*/ 184077 w 418564"/>
                  <a:gd name="connsiteY1397" fmla="*/ 365714 h 419737"/>
                  <a:gd name="connsiteX1398" fmla="*/ 184353 w 418564"/>
                  <a:gd name="connsiteY1398" fmla="*/ 366681 h 419737"/>
                  <a:gd name="connsiteX1399" fmla="*/ 184491 w 418564"/>
                  <a:gd name="connsiteY1399" fmla="*/ 367026 h 419737"/>
                  <a:gd name="connsiteX1400" fmla="*/ 184491 w 418564"/>
                  <a:gd name="connsiteY1400" fmla="*/ 367026 h 419737"/>
                  <a:gd name="connsiteX1401" fmla="*/ 184836 w 418564"/>
                  <a:gd name="connsiteY1401" fmla="*/ 367992 h 419737"/>
                  <a:gd name="connsiteX1402" fmla="*/ 184836 w 418564"/>
                  <a:gd name="connsiteY1402" fmla="*/ 368061 h 419737"/>
                  <a:gd name="connsiteX1403" fmla="*/ 184905 w 418564"/>
                  <a:gd name="connsiteY1403" fmla="*/ 368269 h 419737"/>
                  <a:gd name="connsiteX1404" fmla="*/ 184974 w 418564"/>
                  <a:gd name="connsiteY1404" fmla="*/ 368545 h 419737"/>
                  <a:gd name="connsiteX1405" fmla="*/ 184974 w 418564"/>
                  <a:gd name="connsiteY1405" fmla="*/ 368614 h 419737"/>
                  <a:gd name="connsiteX1406" fmla="*/ 185319 w 418564"/>
                  <a:gd name="connsiteY1406" fmla="*/ 369580 h 419737"/>
                  <a:gd name="connsiteX1407" fmla="*/ 185665 w 418564"/>
                  <a:gd name="connsiteY1407" fmla="*/ 370547 h 419737"/>
                  <a:gd name="connsiteX1408" fmla="*/ 185803 w 418564"/>
                  <a:gd name="connsiteY1408" fmla="*/ 370961 h 419737"/>
                  <a:gd name="connsiteX1409" fmla="*/ 185872 w 418564"/>
                  <a:gd name="connsiteY1409" fmla="*/ 371168 h 419737"/>
                  <a:gd name="connsiteX1410" fmla="*/ 185941 w 418564"/>
                  <a:gd name="connsiteY1410" fmla="*/ 371444 h 419737"/>
                  <a:gd name="connsiteX1411" fmla="*/ 185941 w 418564"/>
                  <a:gd name="connsiteY1411" fmla="*/ 371444 h 419737"/>
                  <a:gd name="connsiteX1412" fmla="*/ 186286 w 418564"/>
                  <a:gd name="connsiteY1412" fmla="*/ 372342 h 419737"/>
                  <a:gd name="connsiteX1413" fmla="*/ 186355 w 418564"/>
                  <a:gd name="connsiteY1413" fmla="*/ 372480 h 419737"/>
                  <a:gd name="connsiteX1414" fmla="*/ 186424 w 418564"/>
                  <a:gd name="connsiteY1414" fmla="*/ 372687 h 419737"/>
                  <a:gd name="connsiteX1415" fmla="*/ 186700 w 418564"/>
                  <a:gd name="connsiteY1415" fmla="*/ 373377 h 419737"/>
                  <a:gd name="connsiteX1416" fmla="*/ 186700 w 418564"/>
                  <a:gd name="connsiteY1416" fmla="*/ 373377 h 419737"/>
                  <a:gd name="connsiteX1417" fmla="*/ 187114 w 418564"/>
                  <a:gd name="connsiteY1417" fmla="*/ 374344 h 419737"/>
                  <a:gd name="connsiteX1418" fmla="*/ 187114 w 418564"/>
                  <a:gd name="connsiteY1418" fmla="*/ 374413 h 419737"/>
                  <a:gd name="connsiteX1419" fmla="*/ 187183 w 418564"/>
                  <a:gd name="connsiteY1419" fmla="*/ 374551 h 419737"/>
                  <a:gd name="connsiteX1420" fmla="*/ 187529 w 418564"/>
                  <a:gd name="connsiteY1420" fmla="*/ 375310 h 419737"/>
                  <a:gd name="connsiteX1421" fmla="*/ 187598 w 418564"/>
                  <a:gd name="connsiteY1421" fmla="*/ 375448 h 419737"/>
                  <a:gd name="connsiteX1422" fmla="*/ 187805 w 418564"/>
                  <a:gd name="connsiteY1422" fmla="*/ 375863 h 419737"/>
                  <a:gd name="connsiteX1423" fmla="*/ 188219 w 418564"/>
                  <a:gd name="connsiteY1423" fmla="*/ 376898 h 419737"/>
                  <a:gd name="connsiteX1424" fmla="*/ 188219 w 418564"/>
                  <a:gd name="connsiteY1424" fmla="*/ 376967 h 419737"/>
                  <a:gd name="connsiteX1425" fmla="*/ 188288 w 418564"/>
                  <a:gd name="connsiteY1425" fmla="*/ 377105 h 419737"/>
                  <a:gd name="connsiteX1426" fmla="*/ 188564 w 418564"/>
                  <a:gd name="connsiteY1426" fmla="*/ 377796 h 419737"/>
                  <a:gd name="connsiteX1427" fmla="*/ 188840 w 418564"/>
                  <a:gd name="connsiteY1427" fmla="*/ 378486 h 419737"/>
                  <a:gd name="connsiteX1428" fmla="*/ 188909 w 418564"/>
                  <a:gd name="connsiteY1428" fmla="*/ 378624 h 419737"/>
                  <a:gd name="connsiteX1429" fmla="*/ 188978 w 418564"/>
                  <a:gd name="connsiteY1429" fmla="*/ 378693 h 419737"/>
                  <a:gd name="connsiteX1430" fmla="*/ 189116 w 418564"/>
                  <a:gd name="connsiteY1430" fmla="*/ 378969 h 419737"/>
                  <a:gd name="connsiteX1431" fmla="*/ 189323 w 418564"/>
                  <a:gd name="connsiteY1431" fmla="*/ 379452 h 419737"/>
                  <a:gd name="connsiteX1432" fmla="*/ 189323 w 418564"/>
                  <a:gd name="connsiteY1432" fmla="*/ 379521 h 419737"/>
                  <a:gd name="connsiteX1433" fmla="*/ 189462 w 418564"/>
                  <a:gd name="connsiteY1433" fmla="*/ 379867 h 419737"/>
                  <a:gd name="connsiteX1434" fmla="*/ 189876 w 418564"/>
                  <a:gd name="connsiteY1434" fmla="*/ 380764 h 419737"/>
                  <a:gd name="connsiteX1435" fmla="*/ 189876 w 418564"/>
                  <a:gd name="connsiteY1435" fmla="*/ 380764 h 419737"/>
                  <a:gd name="connsiteX1436" fmla="*/ 190497 w 418564"/>
                  <a:gd name="connsiteY1436" fmla="*/ 382007 h 419737"/>
                  <a:gd name="connsiteX1437" fmla="*/ 190497 w 418564"/>
                  <a:gd name="connsiteY1437" fmla="*/ 382007 h 419737"/>
                  <a:gd name="connsiteX1438" fmla="*/ 190980 w 418564"/>
                  <a:gd name="connsiteY1438" fmla="*/ 382973 h 419737"/>
                  <a:gd name="connsiteX1439" fmla="*/ 191049 w 418564"/>
                  <a:gd name="connsiteY1439" fmla="*/ 383111 h 419737"/>
                  <a:gd name="connsiteX1440" fmla="*/ 191118 w 418564"/>
                  <a:gd name="connsiteY1440" fmla="*/ 383318 h 419737"/>
                  <a:gd name="connsiteX1441" fmla="*/ 191533 w 418564"/>
                  <a:gd name="connsiteY1441" fmla="*/ 384147 h 419737"/>
                  <a:gd name="connsiteX1442" fmla="*/ 191671 w 418564"/>
                  <a:gd name="connsiteY1442" fmla="*/ 384423 h 419737"/>
                  <a:gd name="connsiteX1443" fmla="*/ 191740 w 418564"/>
                  <a:gd name="connsiteY1443" fmla="*/ 384492 h 419737"/>
                  <a:gd name="connsiteX1444" fmla="*/ 192016 w 418564"/>
                  <a:gd name="connsiteY1444" fmla="*/ 384975 h 419737"/>
                  <a:gd name="connsiteX1445" fmla="*/ 192361 w 418564"/>
                  <a:gd name="connsiteY1445" fmla="*/ 385666 h 419737"/>
                  <a:gd name="connsiteX1446" fmla="*/ 192361 w 418564"/>
                  <a:gd name="connsiteY1446" fmla="*/ 385735 h 419737"/>
                  <a:gd name="connsiteX1447" fmla="*/ 192361 w 418564"/>
                  <a:gd name="connsiteY1447" fmla="*/ 385804 h 419737"/>
                  <a:gd name="connsiteX1448" fmla="*/ 192430 w 418564"/>
                  <a:gd name="connsiteY1448" fmla="*/ 385942 h 419737"/>
                  <a:gd name="connsiteX1449" fmla="*/ 192913 w 418564"/>
                  <a:gd name="connsiteY1449" fmla="*/ 386839 h 419737"/>
                  <a:gd name="connsiteX1450" fmla="*/ 192913 w 418564"/>
                  <a:gd name="connsiteY1450" fmla="*/ 386839 h 419737"/>
                  <a:gd name="connsiteX1451" fmla="*/ 193535 w 418564"/>
                  <a:gd name="connsiteY1451" fmla="*/ 387944 h 419737"/>
                  <a:gd name="connsiteX1452" fmla="*/ 193535 w 418564"/>
                  <a:gd name="connsiteY1452" fmla="*/ 387944 h 419737"/>
                  <a:gd name="connsiteX1453" fmla="*/ 193535 w 418564"/>
                  <a:gd name="connsiteY1453" fmla="*/ 387944 h 419737"/>
                  <a:gd name="connsiteX1454" fmla="*/ 193673 w 418564"/>
                  <a:gd name="connsiteY1454" fmla="*/ 388220 h 419737"/>
                  <a:gd name="connsiteX1455" fmla="*/ 193742 w 418564"/>
                  <a:gd name="connsiteY1455" fmla="*/ 388358 h 419737"/>
                  <a:gd name="connsiteX1456" fmla="*/ 193949 w 418564"/>
                  <a:gd name="connsiteY1456" fmla="*/ 388703 h 419737"/>
                  <a:gd name="connsiteX1457" fmla="*/ 194363 w 418564"/>
                  <a:gd name="connsiteY1457" fmla="*/ 389324 h 419737"/>
                  <a:gd name="connsiteX1458" fmla="*/ 194363 w 418564"/>
                  <a:gd name="connsiteY1458" fmla="*/ 389394 h 419737"/>
                  <a:gd name="connsiteX1459" fmla="*/ 195053 w 418564"/>
                  <a:gd name="connsiteY1459" fmla="*/ 390498 h 419737"/>
                  <a:gd name="connsiteX1460" fmla="*/ 195053 w 418564"/>
                  <a:gd name="connsiteY1460" fmla="*/ 390498 h 419737"/>
                  <a:gd name="connsiteX1461" fmla="*/ 195122 w 418564"/>
                  <a:gd name="connsiteY1461" fmla="*/ 390567 h 419737"/>
                  <a:gd name="connsiteX1462" fmla="*/ 195813 w 418564"/>
                  <a:gd name="connsiteY1462" fmla="*/ 391603 h 419737"/>
                  <a:gd name="connsiteX1463" fmla="*/ 195813 w 418564"/>
                  <a:gd name="connsiteY1463" fmla="*/ 391603 h 419737"/>
                  <a:gd name="connsiteX1464" fmla="*/ 195813 w 418564"/>
                  <a:gd name="connsiteY1464" fmla="*/ 391603 h 419737"/>
                  <a:gd name="connsiteX1465" fmla="*/ 196503 w 418564"/>
                  <a:gd name="connsiteY1465" fmla="*/ 392707 h 419737"/>
                  <a:gd name="connsiteX1466" fmla="*/ 196779 w 418564"/>
                  <a:gd name="connsiteY1466" fmla="*/ 393121 h 419737"/>
                  <a:gd name="connsiteX1467" fmla="*/ 196779 w 418564"/>
                  <a:gd name="connsiteY1467" fmla="*/ 393121 h 419737"/>
                  <a:gd name="connsiteX1468" fmla="*/ 197263 w 418564"/>
                  <a:gd name="connsiteY1468" fmla="*/ 393812 h 419737"/>
                  <a:gd name="connsiteX1469" fmla="*/ 197470 w 418564"/>
                  <a:gd name="connsiteY1469" fmla="*/ 394088 h 419737"/>
                  <a:gd name="connsiteX1470" fmla="*/ 197608 w 418564"/>
                  <a:gd name="connsiteY1470" fmla="*/ 394226 h 419737"/>
                  <a:gd name="connsiteX1471" fmla="*/ 198091 w 418564"/>
                  <a:gd name="connsiteY1471" fmla="*/ 394916 h 419737"/>
                  <a:gd name="connsiteX1472" fmla="*/ 198091 w 418564"/>
                  <a:gd name="connsiteY1472" fmla="*/ 394916 h 419737"/>
                  <a:gd name="connsiteX1473" fmla="*/ 198367 w 418564"/>
                  <a:gd name="connsiteY1473" fmla="*/ 395331 h 419737"/>
                  <a:gd name="connsiteX1474" fmla="*/ 198850 w 418564"/>
                  <a:gd name="connsiteY1474" fmla="*/ 396021 h 419737"/>
                  <a:gd name="connsiteX1475" fmla="*/ 198919 w 418564"/>
                  <a:gd name="connsiteY1475" fmla="*/ 396090 h 419737"/>
                  <a:gd name="connsiteX1476" fmla="*/ 199679 w 418564"/>
                  <a:gd name="connsiteY1476" fmla="*/ 397126 h 419737"/>
                  <a:gd name="connsiteX1477" fmla="*/ 199679 w 418564"/>
                  <a:gd name="connsiteY1477" fmla="*/ 397126 h 419737"/>
                  <a:gd name="connsiteX1478" fmla="*/ 199748 w 418564"/>
                  <a:gd name="connsiteY1478" fmla="*/ 397264 h 419737"/>
                  <a:gd name="connsiteX1479" fmla="*/ 200438 w 418564"/>
                  <a:gd name="connsiteY1479" fmla="*/ 398161 h 419737"/>
                  <a:gd name="connsiteX1480" fmla="*/ 200438 w 418564"/>
                  <a:gd name="connsiteY1480" fmla="*/ 398161 h 419737"/>
                  <a:gd name="connsiteX1481" fmla="*/ 201267 w 418564"/>
                  <a:gd name="connsiteY1481" fmla="*/ 399197 h 419737"/>
                  <a:gd name="connsiteX1482" fmla="*/ 201336 w 418564"/>
                  <a:gd name="connsiteY1482" fmla="*/ 399266 h 419737"/>
                  <a:gd name="connsiteX1483" fmla="*/ 201957 w 418564"/>
                  <a:gd name="connsiteY1483" fmla="*/ 400025 h 419737"/>
                  <a:gd name="connsiteX1484" fmla="*/ 202095 w 418564"/>
                  <a:gd name="connsiteY1484" fmla="*/ 400163 h 419737"/>
                  <a:gd name="connsiteX1485" fmla="*/ 202164 w 418564"/>
                  <a:gd name="connsiteY1485" fmla="*/ 400301 h 419737"/>
                  <a:gd name="connsiteX1486" fmla="*/ 202440 w 418564"/>
                  <a:gd name="connsiteY1486" fmla="*/ 400646 h 419737"/>
                  <a:gd name="connsiteX1487" fmla="*/ 203545 w 418564"/>
                  <a:gd name="connsiteY1487" fmla="*/ 402027 h 419737"/>
                  <a:gd name="connsiteX1488" fmla="*/ 203545 w 418564"/>
                  <a:gd name="connsiteY1488" fmla="*/ 402027 h 419737"/>
                  <a:gd name="connsiteX1489" fmla="*/ 203821 w 418564"/>
                  <a:gd name="connsiteY1489" fmla="*/ 402372 h 419737"/>
                  <a:gd name="connsiteX1490" fmla="*/ 204373 w 418564"/>
                  <a:gd name="connsiteY1490" fmla="*/ 403063 h 419737"/>
                  <a:gd name="connsiteX1491" fmla="*/ 204511 w 418564"/>
                  <a:gd name="connsiteY1491" fmla="*/ 403201 h 419737"/>
                  <a:gd name="connsiteX1492" fmla="*/ 204649 w 418564"/>
                  <a:gd name="connsiteY1492" fmla="*/ 403339 h 419737"/>
                  <a:gd name="connsiteX1493" fmla="*/ 204649 w 418564"/>
                  <a:gd name="connsiteY1493" fmla="*/ 403339 h 419737"/>
                  <a:gd name="connsiteX1494" fmla="*/ 204787 w 418564"/>
                  <a:gd name="connsiteY1494" fmla="*/ 403546 h 419737"/>
                  <a:gd name="connsiteX1495" fmla="*/ 205478 w 418564"/>
                  <a:gd name="connsiteY1495" fmla="*/ 404374 h 419737"/>
                  <a:gd name="connsiteX1496" fmla="*/ 205823 w 418564"/>
                  <a:gd name="connsiteY1496" fmla="*/ 404719 h 419737"/>
                  <a:gd name="connsiteX1497" fmla="*/ 206375 w 418564"/>
                  <a:gd name="connsiteY1497" fmla="*/ 405341 h 419737"/>
                  <a:gd name="connsiteX1498" fmla="*/ 207204 w 418564"/>
                  <a:gd name="connsiteY1498" fmla="*/ 406238 h 419737"/>
                  <a:gd name="connsiteX1499" fmla="*/ 207273 w 418564"/>
                  <a:gd name="connsiteY1499" fmla="*/ 406307 h 419737"/>
                  <a:gd name="connsiteX1500" fmla="*/ 207342 w 418564"/>
                  <a:gd name="connsiteY1500" fmla="*/ 406376 h 419737"/>
                  <a:gd name="connsiteX1501" fmla="*/ 208239 w 418564"/>
                  <a:gd name="connsiteY1501" fmla="*/ 407343 h 419737"/>
                  <a:gd name="connsiteX1502" fmla="*/ 208446 w 418564"/>
                  <a:gd name="connsiteY1502" fmla="*/ 407550 h 419737"/>
                  <a:gd name="connsiteX1503" fmla="*/ 208446 w 418564"/>
                  <a:gd name="connsiteY1503" fmla="*/ 407550 h 419737"/>
                  <a:gd name="connsiteX1504" fmla="*/ 209137 w 418564"/>
                  <a:gd name="connsiteY1504" fmla="*/ 408240 h 419737"/>
                  <a:gd name="connsiteX1505" fmla="*/ 209206 w 418564"/>
                  <a:gd name="connsiteY1505" fmla="*/ 408309 h 419737"/>
                  <a:gd name="connsiteX1506" fmla="*/ 209206 w 418564"/>
                  <a:gd name="connsiteY1506" fmla="*/ 408309 h 419737"/>
                  <a:gd name="connsiteX1507" fmla="*/ 210034 w 418564"/>
                  <a:gd name="connsiteY1507" fmla="*/ 409138 h 419737"/>
                  <a:gd name="connsiteX1508" fmla="*/ 210034 w 418564"/>
                  <a:gd name="connsiteY1508" fmla="*/ 409138 h 419737"/>
                  <a:gd name="connsiteX1509" fmla="*/ 210034 w 418564"/>
                  <a:gd name="connsiteY1509" fmla="*/ 409138 h 419737"/>
                  <a:gd name="connsiteX1510" fmla="*/ 210034 w 418564"/>
                  <a:gd name="connsiteY1510" fmla="*/ 409138 h 419737"/>
                  <a:gd name="connsiteX1511" fmla="*/ 210034 w 418564"/>
                  <a:gd name="connsiteY1511" fmla="*/ 409138 h 419737"/>
                  <a:gd name="connsiteX1512" fmla="*/ 210034 w 418564"/>
                  <a:gd name="connsiteY1512" fmla="*/ 409138 h 419737"/>
                  <a:gd name="connsiteX1513" fmla="*/ 210794 w 418564"/>
                  <a:gd name="connsiteY1513" fmla="*/ 409828 h 419737"/>
                  <a:gd name="connsiteX1514" fmla="*/ 211001 w 418564"/>
                  <a:gd name="connsiteY1514" fmla="*/ 410035 h 419737"/>
                  <a:gd name="connsiteX1515" fmla="*/ 211967 w 418564"/>
                  <a:gd name="connsiteY1515" fmla="*/ 410933 h 419737"/>
                  <a:gd name="connsiteX1516" fmla="*/ 211967 w 418564"/>
                  <a:gd name="connsiteY1516" fmla="*/ 410933 h 419737"/>
                  <a:gd name="connsiteX1517" fmla="*/ 211967 w 418564"/>
                  <a:gd name="connsiteY1517" fmla="*/ 410933 h 419737"/>
                  <a:gd name="connsiteX1518" fmla="*/ 212727 w 418564"/>
                  <a:gd name="connsiteY1518" fmla="*/ 411623 h 419737"/>
                  <a:gd name="connsiteX1519" fmla="*/ 212727 w 418564"/>
                  <a:gd name="connsiteY1519" fmla="*/ 411623 h 419737"/>
                  <a:gd name="connsiteX1520" fmla="*/ 212934 w 418564"/>
                  <a:gd name="connsiteY1520" fmla="*/ 411830 h 419737"/>
                  <a:gd name="connsiteX1521" fmla="*/ 212934 w 418564"/>
                  <a:gd name="connsiteY1521" fmla="*/ 411830 h 419737"/>
                  <a:gd name="connsiteX1522" fmla="*/ 213624 w 418564"/>
                  <a:gd name="connsiteY1522" fmla="*/ 412451 h 419737"/>
                  <a:gd name="connsiteX1523" fmla="*/ 213900 w 418564"/>
                  <a:gd name="connsiteY1523" fmla="*/ 412728 h 419737"/>
                  <a:gd name="connsiteX1524" fmla="*/ 213900 w 418564"/>
                  <a:gd name="connsiteY1524" fmla="*/ 412728 h 419737"/>
                  <a:gd name="connsiteX1525" fmla="*/ 213900 w 418564"/>
                  <a:gd name="connsiteY1525" fmla="*/ 412728 h 419737"/>
                  <a:gd name="connsiteX1526" fmla="*/ 214729 w 418564"/>
                  <a:gd name="connsiteY1526" fmla="*/ 413487 h 419737"/>
                  <a:gd name="connsiteX1527" fmla="*/ 214867 w 418564"/>
                  <a:gd name="connsiteY1527" fmla="*/ 413625 h 419737"/>
                  <a:gd name="connsiteX1528" fmla="*/ 215626 w 418564"/>
                  <a:gd name="connsiteY1528" fmla="*/ 414246 h 419737"/>
                  <a:gd name="connsiteX1529" fmla="*/ 215902 w 418564"/>
                  <a:gd name="connsiteY1529" fmla="*/ 414454 h 419737"/>
                  <a:gd name="connsiteX1530" fmla="*/ 215902 w 418564"/>
                  <a:gd name="connsiteY1530" fmla="*/ 414454 h 419737"/>
                  <a:gd name="connsiteX1531" fmla="*/ 216800 w 418564"/>
                  <a:gd name="connsiteY1531" fmla="*/ 415213 h 419737"/>
                  <a:gd name="connsiteX1532" fmla="*/ 216869 w 418564"/>
                  <a:gd name="connsiteY1532" fmla="*/ 415213 h 419737"/>
                  <a:gd name="connsiteX1533" fmla="*/ 216938 w 418564"/>
                  <a:gd name="connsiteY1533" fmla="*/ 415282 h 419737"/>
                  <a:gd name="connsiteX1534" fmla="*/ 217007 w 418564"/>
                  <a:gd name="connsiteY1534" fmla="*/ 415282 h 419737"/>
                  <a:gd name="connsiteX1535" fmla="*/ 218042 w 418564"/>
                  <a:gd name="connsiteY1535" fmla="*/ 416110 h 419737"/>
                  <a:gd name="connsiteX1536" fmla="*/ 218042 w 418564"/>
                  <a:gd name="connsiteY1536" fmla="*/ 416110 h 419737"/>
                  <a:gd name="connsiteX1537" fmla="*/ 218318 w 418564"/>
                  <a:gd name="connsiteY1537" fmla="*/ 416317 h 419737"/>
                  <a:gd name="connsiteX1538" fmla="*/ 218940 w 418564"/>
                  <a:gd name="connsiteY1538" fmla="*/ 416801 h 419737"/>
                  <a:gd name="connsiteX1539" fmla="*/ 219009 w 418564"/>
                  <a:gd name="connsiteY1539" fmla="*/ 416870 h 419737"/>
                  <a:gd name="connsiteX1540" fmla="*/ 219285 w 418564"/>
                  <a:gd name="connsiteY1540" fmla="*/ 417077 h 419737"/>
                  <a:gd name="connsiteX1541" fmla="*/ 220044 w 418564"/>
                  <a:gd name="connsiteY1541" fmla="*/ 417698 h 419737"/>
                  <a:gd name="connsiteX1542" fmla="*/ 220113 w 418564"/>
                  <a:gd name="connsiteY1542" fmla="*/ 417767 h 419737"/>
                  <a:gd name="connsiteX1543" fmla="*/ 220459 w 418564"/>
                  <a:gd name="connsiteY1543" fmla="*/ 418043 h 419737"/>
                  <a:gd name="connsiteX1544" fmla="*/ 221080 w 418564"/>
                  <a:gd name="connsiteY1544" fmla="*/ 418458 h 419737"/>
                  <a:gd name="connsiteX1545" fmla="*/ 221149 w 418564"/>
                  <a:gd name="connsiteY1545" fmla="*/ 418527 h 419737"/>
                  <a:gd name="connsiteX1546" fmla="*/ 221149 w 418564"/>
                  <a:gd name="connsiteY1546" fmla="*/ 418527 h 419737"/>
                  <a:gd name="connsiteX1547" fmla="*/ 222254 w 418564"/>
                  <a:gd name="connsiteY1547" fmla="*/ 419286 h 419737"/>
                  <a:gd name="connsiteX1548" fmla="*/ 222254 w 418564"/>
                  <a:gd name="connsiteY1548" fmla="*/ 419286 h 419737"/>
                  <a:gd name="connsiteX1549" fmla="*/ 222668 w 418564"/>
                  <a:gd name="connsiteY1549" fmla="*/ 419562 h 419737"/>
                  <a:gd name="connsiteX1550" fmla="*/ 223013 w 418564"/>
                  <a:gd name="connsiteY1550" fmla="*/ 419838 h 419737"/>
                  <a:gd name="connsiteX1551" fmla="*/ 244621 w 418564"/>
                  <a:gd name="connsiteY1551" fmla="*/ 396090 h 419737"/>
                  <a:gd name="connsiteX1552" fmla="*/ 244621 w 418564"/>
                  <a:gd name="connsiteY1552" fmla="*/ 396090 h 419737"/>
                  <a:gd name="connsiteX1553" fmla="*/ 254493 w 418564"/>
                  <a:gd name="connsiteY1553" fmla="*/ 373170 h 419737"/>
                  <a:gd name="connsiteX1554" fmla="*/ 193466 w 418564"/>
                  <a:gd name="connsiteY1554" fmla="*/ 267476 h 419737"/>
                  <a:gd name="connsiteX1555" fmla="*/ 193466 w 418564"/>
                  <a:gd name="connsiteY1555" fmla="*/ 267476 h 419737"/>
                  <a:gd name="connsiteX1556" fmla="*/ 172133 w 418564"/>
                  <a:gd name="connsiteY1556" fmla="*/ 264577 h 419737"/>
                  <a:gd name="connsiteX1557" fmla="*/ 172133 w 418564"/>
                  <a:gd name="connsiteY1557" fmla="*/ 264577 h 419737"/>
                  <a:gd name="connsiteX1558" fmla="*/ 143208 w 418564"/>
                  <a:gd name="connsiteY1558" fmla="*/ 319598 h 419737"/>
                  <a:gd name="connsiteX1559" fmla="*/ 142931 w 418564"/>
                  <a:gd name="connsiteY1559" fmla="*/ 320082 h 419737"/>
                  <a:gd name="connsiteX1560" fmla="*/ 142862 w 418564"/>
                  <a:gd name="connsiteY1560" fmla="*/ 320289 h 419737"/>
                  <a:gd name="connsiteX1561" fmla="*/ 142586 w 418564"/>
                  <a:gd name="connsiteY1561" fmla="*/ 320772 h 419737"/>
                  <a:gd name="connsiteX1562" fmla="*/ 142448 w 418564"/>
                  <a:gd name="connsiteY1562" fmla="*/ 320910 h 419737"/>
                  <a:gd name="connsiteX1563" fmla="*/ 141965 w 418564"/>
                  <a:gd name="connsiteY1563" fmla="*/ 321669 h 419737"/>
                  <a:gd name="connsiteX1564" fmla="*/ 141827 w 418564"/>
                  <a:gd name="connsiteY1564" fmla="*/ 321807 h 419737"/>
                  <a:gd name="connsiteX1565" fmla="*/ 141758 w 418564"/>
                  <a:gd name="connsiteY1565" fmla="*/ 321877 h 419737"/>
                  <a:gd name="connsiteX1566" fmla="*/ 141413 w 418564"/>
                  <a:gd name="connsiteY1566" fmla="*/ 322360 h 419737"/>
                  <a:gd name="connsiteX1567" fmla="*/ 141413 w 418564"/>
                  <a:gd name="connsiteY1567" fmla="*/ 322360 h 419737"/>
                  <a:gd name="connsiteX1568" fmla="*/ 140446 w 418564"/>
                  <a:gd name="connsiteY1568" fmla="*/ 323740 h 419737"/>
                  <a:gd name="connsiteX1569" fmla="*/ 140446 w 418564"/>
                  <a:gd name="connsiteY1569" fmla="*/ 323740 h 419737"/>
                  <a:gd name="connsiteX1570" fmla="*/ 140377 w 418564"/>
                  <a:gd name="connsiteY1570" fmla="*/ 323810 h 419737"/>
                  <a:gd name="connsiteX1571" fmla="*/ 140377 w 418564"/>
                  <a:gd name="connsiteY1571" fmla="*/ 323879 h 419737"/>
                  <a:gd name="connsiteX1572" fmla="*/ 140377 w 418564"/>
                  <a:gd name="connsiteY1572" fmla="*/ 323879 h 419737"/>
                  <a:gd name="connsiteX1573" fmla="*/ 139894 w 418564"/>
                  <a:gd name="connsiteY1573" fmla="*/ 324569 h 419737"/>
                  <a:gd name="connsiteX1574" fmla="*/ 139825 w 418564"/>
                  <a:gd name="connsiteY1574" fmla="*/ 324707 h 419737"/>
                  <a:gd name="connsiteX1575" fmla="*/ 139756 w 418564"/>
                  <a:gd name="connsiteY1575" fmla="*/ 324776 h 419737"/>
                  <a:gd name="connsiteX1576" fmla="*/ 139341 w 418564"/>
                  <a:gd name="connsiteY1576" fmla="*/ 325328 h 419737"/>
                  <a:gd name="connsiteX1577" fmla="*/ 139272 w 418564"/>
                  <a:gd name="connsiteY1577" fmla="*/ 325466 h 419737"/>
                  <a:gd name="connsiteX1578" fmla="*/ 138789 w 418564"/>
                  <a:gd name="connsiteY1578" fmla="*/ 326088 h 419737"/>
                  <a:gd name="connsiteX1579" fmla="*/ 138789 w 418564"/>
                  <a:gd name="connsiteY1579" fmla="*/ 326088 h 419737"/>
                  <a:gd name="connsiteX1580" fmla="*/ 138651 w 418564"/>
                  <a:gd name="connsiteY1580" fmla="*/ 326226 h 419737"/>
                  <a:gd name="connsiteX1581" fmla="*/ 138651 w 418564"/>
                  <a:gd name="connsiteY1581" fmla="*/ 326226 h 419737"/>
                  <a:gd name="connsiteX1582" fmla="*/ 138168 w 418564"/>
                  <a:gd name="connsiteY1582" fmla="*/ 326778 h 419737"/>
                  <a:gd name="connsiteX1583" fmla="*/ 138030 w 418564"/>
                  <a:gd name="connsiteY1583" fmla="*/ 326916 h 419737"/>
                  <a:gd name="connsiteX1584" fmla="*/ 137616 w 418564"/>
                  <a:gd name="connsiteY1584" fmla="*/ 327468 h 419737"/>
                  <a:gd name="connsiteX1585" fmla="*/ 137616 w 418564"/>
                  <a:gd name="connsiteY1585" fmla="*/ 327468 h 419737"/>
                  <a:gd name="connsiteX1586" fmla="*/ 137547 w 418564"/>
                  <a:gd name="connsiteY1586" fmla="*/ 327537 h 419737"/>
                  <a:gd name="connsiteX1587" fmla="*/ 136994 w 418564"/>
                  <a:gd name="connsiteY1587" fmla="*/ 328159 h 419737"/>
                  <a:gd name="connsiteX1588" fmla="*/ 136994 w 418564"/>
                  <a:gd name="connsiteY1588" fmla="*/ 328228 h 419737"/>
                  <a:gd name="connsiteX1589" fmla="*/ 136925 w 418564"/>
                  <a:gd name="connsiteY1589" fmla="*/ 328297 h 419737"/>
                  <a:gd name="connsiteX1590" fmla="*/ 136373 w 418564"/>
                  <a:gd name="connsiteY1590" fmla="*/ 328918 h 419737"/>
                  <a:gd name="connsiteX1591" fmla="*/ 136373 w 418564"/>
                  <a:gd name="connsiteY1591" fmla="*/ 328918 h 419737"/>
                  <a:gd name="connsiteX1592" fmla="*/ 136373 w 418564"/>
                  <a:gd name="connsiteY1592" fmla="*/ 328918 h 419737"/>
                  <a:gd name="connsiteX1593" fmla="*/ 135752 w 418564"/>
                  <a:gd name="connsiteY1593" fmla="*/ 329608 h 419737"/>
                  <a:gd name="connsiteX1594" fmla="*/ 135752 w 418564"/>
                  <a:gd name="connsiteY1594" fmla="*/ 329608 h 419737"/>
                  <a:gd name="connsiteX1595" fmla="*/ 135752 w 418564"/>
                  <a:gd name="connsiteY1595" fmla="*/ 329608 h 419737"/>
                  <a:gd name="connsiteX1596" fmla="*/ 135268 w 418564"/>
                  <a:gd name="connsiteY1596" fmla="*/ 330092 h 419737"/>
                  <a:gd name="connsiteX1597" fmla="*/ 135199 w 418564"/>
                  <a:gd name="connsiteY1597" fmla="*/ 330161 h 419737"/>
                  <a:gd name="connsiteX1598" fmla="*/ 135130 w 418564"/>
                  <a:gd name="connsiteY1598" fmla="*/ 330230 h 419737"/>
                  <a:gd name="connsiteX1599" fmla="*/ 135130 w 418564"/>
                  <a:gd name="connsiteY1599" fmla="*/ 330230 h 419737"/>
                  <a:gd name="connsiteX1600" fmla="*/ 134509 w 418564"/>
                  <a:gd name="connsiteY1600" fmla="*/ 330851 h 419737"/>
                  <a:gd name="connsiteX1601" fmla="*/ 134509 w 418564"/>
                  <a:gd name="connsiteY1601" fmla="*/ 330851 h 419737"/>
                  <a:gd name="connsiteX1602" fmla="*/ 134509 w 418564"/>
                  <a:gd name="connsiteY1602" fmla="*/ 330851 h 419737"/>
                  <a:gd name="connsiteX1603" fmla="*/ 133957 w 418564"/>
                  <a:gd name="connsiteY1603" fmla="*/ 331472 h 419737"/>
                  <a:gd name="connsiteX1604" fmla="*/ 133888 w 418564"/>
                  <a:gd name="connsiteY1604" fmla="*/ 331541 h 419737"/>
                  <a:gd name="connsiteX1605" fmla="*/ 133888 w 418564"/>
                  <a:gd name="connsiteY1605" fmla="*/ 331541 h 419737"/>
                  <a:gd name="connsiteX1606" fmla="*/ 133266 w 418564"/>
                  <a:gd name="connsiteY1606" fmla="*/ 332163 h 419737"/>
                  <a:gd name="connsiteX1607" fmla="*/ 132645 w 418564"/>
                  <a:gd name="connsiteY1607" fmla="*/ 332784 h 419737"/>
                  <a:gd name="connsiteX1608" fmla="*/ 132645 w 418564"/>
                  <a:gd name="connsiteY1608" fmla="*/ 332784 h 419737"/>
                  <a:gd name="connsiteX1609" fmla="*/ 131955 w 418564"/>
                  <a:gd name="connsiteY1609" fmla="*/ 333405 h 419737"/>
                  <a:gd name="connsiteX1610" fmla="*/ 131886 w 418564"/>
                  <a:gd name="connsiteY1610" fmla="*/ 333474 h 419737"/>
                  <a:gd name="connsiteX1611" fmla="*/ 131264 w 418564"/>
                  <a:gd name="connsiteY1611" fmla="*/ 334027 h 419737"/>
                  <a:gd name="connsiteX1612" fmla="*/ 131126 w 418564"/>
                  <a:gd name="connsiteY1612" fmla="*/ 334096 h 419737"/>
                  <a:gd name="connsiteX1613" fmla="*/ 130574 w 418564"/>
                  <a:gd name="connsiteY1613" fmla="*/ 334648 h 419737"/>
                  <a:gd name="connsiteX1614" fmla="*/ 130574 w 418564"/>
                  <a:gd name="connsiteY1614" fmla="*/ 334648 h 419737"/>
                  <a:gd name="connsiteX1615" fmla="*/ 129884 w 418564"/>
                  <a:gd name="connsiteY1615" fmla="*/ 335269 h 419737"/>
                  <a:gd name="connsiteX1616" fmla="*/ 129884 w 418564"/>
                  <a:gd name="connsiteY1616" fmla="*/ 335269 h 419737"/>
                  <a:gd name="connsiteX1617" fmla="*/ 129193 w 418564"/>
                  <a:gd name="connsiteY1617" fmla="*/ 335891 h 419737"/>
                  <a:gd name="connsiteX1618" fmla="*/ 129193 w 418564"/>
                  <a:gd name="connsiteY1618" fmla="*/ 335891 h 419737"/>
                  <a:gd name="connsiteX1619" fmla="*/ 128503 w 418564"/>
                  <a:gd name="connsiteY1619" fmla="*/ 336443 h 419737"/>
                  <a:gd name="connsiteX1620" fmla="*/ 128434 w 418564"/>
                  <a:gd name="connsiteY1620" fmla="*/ 336512 h 419737"/>
                  <a:gd name="connsiteX1621" fmla="*/ 127812 w 418564"/>
                  <a:gd name="connsiteY1621" fmla="*/ 336995 h 419737"/>
                  <a:gd name="connsiteX1622" fmla="*/ 127743 w 418564"/>
                  <a:gd name="connsiteY1622" fmla="*/ 337064 h 419737"/>
                  <a:gd name="connsiteX1623" fmla="*/ 127743 w 418564"/>
                  <a:gd name="connsiteY1623" fmla="*/ 337064 h 419737"/>
                  <a:gd name="connsiteX1624" fmla="*/ 127674 w 418564"/>
                  <a:gd name="connsiteY1624" fmla="*/ 337133 h 419737"/>
                  <a:gd name="connsiteX1625" fmla="*/ 126501 w 418564"/>
                  <a:gd name="connsiteY1625" fmla="*/ 338031 h 419737"/>
                  <a:gd name="connsiteX1626" fmla="*/ 126432 w 418564"/>
                  <a:gd name="connsiteY1626" fmla="*/ 338100 h 419737"/>
                  <a:gd name="connsiteX1627" fmla="*/ 126363 w 418564"/>
                  <a:gd name="connsiteY1627" fmla="*/ 338169 h 419737"/>
                  <a:gd name="connsiteX1628" fmla="*/ 126294 w 418564"/>
                  <a:gd name="connsiteY1628" fmla="*/ 338238 h 419737"/>
                  <a:gd name="connsiteX1629" fmla="*/ 125603 w 418564"/>
                  <a:gd name="connsiteY1629" fmla="*/ 338721 h 419737"/>
                  <a:gd name="connsiteX1630" fmla="*/ 125534 w 418564"/>
                  <a:gd name="connsiteY1630" fmla="*/ 338721 h 419737"/>
                  <a:gd name="connsiteX1631" fmla="*/ 125534 w 418564"/>
                  <a:gd name="connsiteY1631" fmla="*/ 338721 h 419737"/>
                  <a:gd name="connsiteX1632" fmla="*/ 124844 w 418564"/>
                  <a:gd name="connsiteY1632" fmla="*/ 339274 h 419737"/>
                  <a:gd name="connsiteX1633" fmla="*/ 124844 w 418564"/>
                  <a:gd name="connsiteY1633" fmla="*/ 339274 h 419737"/>
                  <a:gd name="connsiteX1634" fmla="*/ 124844 w 418564"/>
                  <a:gd name="connsiteY1634" fmla="*/ 339274 h 419737"/>
                  <a:gd name="connsiteX1635" fmla="*/ 124154 w 418564"/>
                  <a:gd name="connsiteY1635" fmla="*/ 339757 h 419737"/>
                  <a:gd name="connsiteX1636" fmla="*/ 124085 w 418564"/>
                  <a:gd name="connsiteY1636" fmla="*/ 339757 h 419737"/>
                  <a:gd name="connsiteX1637" fmla="*/ 123394 w 418564"/>
                  <a:gd name="connsiteY1637" fmla="*/ 340240 h 419737"/>
                  <a:gd name="connsiteX1638" fmla="*/ 123325 w 418564"/>
                  <a:gd name="connsiteY1638" fmla="*/ 340240 h 419737"/>
                  <a:gd name="connsiteX1639" fmla="*/ 122566 w 418564"/>
                  <a:gd name="connsiteY1639" fmla="*/ 340723 h 419737"/>
                  <a:gd name="connsiteX1640" fmla="*/ 122566 w 418564"/>
                  <a:gd name="connsiteY1640" fmla="*/ 340723 h 419737"/>
                  <a:gd name="connsiteX1641" fmla="*/ 122566 w 418564"/>
                  <a:gd name="connsiteY1641" fmla="*/ 340723 h 419737"/>
                  <a:gd name="connsiteX1642" fmla="*/ 121806 w 418564"/>
                  <a:gd name="connsiteY1642" fmla="*/ 341207 h 419737"/>
                  <a:gd name="connsiteX1643" fmla="*/ 121806 w 418564"/>
                  <a:gd name="connsiteY1643" fmla="*/ 341207 h 419737"/>
                  <a:gd name="connsiteX1644" fmla="*/ 121806 w 418564"/>
                  <a:gd name="connsiteY1644" fmla="*/ 341207 h 419737"/>
                  <a:gd name="connsiteX1645" fmla="*/ 121047 w 418564"/>
                  <a:gd name="connsiteY1645" fmla="*/ 341690 h 419737"/>
                  <a:gd name="connsiteX1646" fmla="*/ 121047 w 418564"/>
                  <a:gd name="connsiteY1646" fmla="*/ 341690 h 419737"/>
                  <a:gd name="connsiteX1647" fmla="*/ 120978 w 418564"/>
                  <a:gd name="connsiteY1647" fmla="*/ 341690 h 419737"/>
                  <a:gd name="connsiteX1648" fmla="*/ 120219 w 418564"/>
                  <a:gd name="connsiteY1648" fmla="*/ 342173 h 419737"/>
                  <a:gd name="connsiteX1649" fmla="*/ 120219 w 418564"/>
                  <a:gd name="connsiteY1649" fmla="*/ 342173 h 419737"/>
                  <a:gd name="connsiteX1650" fmla="*/ 120150 w 418564"/>
                  <a:gd name="connsiteY1650" fmla="*/ 342173 h 419737"/>
                  <a:gd name="connsiteX1651" fmla="*/ 119390 w 418564"/>
                  <a:gd name="connsiteY1651" fmla="*/ 342656 h 419737"/>
                  <a:gd name="connsiteX1652" fmla="*/ 119321 w 418564"/>
                  <a:gd name="connsiteY1652" fmla="*/ 342725 h 419737"/>
                  <a:gd name="connsiteX1653" fmla="*/ 119114 w 418564"/>
                  <a:gd name="connsiteY1653" fmla="*/ 342863 h 419737"/>
                  <a:gd name="connsiteX1654" fmla="*/ 119114 w 418564"/>
                  <a:gd name="connsiteY1654" fmla="*/ 342863 h 419737"/>
                  <a:gd name="connsiteX1655" fmla="*/ 118631 w 418564"/>
                  <a:gd name="connsiteY1655" fmla="*/ 343140 h 419737"/>
                  <a:gd name="connsiteX1656" fmla="*/ 118493 w 418564"/>
                  <a:gd name="connsiteY1656" fmla="*/ 343209 h 419737"/>
                  <a:gd name="connsiteX1657" fmla="*/ 118286 w 418564"/>
                  <a:gd name="connsiteY1657" fmla="*/ 343347 h 419737"/>
                  <a:gd name="connsiteX1658" fmla="*/ 117319 w 418564"/>
                  <a:gd name="connsiteY1658" fmla="*/ 343899 h 419737"/>
                  <a:gd name="connsiteX1659" fmla="*/ 117319 w 418564"/>
                  <a:gd name="connsiteY1659" fmla="*/ 343899 h 419737"/>
                  <a:gd name="connsiteX1660" fmla="*/ 116284 w 418564"/>
                  <a:gd name="connsiteY1660" fmla="*/ 344451 h 419737"/>
                  <a:gd name="connsiteX1661" fmla="*/ 115662 w 418564"/>
                  <a:gd name="connsiteY1661" fmla="*/ 344796 h 419737"/>
                  <a:gd name="connsiteX1662" fmla="*/ 115593 w 418564"/>
                  <a:gd name="connsiteY1662" fmla="*/ 344796 h 419737"/>
                  <a:gd name="connsiteX1663" fmla="*/ 115386 w 418564"/>
                  <a:gd name="connsiteY1663" fmla="*/ 344934 h 419737"/>
                  <a:gd name="connsiteX1664" fmla="*/ 115248 w 418564"/>
                  <a:gd name="connsiteY1664" fmla="*/ 345004 h 419737"/>
                  <a:gd name="connsiteX1665" fmla="*/ 115179 w 418564"/>
                  <a:gd name="connsiteY1665" fmla="*/ 345004 h 419737"/>
                  <a:gd name="connsiteX1666" fmla="*/ 114558 w 418564"/>
                  <a:gd name="connsiteY1666" fmla="*/ 345349 h 419737"/>
                  <a:gd name="connsiteX1667" fmla="*/ 114420 w 418564"/>
                  <a:gd name="connsiteY1667" fmla="*/ 345418 h 419737"/>
                  <a:gd name="connsiteX1668" fmla="*/ 114351 w 418564"/>
                  <a:gd name="connsiteY1668" fmla="*/ 345418 h 419737"/>
                  <a:gd name="connsiteX1669" fmla="*/ 112901 w 418564"/>
                  <a:gd name="connsiteY1669" fmla="*/ 346108 h 419737"/>
                  <a:gd name="connsiteX1670" fmla="*/ 112694 w 418564"/>
                  <a:gd name="connsiteY1670" fmla="*/ 346177 h 419737"/>
                  <a:gd name="connsiteX1671" fmla="*/ 112072 w 418564"/>
                  <a:gd name="connsiteY1671" fmla="*/ 346453 h 419737"/>
                  <a:gd name="connsiteX1672" fmla="*/ 112003 w 418564"/>
                  <a:gd name="connsiteY1672" fmla="*/ 346522 h 419737"/>
                  <a:gd name="connsiteX1673" fmla="*/ 111796 w 418564"/>
                  <a:gd name="connsiteY1673" fmla="*/ 346591 h 419737"/>
                  <a:gd name="connsiteX1674" fmla="*/ 111244 w 418564"/>
                  <a:gd name="connsiteY1674" fmla="*/ 346867 h 419737"/>
                  <a:gd name="connsiteX1675" fmla="*/ 111037 w 418564"/>
                  <a:gd name="connsiteY1675" fmla="*/ 346936 h 419737"/>
                  <a:gd name="connsiteX1676" fmla="*/ 111037 w 418564"/>
                  <a:gd name="connsiteY1676" fmla="*/ 346936 h 419737"/>
                  <a:gd name="connsiteX1677" fmla="*/ 110415 w 418564"/>
                  <a:gd name="connsiteY1677" fmla="*/ 347213 h 419737"/>
                  <a:gd name="connsiteX1678" fmla="*/ 110208 w 418564"/>
                  <a:gd name="connsiteY1678" fmla="*/ 347282 h 419737"/>
                  <a:gd name="connsiteX1679" fmla="*/ 110139 w 418564"/>
                  <a:gd name="connsiteY1679" fmla="*/ 347282 h 419737"/>
                  <a:gd name="connsiteX1680" fmla="*/ 109518 w 418564"/>
                  <a:gd name="connsiteY1680" fmla="*/ 347558 h 419737"/>
                  <a:gd name="connsiteX1681" fmla="*/ 109518 w 418564"/>
                  <a:gd name="connsiteY1681" fmla="*/ 347558 h 419737"/>
                  <a:gd name="connsiteX1682" fmla="*/ 108482 w 418564"/>
                  <a:gd name="connsiteY1682" fmla="*/ 347972 h 419737"/>
                  <a:gd name="connsiteX1683" fmla="*/ 106066 w 418564"/>
                  <a:gd name="connsiteY1683" fmla="*/ 348869 h 419737"/>
                  <a:gd name="connsiteX1684" fmla="*/ 105859 w 418564"/>
                  <a:gd name="connsiteY1684" fmla="*/ 348939 h 419737"/>
                  <a:gd name="connsiteX1685" fmla="*/ 105859 w 418564"/>
                  <a:gd name="connsiteY1685" fmla="*/ 348939 h 419737"/>
                  <a:gd name="connsiteX1686" fmla="*/ 105169 w 418564"/>
                  <a:gd name="connsiteY1686" fmla="*/ 349146 h 419737"/>
                  <a:gd name="connsiteX1687" fmla="*/ 104962 w 418564"/>
                  <a:gd name="connsiteY1687" fmla="*/ 349215 h 419737"/>
                  <a:gd name="connsiteX1688" fmla="*/ 104893 w 418564"/>
                  <a:gd name="connsiteY1688" fmla="*/ 349215 h 419737"/>
                  <a:gd name="connsiteX1689" fmla="*/ 103374 w 418564"/>
                  <a:gd name="connsiteY1689" fmla="*/ 349698 h 419737"/>
                  <a:gd name="connsiteX1690" fmla="*/ 101372 w 418564"/>
                  <a:gd name="connsiteY1690" fmla="*/ 350250 h 419737"/>
                  <a:gd name="connsiteX1691" fmla="*/ 100750 w 418564"/>
                  <a:gd name="connsiteY1691" fmla="*/ 350457 h 419737"/>
                  <a:gd name="connsiteX1692" fmla="*/ 100681 w 418564"/>
                  <a:gd name="connsiteY1692" fmla="*/ 350457 h 419737"/>
                  <a:gd name="connsiteX1693" fmla="*/ 100474 w 418564"/>
                  <a:gd name="connsiteY1693" fmla="*/ 350526 h 419737"/>
                  <a:gd name="connsiteX1694" fmla="*/ 98956 w 418564"/>
                  <a:gd name="connsiteY1694" fmla="*/ 350872 h 419737"/>
                  <a:gd name="connsiteX1695" fmla="*/ 98748 w 418564"/>
                  <a:gd name="connsiteY1695" fmla="*/ 350941 h 419737"/>
                  <a:gd name="connsiteX1696" fmla="*/ 98679 w 418564"/>
                  <a:gd name="connsiteY1696" fmla="*/ 350941 h 419737"/>
                  <a:gd name="connsiteX1697" fmla="*/ 97851 w 418564"/>
                  <a:gd name="connsiteY1697" fmla="*/ 351148 h 419737"/>
                  <a:gd name="connsiteX1698" fmla="*/ 97161 w 418564"/>
                  <a:gd name="connsiteY1698" fmla="*/ 351286 h 419737"/>
                  <a:gd name="connsiteX1699" fmla="*/ 97092 w 418564"/>
                  <a:gd name="connsiteY1699" fmla="*/ 351286 h 419737"/>
                  <a:gd name="connsiteX1700" fmla="*/ 96470 w 418564"/>
                  <a:gd name="connsiteY1700" fmla="*/ 351424 h 419737"/>
                  <a:gd name="connsiteX1701" fmla="*/ 96056 w 418564"/>
                  <a:gd name="connsiteY1701" fmla="*/ 351493 h 419737"/>
                  <a:gd name="connsiteX1702" fmla="*/ 95987 w 418564"/>
                  <a:gd name="connsiteY1702" fmla="*/ 351493 h 419737"/>
                  <a:gd name="connsiteX1703" fmla="*/ 95987 w 418564"/>
                  <a:gd name="connsiteY1703" fmla="*/ 351493 h 419737"/>
                  <a:gd name="connsiteX1704" fmla="*/ 95366 w 418564"/>
                  <a:gd name="connsiteY1704" fmla="*/ 351631 h 419737"/>
                  <a:gd name="connsiteX1705" fmla="*/ 94468 w 418564"/>
                  <a:gd name="connsiteY1705" fmla="*/ 351769 h 419737"/>
                  <a:gd name="connsiteX1706" fmla="*/ 94192 w 418564"/>
                  <a:gd name="connsiteY1706" fmla="*/ 351838 h 419737"/>
                  <a:gd name="connsiteX1707" fmla="*/ 94123 w 418564"/>
                  <a:gd name="connsiteY1707" fmla="*/ 351838 h 419737"/>
                  <a:gd name="connsiteX1708" fmla="*/ 91638 w 418564"/>
                  <a:gd name="connsiteY1708" fmla="*/ 352183 h 419737"/>
                  <a:gd name="connsiteX1709" fmla="*/ 91638 w 418564"/>
                  <a:gd name="connsiteY1709" fmla="*/ 352183 h 419737"/>
                  <a:gd name="connsiteX1710" fmla="*/ 91431 w 418564"/>
                  <a:gd name="connsiteY1710" fmla="*/ 352183 h 419737"/>
                  <a:gd name="connsiteX1711" fmla="*/ 91431 w 418564"/>
                  <a:gd name="connsiteY1711" fmla="*/ 352183 h 419737"/>
                  <a:gd name="connsiteX1712" fmla="*/ 90740 w 418564"/>
                  <a:gd name="connsiteY1712" fmla="*/ 352252 h 419737"/>
                  <a:gd name="connsiteX1713" fmla="*/ 90533 w 418564"/>
                  <a:gd name="connsiteY1713" fmla="*/ 352252 h 419737"/>
                  <a:gd name="connsiteX1714" fmla="*/ 90533 w 418564"/>
                  <a:gd name="connsiteY1714" fmla="*/ 352252 h 419737"/>
                  <a:gd name="connsiteX1715" fmla="*/ 89843 w 418564"/>
                  <a:gd name="connsiteY1715" fmla="*/ 352321 h 419737"/>
                  <a:gd name="connsiteX1716" fmla="*/ 89636 w 418564"/>
                  <a:gd name="connsiteY1716" fmla="*/ 352321 h 419737"/>
                  <a:gd name="connsiteX1717" fmla="*/ 89636 w 418564"/>
                  <a:gd name="connsiteY1717" fmla="*/ 352321 h 419737"/>
                  <a:gd name="connsiteX1718" fmla="*/ 88945 w 418564"/>
                  <a:gd name="connsiteY1718" fmla="*/ 352390 h 419737"/>
                  <a:gd name="connsiteX1719" fmla="*/ 88738 w 418564"/>
                  <a:gd name="connsiteY1719" fmla="*/ 352390 h 419737"/>
                  <a:gd name="connsiteX1720" fmla="*/ 88669 w 418564"/>
                  <a:gd name="connsiteY1720" fmla="*/ 352390 h 419737"/>
                  <a:gd name="connsiteX1721" fmla="*/ 88393 w 418564"/>
                  <a:gd name="connsiteY1721" fmla="*/ 352390 h 419737"/>
                  <a:gd name="connsiteX1722" fmla="*/ 143208 w 418564"/>
                  <a:gd name="connsiteY1722" fmla="*/ 319598 h 419737"/>
                  <a:gd name="connsiteX1723" fmla="*/ 143208 w 418564"/>
                  <a:gd name="connsiteY1723" fmla="*/ 319598 h 419737"/>
                  <a:gd name="connsiteX1724" fmla="*/ 212036 w 418564"/>
                  <a:gd name="connsiteY1724" fmla="*/ 338031 h 419737"/>
                  <a:gd name="connsiteX1725" fmla="*/ 242964 w 418564"/>
                  <a:gd name="connsiteY1725" fmla="*/ 394640 h 419737"/>
                  <a:gd name="connsiteX1726" fmla="*/ 242964 w 418564"/>
                  <a:gd name="connsiteY1726" fmla="*/ 394640 h 419737"/>
                  <a:gd name="connsiteX1727" fmla="*/ 242895 w 418564"/>
                  <a:gd name="connsiteY1727" fmla="*/ 394571 h 419737"/>
                  <a:gd name="connsiteX1728" fmla="*/ 242895 w 418564"/>
                  <a:gd name="connsiteY1728" fmla="*/ 394571 h 419737"/>
                  <a:gd name="connsiteX1729" fmla="*/ 242550 w 418564"/>
                  <a:gd name="connsiteY1729" fmla="*/ 394364 h 419737"/>
                  <a:gd name="connsiteX1730" fmla="*/ 242481 w 418564"/>
                  <a:gd name="connsiteY1730" fmla="*/ 394295 h 419737"/>
                  <a:gd name="connsiteX1731" fmla="*/ 242205 w 418564"/>
                  <a:gd name="connsiteY1731" fmla="*/ 394088 h 419737"/>
                  <a:gd name="connsiteX1732" fmla="*/ 242205 w 418564"/>
                  <a:gd name="connsiteY1732" fmla="*/ 394088 h 419737"/>
                  <a:gd name="connsiteX1733" fmla="*/ 242205 w 418564"/>
                  <a:gd name="connsiteY1733" fmla="*/ 394088 h 419737"/>
                  <a:gd name="connsiteX1734" fmla="*/ 241515 w 418564"/>
                  <a:gd name="connsiteY1734" fmla="*/ 393605 h 419737"/>
                  <a:gd name="connsiteX1735" fmla="*/ 241376 w 418564"/>
                  <a:gd name="connsiteY1735" fmla="*/ 393536 h 419737"/>
                  <a:gd name="connsiteX1736" fmla="*/ 240755 w 418564"/>
                  <a:gd name="connsiteY1736" fmla="*/ 393052 h 419737"/>
                  <a:gd name="connsiteX1737" fmla="*/ 240686 w 418564"/>
                  <a:gd name="connsiteY1737" fmla="*/ 392983 h 419737"/>
                  <a:gd name="connsiteX1738" fmla="*/ 240272 w 418564"/>
                  <a:gd name="connsiteY1738" fmla="*/ 392707 h 419737"/>
                  <a:gd name="connsiteX1739" fmla="*/ 240134 w 418564"/>
                  <a:gd name="connsiteY1739" fmla="*/ 392638 h 419737"/>
                  <a:gd name="connsiteX1740" fmla="*/ 239927 w 418564"/>
                  <a:gd name="connsiteY1740" fmla="*/ 392500 h 419737"/>
                  <a:gd name="connsiteX1741" fmla="*/ 239927 w 418564"/>
                  <a:gd name="connsiteY1741" fmla="*/ 392500 h 419737"/>
                  <a:gd name="connsiteX1742" fmla="*/ 239858 w 418564"/>
                  <a:gd name="connsiteY1742" fmla="*/ 392500 h 419737"/>
                  <a:gd name="connsiteX1743" fmla="*/ 239236 w 418564"/>
                  <a:gd name="connsiteY1743" fmla="*/ 392086 h 419737"/>
                  <a:gd name="connsiteX1744" fmla="*/ 239236 w 418564"/>
                  <a:gd name="connsiteY1744" fmla="*/ 392086 h 419737"/>
                  <a:gd name="connsiteX1745" fmla="*/ 239167 w 418564"/>
                  <a:gd name="connsiteY1745" fmla="*/ 392017 h 419737"/>
                  <a:gd name="connsiteX1746" fmla="*/ 238684 w 418564"/>
                  <a:gd name="connsiteY1746" fmla="*/ 391672 h 419737"/>
                  <a:gd name="connsiteX1747" fmla="*/ 238546 w 418564"/>
                  <a:gd name="connsiteY1747" fmla="*/ 391534 h 419737"/>
                  <a:gd name="connsiteX1748" fmla="*/ 238408 w 418564"/>
                  <a:gd name="connsiteY1748" fmla="*/ 391396 h 419737"/>
                  <a:gd name="connsiteX1749" fmla="*/ 238339 w 418564"/>
                  <a:gd name="connsiteY1749" fmla="*/ 391396 h 419737"/>
                  <a:gd name="connsiteX1750" fmla="*/ 237787 w 418564"/>
                  <a:gd name="connsiteY1750" fmla="*/ 390912 h 419737"/>
                  <a:gd name="connsiteX1751" fmla="*/ 237718 w 418564"/>
                  <a:gd name="connsiteY1751" fmla="*/ 390843 h 419737"/>
                  <a:gd name="connsiteX1752" fmla="*/ 237718 w 418564"/>
                  <a:gd name="connsiteY1752" fmla="*/ 390843 h 419737"/>
                  <a:gd name="connsiteX1753" fmla="*/ 237718 w 418564"/>
                  <a:gd name="connsiteY1753" fmla="*/ 390843 h 419737"/>
                  <a:gd name="connsiteX1754" fmla="*/ 237027 w 418564"/>
                  <a:gd name="connsiteY1754" fmla="*/ 390291 h 419737"/>
                  <a:gd name="connsiteX1755" fmla="*/ 237027 w 418564"/>
                  <a:gd name="connsiteY1755" fmla="*/ 390291 h 419737"/>
                  <a:gd name="connsiteX1756" fmla="*/ 237027 w 418564"/>
                  <a:gd name="connsiteY1756" fmla="*/ 390291 h 419737"/>
                  <a:gd name="connsiteX1757" fmla="*/ 236337 w 418564"/>
                  <a:gd name="connsiteY1757" fmla="*/ 389739 h 419737"/>
                  <a:gd name="connsiteX1758" fmla="*/ 236337 w 418564"/>
                  <a:gd name="connsiteY1758" fmla="*/ 389739 h 419737"/>
                  <a:gd name="connsiteX1759" fmla="*/ 236337 w 418564"/>
                  <a:gd name="connsiteY1759" fmla="*/ 389739 h 419737"/>
                  <a:gd name="connsiteX1760" fmla="*/ 235646 w 418564"/>
                  <a:gd name="connsiteY1760" fmla="*/ 389117 h 419737"/>
                  <a:gd name="connsiteX1761" fmla="*/ 235646 w 418564"/>
                  <a:gd name="connsiteY1761" fmla="*/ 389117 h 419737"/>
                  <a:gd name="connsiteX1762" fmla="*/ 235646 w 418564"/>
                  <a:gd name="connsiteY1762" fmla="*/ 389117 h 419737"/>
                  <a:gd name="connsiteX1763" fmla="*/ 235163 w 418564"/>
                  <a:gd name="connsiteY1763" fmla="*/ 388703 h 419737"/>
                  <a:gd name="connsiteX1764" fmla="*/ 235025 w 418564"/>
                  <a:gd name="connsiteY1764" fmla="*/ 388565 h 419737"/>
                  <a:gd name="connsiteX1765" fmla="*/ 235025 w 418564"/>
                  <a:gd name="connsiteY1765" fmla="*/ 388565 h 419737"/>
                  <a:gd name="connsiteX1766" fmla="*/ 235025 w 418564"/>
                  <a:gd name="connsiteY1766" fmla="*/ 388565 h 419737"/>
                  <a:gd name="connsiteX1767" fmla="*/ 234404 w 418564"/>
                  <a:gd name="connsiteY1767" fmla="*/ 387944 h 419737"/>
                  <a:gd name="connsiteX1768" fmla="*/ 233713 w 418564"/>
                  <a:gd name="connsiteY1768" fmla="*/ 387322 h 419737"/>
                  <a:gd name="connsiteX1769" fmla="*/ 233713 w 418564"/>
                  <a:gd name="connsiteY1769" fmla="*/ 387322 h 419737"/>
                  <a:gd name="connsiteX1770" fmla="*/ 233092 w 418564"/>
                  <a:gd name="connsiteY1770" fmla="*/ 386701 h 419737"/>
                  <a:gd name="connsiteX1771" fmla="*/ 233023 w 418564"/>
                  <a:gd name="connsiteY1771" fmla="*/ 386701 h 419737"/>
                  <a:gd name="connsiteX1772" fmla="*/ 232402 w 418564"/>
                  <a:gd name="connsiteY1772" fmla="*/ 386080 h 419737"/>
                  <a:gd name="connsiteX1773" fmla="*/ 232402 w 418564"/>
                  <a:gd name="connsiteY1773" fmla="*/ 386080 h 419737"/>
                  <a:gd name="connsiteX1774" fmla="*/ 232402 w 418564"/>
                  <a:gd name="connsiteY1774" fmla="*/ 386080 h 419737"/>
                  <a:gd name="connsiteX1775" fmla="*/ 232333 w 418564"/>
                  <a:gd name="connsiteY1775" fmla="*/ 386011 h 419737"/>
                  <a:gd name="connsiteX1776" fmla="*/ 232333 w 418564"/>
                  <a:gd name="connsiteY1776" fmla="*/ 386011 h 419737"/>
                  <a:gd name="connsiteX1777" fmla="*/ 231780 w 418564"/>
                  <a:gd name="connsiteY1777" fmla="*/ 385458 h 419737"/>
                  <a:gd name="connsiteX1778" fmla="*/ 231711 w 418564"/>
                  <a:gd name="connsiteY1778" fmla="*/ 385458 h 419737"/>
                  <a:gd name="connsiteX1779" fmla="*/ 231711 w 418564"/>
                  <a:gd name="connsiteY1779" fmla="*/ 385458 h 419737"/>
                  <a:gd name="connsiteX1780" fmla="*/ 231090 w 418564"/>
                  <a:gd name="connsiteY1780" fmla="*/ 384837 h 419737"/>
                  <a:gd name="connsiteX1781" fmla="*/ 231021 w 418564"/>
                  <a:gd name="connsiteY1781" fmla="*/ 384768 h 419737"/>
                  <a:gd name="connsiteX1782" fmla="*/ 230538 w 418564"/>
                  <a:gd name="connsiteY1782" fmla="*/ 384216 h 419737"/>
                  <a:gd name="connsiteX1783" fmla="*/ 230469 w 418564"/>
                  <a:gd name="connsiteY1783" fmla="*/ 384147 h 419737"/>
                  <a:gd name="connsiteX1784" fmla="*/ 229847 w 418564"/>
                  <a:gd name="connsiteY1784" fmla="*/ 383456 h 419737"/>
                  <a:gd name="connsiteX1785" fmla="*/ 229847 w 418564"/>
                  <a:gd name="connsiteY1785" fmla="*/ 383456 h 419737"/>
                  <a:gd name="connsiteX1786" fmla="*/ 229847 w 418564"/>
                  <a:gd name="connsiteY1786" fmla="*/ 383456 h 419737"/>
                  <a:gd name="connsiteX1787" fmla="*/ 229364 w 418564"/>
                  <a:gd name="connsiteY1787" fmla="*/ 382904 h 419737"/>
                  <a:gd name="connsiteX1788" fmla="*/ 229226 w 418564"/>
                  <a:gd name="connsiteY1788" fmla="*/ 382766 h 419737"/>
                  <a:gd name="connsiteX1789" fmla="*/ 229226 w 418564"/>
                  <a:gd name="connsiteY1789" fmla="*/ 382766 h 419737"/>
                  <a:gd name="connsiteX1790" fmla="*/ 229226 w 418564"/>
                  <a:gd name="connsiteY1790" fmla="*/ 382766 h 419737"/>
                  <a:gd name="connsiteX1791" fmla="*/ 229088 w 418564"/>
                  <a:gd name="connsiteY1791" fmla="*/ 382628 h 419737"/>
                  <a:gd name="connsiteX1792" fmla="*/ 228605 w 418564"/>
                  <a:gd name="connsiteY1792" fmla="*/ 382007 h 419737"/>
                  <a:gd name="connsiteX1793" fmla="*/ 228605 w 418564"/>
                  <a:gd name="connsiteY1793" fmla="*/ 382007 h 419737"/>
                  <a:gd name="connsiteX1794" fmla="*/ 228398 w 418564"/>
                  <a:gd name="connsiteY1794" fmla="*/ 381800 h 419737"/>
                  <a:gd name="connsiteX1795" fmla="*/ 228398 w 418564"/>
                  <a:gd name="connsiteY1795" fmla="*/ 381800 h 419737"/>
                  <a:gd name="connsiteX1796" fmla="*/ 227569 w 418564"/>
                  <a:gd name="connsiteY1796" fmla="*/ 380764 h 419737"/>
                  <a:gd name="connsiteX1797" fmla="*/ 227569 w 418564"/>
                  <a:gd name="connsiteY1797" fmla="*/ 380695 h 419737"/>
                  <a:gd name="connsiteX1798" fmla="*/ 227500 w 418564"/>
                  <a:gd name="connsiteY1798" fmla="*/ 380626 h 419737"/>
                  <a:gd name="connsiteX1799" fmla="*/ 227431 w 418564"/>
                  <a:gd name="connsiteY1799" fmla="*/ 380557 h 419737"/>
                  <a:gd name="connsiteX1800" fmla="*/ 227362 w 418564"/>
                  <a:gd name="connsiteY1800" fmla="*/ 380419 h 419737"/>
                  <a:gd name="connsiteX1801" fmla="*/ 226948 w 418564"/>
                  <a:gd name="connsiteY1801" fmla="*/ 379936 h 419737"/>
                  <a:gd name="connsiteX1802" fmla="*/ 226879 w 418564"/>
                  <a:gd name="connsiteY1802" fmla="*/ 379867 h 419737"/>
                  <a:gd name="connsiteX1803" fmla="*/ 226327 w 418564"/>
                  <a:gd name="connsiteY1803" fmla="*/ 379176 h 419737"/>
                  <a:gd name="connsiteX1804" fmla="*/ 226327 w 418564"/>
                  <a:gd name="connsiteY1804" fmla="*/ 379176 h 419737"/>
                  <a:gd name="connsiteX1805" fmla="*/ 226258 w 418564"/>
                  <a:gd name="connsiteY1805" fmla="*/ 379107 h 419737"/>
                  <a:gd name="connsiteX1806" fmla="*/ 225774 w 418564"/>
                  <a:gd name="connsiteY1806" fmla="*/ 378417 h 419737"/>
                  <a:gd name="connsiteX1807" fmla="*/ 225774 w 418564"/>
                  <a:gd name="connsiteY1807" fmla="*/ 378417 h 419737"/>
                  <a:gd name="connsiteX1808" fmla="*/ 225774 w 418564"/>
                  <a:gd name="connsiteY1808" fmla="*/ 378417 h 419737"/>
                  <a:gd name="connsiteX1809" fmla="*/ 225291 w 418564"/>
                  <a:gd name="connsiteY1809" fmla="*/ 377726 h 419737"/>
                  <a:gd name="connsiteX1810" fmla="*/ 225291 w 418564"/>
                  <a:gd name="connsiteY1810" fmla="*/ 377726 h 419737"/>
                  <a:gd name="connsiteX1811" fmla="*/ 224808 w 418564"/>
                  <a:gd name="connsiteY1811" fmla="*/ 376967 h 419737"/>
                  <a:gd name="connsiteX1812" fmla="*/ 224808 w 418564"/>
                  <a:gd name="connsiteY1812" fmla="*/ 376967 h 419737"/>
                  <a:gd name="connsiteX1813" fmla="*/ 224808 w 418564"/>
                  <a:gd name="connsiteY1813" fmla="*/ 376967 h 419737"/>
                  <a:gd name="connsiteX1814" fmla="*/ 224325 w 418564"/>
                  <a:gd name="connsiteY1814" fmla="*/ 376208 h 419737"/>
                  <a:gd name="connsiteX1815" fmla="*/ 224325 w 418564"/>
                  <a:gd name="connsiteY1815" fmla="*/ 376208 h 419737"/>
                  <a:gd name="connsiteX1816" fmla="*/ 224325 w 418564"/>
                  <a:gd name="connsiteY1816" fmla="*/ 376208 h 419737"/>
                  <a:gd name="connsiteX1817" fmla="*/ 223841 w 418564"/>
                  <a:gd name="connsiteY1817" fmla="*/ 375448 h 419737"/>
                  <a:gd name="connsiteX1818" fmla="*/ 223841 w 418564"/>
                  <a:gd name="connsiteY1818" fmla="*/ 375448 h 419737"/>
                  <a:gd name="connsiteX1819" fmla="*/ 223841 w 418564"/>
                  <a:gd name="connsiteY1819" fmla="*/ 375448 h 419737"/>
                  <a:gd name="connsiteX1820" fmla="*/ 223358 w 418564"/>
                  <a:gd name="connsiteY1820" fmla="*/ 374689 h 419737"/>
                  <a:gd name="connsiteX1821" fmla="*/ 223358 w 418564"/>
                  <a:gd name="connsiteY1821" fmla="*/ 374689 h 419737"/>
                  <a:gd name="connsiteX1822" fmla="*/ 223358 w 418564"/>
                  <a:gd name="connsiteY1822" fmla="*/ 374620 h 419737"/>
                  <a:gd name="connsiteX1823" fmla="*/ 222875 w 418564"/>
                  <a:gd name="connsiteY1823" fmla="*/ 373860 h 419737"/>
                  <a:gd name="connsiteX1824" fmla="*/ 222875 w 418564"/>
                  <a:gd name="connsiteY1824" fmla="*/ 373860 h 419737"/>
                  <a:gd name="connsiteX1825" fmla="*/ 222875 w 418564"/>
                  <a:gd name="connsiteY1825" fmla="*/ 373791 h 419737"/>
                  <a:gd name="connsiteX1826" fmla="*/ 222461 w 418564"/>
                  <a:gd name="connsiteY1826" fmla="*/ 373032 h 419737"/>
                  <a:gd name="connsiteX1827" fmla="*/ 222461 w 418564"/>
                  <a:gd name="connsiteY1827" fmla="*/ 373032 h 419737"/>
                  <a:gd name="connsiteX1828" fmla="*/ 222392 w 418564"/>
                  <a:gd name="connsiteY1828" fmla="*/ 372963 h 419737"/>
                  <a:gd name="connsiteX1829" fmla="*/ 222115 w 418564"/>
                  <a:gd name="connsiteY1829" fmla="*/ 372480 h 419737"/>
                  <a:gd name="connsiteX1830" fmla="*/ 222046 w 418564"/>
                  <a:gd name="connsiteY1830" fmla="*/ 372342 h 419737"/>
                  <a:gd name="connsiteX1831" fmla="*/ 221977 w 418564"/>
                  <a:gd name="connsiteY1831" fmla="*/ 372204 h 419737"/>
                  <a:gd name="connsiteX1832" fmla="*/ 221908 w 418564"/>
                  <a:gd name="connsiteY1832" fmla="*/ 372066 h 419737"/>
                  <a:gd name="connsiteX1833" fmla="*/ 221908 w 418564"/>
                  <a:gd name="connsiteY1833" fmla="*/ 372066 h 419737"/>
                  <a:gd name="connsiteX1834" fmla="*/ 221839 w 418564"/>
                  <a:gd name="connsiteY1834" fmla="*/ 371996 h 419737"/>
                  <a:gd name="connsiteX1835" fmla="*/ 221770 w 418564"/>
                  <a:gd name="connsiteY1835" fmla="*/ 371927 h 419737"/>
                  <a:gd name="connsiteX1836" fmla="*/ 221287 w 418564"/>
                  <a:gd name="connsiteY1836" fmla="*/ 371168 h 419737"/>
                  <a:gd name="connsiteX1837" fmla="*/ 221287 w 418564"/>
                  <a:gd name="connsiteY1837" fmla="*/ 371168 h 419737"/>
                  <a:gd name="connsiteX1838" fmla="*/ 221080 w 418564"/>
                  <a:gd name="connsiteY1838" fmla="*/ 370754 h 419737"/>
                  <a:gd name="connsiteX1839" fmla="*/ 221080 w 418564"/>
                  <a:gd name="connsiteY1839" fmla="*/ 370754 h 419737"/>
                  <a:gd name="connsiteX1840" fmla="*/ 221080 w 418564"/>
                  <a:gd name="connsiteY1840" fmla="*/ 370754 h 419737"/>
                  <a:gd name="connsiteX1841" fmla="*/ 221011 w 418564"/>
                  <a:gd name="connsiteY1841" fmla="*/ 370685 h 419737"/>
                  <a:gd name="connsiteX1842" fmla="*/ 220735 w 418564"/>
                  <a:gd name="connsiteY1842" fmla="*/ 370133 h 419737"/>
                  <a:gd name="connsiteX1843" fmla="*/ 220735 w 418564"/>
                  <a:gd name="connsiteY1843" fmla="*/ 370063 h 419737"/>
                  <a:gd name="connsiteX1844" fmla="*/ 220597 w 418564"/>
                  <a:gd name="connsiteY1844" fmla="*/ 369787 h 419737"/>
                  <a:gd name="connsiteX1845" fmla="*/ 220528 w 418564"/>
                  <a:gd name="connsiteY1845" fmla="*/ 369718 h 419737"/>
                  <a:gd name="connsiteX1846" fmla="*/ 220390 w 418564"/>
                  <a:gd name="connsiteY1846" fmla="*/ 369511 h 419737"/>
                  <a:gd name="connsiteX1847" fmla="*/ 220321 w 418564"/>
                  <a:gd name="connsiteY1847" fmla="*/ 369373 h 419737"/>
                  <a:gd name="connsiteX1848" fmla="*/ 220113 w 418564"/>
                  <a:gd name="connsiteY1848" fmla="*/ 369028 h 419737"/>
                  <a:gd name="connsiteX1849" fmla="*/ 220044 w 418564"/>
                  <a:gd name="connsiteY1849" fmla="*/ 368959 h 419737"/>
                  <a:gd name="connsiteX1850" fmla="*/ 219975 w 418564"/>
                  <a:gd name="connsiteY1850" fmla="*/ 368752 h 419737"/>
                  <a:gd name="connsiteX1851" fmla="*/ 219630 w 418564"/>
                  <a:gd name="connsiteY1851" fmla="*/ 367992 h 419737"/>
                  <a:gd name="connsiteX1852" fmla="*/ 219630 w 418564"/>
                  <a:gd name="connsiteY1852" fmla="*/ 367992 h 419737"/>
                  <a:gd name="connsiteX1853" fmla="*/ 219216 w 418564"/>
                  <a:gd name="connsiteY1853" fmla="*/ 367164 h 419737"/>
                  <a:gd name="connsiteX1854" fmla="*/ 219216 w 418564"/>
                  <a:gd name="connsiteY1854" fmla="*/ 367164 h 419737"/>
                  <a:gd name="connsiteX1855" fmla="*/ 218940 w 418564"/>
                  <a:gd name="connsiteY1855" fmla="*/ 366612 h 419737"/>
                  <a:gd name="connsiteX1856" fmla="*/ 218871 w 418564"/>
                  <a:gd name="connsiteY1856" fmla="*/ 366543 h 419737"/>
                  <a:gd name="connsiteX1857" fmla="*/ 218526 w 418564"/>
                  <a:gd name="connsiteY1857" fmla="*/ 365783 h 419737"/>
                  <a:gd name="connsiteX1858" fmla="*/ 218457 w 418564"/>
                  <a:gd name="connsiteY1858" fmla="*/ 365714 h 419737"/>
                  <a:gd name="connsiteX1859" fmla="*/ 218249 w 418564"/>
                  <a:gd name="connsiteY1859" fmla="*/ 365300 h 419737"/>
                  <a:gd name="connsiteX1860" fmla="*/ 218180 w 418564"/>
                  <a:gd name="connsiteY1860" fmla="*/ 365162 h 419737"/>
                  <a:gd name="connsiteX1861" fmla="*/ 218042 w 418564"/>
                  <a:gd name="connsiteY1861" fmla="*/ 364886 h 419737"/>
                  <a:gd name="connsiteX1862" fmla="*/ 217973 w 418564"/>
                  <a:gd name="connsiteY1862" fmla="*/ 364748 h 419737"/>
                  <a:gd name="connsiteX1863" fmla="*/ 217973 w 418564"/>
                  <a:gd name="connsiteY1863" fmla="*/ 364748 h 419737"/>
                  <a:gd name="connsiteX1864" fmla="*/ 217904 w 418564"/>
                  <a:gd name="connsiteY1864" fmla="*/ 364679 h 419737"/>
                  <a:gd name="connsiteX1865" fmla="*/ 217628 w 418564"/>
                  <a:gd name="connsiteY1865" fmla="*/ 363988 h 419737"/>
                  <a:gd name="connsiteX1866" fmla="*/ 217628 w 418564"/>
                  <a:gd name="connsiteY1866" fmla="*/ 363919 h 419737"/>
                  <a:gd name="connsiteX1867" fmla="*/ 217559 w 418564"/>
                  <a:gd name="connsiteY1867" fmla="*/ 363712 h 419737"/>
                  <a:gd name="connsiteX1868" fmla="*/ 217421 w 418564"/>
                  <a:gd name="connsiteY1868" fmla="*/ 363298 h 419737"/>
                  <a:gd name="connsiteX1869" fmla="*/ 217352 w 418564"/>
                  <a:gd name="connsiteY1869" fmla="*/ 363229 h 419737"/>
                  <a:gd name="connsiteX1870" fmla="*/ 217352 w 418564"/>
                  <a:gd name="connsiteY1870" fmla="*/ 363160 h 419737"/>
                  <a:gd name="connsiteX1871" fmla="*/ 217352 w 418564"/>
                  <a:gd name="connsiteY1871" fmla="*/ 363091 h 419737"/>
                  <a:gd name="connsiteX1872" fmla="*/ 217283 w 418564"/>
                  <a:gd name="connsiteY1872" fmla="*/ 362884 h 419737"/>
                  <a:gd name="connsiteX1873" fmla="*/ 217007 w 418564"/>
                  <a:gd name="connsiteY1873" fmla="*/ 362193 h 419737"/>
                  <a:gd name="connsiteX1874" fmla="*/ 217007 w 418564"/>
                  <a:gd name="connsiteY1874" fmla="*/ 362193 h 419737"/>
                  <a:gd name="connsiteX1875" fmla="*/ 216800 w 418564"/>
                  <a:gd name="connsiteY1875" fmla="*/ 361641 h 419737"/>
                  <a:gd name="connsiteX1876" fmla="*/ 216731 w 418564"/>
                  <a:gd name="connsiteY1876" fmla="*/ 361503 h 419737"/>
                  <a:gd name="connsiteX1877" fmla="*/ 216731 w 418564"/>
                  <a:gd name="connsiteY1877" fmla="*/ 361503 h 419737"/>
                  <a:gd name="connsiteX1878" fmla="*/ 216662 w 418564"/>
                  <a:gd name="connsiteY1878" fmla="*/ 361365 h 419737"/>
                  <a:gd name="connsiteX1879" fmla="*/ 216455 w 418564"/>
                  <a:gd name="connsiteY1879" fmla="*/ 360744 h 419737"/>
                  <a:gd name="connsiteX1880" fmla="*/ 216385 w 418564"/>
                  <a:gd name="connsiteY1880" fmla="*/ 360537 h 419737"/>
                  <a:gd name="connsiteX1881" fmla="*/ 216316 w 418564"/>
                  <a:gd name="connsiteY1881" fmla="*/ 360329 h 419737"/>
                  <a:gd name="connsiteX1882" fmla="*/ 216247 w 418564"/>
                  <a:gd name="connsiteY1882" fmla="*/ 360191 h 419737"/>
                  <a:gd name="connsiteX1883" fmla="*/ 216040 w 418564"/>
                  <a:gd name="connsiteY1883" fmla="*/ 359501 h 419737"/>
                  <a:gd name="connsiteX1884" fmla="*/ 216040 w 418564"/>
                  <a:gd name="connsiteY1884" fmla="*/ 359432 h 419737"/>
                  <a:gd name="connsiteX1885" fmla="*/ 215833 w 418564"/>
                  <a:gd name="connsiteY1885" fmla="*/ 358811 h 419737"/>
                  <a:gd name="connsiteX1886" fmla="*/ 215833 w 418564"/>
                  <a:gd name="connsiteY1886" fmla="*/ 358811 h 419737"/>
                  <a:gd name="connsiteX1887" fmla="*/ 215833 w 418564"/>
                  <a:gd name="connsiteY1887" fmla="*/ 358811 h 419737"/>
                  <a:gd name="connsiteX1888" fmla="*/ 215833 w 418564"/>
                  <a:gd name="connsiteY1888" fmla="*/ 358811 h 419737"/>
                  <a:gd name="connsiteX1889" fmla="*/ 215833 w 418564"/>
                  <a:gd name="connsiteY1889" fmla="*/ 358811 h 419737"/>
                  <a:gd name="connsiteX1890" fmla="*/ 215833 w 418564"/>
                  <a:gd name="connsiteY1890" fmla="*/ 358673 h 419737"/>
                  <a:gd name="connsiteX1891" fmla="*/ 215764 w 418564"/>
                  <a:gd name="connsiteY1891" fmla="*/ 358465 h 419737"/>
                  <a:gd name="connsiteX1892" fmla="*/ 215557 w 418564"/>
                  <a:gd name="connsiteY1892" fmla="*/ 357775 h 419737"/>
                  <a:gd name="connsiteX1893" fmla="*/ 215557 w 418564"/>
                  <a:gd name="connsiteY1893" fmla="*/ 357775 h 419737"/>
                  <a:gd name="connsiteX1894" fmla="*/ 215488 w 418564"/>
                  <a:gd name="connsiteY1894" fmla="*/ 357499 h 419737"/>
                  <a:gd name="connsiteX1895" fmla="*/ 215488 w 418564"/>
                  <a:gd name="connsiteY1895" fmla="*/ 357430 h 419737"/>
                  <a:gd name="connsiteX1896" fmla="*/ 215350 w 418564"/>
                  <a:gd name="connsiteY1896" fmla="*/ 357016 h 419737"/>
                  <a:gd name="connsiteX1897" fmla="*/ 215281 w 418564"/>
                  <a:gd name="connsiteY1897" fmla="*/ 356740 h 419737"/>
                  <a:gd name="connsiteX1898" fmla="*/ 215074 w 418564"/>
                  <a:gd name="connsiteY1898" fmla="*/ 355911 h 419737"/>
                  <a:gd name="connsiteX1899" fmla="*/ 215074 w 418564"/>
                  <a:gd name="connsiteY1899" fmla="*/ 355842 h 419737"/>
                  <a:gd name="connsiteX1900" fmla="*/ 214867 w 418564"/>
                  <a:gd name="connsiteY1900" fmla="*/ 354945 h 419737"/>
                  <a:gd name="connsiteX1901" fmla="*/ 214867 w 418564"/>
                  <a:gd name="connsiteY1901" fmla="*/ 354945 h 419737"/>
                  <a:gd name="connsiteX1902" fmla="*/ 214660 w 418564"/>
                  <a:gd name="connsiteY1902" fmla="*/ 354047 h 419737"/>
                  <a:gd name="connsiteX1903" fmla="*/ 214660 w 418564"/>
                  <a:gd name="connsiteY1903" fmla="*/ 354047 h 419737"/>
                  <a:gd name="connsiteX1904" fmla="*/ 214521 w 418564"/>
                  <a:gd name="connsiteY1904" fmla="*/ 353564 h 419737"/>
                  <a:gd name="connsiteX1905" fmla="*/ 214521 w 418564"/>
                  <a:gd name="connsiteY1905" fmla="*/ 353426 h 419737"/>
                  <a:gd name="connsiteX1906" fmla="*/ 214521 w 418564"/>
                  <a:gd name="connsiteY1906" fmla="*/ 353288 h 419737"/>
                  <a:gd name="connsiteX1907" fmla="*/ 214383 w 418564"/>
                  <a:gd name="connsiteY1907" fmla="*/ 352735 h 419737"/>
                  <a:gd name="connsiteX1908" fmla="*/ 214383 w 418564"/>
                  <a:gd name="connsiteY1908" fmla="*/ 352735 h 419737"/>
                  <a:gd name="connsiteX1909" fmla="*/ 214314 w 418564"/>
                  <a:gd name="connsiteY1909" fmla="*/ 352459 h 419737"/>
                  <a:gd name="connsiteX1910" fmla="*/ 214314 w 418564"/>
                  <a:gd name="connsiteY1910" fmla="*/ 352390 h 419737"/>
                  <a:gd name="connsiteX1911" fmla="*/ 214245 w 418564"/>
                  <a:gd name="connsiteY1911" fmla="*/ 351976 h 419737"/>
                  <a:gd name="connsiteX1912" fmla="*/ 214245 w 418564"/>
                  <a:gd name="connsiteY1912" fmla="*/ 351907 h 419737"/>
                  <a:gd name="connsiteX1913" fmla="*/ 214107 w 418564"/>
                  <a:gd name="connsiteY1913" fmla="*/ 351355 h 419737"/>
                  <a:gd name="connsiteX1914" fmla="*/ 214107 w 418564"/>
                  <a:gd name="connsiteY1914" fmla="*/ 351286 h 419737"/>
                  <a:gd name="connsiteX1915" fmla="*/ 214107 w 418564"/>
                  <a:gd name="connsiteY1915" fmla="*/ 351286 h 419737"/>
                  <a:gd name="connsiteX1916" fmla="*/ 213969 w 418564"/>
                  <a:gd name="connsiteY1916" fmla="*/ 350457 h 419737"/>
                  <a:gd name="connsiteX1917" fmla="*/ 213969 w 418564"/>
                  <a:gd name="connsiteY1917" fmla="*/ 350319 h 419737"/>
                  <a:gd name="connsiteX1918" fmla="*/ 213969 w 418564"/>
                  <a:gd name="connsiteY1918" fmla="*/ 350319 h 419737"/>
                  <a:gd name="connsiteX1919" fmla="*/ 213969 w 418564"/>
                  <a:gd name="connsiteY1919" fmla="*/ 350181 h 419737"/>
                  <a:gd name="connsiteX1920" fmla="*/ 213831 w 418564"/>
                  <a:gd name="connsiteY1920" fmla="*/ 349560 h 419737"/>
                  <a:gd name="connsiteX1921" fmla="*/ 213831 w 418564"/>
                  <a:gd name="connsiteY1921" fmla="*/ 349560 h 419737"/>
                  <a:gd name="connsiteX1922" fmla="*/ 213693 w 418564"/>
                  <a:gd name="connsiteY1922" fmla="*/ 348662 h 419737"/>
                  <a:gd name="connsiteX1923" fmla="*/ 213693 w 418564"/>
                  <a:gd name="connsiteY1923" fmla="*/ 348662 h 419737"/>
                  <a:gd name="connsiteX1924" fmla="*/ 213555 w 418564"/>
                  <a:gd name="connsiteY1924" fmla="*/ 347765 h 419737"/>
                  <a:gd name="connsiteX1925" fmla="*/ 213555 w 418564"/>
                  <a:gd name="connsiteY1925" fmla="*/ 347765 h 419737"/>
                  <a:gd name="connsiteX1926" fmla="*/ 213486 w 418564"/>
                  <a:gd name="connsiteY1926" fmla="*/ 347213 h 419737"/>
                  <a:gd name="connsiteX1927" fmla="*/ 213486 w 418564"/>
                  <a:gd name="connsiteY1927" fmla="*/ 347213 h 419737"/>
                  <a:gd name="connsiteX1928" fmla="*/ 213486 w 418564"/>
                  <a:gd name="connsiteY1928" fmla="*/ 347144 h 419737"/>
                  <a:gd name="connsiteX1929" fmla="*/ 213486 w 418564"/>
                  <a:gd name="connsiteY1929" fmla="*/ 347006 h 419737"/>
                  <a:gd name="connsiteX1930" fmla="*/ 213417 w 418564"/>
                  <a:gd name="connsiteY1930" fmla="*/ 346315 h 419737"/>
                  <a:gd name="connsiteX1931" fmla="*/ 213417 w 418564"/>
                  <a:gd name="connsiteY1931" fmla="*/ 346246 h 419737"/>
                  <a:gd name="connsiteX1932" fmla="*/ 213417 w 418564"/>
                  <a:gd name="connsiteY1932" fmla="*/ 346108 h 419737"/>
                  <a:gd name="connsiteX1933" fmla="*/ 213417 w 418564"/>
                  <a:gd name="connsiteY1933" fmla="*/ 346108 h 419737"/>
                  <a:gd name="connsiteX1934" fmla="*/ 213348 w 418564"/>
                  <a:gd name="connsiteY1934" fmla="*/ 345418 h 419737"/>
                  <a:gd name="connsiteX1935" fmla="*/ 213348 w 418564"/>
                  <a:gd name="connsiteY1935" fmla="*/ 345349 h 419737"/>
                  <a:gd name="connsiteX1936" fmla="*/ 213348 w 418564"/>
                  <a:gd name="connsiteY1936" fmla="*/ 345073 h 419737"/>
                  <a:gd name="connsiteX1937" fmla="*/ 213348 w 418564"/>
                  <a:gd name="connsiteY1937" fmla="*/ 345073 h 419737"/>
                  <a:gd name="connsiteX1938" fmla="*/ 213279 w 418564"/>
                  <a:gd name="connsiteY1938" fmla="*/ 344727 h 419737"/>
                  <a:gd name="connsiteX1939" fmla="*/ 213279 w 418564"/>
                  <a:gd name="connsiteY1939" fmla="*/ 344658 h 419737"/>
                  <a:gd name="connsiteX1940" fmla="*/ 213210 w 418564"/>
                  <a:gd name="connsiteY1940" fmla="*/ 344106 h 419737"/>
                  <a:gd name="connsiteX1941" fmla="*/ 213210 w 418564"/>
                  <a:gd name="connsiteY1941" fmla="*/ 344106 h 419737"/>
                  <a:gd name="connsiteX1942" fmla="*/ 213210 w 418564"/>
                  <a:gd name="connsiteY1942" fmla="*/ 344106 h 419737"/>
                  <a:gd name="connsiteX1943" fmla="*/ 213210 w 418564"/>
                  <a:gd name="connsiteY1943" fmla="*/ 343830 h 419737"/>
                  <a:gd name="connsiteX1944" fmla="*/ 213210 w 418564"/>
                  <a:gd name="connsiteY1944" fmla="*/ 343761 h 419737"/>
                  <a:gd name="connsiteX1945" fmla="*/ 213141 w 418564"/>
                  <a:gd name="connsiteY1945" fmla="*/ 343209 h 419737"/>
                  <a:gd name="connsiteX1946" fmla="*/ 213141 w 418564"/>
                  <a:gd name="connsiteY1946" fmla="*/ 343071 h 419737"/>
                  <a:gd name="connsiteX1947" fmla="*/ 213141 w 418564"/>
                  <a:gd name="connsiteY1947" fmla="*/ 343071 h 419737"/>
                  <a:gd name="connsiteX1948" fmla="*/ 213072 w 418564"/>
                  <a:gd name="connsiteY1948" fmla="*/ 342242 h 419737"/>
                  <a:gd name="connsiteX1949" fmla="*/ 213072 w 418564"/>
                  <a:gd name="connsiteY1949" fmla="*/ 342242 h 419737"/>
                  <a:gd name="connsiteX1950" fmla="*/ 213003 w 418564"/>
                  <a:gd name="connsiteY1950" fmla="*/ 341552 h 419737"/>
                  <a:gd name="connsiteX1951" fmla="*/ 213003 w 418564"/>
                  <a:gd name="connsiteY1951" fmla="*/ 341276 h 419737"/>
                  <a:gd name="connsiteX1952" fmla="*/ 212934 w 418564"/>
                  <a:gd name="connsiteY1952" fmla="*/ 340447 h 419737"/>
                  <a:gd name="connsiteX1953" fmla="*/ 212934 w 418564"/>
                  <a:gd name="connsiteY1953" fmla="*/ 339757 h 419737"/>
                  <a:gd name="connsiteX1954" fmla="*/ 212934 w 418564"/>
                  <a:gd name="connsiteY1954" fmla="*/ 339757 h 419737"/>
                  <a:gd name="connsiteX1955" fmla="*/ 212934 w 418564"/>
                  <a:gd name="connsiteY1955" fmla="*/ 339274 h 419737"/>
                  <a:gd name="connsiteX1956" fmla="*/ 212934 w 418564"/>
                  <a:gd name="connsiteY1956" fmla="*/ 339204 h 419737"/>
                  <a:gd name="connsiteX1957" fmla="*/ 212036 w 418564"/>
                  <a:gd name="connsiteY1957" fmla="*/ 338031 h 419737"/>
                  <a:gd name="connsiteX1958" fmla="*/ 212036 w 418564"/>
                  <a:gd name="connsiteY1958" fmla="*/ 338031 h 4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Lst>
                <a:rect l="l" t="t" r="r" b="b"/>
                <a:pathLst>
                  <a:path w="418564" h="419737">
                    <a:moveTo>
                      <a:pt x="195330" y="101"/>
                    </a:moveTo>
                    <a:cubicBezTo>
                      <a:pt x="186700" y="6590"/>
                      <a:pt x="179382" y="14667"/>
                      <a:pt x="173721" y="23849"/>
                    </a:cubicBezTo>
                    <a:cubicBezTo>
                      <a:pt x="173928" y="23987"/>
                      <a:pt x="174136" y="24125"/>
                      <a:pt x="174274" y="24263"/>
                    </a:cubicBezTo>
                    <a:cubicBezTo>
                      <a:pt x="173928" y="24815"/>
                      <a:pt x="173583" y="25368"/>
                      <a:pt x="173307" y="25920"/>
                    </a:cubicBezTo>
                    <a:cubicBezTo>
                      <a:pt x="149490" y="67203"/>
                      <a:pt x="163642" y="119947"/>
                      <a:pt x="204857" y="143764"/>
                    </a:cubicBezTo>
                    <a:cubicBezTo>
                      <a:pt x="204857" y="143764"/>
                      <a:pt x="204857" y="143764"/>
                      <a:pt x="204857" y="143764"/>
                    </a:cubicBezTo>
                    <a:cubicBezTo>
                      <a:pt x="246140" y="167581"/>
                      <a:pt x="298883" y="153429"/>
                      <a:pt x="322701" y="112215"/>
                    </a:cubicBezTo>
                    <a:cubicBezTo>
                      <a:pt x="322701" y="112215"/>
                      <a:pt x="322701" y="112215"/>
                      <a:pt x="322701" y="112215"/>
                    </a:cubicBezTo>
                    <a:cubicBezTo>
                      <a:pt x="327464" y="103999"/>
                      <a:pt x="330778" y="95025"/>
                      <a:pt x="332642" y="85774"/>
                    </a:cubicBezTo>
                    <a:cubicBezTo>
                      <a:pt x="315935" y="100341"/>
                      <a:pt x="294258" y="107934"/>
                      <a:pt x="272097" y="106968"/>
                    </a:cubicBezTo>
                    <a:cubicBezTo>
                      <a:pt x="278173" y="94058"/>
                      <a:pt x="288045" y="83289"/>
                      <a:pt x="300540" y="76109"/>
                    </a:cubicBezTo>
                    <a:cubicBezTo>
                      <a:pt x="310965" y="70103"/>
                      <a:pt x="322217" y="66996"/>
                      <a:pt x="333401" y="66651"/>
                    </a:cubicBezTo>
                    <a:cubicBezTo>
                      <a:pt x="333125" y="55881"/>
                      <a:pt x="330778" y="45319"/>
                      <a:pt x="326567" y="35378"/>
                    </a:cubicBezTo>
                    <a:cubicBezTo>
                      <a:pt x="312207" y="36620"/>
                      <a:pt x="297917" y="40901"/>
                      <a:pt x="284662" y="48564"/>
                    </a:cubicBezTo>
                    <a:cubicBezTo>
                      <a:pt x="264642" y="60093"/>
                      <a:pt x="249178" y="78111"/>
                      <a:pt x="240686" y="99581"/>
                    </a:cubicBezTo>
                    <a:cubicBezTo>
                      <a:pt x="239651" y="99098"/>
                      <a:pt x="238615" y="98615"/>
                      <a:pt x="237579" y="98131"/>
                    </a:cubicBezTo>
                    <a:cubicBezTo>
                      <a:pt x="237579" y="97924"/>
                      <a:pt x="237649" y="97717"/>
                      <a:pt x="237649" y="97441"/>
                    </a:cubicBezTo>
                    <a:cubicBezTo>
                      <a:pt x="237649" y="97441"/>
                      <a:pt x="237649" y="97441"/>
                      <a:pt x="237649" y="97441"/>
                    </a:cubicBezTo>
                    <a:lnTo>
                      <a:pt x="237649" y="97441"/>
                    </a:lnTo>
                    <a:cubicBezTo>
                      <a:pt x="237649" y="97303"/>
                      <a:pt x="237718" y="97165"/>
                      <a:pt x="237718" y="97027"/>
                    </a:cubicBezTo>
                    <a:cubicBezTo>
                      <a:pt x="237787" y="96751"/>
                      <a:pt x="237787" y="96475"/>
                      <a:pt x="237856" y="96129"/>
                    </a:cubicBezTo>
                    <a:cubicBezTo>
                      <a:pt x="237856" y="95991"/>
                      <a:pt x="237856" y="95922"/>
                      <a:pt x="237856" y="95784"/>
                    </a:cubicBezTo>
                    <a:cubicBezTo>
                      <a:pt x="237925" y="95439"/>
                      <a:pt x="237925" y="95163"/>
                      <a:pt x="237994" y="94818"/>
                    </a:cubicBezTo>
                    <a:cubicBezTo>
                      <a:pt x="237994" y="94818"/>
                      <a:pt x="237994" y="94818"/>
                      <a:pt x="237994" y="94749"/>
                    </a:cubicBezTo>
                    <a:lnTo>
                      <a:pt x="237994" y="94749"/>
                    </a:lnTo>
                    <a:cubicBezTo>
                      <a:pt x="237994" y="94611"/>
                      <a:pt x="237994" y="94473"/>
                      <a:pt x="238063" y="94334"/>
                    </a:cubicBezTo>
                    <a:cubicBezTo>
                      <a:pt x="238063" y="94058"/>
                      <a:pt x="238132" y="93713"/>
                      <a:pt x="238132" y="93437"/>
                    </a:cubicBezTo>
                    <a:cubicBezTo>
                      <a:pt x="238132" y="93437"/>
                      <a:pt x="238132" y="93437"/>
                      <a:pt x="238132" y="93368"/>
                    </a:cubicBezTo>
                    <a:cubicBezTo>
                      <a:pt x="238132" y="93230"/>
                      <a:pt x="238132" y="93092"/>
                      <a:pt x="238201" y="92954"/>
                    </a:cubicBezTo>
                    <a:cubicBezTo>
                      <a:pt x="238201" y="92678"/>
                      <a:pt x="238270" y="92332"/>
                      <a:pt x="238270" y="92056"/>
                    </a:cubicBezTo>
                    <a:lnTo>
                      <a:pt x="238270" y="92125"/>
                    </a:lnTo>
                    <a:cubicBezTo>
                      <a:pt x="238339" y="91711"/>
                      <a:pt x="238339" y="91228"/>
                      <a:pt x="238339" y="90814"/>
                    </a:cubicBezTo>
                    <a:cubicBezTo>
                      <a:pt x="238339" y="90814"/>
                      <a:pt x="238339" y="90814"/>
                      <a:pt x="238339" y="90814"/>
                    </a:cubicBezTo>
                    <a:cubicBezTo>
                      <a:pt x="238339" y="90745"/>
                      <a:pt x="238339" y="90745"/>
                      <a:pt x="238339" y="90676"/>
                    </a:cubicBezTo>
                    <a:cubicBezTo>
                      <a:pt x="238339" y="90261"/>
                      <a:pt x="238408" y="89847"/>
                      <a:pt x="238408" y="89502"/>
                    </a:cubicBezTo>
                    <a:lnTo>
                      <a:pt x="238408" y="89502"/>
                    </a:lnTo>
                    <a:cubicBezTo>
                      <a:pt x="238546" y="87569"/>
                      <a:pt x="238546" y="85705"/>
                      <a:pt x="238546" y="83772"/>
                    </a:cubicBezTo>
                    <a:cubicBezTo>
                      <a:pt x="238546" y="83772"/>
                      <a:pt x="238546" y="83772"/>
                      <a:pt x="238546" y="83772"/>
                    </a:cubicBezTo>
                    <a:cubicBezTo>
                      <a:pt x="238546" y="83427"/>
                      <a:pt x="238546" y="83082"/>
                      <a:pt x="238546" y="82736"/>
                    </a:cubicBezTo>
                    <a:cubicBezTo>
                      <a:pt x="238546" y="82736"/>
                      <a:pt x="238546" y="82736"/>
                      <a:pt x="238546" y="82667"/>
                    </a:cubicBezTo>
                    <a:cubicBezTo>
                      <a:pt x="238546" y="82529"/>
                      <a:pt x="238546" y="82460"/>
                      <a:pt x="238546" y="82322"/>
                    </a:cubicBezTo>
                    <a:lnTo>
                      <a:pt x="238546" y="82322"/>
                    </a:lnTo>
                    <a:cubicBezTo>
                      <a:pt x="238546" y="81977"/>
                      <a:pt x="238546" y="81701"/>
                      <a:pt x="238546" y="81356"/>
                    </a:cubicBezTo>
                    <a:lnTo>
                      <a:pt x="238546" y="81356"/>
                    </a:lnTo>
                    <a:cubicBezTo>
                      <a:pt x="238546" y="80803"/>
                      <a:pt x="238546" y="80251"/>
                      <a:pt x="238477" y="79699"/>
                    </a:cubicBezTo>
                    <a:cubicBezTo>
                      <a:pt x="238477" y="79492"/>
                      <a:pt x="238477" y="79285"/>
                      <a:pt x="238477" y="79147"/>
                    </a:cubicBezTo>
                    <a:lnTo>
                      <a:pt x="238477" y="79078"/>
                    </a:lnTo>
                    <a:cubicBezTo>
                      <a:pt x="238477" y="79009"/>
                      <a:pt x="238477" y="78870"/>
                      <a:pt x="238477" y="78801"/>
                    </a:cubicBezTo>
                    <a:cubicBezTo>
                      <a:pt x="238477" y="78801"/>
                      <a:pt x="238477" y="78732"/>
                      <a:pt x="238477" y="78732"/>
                    </a:cubicBezTo>
                    <a:cubicBezTo>
                      <a:pt x="238477" y="78456"/>
                      <a:pt x="238477" y="78180"/>
                      <a:pt x="238408" y="77904"/>
                    </a:cubicBezTo>
                    <a:cubicBezTo>
                      <a:pt x="238408" y="77904"/>
                      <a:pt x="238408" y="77904"/>
                      <a:pt x="238408" y="77904"/>
                    </a:cubicBezTo>
                    <a:cubicBezTo>
                      <a:pt x="238339" y="77214"/>
                      <a:pt x="238339" y="76454"/>
                      <a:pt x="238270" y="75764"/>
                    </a:cubicBezTo>
                    <a:lnTo>
                      <a:pt x="238270" y="75695"/>
                    </a:lnTo>
                    <a:cubicBezTo>
                      <a:pt x="238270" y="75350"/>
                      <a:pt x="238201" y="75073"/>
                      <a:pt x="238201" y="74728"/>
                    </a:cubicBezTo>
                    <a:lnTo>
                      <a:pt x="238201" y="74728"/>
                    </a:lnTo>
                    <a:cubicBezTo>
                      <a:pt x="238201" y="74590"/>
                      <a:pt x="238201" y="74521"/>
                      <a:pt x="238201" y="74383"/>
                    </a:cubicBezTo>
                    <a:cubicBezTo>
                      <a:pt x="238201" y="74383"/>
                      <a:pt x="238201" y="74383"/>
                      <a:pt x="238201" y="74314"/>
                    </a:cubicBezTo>
                    <a:cubicBezTo>
                      <a:pt x="238201" y="73969"/>
                      <a:pt x="238132" y="73693"/>
                      <a:pt x="238132" y="73348"/>
                    </a:cubicBezTo>
                    <a:lnTo>
                      <a:pt x="238132" y="73279"/>
                    </a:lnTo>
                    <a:cubicBezTo>
                      <a:pt x="238132" y="73209"/>
                      <a:pt x="238132" y="73071"/>
                      <a:pt x="238132" y="73002"/>
                    </a:cubicBezTo>
                    <a:cubicBezTo>
                      <a:pt x="238132" y="73002"/>
                      <a:pt x="238132" y="72933"/>
                      <a:pt x="238132" y="72933"/>
                    </a:cubicBezTo>
                    <a:cubicBezTo>
                      <a:pt x="238063" y="72588"/>
                      <a:pt x="238063" y="72243"/>
                      <a:pt x="237994" y="71967"/>
                    </a:cubicBezTo>
                    <a:lnTo>
                      <a:pt x="237994" y="71967"/>
                    </a:lnTo>
                    <a:cubicBezTo>
                      <a:pt x="237994" y="71898"/>
                      <a:pt x="237994" y="71760"/>
                      <a:pt x="237994" y="71691"/>
                    </a:cubicBezTo>
                    <a:lnTo>
                      <a:pt x="237994" y="71691"/>
                    </a:lnTo>
                    <a:cubicBezTo>
                      <a:pt x="237925" y="71346"/>
                      <a:pt x="237925" y="71069"/>
                      <a:pt x="237856" y="70724"/>
                    </a:cubicBezTo>
                    <a:cubicBezTo>
                      <a:pt x="237856" y="70724"/>
                      <a:pt x="237856" y="70724"/>
                      <a:pt x="237856" y="70655"/>
                    </a:cubicBezTo>
                    <a:cubicBezTo>
                      <a:pt x="237856" y="70586"/>
                      <a:pt x="237856" y="70448"/>
                      <a:pt x="237787" y="70379"/>
                    </a:cubicBezTo>
                    <a:lnTo>
                      <a:pt x="237787" y="70310"/>
                    </a:lnTo>
                    <a:cubicBezTo>
                      <a:pt x="237718" y="69965"/>
                      <a:pt x="237718" y="69689"/>
                      <a:pt x="237649" y="69343"/>
                    </a:cubicBezTo>
                    <a:cubicBezTo>
                      <a:pt x="237649" y="69343"/>
                      <a:pt x="237649" y="69274"/>
                      <a:pt x="237649" y="69274"/>
                    </a:cubicBezTo>
                    <a:cubicBezTo>
                      <a:pt x="237649" y="69136"/>
                      <a:pt x="237649" y="69067"/>
                      <a:pt x="237579" y="68929"/>
                    </a:cubicBezTo>
                    <a:cubicBezTo>
                      <a:pt x="237579" y="68929"/>
                      <a:pt x="237579" y="68929"/>
                      <a:pt x="237579" y="68860"/>
                    </a:cubicBezTo>
                    <a:cubicBezTo>
                      <a:pt x="237579" y="68791"/>
                      <a:pt x="237579" y="68722"/>
                      <a:pt x="237579" y="68653"/>
                    </a:cubicBezTo>
                    <a:lnTo>
                      <a:pt x="237579" y="68584"/>
                    </a:lnTo>
                    <a:cubicBezTo>
                      <a:pt x="237441" y="67825"/>
                      <a:pt x="237372" y="67065"/>
                      <a:pt x="237234" y="66306"/>
                    </a:cubicBezTo>
                    <a:cubicBezTo>
                      <a:pt x="237165" y="65961"/>
                      <a:pt x="237096" y="65685"/>
                      <a:pt x="237096" y="65339"/>
                    </a:cubicBezTo>
                    <a:lnTo>
                      <a:pt x="237096" y="65270"/>
                    </a:lnTo>
                    <a:cubicBezTo>
                      <a:pt x="237096" y="65270"/>
                      <a:pt x="237096" y="65270"/>
                      <a:pt x="237096" y="65270"/>
                    </a:cubicBezTo>
                    <a:cubicBezTo>
                      <a:pt x="237027" y="65063"/>
                      <a:pt x="237027" y="64787"/>
                      <a:pt x="236958" y="64580"/>
                    </a:cubicBezTo>
                    <a:cubicBezTo>
                      <a:pt x="236958" y="64580"/>
                      <a:pt x="236958" y="64511"/>
                      <a:pt x="236958" y="64511"/>
                    </a:cubicBezTo>
                    <a:cubicBezTo>
                      <a:pt x="236889" y="64235"/>
                      <a:pt x="236820" y="63959"/>
                      <a:pt x="236820" y="63683"/>
                    </a:cubicBezTo>
                    <a:lnTo>
                      <a:pt x="236820" y="63614"/>
                    </a:lnTo>
                    <a:cubicBezTo>
                      <a:pt x="236751" y="63337"/>
                      <a:pt x="236682" y="62992"/>
                      <a:pt x="236613" y="62716"/>
                    </a:cubicBezTo>
                    <a:lnTo>
                      <a:pt x="236613" y="62716"/>
                    </a:lnTo>
                    <a:cubicBezTo>
                      <a:pt x="236613" y="62578"/>
                      <a:pt x="236544" y="62509"/>
                      <a:pt x="236544" y="62371"/>
                    </a:cubicBezTo>
                    <a:cubicBezTo>
                      <a:pt x="236544" y="62302"/>
                      <a:pt x="236544" y="62302"/>
                      <a:pt x="236544" y="62233"/>
                    </a:cubicBezTo>
                    <a:cubicBezTo>
                      <a:pt x="236544" y="62164"/>
                      <a:pt x="236544" y="62164"/>
                      <a:pt x="236475" y="62095"/>
                    </a:cubicBezTo>
                    <a:lnTo>
                      <a:pt x="236475" y="61957"/>
                    </a:lnTo>
                    <a:cubicBezTo>
                      <a:pt x="236337" y="61197"/>
                      <a:pt x="236130" y="60438"/>
                      <a:pt x="235992" y="59678"/>
                    </a:cubicBezTo>
                    <a:cubicBezTo>
                      <a:pt x="235992" y="59678"/>
                      <a:pt x="235992" y="59609"/>
                      <a:pt x="235992" y="59609"/>
                    </a:cubicBezTo>
                    <a:cubicBezTo>
                      <a:pt x="235923" y="59333"/>
                      <a:pt x="235854" y="58988"/>
                      <a:pt x="235785" y="58712"/>
                    </a:cubicBezTo>
                    <a:lnTo>
                      <a:pt x="235785" y="58712"/>
                    </a:lnTo>
                    <a:cubicBezTo>
                      <a:pt x="235785" y="58574"/>
                      <a:pt x="235715" y="58505"/>
                      <a:pt x="235715" y="58367"/>
                    </a:cubicBezTo>
                    <a:cubicBezTo>
                      <a:pt x="235715" y="58367"/>
                      <a:pt x="235715" y="58367"/>
                      <a:pt x="235715" y="58367"/>
                    </a:cubicBezTo>
                    <a:cubicBezTo>
                      <a:pt x="235646" y="58022"/>
                      <a:pt x="235577" y="57745"/>
                      <a:pt x="235439" y="57400"/>
                    </a:cubicBezTo>
                    <a:cubicBezTo>
                      <a:pt x="235439" y="57400"/>
                      <a:pt x="235439" y="57400"/>
                      <a:pt x="235439" y="57400"/>
                    </a:cubicBezTo>
                    <a:cubicBezTo>
                      <a:pt x="235439" y="57262"/>
                      <a:pt x="235370" y="57193"/>
                      <a:pt x="235370" y="57055"/>
                    </a:cubicBezTo>
                    <a:cubicBezTo>
                      <a:pt x="235370" y="56986"/>
                      <a:pt x="235301" y="56917"/>
                      <a:pt x="235301" y="56848"/>
                    </a:cubicBezTo>
                    <a:lnTo>
                      <a:pt x="235301" y="56848"/>
                    </a:lnTo>
                    <a:cubicBezTo>
                      <a:pt x="235301" y="56848"/>
                      <a:pt x="235301" y="56848"/>
                      <a:pt x="235301" y="56848"/>
                    </a:cubicBezTo>
                    <a:cubicBezTo>
                      <a:pt x="234818" y="55191"/>
                      <a:pt x="234335" y="53534"/>
                      <a:pt x="233852" y="51946"/>
                    </a:cubicBezTo>
                    <a:lnTo>
                      <a:pt x="233852" y="51946"/>
                    </a:lnTo>
                    <a:cubicBezTo>
                      <a:pt x="233713" y="51601"/>
                      <a:pt x="233644" y="51325"/>
                      <a:pt x="233506" y="50980"/>
                    </a:cubicBezTo>
                    <a:cubicBezTo>
                      <a:pt x="233506" y="50980"/>
                      <a:pt x="233506" y="50980"/>
                      <a:pt x="233506" y="50980"/>
                    </a:cubicBezTo>
                    <a:cubicBezTo>
                      <a:pt x="231366" y="44629"/>
                      <a:pt x="228605" y="38484"/>
                      <a:pt x="225222" y="32616"/>
                    </a:cubicBezTo>
                    <a:cubicBezTo>
                      <a:pt x="217490" y="19431"/>
                      <a:pt x="207273" y="8454"/>
                      <a:pt x="195330" y="101"/>
                    </a:cubicBezTo>
                    <a:lnTo>
                      <a:pt x="195330" y="101"/>
                    </a:lnTo>
                    <a:close/>
                    <a:moveTo>
                      <a:pt x="191878" y="40072"/>
                    </a:moveTo>
                    <a:cubicBezTo>
                      <a:pt x="193949" y="42696"/>
                      <a:pt x="195813" y="45457"/>
                      <a:pt x="197539" y="48357"/>
                    </a:cubicBezTo>
                    <a:cubicBezTo>
                      <a:pt x="199886" y="52361"/>
                      <a:pt x="201750" y="56641"/>
                      <a:pt x="203269" y="60990"/>
                    </a:cubicBezTo>
                    <a:cubicBezTo>
                      <a:pt x="203338" y="61197"/>
                      <a:pt x="203407" y="61404"/>
                      <a:pt x="203476" y="61611"/>
                    </a:cubicBezTo>
                    <a:cubicBezTo>
                      <a:pt x="203476" y="61611"/>
                      <a:pt x="203476" y="61611"/>
                      <a:pt x="203476" y="61611"/>
                    </a:cubicBezTo>
                    <a:cubicBezTo>
                      <a:pt x="203821" y="62716"/>
                      <a:pt x="204166" y="63890"/>
                      <a:pt x="204511" y="64994"/>
                    </a:cubicBezTo>
                    <a:cubicBezTo>
                      <a:pt x="204511" y="65063"/>
                      <a:pt x="204511" y="65132"/>
                      <a:pt x="204580" y="65132"/>
                    </a:cubicBezTo>
                    <a:lnTo>
                      <a:pt x="204580" y="65132"/>
                    </a:lnTo>
                    <a:cubicBezTo>
                      <a:pt x="204580" y="65132"/>
                      <a:pt x="204580" y="65132"/>
                      <a:pt x="204580" y="65201"/>
                    </a:cubicBezTo>
                    <a:cubicBezTo>
                      <a:pt x="204580" y="65270"/>
                      <a:pt x="204580" y="65339"/>
                      <a:pt x="204649" y="65339"/>
                    </a:cubicBezTo>
                    <a:cubicBezTo>
                      <a:pt x="204718" y="65547"/>
                      <a:pt x="204787" y="65754"/>
                      <a:pt x="204857" y="66030"/>
                    </a:cubicBezTo>
                    <a:cubicBezTo>
                      <a:pt x="204857" y="66099"/>
                      <a:pt x="204857" y="66168"/>
                      <a:pt x="204926" y="66237"/>
                    </a:cubicBezTo>
                    <a:cubicBezTo>
                      <a:pt x="204926" y="66237"/>
                      <a:pt x="204926" y="66237"/>
                      <a:pt x="204926" y="66306"/>
                    </a:cubicBezTo>
                    <a:cubicBezTo>
                      <a:pt x="204995" y="66513"/>
                      <a:pt x="205064" y="66789"/>
                      <a:pt x="205064" y="66996"/>
                    </a:cubicBezTo>
                    <a:cubicBezTo>
                      <a:pt x="205202" y="67549"/>
                      <a:pt x="205271" y="68032"/>
                      <a:pt x="205409" y="68584"/>
                    </a:cubicBezTo>
                    <a:cubicBezTo>
                      <a:pt x="205409" y="68653"/>
                      <a:pt x="205409" y="68653"/>
                      <a:pt x="205409" y="68722"/>
                    </a:cubicBezTo>
                    <a:cubicBezTo>
                      <a:pt x="205409" y="68722"/>
                      <a:pt x="205409" y="68722"/>
                      <a:pt x="205409" y="68722"/>
                    </a:cubicBezTo>
                    <a:cubicBezTo>
                      <a:pt x="205409" y="68791"/>
                      <a:pt x="205409" y="68791"/>
                      <a:pt x="205409" y="68860"/>
                    </a:cubicBezTo>
                    <a:cubicBezTo>
                      <a:pt x="205409" y="68860"/>
                      <a:pt x="205409" y="68860"/>
                      <a:pt x="205409" y="68860"/>
                    </a:cubicBezTo>
                    <a:cubicBezTo>
                      <a:pt x="205409" y="68860"/>
                      <a:pt x="205409" y="68929"/>
                      <a:pt x="205409" y="68929"/>
                    </a:cubicBezTo>
                    <a:cubicBezTo>
                      <a:pt x="205409" y="68929"/>
                      <a:pt x="205409" y="68929"/>
                      <a:pt x="205409" y="68929"/>
                    </a:cubicBezTo>
                    <a:cubicBezTo>
                      <a:pt x="205478" y="69136"/>
                      <a:pt x="205478" y="69412"/>
                      <a:pt x="205547" y="69620"/>
                    </a:cubicBezTo>
                    <a:cubicBezTo>
                      <a:pt x="205547" y="69620"/>
                      <a:pt x="205547" y="69689"/>
                      <a:pt x="205547" y="69689"/>
                    </a:cubicBezTo>
                    <a:cubicBezTo>
                      <a:pt x="205616" y="69896"/>
                      <a:pt x="205616" y="70103"/>
                      <a:pt x="205685" y="70310"/>
                    </a:cubicBezTo>
                    <a:cubicBezTo>
                      <a:pt x="205685" y="70448"/>
                      <a:pt x="205754" y="70586"/>
                      <a:pt x="205754" y="70724"/>
                    </a:cubicBezTo>
                    <a:lnTo>
                      <a:pt x="205754" y="70724"/>
                    </a:lnTo>
                    <a:lnTo>
                      <a:pt x="205754" y="70793"/>
                    </a:lnTo>
                    <a:cubicBezTo>
                      <a:pt x="205754" y="70793"/>
                      <a:pt x="205754" y="70862"/>
                      <a:pt x="205754" y="70862"/>
                    </a:cubicBezTo>
                    <a:cubicBezTo>
                      <a:pt x="199127" y="61681"/>
                      <a:pt x="194432" y="51187"/>
                      <a:pt x="191878" y="40072"/>
                    </a:cubicBezTo>
                    <a:lnTo>
                      <a:pt x="191878" y="40072"/>
                    </a:lnTo>
                    <a:close/>
                    <a:moveTo>
                      <a:pt x="67889" y="85912"/>
                    </a:moveTo>
                    <a:cubicBezTo>
                      <a:pt x="67337" y="85912"/>
                      <a:pt x="66716" y="85912"/>
                      <a:pt x="66163" y="85912"/>
                    </a:cubicBezTo>
                    <a:cubicBezTo>
                      <a:pt x="66025" y="85912"/>
                      <a:pt x="65818" y="85912"/>
                      <a:pt x="65680" y="85912"/>
                    </a:cubicBezTo>
                    <a:cubicBezTo>
                      <a:pt x="65335" y="85912"/>
                      <a:pt x="64990" y="85912"/>
                      <a:pt x="64645" y="85981"/>
                    </a:cubicBezTo>
                    <a:cubicBezTo>
                      <a:pt x="64576" y="85981"/>
                      <a:pt x="64507" y="85981"/>
                      <a:pt x="64438" y="85981"/>
                    </a:cubicBezTo>
                    <a:cubicBezTo>
                      <a:pt x="64230" y="85981"/>
                      <a:pt x="63954" y="85981"/>
                      <a:pt x="63747" y="86050"/>
                    </a:cubicBezTo>
                    <a:cubicBezTo>
                      <a:pt x="63678" y="86050"/>
                      <a:pt x="63609" y="86050"/>
                      <a:pt x="63471" y="86050"/>
                    </a:cubicBezTo>
                    <a:cubicBezTo>
                      <a:pt x="63264" y="86050"/>
                      <a:pt x="63057" y="86050"/>
                      <a:pt x="62850" y="86119"/>
                    </a:cubicBezTo>
                    <a:cubicBezTo>
                      <a:pt x="62850" y="86119"/>
                      <a:pt x="62781" y="86119"/>
                      <a:pt x="62781" y="86119"/>
                    </a:cubicBezTo>
                    <a:cubicBezTo>
                      <a:pt x="62781" y="86119"/>
                      <a:pt x="62781" y="86119"/>
                      <a:pt x="62781" y="86119"/>
                    </a:cubicBezTo>
                    <a:cubicBezTo>
                      <a:pt x="53116" y="86740"/>
                      <a:pt x="43658" y="89019"/>
                      <a:pt x="34821" y="92816"/>
                    </a:cubicBezTo>
                    <a:cubicBezTo>
                      <a:pt x="34821" y="92816"/>
                      <a:pt x="34821" y="92816"/>
                      <a:pt x="34821" y="92816"/>
                    </a:cubicBezTo>
                    <a:cubicBezTo>
                      <a:pt x="34890" y="93575"/>
                      <a:pt x="34959" y="94403"/>
                      <a:pt x="35097" y="95163"/>
                    </a:cubicBezTo>
                    <a:cubicBezTo>
                      <a:pt x="35097" y="95232"/>
                      <a:pt x="35097" y="95301"/>
                      <a:pt x="35097" y="95370"/>
                    </a:cubicBezTo>
                    <a:cubicBezTo>
                      <a:pt x="35097" y="95370"/>
                      <a:pt x="35097" y="95370"/>
                      <a:pt x="35097" y="95439"/>
                    </a:cubicBezTo>
                    <a:cubicBezTo>
                      <a:pt x="35097" y="95508"/>
                      <a:pt x="35097" y="95577"/>
                      <a:pt x="35097" y="95646"/>
                    </a:cubicBezTo>
                    <a:cubicBezTo>
                      <a:pt x="35097" y="95646"/>
                      <a:pt x="35097" y="95715"/>
                      <a:pt x="35097" y="95715"/>
                    </a:cubicBezTo>
                    <a:cubicBezTo>
                      <a:pt x="35166" y="96060"/>
                      <a:pt x="35166" y="96406"/>
                      <a:pt x="35235" y="96751"/>
                    </a:cubicBezTo>
                    <a:cubicBezTo>
                      <a:pt x="35304" y="97510"/>
                      <a:pt x="35443" y="98269"/>
                      <a:pt x="35581" y="99029"/>
                    </a:cubicBezTo>
                    <a:cubicBezTo>
                      <a:pt x="35581" y="99029"/>
                      <a:pt x="35581" y="99098"/>
                      <a:pt x="35581" y="99098"/>
                    </a:cubicBezTo>
                    <a:cubicBezTo>
                      <a:pt x="35581" y="99236"/>
                      <a:pt x="35581" y="99305"/>
                      <a:pt x="35650" y="99443"/>
                    </a:cubicBezTo>
                    <a:cubicBezTo>
                      <a:pt x="35650" y="99512"/>
                      <a:pt x="35650" y="99650"/>
                      <a:pt x="35719" y="99719"/>
                    </a:cubicBezTo>
                    <a:cubicBezTo>
                      <a:pt x="35788" y="100064"/>
                      <a:pt x="35857" y="100410"/>
                      <a:pt x="35857" y="100755"/>
                    </a:cubicBezTo>
                    <a:cubicBezTo>
                      <a:pt x="35926" y="101031"/>
                      <a:pt x="35926" y="101238"/>
                      <a:pt x="35995" y="101445"/>
                    </a:cubicBezTo>
                    <a:cubicBezTo>
                      <a:pt x="35995" y="101445"/>
                      <a:pt x="35995" y="101445"/>
                      <a:pt x="35995" y="101445"/>
                    </a:cubicBezTo>
                    <a:cubicBezTo>
                      <a:pt x="36133" y="102066"/>
                      <a:pt x="36202" y="102757"/>
                      <a:pt x="36340" y="103378"/>
                    </a:cubicBezTo>
                    <a:cubicBezTo>
                      <a:pt x="36409" y="103585"/>
                      <a:pt x="36409" y="103792"/>
                      <a:pt x="36478" y="103930"/>
                    </a:cubicBezTo>
                    <a:cubicBezTo>
                      <a:pt x="36478" y="103930"/>
                      <a:pt x="36478" y="103999"/>
                      <a:pt x="36478" y="103999"/>
                    </a:cubicBezTo>
                    <a:cubicBezTo>
                      <a:pt x="36547" y="104207"/>
                      <a:pt x="36547" y="104483"/>
                      <a:pt x="36616" y="104690"/>
                    </a:cubicBezTo>
                    <a:cubicBezTo>
                      <a:pt x="36616" y="104690"/>
                      <a:pt x="36616" y="104759"/>
                      <a:pt x="36616" y="104759"/>
                    </a:cubicBezTo>
                    <a:cubicBezTo>
                      <a:pt x="36685" y="105104"/>
                      <a:pt x="36754" y="105449"/>
                      <a:pt x="36823" y="105794"/>
                    </a:cubicBezTo>
                    <a:cubicBezTo>
                      <a:pt x="36823" y="105794"/>
                      <a:pt x="36823" y="105863"/>
                      <a:pt x="36823" y="105863"/>
                    </a:cubicBezTo>
                    <a:lnTo>
                      <a:pt x="36823" y="106001"/>
                    </a:lnTo>
                    <a:cubicBezTo>
                      <a:pt x="36823" y="106001"/>
                      <a:pt x="36823" y="106071"/>
                      <a:pt x="36823" y="106071"/>
                    </a:cubicBezTo>
                    <a:cubicBezTo>
                      <a:pt x="36823" y="106140"/>
                      <a:pt x="36823" y="106140"/>
                      <a:pt x="36892" y="106209"/>
                    </a:cubicBezTo>
                    <a:cubicBezTo>
                      <a:pt x="36961" y="106554"/>
                      <a:pt x="37030" y="106830"/>
                      <a:pt x="37099" y="107175"/>
                    </a:cubicBezTo>
                    <a:cubicBezTo>
                      <a:pt x="37099" y="107175"/>
                      <a:pt x="37099" y="107175"/>
                      <a:pt x="37099" y="107175"/>
                    </a:cubicBezTo>
                    <a:cubicBezTo>
                      <a:pt x="37168" y="107520"/>
                      <a:pt x="37237" y="107865"/>
                      <a:pt x="37376" y="108211"/>
                    </a:cubicBezTo>
                    <a:cubicBezTo>
                      <a:pt x="37376" y="108349"/>
                      <a:pt x="37445" y="108487"/>
                      <a:pt x="37445" y="108625"/>
                    </a:cubicBezTo>
                    <a:cubicBezTo>
                      <a:pt x="37445" y="108694"/>
                      <a:pt x="37445" y="108763"/>
                      <a:pt x="37514" y="108832"/>
                    </a:cubicBezTo>
                    <a:cubicBezTo>
                      <a:pt x="37514" y="108901"/>
                      <a:pt x="37583" y="108970"/>
                      <a:pt x="37583" y="109039"/>
                    </a:cubicBezTo>
                    <a:cubicBezTo>
                      <a:pt x="37652" y="109384"/>
                      <a:pt x="37790" y="109729"/>
                      <a:pt x="37859" y="110075"/>
                    </a:cubicBezTo>
                    <a:lnTo>
                      <a:pt x="37859" y="110075"/>
                    </a:lnTo>
                    <a:cubicBezTo>
                      <a:pt x="37859" y="110075"/>
                      <a:pt x="37859" y="110144"/>
                      <a:pt x="37859" y="110144"/>
                    </a:cubicBezTo>
                    <a:cubicBezTo>
                      <a:pt x="37928" y="110489"/>
                      <a:pt x="38066" y="110765"/>
                      <a:pt x="38135" y="111110"/>
                    </a:cubicBezTo>
                    <a:cubicBezTo>
                      <a:pt x="38480" y="112284"/>
                      <a:pt x="38825" y="113457"/>
                      <a:pt x="39170" y="114631"/>
                    </a:cubicBezTo>
                    <a:cubicBezTo>
                      <a:pt x="39240" y="114769"/>
                      <a:pt x="39309" y="114976"/>
                      <a:pt x="39309" y="115114"/>
                    </a:cubicBezTo>
                    <a:cubicBezTo>
                      <a:pt x="39309" y="115114"/>
                      <a:pt x="39309" y="115114"/>
                      <a:pt x="39309" y="115183"/>
                    </a:cubicBezTo>
                    <a:cubicBezTo>
                      <a:pt x="39378" y="115321"/>
                      <a:pt x="39378" y="115459"/>
                      <a:pt x="39447" y="115597"/>
                    </a:cubicBezTo>
                    <a:cubicBezTo>
                      <a:pt x="39516" y="115874"/>
                      <a:pt x="39585" y="116081"/>
                      <a:pt x="39723" y="116357"/>
                    </a:cubicBezTo>
                    <a:lnTo>
                      <a:pt x="39723" y="116426"/>
                    </a:lnTo>
                    <a:cubicBezTo>
                      <a:pt x="39723" y="116495"/>
                      <a:pt x="39723" y="116495"/>
                      <a:pt x="39792" y="116564"/>
                    </a:cubicBezTo>
                    <a:cubicBezTo>
                      <a:pt x="39930" y="116909"/>
                      <a:pt x="39999" y="117185"/>
                      <a:pt x="40137" y="117530"/>
                    </a:cubicBezTo>
                    <a:cubicBezTo>
                      <a:pt x="40551" y="118635"/>
                      <a:pt x="40965" y="119740"/>
                      <a:pt x="41380" y="120844"/>
                    </a:cubicBezTo>
                    <a:cubicBezTo>
                      <a:pt x="41449" y="121051"/>
                      <a:pt x="41587" y="121327"/>
                      <a:pt x="41656" y="121535"/>
                    </a:cubicBezTo>
                    <a:cubicBezTo>
                      <a:pt x="41656" y="121535"/>
                      <a:pt x="41656" y="121535"/>
                      <a:pt x="41656" y="121535"/>
                    </a:cubicBezTo>
                    <a:cubicBezTo>
                      <a:pt x="41725" y="121673"/>
                      <a:pt x="41725" y="121742"/>
                      <a:pt x="41794" y="121880"/>
                    </a:cubicBezTo>
                    <a:cubicBezTo>
                      <a:pt x="41794" y="121880"/>
                      <a:pt x="41794" y="121880"/>
                      <a:pt x="41794" y="121949"/>
                    </a:cubicBezTo>
                    <a:cubicBezTo>
                      <a:pt x="41863" y="122156"/>
                      <a:pt x="42001" y="122363"/>
                      <a:pt x="42070" y="122570"/>
                    </a:cubicBezTo>
                    <a:lnTo>
                      <a:pt x="42070" y="122570"/>
                    </a:lnTo>
                    <a:cubicBezTo>
                      <a:pt x="42070" y="122570"/>
                      <a:pt x="42070" y="122639"/>
                      <a:pt x="42070" y="122639"/>
                    </a:cubicBezTo>
                    <a:cubicBezTo>
                      <a:pt x="42139" y="122846"/>
                      <a:pt x="42277" y="123053"/>
                      <a:pt x="42346" y="123260"/>
                    </a:cubicBezTo>
                    <a:cubicBezTo>
                      <a:pt x="42415" y="123399"/>
                      <a:pt x="42484" y="123537"/>
                      <a:pt x="42553" y="123675"/>
                    </a:cubicBezTo>
                    <a:cubicBezTo>
                      <a:pt x="42553" y="123744"/>
                      <a:pt x="42622" y="123744"/>
                      <a:pt x="42622" y="123813"/>
                    </a:cubicBezTo>
                    <a:cubicBezTo>
                      <a:pt x="42760" y="124089"/>
                      <a:pt x="42829" y="124296"/>
                      <a:pt x="42967" y="124572"/>
                    </a:cubicBezTo>
                    <a:cubicBezTo>
                      <a:pt x="43036" y="124779"/>
                      <a:pt x="43106" y="124986"/>
                      <a:pt x="43244" y="125193"/>
                    </a:cubicBezTo>
                    <a:cubicBezTo>
                      <a:pt x="43313" y="125262"/>
                      <a:pt x="43313" y="125332"/>
                      <a:pt x="43382" y="125401"/>
                    </a:cubicBezTo>
                    <a:lnTo>
                      <a:pt x="43382" y="125470"/>
                    </a:lnTo>
                    <a:cubicBezTo>
                      <a:pt x="43520" y="125746"/>
                      <a:pt x="43589" y="126022"/>
                      <a:pt x="43727" y="126229"/>
                    </a:cubicBezTo>
                    <a:cubicBezTo>
                      <a:pt x="43865" y="126436"/>
                      <a:pt x="43934" y="126712"/>
                      <a:pt x="44072" y="126919"/>
                    </a:cubicBezTo>
                    <a:cubicBezTo>
                      <a:pt x="44072" y="126919"/>
                      <a:pt x="44072" y="126919"/>
                      <a:pt x="44072" y="126919"/>
                    </a:cubicBezTo>
                    <a:cubicBezTo>
                      <a:pt x="44348" y="127541"/>
                      <a:pt x="44624" y="128162"/>
                      <a:pt x="44969" y="128714"/>
                    </a:cubicBezTo>
                    <a:cubicBezTo>
                      <a:pt x="45039" y="128921"/>
                      <a:pt x="45177" y="129059"/>
                      <a:pt x="45246" y="129267"/>
                    </a:cubicBezTo>
                    <a:cubicBezTo>
                      <a:pt x="45246" y="129267"/>
                      <a:pt x="45246" y="129267"/>
                      <a:pt x="45246" y="129267"/>
                    </a:cubicBezTo>
                    <a:cubicBezTo>
                      <a:pt x="45315" y="129405"/>
                      <a:pt x="45384" y="129612"/>
                      <a:pt x="45522" y="129750"/>
                    </a:cubicBezTo>
                    <a:cubicBezTo>
                      <a:pt x="45522" y="129750"/>
                      <a:pt x="45522" y="129819"/>
                      <a:pt x="45591" y="129819"/>
                    </a:cubicBezTo>
                    <a:cubicBezTo>
                      <a:pt x="45660" y="129888"/>
                      <a:pt x="45660" y="129957"/>
                      <a:pt x="45729" y="130026"/>
                    </a:cubicBezTo>
                    <a:cubicBezTo>
                      <a:pt x="45867" y="130302"/>
                      <a:pt x="46005" y="130578"/>
                      <a:pt x="46143" y="130854"/>
                    </a:cubicBezTo>
                    <a:lnTo>
                      <a:pt x="46143" y="130854"/>
                    </a:lnTo>
                    <a:cubicBezTo>
                      <a:pt x="46212" y="130923"/>
                      <a:pt x="46212" y="131061"/>
                      <a:pt x="46281" y="131131"/>
                    </a:cubicBezTo>
                    <a:cubicBezTo>
                      <a:pt x="46281" y="131131"/>
                      <a:pt x="46281" y="131200"/>
                      <a:pt x="46350" y="131200"/>
                    </a:cubicBezTo>
                    <a:cubicBezTo>
                      <a:pt x="46488" y="131476"/>
                      <a:pt x="46695" y="131821"/>
                      <a:pt x="46833" y="132097"/>
                    </a:cubicBezTo>
                    <a:cubicBezTo>
                      <a:pt x="47041" y="132442"/>
                      <a:pt x="47248" y="132856"/>
                      <a:pt x="47455" y="133202"/>
                    </a:cubicBezTo>
                    <a:cubicBezTo>
                      <a:pt x="47455" y="133271"/>
                      <a:pt x="47524" y="133271"/>
                      <a:pt x="47524" y="133340"/>
                    </a:cubicBezTo>
                    <a:lnTo>
                      <a:pt x="47593" y="133409"/>
                    </a:lnTo>
                    <a:cubicBezTo>
                      <a:pt x="47731" y="133685"/>
                      <a:pt x="47869" y="133961"/>
                      <a:pt x="48007" y="134168"/>
                    </a:cubicBezTo>
                    <a:lnTo>
                      <a:pt x="48007" y="134237"/>
                    </a:lnTo>
                    <a:cubicBezTo>
                      <a:pt x="48007" y="134237"/>
                      <a:pt x="48007" y="134237"/>
                      <a:pt x="48007" y="134237"/>
                    </a:cubicBezTo>
                    <a:cubicBezTo>
                      <a:pt x="48007" y="134237"/>
                      <a:pt x="48007" y="134237"/>
                      <a:pt x="48007" y="134237"/>
                    </a:cubicBezTo>
                    <a:cubicBezTo>
                      <a:pt x="48007" y="134306"/>
                      <a:pt x="48076" y="134306"/>
                      <a:pt x="48076" y="134375"/>
                    </a:cubicBezTo>
                    <a:cubicBezTo>
                      <a:pt x="48076" y="134375"/>
                      <a:pt x="48076" y="134375"/>
                      <a:pt x="48076" y="134375"/>
                    </a:cubicBezTo>
                    <a:cubicBezTo>
                      <a:pt x="48145" y="134444"/>
                      <a:pt x="48145" y="134582"/>
                      <a:pt x="48214" y="134651"/>
                    </a:cubicBezTo>
                    <a:cubicBezTo>
                      <a:pt x="48214" y="134651"/>
                      <a:pt x="48214" y="134651"/>
                      <a:pt x="48214" y="134720"/>
                    </a:cubicBezTo>
                    <a:cubicBezTo>
                      <a:pt x="48421" y="135135"/>
                      <a:pt x="48697" y="135480"/>
                      <a:pt x="48905" y="135894"/>
                    </a:cubicBezTo>
                    <a:cubicBezTo>
                      <a:pt x="48905" y="135894"/>
                      <a:pt x="48905" y="135963"/>
                      <a:pt x="48974" y="135963"/>
                    </a:cubicBezTo>
                    <a:cubicBezTo>
                      <a:pt x="49043" y="136101"/>
                      <a:pt x="49112" y="136239"/>
                      <a:pt x="49250" y="136377"/>
                    </a:cubicBezTo>
                    <a:cubicBezTo>
                      <a:pt x="49388" y="136584"/>
                      <a:pt x="49457" y="136791"/>
                      <a:pt x="49595" y="136999"/>
                    </a:cubicBezTo>
                    <a:cubicBezTo>
                      <a:pt x="49595" y="136999"/>
                      <a:pt x="49595" y="136999"/>
                      <a:pt x="49595" y="137068"/>
                    </a:cubicBezTo>
                    <a:cubicBezTo>
                      <a:pt x="49664" y="137206"/>
                      <a:pt x="49733" y="137344"/>
                      <a:pt x="49802" y="137413"/>
                    </a:cubicBezTo>
                    <a:cubicBezTo>
                      <a:pt x="49940" y="137689"/>
                      <a:pt x="50147" y="137896"/>
                      <a:pt x="50285" y="138172"/>
                    </a:cubicBezTo>
                    <a:cubicBezTo>
                      <a:pt x="50285" y="138172"/>
                      <a:pt x="50285" y="138172"/>
                      <a:pt x="50285" y="138172"/>
                    </a:cubicBezTo>
                    <a:cubicBezTo>
                      <a:pt x="50285" y="138172"/>
                      <a:pt x="50285" y="138241"/>
                      <a:pt x="50354" y="138241"/>
                    </a:cubicBezTo>
                    <a:cubicBezTo>
                      <a:pt x="50561" y="138586"/>
                      <a:pt x="50838" y="138932"/>
                      <a:pt x="51045" y="139277"/>
                    </a:cubicBezTo>
                    <a:cubicBezTo>
                      <a:pt x="51114" y="139415"/>
                      <a:pt x="51252" y="139553"/>
                      <a:pt x="51321" y="139691"/>
                    </a:cubicBezTo>
                    <a:cubicBezTo>
                      <a:pt x="51321" y="139691"/>
                      <a:pt x="51321" y="139691"/>
                      <a:pt x="51321" y="139691"/>
                    </a:cubicBezTo>
                    <a:cubicBezTo>
                      <a:pt x="51459" y="139898"/>
                      <a:pt x="51666" y="140174"/>
                      <a:pt x="51804" y="140381"/>
                    </a:cubicBezTo>
                    <a:cubicBezTo>
                      <a:pt x="51873" y="140450"/>
                      <a:pt x="51942" y="140519"/>
                      <a:pt x="52011" y="140658"/>
                    </a:cubicBezTo>
                    <a:cubicBezTo>
                      <a:pt x="52080" y="140727"/>
                      <a:pt x="52080" y="140727"/>
                      <a:pt x="52149" y="140796"/>
                    </a:cubicBezTo>
                    <a:cubicBezTo>
                      <a:pt x="52287" y="141003"/>
                      <a:pt x="52494" y="141279"/>
                      <a:pt x="52632" y="141486"/>
                    </a:cubicBezTo>
                    <a:cubicBezTo>
                      <a:pt x="52632" y="141486"/>
                      <a:pt x="52632" y="141486"/>
                      <a:pt x="52632" y="141486"/>
                    </a:cubicBezTo>
                    <a:cubicBezTo>
                      <a:pt x="52701" y="141624"/>
                      <a:pt x="52840" y="141762"/>
                      <a:pt x="52909" y="141900"/>
                    </a:cubicBezTo>
                    <a:cubicBezTo>
                      <a:pt x="53047" y="142107"/>
                      <a:pt x="53254" y="142383"/>
                      <a:pt x="53392" y="142590"/>
                    </a:cubicBezTo>
                    <a:cubicBezTo>
                      <a:pt x="53392" y="142590"/>
                      <a:pt x="53392" y="142590"/>
                      <a:pt x="53392" y="142590"/>
                    </a:cubicBezTo>
                    <a:cubicBezTo>
                      <a:pt x="53392" y="142590"/>
                      <a:pt x="53461" y="142659"/>
                      <a:pt x="53461" y="142659"/>
                    </a:cubicBezTo>
                    <a:cubicBezTo>
                      <a:pt x="53668" y="143005"/>
                      <a:pt x="53944" y="143350"/>
                      <a:pt x="54220" y="143695"/>
                    </a:cubicBezTo>
                    <a:cubicBezTo>
                      <a:pt x="54220" y="143695"/>
                      <a:pt x="54220" y="143695"/>
                      <a:pt x="54220" y="143695"/>
                    </a:cubicBezTo>
                    <a:cubicBezTo>
                      <a:pt x="54496" y="144040"/>
                      <a:pt x="54773" y="144385"/>
                      <a:pt x="55049" y="144800"/>
                    </a:cubicBezTo>
                    <a:cubicBezTo>
                      <a:pt x="55049" y="144800"/>
                      <a:pt x="55049" y="144800"/>
                      <a:pt x="55049" y="144800"/>
                    </a:cubicBezTo>
                    <a:cubicBezTo>
                      <a:pt x="55256" y="145076"/>
                      <a:pt x="55394" y="145283"/>
                      <a:pt x="55601" y="145559"/>
                    </a:cubicBezTo>
                    <a:cubicBezTo>
                      <a:pt x="55670" y="145628"/>
                      <a:pt x="55739" y="145697"/>
                      <a:pt x="55808" y="145766"/>
                    </a:cubicBezTo>
                    <a:cubicBezTo>
                      <a:pt x="55808" y="145766"/>
                      <a:pt x="55877" y="145835"/>
                      <a:pt x="55877" y="145835"/>
                    </a:cubicBezTo>
                    <a:cubicBezTo>
                      <a:pt x="55946" y="145973"/>
                      <a:pt x="56084" y="146042"/>
                      <a:pt x="56153" y="146180"/>
                    </a:cubicBezTo>
                    <a:cubicBezTo>
                      <a:pt x="56360" y="146387"/>
                      <a:pt x="56498" y="146664"/>
                      <a:pt x="56706" y="146871"/>
                    </a:cubicBezTo>
                    <a:cubicBezTo>
                      <a:pt x="56706" y="146871"/>
                      <a:pt x="56706" y="146871"/>
                      <a:pt x="56706" y="146940"/>
                    </a:cubicBezTo>
                    <a:cubicBezTo>
                      <a:pt x="56706" y="146940"/>
                      <a:pt x="56706" y="147009"/>
                      <a:pt x="56775" y="147009"/>
                    </a:cubicBezTo>
                    <a:cubicBezTo>
                      <a:pt x="57051" y="147354"/>
                      <a:pt x="57258" y="147630"/>
                      <a:pt x="57534" y="147975"/>
                    </a:cubicBezTo>
                    <a:cubicBezTo>
                      <a:pt x="57603" y="148044"/>
                      <a:pt x="57672" y="148113"/>
                      <a:pt x="57741" y="148182"/>
                    </a:cubicBezTo>
                    <a:cubicBezTo>
                      <a:pt x="57810" y="148251"/>
                      <a:pt x="57810" y="148251"/>
                      <a:pt x="57879" y="148320"/>
                    </a:cubicBezTo>
                    <a:cubicBezTo>
                      <a:pt x="58086" y="148528"/>
                      <a:pt x="58224" y="148735"/>
                      <a:pt x="58431" y="149011"/>
                    </a:cubicBezTo>
                    <a:cubicBezTo>
                      <a:pt x="58431" y="149011"/>
                      <a:pt x="58431" y="149011"/>
                      <a:pt x="58431" y="149011"/>
                    </a:cubicBezTo>
                    <a:lnTo>
                      <a:pt x="58431" y="149011"/>
                    </a:lnTo>
                    <a:cubicBezTo>
                      <a:pt x="58708" y="149356"/>
                      <a:pt x="58984" y="149701"/>
                      <a:pt x="59329" y="150046"/>
                    </a:cubicBezTo>
                    <a:cubicBezTo>
                      <a:pt x="59329" y="150046"/>
                      <a:pt x="59329" y="150046"/>
                      <a:pt x="59329" y="150115"/>
                    </a:cubicBezTo>
                    <a:cubicBezTo>
                      <a:pt x="59605" y="150461"/>
                      <a:pt x="59881" y="150737"/>
                      <a:pt x="60157" y="151082"/>
                    </a:cubicBezTo>
                    <a:cubicBezTo>
                      <a:pt x="60226" y="151151"/>
                      <a:pt x="60226" y="151151"/>
                      <a:pt x="60295" y="151220"/>
                    </a:cubicBezTo>
                    <a:cubicBezTo>
                      <a:pt x="60572" y="151496"/>
                      <a:pt x="60779" y="151772"/>
                      <a:pt x="61055" y="152048"/>
                    </a:cubicBezTo>
                    <a:cubicBezTo>
                      <a:pt x="61124" y="152117"/>
                      <a:pt x="61193" y="152186"/>
                      <a:pt x="61262" y="152255"/>
                    </a:cubicBezTo>
                    <a:cubicBezTo>
                      <a:pt x="61331" y="152325"/>
                      <a:pt x="61400" y="152394"/>
                      <a:pt x="61400" y="152394"/>
                    </a:cubicBezTo>
                    <a:cubicBezTo>
                      <a:pt x="61607" y="152601"/>
                      <a:pt x="61814" y="152808"/>
                      <a:pt x="61952" y="153015"/>
                    </a:cubicBezTo>
                    <a:cubicBezTo>
                      <a:pt x="61952" y="153015"/>
                      <a:pt x="61952" y="153015"/>
                      <a:pt x="61952" y="153015"/>
                    </a:cubicBezTo>
                    <a:cubicBezTo>
                      <a:pt x="62228" y="153360"/>
                      <a:pt x="62574" y="153636"/>
                      <a:pt x="62850" y="153981"/>
                    </a:cubicBezTo>
                    <a:cubicBezTo>
                      <a:pt x="62850" y="153981"/>
                      <a:pt x="62850" y="153981"/>
                      <a:pt x="62850" y="153981"/>
                    </a:cubicBezTo>
                    <a:cubicBezTo>
                      <a:pt x="63126" y="154327"/>
                      <a:pt x="63471" y="154603"/>
                      <a:pt x="63747" y="154948"/>
                    </a:cubicBezTo>
                    <a:cubicBezTo>
                      <a:pt x="63816" y="155017"/>
                      <a:pt x="63816" y="155017"/>
                      <a:pt x="63885" y="155086"/>
                    </a:cubicBezTo>
                    <a:lnTo>
                      <a:pt x="63885" y="155086"/>
                    </a:lnTo>
                    <a:cubicBezTo>
                      <a:pt x="64161" y="155362"/>
                      <a:pt x="64369" y="155569"/>
                      <a:pt x="64645" y="155845"/>
                    </a:cubicBezTo>
                    <a:lnTo>
                      <a:pt x="64645" y="155845"/>
                    </a:lnTo>
                    <a:cubicBezTo>
                      <a:pt x="64645" y="155845"/>
                      <a:pt x="64645" y="155845"/>
                      <a:pt x="64714" y="155914"/>
                    </a:cubicBezTo>
                    <a:cubicBezTo>
                      <a:pt x="64714" y="155914"/>
                      <a:pt x="64714" y="155914"/>
                      <a:pt x="64714" y="155914"/>
                    </a:cubicBezTo>
                    <a:cubicBezTo>
                      <a:pt x="64990" y="156191"/>
                      <a:pt x="65197" y="156398"/>
                      <a:pt x="65473" y="156674"/>
                    </a:cubicBezTo>
                    <a:cubicBezTo>
                      <a:pt x="65542" y="156743"/>
                      <a:pt x="65611" y="156812"/>
                      <a:pt x="65680" y="156881"/>
                    </a:cubicBezTo>
                    <a:cubicBezTo>
                      <a:pt x="65680" y="156881"/>
                      <a:pt x="65680" y="156881"/>
                      <a:pt x="65680" y="156881"/>
                    </a:cubicBezTo>
                    <a:cubicBezTo>
                      <a:pt x="66025" y="157157"/>
                      <a:pt x="66302" y="157502"/>
                      <a:pt x="66647" y="157778"/>
                    </a:cubicBezTo>
                    <a:lnTo>
                      <a:pt x="66716" y="157847"/>
                    </a:lnTo>
                    <a:cubicBezTo>
                      <a:pt x="66992" y="158124"/>
                      <a:pt x="67268" y="158400"/>
                      <a:pt x="67613" y="158676"/>
                    </a:cubicBezTo>
                    <a:cubicBezTo>
                      <a:pt x="67613" y="158676"/>
                      <a:pt x="67613" y="158676"/>
                      <a:pt x="67613" y="158676"/>
                    </a:cubicBezTo>
                    <a:cubicBezTo>
                      <a:pt x="67682" y="158745"/>
                      <a:pt x="67682" y="158745"/>
                      <a:pt x="67751" y="158814"/>
                    </a:cubicBezTo>
                    <a:cubicBezTo>
                      <a:pt x="68027" y="159090"/>
                      <a:pt x="68304" y="159366"/>
                      <a:pt x="68580" y="159573"/>
                    </a:cubicBezTo>
                    <a:cubicBezTo>
                      <a:pt x="68649" y="159642"/>
                      <a:pt x="68718" y="159711"/>
                      <a:pt x="68856" y="159780"/>
                    </a:cubicBezTo>
                    <a:cubicBezTo>
                      <a:pt x="68925" y="159780"/>
                      <a:pt x="68925" y="159849"/>
                      <a:pt x="68994" y="159849"/>
                    </a:cubicBezTo>
                    <a:cubicBezTo>
                      <a:pt x="69132" y="159988"/>
                      <a:pt x="69339" y="160126"/>
                      <a:pt x="69477" y="160264"/>
                    </a:cubicBezTo>
                    <a:cubicBezTo>
                      <a:pt x="69477" y="160264"/>
                      <a:pt x="69546" y="160333"/>
                      <a:pt x="69546" y="160333"/>
                    </a:cubicBezTo>
                    <a:cubicBezTo>
                      <a:pt x="69546" y="160333"/>
                      <a:pt x="69615" y="160402"/>
                      <a:pt x="69615" y="160402"/>
                    </a:cubicBezTo>
                    <a:cubicBezTo>
                      <a:pt x="69615" y="160402"/>
                      <a:pt x="69615" y="160402"/>
                      <a:pt x="69615" y="160402"/>
                    </a:cubicBezTo>
                    <a:cubicBezTo>
                      <a:pt x="69960" y="160678"/>
                      <a:pt x="70306" y="161023"/>
                      <a:pt x="70651" y="161299"/>
                    </a:cubicBezTo>
                    <a:cubicBezTo>
                      <a:pt x="70651" y="161299"/>
                      <a:pt x="70720" y="161299"/>
                      <a:pt x="70720" y="161368"/>
                    </a:cubicBezTo>
                    <a:cubicBezTo>
                      <a:pt x="70789" y="161437"/>
                      <a:pt x="70858" y="161437"/>
                      <a:pt x="70927" y="161506"/>
                    </a:cubicBezTo>
                    <a:cubicBezTo>
                      <a:pt x="71203" y="161713"/>
                      <a:pt x="71410" y="161920"/>
                      <a:pt x="71686" y="162128"/>
                    </a:cubicBezTo>
                    <a:cubicBezTo>
                      <a:pt x="71824" y="162266"/>
                      <a:pt x="71963" y="162335"/>
                      <a:pt x="72101" y="162404"/>
                    </a:cubicBezTo>
                    <a:cubicBezTo>
                      <a:pt x="72101" y="162404"/>
                      <a:pt x="72101" y="162404"/>
                      <a:pt x="72101" y="162404"/>
                    </a:cubicBezTo>
                    <a:cubicBezTo>
                      <a:pt x="72239" y="162473"/>
                      <a:pt x="72377" y="162611"/>
                      <a:pt x="72446" y="162680"/>
                    </a:cubicBezTo>
                    <a:cubicBezTo>
                      <a:pt x="72446" y="162680"/>
                      <a:pt x="72515" y="162749"/>
                      <a:pt x="72515" y="162749"/>
                    </a:cubicBezTo>
                    <a:cubicBezTo>
                      <a:pt x="72584" y="162818"/>
                      <a:pt x="72653" y="162818"/>
                      <a:pt x="72722" y="162887"/>
                    </a:cubicBezTo>
                    <a:cubicBezTo>
                      <a:pt x="72722" y="162887"/>
                      <a:pt x="72791" y="162956"/>
                      <a:pt x="72791" y="162956"/>
                    </a:cubicBezTo>
                    <a:cubicBezTo>
                      <a:pt x="73136" y="163232"/>
                      <a:pt x="73481" y="163508"/>
                      <a:pt x="73826" y="163784"/>
                    </a:cubicBezTo>
                    <a:cubicBezTo>
                      <a:pt x="73826" y="163784"/>
                      <a:pt x="73895" y="163784"/>
                      <a:pt x="73895" y="163853"/>
                    </a:cubicBezTo>
                    <a:cubicBezTo>
                      <a:pt x="73965" y="163923"/>
                      <a:pt x="74034" y="163992"/>
                      <a:pt x="74172" y="164061"/>
                    </a:cubicBezTo>
                    <a:cubicBezTo>
                      <a:pt x="74379" y="164268"/>
                      <a:pt x="74655" y="164406"/>
                      <a:pt x="74862" y="164613"/>
                    </a:cubicBezTo>
                    <a:cubicBezTo>
                      <a:pt x="74862" y="164613"/>
                      <a:pt x="74862" y="164613"/>
                      <a:pt x="74931" y="164682"/>
                    </a:cubicBezTo>
                    <a:cubicBezTo>
                      <a:pt x="74931" y="164682"/>
                      <a:pt x="74931" y="164682"/>
                      <a:pt x="75000" y="164682"/>
                    </a:cubicBezTo>
                    <a:cubicBezTo>
                      <a:pt x="75345" y="164958"/>
                      <a:pt x="75690" y="165165"/>
                      <a:pt x="76036" y="165441"/>
                    </a:cubicBezTo>
                    <a:cubicBezTo>
                      <a:pt x="76036" y="165441"/>
                      <a:pt x="76036" y="165441"/>
                      <a:pt x="76036" y="165441"/>
                    </a:cubicBezTo>
                    <a:cubicBezTo>
                      <a:pt x="76036" y="165441"/>
                      <a:pt x="76036" y="165441"/>
                      <a:pt x="76036" y="165441"/>
                    </a:cubicBezTo>
                    <a:cubicBezTo>
                      <a:pt x="76381" y="165717"/>
                      <a:pt x="76726" y="165994"/>
                      <a:pt x="77140" y="166201"/>
                    </a:cubicBezTo>
                    <a:cubicBezTo>
                      <a:pt x="77140" y="166201"/>
                      <a:pt x="77140" y="166201"/>
                      <a:pt x="77209" y="166201"/>
                    </a:cubicBezTo>
                    <a:cubicBezTo>
                      <a:pt x="77347" y="166270"/>
                      <a:pt x="77485" y="166408"/>
                      <a:pt x="77554" y="166477"/>
                    </a:cubicBezTo>
                    <a:cubicBezTo>
                      <a:pt x="77554" y="166477"/>
                      <a:pt x="77554" y="166477"/>
                      <a:pt x="77623" y="166477"/>
                    </a:cubicBezTo>
                    <a:cubicBezTo>
                      <a:pt x="77623" y="166477"/>
                      <a:pt x="77623" y="166477"/>
                      <a:pt x="77692" y="166477"/>
                    </a:cubicBezTo>
                    <a:cubicBezTo>
                      <a:pt x="77900" y="166615"/>
                      <a:pt x="78038" y="166753"/>
                      <a:pt x="78245" y="166891"/>
                    </a:cubicBezTo>
                    <a:cubicBezTo>
                      <a:pt x="78245" y="166891"/>
                      <a:pt x="78314" y="166891"/>
                      <a:pt x="78314" y="166960"/>
                    </a:cubicBezTo>
                    <a:cubicBezTo>
                      <a:pt x="78452" y="167029"/>
                      <a:pt x="78521" y="167098"/>
                      <a:pt x="78659" y="167167"/>
                    </a:cubicBezTo>
                    <a:cubicBezTo>
                      <a:pt x="78935" y="167374"/>
                      <a:pt x="79142" y="167512"/>
                      <a:pt x="79418" y="167720"/>
                    </a:cubicBezTo>
                    <a:cubicBezTo>
                      <a:pt x="79418" y="167720"/>
                      <a:pt x="79418" y="167720"/>
                      <a:pt x="79418" y="167720"/>
                    </a:cubicBezTo>
                    <a:cubicBezTo>
                      <a:pt x="79418" y="167720"/>
                      <a:pt x="79487" y="167789"/>
                      <a:pt x="79487" y="167789"/>
                    </a:cubicBezTo>
                    <a:cubicBezTo>
                      <a:pt x="79833" y="167996"/>
                      <a:pt x="80178" y="168272"/>
                      <a:pt x="80523" y="168479"/>
                    </a:cubicBezTo>
                    <a:cubicBezTo>
                      <a:pt x="80592" y="168548"/>
                      <a:pt x="80661" y="168548"/>
                      <a:pt x="80730" y="168617"/>
                    </a:cubicBezTo>
                    <a:cubicBezTo>
                      <a:pt x="81006" y="168824"/>
                      <a:pt x="81351" y="169031"/>
                      <a:pt x="81628" y="169238"/>
                    </a:cubicBezTo>
                    <a:cubicBezTo>
                      <a:pt x="81628" y="169238"/>
                      <a:pt x="81628" y="169238"/>
                      <a:pt x="81697" y="169238"/>
                    </a:cubicBezTo>
                    <a:cubicBezTo>
                      <a:pt x="81904" y="169376"/>
                      <a:pt x="82111" y="169514"/>
                      <a:pt x="82387" y="169653"/>
                    </a:cubicBezTo>
                    <a:cubicBezTo>
                      <a:pt x="82525" y="169722"/>
                      <a:pt x="82594" y="169791"/>
                      <a:pt x="82732" y="169860"/>
                    </a:cubicBezTo>
                    <a:cubicBezTo>
                      <a:pt x="82801" y="169860"/>
                      <a:pt x="82801" y="169929"/>
                      <a:pt x="82870" y="169929"/>
                    </a:cubicBezTo>
                    <a:cubicBezTo>
                      <a:pt x="83008" y="169998"/>
                      <a:pt x="83146" y="170067"/>
                      <a:pt x="83215" y="170136"/>
                    </a:cubicBezTo>
                    <a:cubicBezTo>
                      <a:pt x="83837" y="170550"/>
                      <a:pt x="84527" y="170895"/>
                      <a:pt x="85148" y="171309"/>
                    </a:cubicBezTo>
                    <a:lnTo>
                      <a:pt x="85148" y="171309"/>
                    </a:lnTo>
                    <a:cubicBezTo>
                      <a:pt x="85286" y="171378"/>
                      <a:pt x="85494" y="171516"/>
                      <a:pt x="85632" y="171586"/>
                    </a:cubicBezTo>
                    <a:cubicBezTo>
                      <a:pt x="85839" y="171724"/>
                      <a:pt x="86046" y="171862"/>
                      <a:pt x="86253" y="172000"/>
                    </a:cubicBezTo>
                    <a:cubicBezTo>
                      <a:pt x="86322" y="172069"/>
                      <a:pt x="86460" y="172069"/>
                      <a:pt x="86529" y="172138"/>
                    </a:cubicBezTo>
                    <a:cubicBezTo>
                      <a:pt x="86598" y="172138"/>
                      <a:pt x="86598" y="172207"/>
                      <a:pt x="86667" y="172207"/>
                    </a:cubicBezTo>
                    <a:cubicBezTo>
                      <a:pt x="86943" y="172345"/>
                      <a:pt x="87150" y="172483"/>
                      <a:pt x="87427" y="172621"/>
                    </a:cubicBezTo>
                    <a:cubicBezTo>
                      <a:pt x="87496" y="172690"/>
                      <a:pt x="87565" y="172690"/>
                      <a:pt x="87703" y="172759"/>
                    </a:cubicBezTo>
                    <a:cubicBezTo>
                      <a:pt x="87979" y="172897"/>
                      <a:pt x="88324" y="173104"/>
                      <a:pt x="88600" y="173242"/>
                    </a:cubicBezTo>
                    <a:cubicBezTo>
                      <a:pt x="88600" y="173242"/>
                      <a:pt x="88600" y="173242"/>
                      <a:pt x="88669" y="173242"/>
                    </a:cubicBezTo>
                    <a:cubicBezTo>
                      <a:pt x="89705" y="173795"/>
                      <a:pt x="90740" y="174278"/>
                      <a:pt x="91776" y="174830"/>
                    </a:cubicBezTo>
                    <a:cubicBezTo>
                      <a:pt x="91914" y="174899"/>
                      <a:pt x="92052" y="174968"/>
                      <a:pt x="92259" y="175037"/>
                    </a:cubicBezTo>
                    <a:cubicBezTo>
                      <a:pt x="92259" y="175037"/>
                      <a:pt x="92259" y="175037"/>
                      <a:pt x="92328" y="175037"/>
                    </a:cubicBezTo>
                    <a:cubicBezTo>
                      <a:pt x="92604" y="175175"/>
                      <a:pt x="92949" y="175313"/>
                      <a:pt x="93226" y="175452"/>
                    </a:cubicBezTo>
                    <a:cubicBezTo>
                      <a:pt x="93295" y="175521"/>
                      <a:pt x="93433" y="175521"/>
                      <a:pt x="93502" y="175590"/>
                    </a:cubicBezTo>
                    <a:cubicBezTo>
                      <a:pt x="93502" y="175590"/>
                      <a:pt x="93502" y="175590"/>
                      <a:pt x="93502" y="175590"/>
                    </a:cubicBezTo>
                    <a:cubicBezTo>
                      <a:pt x="93916" y="175797"/>
                      <a:pt x="94330" y="175935"/>
                      <a:pt x="94744" y="176142"/>
                    </a:cubicBezTo>
                    <a:cubicBezTo>
                      <a:pt x="94744" y="176142"/>
                      <a:pt x="94744" y="176142"/>
                      <a:pt x="94744" y="176142"/>
                    </a:cubicBezTo>
                    <a:cubicBezTo>
                      <a:pt x="94951" y="176211"/>
                      <a:pt x="95228" y="176349"/>
                      <a:pt x="95435" y="176418"/>
                    </a:cubicBezTo>
                    <a:cubicBezTo>
                      <a:pt x="95573" y="176487"/>
                      <a:pt x="95642" y="176556"/>
                      <a:pt x="95780" y="176556"/>
                    </a:cubicBezTo>
                    <a:cubicBezTo>
                      <a:pt x="95849" y="176556"/>
                      <a:pt x="95849" y="176556"/>
                      <a:pt x="95918" y="176625"/>
                    </a:cubicBezTo>
                    <a:cubicBezTo>
                      <a:pt x="96056" y="176694"/>
                      <a:pt x="96125" y="176694"/>
                      <a:pt x="96263" y="176763"/>
                    </a:cubicBezTo>
                    <a:cubicBezTo>
                      <a:pt x="96470" y="176832"/>
                      <a:pt x="96746" y="176970"/>
                      <a:pt x="96953" y="177039"/>
                    </a:cubicBezTo>
                    <a:cubicBezTo>
                      <a:pt x="97023" y="177039"/>
                      <a:pt x="97092" y="177108"/>
                      <a:pt x="97161" y="177108"/>
                    </a:cubicBezTo>
                    <a:cubicBezTo>
                      <a:pt x="97161" y="177108"/>
                      <a:pt x="97161" y="177108"/>
                      <a:pt x="97161" y="177108"/>
                    </a:cubicBezTo>
                    <a:cubicBezTo>
                      <a:pt x="97161" y="177108"/>
                      <a:pt x="97161" y="177108"/>
                      <a:pt x="97230" y="177108"/>
                    </a:cubicBezTo>
                    <a:cubicBezTo>
                      <a:pt x="97644" y="177316"/>
                      <a:pt x="98058" y="177454"/>
                      <a:pt x="98472" y="177592"/>
                    </a:cubicBezTo>
                    <a:cubicBezTo>
                      <a:pt x="98472" y="177592"/>
                      <a:pt x="98541" y="177592"/>
                      <a:pt x="98541" y="177592"/>
                    </a:cubicBezTo>
                    <a:cubicBezTo>
                      <a:pt x="98610" y="177592"/>
                      <a:pt x="98679" y="177661"/>
                      <a:pt x="98817" y="177661"/>
                    </a:cubicBezTo>
                    <a:cubicBezTo>
                      <a:pt x="98679" y="178213"/>
                      <a:pt x="98541" y="178765"/>
                      <a:pt x="98403" y="179318"/>
                    </a:cubicBezTo>
                    <a:cubicBezTo>
                      <a:pt x="98265" y="179939"/>
                      <a:pt x="98058" y="180560"/>
                      <a:pt x="97851" y="181181"/>
                    </a:cubicBezTo>
                    <a:cubicBezTo>
                      <a:pt x="75552" y="177937"/>
                      <a:pt x="52494" y="182079"/>
                      <a:pt x="32405" y="193677"/>
                    </a:cubicBezTo>
                    <a:cubicBezTo>
                      <a:pt x="32405" y="193677"/>
                      <a:pt x="32405" y="193677"/>
                      <a:pt x="32405" y="193677"/>
                    </a:cubicBezTo>
                    <a:cubicBezTo>
                      <a:pt x="19426" y="201133"/>
                      <a:pt x="8450" y="211350"/>
                      <a:pt x="96" y="223431"/>
                    </a:cubicBezTo>
                    <a:cubicBezTo>
                      <a:pt x="6586" y="231992"/>
                      <a:pt x="14594" y="239310"/>
                      <a:pt x="23706" y="244902"/>
                    </a:cubicBezTo>
                    <a:cubicBezTo>
                      <a:pt x="23706" y="244902"/>
                      <a:pt x="23706" y="244902"/>
                      <a:pt x="23706" y="244902"/>
                    </a:cubicBezTo>
                    <a:cubicBezTo>
                      <a:pt x="30817" y="249251"/>
                      <a:pt x="38480" y="252565"/>
                      <a:pt x="46557" y="254774"/>
                    </a:cubicBezTo>
                    <a:cubicBezTo>
                      <a:pt x="92604" y="267131"/>
                      <a:pt x="139894" y="239793"/>
                      <a:pt x="152251" y="193746"/>
                    </a:cubicBezTo>
                    <a:cubicBezTo>
                      <a:pt x="152251" y="193746"/>
                      <a:pt x="152251" y="193746"/>
                      <a:pt x="152251" y="193746"/>
                    </a:cubicBezTo>
                    <a:cubicBezTo>
                      <a:pt x="164609" y="147699"/>
                      <a:pt x="137270" y="100410"/>
                      <a:pt x="91223" y="88052"/>
                    </a:cubicBezTo>
                    <a:cubicBezTo>
                      <a:pt x="91223" y="88052"/>
                      <a:pt x="91223" y="88052"/>
                      <a:pt x="91223" y="88052"/>
                    </a:cubicBezTo>
                    <a:cubicBezTo>
                      <a:pt x="83353" y="86810"/>
                      <a:pt x="75621" y="85843"/>
                      <a:pt x="67889" y="85912"/>
                    </a:cubicBezTo>
                    <a:lnTo>
                      <a:pt x="67889" y="85912"/>
                    </a:lnTo>
                    <a:close/>
                    <a:moveTo>
                      <a:pt x="66302" y="88604"/>
                    </a:moveTo>
                    <a:cubicBezTo>
                      <a:pt x="84182" y="101928"/>
                      <a:pt x="96194" y="121673"/>
                      <a:pt x="99784" y="143695"/>
                    </a:cubicBezTo>
                    <a:cubicBezTo>
                      <a:pt x="99646" y="143626"/>
                      <a:pt x="99508" y="143557"/>
                      <a:pt x="99439" y="143488"/>
                    </a:cubicBezTo>
                    <a:lnTo>
                      <a:pt x="99370" y="143419"/>
                    </a:lnTo>
                    <a:cubicBezTo>
                      <a:pt x="99301" y="143350"/>
                      <a:pt x="99232" y="143350"/>
                      <a:pt x="99163" y="143281"/>
                    </a:cubicBezTo>
                    <a:cubicBezTo>
                      <a:pt x="99094" y="143281"/>
                      <a:pt x="99094" y="143212"/>
                      <a:pt x="99025" y="143212"/>
                    </a:cubicBezTo>
                    <a:cubicBezTo>
                      <a:pt x="98886" y="143143"/>
                      <a:pt x="98748" y="143005"/>
                      <a:pt x="98541" y="142936"/>
                    </a:cubicBezTo>
                    <a:cubicBezTo>
                      <a:pt x="98265" y="142798"/>
                      <a:pt x="98058" y="142590"/>
                      <a:pt x="97782" y="142452"/>
                    </a:cubicBezTo>
                    <a:cubicBezTo>
                      <a:pt x="97782" y="142452"/>
                      <a:pt x="97782" y="142452"/>
                      <a:pt x="97782" y="142452"/>
                    </a:cubicBezTo>
                    <a:cubicBezTo>
                      <a:pt x="97506" y="142314"/>
                      <a:pt x="97299" y="142107"/>
                      <a:pt x="97023" y="141969"/>
                    </a:cubicBezTo>
                    <a:cubicBezTo>
                      <a:pt x="96953" y="141969"/>
                      <a:pt x="96953" y="141900"/>
                      <a:pt x="96884" y="141900"/>
                    </a:cubicBezTo>
                    <a:cubicBezTo>
                      <a:pt x="96677" y="141762"/>
                      <a:pt x="96470" y="141624"/>
                      <a:pt x="96263" y="141486"/>
                    </a:cubicBezTo>
                    <a:lnTo>
                      <a:pt x="96263" y="141486"/>
                    </a:lnTo>
                    <a:cubicBezTo>
                      <a:pt x="96263" y="141486"/>
                      <a:pt x="96263" y="141486"/>
                      <a:pt x="96263" y="141486"/>
                    </a:cubicBezTo>
                    <a:cubicBezTo>
                      <a:pt x="96125" y="141417"/>
                      <a:pt x="95987" y="141279"/>
                      <a:pt x="95849" y="141210"/>
                    </a:cubicBezTo>
                    <a:cubicBezTo>
                      <a:pt x="95849" y="141210"/>
                      <a:pt x="95780" y="141141"/>
                      <a:pt x="95780" y="141141"/>
                    </a:cubicBezTo>
                    <a:cubicBezTo>
                      <a:pt x="95711" y="141072"/>
                      <a:pt x="95573" y="141003"/>
                      <a:pt x="95504" y="140934"/>
                    </a:cubicBezTo>
                    <a:cubicBezTo>
                      <a:pt x="95297" y="140796"/>
                      <a:pt x="95090" y="140588"/>
                      <a:pt x="94813" y="140450"/>
                    </a:cubicBezTo>
                    <a:cubicBezTo>
                      <a:pt x="94813" y="140450"/>
                      <a:pt x="94744" y="140381"/>
                      <a:pt x="94744" y="140381"/>
                    </a:cubicBezTo>
                    <a:cubicBezTo>
                      <a:pt x="94468" y="140174"/>
                      <a:pt x="94261" y="140036"/>
                      <a:pt x="93985" y="139829"/>
                    </a:cubicBezTo>
                    <a:cubicBezTo>
                      <a:pt x="93985" y="139829"/>
                      <a:pt x="93916" y="139760"/>
                      <a:pt x="93916" y="139760"/>
                    </a:cubicBezTo>
                    <a:cubicBezTo>
                      <a:pt x="93778" y="139622"/>
                      <a:pt x="93640" y="139553"/>
                      <a:pt x="93502" y="139415"/>
                    </a:cubicBezTo>
                    <a:cubicBezTo>
                      <a:pt x="93433" y="139346"/>
                      <a:pt x="93433" y="139346"/>
                      <a:pt x="93364" y="139277"/>
                    </a:cubicBezTo>
                    <a:cubicBezTo>
                      <a:pt x="93295" y="139277"/>
                      <a:pt x="93295" y="139208"/>
                      <a:pt x="93226" y="139208"/>
                    </a:cubicBezTo>
                    <a:lnTo>
                      <a:pt x="93157" y="139139"/>
                    </a:lnTo>
                    <a:cubicBezTo>
                      <a:pt x="93018" y="139001"/>
                      <a:pt x="92880" y="138932"/>
                      <a:pt x="92742" y="138794"/>
                    </a:cubicBezTo>
                    <a:cubicBezTo>
                      <a:pt x="92673" y="138724"/>
                      <a:pt x="92604" y="138724"/>
                      <a:pt x="92535" y="138655"/>
                    </a:cubicBezTo>
                    <a:cubicBezTo>
                      <a:pt x="92535" y="138655"/>
                      <a:pt x="92535" y="138655"/>
                      <a:pt x="92535" y="138655"/>
                    </a:cubicBezTo>
                    <a:cubicBezTo>
                      <a:pt x="92535" y="138655"/>
                      <a:pt x="92466" y="138655"/>
                      <a:pt x="92466" y="138586"/>
                    </a:cubicBezTo>
                    <a:cubicBezTo>
                      <a:pt x="92259" y="138379"/>
                      <a:pt x="92052" y="138241"/>
                      <a:pt x="91845" y="138034"/>
                    </a:cubicBezTo>
                    <a:cubicBezTo>
                      <a:pt x="91845" y="138034"/>
                      <a:pt x="91845" y="138034"/>
                      <a:pt x="91845" y="138034"/>
                    </a:cubicBezTo>
                    <a:cubicBezTo>
                      <a:pt x="91845" y="138034"/>
                      <a:pt x="91845" y="138034"/>
                      <a:pt x="91845" y="138034"/>
                    </a:cubicBezTo>
                    <a:cubicBezTo>
                      <a:pt x="91638" y="137896"/>
                      <a:pt x="91500" y="137758"/>
                      <a:pt x="91293" y="137551"/>
                    </a:cubicBezTo>
                    <a:cubicBezTo>
                      <a:pt x="91293" y="137551"/>
                      <a:pt x="91223" y="137482"/>
                      <a:pt x="91223" y="137482"/>
                    </a:cubicBezTo>
                    <a:cubicBezTo>
                      <a:pt x="91223" y="137482"/>
                      <a:pt x="91154" y="137482"/>
                      <a:pt x="91154" y="137413"/>
                    </a:cubicBezTo>
                    <a:lnTo>
                      <a:pt x="91085" y="137344"/>
                    </a:lnTo>
                    <a:cubicBezTo>
                      <a:pt x="90878" y="137206"/>
                      <a:pt x="90740" y="137068"/>
                      <a:pt x="90533" y="136861"/>
                    </a:cubicBezTo>
                    <a:cubicBezTo>
                      <a:pt x="90533" y="136861"/>
                      <a:pt x="90464" y="136791"/>
                      <a:pt x="90464" y="136791"/>
                    </a:cubicBezTo>
                    <a:cubicBezTo>
                      <a:pt x="90257" y="136584"/>
                      <a:pt x="89981" y="136377"/>
                      <a:pt x="89774" y="136170"/>
                    </a:cubicBezTo>
                    <a:cubicBezTo>
                      <a:pt x="89774" y="136170"/>
                      <a:pt x="89774" y="136170"/>
                      <a:pt x="89774" y="136170"/>
                    </a:cubicBezTo>
                    <a:lnTo>
                      <a:pt x="89774" y="136170"/>
                    </a:lnTo>
                    <a:cubicBezTo>
                      <a:pt x="89567" y="135963"/>
                      <a:pt x="89290" y="135756"/>
                      <a:pt x="89083" y="135549"/>
                    </a:cubicBezTo>
                    <a:cubicBezTo>
                      <a:pt x="89083" y="135549"/>
                      <a:pt x="89083" y="135549"/>
                      <a:pt x="89083" y="135549"/>
                    </a:cubicBezTo>
                    <a:cubicBezTo>
                      <a:pt x="89083" y="135549"/>
                      <a:pt x="89014" y="135480"/>
                      <a:pt x="89014" y="135480"/>
                    </a:cubicBezTo>
                    <a:cubicBezTo>
                      <a:pt x="88807" y="135342"/>
                      <a:pt x="88669" y="135135"/>
                      <a:pt x="88462" y="134997"/>
                    </a:cubicBezTo>
                    <a:cubicBezTo>
                      <a:pt x="88462" y="134997"/>
                      <a:pt x="88462" y="134997"/>
                      <a:pt x="88462" y="134997"/>
                    </a:cubicBezTo>
                    <a:lnTo>
                      <a:pt x="88393" y="134928"/>
                    </a:lnTo>
                    <a:cubicBezTo>
                      <a:pt x="88186" y="134720"/>
                      <a:pt x="87979" y="134582"/>
                      <a:pt x="87772" y="134375"/>
                    </a:cubicBezTo>
                    <a:lnTo>
                      <a:pt x="87703" y="134306"/>
                    </a:lnTo>
                    <a:cubicBezTo>
                      <a:pt x="87703" y="134306"/>
                      <a:pt x="87703" y="134306"/>
                      <a:pt x="87703" y="134306"/>
                    </a:cubicBezTo>
                    <a:cubicBezTo>
                      <a:pt x="87496" y="134099"/>
                      <a:pt x="87288" y="133961"/>
                      <a:pt x="87081" y="133754"/>
                    </a:cubicBezTo>
                    <a:lnTo>
                      <a:pt x="87081" y="133754"/>
                    </a:lnTo>
                    <a:cubicBezTo>
                      <a:pt x="87081" y="133754"/>
                      <a:pt x="87081" y="133754"/>
                      <a:pt x="87081" y="133754"/>
                    </a:cubicBezTo>
                    <a:cubicBezTo>
                      <a:pt x="87081" y="133754"/>
                      <a:pt x="87081" y="133754"/>
                      <a:pt x="87081" y="133754"/>
                    </a:cubicBezTo>
                    <a:cubicBezTo>
                      <a:pt x="86874" y="133547"/>
                      <a:pt x="86667" y="133340"/>
                      <a:pt x="86460" y="133133"/>
                    </a:cubicBezTo>
                    <a:cubicBezTo>
                      <a:pt x="86460" y="133133"/>
                      <a:pt x="86460" y="133133"/>
                      <a:pt x="86460" y="133133"/>
                    </a:cubicBezTo>
                    <a:cubicBezTo>
                      <a:pt x="86253" y="132925"/>
                      <a:pt x="86046" y="132718"/>
                      <a:pt x="85839" y="132442"/>
                    </a:cubicBezTo>
                    <a:cubicBezTo>
                      <a:pt x="85839" y="132442"/>
                      <a:pt x="85839" y="132442"/>
                      <a:pt x="85839" y="132442"/>
                    </a:cubicBezTo>
                    <a:lnTo>
                      <a:pt x="85770" y="132373"/>
                    </a:lnTo>
                    <a:cubicBezTo>
                      <a:pt x="85563" y="132166"/>
                      <a:pt x="85355" y="131959"/>
                      <a:pt x="85217" y="131752"/>
                    </a:cubicBezTo>
                    <a:cubicBezTo>
                      <a:pt x="85217" y="131752"/>
                      <a:pt x="85148" y="131683"/>
                      <a:pt x="85148" y="131683"/>
                    </a:cubicBezTo>
                    <a:cubicBezTo>
                      <a:pt x="84941" y="131476"/>
                      <a:pt x="84803" y="131269"/>
                      <a:pt x="84596" y="131131"/>
                    </a:cubicBezTo>
                    <a:cubicBezTo>
                      <a:pt x="84596" y="131131"/>
                      <a:pt x="84596" y="131131"/>
                      <a:pt x="84596" y="131131"/>
                    </a:cubicBezTo>
                    <a:cubicBezTo>
                      <a:pt x="84389" y="130923"/>
                      <a:pt x="84182" y="130647"/>
                      <a:pt x="83975" y="130440"/>
                    </a:cubicBezTo>
                    <a:cubicBezTo>
                      <a:pt x="83975" y="130440"/>
                      <a:pt x="83975" y="130440"/>
                      <a:pt x="83975" y="130440"/>
                    </a:cubicBezTo>
                    <a:cubicBezTo>
                      <a:pt x="83768" y="130233"/>
                      <a:pt x="83561" y="129957"/>
                      <a:pt x="83353" y="129750"/>
                    </a:cubicBezTo>
                    <a:cubicBezTo>
                      <a:pt x="83353" y="129750"/>
                      <a:pt x="83353" y="129750"/>
                      <a:pt x="83353" y="129750"/>
                    </a:cubicBezTo>
                    <a:lnTo>
                      <a:pt x="83353" y="129750"/>
                    </a:lnTo>
                    <a:cubicBezTo>
                      <a:pt x="83146" y="129543"/>
                      <a:pt x="82939" y="129336"/>
                      <a:pt x="82801" y="129059"/>
                    </a:cubicBezTo>
                    <a:lnTo>
                      <a:pt x="82801" y="129059"/>
                    </a:lnTo>
                    <a:cubicBezTo>
                      <a:pt x="82801" y="129059"/>
                      <a:pt x="82801" y="129059"/>
                      <a:pt x="82801" y="129059"/>
                    </a:cubicBezTo>
                    <a:cubicBezTo>
                      <a:pt x="82594" y="128852"/>
                      <a:pt x="82456" y="128576"/>
                      <a:pt x="82249" y="128369"/>
                    </a:cubicBezTo>
                    <a:cubicBezTo>
                      <a:pt x="82249" y="128369"/>
                      <a:pt x="82249" y="128369"/>
                      <a:pt x="82249" y="128369"/>
                    </a:cubicBezTo>
                    <a:cubicBezTo>
                      <a:pt x="82042" y="128162"/>
                      <a:pt x="81835" y="127886"/>
                      <a:pt x="81697" y="127679"/>
                    </a:cubicBezTo>
                    <a:cubicBezTo>
                      <a:pt x="81697" y="127679"/>
                      <a:pt x="81697" y="127679"/>
                      <a:pt x="81697" y="127610"/>
                    </a:cubicBezTo>
                    <a:lnTo>
                      <a:pt x="81697" y="127610"/>
                    </a:lnTo>
                    <a:cubicBezTo>
                      <a:pt x="81559" y="127403"/>
                      <a:pt x="81351" y="127195"/>
                      <a:pt x="81213" y="126988"/>
                    </a:cubicBezTo>
                    <a:lnTo>
                      <a:pt x="81213" y="126988"/>
                    </a:lnTo>
                    <a:cubicBezTo>
                      <a:pt x="81213" y="126988"/>
                      <a:pt x="81144" y="126919"/>
                      <a:pt x="81144" y="126919"/>
                    </a:cubicBezTo>
                    <a:cubicBezTo>
                      <a:pt x="81075" y="126850"/>
                      <a:pt x="81075" y="126850"/>
                      <a:pt x="81006" y="126781"/>
                    </a:cubicBezTo>
                    <a:cubicBezTo>
                      <a:pt x="81006" y="126781"/>
                      <a:pt x="80937" y="126712"/>
                      <a:pt x="80937" y="126712"/>
                    </a:cubicBezTo>
                    <a:cubicBezTo>
                      <a:pt x="80799" y="126574"/>
                      <a:pt x="80661" y="126367"/>
                      <a:pt x="80523" y="126229"/>
                    </a:cubicBezTo>
                    <a:lnTo>
                      <a:pt x="80523" y="126229"/>
                    </a:lnTo>
                    <a:cubicBezTo>
                      <a:pt x="80316" y="126022"/>
                      <a:pt x="80178" y="125746"/>
                      <a:pt x="79971" y="125539"/>
                    </a:cubicBezTo>
                    <a:cubicBezTo>
                      <a:pt x="79971" y="125539"/>
                      <a:pt x="79971" y="125539"/>
                      <a:pt x="79971" y="125539"/>
                    </a:cubicBezTo>
                    <a:cubicBezTo>
                      <a:pt x="79971" y="125539"/>
                      <a:pt x="79971" y="125539"/>
                      <a:pt x="79971" y="125539"/>
                    </a:cubicBezTo>
                    <a:cubicBezTo>
                      <a:pt x="79833" y="125332"/>
                      <a:pt x="79625" y="125055"/>
                      <a:pt x="79487" y="124848"/>
                    </a:cubicBezTo>
                    <a:cubicBezTo>
                      <a:pt x="79487" y="124848"/>
                      <a:pt x="79487" y="124848"/>
                      <a:pt x="79487" y="124848"/>
                    </a:cubicBezTo>
                    <a:lnTo>
                      <a:pt x="79487" y="124848"/>
                    </a:lnTo>
                    <a:cubicBezTo>
                      <a:pt x="79349" y="124641"/>
                      <a:pt x="79142" y="124365"/>
                      <a:pt x="79004" y="124158"/>
                    </a:cubicBezTo>
                    <a:cubicBezTo>
                      <a:pt x="79004" y="124158"/>
                      <a:pt x="79004" y="124158"/>
                      <a:pt x="79004" y="124158"/>
                    </a:cubicBezTo>
                    <a:lnTo>
                      <a:pt x="79004" y="124158"/>
                    </a:lnTo>
                    <a:cubicBezTo>
                      <a:pt x="78866" y="123882"/>
                      <a:pt x="78659" y="123675"/>
                      <a:pt x="78521" y="123399"/>
                    </a:cubicBezTo>
                    <a:cubicBezTo>
                      <a:pt x="78521" y="123399"/>
                      <a:pt x="78521" y="123399"/>
                      <a:pt x="78521" y="123399"/>
                    </a:cubicBezTo>
                    <a:lnTo>
                      <a:pt x="78521" y="123399"/>
                    </a:lnTo>
                    <a:cubicBezTo>
                      <a:pt x="78383" y="123122"/>
                      <a:pt x="78176" y="122915"/>
                      <a:pt x="78038" y="122639"/>
                    </a:cubicBezTo>
                    <a:cubicBezTo>
                      <a:pt x="78038" y="122639"/>
                      <a:pt x="78038" y="122639"/>
                      <a:pt x="78038" y="122639"/>
                    </a:cubicBezTo>
                    <a:lnTo>
                      <a:pt x="78038" y="122639"/>
                    </a:lnTo>
                    <a:cubicBezTo>
                      <a:pt x="77900" y="122363"/>
                      <a:pt x="77692" y="122156"/>
                      <a:pt x="77554" y="121880"/>
                    </a:cubicBezTo>
                    <a:cubicBezTo>
                      <a:pt x="77554" y="121880"/>
                      <a:pt x="77554" y="121880"/>
                      <a:pt x="77554" y="121880"/>
                    </a:cubicBezTo>
                    <a:cubicBezTo>
                      <a:pt x="77554" y="121880"/>
                      <a:pt x="77554" y="121880"/>
                      <a:pt x="77554" y="121811"/>
                    </a:cubicBezTo>
                    <a:cubicBezTo>
                      <a:pt x="77416" y="121604"/>
                      <a:pt x="77278" y="121327"/>
                      <a:pt x="77071" y="121120"/>
                    </a:cubicBezTo>
                    <a:cubicBezTo>
                      <a:pt x="77071" y="121120"/>
                      <a:pt x="77071" y="121120"/>
                      <a:pt x="77071" y="121120"/>
                    </a:cubicBezTo>
                    <a:cubicBezTo>
                      <a:pt x="77071" y="121120"/>
                      <a:pt x="77071" y="121120"/>
                      <a:pt x="77071" y="121051"/>
                    </a:cubicBezTo>
                    <a:cubicBezTo>
                      <a:pt x="77002" y="120913"/>
                      <a:pt x="76864" y="120775"/>
                      <a:pt x="76795" y="120637"/>
                    </a:cubicBezTo>
                    <a:cubicBezTo>
                      <a:pt x="76795" y="120568"/>
                      <a:pt x="76726" y="120568"/>
                      <a:pt x="76726" y="120499"/>
                    </a:cubicBezTo>
                    <a:cubicBezTo>
                      <a:pt x="76657" y="120430"/>
                      <a:pt x="76657" y="120361"/>
                      <a:pt x="76588" y="120292"/>
                    </a:cubicBezTo>
                    <a:lnTo>
                      <a:pt x="76588" y="120223"/>
                    </a:lnTo>
                    <a:cubicBezTo>
                      <a:pt x="76588" y="120223"/>
                      <a:pt x="76588" y="120223"/>
                      <a:pt x="76588" y="120223"/>
                    </a:cubicBezTo>
                    <a:cubicBezTo>
                      <a:pt x="76519" y="120016"/>
                      <a:pt x="76381" y="119878"/>
                      <a:pt x="76312" y="119671"/>
                    </a:cubicBezTo>
                    <a:cubicBezTo>
                      <a:pt x="76312" y="119602"/>
                      <a:pt x="76243" y="119602"/>
                      <a:pt x="76243" y="119533"/>
                    </a:cubicBezTo>
                    <a:cubicBezTo>
                      <a:pt x="76243" y="119533"/>
                      <a:pt x="76243" y="119533"/>
                      <a:pt x="76243" y="119463"/>
                    </a:cubicBezTo>
                    <a:cubicBezTo>
                      <a:pt x="76243" y="119463"/>
                      <a:pt x="76243" y="119463"/>
                      <a:pt x="76243" y="119463"/>
                    </a:cubicBezTo>
                    <a:lnTo>
                      <a:pt x="75552" y="118842"/>
                    </a:lnTo>
                    <a:cubicBezTo>
                      <a:pt x="75483" y="118773"/>
                      <a:pt x="75483" y="118704"/>
                      <a:pt x="75414" y="118635"/>
                    </a:cubicBezTo>
                    <a:cubicBezTo>
                      <a:pt x="75276" y="118428"/>
                      <a:pt x="75138" y="118221"/>
                      <a:pt x="75069" y="118014"/>
                    </a:cubicBezTo>
                    <a:cubicBezTo>
                      <a:pt x="75069" y="118014"/>
                      <a:pt x="75069" y="117945"/>
                      <a:pt x="75000" y="117945"/>
                    </a:cubicBezTo>
                    <a:lnTo>
                      <a:pt x="75000" y="117876"/>
                    </a:lnTo>
                    <a:cubicBezTo>
                      <a:pt x="74862" y="117669"/>
                      <a:pt x="74724" y="117461"/>
                      <a:pt x="74655" y="117185"/>
                    </a:cubicBezTo>
                    <a:cubicBezTo>
                      <a:pt x="74655" y="117185"/>
                      <a:pt x="74655" y="117185"/>
                      <a:pt x="74655" y="117185"/>
                    </a:cubicBezTo>
                    <a:cubicBezTo>
                      <a:pt x="74517" y="116978"/>
                      <a:pt x="74448" y="116771"/>
                      <a:pt x="74310" y="116564"/>
                    </a:cubicBezTo>
                    <a:cubicBezTo>
                      <a:pt x="74310" y="116564"/>
                      <a:pt x="74310" y="116564"/>
                      <a:pt x="74310" y="116564"/>
                    </a:cubicBezTo>
                    <a:cubicBezTo>
                      <a:pt x="74172" y="116288"/>
                      <a:pt x="74034" y="116012"/>
                      <a:pt x="73895" y="115805"/>
                    </a:cubicBezTo>
                    <a:cubicBezTo>
                      <a:pt x="73895" y="115805"/>
                      <a:pt x="73895" y="115736"/>
                      <a:pt x="73895" y="115736"/>
                    </a:cubicBezTo>
                    <a:cubicBezTo>
                      <a:pt x="73895" y="115667"/>
                      <a:pt x="73826" y="115667"/>
                      <a:pt x="73826" y="115597"/>
                    </a:cubicBezTo>
                    <a:lnTo>
                      <a:pt x="73826" y="115597"/>
                    </a:lnTo>
                    <a:cubicBezTo>
                      <a:pt x="73826" y="115597"/>
                      <a:pt x="73826" y="115528"/>
                      <a:pt x="73757" y="115528"/>
                    </a:cubicBezTo>
                    <a:cubicBezTo>
                      <a:pt x="73688" y="115459"/>
                      <a:pt x="73688" y="115390"/>
                      <a:pt x="73619" y="115252"/>
                    </a:cubicBezTo>
                    <a:lnTo>
                      <a:pt x="73619" y="115252"/>
                    </a:lnTo>
                    <a:cubicBezTo>
                      <a:pt x="73550" y="115114"/>
                      <a:pt x="73481" y="114976"/>
                      <a:pt x="73412" y="114907"/>
                    </a:cubicBezTo>
                    <a:cubicBezTo>
                      <a:pt x="73412" y="114907"/>
                      <a:pt x="73412" y="114907"/>
                      <a:pt x="73412" y="114838"/>
                    </a:cubicBezTo>
                    <a:cubicBezTo>
                      <a:pt x="73205" y="114424"/>
                      <a:pt x="72998" y="114010"/>
                      <a:pt x="72791" y="113595"/>
                    </a:cubicBezTo>
                    <a:lnTo>
                      <a:pt x="72791" y="113595"/>
                    </a:lnTo>
                    <a:cubicBezTo>
                      <a:pt x="72722" y="113457"/>
                      <a:pt x="72653" y="113250"/>
                      <a:pt x="72584" y="113112"/>
                    </a:cubicBezTo>
                    <a:cubicBezTo>
                      <a:pt x="72584" y="113112"/>
                      <a:pt x="72584" y="113112"/>
                      <a:pt x="72584" y="113112"/>
                    </a:cubicBezTo>
                    <a:cubicBezTo>
                      <a:pt x="72515" y="112905"/>
                      <a:pt x="72377" y="112698"/>
                      <a:pt x="72308" y="112491"/>
                    </a:cubicBezTo>
                    <a:lnTo>
                      <a:pt x="72308" y="112491"/>
                    </a:lnTo>
                    <a:cubicBezTo>
                      <a:pt x="72239" y="112353"/>
                      <a:pt x="72170" y="112146"/>
                      <a:pt x="72101" y="112008"/>
                    </a:cubicBezTo>
                    <a:cubicBezTo>
                      <a:pt x="72101" y="111939"/>
                      <a:pt x="72032" y="111939"/>
                      <a:pt x="72032" y="111870"/>
                    </a:cubicBezTo>
                    <a:cubicBezTo>
                      <a:pt x="71963" y="111731"/>
                      <a:pt x="71893" y="111593"/>
                      <a:pt x="71893" y="111524"/>
                    </a:cubicBezTo>
                    <a:lnTo>
                      <a:pt x="71824" y="111386"/>
                    </a:lnTo>
                    <a:cubicBezTo>
                      <a:pt x="71824" y="111317"/>
                      <a:pt x="71755" y="111248"/>
                      <a:pt x="71755" y="111179"/>
                    </a:cubicBezTo>
                    <a:cubicBezTo>
                      <a:pt x="71755" y="111179"/>
                      <a:pt x="71755" y="111179"/>
                      <a:pt x="71755" y="111179"/>
                    </a:cubicBezTo>
                    <a:cubicBezTo>
                      <a:pt x="71686" y="111041"/>
                      <a:pt x="71617" y="110834"/>
                      <a:pt x="71548" y="110696"/>
                    </a:cubicBezTo>
                    <a:cubicBezTo>
                      <a:pt x="71548" y="110696"/>
                      <a:pt x="71548" y="110627"/>
                      <a:pt x="71548" y="110627"/>
                    </a:cubicBezTo>
                    <a:cubicBezTo>
                      <a:pt x="71479" y="110489"/>
                      <a:pt x="71410" y="110282"/>
                      <a:pt x="71341" y="110144"/>
                    </a:cubicBezTo>
                    <a:cubicBezTo>
                      <a:pt x="71341" y="110075"/>
                      <a:pt x="71272" y="110006"/>
                      <a:pt x="71272" y="109937"/>
                    </a:cubicBezTo>
                    <a:lnTo>
                      <a:pt x="71272" y="109937"/>
                    </a:lnTo>
                    <a:cubicBezTo>
                      <a:pt x="71203" y="109798"/>
                      <a:pt x="71134" y="109591"/>
                      <a:pt x="71065" y="109453"/>
                    </a:cubicBezTo>
                    <a:cubicBezTo>
                      <a:pt x="71065" y="109453"/>
                      <a:pt x="71065" y="109453"/>
                      <a:pt x="71065" y="109453"/>
                    </a:cubicBezTo>
                    <a:cubicBezTo>
                      <a:pt x="70789" y="108694"/>
                      <a:pt x="70513" y="107934"/>
                      <a:pt x="70237" y="107175"/>
                    </a:cubicBezTo>
                    <a:cubicBezTo>
                      <a:pt x="70237" y="107175"/>
                      <a:pt x="70237" y="107175"/>
                      <a:pt x="70237" y="107175"/>
                    </a:cubicBezTo>
                    <a:cubicBezTo>
                      <a:pt x="70168" y="106968"/>
                      <a:pt x="70099" y="106830"/>
                      <a:pt x="70030" y="106623"/>
                    </a:cubicBezTo>
                    <a:lnTo>
                      <a:pt x="70030" y="106554"/>
                    </a:lnTo>
                    <a:cubicBezTo>
                      <a:pt x="70030" y="106554"/>
                      <a:pt x="70030" y="106485"/>
                      <a:pt x="70030" y="106485"/>
                    </a:cubicBezTo>
                    <a:lnTo>
                      <a:pt x="70030" y="106485"/>
                    </a:lnTo>
                    <a:cubicBezTo>
                      <a:pt x="70030" y="106485"/>
                      <a:pt x="70030" y="106416"/>
                      <a:pt x="70030" y="106416"/>
                    </a:cubicBezTo>
                    <a:cubicBezTo>
                      <a:pt x="69960" y="106209"/>
                      <a:pt x="69891" y="106071"/>
                      <a:pt x="69822" y="105863"/>
                    </a:cubicBezTo>
                    <a:cubicBezTo>
                      <a:pt x="69822" y="105863"/>
                      <a:pt x="69822" y="105863"/>
                      <a:pt x="69822" y="105794"/>
                    </a:cubicBezTo>
                    <a:cubicBezTo>
                      <a:pt x="69822" y="105725"/>
                      <a:pt x="69753" y="105656"/>
                      <a:pt x="69753" y="105518"/>
                    </a:cubicBezTo>
                    <a:lnTo>
                      <a:pt x="69753" y="105449"/>
                    </a:lnTo>
                    <a:cubicBezTo>
                      <a:pt x="69684" y="105311"/>
                      <a:pt x="69684" y="105242"/>
                      <a:pt x="69615" y="105104"/>
                    </a:cubicBezTo>
                    <a:cubicBezTo>
                      <a:pt x="69615" y="105104"/>
                      <a:pt x="69615" y="105104"/>
                      <a:pt x="69615" y="105104"/>
                    </a:cubicBezTo>
                    <a:cubicBezTo>
                      <a:pt x="69339" y="104276"/>
                      <a:pt x="69132" y="103447"/>
                      <a:pt x="68856" y="102688"/>
                    </a:cubicBezTo>
                    <a:cubicBezTo>
                      <a:pt x="68856" y="102688"/>
                      <a:pt x="68856" y="102688"/>
                      <a:pt x="68856" y="102688"/>
                    </a:cubicBezTo>
                    <a:cubicBezTo>
                      <a:pt x="68787" y="102481"/>
                      <a:pt x="68718" y="102274"/>
                      <a:pt x="68649" y="102066"/>
                    </a:cubicBezTo>
                    <a:lnTo>
                      <a:pt x="68649" y="101997"/>
                    </a:lnTo>
                    <a:cubicBezTo>
                      <a:pt x="68649" y="101997"/>
                      <a:pt x="68649" y="101928"/>
                      <a:pt x="68649" y="101928"/>
                    </a:cubicBezTo>
                    <a:cubicBezTo>
                      <a:pt x="68580" y="101652"/>
                      <a:pt x="68511" y="101445"/>
                      <a:pt x="68442" y="101169"/>
                    </a:cubicBezTo>
                    <a:cubicBezTo>
                      <a:pt x="68442" y="101169"/>
                      <a:pt x="68442" y="101169"/>
                      <a:pt x="68442" y="101169"/>
                    </a:cubicBezTo>
                    <a:lnTo>
                      <a:pt x="68442" y="101169"/>
                    </a:lnTo>
                    <a:cubicBezTo>
                      <a:pt x="68442" y="101169"/>
                      <a:pt x="68442" y="101169"/>
                      <a:pt x="68442" y="101169"/>
                    </a:cubicBezTo>
                    <a:cubicBezTo>
                      <a:pt x="68442" y="101100"/>
                      <a:pt x="68442" y="101100"/>
                      <a:pt x="68373" y="101031"/>
                    </a:cubicBezTo>
                    <a:cubicBezTo>
                      <a:pt x="68373" y="100962"/>
                      <a:pt x="68373" y="100893"/>
                      <a:pt x="68304" y="100824"/>
                    </a:cubicBezTo>
                    <a:cubicBezTo>
                      <a:pt x="68304" y="100755"/>
                      <a:pt x="68304" y="100755"/>
                      <a:pt x="68235" y="100686"/>
                    </a:cubicBezTo>
                    <a:cubicBezTo>
                      <a:pt x="68166" y="100479"/>
                      <a:pt x="68096" y="100203"/>
                      <a:pt x="68096" y="99995"/>
                    </a:cubicBezTo>
                    <a:lnTo>
                      <a:pt x="68096" y="99995"/>
                    </a:lnTo>
                    <a:cubicBezTo>
                      <a:pt x="68027" y="99857"/>
                      <a:pt x="68027" y="99650"/>
                      <a:pt x="67958" y="99512"/>
                    </a:cubicBezTo>
                    <a:cubicBezTo>
                      <a:pt x="67958" y="99443"/>
                      <a:pt x="67958" y="99374"/>
                      <a:pt x="67889" y="99305"/>
                    </a:cubicBezTo>
                    <a:cubicBezTo>
                      <a:pt x="67889" y="99236"/>
                      <a:pt x="67889" y="99167"/>
                      <a:pt x="67820" y="99098"/>
                    </a:cubicBezTo>
                    <a:lnTo>
                      <a:pt x="67820" y="99029"/>
                    </a:lnTo>
                    <a:lnTo>
                      <a:pt x="67820" y="98960"/>
                    </a:lnTo>
                    <a:cubicBezTo>
                      <a:pt x="67751" y="98753"/>
                      <a:pt x="67751" y="98546"/>
                      <a:pt x="67682" y="98339"/>
                    </a:cubicBezTo>
                    <a:lnTo>
                      <a:pt x="67682" y="98269"/>
                    </a:lnTo>
                    <a:cubicBezTo>
                      <a:pt x="67682" y="98131"/>
                      <a:pt x="67613" y="98062"/>
                      <a:pt x="67613" y="97924"/>
                    </a:cubicBezTo>
                    <a:lnTo>
                      <a:pt x="67613" y="97855"/>
                    </a:lnTo>
                    <a:cubicBezTo>
                      <a:pt x="67613" y="97717"/>
                      <a:pt x="67544" y="97579"/>
                      <a:pt x="67544" y="97441"/>
                    </a:cubicBezTo>
                    <a:cubicBezTo>
                      <a:pt x="67544" y="97372"/>
                      <a:pt x="67544" y="97372"/>
                      <a:pt x="67544" y="97303"/>
                    </a:cubicBezTo>
                    <a:cubicBezTo>
                      <a:pt x="67475" y="96889"/>
                      <a:pt x="67406" y="96406"/>
                      <a:pt x="67268" y="95991"/>
                    </a:cubicBezTo>
                    <a:lnTo>
                      <a:pt x="67268" y="95991"/>
                    </a:lnTo>
                    <a:cubicBezTo>
                      <a:pt x="67268" y="95853"/>
                      <a:pt x="67199" y="95646"/>
                      <a:pt x="67199" y="95508"/>
                    </a:cubicBezTo>
                    <a:cubicBezTo>
                      <a:pt x="67199" y="95508"/>
                      <a:pt x="67199" y="95508"/>
                      <a:pt x="67199" y="95439"/>
                    </a:cubicBezTo>
                    <a:cubicBezTo>
                      <a:pt x="67199" y="95232"/>
                      <a:pt x="67130" y="95025"/>
                      <a:pt x="67130" y="94818"/>
                    </a:cubicBezTo>
                    <a:cubicBezTo>
                      <a:pt x="67130" y="94818"/>
                      <a:pt x="67130" y="94749"/>
                      <a:pt x="67130" y="94749"/>
                    </a:cubicBezTo>
                    <a:cubicBezTo>
                      <a:pt x="67130" y="94680"/>
                      <a:pt x="67130" y="94680"/>
                      <a:pt x="67130" y="94611"/>
                    </a:cubicBezTo>
                    <a:cubicBezTo>
                      <a:pt x="67130" y="94542"/>
                      <a:pt x="67130" y="94403"/>
                      <a:pt x="67061" y="94334"/>
                    </a:cubicBezTo>
                    <a:cubicBezTo>
                      <a:pt x="66992" y="93782"/>
                      <a:pt x="66923" y="93299"/>
                      <a:pt x="66854" y="92747"/>
                    </a:cubicBezTo>
                    <a:cubicBezTo>
                      <a:pt x="66854" y="92747"/>
                      <a:pt x="66854" y="92747"/>
                      <a:pt x="66854" y="92678"/>
                    </a:cubicBezTo>
                    <a:cubicBezTo>
                      <a:pt x="66854" y="92470"/>
                      <a:pt x="66785" y="92263"/>
                      <a:pt x="66785" y="92056"/>
                    </a:cubicBezTo>
                    <a:lnTo>
                      <a:pt x="66785" y="92056"/>
                    </a:lnTo>
                    <a:cubicBezTo>
                      <a:pt x="66785" y="92056"/>
                      <a:pt x="66785" y="91987"/>
                      <a:pt x="66785" y="91987"/>
                    </a:cubicBezTo>
                    <a:cubicBezTo>
                      <a:pt x="66785" y="91987"/>
                      <a:pt x="66785" y="91987"/>
                      <a:pt x="66785" y="91918"/>
                    </a:cubicBezTo>
                    <a:lnTo>
                      <a:pt x="66785" y="91849"/>
                    </a:lnTo>
                    <a:cubicBezTo>
                      <a:pt x="66785" y="91780"/>
                      <a:pt x="66785" y="91711"/>
                      <a:pt x="66785" y="91642"/>
                    </a:cubicBezTo>
                    <a:cubicBezTo>
                      <a:pt x="66785" y="91642"/>
                      <a:pt x="66785" y="91573"/>
                      <a:pt x="66785" y="91573"/>
                    </a:cubicBezTo>
                    <a:cubicBezTo>
                      <a:pt x="66716" y="91021"/>
                      <a:pt x="66647" y="90537"/>
                      <a:pt x="66647" y="89985"/>
                    </a:cubicBezTo>
                    <a:cubicBezTo>
                      <a:pt x="66647" y="89985"/>
                      <a:pt x="66647" y="89985"/>
                      <a:pt x="66647" y="89916"/>
                    </a:cubicBezTo>
                    <a:cubicBezTo>
                      <a:pt x="66647" y="89847"/>
                      <a:pt x="66647" y="89778"/>
                      <a:pt x="66647" y="89709"/>
                    </a:cubicBezTo>
                    <a:cubicBezTo>
                      <a:pt x="66647" y="89640"/>
                      <a:pt x="66647" y="89640"/>
                      <a:pt x="66647" y="89571"/>
                    </a:cubicBezTo>
                    <a:cubicBezTo>
                      <a:pt x="66647" y="89364"/>
                      <a:pt x="66578" y="89157"/>
                      <a:pt x="66578" y="88950"/>
                    </a:cubicBezTo>
                    <a:cubicBezTo>
                      <a:pt x="66578" y="88881"/>
                      <a:pt x="66578" y="88881"/>
                      <a:pt x="66578" y="88812"/>
                    </a:cubicBezTo>
                    <a:cubicBezTo>
                      <a:pt x="66302" y="88743"/>
                      <a:pt x="66302" y="88673"/>
                      <a:pt x="66302" y="88604"/>
                    </a:cubicBezTo>
                    <a:lnTo>
                      <a:pt x="66302" y="88604"/>
                    </a:lnTo>
                    <a:close/>
                    <a:moveTo>
                      <a:pt x="350177" y="163025"/>
                    </a:moveTo>
                    <a:cubicBezTo>
                      <a:pt x="319456" y="163094"/>
                      <a:pt x="291082" y="179525"/>
                      <a:pt x="275687" y="206172"/>
                    </a:cubicBezTo>
                    <a:cubicBezTo>
                      <a:pt x="251870" y="247456"/>
                      <a:pt x="266022" y="300199"/>
                      <a:pt x="307237" y="324017"/>
                    </a:cubicBezTo>
                    <a:cubicBezTo>
                      <a:pt x="307237" y="324017"/>
                      <a:pt x="307237" y="324017"/>
                      <a:pt x="307237" y="324017"/>
                    </a:cubicBezTo>
                    <a:cubicBezTo>
                      <a:pt x="315452" y="328780"/>
                      <a:pt x="324427" y="332094"/>
                      <a:pt x="333677" y="333958"/>
                    </a:cubicBezTo>
                    <a:cubicBezTo>
                      <a:pt x="318904" y="317044"/>
                      <a:pt x="311310" y="295091"/>
                      <a:pt x="312483" y="272654"/>
                    </a:cubicBezTo>
                    <a:cubicBezTo>
                      <a:pt x="325186" y="278660"/>
                      <a:pt x="336094" y="288463"/>
                      <a:pt x="343342" y="301028"/>
                    </a:cubicBezTo>
                    <a:cubicBezTo>
                      <a:pt x="345621" y="304963"/>
                      <a:pt x="347554" y="309174"/>
                      <a:pt x="349003" y="313454"/>
                    </a:cubicBezTo>
                    <a:cubicBezTo>
                      <a:pt x="349072" y="313661"/>
                      <a:pt x="349141" y="313868"/>
                      <a:pt x="349210" y="314075"/>
                    </a:cubicBezTo>
                    <a:cubicBezTo>
                      <a:pt x="349210" y="314144"/>
                      <a:pt x="349279" y="314144"/>
                      <a:pt x="349279" y="314214"/>
                    </a:cubicBezTo>
                    <a:cubicBezTo>
                      <a:pt x="349279" y="314283"/>
                      <a:pt x="349349" y="314352"/>
                      <a:pt x="349349" y="314352"/>
                    </a:cubicBezTo>
                    <a:cubicBezTo>
                      <a:pt x="349349" y="314352"/>
                      <a:pt x="349349" y="314352"/>
                      <a:pt x="349349" y="314352"/>
                    </a:cubicBezTo>
                    <a:lnTo>
                      <a:pt x="349349" y="314352"/>
                    </a:lnTo>
                    <a:cubicBezTo>
                      <a:pt x="349349" y="314352"/>
                      <a:pt x="349349" y="314352"/>
                      <a:pt x="349349" y="314421"/>
                    </a:cubicBezTo>
                    <a:cubicBezTo>
                      <a:pt x="349349" y="314421"/>
                      <a:pt x="349349" y="314490"/>
                      <a:pt x="349349" y="314490"/>
                    </a:cubicBezTo>
                    <a:cubicBezTo>
                      <a:pt x="349349" y="314490"/>
                      <a:pt x="349349" y="314559"/>
                      <a:pt x="349349" y="314559"/>
                    </a:cubicBezTo>
                    <a:cubicBezTo>
                      <a:pt x="349418" y="314835"/>
                      <a:pt x="349556" y="315111"/>
                      <a:pt x="349625" y="315387"/>
                    </a:cubicBezTo>
                    <a:cubicBezTo>
                      <a:pt x="349694" y="315663"/>
                      <a:pt x="349763" y="315939"/>
                      <a:pt x="349901" y="316216"/>
                    </a:cubicBezTo>
                    <a:cubicBezTo>
                      <a:pt x="349901" y="316216"/>
                      <a:pt x="349901" y="316216"/>
                      <a:pt x="349901" y="316216"/>
                    </a:cubicBezTo>
                    <a:cubicBezTo>
                      <a:pt x="349970" y="316492"/>
                      <a:pt x="350108" y="316837"/>
                      <a:pt x="350177" y="317113"/>
                    </a:cubicBezTo>
                    <a:cubicBezTo>
                      <a:pt x="350177" y="317113"/>
                      <a:pt x="350177" y="317113"/>
                      <a:pt x="350177" y="317113"/>
                    </a:cubicBezTo>
                    <a:cubicBezTo>
                      <a:pt x="350246" y="317320"/>
                      <a:pt x="350315" y="317527"/>
                      <a:pt x="350384" y="317803"/>
                    </a:cubicBezTo>
                    <a:cubicBezTo>
                      <a:pt x="350384" y="317803"/>
                      <a:pt x="350384" y="317872"/>
                      <a:pt x="350384" y="317872"/>
                    </a:cubicBezTo>
                    <a:cubicBezTo>
                      <a:pt x="350384" y="317941"/>
                      <a:pt x="350384" y="317941"/>
                      <a:pt x="350453" y="318010"/>
                    </a:cubicBezTo>
                    <a:cubicBezTo>
                      <a:pt x="350522" y="318218"/>
                      <a:pt x="350522" y="318425"/>
                      <a:pt x="350591" y="318563"/>
                    </a:cubicBezTo>
                    <a:cubicBezTo>
                      <a:pt x="350591" y="318563"/>
                      <a:pt x="350591" y="318632"/>
                      <a:pt x="350591" y="318632"/>
                    </a:cubicBezTo>
                    <a:cubicBezTo>
                      <a:pt x="350591" y="318632"/>
                      <a:pt x="350591" y="318701"/>
                      <a:pt x="350591" y="318701"/>
                    </a:cubicBezTo>
                    <a:cubicBezTo>
                      <a:pt x="350660" y="318908"/>
                      <a:pt x="350660" y="319046"/>
                      <a:pt x="350729" y="319253"/>
                    </a:cubicBezTo>
                    <a:cubicBezTo>
                      <a:pt x="350729" y="319322"/>
                      <a:pt x="350729" y="319391"/>
                      <a:pt x="350798" y="319460"/>
                    </a:cubicBezTo>
                    <a:cubicBezTo>
                      <a:pt x="350798" y="319460"/>
                      <a:pt x="350798" y="319529"/>
                      <a:pt x="350798" y="319529"/>
                    </a:cubicBezTo>
                    <a:cubicBezTo>
                      <a:pt x="350798" y="319529"/>
                      <a:pt x="350798" y="319598"/>
                      <a:pt x="350798" y="319598"/>
                    </a:cubicBezTo>
                    <a:cubicBezTo>
                      <a:pt x="350798" y="319667"/>
                      <a:pt x="350867" y="319736"/>
                      <a:pt x="350867" y="319805"/>
                    </a:cubicBezTo>
                    <a:cubicBezTo>
                      <a:pt x="350936" y="320013"/>
                      <a:pt x="351005" y="320220"/>
                      <a:pt x="351005" y="320427"/>
                    </a:cubicBezTo>
                    <a:cubicBezTo>
                      <a:pt x="351005" y="320496"/>
                      <a:pt x="351005" y="320565"/>
                      <a:pt x="351074" y="320634"/>
                    </a:cubicBezTo>
                    <a:cubicBezTo>
                      <a:pt x="351074" y="320634"/>
                      <a:pt x="351074" y="320634"/>
                      <a:pt x="351074" y="320634"/>
                    </a:cubicBezTo>
                    <a:cubicBezTo>
                      <a:pt x="351143" y="320841"/>
                      <a:pt x="351143" y="321117"/>
                      <a:pt x="351212" y="321324"/>
                    </a:cubicBezTo>
                    <a:lnTo>
                      <a:pt x="351212" y="321324"/>
                    </a:lnTo>
                    <a:cubicBezTo>
                      <a:pt x="351282" y="321531"/>
                      <a:pt x="351282" y="321807"/>
                      <a:pt x="351351" y="322015"/>
                    </a:cubicBezTo>
                    <a:cubicBezTo>
                      <a:pt x="351351" y="322084"/>
                      <a:pt x="351351" y="322153"/>
                      <a:pt x="351420" y="322222"/>
                    </a:cubicBezTo>
                    <a:cubicBezTo>
                      <a:pt x="351420" y="322291"/>
                      <a:pt x="351420" y="322360"/>
                      <a:pt x="351489" y="322429"/>
                    </a:cubicBezTo>
                    <a:cubicBezTo>
                      <a:pt x="351489" y="322429"/>
                      <a:pt x="351489" y="322429"/>
                      <a:pt x="351489" y="322429"/>
                    </a:cubicBezTo>
                    <a:cubicBezTo>
                      <a:pt x="351489" y="322429"/>
                      <a:pt x="351489" y="322498"/>
                      <a:pt x="351489" y="322498"/>
                    </a:cubicBezTo>
                    <a:cubicBezTo>
                      <a:pt x="351558" y="322705"/>
                      <a:pt x="351558" y="322981"/>
                      <a:pt x="351627" y="323188"/>
                    </a:cubicBezTo>
                    <a:cubicBezTo>
                      <a:pt x="351696" y="323395"/>
                      <a:pt x="351696" y="323533"/>
                      <a:pt x="351696" y="323740"/>
                    </a:cubicBezTo>
                    <a:cubicBezTo>
                      <a:pt x="351696" y="323740"/>
                      <a:pt x="351696" y="323740"/>
                      <a:pt x="351696" y="323740"/>
                    </a:cubicBezTo>
                    <a:cubicBezTo>
                      <a:pt x="351696" y="323948"/>
                      <a:pt x="351765" y="324086"/>
                      <a:pt x="351765" y="324293"/>
                    </a:cubicBezTo>
                    <a:cubicBezTo>
                      <a:pt x="351765" y="324293"/>
                      <a:pt x="351765" y="324293"/>
                      <a:pt x="351765" y="324362"/>
                    </a:cubicBezTo>
                    <a:cubicBezTo>
                      <a:pt x="351834" y="324569"/>
                      <a:pt x="351834" y="324776"/>
                      <a:pt x="351903" y="324983"/>
                    </a:cubicBezTo>
                    <a:lnTo>
                      <a:pt x="351903" y="325052"/>
                    </a:lnTo>
                    <a:cubicBezTo>
                      <a:pt x="351903" y="325052"/>
                      <a:pt x="351903" y="325052"/>
                      <a:pt x="351903" y="325052"/>
                    </a:cubicBezTo>
                    <a:lnTo>
                      <a:pt x="351903" y="325052"/>
                    </a:lnTo>
                    <a:cubicBezTo>
                      <a:pt x="351972" y="325328"/>
                      <a:pt x="351972" y="325604"/>
                      <a:pt x="352041" y="325881"/>
                    </a:cubicBezTo>
                    <a:cubicBezTo>
                      <a:pt x="352041" y="325881"/>
                      <a:pt x="352041" y="325950"/>
                      <a:pt x="352041" y="325950"/>
                    </a:cubicBezTo>
                    <a:cubicBezTo>
                      <a:pt x="352041" y="326019"/>
                      <a:pt x="352041" y="326088"/>
                      <a:pt x="352041" y="326157"/>
                    </a:cubicBezTo>
                    <a:cubicBezTo>
                      <a:pt x="352041" y="326364"/>
                      <a:pt x="352110" y="326571"/>
                      <a:pt x="352110" y="326778"/>
                    </a:cubicBezTo>
                    <a:cubicBezTo>
                      <a:pt x="352110" y="326778"/>
                      <a:pt x="352110" y="326778"/>
                      <a:pt x="352110" y="326778"/>
                    </a:cubicBezTo>
                    <a:cubicBezTo>
                      <a:pt x="352110" y="326847"/>
                      <a:pt x="352110" y="326916"/>
                      <a:pt x="352110" y="326985"/>
                    </a:cubicBezTo>
                    <a:cubicBezTo>
                      <a:pt x="352110" y="326985"/>
                      <a:pt x="352110" y="326985"/>
                      <a:pt x="352110" y="326985"/>
                    </a:cubicBezTo>
                    <a:cubicBezTo>
                      <a:pt x="352110" y="327192"/>
                      <a:pt x="352179" y="327468"/>
                      <a:pt x="352179" y="327676"/>
                    </a:cubicBezTo>
                    <a:cubicBezTo>
                      <a:pt x="352179" y="327745"/>
                      <a:pt x="352179" y="327745"/>
                      <a:pt x="352179" y="327814"/>
                    </a:cubicBezTo>
                    <a:cubicBezTo>
                      <a:pt x="352179" y="328021"/>
                      <a:pt x="352248" y="328297"/>
                      <a:pt x="352248" y="328504"/>
                    </a:cubicBezTo>
                    <a:cubicBezTo>
                      <a:pt x="352248" y="328504"/>
                      <a:pt x="352248" y="328504"/>
                      <a:pt x="352248" y="328504"/>
                    </a:cubicBezTo>
                    <a:cubicBezTo>
                      <a:pt x="352248" y="328573"/>
                      <a:pt x="352248" y="328642"/>
                      <a:pt x="352248" y="328711"/>
                    </a:cubicBezTo>
                    <a:cubicBezTo>
                      <a:pt x="352248" y="328711"/>
                      <a:pt x="352248" y="328711"/>
                      <a:pt x="352248" y="328711"/>
                    </a:cubicBezTo>
                    <a:cubicBezTo>
                      <a:pt x="352248" y="328918"/>
                      <a:pt x="352317" y="329194"/>
                      <a:pt x="352317" y="329401"/>
                    </a:cubicBezTo>
                    <a:cubicBezTo>
                      <a:pt x="352317" y="329401"/>
                      <a:pt x="352317" y="329401"/>
                      <a:pt x="352317" y="329401"/>
                    </a:cubicBezTo>
                    <a:cubicBezTo>
                      <a:pt x="352317" y="329608"/>
                      <a:pt x="352386" y="329885"/>
                      <a:pt x="352386" y="330092"/>
                    </a:cubicBezTo>
                    <a:cubicBezTo>
                      <a:pt x="352386" y="330092"/>
                      <a:pt x="352386" y="330092"/>
                      <a:pt x="352386" y="330092"/>
                    </a:cubicBezTo>
                    <a:cubicBezTo>
                      <a:pt x="352386" y="330161"/>
                      <a:pt x="352386" y="330230"/>
                      <a:pt x="352386" y="330299"/>
                    </a:cubicBezTo>
                    <a:cubicBezTo>
                      <a:pt x="352386" y="330299"/>
                      <a:pt x="352386" y="330368"/>
                      <a:pt x="352386" y="330368"/>
                    </a:cubicBezTo>
                    <a:cubicBezTo>
                      <a:pt x="352386" y="330368"/>
                      <a:pt x="352386" y="330437"/>
                      <a:pt x="352386" y="330437"/>
                    </a:cubicBezTo>
                    <a:cubicBezTo>
                      <a:pt x="352386" y="330713"/>
                      <a:pt x="352455" y="331058"/>
                      <a:pt x="352455" y="331334"/>
                    </a:cubicBezTo>
                    <a:cubicBezTo>
                      <a:pt x="352455" y="331403"/>
                      <a:pt x="352455" y="331472"/>
                      <a:pt x="352455" y="331541"/>
                    </a:cubicBezTo>
                    <a:cubicBezTo>
                      <a:pt x="352455" y="331541"/>
                      <a:pt x="352455" y="331611"/>
                      <a:pt x="352455" y="331611"/>
                    </a:cubicBezTo>
                    <a:cubicBezTo>
                      <a:pt x="352455" y="331749"/>
                      <a:pt x="352455" y="331887"/>
                      <a:pt x="352455" y="332094"/>
                    </a:cubicBezTo>
                    <a:cubicBezTo>
                      <a:pt x="352455" y="332301"/>
                      <a:pt x="352455" y="332439"/>
                      <a:pt x="352455" y="332646"/>
                    </a:cubicBezTo>
                    <a:cubicBezTo>
                      <a:pt x="352455" y="332646"/>
                      <a:pt x="352455" y="332646"/>
                      <a:pt x="352455" y="332715"/>
                    </a:cubicBezTo>
                    <a:cubicBezTo>
                      <a:pt x="352455" y="332922"/>
                      <a:pt x="352455" y="333129"/>
                      <a:pt x="352455" y="333267"/>
                    </a:cubicBezTo>
                    <a:lnTo>
                      <a:pt x="352455" y="333267"/>
                    </a:lnTo>
                    <a:cubicBezTo>
                      <a:pt x="352455" y="333336"/>
                      <a:pt x="352455" y="333405"/>
                      <a:pt x="352455" y="333474"/>
                    </a:cubicBezTo>
                    <a:cubicBezTo>
                      <a:pt x="363225" y="333198"/>
                      <a:pt x="373925" y="330851"/>
                      <a:pt x="383866" y="326640"/>
                    </a:cubicBezTo>
                    <a:cubicBezTo>
                      <a:pt x="383866" y="326571"/>
                      <a:pt x="383866" y="326502"/>
                      <a:pt x="383866" y="326433"/>
                    </a:cubicBezTo>
                    <a:lnTo>
                      <a:pt x="383866" y="326433"/>
                    </a:lnTo>
                    <a:cubicBezTo>
                      <a:pt x="383866" y="326088"/>
                      <a:pt x="383797" y="325812"/>
                      <a:pt x="383797" y="325466"/>
                    </a:cubicBezTo>
                    <a:lnTo>
                      <a:pt x="383797" y="325466"/>
                    </a:lnTo>
                    <a:cubicBezTo>
                      <a:pt x="383797" y="325397"/>
                      <a:pt x="383797" y="325259"/>
                      <a:pt x="383797" y="325190"/>
                    </a:cubicBezTo>
                    <a:lnTo>
                      <a:pt x="383797" y="325190"/>
                    </a:lnTo>
                    <a:cubicBezTo>
                      <a:pt x="383797" y="324845"/>
                      <a:pt x="383728" y="324569"/>
                      <a:pt x="383728" y="324224"/>
                    </a:cubicBezTo>
                    <a:cubicBezTo>
                      <a:pt x="383728" y="324224"/>
                      <a:pt x="383728" y="324155"/>
                      <a:pt x="383728" y="324155"/>
                    </a:cubicBezTo>
                    <a:cubicBezTo>
                      <a:pt x="383728" y="324017"/>
                      <a:pt x="383728" y="323948"/>
                      <a:pt x="383659" y="323810"/>
                    </a:cubicBezTo>
                    <a:cubicBezTo>
                      <a:pt x="383659" y="323810"/>
                      <a:pt x="383659" y="323810"/>
                      <a:pt x="383659" y="323740"/>
                    </a:cubicBezTo>
                    <a:cubicBezTo>
                      <a:pt x="383590" y="323395"/>
                      <a:pt x="383590" y="323050"/>
                      <a:pt x="383521" y="322774"/>
                    </a:cubicBezTo>
                    <a:lnTo>
                      <a:pt x="383521" y="322774"/>
                    </a:lnTo>
                    <a:cubicBezTo>
                      <a:pt x="383521" y="322705"/>
                      <a:pt x="383521" y="322567"/>
                      <a:pt x="383452" y="322498"/>
                    </a:cubicBezTo>
                    <a:lnTo>
                      <a:pt x="383452" y="322498"/>
                    </a:lnTo>
                    <a:cubicBezTo>
                      <a:pt x="383383" y="322153"/>
                      <a:pt x="383383" y="321877"/>
                      <a:pt x="383314" y="321531"/>
                    </a:cubicBezTo>
                    <a:cubicBezTo>
                      <a:pt x="383314" y="321531"/>
                      <a:pt x="383314" y="321531"/>
                      <a:pt x="383314" y="321462"/>
                    </a:cubicBezTo>
                    <a:cubicBezTo>
                      <a:pt x="383314" y="321393"/>
                      <a:pt x="383314" y="321324"/>
                      <a:pt x="383245" y="321186"/>
                    </a:cubicBezTo>
                    <a:lnTo>
                      <a:pt x="383245" y="321117"/>
                    </a:lnTo>
                    <a:cubicBezTo>
                      <a:pt x="383176" y="320703"/>
                      <a:pt x="383107" y="320358"/>
                      <a:pt x="383038" y="319943"/>
                    </a:cubicBezTo>
                    <a:cubicBezTo>
                      <a:pt x="383038" y="319943"/>
                      <a:pt x="383038" y="319943"/>
                      <a:pt x="383038" y="319943"/>
                    </a:cubicBezTo>
                    <a:lnTo>
                      <a:pt x="383038" y="319874"/>
                    </a:lnTo>
                    <a:cubicBezTo>
                      <a:pt x="383038" y="319874"/>
                      <a:pt x="383038" y="319805"/>
                      <a:pt x="383038" y="319805"/>
                    </a:cubicBezTo>
                    <a:cubicBezTo>
                      <a:pt x="382969" y="319460"/>
                      <a:pt x="382969" y="319184"/>
                      <a:pt x="382900" y="318839"/>
                    </a:cubicBezTo>
                    <a:lnTo>
                      <a:pt x="382900" y="318770"/>
                    </a:lnTo>
                    <a:cubicBezTo>
                      <a:pt x="382831" y="318494"/>
                      <a:pt x="382831" y="318287"/>
                      <a:pt x="382762" y="318010"/>
                    </a:cubicBezTo>
                    <a:lnTo>
                      <a:pt x="382762" y="318010"/>
                    </a:lnTo>
                    <a:cubicBezTo>
                      <a:pt x="382693" y="317734"/>
                      <a:pt x="382693" y="317458"/>
                      <a:pt x="382624" y="317182"/>
                    </a:cubicBezTo>
                    <a:cubicBezTo>
                      <a:pt x="382624" y="317182"/>
                      <a:pt x="382624" y="317182"/>
                      <a:pt x="382624" y="317182"/>
                    </a:cubicBezTo>
                    <a:cubicBezTo>
                      <a:pt x="382555" y="316906"/>
                      <a:pt x="382486" y="316561"/>
                      <a:pt x="382417" y="316285"/>
                    </a:cubicBezTo>
                    <a:lnTo>
                      <a:pt x="382417" y="316216"/>
                    </a:lnTo>
                    <a:cubicBezTo>
                      <a:pt x="382417" y="316147"/>
                      <a:pt x="382417" y="316077"/>
                      <a:pt x="382348" y="315939"/>
                    </a:cubicBezTo>
                    <a:cubicBezTo>
                      <a:pt x="382348" y="315870"/>
                      <a:pt x="382348" y="315801"/>
                      <a:pt x="382279" y="315732"/>
                    </a:cubicBezTo>
                    <a:cubicBezTo>
                      <a:pt x="382279" y="315663"/>
                      <a:pt x="382210" y="315525"/>
                      <a:pt x="382210" y="315456"/>
                    </a:cubicBezTo>
                    <a:cubicBezTo>
                      <a:pt x="382210" y="315456"/>
                      <a:pt x="382210" y="315456"/>
                      <a:pt x="382210" y="315456"/>
                    </a:cubicBezTo>
                    <a:cubicBezTo>
                      <a:pt x="382141" y="315180"/>
                      <a:pt x="382071" y="314904"/>
                      <a:pt x="382071" y="314628"/>
                    </a:cubicBezTo>
                    <a:cubicBezTo>
                      <a:pt x="382071" y="314628"/>
                      <a:pt x="382071" y="314628"/>
                      <a:pt x="382071" y="314628"/>
                    </a:cubicBezTo>
                    <a:cubicBezTo>
                      <a:pt x="382002" y="314283"/>
                      <a:pt x="381933" y="314006"/>
                      <a:pt x="381864" y="313661"/>
                    </a:cubicBezTo>
                    <a:lnTo>
                      <a:pt x="381864" y="313661"/>
                    </a:lnTo>
                    <a:cubicBezTo>
                      <a:pt x="381864" y="313523"/>
                      <a:pt x="381795" y="313454"/>
                      <a:pt x="381795" y="313316"/>
                    </a:cubicBezTo>
                    <a:cubicBezTo>
                      <a:pt x="381795" y="313316"/>
                      <a:pt x="381795" y="313316"/>
                      <a:pt x="381795" y="313247"/>
                    </a:cubicBezTo>
                    <a:cubicBezTo>
                      <a:pt x="381726" y="312902"/>
                      <a:pt x="381657" y="312557"/>
                      <a:pt x="381588" y="312280"/>
                    </a:cubicBezTo>
                    <a:cubicBezTo>
                      <a:pt x="381588" y="312280"/>
                      <a:pt x="381588" y="312280"/>
                      <a:pt x="381588" y="312280"/>
                    </a:cubicBezTo>
                    <a:cubicBezTo>
                      <a:pt x="381588" y="312280"/>
                      <a:pt x="381588" y="312211"/>
                      <a:pt x="381588" y="312211"/>
                    </a:cubicBezTo>
                    <a:cubicBezTo>
                      <a:pt x="381588" y="312073"/>
                      <a:pt x="381519" y="312004"/>
                      <a:pt x="381519" y="311866"/>
                    </a:cubicBezTo>
                    <a:cubicBezTo>
                      <a:pt x="381450" y="311590"/>
                      <a:pt x="381381" y="311314"/>
                      <a:pt x="381312" y="311038"/>
                    </a:cubicBezTo>
                    <a:cubicBezTo>
                      <a:pt x="381312" y="310969"/>
                      <a:pt x="381243" y="310900"/>
                      <a:pt x="381243" y="310831"/>
                    </a:cubicBezTo>
                    <a:cubicBezTo>
                      <a:pt x="381243" y="310831"/>
                      <a:pt x="381243" y="310762"/>
                      <a:pt x="381243" y="310762"/>
                    </a:cubicBezTo>
                    <a:cubicBezTo>
                      <a:pt x="381243" y="310762"/>
                      <a:pt x="381243" y="310762"/>
                      <a:pt x="381243" y="310762"/>
                    </a:cubicBezTo>
                    <a:cubicBezTo>
                      <a:pt x="381174" y="310417"/>
                      <a:pt x="381105" y="310140"/>
                      <a:pt x="380967" y="309795"/>
                    </a:cubicBezTo>
                    <a:cubicBezTo>
                      <a:pt x="380967" y="309795"/>
                      <a:pt x="380967" y="309726"/>
                      <a:pt x="380967" y="309726"/>
                    </a:cubicBezTo>
                    <a:cubicBezTo>
                      <a:pt x="380967" y="309657"/>
                      <a:pt x="380898" y="309519"/>
                      <a:pt x="380898" y="309450"/>
                    </a:cubicBezTo>
                    <a:lnTo>
                      <a:pt x="380898" y="309381"/>
                    </a:lnTo>
                    <a:cubicBezTo>
                      <a:pt x="380829" y="309105"/>
                      <a:pt x="380760" y="308760"/>
                      <a:pt x="380622" y="308484"/>
                    </a:cubicBezTo>
                    <a:lnTo>
                      <a:pt x="380622" y="308484"/>
                    </a:lnTo>
                    <a:cubicBezTo>
                      <a:pt x="380484" y="308069"/>
                      <a:pt x="380415" y="307655"/>
                      <a:pt x="380277" y="307241"/>
                    </a:cubicBezTo>
                    <a:lnTo>
                      <a:pt x="380277" y="307241"/>
                    </a:lnTo>
                    <a:cubicBezTo>
                      <a:pt x="380139" y="306827"/>
                      <a:pt x="380000" y="306412"/>
                      <a:pt x="379862" y="305998"/>
                    </a:cubicBezTo>
                    <a:cubicBezTo>
                      <a:pt x="379862" y="305998"/>
                      <a:pt x="379862" y="305998"/>
                      <a:pt x="379862" y="305929"/>
                    </a:cubicBezTo>
                    <a:cubicBezTo>
                      <a:pt x="379724" y="305584"/>
                      <a:pt x="379655" y="305239"/>
                      <a:pt x="379517" y="304894"/>
                    </a:cubicBezTo>
                    <a:lnTo>
                      <a:pt x="379517" y="304825"/>
                    </a:lnTo>
                    <a:cubicBezTo>
                      <a:pt x="379517" y="304825"/>
                      <a:pt x="379517" y="304825"/>
                      <a:pt x="379517" y="304825"/>
                    </a:cubicBezTo>
                    <a:cubicBezTo>
                      <a:pt x="379517" y="304825"/>
                      <a:pt x="379517" y="304756"/>
                      <a:pt x="379517" y="304756"/>
                    </a:cubicBezTo>
                    <a:cubicBezTo>
                      <a:pt x="379517" y="304756"/>
                      <a:pt x="379517" y="304756"/>
                      <a:pt x="379517" y="304756"/>
                    </a:cubicBezTo>
                    <a:cubicBezTo>
                      <a:pt x="379517" y="304618"/>
                      <a:pt x="379448" y="304549"/>
                      <a:pt x="379379" y="304410"/>
                    </a:cubicBezTo>
                    <a:cubicBezTo>
                      <a:pt x="379379" y="304341"/>
                      <a:pt x="379379" y="304272"/>
                      <a:pt x="379310" y="304272"/>
                    </a:cubicBezTo>
                    <a:cubicBezTo>
                      <a:pt x="379310" y="304203"/>
                      <a:pt x="379241" y="304134"/>
                      <a:pt x="379241" y="304065"/>
                    </a:cubicBezTo>
                    <a:lnTo>
                      <a:pt x="379172" y="303927"/>
                    </a:lnTo>
                    <a:cubicBezTo>
                      <a:pt x="379103" y="303651"/>
                      <a:pt x="378965" y="303375"/>
                      <a:pt x="378896" y="303168"/>
                    </a:cubicBezTo>
                    <a:cubicBezTo>
                      <a:pt x="378896" y="303168"/>
                      <a:pt x="378896" y="303168"/>
                      <a:pt x="378896" y="303168"/>
                    </a:cubicBezTo>
                    <a:cubicBezTo>
                      <a:pt x="376756" y="296886"/>
                      <a:pt x="373994" y="290810"/>
                      <a:pt x="370681" y="285080"/>
                    </a:cubicBezTo>
                    <a:cubicBezTo>
                      <a:pt x="359013" y="264922"/>
                      <a:pt x="340995" y="249803"/>
                      <a:pt x="319939" y="241450"/>
                    </a:cubicBezTo>
                    <a:cubicBezTo>
                      <a:pt x="320422" y="240345"/>
                      <a:pt x="320975" y="239172"/>
                      <a:pt x="321527" y="238067"/>
                    </a:cubicBezTo>
                    <a:cubicBezTo>
                      <a:pt x="321596" y="238067"/>
                      <a:pt x="321734" y="238067"/>
                      <a:pt x="321803" y="238136"/>
                    </a:cubicBezTo>
                    <a:cubicBezTo>
                      <a:pt x="321803" y="238136"/>
                      <a:pt x="321803" y="238136"/>
                      <a:pt x="321803" y="238136"/>
                    </a:cubicBezTo>
                    <a:cubicBezTo>
                      <a:pt x="321803" y="238136"/>
                      <a:pt x="321803" y="238136"/>
                      <a:pt x="321803" y="238136"/>
                    </a:cubicBezTo>
                    <a:cubicBezTo>
                      <a:pt x="321941" y="238136"/>
                      <a:pt x="322079" y="238205"/>
                      <a:pt x="322217" y="238205"/>
                    </a:cubicBezTo>
                    <a:cubicBezTo>
                      <a:pt x="322494" y="238274"/>
                      <a:pt x="322770" y="238274"/>
                      <a:pt x="323115" y="238343"/>
                    </a:cubicBezTo>
                    <a:cubicBezTo>
                      <a:pt x="323253" y="238343"/>
                      <a:pt x="323322" y="238343"/>
                      <a:pt x="323460" y="238343"/>
                    </a:cubicBezTo>
                    <a:cubicBezTo>
                      <a:pt x="323805" y="238412"/>
                      <a:pt x="324081" y="238412"/>
                      <a:pt x="324427" y="238481"/>
                    </a:cubicBezTo>
                    <a:cubicBezTo>
                      <a:pt x="324427" y="238481"/>
                      <a:pt x="324427" y="238481"/>
                      <a:pt x="324496" y="238481"/>
                    </a:cubicBezTo>
                    <a:cubicBezTo>
                      <a:pt x="324496" y="238481"/>
                      <a:pt x="324496" y="238481"/>
                      <a:pt x="324496" y="238481"/>
                    </a:cubicBezTo>
                    <a:cubicBezTo>
                      <a:pt x="324634" y="238481"/>
                      <a:pt x="324772" y="238481"/>
                      <a:pt x="324910" y="238550"/>
                    </a:cubicBezTo>
                    <a:cubicBezTo>
                      <a:pt x="325186" y="238550"/>
                      <a:pt x="325531" y="238619"/>
                      <a:pt x="325807" y="238619"/>
                    </a:cubicBezTo>
                    <a:cubicBezTo>
                      <a:pt x="325807" y="238619"/>
                      <a:pt x="325807" y="238619"/>
                      <a:pt x="325807" y="238619"/>
                    </a:cubicBezTo>
                    <a:cubicBezTo>
                      <a:pt x="325945" y="238619"/>
                      <a:pt x="326083" y="238619"/>
                      <a:pt x="326291" y="238688"/>
                    </a:cubicBezTo>
                    <a:cubicBezTo>
                      <a:pt x="326567" y="238688"/>
                      <a:pt x="326912" y="238757"/>
                      <a:pt x="327188" y="238757"/>
                    </a:cubicBezTo>
                    <a:lnTo>
                      <a:pt x="327188" y="238757"/>
                    </a:lnTo>
                    <a:cubicBezTo>
                      <a:pt x="327602" y="238826"/>
                      <a:pt x="328085" y="238826"/>
                      <a:pt x="328500" y="238826"/>
                    </a:cubicBezTo>
                    <a:cubicBezTo>
                      <a:pt x="328500" y="238826"/>
                      <a:pt x="328500" y="238826"/>
                      <a:pt x="328500" y="238826"/>
                    </a:cubicBezTo>
                    <a:cubicBezTo>
                      <a:pt x="328569" y="238826"/>
                      <a:pt x="328569" y="238826"/>
                      <a:pt x="328638" y="238826"/>
                    </a:cubicBezTo>
                    <a:cubicBezTo>
                      <a:pt x="329052" y="238826"/>
                      <a:pt x="329466" y="238895"/>
                      <a:pt x="329811" y="238895"/>
                    </a:cubicBezTo>
                    <a:cubicBezTo>
                      <a:pt x="329811" y="238895"/>
                      <a:pt x="329811" y="238895"/>
                      <a:pt x="329811" y="238895"/>
                    </a:cubicBezTo>
                    <a:cubicBezTo>
                      <a:pt x="330226" y="238895"/>
                      <a:pt x="330709" y="238964"/>
                      <a:pt x="331123" y="238964"/>
                    </a:cubicBezTo>
                    <a:cubicBezTo>
                      <a:pt x="331123" y="238964"/>
                      <a:pt x="331123" y="238964"/>
                      <a:pt x="331123" y="238964"/>
                    </a:cubicBezTo>
                    <a:cubicBezTo>
                      <a:pt x="331261" y="238964"/>
                      <a:pt x="331399" y="238964"/>
                      <a:pt x="331606" y="238964"/>
                    </a:cubicBezTo>
                    <a:cubicBezTo>
                      <a:pt x="331882" y="238964"/>
                      <a:pt x="332159" y="238964"/>
                      <a:pt x="332504" y="238964"/>
                    </a:cubicBezTo>
                    <a:cubicBezTo>
                      <a:pt x="332504" y="238964"/>
                      <a:pt x="332573" y="238964"/>
                      <a:pt x="332573" y="238964"/>
                    </a:cubicBezTo>
                    <a:cubicBezTo>
                      <a:pt x="332987" y="238964"/>
                      <a:pt x="333401" y="238964"/>
                      <a:pt x="333815" y="238964"/>
                    </a:cubicBezTo>
                    <a:cubicBezTo>
                      <a:pt x="333884" y="238964"/>
                      <a:pt x="333954" y="238964"/>
                      <a:pt x="334092" y="238964"/>
                    </a:cubicBezTo>
                    <a:lnTo>
                      <a:pt x="334092" y="238964"/>
                    </a:lnTo>
                    <a:cubicBezTo>
                      <a:pt x="334437" y="238964"/>
                      <a:pt x="334782" y="238964"/>
                      <a:pt x="335127" y="238964"/>
                    </a:cubicBezTo>
                    <a:cubicBezTo>
                      <a:pt x="335127" y="238964"/>
                      <a:pt x="335196" y="238964"/>
                      <a:pt x="335196" y="238964"/>
                    </a:cubicBezTo>
                    <a:cubicBezTo>
                      <a:pt x="335334" y="238964"/>
                      <a:pt x="335403" y="238964"/>
                      <a:pt x="335541" y="238964"/>
                    </a:cubicBezTo>
                    <a:cubicBezTo>
                      <a:pt x="335610" y="238964"/>
                      <a:pt x="335679" y="238964"/>
                      <a:pt x="335748" y="238964"/>
                    </a:cubicBezTo>
                    <a:cubicBezTo>
                      <a:pt x="335817" y="238964"/>
                      <a:pt x="335887" y="238964"/>
                      <a:pt x="335887" y="238964"/>
                    </a:cubicBezTo>
                    <a:cubicBezTo>
                      <a:pt x="336094" y="238964"/>
                      <a:pt x="336232" y="238964"/>
                      <a:pt x="336439" y="238964"/>
                    </a:cubicBezTo>
                    <a:cubicBezTo>
                      <a:pt x="336508" y="238964"/>
                      <a:pt x="336508" y="238964"/>
                      <a:pt x="336577" y="238964"/>
                    </a:cubicBezTo>
                    <a:cubicBezTo>
                      <a:pt x="336715" y="238964"/>
                      <a:pt x="336784" y="238964"/>
                      <a:pt x="336922" y="238964"/>
                    </a:cubicBezTo>
                    <a:cubicBezTo>
                      <a:pt x="337612" y="238964"/>
                      <a:pt x="338234" y="238964"/>
                      <a:pt x="338924" y="238895"/>
                    </a:cubicBezTo>
                    <a:cubicBezTo>
                      <a:pt x="339131" y="238895"/>
                      <a:pt x="339407" y="238895"/>
                      <a:pt x="339614" y="238895"/>
                    </a:cubicBezTo>
                    <a:cubicBezTo>
                      <a:pt x="339614" y="238895"/>
                      <a:pt x="339614" y="238895"/>
                      <a:pt x="339614" y="238895"/>
                    </a:cubicBezTo>
                    <a:cubicBezTo>
                      <a:pt x="339822" y="238895"/>
                      <a:pt x="340029" y="238895"/>
                      <a:pt x="340236" y="238895"/>
                    </a:cubicBezTo>
                    <a:lnTo>
                      <a:pt x="340305" y="238895"/>
                    </a:lnTo>
                    <a:cubicBezTo>
                      <a:pt x="340374" y="238895"/>
                      <a:pt x="340512" y="238895"/>
                      <a:pt x="340581" y="238895"/>
                    </a:cubicBezTo>
                    <a:cubicBezTo>
                      <a:pt x="340581" y="238895"/>
                      <a:pt x="340581" y="238895"/>
                      <a:pt x="340581" y="238895"/>
                    </a:cubicBezTo>
                    <a:cubicBezTo>
                      <a:pt x="340995" y="238895"/>
                      <a:pt x="341409" y="238826"/>
                      <a:pt x="341824" y="238826"/>
                    </a:cubicBezTo>
                    <a:cubicBezTo>
                      <a:pt x="341824" y="238826"/>
                      <a:pt x="341893" y="238826"/>
                      <a:pt x="341893" y="238826"/>
                    </a:cubicBezTo>
                    <a:cubicBezTo>
                      <a:pt x="341893" y="238826"/>
                      <a:pt x="341893" y="238826"/>
                      <a:pt x="341962" y="238826"/>
                    </a:cubicBezTo>
                    <a:cubicBezTo>
                      <a:pt x="342307" y="238826"/>
                      <a:pt x="342652" y="238757"/>
                      <a:pt x="342997" y="238757"/>
                    </a:cubicBezTo>
                    <a:cubicBezTo>
                      <a:pt x="342997" y="238757"/>
                      <a:pt x="342997" y="238757"/>
                      <a:pt x="343066" y="238757"/>
                    </a:cubicBezTo>
                    <a:cubicBezTo>
                      <a:pt x="343135" y="238757"/>
                      <a:pt x="343204" y="238757"/>
                      <a:pt x="343273" y="238757"/>
                    </a:cubicBezTo>
                    <a:cubicBezTo>
                      <a:pt x="343273" y="238757"/>
                      <a:pt x="343342" y="238757"/>
                      <a:pt x="343342" y="238757"/>
                    </a:cubicBezTo>
                    <a:cubicBezTo>
                      <a:pt x="343757" y="238757"/>
                      <a:pt x="344171" y="238688"/>
                      <a:pt x="344585" y="238688"/>
                    </a:cubicBezTo>
                    <a:lnTo>
                      <a:pt x="344654" y="238688"/>
                    </a:lnTo>
                    <a:cubicBezTo>
                      <a:pt x="344723" y="238688"/>
                      <a:pt x="344861" y="238688"/>
                      <a:pt x="344930" y="238688"/>
                    </a:cubicBezTo>
                    <a:cubicBezTo>
                      <a:pt x="344930" y="238688"/>
                      <a:pt x="344930" y="238688"/>
                      <a:pt x="344930" y="238688"/>
                    </a:cubicBezTo>
                    <a:cubicBezTo>
                      <a:pt x="345275" y="238688"/>
                      <a:pt x="345621" y="238619"/>
                      <a:pt x="345897" y="238619"/>
                    </a:cubicBezTo>
                    <a:cubicBezTo>
                      <a:pt x="346035" y="238619"/>
                      <a:pt x="346104" y="238619"/>
                      <a:pt x="346242" y="238619"/>
                    </a:cubicBezTo>
                    <a:cubicBezTo>
                      <a:pt x="346242" y="238619"/>
                      <a:pt x="346242" y="238619"/>
                      <a:pt x="346311" y="238619"/>
                    </a:cubicBezTo>
                    <a:cubicBezTo>
                      <a:pt x="346656" y="238550"/>
                      <a:pt x="347001" y="238550"/>
                      <a:pt x="347277" y="238481"/>
                    </a:cubicBezTo>
                    <a:cubicBezTo>
                      <a:pt x="347415" y="238481"/>
                      <a:pt x="347485" y="238481"/>
                      <a:pt x="347623" y="238412"/>
                    </a:cubicBezTo>
                    <a:cubicBezTo>
                      <a:pt x="347692" y="238412"/>
                      <a:pt x="347761" y="238412"/>
                      <a:pt x="347830" y="238412"/>
                    </a:cubicBezTo>
                    <a:cubicBezTo>
                      <a:pt x="347830" y="238412"/>
                      <a:pt x="347830" y="238412"/>
                      <a:pt x="347830" y="238412"/>
                    </a:cubicBezTo>
                    <a:lnTo>
                      <a:pt x="347899" y="238412"/>
                    </a:lnTo>
                    <a:cubicBezTo>
                      <a:pt x="348244" y="238343"/>
                      <a:pt x="348589" y="238343"/>
                      <a:pt x="348934" y="238274"/>
                    </a:cubicBezTo>
                    <a:cubicBezTo>
                      <a:pt x="348934" y="238274"/>
                      <a:pt x="348934" y="238274"/>
                      <a:pt x="349003" y="238274"/>
                    </a:cubicBezTo>
                    <a:cubicBezTo>
                      <a:pt x="349349" y="238205"/>
                      <a:pt x="349694" y="238205"/>
                      <a:pt x="350039" y="238136"/>
                    </a:cubicBezTo>
                    <a:cubicBezTo>
                      <a:pt x="350039" y="238136"/>
                      <a:pt x="350108" y="238136"/>
                      <a:pt x="350108" y="238136"/>
                    </a:cubicBezTo>
                    <a:cubicBezTo>
                      <a:pt x="350177" y="238136"/>
                      <a:pt x="350315" y="238136"/>
                      <a:pt x="350384" y="238067"/>
                    </a:cubicBezTo>
                    <a:lnTo>
                      <a:pt x="350453" y="238067"/>
                    </a:lnTo>
                    <a:cubicBezTo>
                      <a:pt x="352110" y="237860"/>
                      <a:pt x="353767" y="237515"/>
                      <a:pt x="355355" y="237239"/>
                    </a:cubicBezTo>
                    <a:cubicBezTo>
                      <a:pt x="355355" y="237239"/>
                      <a:pt x="355355" y="237239"/>
                      <a:pt x="355355" y="237239"/>
                    </a:cubicBezTo>
                    <a:lnTo>
                      <a:pt x="355562" y="237170"/>
                    </a:lnTo>
                    <a:cubicBezTo>
                      <a:pt x="355907" y="237100"/>
                      <a:pt x="356252" y="237031"/>
                      <a:pt x="356597" y="236962"/>
                    </a:cubicBezTo>
                    <a:lnTo>
                      <a:pt x="356666" y="236962"/>
                    </a:lnTo>
                    <a:cubicBezTo>
                      <a:pt x="356735" y="236962"/>
                      <a:pt x="356873" y="236893"/>
                      <a:pt x="356942" y="236893"/>
                    </a:cubicBezTo>
                    <a:cubicBezTo>
                      <a:pt x="356942" y="236893"/>
                      <a:pt x="356942" y="236893"/>
                      <a:pt x="356942" y="236893"/>
                    </a:cubicBezTo>
                    <a:cubicBezTo>
                      <a:pt x="357288" y="236824"/>
                      <a:pt x="357633" y="236755"/>
                      <a:pt x="357909" y="236686"/>
                    </a:cubicBezTo>
                    <a:cubicBezTo>
                      <a:pt x="357909" y="236686"/>
                      <a:pt x="357909" y="236686"/>
                      <a:pt x="357978" y="236686"/>
                    </a:cubicBezTo>
                    <a:cubicBezTo>
                      <a:pt x="358116" y="236686"/>
                      <a:pt x="358185" y="236617"/>
                      <a:pt x="358323" y="236617"/>
                    </a:cubicBezTo>
                    <a:cubicBezTo>
                      <a:pt x="358668" y="236548"/>
                      <a:pt x="358945" y="236479"/>
                      <a:pt x="359290" y="236410"/>
                    </a:cubicBezTo>
                    <a:cubicBezTo>
                      <a:pt x="359359" y="236410"/>
                      <a:pt x="359497" y="236341"/>
                      <a:pt x="359566" y="236341"/>
                    </a:cubicBezTo>
                    <a:lnTo>
                      <a:pt x="359566" y="236341"/>
                    </a:lnTo>
                    <a:cubicBezTo>
                      <a:pt x="359911" y="236272"/>
                      <a:pt x="360187" y="236203"/>
                      <a:pt x="360532" y="236134"/>
                    </a:cubicBezTo>
                    <a:cubicBezTo>
                      <a:pt x="360532" y="236134"/>
                      <a:pt x="360532" y="236134"/>
                      <a:pt x="360532" y="236134"/>
                    </a:cubicBezTo>
                    <a:cubicBezTo>
                      <a:pt x="360670" y="236134"/>
                      <a:pt x="360739" y="236065"/>
                      <a:pt x="360877" y="236065"/>
                    </a:cubicBezTo>
                    <a:cubicBezTo>
                      <a:pt x="360877" y="236065"/>
                      <a:pt x="360877" y="236065"/>
                      <a:pt x="360877" y="236065"/>
                    </a:cubicBezTo>
                    <a:cubicBezTo>
                      <a:pt x="361223" y="235996"/>
                      <a:pt x="361499" y="235858"/>
                      <a:pt x="361844" y="235789"/>
                    </a:cubicBezTo>
                    <a:cubicBezTo>
                      <a:pt x="361844" y="235789"/>
                      <a:pt x="361844" y="235789"/>
                      <a:pt x="361844" y="235789"/>
                    </a:cubicBezTo>
                    <a:cubicBezTo>
                      <a:pt x="361982" y="235789"/>
                      <a:pt x="362051" y="235720"/>
                      <a:pt x="362189" y="235720"/>
                    </a:cubicBezTo>
                    <a:cubicBezTo>
                      <a:pt x="362189" y="235720"/>
                      <a:pt x="362189" y="235720"/>
                      <a:pt x="362189" y="235720"/>
                    </a:cubicBezTo>
                    <a:cubicBezTo>
                      <a:pt x="362534" y="235651"/>
                      <a:pt x="362810" y="235582"/>
                      <a:pt x="363156" y="235444"/>
                    </a:cubicBezTo>
                    <a:lnTo>
                      <a:pt x="363156" y="235444"/>
                    </a:lnTo>
                    <a:cubicBezTo>
                      <a:pt x="363570" y="235306"/>
                      <a:pt x="363984" y="235237"/>
                      <a:pt x="364398" y="235098"/>
                    </a:cubicBezTo>
                    <a:lnTo>
                      <a:pt x="364329" y="235098"/>
                    </a:lnTo>
                    <a:cubicBezTo>
                      <a:pt x="364467" y="235098"/>
                      <a:pt x="364536" y="235029"/>
                      <a:pt x="364674" y="235029"/>
                    </a:cubicBezTo>
                    <a:cubicBezTo>
                      <a:pt x="364674" y="235029"/>
                      <a:pt x="364743" y="235029"/>
                      <a:pt x="364743" y="235029"/>
                    </a:cubicBezTo>
                    <a:cubicBezTo>
                      <a:pt x="365089" y="234960"/>
                      <a:pt x="365365" y="234822"/>
                      <a:pt x="365710" y="234753"/>
                    </a:cubicBezTo>
                    <a:lnTo>
                      <a:pt x="365779" y="234753"/>
                    </a:lnTo>
                    <a:cubicBezTo>
                      <a:pt x="365848" y="234753"/>
                      <a:pt x="365986" y="234684"/>
                      <a:pt x="366055" y="234684"/>
                    </a:cubicBezTo>
                    <a:cubicBezTo>
                      <a:pt x="366055" y="234684"/>
                      <a:pt x="366124" y="234684"/>
                      <a:pt x="366124" y="234684"/>
                    </a:cubicBezTo>
                    <a:cubicBezTo>
                      <a:pt x="366400" y="234615"/>
                      <a:pt x="366746" y="234477"/>
                      <a:pt x="367022" y="234408"/>
                    </a:cubicBezTo>
                    <a:lnTo>
                      <a:pt x="367091" y="234408"/>
                    </a:lnTo>
                    <a:cubicBezTo>
                      <a:pt x="367160" y="234408"/>
                      <a:pt x="367298" y="234339"/>
                      <a:pt x="367367" y="234339"/>
                    </a:cubicBezTo>
                    <a:cubicBezTo>
                      <a:pt x="367367" y="234339"/>
                      <a:pt x="367367" y="234339"/>
                      <a:pt x="367367" y="234339"/>
                    </a:cubicBezTo>
                    <a:cubicBezTo>
                      <a:pt x="367712" y="234270"/>
                      <a:pt x="367988" y="234132"/>
                      <a:pt x="368333" y="233994"/>
                    </a:cubicBezTo>
                    <a:cubicBezTo>
                      <a:pt x="368471" y="233925"/>
                      <a:pt x="368540" y="233925"/>
                      <a:pt x="368679" y="233856"/>
                    </a:cubicBezTo>
                    <a:cubicBezTo>
                      <a:pt x="368679" y="233856"/>
                      <a:pt x="368679" y="233856"/>
                      <a:pt x="368748" y="233856"/>
                    </a:cubicBezTo>
                    <a:cubicBezTo>
                      <a:pt x="369093" y="233718"/>
                      <a:pt x="369369" y="233649"/>
                      <a:pt x="369714" y="233511"/>
                    </a:cubicBezTo>
                    <a:cubicBezTo>
                      <a:pt x="369714" y="233511"/>
                      <a:pt x="369714" y="233511"/>
                      <a:pt x="369783" y="233511"/>
                    </a:cubicBezTo>
                    <a:cubicBezTo>
                      <a:pt x="369921" y="233442"/>
                      <a:pt x="369990" y="233442"/>
                      <a:pt x="370128" y="233373"/>
                    </a:cubicBezTo>
                    <a:lnTo>
                      <a:pt x="370059" y="233373"/>
                    </a:lnTo>
                    <a:cubicBezTo>
                      <a:pt x="370404" y="233235"/>
                      <a:pt x="370681" y="233165"/>
                      <a:pt x="371026" y="233027"/>
                    </a:cubicBezTo>
                    <a:cubicBezTo>
                      <a:pt x="371026" y="233027"/>
                      <a:pt x="371095" y="233027"/>
                      <a:pt x="371095" y="233027"/>
                    </a:cubicBezTo>
                    <a:cubicBezTo>
                      <a:pt x="371164" y="233027"/>
                      <a:pt x="371233" y="232958"/>
                      <a:pt x="371302" y="232958"/>
                    </a:cubicBezTo>
                    <a:lnTo>
                      <a:pt x="371371" y="232958"/>
                    </a:lnTo>
                    <a:cubicBezTo>
                      <a:pt x="372061" y="232682"/>
                      <a:pt x="372752" y="232406"/>
                      <a:pt x="373442" y="232130"/>
                    </a:cubicBezTo>
                    <a:lnTo>
                      <a:pt x="373511" y="232130"/>
                    </a:lnTo>
                    <a:cubicBezTo>
                      <a:pt x="373580" y="232061"/>
                      <a:pt x="373718" y="232061"/>
                      <a:pt x="373787" y="231992"/>
                    </a:cubicBezTo>
                    <a:cubicBezTo>
                      <a:pt x="373787" y="231992"/>
                      <a:pt x="373787" y="231992"/>
                      <a:pt x="373856" y="231992"/>
                    </a:cubicBezTo>
                    <a:cubicBezTo>
                      <a:pt x="374547" y="231716"/>
                      <a:pt x="375306" y="231371"/>
                      <a:pt x="375996" y="231094"/>
                    </a:cubicBezTo>
                    <a:lnTo>
                      <a:pt x="375996" y="231094"/>
                    </a:lnTo>
                    <a:cubicBezTo>
                      <a:pt x="376065" y="231025"/>
                      <a:pt x="376203" y="231025"/>
                      <a:pt x="376272" y="230956"/>
                    </a:cubicBezTo>
                    <a:cubicBezTo>
                      <a:pt x="376272" y="230956"/>
                      <a:pt x="376272" y="230956"/>
                      <a:pt x="376272" y="230956"/>
                    </a:cubicBezTo>
                    <a:cubicBezTo>
                      <a:pt x="376549" y="230818"/>
                      <a:pt x="376894" y="230680"/>
                      <a:pt x="377170" y="230542"/>
                    </a:cubicBezTo>
                    <a:cubicBezTo>
                      <a:pt x="377170" y="230542"/>
                      <a:pt x="377239" y="230542"/>
                      <a:pt x="377239" y="230542"/>
                    </a:cubicBezTo>
                    <a:cubicBezTo>
                      <a:pt x="377308" y="230542"/>
                      <a:pt x="377377" y="230473"/>
                      <a:pt x="377446" y="230473"/>
                    </a:cubicBezTo>
                    <a:lnTo>
                      <a:pt x="377515" y="230404"/>
                    </a:lnTo>
                    <a:cubicBezTo>
                      <a:pt x="377791" y="230266"/>
                      <a:pt x="378067" y="230128"/>
                      <a:pt x="378344" y="230059"/>
                    </a:cubicBezTo>
                    <a:cubicBezTo>
                      <a:pt x="378344" y="230059"/>
                      <a:pt x="378413" y="230059"/>
                      <a:pt x="378413" y="229990"/>
                    </a:cubicBezTo>
                    <a:cubicBezTo>
                      <a:pt x="378482" y="229921"/>
                      <a:pt x="378551" y="229921"/>
                      <a:pt x="378620" y="229852"/>
                    </a:cubicBezTo>
                    <a:lnTo>
                      <a:pt x="378689" y="229783"/>
                    </a:lnTo>
                    <a:cubicBezTo>
                      <a:pt x="379379" y="229438"/>
                      <a:pt x="380069" y="229161"/>
                      <a:pt x="380760" y="228816"/>
                    </a:cubicBezTo>
                    <a:cubicBezTo>
                      <a:pt x="380760" y="228816"/>
                      <a:pt x="380760" y="228816"/>
                      <a:pt x="380829" y="228816"/>
                    </a:cubicBezTo>
                    <a:cubicBezTo>
                      <a:pt x="381312" y="228540"/>
                      <a:pt x="381795" y="228333"/>
                      <a:pt x="382279" y="228057"/>
                    </a:cubicBezTo>
                    <a:lnTo>
                      <a:pt x="382279" y="228057"/>
                    </a:lnTo>
                    <a:cubicBezTo>
                      <a:pt x="382555" y="227919"/>
                      <a:pt x="382831" y="227781"/>
                      <a:pt x="383107" y="227643"/>
                    </a:cubicBezTo>
                    <a:lnTo>
                      <a:pt x="383107" y="227643"/>
                    </a:lnTo>
                    <a:cubicBezTo>
                      <a:pt x="383176" y="227574"/>
                      <a:pt x="383314" y="227574"/>
                      <a:pt x="383383" y="227505"/>
                    </a:cubicBezTo>
                    <a:cubicBezTo>
                      <a:pt x="383659" y="227366"/>
                      <a:pt x="384004" y="227159"/>
                      <a:pt x="384281" y="227021"/>
                    </a:cubicBezTo>
                    <a:cubicBezTo>
                      <a:pt x="384281" y="227021"/>
                      <a:pt x="384350" y="227021"/>
                      <a:pt x="384350" y="226952"/>
                    </a:cubicBezTo>
                    <a:cubicBezTo>
                      <a:pt x="384419" y="226883"/>
                      <a:pt x="384488" y="226883"/>
                      <a:pt x="384626" y="226814"/>
                    </a:cubicBezTo>
                    <a:lnTo>
                      <a:pt x="384695" y="226814"/>
                    </a:lnTo>
                    <a:cubicBezTo>
                      <a:pt x="385385" y="226469"/>
                      <a:pt x="386007" y="226055"/>
                      <a:pt x="386628" y="225710"/>
                    </a:cubicBezTo>
                    <a:lnTo>
                      <a:pt x="386697" y="225710"/>
                    </a:lnTo>
                    <a:cubicBezTo>
                      <a:pt x="386766" y="225641"/>
                      <a:pt x="386835" y="225641"/>
                      <a:pt x="386973" y="225572"/>
                    </a:cubicBezTo>
                    <a:cubicBezTo>
                      <a:pt x="387042" y="225502"/>
                      <a:pt x="387180" y="225433"/>
                      <a:pt x="387249" y="225433"/>
                    </a:cubicBezTo>
                    <a:cubicBezTo>
                      <a:pt x="387318" y="225433"/>
                      <a:pt x="387318" y="225364"/>
                      <a:pt x="387387" y="225364"/>
                    </a:cubicBezTo>
                    <a:cubicBezTo>
                      <a:pt x="387663" y="225226"/>
                      <a:pt x="387870" y="225088"/>
                      <a:pt x="388147" y="224950"/>
                    </a:cubicBezTo>
                    <a:cubicBezTo>
                      <a:pt x="388147" y="224950"/>
                      <a:pt x="388216" y="224950"/>
                      <a:pt x="388216" y="224881"/>
                    </a:cubicBezTo>
                    <a:cubicBezTo>
                      <a:pt x="388285" y="224881"/>
                      <a:pt x="388354" y="224812"/>
                      <a:pt x="388354" y="224812"/>
                    </a:cubicBezTo>
                    <a:cubicBezTo>
                      <a:pt x="388423" y="224743"/>
                      <a:pt x="388492" y="224743"/>
                      <a:pt x="388561" y="224674"/>
                    </a:cubicBezTo>
                    <a:cubicBezTo>
                      <a:pt x="389803" y="223915"/>
                      <a:pt x="391046" y="223155"/>
                      <a:pt x="392289" y="222327"/>
                    </a:cubicBezTo>
                    <a:lnTo>
                      <a:pt x="392151" y="222396"/>
                    </a:lnTo>
                    <a:cubicBezTo>
                      <a:pt x="392289" y="222327"/>
                      <a:pt x="392427" y="222258"/>
                      <a:pt x="392496" y="222120"/>
                    </a:cubicBezTo>
                    <a:cubicBezTo>
                      <a:pt x="392496" y="222120"/>
                      <a:pt x="392565" y="222051"/>
                      <a:pt x="392565" y="222051"/>
                    </a:cubicBezTo>
                    <a:cubicBezTo>
                      <a:pt x="392634" y="221982"/>
                      <a:pt x="392772" y="221913"/>
                      <a:pt x="392841" y="221844"/>
                    </a:cubicBezTo>
                    <a:cubicBezTo>
                      <a:pt x="392841" y="221844"/>
                      <a:pt x="392841" y="221844"/>
                      <a:pt x="392910" y="221844"/>
                    </a:cubicBezTo>
                    <a:cubicBezTo>
                      <a:pt x="393186" y="221636"/>
                      <a:pt x="393393" y="221498"/>
                      <a:pt x="393670" y="221291"/>
                    </a:cubicBezTo>
                    <a:cubicBezTo>
                      <a:pt x="393670" y="221291"/>
                      <a:pt x="393670" y="221291"/>
                      <a:pt x="393670" y="221291"/>
                    </a:cubicBezTo>
                    <a:cubicBezTo>
                      <a:pt x="393739" y="221291"/>
                      <a:pt x="393739" y="221222"/>
                      <a:pt x="393808" y="221222"/>
                    </a:cubicBezTo>
                    <a:cubicBezTo>
                      <a:pt x="393877" y="221153"/>
                      <a:pt x="394015" y="221084"/>
                      <a:pt x="394084" y="221015"/>
                    </a:cubicBezTo>
                    <a:cubicBezTo>
                      <a:pt x="394291" y="220877"/>
                      <a:pt x="394567" y="220670"/>
                      <a:pt x="394774" y="220532"/>
                    </a:cubicBezTo>
                    <a:cubicBezTo>
                      <a:pt x="394774" y="220532"/>
                      <a:pt x="394774" y="220532"/>
                      <a:pt x="394774" y="220532"/>
                    </a:cubicBezTo>
                    <a:cubicBezTo>
                      <a:pt x="394843" y="220463"/>
                      <a:pt x="394912" y="220394"/>
                      <a:pt x="394981" y="220394"/>
                    </a:cubicBezTo>
                    <a:cubicBezTo>
                      <a:pt x="395050" y="220325"/>
                      <a:pt x="395050" y="220325"/>
                      <a:pt x="395119" y="220256"/>
                    </a:cubicBezTo>
                    <a:cubicBezTo>
                      <a:pt x="395326" y="220118"/>
                      <a:pt x="395603" y="219911"/>
                      <a:pt x="395810" y="219773"/>
                    </a:cubicBezTo>
                    <a:cubicBezTo>
                      <a:pt x="395810" y="219773"/>
                      <a:pt x="395810" y="219773"/>
                      <a:pt x="395810" y="219773"/>
                    </a:cubicBezTo>
                    <a:cubicBezTo>
                      <a:pt x="395810" y="219773"/>
                      <a:pt x="395879" y="219703"/>
                      <a:pt x="395879" y="219703"/>
                    </a:cubicBezTo>
                    <a:cubicBezTo>
                      <a:pt x="395948" y="219634"/>
                      <a:pt x="396017" y="219634"/>
                      <a:pt x="396017" y="219565"/>
                    </a:cubicBezTo>
                    <a:lnTo>
                      <a:pt x="396017" y="219565"/>
                    </a:lnTo>
                    <a:cubicBezTo>
                      <a:pt x="396983" y="218875"/>
                      <a:pt x="397950" y="218116"/>
                      <a:pt x="398916" y="217356"/>
                    </a:cubicBezTo>
                    <a:lnTo>
                      <a:pt x="398916" y="217356"/>
                    </a:lnTo>
                    <a:cubicBezTo>
                      <a:pt x="399261" y="217080"/>
                      <a:pt x="399607" y="216804"/>
                      <a:pt x="399952" y="216528"/>
                    </a:cubicBezTo>
                    <a:cubicBezTo>
                      <a:pt x="399952" y="216528"/>
                      <a:pt x="400021" y="216459"/>
                      <a:pt x="400021" y="216459"/>
                    </a:cubicBezTo>
                    <a:cubicBezTo>
                      <a:pt x="400090" y="216390"/>
                      <a:pt x="400090" y="216390"/>
                      <a:pt x="400159" y="216321"/>
                    </a:cubicBezTo>
                    <a:cubicBezTo>
                      <a:pt x="400228" y="216252"/>
                      <a:pt x="400228" y="216252"/>
                      <a:pt x="400297" y="216183"/>
                    </a:cubicBezTo>
                    <a:cubicBezTo>
                      <a:pt x="400504" y="215976"/>
                      <a:pt x="400711" y="215837"/>
                      <a:pt x="400987" y="215630"/>
                    </a:cubicBezTo>
                    <a:cubicBezTo>
                      <a:pt x="400987" y="215630"/>
                      <a:pt x="401056" y="215561"/>
                      <a:pt x="401056" y="215561"/>
                    </a:cubicBezTo>
                    <a:cubicBezTo>
                      <a:pt x="401056" y="215561"/>
                      <a:pt x="401125" y="215492"/>
                      <a:pt x="401125" y="215492"/>
                    </a:cubicBezTo>
                    <a:cubicBezTo>
                      <a:pt x="401401" y="215216"/>
                      <a:pt x="401678" y="215009"/>
                      <a:pt x="402023" y="214733"/>
                    </a:cubicBezTo>
                    <a:cubicBezTo>
                      <a:pt x="402023" y="214733"/>
                      <a:pt x="402023" y="214733"/>
                      <a:pt x="402023" y="214733"/>
                    </a:cubicBezTo>
                    <a:lnTo>
                      <a:pt x="402023" y="214733"/>
                    </a:lnTo>
                    <a:cubicBezTo>
                      <a:pt x="402368" y="214457"/>
                      <a:pt x="402713" y="214181"/>
                      <a:pt x="402989" y="213904"/>
                    </a:cubicBezTo>
                    <a:lnTo>
                      <a:pt x="402989" y="213904"/>
                    </a:lnTo>
                    <a:cubicBezTo>
                      <a:pt x="403680" y="213283"/>
                      <a:pt x="404301" y="212731"/>
                      <a:pt x="404991" y="212110"/>
                    </a:cubicBezTo>
                    <a:cubicBezTo>
                      <a:pt x="404991" y="212110"/>
                      <a:pt x="404991" y="212110"/>
                      <a:pt x="405060" y="212041"/>
                    </a:cubicBezTo>
                    <a:cubicBezTo>
                      <a:pt x="405406" y="211764"/>
                      <a:pt x="405682" y="211419"/>
                      <a:pt x="406027" y="211143"/>
                    </a:cubicBezTo>
                    <a:cubicBezTo>
                      <a:pt x="406372" y="210867"/>
                      <a:pt x="406648" y="210522"/>
                      <a:pt x="406993" y="210246"/>
                    </a:cubicBezTo>
                    <a:lnTo>
                      <a:pt x="406993" y="210177"/>
                    </a:lnTo>
                    <a:cubicBezTo>
                      <a:pt x="407270" y="209900"/>
                      <a:pt x="407546" y="209624"/>
                      <a:pt x="407891" y="209279"/>
                    </a:cubicBezTo>
                    <a:lnTo>
                      <a:pt x="407891" y="209279"/>
                    </a:lnTo>
                    <a:cubicBezTo>
                      <a:pt x="407891" y="209279"/>
                      <a:pt x="407891" y="209279"/>
                      <a:pt x="407960" y="209210"/>
                    </a:cubicBezTo>
                    <a:cubicBezTo>
                      <a:pt x="408305" y="208865"/>
                      <a:pt x="408581" y="208589"/>
                      <a:pt x="408926" y="208244"/>
                    </a:cubicBezTo>
                    <a:cubicBezTo>
                      <a:pt x="409203" y="207898"/>
                      <a:pt x="409548" y="207622"/>
                      <a:pt x="409824" y="207277"/>
                    </a:cubicBezTo>
                    <a:cubicBezTo>
                      <a:pt x="409824" y="207277"/>
                      <a:pt x="409824" y="207277"/>
                      <a:pt x="409824" y="207277"/>
                    </a:cubicBezTo>
                    <a:cubicBezTo>
                      <a:pt x="409824" y="207277"/>
                      <a:pt x="409824" y="207277"/>
                      <a:pt x="409824" y="207277"/>
                    </a:cubicBezTo>
                    <a:cubicBezTo>
                      <a:pt x="410031" y="207001"/>
                      <a:pt x="410307" y="206794"/>
                      <a:pt x="410514" y="206518"/>
                    </a:cubicBezTo>
                    <a:cubicBezTo>
                      <a:pt x="410514" y="206518"/>
                      <a:pt x="410514" y="206518"/>
                      <a:pt x="410514" y="206518"/>
                    </a:cubicBezTo>
                    <a:cubicBezTo>
                      <a:pt x="410583" y="206449"/>
                      <a:pt x="410652" y="206380"/>
                      <a:pt x="410721" y="206311"/>
                    </a:cubicBezTo>
                    <a:cubicBezTo>
                      <a:pt x="410721" y="206311"/>
                      <a:pt x="410721" y="206311"/>
                      <a:pt x="410721" y="206311"/>
                    </a:cubicBezTo>
                    <a:cubicBezTo>
                      <a:pt x="410928" y="206103"/>
                      <a:pt x="411136" y="205827"/>
                      <a:pt x="411343" y="205620"/>
                    </a:cubicBezTo>
                    <a:cubicBezTo>
                      <a:pt x="411412" y="205551"/>
                      <a:pt x="411550" y="205413"/>
                      <a:pt x="411619" y="205344"/>
                    </a:cubicBezTo>
                    <a:cubicBezTo>
                      <a:pt x="411619" y="205344"/>
                      <a:pt x="411619" y="205344"/>
                      <a:pt x="411619" y="205344"/>
                    </a:cubicBezTo>
                    <a:cubicBezTo>
                      <a:pt x="411619" y="205344"/>
                      <a:pt x="411619" y="205344"/>
                      <a:pt x="411619" y="205344"/>
                    </a:cubicBezTo>
                    <a:cubicBezTo>
                      <a:pt x="411895" y="205068"/>
                      <a:pt x="412102" y="204792"/>
                      <a:pt x="412378" y="204516"/>
                    </a:cubicBezTo>
                    <a:cubicBezTo>
                      <a:pt x="412447" y="204447"/>
                      <a:pt x="412447" y="204447"/>
                      <a:pt x="412516" y="204378"/>
                    </a:cubicBezTo>
                    <a:cubicBezTo>
                      <a:pt x="412723" y="204101"/>
                      <a:pt x="412931" y="203894"/>
                      <a:pt x="413138" y="203618"/>
                    </a:cubicBezTo>
                    <a:cubicBezTo>
                      <a:pt x="413207" y="203549"/>
                      <a:pt x="413207" y="203480"/>
                      <a:pt x="413276" y="203411"/>
                    </a:cubicBezTo>
                    <a:cubicBezTo>
                      <a:pt x="413276" y="203411"/>
                      <a:pt x="413345" y="203342"/>
                      <a:pt x="413345" y="203342"/>
                    </a:cubicBezTo>
                    <a:cubicBezTo>
                      <a:pt x="413345" y="203342"/>
                      <a:pt x="413345" y="203342"/>
                      <a:pt x="413345" y="203342"/>
                    </a:cubicBezTo>
                    <a:cubicBezTo>
                      <a:pt x="413552" y="203066"/>
                      <a:pt x="413828" y="202790"/>
                      <a:pt x="414035" y="202445"/>
                    </a:cubicBezTo>
                    <a:cubicBezTo>
                      <a:pt x="414035" y="202375"/>
                      <a:pt x="414104" y="202375"/>
                      <a:pt x="414104" y="202306"/>
                    </a:cubicBezTo>
                    <a:cubicBezTo>
                      <a:pt x="414104" y="202306"/>
                      <a:pt x="414104" y="202237"/>
                      <a:pt x="414173" y="202237"/>
                    </a:cubicBezTo>
                    <a:cubicBezTo>
                      <a:pt x="414173" y="202237"/>
                      <a:pt x="414173" y="202237"/>
                      <a:pt x="414173" y="202168"/>
                    </a:cubicBezTo>
                    <a:cubicBezTo>
                      <a:pt x="414380" y="201892"/>
                      <a:pt x="414587" y="201685"/>
                      <a:pt x="414794" y="201409"/>
                    </a:cubicBezTo>
                    <a:cubicBezTo>
                      <a:pt x="414794" y="201409"/>
                      <a:pt x="414864" y="201340"/>
                      <a:pt x="414864" y="201340"/>
                    </a:cubicBezTo>
                    <a:cubicBezTo>
                      <a:pt x="414864" y="201271"/>
                      <a:pt x="414933" y="201271"/>
                      <a:pt x="414933" y="201202"/>
                    </a:cubicBezTo>
                    <a:cubicBezTo>
                      <a:pt x="414933" y="201202"/>
                      <a:pt x="414933" y="201133"/>
                      <a:pt x="415002" y="201133"/>
                    </a:cubicBezTo>
                    <a:cubicBezTo>
                      <a:pt x="415278" y="200788"/>
                      <a:pt x="415554" y="200442"/>
                      <a:pt x="415761" y="200166"/>
                    </a:cubicBezTo>
                    <a:cubicBezTo>
                      <a:pt x="415761" y="200166"/>
                      <a:pt x="415761" y="200166"/>
                      <a:pt x="415761" y="200166"/>
                    </a:cubicBezTo>
                    <a:cubicBezTo>
                      <a:pt x="415830" y="200097"/>
                      <a:pt x="415899" y="200028"/>
                      <a:pt x="415899" y="199959"/>
                    </a:cubicBezTo>
                    <a:cubicBezTo>
                      <a:pt x="415968" y="199890"/>
                      <a:pt x="415968" y="199890"/>
                      <a:pt x="416037" y="199821"/>
                    </a:cubicBezTo>
                    <a:cubicBezTo>
                      <a:pt x="416175" y="199683"/>
                      <a:pt x="416244" y="199545"/>
                      <a:pt x="416382" y="199407"/>
                    </a:cubicBezTo>
                    <a:lnTo>
                      <a:pt x="416382" y="199407"/>
                    </a:lnTo>
                    <a:cubicBezTo>
                      <a:pt x="416451" y="199338"/>
                      <a:pt x="416520" y="199269"/>
                      <a:pt x="416589" y="199200"/>
                    </a:cubicBezTo>
                    <a:cubicBezTo>
                      <a:pt x="416589" y="199200"/>
                      <a:pt x="416589" y="199200"/>
                      <a:pt x="416589" y="199200"/>
                    </a:cubicBezTo>
                    <a:cubicBezTo>
                      <a:pt x="416797" y="198924"/>
                      <a:pt x="416935" y="198717"/>
                      <a:pt x="417142" y="198440"/>
                    </a:cubicBezTo>
                    <a:cubicBezTo>
                      <a:pt x="417211" y="198302"/>
                      <a:pt x="417280" y="198233"/>
                      <a:pt x="417418" y="198095"/>
                    </a:cubicBezTo>
                    <a:cubicBezTo>
                      <a:pt x="417418" y="198095"/>
                      <a:pt x="417418" y="198095"/>
                      <a:pt x="417418" y="198026"/>
                    </a:cubicBezTo>
                    <a:cubicBezTo>
                      <a:pt x="417694" y="197681"/>
                      <a:pt x="417970" y="197336"/>
                      <a:pt x="418177" y="196922"/>
                    </a:cubicBezTo>
                    <a:cubicBezTo>
                      <a:pt x="418246" y="196853"/>
                      <a:pt x="418246" y="196784"/>
                      <a:pt x="418315" y="196715"/>
                    </a:cubicBezTo>
                    <a:cubicBezTo>
                      <a:pt x="418453" y="196577"/>
                      <a:pt x="418591" y="196369"/>
                      <a:pt x="418660" y="196231"/>
                    </a:cubicBezTo>
                    <a:cubicBezTo>
                      <a:pt x="412171" y="187602"/>
                      <a:pt x="404094" y="180284"/>
                      <a:pt x="394912" y="174623"/>
                    </a:cubicBezTo>
                    <a:cubicBezTo>
                      <a:pt x="394843" y="174692"/>
                      <a:pt x="394843" y="174761"/>
                      <a:pt x="394774" y="174761"/>
                    </a:cubicBezTo>
                    <a:cubicBezTo>
                      <a:pt x="394774" y="174830"/>
                      <a:pt x="394705" y="174830"/>
                      <a:pt x="394705" y="174899"/>
                    </a:cubicBezTo>
                    <a:cubicBezTo>
                      <a:pt x="394636" y="175037"/>
                      <a:pt x="394498" y="175244"/>
                      <a:pt x="394429" y="175383"/>
                    </a:cubicBezTo>
                    <a:cubicBezTo>
                      <a:pt x="394429" y="175383"/>
                      <a:pt x="394429" y="175452"/>
                      <a:pt x="394360" y="175452"/>
                    </a:cubicBezTo>
                    <a:cubicBezTo>
                      <a:pt x="394291" y="175521"/>
                      <a:pt x="394222" y="175659"/>
                      <a:pt x="394153" y="175728"/>
                    </a:cubicBezTo>
                    <a:cubicBezTo>
                      <a:pt x="393739" y="175452"/>
                      <a:pt x="393255" y="175175"/>
                      <a:pt x="392841" y="174968"/>
                    </a:cubicBezTo>
                    <a:cubicBezTo>
                      <a:pt x="380346" y="166960"/>
                      <a:pt x="365365" y="162956"/>
                      <a:pt x="350177" y="163025"/>
                    </a:cubicBezTo>
                    <a:lnTo>
                      <a:pt x="350177" y="163025"/>
                    </a:lnTo>
                    <a:close/>
                    <a:moveTo>
                      <a:pt x="395533" y="174209"/>
                    </a:moveTo>
                    <a:cubicBezTo>
                      <a:pt x="395533" y="174209"/>
                      <a:pt x="395533" y="174209"/>
                      <a:pt x="395533" y="174209"/>
                    </a:cubicBezTo>
                    <a:lnTo>
                      <a:pt x="395533" y="174209"/>
                    </a:lnTo>
                    <a:cubicBezTo>
                      <a:pt x="395533" y="174209"/>
                      <a:pt x="395533" y="174209"/>
                      <a:pt x="395533" y="174209"/>
                    </a:cubicBezTo>
                    <a:lnTo>
                      <a:pt x="395533" y="174209"/>
                    </a:lnTo>
                    <a:close/>
                    <a:moveTo>
                      <a:pt x="377791" y="193470"/>
                    </a:moveTo>
                    <a:cubicBezTo>
                      <a:pt x="377722" y="193539"/>
                      <a:pt x="377653" y="193539"/>
                      <a:pt x="377584" y="193608"/>
                    </a:cubicBezTo>
                    <a:cubicBezTo>
                      <a:pt x="377584" y="193608"/>
                      <a:pt x="377584" y="193608"/>
                      <a:pt x="377584" y="193608"/>
                    </a:cubicBezTo>
                    <a:cubicBezTo>
                      <a:pt x="377515" y="193677"/>
                      <a:pt x="377446" y="193677"/>
                      <a:pt x="377377" y="193746"/>
                    </a:cubicBezTo>
                    <a:cubicBezTo>
                      <a:pt x="377170" y="193953"/>
                      <a:pt x="376894" y="194091"/>
                      <a:pt x="376618" y="194298"/>
                    </a:cubicBezTo>
                    <a:cubicBezTo>
                      <a:pt x="376618" y="194298"/>
                      <a:pt x="376618" y="194298"/>
                      <a:pt x="376618" y="194298"/>
                    </a:cubicBezTo>
                    <a:cubicBezTo>
                      <a:pt x="376618" y="194298"/>
                      <a:pt x="376618" y="194298"/>
                      <a:pt x="376618" y="194298"/>
                    </a:cubicBezTo>
                    <a:cubicBezTo>
                      <a:pt x="376411" y="194436"/>
                      <a:pt x="376134" y="194644"/>
                      <a:pt x="375927" y="194782"/>
                    </a:cubicBezTo>
                    <a:cubicBezTo>
                      <a:pt x="375927" y="194782"/>
                      <a:pt x="375927" y="194782"/>
                      <a:pt x="375858" y="194782"/>
                    </a:cubicBezTo>
                    <a:cubicBezTo>
                      <a:pt x="375651" y="194920"/>
                      <a:pt x="375444" y="195058"/>
                      <a:pt x="375237" y="195196"/>
                    </a:cubicBezTo>
                    <a:cubicBezTo>
                      <a:pt x="375237" y="195196"/>
                      <a:pt x="375168" y="195265"/>
                      <a:pt x="375168" y="195265"/>
                    </a:cubicBezTo>
                    <a:cubicBezTo>
                      <a:pt x="375099" y="195334"/>
                      <a:pt x="375030" y="195334"/>
                      <a:pt x="375030" y="195334"/>
                    </a:cubicBezTo>
                    <a:cubicBezTo>
                      <a:pt x="374961" y="195334"/>
                      <a:pt x="374961" y="195403"/>
                      <a:pt x="374892" y="195403"/>
                    </a:cubicBezTo>
                    <a:cubicBezTo>
                      <a:pt x="374063" y="195955"/>
                      <a:pt x="373166" y="196507"/>
                      <a:pt x="372337" y="197060"/>
                    </a:cubicBezTo>
                    <a:cubicBezTo>
                      <a:pt x="372337" y="197060"/>
                      <a:pt x="372268" y="197060"/>
                      <a:pt x="372268" y="197129"/>
                    </a:cubicBezTo>
                    <a:cubicBezTo>
                      <a:pt x="372199" y="197198"/>
                      <a:pt x="372130" y="197198"/>
                      <a:pt x="371992" y="197267"/>
                    </a:cubicBezTo>
                    <a:cubicBezTo>
                      <a:pt x="371992" y="197267"/>
                      <a:pt x="371923" y="197267"/>
                      <a:pt x="371923" y="197336"/>
                    </a:cubicBezTo>
                    <a:cubicBezTo>
                      <a:pt x="371923" y="197336"/>
                      <a:pt x="371923" y="197336"/>
                      <a:pt x="371923" y="197336"/>
                    </a:cubicBezTo>
                    <a:cubicBezTo>
                      <a:pt x="371716" y="197474"/>
                      <a:pt x="371440" y="197612"/>
                      <a:pt x="371233" y="197750"/>
                    </a:cubicBezTo>
                    <a:lnTo>
                      <a:pt x="371233" y="197750"/>
                    </a:lnTo>
                    <a:cubicBezTo>
                      <a:pt x="371233" y="197750"/>
                      <a:pt x="371233" y="197750"/>
                      <a:pt x="371233" y="197750"/>
                    </a:cubicBezTo>
                    <a:cubicBezTo>
                      <a:pt x="371164" y="197819"/>
                      <a:pt x="371095" y="197819"/>
                      <a:pt x="371026" y="197888"/>
                    </a:cubicBezTo>
                    <a:cubicBezTo>
                      <a:pt x="371026" y="197888"/>
                      <a:pt x="371026" y="197888"/>
                      <a:pt x="370957" y="197888"/>
                    </a:cubicBezTo>
                    <a:cubicBezTo>
                      <a:pt x="370473" y="198164"/>
                      <a:pt x="369990" y="198440"/>
                      <a:pt x="369576" y="198717"/>
                    </a:cubicBezTo>
                    <a:cubicBezTo>
                      <a:pt x="369576" y="198717"/>
                      <a:pt x="369576" y="198717"/>
                      <a:pt x="369507" y="198717"/>
                    </a:cubicBezTo>
                    <a:cubicBezTo>
                      <a:pt x="369438" y="198786"/>
                      <a:pt x="369369" y="198786"/>
                      <a:pt x="369300" y="198855"/>
                    </a:cubicBezTo>
                    <a:cubicBezTo>
                      <a:pt x="369093" y="198924"/>
                      <a:pt x="368955" y="199062"/>
                      <a:pt x="368748" y="199131"/>
                    </a:cubicBezTo>
                    <a:cubicBezTo>
                      <a:pt x="368679" y="199200"/>
                      <a:pt x="368609" y="199200"/>
                      <a:pt x="368540" y="199269"/>
                    </a:cubicBezTo>
                    <a:cubicBezTo>
                      <a:pt x="368540" y="199269"/>
                      <a:pt x="368540" y="199269"/>
                      <a:pt x="368540" y="199269"/>
                    </a:cubicBezTo>
                    <a:cubicBezTo>
                      <a:pt x="368333" y="199407"/>
                      <a:pt x="368126" y="199476"/>
                      <a:pt x="367919" y="199614"/>
                    </a:cubicBezTo>
                    <a:cubicBezTo>
                      <a:pt x="367919" y="199614"/>
                      <a:pt x="367919" y="199614"/>
                      <a:pt x="367919" y="199614"/>
                    </a:cubicBezTo>
                    <a:cubicBezTo>
                      <a:pt x="367574" y="199821"/>
                      <a:pt x="367229" y="199959"/>
                      <a:pt x="366884" y="200166"/>
                    </a:cubicBezTo>
                    <a:cubicBezTo>
                      <a:pt x="366400" y="200373"/>
                      <a:pt x="365917" y="200650"/>
                      <a:pt x="365434" y="200857"/>
                    </a:cubicBezTo>
                    <a:cubicBezTo>
                      <a:pt x="365434" y="200857"/>
                      <a:pt x="365365" y="200857"/>
                      <a:pt x="365365" y="200926"/>
                    </a:cubicBezTo>
                    <a:cubicBezTo>
                      <a:pt x="365296" y="200926"/>
                      <a:pt x="365227" y="200995"/>
                      <a:pt x="365158" y="200995"/>
                    </a:cubicBezTo>
                    <a:cubicBezTo>
                      <a:pt x="364951" y="201064"/>
                      <a:pt x="364813" y="201133"/>
                      <a:pt x="364605" y="201271"/>
                    </a:cubicBezTo>
                    <a:cubicBezTo>
                      <a:pt x="364605" y="201271"/>
                      <a:pt x="364536" y="201271"/>
                      <a:pt x="364536" y="201340"/>
                    </a:cubicBezTo>
                    <a:cubicBezTo>
                      <a:pt x="364467" y="201340"/>
                      <a:pt x="364398" y="201409"/>
                      <a:pt x="364329" y="201409"/>
                    </a:cubicBezTo>
                    <a:cubicBezTo>
                      <a:pt x="364122" y="201478"/>
                      <a:pt x="363915" y="201547"/>
                      <a:pt x="363777" y="201685"/>
                    </a:cubicBezTo>
                    <a:cubicBezTo>
                      <a:pt x="363708" y="201685"/>
                      <a:pt x="363639" y="201754"/>
                      <a:pt x="363570" y="201754"/>
                    </a:cubicBezTo>
                    <a:cubicBezTo>
                      <a:pt x="363570" y="201754"/>
                      <a:pt x="363570" y="201754"/>
                      <a:pt x="363570" y="201754"/>
                    </a:cubicBezTo>
                    <a:cubicBezTo>
                      <a:pt x="363087" y="201961"/>
                      <a:pt x="362603" y="202168"/>
                      <a:pt x="362051" y="202375"/>
                    </a:cubicBezTo>
                    <a:cubicBezTo>
                      <a:pt x="361982" y="202375"/>
                      <a:pt x="361913" y="202445"/>
                      <a:pt x="361913" y="202445"/>
                    </a:cubicBezTo>
                    <a:cubicBezTo>
                      <a:pt x="361913" y="202445"/>
                      <a:pt x="361913" y="202445"/>
                      <a:pt x="361844" y="202445"/>
                    </a:cubicBezTo>
                    <a:cubicBezTo>
                      <a:pt x="361361" y="202652"/>
                      <a:pt x="360808" y="202859"/>
                      <a:pt x="360325" y="202997"/>
                    </a:cubicBezTo>
                    <a:cubicBezTo>
                      <a:pt x="360325" y="202997"/>
                      <a:pt x="360256" y="202997"/>
                      <a:pt x="360256" y="202997"/>
                    </a:cubicBezTo>
                    <a:cubicBezTo>
                      <a:pt x="360187" y="202997"/>
                      <a:pt x="360187" y="202997"/>
                      <a:pt x="360118" y="203066"/>
                    </a:cubicBezTo>
                    <a:cubicBezTo>
                      <a:pt x="360118" y="203066"/>
                      <a:pt x="360049" y="203066"/>
                      <a:pt x="360049" y="203066"/>
                    </a:cubicBezTo>
                    <a:cubicBezTo>
                      <a:pt x="360049" y="203066"/>
                      <a:pt x="360049" y="203066"/>
                      <a:pt x="359980" y="203066"/>
                    </a:cubicBezTo>
                    <a:cubicBezTo>
                      <a:pt x="359773" y="203135"/>
                      <a:pt x="359635" y="203204"/>
                      <a:pt x="359428" y="203273"/>
                    </a:cubicBezTo>
                    <a:cubicBezTo>
                      <a:pt x="359428" y="203273"/>
                      <a:pt x="359359" y="203273"/>
                      <a:pt x="359359" y="203273"/>
                    </a:cubicBezTo>
                    <a:cubicBezTo>
                      <a:pt x="359290" y="203273"/>
                      <a:pt x="359221" y="203342"/>
                      <a:pt x="359152" y="203342"/>
                    </a:cubicBezTo>
                    <a:cubicBezTo>
                      <a:pt x="358945" y="203411"/>
                      <a:pt x="358737" y="203480"/>
                      <a:pt x="358530" y="203549"/>
                    </a:cubicBezTo>
                    <a:cubicBezTo>
                      <a:pt x="358461" y="203549"/>
                      <a:pt x="358392" y="203618"/>
                      <a:pt x="358323" y="203618"/>
                    </a:cubicBezTo>
                    <a:cubicBezTo>
                      <a:pt x="358323" y="203618"/>
                      <a:pt x="358323" y="203618"/>
                      <a:pt x="358323" y="203618"/>
                    </a:cubicBezTo>
                    <a:cubicBezTo>
                      <a:pt x="358116" y="203687"/>
                      <a:pt x="357909" y="203756"/>
                      <a:pt x="357633" y="203825"/>
                    </a:cubicBezTo>
                    <a:cubicBezTo>
                      <a:pt x="357564" y="203825"/>
                      <a:pt x="357495" y="203894"/>
                      <a:pt x="357426" y="203894"/>
                    </a:cubicBezTo>
                    <a:cubicBezTo>
                      <a:pt x="357426" y="203894"/>
                      <a:pt x="357357" y="203894"/>
                      <a:pt x="357357" y="203894"/>
                    </a:cubicBezTo>
                    <a:cubicBezTo>
                      <a:pt x="357150" y="203963"/>
                      <a:pt x="356942" y="204032"/>
                      <a:pt x="356666" y="204101"/>
                    </a:cubicBezTo>
                    <a:cubicBezTo>
                      <a:pt x="356597" y="204101"/>
                      <a:pt x="356597" y="204101"/>
                      <a:pt x="356528" y="204170"/>
                    </a:cubicBezTo>
                    <a:cubicBezTo>
                      <a:pt x="356528" y="204170"/>
                      <a:pt x="356528" y="204170"/>
                      <a:pt x="356459" y="204170"/>
                    </a:cubicBezTo>
                    <a:cubicBezTo>
                      <a:pt x="356252" y="204239"/>
                      <a:pt x="356045" y="204308"/>
                      <a:pt x="355769" y="204378"/>
                    </a:cubicBezTo>
                    <a:cubicBezTo>
                      <a:pt x="355700" y="204378"/>
                      <a:pt x="355631" y="204378"/>
                      <a:pt x="355631" y="204447"/>
                    </a:cubicBezTo>
                    <a:cubicBezTo>
                      <a:pt x="355631" y="204447"/>
                      <a:pt x="355562" y="204447"/>
                      <a:pt x="355562" y="204447"/>
                    </a:cubicBezTo>
                    <a:cubicBezTo>
                      <a:pt x="355286" y="204516"/>
                      <a:pt x="354940" y="204654"/>
                      <a:pt x="354664" y="204723"/>
                    </a:cubicBezTo>
                    <a:cubicBezTo>
                      <a:pt x="354595" y="204723"/>
                      <a:pt x="354526" y="204792"/>
                      <a:pt x="354457" y="204792"/>
                    </a:cubicBezTo>
                    <a:cubicBezTo>
                      <a:pt x="354319" y="204861"/>
                      <a:pt x="354112" y="204861"/>
                      <a:pt x="353974" y="204930"/>
                    </a:cubicBezTo>
                    <a:cubicBezTo>
                      <a:pt x="353905" y="204930"/>
                      <a:pt x="353836" y="204999"/>
                      <a:pt x="353767" y="204999"/>
                    </a:cubicBezTo>
                    <a:cubicBezTo>
                      <a:pt x="353560" y="205068"/>
                      <a:pt x="353353" y="205137"/>
                      <a:pt x="353076" y="205206"/>
                    </a:cubicBezTo>
                    <a:cubicBezTo>
                      <a:pt x="353007" y="205206"/>
                      <a:pt x="352938" y="205275"/>
                      <a:pt x="352869" y="205275"/>
                    </a:cubicBezTo>
                    <a:cubicBezTo>
                      <a:pt x="352662" y="205344"/>
                      <a:pt x="352455" y="205413"/>
                      <a:pt x="352248" y="205413"/>
                    </a:cubicBezTo>
                    <a:cubicBezTo>
                      <a:pt x="352248" y="205413"/>
                      <a:pt x="352248" y="205413"/>
                      <a:pt x="352248" y="205413"/>
                    </a:cubicBezTo>
                    <a:cubicBezTo>
                      <a:pt x="352179" y="205413"/>
                      <a:pt x="352110" y="205482"/>
                      <a:pt x="352041" y="205482"/>
                    </a:cubicBezTo>
                    <a:cubicBezTo>
                      <a:pt x="352041" y="205482"/>
                      <a:pt x="352041" y="205482"/>
                      <a:pt x="352041" y="205482"/>
                    </a:cubicBezTo>
                    <a:cubicBezTo>
                      <a:pt x="351834" y="205551"/>
                      <a:pt x="351558" y="205620"/>
                      <a:pt x="351351" y="205620"/>
                    </a:cubicBezTo>
                    <a:cubicBezTo>
                      <a:pt x="351351" y="205620"/>
                      <a:pt x="351351" y="205620"/>
                      <a:pt x="351351" y="205620"/>
                    </a:cubicBezTo>
                    <a:cubicBezTo>
                      <a:pt x="351282" y="205620"/>
                      <a:pt x="351212" y="205620"/>
                      <a:pt x="351143" y="205689"/>
                    </a:cubicBezTo>
                    <a:cubicBezTo>
                      <a:pt x="350936" y="205758"/>
                      <a:pt x="350729" y="205758"/>
                      <a:pt x="350522" y="205827"/>
                    </a:cubicBezTo>
                    <a:cubicBezTo>
                      <a:pt x="350453" y="205827"/>
                      <a:pt x="350384" y="205827"/>
                      <a:pt x="350315" y="205896"/>
                    </a:cubicBezTo>
                    <a:cubicBezTo>
                      <a:pt x="350315" y="205896"/>
                      <a:pt x="350315" y="205896"/>
                      <a:pt x="350246" y="205896"/>
                    </a:cubicBezTo>
                    <a:cubicBezTo>
                      <a:pt x="350177" y="205896"/>
                      <a:pt x="350039" y="205965"/>
                      <a:pt x="349970" y="205965"/>
                    </a:cubicBezTo>
                    <a:cubicBezTo>
                      <a:pt x="358461" y="200166"/>
                      <a:pt x="367850" y="195955"/>
                      <a:pt x="377791" y="193470"/>
                    </a:cubicBezTo>
                    <a:lnTo>
                      <a:pt x="377791" y="193470"/>
                    </a:lnTo>
                    <a:close/>
                    <a:moveTo>
                      <a:pt x="81351" y="212524"/>
                    </a:moveTo>
                    <a:cubicBezTo>
                      <a:pt x="67199" y="229714"/>
                      <a:pt x="46972" y="240828"/>
                      <a:pt x="24880" y="243452"/>
                    </a:cubicBezTo>
                    <a:cubicBezTo>
                      <a:pt x="30817" y="234684"/>
                      <a:pt x="38618" y="227297"/>
                      <a:pt x="47938" y="221982"/>
                    </a:cubicBezTo>
                    <a:lnTo>
                      <a:pt x="47938" y="221982"/>
                    </a:lnTo>
                    <a:cubicBezTo>
                      <a:pt x="58293" y="215906"/>
                      <a:pt x="69753" y="212800"/>
                      <a:pt x="81351" y="212524"/>
                    </a:cubicBezTo>
                    <a:lnTo>
                      <a:pt x="81351" y="212524"/>
                    </a:lnTo>
                    <a:close/>
                    <a:moveTo>
                      <a:pt x="172133" y="264577"/>
                    </a:moveTo>
                    <a:cubicBezTo>
                      <a:pt x="132921" y="264370"/>
                      <a:pt x="98472" y="290672"/>
                      <a:pt x="88324" y="328504"/>
                    </a:cubicBezTo>
                    <a:cubicBezTo>
                      <a:pt x="86184" y="336581"/>
                      <a:pt x="85217" y="344865"/>
                      <a:pt x="85424" y="353219"/>
                    </a:cubicBezTo>
                    <a:cubicBezTo>
                      <a:pt x="85424" y="353219"/>
                      <a:pt x="85424" y="353219"/>
                      <a:pt x="85424" y="353219"/>
                    </a:cubicBezTo>
                    <a:cubicBezTo>
                      <a:pt x="85701" y="363988"/>
                      <a:pt x="88048" y="374689"/>
                      <a:pt x="92259" y="384630"/>
                    </a:cubicBezTo>
                    <a:cubicBezTo>
                      <a:pt x="92328" y="384630"/>
                      <a:pt x="92397" y="384630"/>
                      <a:pt x="92466" y="384630"/>
                    </a:cubicBezTo>
                    <a:cubicBezTo>
                      <a:pt x="92466" y="384630"/>
                      <a:pt x="92466" y="384630"/>
                      <a:pt x="92466" y="384630"/>
                    </a:cubicBezTo>
                    <a:cubicBezTo>
                      <a:pt x="92811" y="384630"/>
                      <a:pt x="93157" y="384561"/>
                      <a:pt x="93433" y="384561"/>
                    </a:cubicBezTo>
                    <a:cubicBezTo>
                      <a:pt x="93571" y="384561"/>
                      <a:pt x="93640" y="384561"/>
                      <a:pt x="93778" y="384561"/>
                    </a:cubicBezTo>
                    <a:cubicBezTo>
                      <a:pt x="93778" y="384561"/>
                      <a:pt x="93778" y="384561"/>
                      <a:pt x="93847" y="384561"/>
                    </a:cubicBezTo>
                    <a:cubicBezTo>
                      <a:pt x="94192" y="384492"/>
                      <a:pt x="94537" y="384492"/>
                      <a:pt x="94813" y="384423"/>
                    </a:cubicBezTo>
                    <a:cubicBezTo>
                      <a:pt x="94951" y="384423"/>
                      <a:pt x="95020" y="384423"/>
                      <a:pt x="95159" y="384354"/>
                    </a:cubicBezTo>
                    <a:cubicBezTo>
                      <a:pt x="96401" y="384216"/>
                      <a:pt x="97575" y="384009"/>
                      <a:pt x="98817" y="383871"/>
                    </a:cubicBezTo>
                    <a:cubicBezTo>
                      <a:pt x="98817" y="383871"/>
                      <a:pt x="98886" y="383871"/>
                      <a:pt x="98886" y="383871"/>
                    </a:cubicBezTo>
                    <a:cubicBezTo>
                      <a:pt x="99025" y="383871"/>
                      <a:pt x="99094" y="383802"/>
                      <a:pt x="99232" y="383802"/>
                    </a:cubicBezTo>
                    <a:cubicBezTo>
                      <a:pt x="99301" y="383802"/>
                      <a:pt x="99370" y="383802"/>
                      <a:pt x="99508" y="383733"/>
                    </a:cubicBezTo>
                    <a:cubicBezTo>
                      <a:pt x="99508" y="383733"/>
                      <a:pt x="99508" y="383733"/>
                      <a:pt x="99508" y="383733"/>
                    </a:cubicBezTo>
                    <a:lnTo>
                      <a:pt x="99577" y="383733"/>
                    </a:lnTo>
                    <a:cubicBezTo>
                      <a:pt x="99853" y="383664"/>
                      <a:pt x="100198" y="383664"/>
                      <a:pt x="100474" y="383594"/>
                    </a:cubicBezTo>
                    <a:cubicBezTo>
                      <a:pt x="100474" y="383594"/>
                      <a:pt x="100474" y="383594"/>
                      <a:pt x="100474" y="383594"/>
                    </a:cubicBezTo>
                    <a:cubicBezTo>
                      <a:pt x="100820" y="383525"/>
                      <a:pt x="101165" y="383456"/>
                      <a:pt x="101441" y="383387"/>
                    </a:cubicBezTo>
                    <a:cubicBezTo>
                      <a:pt x="101579" y="383387"/>
                      <a:pt x="101648" y="383318"/>
                      <a:pt x="101786" y="383318"/>
                    </a:cubicBezTo>
                    <a:cubicBezTo>
                      <a:pt x="101855" y="383318"/>
                      <a:pt x="101855" y="383318"/>
                      <a:pt x="101924" y="383318"/>
                    </a:cubicBezTo>
                    <a:cubicBezTo>
                      <a:pt x="101993" y="383318"/>
                      <a:pt x="102062" y="383318"/>
                      <a:pt x="102131" y="383249"/>
                    </a:cubicBezTo>
                    <a:cubicBezTo>
                      <a:pt x="102131" y="383249"/>
                      <a:pt x="102200" y="383249"/>
                      <a:pt x="102200" y="383249"/>
                    </a:cubicBezTo>
                    <a:cubicBezTo>
                      <a:pt x="102476" y="383180"/>
                      <a:pt x="102753" y="383111"/>
                      <a:pt x="103029" y="383111"/>
                    </a:cubicBezTo>
                    <a:lnTo>
                      <a:pt x="103098" y="383111"/>
                    </a:lnTo>
                    <a:cubicBezTo>
                      <a:pt x="103374" y="383042"/>
                      <a:pt x="103650" y="382973"/>
                      <a:pt x="103926" y="382973"/>
                    </a:cubicBezTo>
                    <a:lnTo>
                      <a:pt x="103995" y="382973"/>
                    </a:lnTo>
                    <a:cubicBezTo>
                      <a:pt x="104064" y="382973"/>
                      <a:pt x="104133" y="382973"/>
                      <a:pt x="104202" y="382904"/>
                    </a:cubicBezTo>
                    <a:cubicBezTo>
                      <a:pt x="104616" y="382835"/>
                      <a:pt x="105031" y="382697"/>
                      <a:pt x="105445" y="382628"/>
                    </a:cubicBezTo>
                    <a:lnTo>
                      <a:pt x="105376" y="382628"/>
                    </a:lnTo>
                    <a:cubicBezTo>
                      <a:pt x="105514" y="382628"/>
                      <a:pt x="105583" y="382559"/>
                      <a:pt x="105721" y="382559"/>
                    </a:cubicBezTo>
                    <a:cubicBezTo>
                      <a:pt x="105721" y="382559"/>
                      <a:pt x="105721" y="382559"/>
                      <a:pt x="105721" y="382559"/>
                    </a:cubicBezTo>
                    <a:cubicBezTo>
                      <a:pt x="106480" y="382352"/>
                      <a:pt x="107240" y="382214"/>
                      <a:pt x="107999" y="382007"/>
                    </a:cubicBezTo>
                    <a:cubicBezTo>
                      <a:pt x="107999" y="382007"/>
                      <a:pt x="108068" y="382007"/>
                      <a:pt x="108068" y="382007"/>
                    </a:cubicBezTo>
                    <a:cubicBezTo>
                      <a:pt x="108137" y="382007"/>
                      <a:pt x="108206" y="381938"/>
                      <a:pt x="108344" y="381938"/>
                    </a:cubicBezTo>
                    <a:lnTo>
                      <a:pt x="108413" y="381938"/>
                    </a:lnTo>
                    <a:cubicBezTo>
                      <a:pt x="108690" y="381869"/>
                      <a:pt x="109035" y="381800"/>
                      <a:pt x="109311" y="381731"/>
                    </a:cubicBezTo>
                    <a:cubicBezTo>
                      <a:pt x="109311" y="381731"/>
                      <a:pt x="109311" y="381731"/>
                      <a:pt x="109311" y="381731"/>
                    </a:cubicBezTo>
                    <a:cubicBezTo>
                      <a:pt x="110277" y="381454"/>
                      <a:pt x="111244" y="381178"/>
                      <a:pt x="112210" y="380902"/>
                    </a:cubicBezTo>
                    <a:cubicBezTo>
                      <a:pt x="112210" y="380902"/>
                      <a:pt x="112210" y="380902"/>
                      <a:pt x="112210" y="380902"/>
                    </a:cubicBezTo>
                    <a:cubicBezTo>
                      <a:pt x="112970" y="380695"/>
                      <a:pt x="113660" y="380419"/>
                      <a:pt x="114420" y="380212"/>
                    </a:cubicBezTo>
                    <a:lnTo>
                      <a:pt x="114489" y="380212"/>
                    </a:lnTo>
                    <a:cubicBezTo>
                      <a:pt x="114558" y="380212"/>
                      <a:pt x="114696" y="380143"/>
                      <a:pt x="114765" y="380143"/>
                    </a:cubicBezTo>
                    <a:cubicBezTo>
                      <a:pt x="114765" y="380143"/>
                      <a:pt x="114765" y="380143"/>
                      <a:pt x="114765" y="380143"/>
                    </a:cubicBezTo>
                    <a:cubicBezTo>
                      <a:pt x="115110" y="380074"/>
                      <a:pt x="115386" y="379936"/>
                      <a:pt x="115731" y="379798"/>
                    </a:cubicBezTo>
                    <a:cubicBezTo>
                      <a:pt x="115869" y="379729"/>
                      <a:pt x="115938" y="379729"/>
                      <a:pt x="116076" y="379659"/>
                    </a:cubicBezTo>
                    <a:cubicBezTo>
                      <a:pt x="116076" y="379659"/>
                      <a:pt x="116076" y="379659"/>
                      <a:pt x="116076" y="379659"/>
                    </a:cubicBezTo>
                    <a:cubicBezTo>
                      <a:pt x="117250" y="379245"/>
                      <a:pt x="118424" y="378831"/>
                      <a:pt x="119528" y="378417"/>
                    </a:cubicBezTo>
                    <a:cubicBezTo>
                      <a:pt x="119528" y="378417"/>
                      <a:pt x="119528" y="378417"/>
                      <a:pt x="119528" y="378417"/>
                    </a:cubicBezTo>
                    <a:cubicBezTo>
                      <a:pt x="120080" y="378210"/>
                      <a:pt x="120564" y="378003"/>
                      <a:pt x="121116" y="377796"/>
                    </a:cubicBezTo>
                    <a:lnTo>
                      <a:pt x="121116" y="377796"/>
                    </a:lnTo>
                    <a:cubicBezTo>
                      <a:pt x="121392" y="377657"/>
                      <a:pt x="121737" y="377588"/>
                      <a:pt x="122014" y="377450"/>
                    </a:cubicBezTo>
                    <a:lnTo>
                      <a:pt x="122083" y="377450"/>
                    </a:lnTo>
                    <a:cubicBezTo>
                      <a:pt x="122152" y="377381"/>
                      <a:pt x="122290" y="377381"/>
                      <a:pt x="122359" y="377312"/>
                    </a:cubicBezTo>
                    <a:cubicBezTo>
                      <a:pt x="122359" y="377312"/>
                      <a:pt x="122359" y="377312"/>
                      <a:pt x="122359" y="377312"/>
                    </a:cubicBezTo>
                    <a:cubicBezTo>
                      <a:pt x="122635" y="377174"/>
                      <a:pt x="122980" y="377036"/>
                      <a:pt x="123256" y="376898"/>
                    </a:cubicBezTo>
                    <a:cubicBezTo>
                      <a:pt x="123325" y="376829"/>
                      <a:pt x="123463" y="376829"/>
                      <a:pt x="123532" y="376760"/>
                    </a:cubicBezTo>
                    <a:cubicBezTo>
                      <a:pt x="123532" y="376760"/>
                      <a:pt x="123532" y="376760"/>
                      <a:pt x="123601" y="376760"/>
                    </a:cubicBezTo>
                    <a:cubicBezTo>
                      <a:pt x="123877" y="376622"/>
                      <a:pt x="124223" y="376484"/>
                      <a:pt x="124499" y="376346"/>
                    </a:cubicBezTo>
                    <a:cubicBezTo>
                      <a:pt x="124499" y="376346"/>
                      <a:pt x="124568" y="376346"/>
                      <a:pt x="124568" y="376346"/>
                    </a:cubicBezTo>
                    <a:cubicBezTo>
                      <a:pt x="124637" y="376346"/>
                      <a:pt x="124706" y="376277"/>
                      <a:pt x="124775" y="376277"/>
                    </a:cubicBezTo>
                    <a:lnTo>
                      <a:pt x="124844" y="376208"/>
                    </a:lnTo>
                    <a:cubicBezTo>
                      <a:pt x="125120" y="376070"/>
                      <a:pt x="125396" y="375932"/>
                      <a:pt x="125672" y="375863"/>
                    </a:cubicBezTo>
                    <a:cubicBezTo>
                      <a:pt x="125672" y="375863"/>
                      <a:pt x="125672" y="375863"/>
                      <a:pt x="125672" y="375863"/>
                    </a:cubicBezTo>
                    <a:cubicBezTo>
                      <a:pt x="125741" y="375793"/>
                      <a:pt x="125879" y="375793"/>
                      <a:pt x="125949" y="375724"/>
                    </a:cubicBezTo>
                    <a:cubicBezTo>
                      <a:pt x="125949" y="375724"/>
                      <a:pt x="125949" y="375724"/>
                      <a:pt x="126018" y="375724"/>
                    </a:cubicBezTo>
                    <a:cubicBezTo>
                      <a:pt x="126708" y="375379"/>
                      <a:pt x="127398" y="375034"/>
                      <a:pt x="128089" y="374758"/>
                    </a:cubicBezTo>
                    <a:lnTo>
                      <a:pt x="128158" y="374758"/>
                    </a:lnTo>
                    <a:cubicBezTo>
                      <a:pt x="128227" y="374689"/>
                      <a:pt x="128296" y="374689"/>
                      <a:pt x="128434" y="374620"/>
                    </a:cubicBezTo>
                    <a:cubicBezTo>
                      <a:pt x="128434" y="374620"/>
                      <a:pt x="128503" y="374620"/>
                      <a:pt x="128503" y="374620"/>
                    </a:cubicBezTo>
                    <a:cubicBezTo>
                      <a:pt x="128779" y="374482"/>
                      <a:pt x="129055" y="374344"/>
                      <a:pt x="129331" y="374206"/>
                    </a:cubicBezTo>
                    <a:lnTo>
                      <a:pt x="129400" y="374206"/>
                    </a:lnTo>
                    <a:cubicBezTo>
                      <a:pt x="129469" y="374137"/>
                      <a:pt x="129538" y="374137"/>
                      <a:pt x="129607" y="374068"/>
                    </a:cubicBezTo>
                    <a:cubicBezTo>
                      <a:pt x="129607" y="374068"/>
                      <a:pt x="129607" y="374068"/>
                      <a:pt x="129676" y="374068"/>
                    </a:cubicBezTo>
                    <a:cubicBezTo>
                      <a:pt x="129745" y="373999"/>
                      <a:pt x="129884" y="373999"/>
                      <a:pt x="129953" y="373929"/>
                    </a:cubicBezTo>
                    <a:lnTo>
                      <a:pt x="130022" y="373929"/>
                    </a:lnTo>
                    <a:cubicBezTo>
                      <a:pt x="130298" y="373791"/>
                      <a:pt x="130574" y="373653"/>
                      <a:pt x="130919" y="373515"/>
                    </a:cubicBezTo>
                    <a:cubicBezTo>
                      <a:pt x="130919" y="373515"/>
                      <a:pt x="130919" y="373515"/>
                      <a:pt x="130919" y="373515"/>
                    </a:cubicBezTo>
                    <a:cubicBezTo>
                      <a:pt x="131471" y="373239"/>
                      <a:pt x="131955" y="372963"/>
                      <a:pt x="132507" y="372687"/>
                    </a:cubicBezTo>
                    <a:lnTo>
                      <a:pt x="132507" y="372687"/>
                    </a:lnTo>
                    <a:cubicBezTo>
                      <a:pt x="133059" y="372411"/>
                      <a:pt x="133612" y="372066"/>
                      <a:pt x="134164" y="371789"/>
                    </a:cubicBezTo>
                    <a:cubicBezTo>
                      <a:pt x="134233" y="371789"/>
                      <a:pt x="134302" y="371720"/>
                      <a:pt x="134302" y="371720"/>
                    </a:cubicBezTo>
                    <a:cubicBezTo>
                      <a:pt x="134371" y="371720"/>
                      <a:pt x="134371" y="371651"/>
                      <a:pt x="134440" y="371651"/>
                    </a:cubicBezTo>
                    <a:lnTo>
                      <a:pt x="134509" y="371651"/>
                    </a:lnTo>
                    <a:cubicBezTo>
                      <a:pt x="134509" y="371651"/>
                      <a:pt x="134578" y="371582"/>
                      <a:pt x="134578" y="371582"/>
                    </a:cubicBezTo>
                    <a:cubicBezTo>
                      <a:pt x="134785" y="371513"/>
                      <a:pt x="134923" y="371375"/>
                      <a:pt x="135130" y="371306"/>
                    </a:cubicBezTo>
                    <a:lnTo>
                      <a:pt x="135130" y="371306"/>
                    </a:lnTo>
                    <a:cubicBezTo>
                      <a:pt x="135268" y="371237"/>
                      <a:pt x="135406" y="371099"/>
                      <a:pt x="135614" y="371030"/>
                    </a:cubicBezTo>
                    <a:cubicBezTo>
                      <a:pt x="135614" y="371030"/>
                      <a:pt x="135614" y="371030"/>
                      <a:pt x="135614" y="371030"/>
                    </a:cubicBezTo>
                    <a:cubicBezTo>
                      <a:pt x="135614" y="371030"/>
                      <a:pt x="135614" y="371030"/>
                      <a:pt x="135683" y="371030"/>
                    </a:cubicBezTo>
                    <a:cubicBezTo>
                      <a:pt x="136028" y="370823"/>
                      <a:pt x="136442" y="370616"/>
                      <a:pt x="136787" y="370340"/>
                    </a:cubicBezTo>
                    <a:cubicBezTo>
                      <a:pt x="136787" y="370340"/>
                      <a:pt x="136787" y="370340"/>
                      <a:pt x="136787" y="370340"/>
                    </a:cubicBezTo>
                    <a:cubicBezTo>
                      <a:pt x="136787" y="370340"/>
                      <a:pt x="136856" y="370340"/>
                      <a:pt x="136856" y="370271"/>
                    </a:cubicBezTo>
                    <a:cubicBezTo>
                      <a:pt x="137201" y="370063"/>
                      <a:pt x="137547" y="369856"/>
                      <a:pt x="137892" y="369580"/>
                    </a:cubicBezTo>
                    <a:cubicBezTo>
                      <a:pt x="137892" y="369580"/>
                      <a:pt x="137892" y="369580"/>
                      <a:pt x="137892" y="369580"/>
                    </a:cubicBezTo>
                    <a:lnTo>
                      <a:pt x="137961" y="369511"/>
                    </a:lnTo>
                    <a:cubicBezTo>
                      <a:pt x="138306" y="369304"/>
                      <a:pt x="138651" y="369028"/>
                      <a:pt x="138996" y="368821"/>
                    </a:cubicBezTo>
                    <a:cubicBezTo>
                      <a:pt x="139134" y="368752"/>
                      <a:pt x="139272" y="368614"/>
                      <a:pt x="139411" y="368545"/>
                    </a:cubicBezTo>
                    <a:cubicBezTo>
                      <a:pt x="139411" y="368545"/>
                      <a:pt x="139411" y="368545"/>
                      <a:pt x="139411" y="368545"/>
                    </a:cubicBezTo>
                    <a:cubicBezTo>
                      <a:pt x="139618" y="368407"/>
                      <a:pt x="139894" y="368200"/>
                      <a:pt x="140101" y="368061"/>
                    </a:cubicBezTo>
                    <a:cubicBezTo>
                      <a:pt x="140170" y="367992"/>
                      <a:pt x="140239" y="367923"/>
                      <a:pt x="140377" y="367854"/>
                    </a:cubicBezTo>
                    <a:cubicBezTo>
                      <a:pt x="140446" y="367785"/>
                      <a:pt x="140446" y="367785"/>
                      <a:pt x="140515" y="367716"/>
                    </a:cubicBezTo>
                    <a:cubicBezTo>
                      <a:pt x="140722" y="367578"/>
                      <a:pt x="140998" y="367371"/>
                      <a:pt x="141205" y="367233"/>
                    </a:cubicBezTo>
                    <a:cubicBezTo>
                      <a:pt x="141205" y="367233"/>
                      <a:pt x="141205" y="367233"/>
                      <a:pt x="141205" y="367233"/>
                    </a:cubicBezTo>
                    <a:cubicBezTo>
                      <a:pt x="141274" y="367233"/>
                      <a:pt x="141274" y="367164"/>
                      <a:pt x="141344" y="367164"/>
                    </a:cubicBezTo>
                    <a:cubicBezTo>
                      <a:pt x="141413" y="367095"/>
                      <a:pt x="141551" y="367026"/>
                      <a:pt x="141620" y="366957"/>
                    </a:cubicBezTo>
                    <a:cubicBezTo>
                      <a:pt x="141827" y="366819"/>
                      <a:pt x="142103" y="366612"/>
                      <a:pt x="142310" y="366474"/>
                    </a:cubicBezTo>
                    <a:cubicBezTo>
                      <a:pt x="142310" y="366474"/>
                      <a:pt x="142310" y="366474"/>
                      <a:pt x="142310" y="366474"/>
                    </a:cubicBezTo>
                    <a:cubicBezTo>
                      <a:pt x="142310" y="366474"/>
                      <a:pt x="142379" y="366405"/>
                      <a:pt x="142379" y="366405"/>
                    </a:cubicBezTo>
                    <a:cubicBezTo>
                      <a:pt x="142724" y="366128"/>
                      <a:pt x="143069" y="365921"/>
                      <a:pt x="143415" y="365645"/>
                    </a:cubicBezTo>
                    <a:cubicBezTo>
                      <a:pt x="143415" y="365645"/>
                      <a:pt x="143415" y="365645"/>
                      <a:pt x="143415" y="365645"/>
                    </a:cubicBezTo>
                    <a:cubicBezTo>
                      <a:pt x="143760" y="365369"/>
                      <a:pt x="144105" y="365093"/>
                      <a:pt x="144450" y="364886"/>
                    </a:cubicBezTo>
                    <a:cubicBezTo>
                      <a:pt x="144450" y="364886"/>
                      <a:pt x="144450" y="364886"/>
                      <a:pt x="144450" y="364886"/>
                    </a:cubicBezTo>
                    <a:cubicBezTo>
                      <a:pt x="144588" y="364817"/>
                      <a:pt x="144726" y="364679"/>
                      <a:pt x="144864" y="364610"/>
                    </a:cubicBezTo>
                    <a:cubicBezTo>
                      <a:pt x="145071" y="364472"/>
                      <a:pt x="145279" y="364265"/>
                      <a:pt x="145555" y="364126"/>
                    </a:cubicBezTo>
                    <a:cubicBezTo>
                      <a:pt x="145555" y="364126"/>
                      <a:pt x="145624" y="364057"/>
                      <a:pt x="145624" y="364057"/>
                    </a:cubicBezTo>
                    <a:cubicBezTo>
                      <a:pt x="145624" y="364057"/>
                      <a:pt x="145693" y="364057"/>
                      <a:pt x="145693" y="363988"/>
                    </a:cubicBezTo>
                    <a:cubicBezTo>
                      <a:pt x="145762" y="363988"/>
                      <a:pt x="145762" y="363919"/>
                      <a:pt x="145831" y="363919"/>
                    </a:cubicBezTo>
                    <a:lnTo>
                      <a:pt x="145900" y="363850"/>
                    </a:lnTo>
                    <a:cubicBezTo>
                      <a:pt x="145900" y="363850"/>
                      <a:pt x="145969" y="363781"/>
                      <a:pt x="145969" y="363781"/>
                    </a:cubicBezTo>
                    <a:cubicBezTo>
                      <a:pt x="146452" y="363367"/>
                      <a:pt x="146935" y="363022"/>
                      <a:pt x="147419" y="362608"/>
                    </a:cubicBezTo>
                    <a:lnTo>
                      <a:pt x="147488" y="362539"/>
                    </a:lnTo>
                    <a:cubicBezTo>
                      <a:pt x="147557" y="362539"/>
                      <a:pt x="147557" y="362470"/>
                      <a:pt x="147626" y="362470"/>
                    </a:cubicBezTo>
                    <a:cubicBezTo>
                      <a:pt x="147695" y="362401"/>
                      <a:pt x="147695" y="362401"/>
                      <a:pt x="147764" y="362331"/>
                    </a:cubicBezTo>
                    <a:lnTo>
                      <a:pt x="147695" y="362401"/>
                    </a:lnTo>
                    <a:cubicBezTo>
                      <a:pt x="148040" y="362124"/>
                      <a:pt x="148385" y="361848"/>
                      <a:pt x="148730" y="361572"/>
                    </a:cubicBezTo>
                    <a:cubicBezTo>
                      <a:pt x="148730" y="361572"/>
                      <a:pt x="148730" y="361572"/>
                      <a:pt x="148730" y="361572"/>
                    </a:cubicBezTo>
                    <a:lnTo>
                      <a:pt x="148799" y="361503"/>
                    </a:lnTo>
                    <a:cubicBezTo>
                      <a:pt x="148868" y="361434"/>
                      <a:pt x="149006" y="361365"/>
                      <a:pt x="149076" y="361227"/>
                    </a:cubicBezTo>
                    <a:cubicBezTo>
                      <a:pt x="149283" y="361020"/>
                      <a:pt x="149559" y="360813"/>
                      <a:pt x="149766" y="360675"/>
                    </a:cubicBezTo>
                    <a:cubicBezTo>
                      <a:pt x="149766" y="360675"/>
                      <a:pt x="149766" y="360675"/>
                      <a:pt x="149766" y="360675"/>
                    </a:cubicBezTo>
                    <a:lnTo>
                      <a:pt x="149766" y="360675"/>
                    </a:lnTo>
                    <a:cubicBezTo>
                      <a:pt x="150111" y="360398"/>
                      <a:pt x="150387" y="360122"/>
                      <a:pt x="150732" y="359846"/>
                    </a:cubicBezTo>
                    <a:cubicBezTo>
                      <a:pt x="150801" y="359777"/>
                      <a:pt x="150801" y="359777"/>
                      <a:pt x="150870" y="359708"/>
                    </a:cubicBezTo>
                    <a:cubicBezTo>
                      <a:pt x="151147" y="359432"/>
                      <a:pt x="151423" y="359225"/>
                      <a:pt x="151699" y="358949"/>
                    </a:cubicBezTo>
                    <a:cubicBezTo>
                      <a:pt x="151768" y="358880"/>
                      <a:pt x="151837" y="358811"/>
                      <a:pt x="151906" y="358742"/>
                    </a:cubicBezTo>
                    <a:cubicBezTo>
                      <a:pt x="151975" y="358673"/>
                      <a:pt x="152044" y="358604"/>
                      <a:pt x="152044" y="358604"/>
                    </a:cubicBezTo>
                    <a:cubicBezTo>
                      <a:pt x="152251" y="358396"/>
                      <a:pt x="152458" y="358189"/>
                      <a:pt x="152665" y="358051"/>
                    </a:cubicBezTo>
                    <a:cubicBezTo>
                      <a:pt x="152665" y="358051"/>
                      <a:pt x="152665" y="358051"/>
                      <a:pt x="152665" y="358051"/>
                    </a:cubicBezTo>
                    <a:cubicBezTo>
                      <a:pt x="153011" y="357775"/>
                      <a:pt x="153287" y="357430"/>
                      <a:pt x="153632" y="357154"/>
                    </a:cubicBezTo>
                    <a:cubicBezTo>
                      <a:pt x="153632" y="357154"/>
                      <a:pt x="153632" y="357154"/>
                      <a:pt x="153632" y="357154"/>
                    </a:cubicBezTo>
                    <a:cubicBezTo>
                      <a:pt x="153977" y="356878"/>
                      <a:pt x="154253" y="356532"/>
                      <a:pt x="154598" y="356256"/>
                    </a:cubicBezTo>
                    <a:cubicBezTo>
                      <a:pt x="154598" y="356256"/>
                      <a:pt x="154598" y="356256"/>
                      <a:pt x="154598" y="356256"/>
                    </a:cubicBezTo>
                    <a:lnTo>
                      <a:pt x="154667" y="356187"/>
                    </a:lnTo>
                    <a:cubicBezTo>
                      <a:pt x="154667" y="356187"/>
                      <a:pt x="154667" y="356187"/>
                      <a:pt x="154667" y="356187"/>
                    </a:cubicBezTo>
                    <a:lnTo>
                      <a:pt x="154667" y="356187"/>
                    </a:lnTo>
                    <a:cubicBezTo>
                      <a:pt x="154944" y="355911"/>
                      <a:pt x="155220" y="355635"/>
                      <a:pt x="155496" y="355359"/>
                    </a:cubicBezTo>
                    <a:cubicBezTo>
                      <a:pt x="155634" y="355221"/>
                      <a:pt x="155703" y="355152"/>
                      <a:pt x="155841" y="355014"/>
                    </a:cubicBezTo>
                    <a:cubicBezTo>
                      <a:pt x="155841" y="355014"/>
                      <a:pt x="155841" y="355014"/>
                      <a:pt x="155841" y="355014"/>
                    </a:cubicBezTo>
                    <a:cubicBezTo>
                      <a:pt x="155979" y="354876"/>
                      <a:pt x="156117" y="354738"/>
                      <a:pt x="156186" y="354599"/>
                    </a:cubicBezTo>
                    <a:lnTo>
                      <a:pt x="156186" y="354599"/>
                    </a:lnTo>
                    <a:cubicBezTo>
                      <a:pt x="156255" y="354530"/>
                      <a:pt x="156324" y="354461"/>
                      <a:pt x="156393" y="354392"/>
                    </a:cubicBezTo>
                    <a:cubicBezTo>
                      <a:pt x="156669" y="354047"/>
                      <a:pt x="157015" y="353771"/>
                      <a:pt x="157291" y="353426"/>
                    </a:cubicBezTo>
                    <a:cubicBezTo>
                      <a:pt x="157567" y="353150"/>
                      <a:pt x="157843" y="352874"/>
                      <a:pt x="158050" y="352597"/>
                    </a:cubicBezTo>
                    <a:cubicBezTo>
                      <a:pt x="158119" y="352528"/>
                      <a:pt x="158188" y="352459"/>
                      <a:pt x="158188" y="352459"/>
                    </a:cubicBezTo>
                    <a:cubicBezTo>
                      <a:pt x="158395" y="352252"/>
                      <a:pt x="158602" y="352045"/>
                      <a:pt x="158810" y="351769"/>
                    </a:cubicBezTo>
                    <a:cubicBezTo>
                      <a:pt x="158879" y="351631"/>
                      <a:pt x="159017" y="351562"/>
                      <a:pt x="159086" y="351424"/>
                    </a:cubicBezTo>
                    <a:cubicBezTo>
                      <a:pt x="159362" y="351148"/>
                      <a:pt x="159569" y="350872"/>
                      <a:pt x="159845" y="350526"/>
                    </a:cubicBezTo>
                    <a:cubicBezTo>
                      <a:pt x="159845" y="350526"/>
                      <a:pt x="159845" y="350526"/>
                      <a:pt x="159914" y="350457"/>
                    </a:cubicBezTo>
                    <a:cubicBezTo>
                      <a:pt x="159914" y="350457"/>
                      <a:pt x="159983" y="350388"/>
                      <a:pt x="159983" y="350388"/>
                    </a:cubicBezTo>
                    <a:cubicBezTo>
                      <a:pt x="159983" y="350388"/>
                      <a:pt x="159983" y="350388"/>
                      <a:pt x="159983" y="350388"/>
                    </a:cubicBezTo>
                    <a:cubicBezTo>
                      <a:pt x="160259" y="350043"/>
                      <a:pt x="160605" y="349698"/>
                      <a:pt x="160881" y="349353"/>
                    </a:cubicBezTo>
                    <a:cubicBezTo>
                      <a:pt x="160950" y="349284"/>
                      <a:pt x="161019" y="349215"/>
                      <a:pt x="161088" y="349146"/>
                    </a:cubicBezTo>
                    <a:cubicBezTo>
                      <a:pt x="161157" y="349077"/>
                      <a:pt x="161157" y="349077"/>
                      <a:pt x="161226" y="349008"/>
                    </a:cubicBezTo>
                    <a:cubicBezTo>
                      <a:pt x="161433" y="348800"/>
                      <a:pt x="161571" y="348593"/>
                      <a:pt x="161778" y="348386"/>
                    </a:cubicBezTo>
                    <a:cubicBezTo>
                      <a:pt x="161778" y="348386"/>
                      <a:pt x="161778" y="348386"/>
                      <a:pt x="161778" y="348386"/>
                    </a:cubicBezTo>
                    <a:cubicBezTo>
                      <a:pt x="161847" y="348317"/>
                      <a:pt x="161916" y="348179"/>
                      <a:pt x="161985" y="348110"/>
                    </a:cubicBezTo>
                    <a:cubicBezTo>
                      <a:pt x="161985" y="348041"/>
                      <a:pt x="162054" y="348041"/>
                      <a:pt x="162054" y="347972"/>
                    </a:cubicBezTo>
                    <a:cubicBezTo>
                      <a:pt x="162261" y="347765"/>
                      <a:pt x="162399" y="347558"/>
                      <a:pt x="162607" y="347282"/>
                    </a:cubicBezTo>
                    <a:cubicBezTo>
                      <a:pt x="162607" y="347282"/>
                      <a:pt x="162607" y="347282"/>
                      <a:pt x="162607" y="347282"/>
                    </a:cubicBezTo>
                    <a:cubicBezTo>
                      <a:pt x="162814" y="347006"/>
                      <a:pt x="163021" y="346729"/>
                      <a:pt x="163228" y="346453"/>
                    </a:cubicBezTo>
                    <a:cubicBezTo>
                      <a:pt x="163228" y="346453"/>
                      <a:pt x="163228" y="346453"/>
                      <a:pt x="163228" y="346453"/>
                    </a:cubicBezTo>
                    <a:cubicBezTo>
                      <a:pt x="163297" y="346384"/>
                      <a:pt x="163366" y="346315"/>
                      <a:pt x="163435" y="346246"/>
                    </a:cubicBezTo>
                    <a:cubicBezTo>
                      <a:pt x="163435" y="346246"/>
                      <a:pt x="163435" y="346246"/>
                      <a:pt x="163435" y="346246"/>
                    </a:cubicBezTo>
                    <a:cubicBezTo>
                      <a:pt x="163711" y="345901"/>
                      <a:pt x="163987" y="345556"/>
                      <a:pt x="164263" y="345211"/>
                    </a:cubicBezTo>
                    <a:cubicBezTo>
                      <a:pt x="164263" y="345211"/>
                      <a:pt x="164263" y="345211"/>
                      <a:pt x="164263" y="345211"/>
                    </a:cubicBezTo>
                    <a:cubicBezTo>
                      <a:pt x="164471" y="345004"/>
                      <a:pt x="164609" y="344727"/>
                      <a:pt x="164816" y="344520"/>
                    </a:cubicBezTo>
                    <a:lnTo>
                      <a:pt x="164816" y="344520"/>
                    </a:lnTo>
                    <a:cubicBezTo>
                      <a:pt x="164816" y="344520"/>
                      <a:pt x="164816" y="344451"/>
                      <a:pt x="164885" y="344451"/>
                    </a:cubicBezTo>
                    <a:cubicBezTo>
                      <a:pt x="164954" y="344382"/>
                      <a:pt x="164954" y="344313"/>
                      <a:pt x="165023" y="344244"/>
                    </a:cubicBezTo>
                    <a:cubicBezTo>
                      <a:pt x="165023" y="344244"/>
                      <a:pt x="165092" y="344175"/>
                      <a:pt x="165092" y="344175"/>
                    </a:cubicBezTo>
                    <a:cubicBezTo>
                      <a:pt x="165299" y="343899"/>
                      <a:pt x="165506" y="343623"/>
                      <a:pt x="165713" y="343347"/>
                    </a:cubicBezTo>
                    <a:cubicBezTo>
                      <a:pt x="165782" y="343278"/>
                      <a:pt x="165851" y="343209"/>
                      <a:pt x="165920" y="343071"/>
                    </a:cubicBezTo>
                    <a:cubicBezTo>
                      <a:pt x="165920" y="343071"/>
                      <a:pt x="165920" y="343001"/>
                      <a:pt x="165989" y="343001"/>
                    </a:cubicBezTo>
                    <a:cubicBezTo>
                      <a:pt x="166058" y="342932"/>
                      <a:pt x="166058" y="342932"/>
                      <a:pt x="166127" y="342863"/>
                    </a:cubicBezTo>
                    <a:lnTo>
                      <a:pt x="166127" y="342863"/>
                    </a:lnTo>
                    <a:cubicBezTo>
                      <a:pt x="166611" y="342242"/>
                      <a:pt x="167025" y="341552"/>
                      <a:pt x="167508" y="340861"/>
                    </a:cubicBezTo>
                    <a:lnTo>
                      <a:pt x="167508" y="340861"/>
                    </a:lnTo>
                    <a:cubicBezTo>
                      <a:pt x="167646" y="340585"/>
                      <a:pt x="167853" y="340378"/>
                      <a:pt x="167991" y="340102"/>
                    </a:cubicBezTo>
                    <a:cubicBezTo>
                      <a:pt x="168060" y="340033"/>
                      <a:pt x="168129" y="339895"/>
                      <a:pt x="168198" y="339826"/>
                    </a:cubicBezTo>
                    <a:cubicBezTo>
                      <a:pt x="168198" y="339826"/>
                      <a:pt x="168268" y="339757"/>
                      <a:pt x="168268" y="339757"/>
                    </a:cubicBezTo>
                    <a:cubicBezTo>
                      <a:pt x="168406" y="339550"/>
                      <a:pt x="168544" y="339274"/>
                      <a:pt x="168682" y="339066"/>
                    </a:cubicBezTo>
                    <a:cubicBezTo>
                      <a:pt x="168751" y="338997"/>
                      <a:pt x="168751" y="338928"/>
                      <a:pt x="168820" y="338859"/>
                    </a:cubicBezTo>
                    <a:cubicBezTo>
                      <a:pt x="168889" y="338790"/>
                      <a:pt x="168889" y="338721"/>
                      <a:pt x="168958" y="338652"/>
                    </a:cubicBezTo>
                    <a:cubicBezTo>
                      <a:pt x="168958" y="338652"/>
                      <a:pt x="168958" y="338652"/>
                      <a:pt x="168958" y="338652"/>
                    </a:cubicBezTo>
                    <a:cubicBezTo>
                      <a:pt x="169165" y="338307"/>
                      <a:pt x="169441" y="337893"/>
                      <a:pt x="169648" y="337548"/>
                    </a:cubicBezTo>
                    <a:cubicBezTo>
                      <a:pt x="169648" y="337548"/>
                      <a:pt x="169648" y="337548"/>
                      <a:pt x="169648" y="337548"/>
                    </a:cubicBezTo>
                    <a:lnTo>
                      <a:pt x="169648" y="337548"/>
                    </a:lnTo>
                    <a:cubicBezTo>
                      <a:pt x="169855" y="337202"/>
                      <a:pt x="170131" y="336788"/>
                      <a:pt x="170339" y="336443"/>
                    </a:cubicBezTo>
                    <a:cubicBezTo>
                      <a:pt x="170339" y="336443"/>
                      <a:pt x="170339" y="336443"/>
                      <a:pt x="170339" y="336443"/>
                    </a:cubicBezTo>
                    <a:lnTo>
                      <a:pt x="170339" y="336443"/>
                    </a:lnTo>
                    <a:cubicBezTo>
                      <a:pt x="170408" y="336374"/>
                      <a:pt x="170477" y="336236"/>
                      <a:pt x="170546" y="336167"/>
                    </a:cubicBezTo>
                    <a:lnTo>
                      <a:pt x="170615" y="336098"/>
                    </a:lnTo>
                    <a:cubicBezTo>
                      <a:pt x="170753" y="335822"/>
                      <a:pt x="170891" y="335615"/>
                      <a:pt x="171029" y="335338"/>
                    </a:cubicBezTo>
                    <a:cubicBezTo>
                      <a:pt x="171029" y="335338"/>
                      <a:pt x="171029" y="335269"/>
                      <a:pt x="171098" y="335269"/>
                    </a:cubicBezTo>
                    <a:cubicBezTo>
                      <a:pt x="171236" y="334993"/>
                      <a:pt x="171443" y="334717"/>
                      <a:pt x="171581" y="334441"/>
                    </a:cubicBezTo>
                    <a:cubicBezTo>
                      <a:pt x="171581" y="334372"/>
                      <a:pt x="171650" y="334372"/>
                      <a:pt x="171650" y="334303"/>
                    </a:cubicBezTo>
                    <a:cubicBezTo>
                      <a:pt x="171719" y="334234"/>
                      <a:pt x="171719" y="334165"/>
                      <a:pt x="171788" y="334096"/>
                    </a:cubicBezTo>
                    <a:cubicBezTo>
                      <a:pt x="171788" y="334096"/>
                      <a:pt x="171788" y="334096"/>
                      <a:pt x="171788" y="334027"/>
                    </a:cubicBezTo>
                    <a:cubicBezTo>
                      <a:pt x="171995" y="333682"/>
                      <a:pt x="172203" y="333267"/>
                      <a:pt x="172410" y="332922"/>
                    </a:cubicBezTo>
                    <a:cubicBezTo>
                      <a:pt x="172479" y="332853"/>
                      <a:pt x="172479" y="332784"/>
                      <a:pt x="172548" y="332646"/>
                    </a:cubicBezTo>
                    <a:cubicBezTo>
                      <a:pt x="172686" y="332370"/>
                      <a:pt x="172893" y="332025"/>
                      <a:pt x="173031" y="331749"/>
                    </a:cubicBezTo>
                    <a:cubicBezTo>
                      <a:pt x="173031" y="331749"/>
                      <a:pt x="173031" y="331749"/>
                      <a:pt x="173031" y="331680"/>
                    </a:cubicBezTo>
                    <a:cubicBezTo>
                      <a:pt x="173652" y="330506"/>
                      <a:pt x="174274" y="329332"/>
                      <a:pt x="174826" y="328090"/>
                    </a:cubicBezTo>
                    <a:lnTo>
                      <a:pt x="174826" y="328021"/>
                    </a:lnTo>
                    <a:cubicBezTo>
                      <a:pt x="174895" y="327883"/>
                      <a:pt x="174964" y="327676"/>
                      <a:pt x="175102" y="327537"/>
                    </a:cubicBezTo>
                    <a:lnTo>
                      <a:pt x="175102" y="327537"/>
                    </a:lnTo>
                    <a:cubicBezTo>
                      <a:pt x="175171" y="327330"/>
                      <a:pt x="175309" y="327123"/>
                      <a:pt x="175378" y="326916"/>
                    </a:cubicBezTo>
                    <a:cubicBezTo>
                      <a:pt x="175378" y="326916"/>
                      <a:pt x="175378" y="326847"/>
                      <a:pt x="175447" y="326847"/>
                    </a:cubicBezTo>
                    <a:cubicBezTo>
                      <a:pt x="175585" y="326571"/>
                      <a:pt x="175723" y="326295"/>
                      <a:pt x="175861" y="326019"/>
                    </a:cubicBezTo>
                    <a:lnTo>
                      <a:pt x="175861" y="326019"/>
                    </a:lnTo>
                    <a:cubicBezTo>
                      <a:pt x="175930" y="325881"/>
                      <a:pt x="176000" y="325812"/>
                      <a:pt x="176000" y="325673"/>
                    </a:cubicBezTo>
                    <a:cubicBezTo>
                      <a:pt x="176207" y="325259"/>
                      <a:pt x="176345" y="324845"/>
                      <a:pt x="176552" y="324431"/>
                    </a:cubicBezTo>
                    <a:lnTo>
                      <a:pt x="176552" y="324431"/>
                    </a:lnTo>
                    <a:cubicBezTo>
                      <a:pt x="176966" y="323533"/>
                      <a:pt x="177311" y="322567"/>
                      <a:pt x="177725" y="321600"/>
                    </a:cubicBezTo>
                    <a:cubicBezTo>
                      <a:pt x="178278" y="321738"/>
                      <a:pt x="178830" y="321877"/>
                      <a:pt x="179382" y="322015"/>
                    </a:cubicBezTo>
                    <a:cubicBezTo>
                      <a:pt x="179935" y="322153"/>
                      <a:pt x="180487" y="322291"/>
                      <a:pt x="181039" y="322498"/>
                    </a:cubicBezTo>
                    <a:cubicBezTo>
                      <a:pt x="181039" y="322636"/>
                      <a:pt x="180970" y="322774"/>
                      <a:pt x="180970" y="322912"/>
                    </a:cubicBezTo>
                    <a:cubicBezTo>
                      <a:pt x="180970" y="323119"/>
                      <a:pt x="180901" y="323257"/>
                      <a:pt x="180901" y="323464"/>
                    </a:cubicBezTo>
                    <a:cubicBezTo>
                      <a:pt x="180901" y="323533"/>
                      <a:pt x="180901" y="323533"/>
                      <a:pt x="180901" y="323602"/>
                    </a:cubicBezTo>
                    <a:lnTo>
                      <a:pt x="180901" y="323671"/>
                    </a:lnTo>
                    <a:cubicBezTo>
                      <a:pt x="180832" y="323948"/>
                      <a:pt x="180832" y="324224"/>
                      <a:pt x="180763" y="324569"/>
                    </a:cubicBezTo>
                    <a:cubicBezTo>
                      <a:pt x="180763" y="324569"/>
                      <a:pt x="180763" y="324569"/>
                      <a:pt x="180763" y="324569"/>
                    </a:cubicBezTo>
                    <a:cubicBezTo>
                      <a:pt x="180694" y="324845"/>
                      <a:pt x="180694" y="325121"/>
                      <a:pt x="180694" y="325466"/>
                    </a:cubicBezTo>
                    <a:cubicBezTo>
                      <a:pt x="180694" y="325743"/>
                      <a:pt x="180625" y="326019"/>
                      <a:pt x="180625" y="326226"/>
                    </a:cubicBezTo>
                    <a:cubicBezTo>
                      <a:pt x="180625" y="326226"/>
                      <a:pt x="180625" y="326226"/>
                      <a:pt x="180625" y="326226"/>
                    </a:cubicBezTo>
                    <a:cubicBezTo>
                      <a:pt x="180556" y="326640"/>
                      <a:pt x="180556" y="327123"/>
                      <a:pt x="180487" y="327537"/>
                    </a:cubicBezTo>
                    <a:cubicBezTo>
                      <a:pt x="180487" y="327883"/>
                      <a:pt x="180418" y="328228"/>
                      <a:pt x="180418" y="328573"/>
                    </a:cubicBezTo>
                    <a:cubicBezTo>
                      <a:pt x="180418" y="328918"/>
                      <a:pt x="180349" y="329263"/>
                      <a:pt x="180349" y="329608"/>
                    </a:cubicBezTo>
                    <a:cubicBezTo>
                      <a:pt x="180349" y="329608"/>
                      <a:pt x="180349" y="329608"/>
                      <a:pt x="180349" y="329608"/>
                    </a:cubicBezTo>
                    <a:cubicBezTo>
                      <a:pt x="180349" y="329678"/>
                      <a:pt x="180349" y="329816"/>
                      <a:pt x="180349" y="329885"/>
                    </a:cubicBezTo>
                    <a:cubicBezTo>
                      <a:pt x="180349" y="329885"/>
                      <a:pt x="180349" y="329954"/>
                      <a:pt x="180349" y="329954"/>
                    </a:cubicBezTo>
                    <a:cubicBezTo>
                      <a:pt x="180349" y="330368"/>
                      <a:pt x="180280" y="330713"/>
                      <a:pt x="180280" y="331127"/>
                    </a:cubicBezTo>
                    <a:lnTo>
                      <a:pt x="180280" y="331196"/>
                    </a:lnTo>
                    <a:cubicBezTo>
                      <a:pt x="180280" y="331196"/>
                      <a:pt x="180280" y="331196"/>
                      <a:pt x="180280" y="331265"/>
                    </a:cubicBezTo>
                    <a:cubicBezTo>
                      <a:pt x="180211" y="332508"/>
                      <a:pt x="180142" y="333820"/>
                      <a:pt x="180142" y="335062"/>
                    </a:cubicBezTo>
                    <a:cubicBezTo>
                      <a:pt x="180142" y="335062"/>
                      <a:pt x="180142" y="335062"/>
                      <a:pt x="180142" y="335062"/>
                    </a:cubicBezTo>
                    <a:cubicBezTo>
                      <a:pt x="180142" y="335131"/>
                      <a:pt x="180142" y="335269"/>
                      <a:pt x="180142" y="335338"/>
                    </a:cubicBezTo>
                    <a:cubicBezTo>
                      <a:pt x="180142" y="335338"/>
                      <a:pt x="180142" y="335408"/>
                      <a:pt x="180142" y="335408"/>
                    </a:cubicBezTo>
                    <a:cubicBezTo>
                      <a:pt x="180142" y="335477"/>
                      <a:pt x="180142" y="335546"/>
                      <a:pt x="180142" y="335615"/>
                    </a:cubicBezTo>
                    <a:cubicBezTo>
                      <a:pt x="180142" y="335891"/>
                      <a:pt x="180142" y="336236"/>
                      <a:pt x="180142" y="336512"/>
                    </a:cubicBezTo>
                    <a:cubicBezTo>
                      <a:pt x="180142" y="336581"/>
                      <a:pt x="180142" y="336650"/>
                      <a:pt x="180142" y="336719"/>
                    </a:cubicBezTo>
                    <a:cubicBezTo>
                      <a:pt x="180142" y="336788"/>
                      <a:pt x="180142" y="336926"/>
                      <a:pt x="180142" y="336995"/>
                    </a:cubicBezTo>
                    <a:cubicBezTo>
                      <a:pt x="180142" y="337202"/>
                      <a:pt x="180142" y="337410"/>
                      <a:pt x="180142" y="337686"/>
                    </a:cubicBezTo>
                    <a:cubicBezTo>
                      <a:pt x="180142" y="337755"/>
                      <a:pt x="180142" y="337893"/>
                      <a:pt x="180142" y="337962"/>
                    </a:cubicBezTo>
                    <a:lnTo>
                      <a:pt x="180142" y="338031"/>
                    </a:lnTo>
                    <a:cubicBezTo>
                      <a:pt x="180142" y="338031"/>
                      <a:pt x="180142" y="338100"/>
                      <a:pt x="180142" y="338100"/>
                    </a:cubicBezTo>
                    <a:cubicBezTo>
                      <a:pt x="180142" y="338169"/>
                      <a:pt x="180142" y="338169"/>
                      <a:pt x="180142" y="338238"/>
                    </a:cubicBezTo>
                    <a:cubicBezTo>
                      <a:pt x="180142" y="338583"/>
                      <a:pt x="180142" y="338928"/>
                      <a:pt x="180142" y="339274"/>
                    </a:cubicBezTo>
                    <a:cubicBezTo>
                      <a:pt x="180142" y="339274"/>
                      <a:pt x="180142" y="339274"/>
                      <a:pt x="180142" y="339274"/>
                    </a:cubicBezTo>
                    <a:cubicBezTo>
                      <a:pt x="180142" y="339619"/>
                      <a:pt x="180142" y="339964"/>
                      <a:pt x="180142" y="340240"/>
                    </a:cubicBezTo>
                    <a:cubicBezTo>
                      <a:pt x="180142" y="340447"/>
                      <a:pt x="180142" y="340654"/>
                      <a:pt x="180142" y="340861"/>
                    </a:cubicBezTo>
                    <a:cubicBezTo>
                      <a:pt x="180142" y="341207"/>
                      <a:pt x="180142" y="341552"/>
                      <a:pt x="180211" y="341897"/>
                    </a:cubicBezTo>
                    <a:cubicBezTo>
                      <a:pt x="180211" y="341897"/>
                      <a:pt x="180211" y="341897"/>
                      <a:pt x="180211" y="341966"/>
                    </a:cubicBezTo>
                    <a:cubicBezTo>
                      <a:pt x="180211" y="342311"/>
                      <a:pt x="180280" y="342587"/>
                      <a:pt x="180280" y="342932"/>
                    </a:cubicBezTo>
                    <a:cubicBezTo>
                      <a:pt x="180280" y="343071"/>
                      <a:pt x="180280" y="343140"/>
                      <a:pt x="180280" y="343278"/>
                    </a:cubicBezTo>
                    <a:cubicBezTo>
                      <a:pt x="180280" y="343692"/>
                      <a:pt x="180349" y="344106"/>
                      <a:pt x="180349" y="344589"/>
                    </a:cubicBezTo>
                    <a:cubicBezTo>
                      <a:pt x="180349" y="344589"/>
                      <a:pt x="180349" y="344589"/>
                      <a:pt x="180349" y="344589"/>
                    </a:cubicBezTo>
                    <a:lnTo>
                      <a:pt x="180349" y="344658"/>
                    </a:lnTo>
                    <a:cubicBezTo>
                      <a:pt x="180349" y="344658"/>
                      <a:pt x="180349" y="344658"/>
                      <a:pt x="180349" y="344658"/>
                    </a:cubicBezTo>
                    <a:cubicBezTo>
                      <a:pt x="180349" y="345073"/>
                      <a:pt x="180418" y="345487"/>
                      <a:pt x="180487" y="345901"/>
                    </a:cubicBezTo>
                    <a:cubicBezTo>
                      <a:pt x="180487" y="345901"/>
                      <a:pt x="180487" y="345901"/>
                      <a:pt x="180487" y="345901"/>
                    </a:cubicBezTo>
                    <a:cubicBezTo>
                      <a:pt x="180487" y="346177"/>
                      <a:pt x="180556" y="346522"/>
                      <a:pt x="180556" y="346798"/>
                    </a:cubicBezTo>
                    <a:cubicBezTo>
                      <a:pt x="180556" y="346798"/>
                      <a:pt x="180556" y="346867"/>
                      <a:pt x="180556" y="346867"/>
                    </a:cubicBezTo>
                    <a:cubicBezTo>
                      <a:pt x="180556" y="347075"/>
                      <a:pt x="180556" y="347213"/>
                      <a:pt x="180625" y="347420"/>
                    </a:cubicBezTo>
                    <a:cubicBezTo>
                      <a:pt x="180625" y="347420"/>
                      <a:pt x="180625" y="347420"/>
                      <a:pt x="180625" y="347489"/>
                    </a:cubicBezTo>
                    <a:cubicBezTo>
                      <a:pt x="180625" y="347765"/>
                      <a:pt x="180694" y="348041"/>
                      <a:pt x="180694" y="348317"/>
                    </a:cubicBezTo>
                    <a:lnTo>
                      <a:pt x="180694" y="348248"/>
                    </a:lnTo>
                    <a:cubicBezTo>
                      <a:pt x="180694" y="348455"/>
                      <a:pt x="180763" y="348593"/>
                      <a:pt x="180763" y="348800"/>
                    </a:cubicBezTo>
                    <a:cubicBezTo>
                      <a:pt x="180763" y="348800"/>
                      <a:pt x="180763" y="348800"/>
                      <a:pt x="180763" y="348800"/>
                    </a:cubicBezTo>
                    <a:cubicBezTo>
                      <a:pt x="180763" y="348939"/>
                      <a:pt x="180763" y="349077"/>
                      <a:pt x="180832" y="349215"/>
                    </a:cubicBezTo>
                    <a:cubicBezTo>
                      <a:pt x="180901" y="349560"/>
                      <a:pt x="180901" y="349836"/>
                      <a:pt x="180970" y="350181"/>
                    </a:cubicBezTo>
                    <a:cubicBezTo>
                      <a:pt x="180970" y="350250"/>
                      <a:pt x="180970" y="350319"/>
                      <a:pt x="180970" y="350388"/>
                    </a:cubicBezTo>
                    <a:cubicBezTo>
                      <a:pt x="180970" y="350388"/>
                      <a:pt x="180970" y="350388"/>
                      <a:pt x="180970" y="350457"/>
                    </a:cubicBezTo>
                    <a:cubicBezTo>
                      <a:pt x="181039" y="350802"/>
                      <a:pt x="181039" y="351148"/>
                      <a:pt x="181108" y="351493"/>
                    </a:cubicBezTo>
                    <a:lnTo>
                      <a:pt x="181108" y="351424"/>
                    </a:lnTo>
                    <a:cubicBezTo>
                      <a:pt x="181108" y="351493"/>
                      <a:pt x="181108" y="351562"/>
                      <a:pt x="181108" y="351562"/>
                    </a:cubicBezTo>
                    <a:cubicBezTo>
                      <a:pt x="181177" y="351907"/>
                      <a:pt x="181177" y="352252"/>
                      <a:pt x="181246" y="352528"/>
                    </a:cubicBezTo>
                    <a:lnTo>
                      <a:pt x="181246" y="352528"/>
                    </a:lnTo>
                    <a:cubicBezTo>
                      <a:pt x="181315" y="352943"/>
                      <a:pt x="181384" y="353426"/>
                      <a:pt x="181453" y="353840"/>
                    </a:cubicBezTo>
                    <a:cubicBezTo>
                      <a:pt x="181453" y="353840"/>
                      <a:pt x="181453" y="353840"/>
                      <a:pt x="181453" y="353840"/>
                    </a:cubicBezTo>
                    <a:cubicBezTo>
                      <a:pt x="181522" y="354254"/>
                      <a:pt x="181591" y="354738"/>
                      <a:pt x="181660" y="355152"/>
                    </a:cubicBezTo>
                    <a:cubicBezTo>
                      <a:pt x="181729" y="355566"/>
                      <a:pt x="181799" y="355911"/>
                      <a:pt x="181868" y="356325"/>
                    </a:cubicBezTo>
                    <a:cubicBezTo>
                      <a:pt x="181868" y="356394"/>
                      <a:pt x="181868" y="356463"/>
                      <a:pt x="181868" y="356463"/>
                    </a:cubicBezTo>
                    <a:lnTo>
                      <a:pt x="181868" y="356602"/>
                    </a:lnTo>
                    <a:cubicBezTo>
                      <a:pt x="181937" y="356947"/>
                      <a:pt x="182006" y="357292"/>
                      <a:pt x="182075" y="357637"/>
                    </a:cubicBezTo>
                    <a:cubicBezTo>
                      <a:pt x="182075" y="357706"/>
                      <a:pt x="182075" y="357706"/>
                      <a:pt x="182075" y="357775"/>
                    </a:cubicBezTo>
                    <a:cubicBezTo>
                      <a:pt x="182075" y="357775"/>
                      <a:pt x="182075" y="357844"/>
                      <a:pt x="182075" y="357844"/>
                    </a:cubicBezTo>
                    <a:cubicBezTo>
                      <a:pt x="182144" y="358051"/>
                      <a:pt x="182144" y="358258"/>
                      <a:pt x="182213" y="358535"/>
                    </a:cubicBezTo>
                    <a:cubicBezTo>
                      <a:pt x="182282" y="358742"/>
                      <a:pt x="182282" y="358949"/>
                      <a:pt x="182351" y="359225"/>
                    </a:cubicBezTo>
                    <a:cubicBezTo>
                      <a:pt x="182351" y="359225"/>
                      <a:pt x="182351" y="359294"/>
                      <a:pt x="182351" y="359294"/>
                    </a:cubicBezTo>
                    <a:cubicBezTo>
                      <a:pt x="182420" y="359432"/>
                      <a:pt x="182420" y="359639"/>
                      <a:pt x="182489" y="359777"/>
                    </a:cubicBezTo>
                    <a:cubicBezTo>
                      <a:pt x="182558" y="359984"/>
                      <a:pt x="182627" y="360260"/>
                      <a:pt x="182627" y="360468"/>
                    </a:cubicBezTo>
                    <a:lnTo>
                      <a:pt x="182627" y="360606"/>
                    </a:lnTo>
                    <a:cubicBezTo>
                      <a:pt x="182627" y="360675"/>
                      <a:pt x="182627" y="360744"/>
                      <a:pt x="182696" y="360813"/>
                    </a:cubicBezTo>
                    <a:cubicBezTo>
                      <a:pt x="182765" y="361158"/>
                      <a:pt x="182834" y="361434"/>
                      <a:pt x="182972" y="361779"/>
                    </a:cubicBezTo>
                    <a:cubicBezTo>
                      <a:pt x="183110" y="362193"/>
                      <a:pt x="183179" y="362608"/>
                      <a:pt x="183317" y="363091"/>
                    </a:cubicBezTo>
                    <a:cubicBezTo>
                      <a:pt x="183317" y="363091"/>
                      <a:pt x="183317" y="363091"/>
                      <a:pt x="183317" y="363091"/>
                    </a:cubicBezTo>
                    <a:cubicBezTo>
                      <a:pt x="183455" y="363505"/>
                      <a:pt x="183524" y="363850"/>
                      <a:pt x="183663" y="364265"/>
                    </a:cubicBezTo>
                    <a:cubicBezTo>
                      <a:pt x="183663" y="364265"/>
                      <a:pt x="183663" y="364333"/>
                      <a:pt x="183663" y="364333"/>
                    </a:cubicBezTo>
                    <a:cubicBezTo>
                      <a:pt x="183663" y="364333"/>
                      <a:pt x="183663" y="364333"/>
                      <a:pt x="183663" y="364333"/>
                    </a:cubicBezTo>
                    <a:cubicBezTo>
                      <a:pt x="183732" y="364679"/>
                      <a:pt x="183870" y="364955"/>
                      <a:pt x="183939" y="365300"/>
                    </a:cubicBezTo>
                    <a:cubicBezTo>
                      <a:pt x="184008" y="365438"/>
                      <a:pt x="184008" y="365576"/>
                      <a:pt x="184077" y="365714"/>
                    </a:cubicBezTo>
                    <a:cubicBezTo>
                      <a:pt x="184146" y="366059"/>
                      <a:pt x="184284" y="366336"/>
                      <a:pt x="184353" y="366681"/>
                    </a:cubicBezTo>
                    <a:cubicBezTo>
                      <a:pt x="184422" y="366819"/>
                      <a:pt x="184422" y="366888"/>
                      <a:pt x="184491" y="367026"/>
                    </a:cubicBezTo>
                    <a:cubicBezTo>
                      <a:pt x="184491" y="367026"/>
                      <a:pt x="184491" y="367026"/>
                      <a:pt x="184491" y="367026"/>
                    </a:cubicBezTo>
                    <a:cubicBezTo>
                      <a:pt x="184560" y="367371"/>
                      <a:pt x="184698" y="367716"/>
                      <a:pt x="184836" y="367992"/>
                    </a:cubicBezTo>
                    <a:cubicBezTo>
                      <a:pt x="184836" y="367992"/>
                      <a:pt x="184836" y="368061"/>
                      <a:pt x="184836" y="368061"/>
                    </a:cubicBezTo>
                    <a:cubicBezTo>
                      <a:pt x="184836" y="368130"/>
                      <a:pt x="184905" y="368200"/>
                      <a:pt x="184905" y="368269"/>
                    </a:cubicBezTo>
                    <a:cubicBezTo>
                      <a:pt x="184905" y="368338"/>
                      <a:pt x="184974" y="368407"/>
                      <a:pt x="184974" y="368545"/>
                    </a:cubicBezTo>
                    <a:cubicBezTo>
                      <a:pt x="184974" y="368545"/>
                      <a:pt x="184974" y="368545"/>
                      <a:pt x="184974" y="368614"/>
                    </a:cubicBezTo>
                    <a:cubicBezTo>
                      <a:pt x="185112" y="368959"/>
                      <a:pt x="185181" y="369235"/>
                      <a:pt x="185319" y="369580"/>
                    </a:cubicBezTo>
                    <a:cubicBezTo>
                      <a:pt x="185457" y="369925"/>
                      <a:pt x="185526" y="370202"/>
                      <a:pt x="185665" y="370547"/>
                    </a:cubicBezTo>
                    <a:cubicBezTo>
                      <a:pt x="185734" y="370685"/>
                      <a:pt x="185734" y="370823"/>
                      <a:pt x="185803" y="370961"/>
                    </a:cubicBezTo>
                    <a:cubicBezTo>
                      <a:pt x="185803" y="371030"/>
                      <a:pt x="185872" y="371099"/>
                      <a:pt x="185872" y="371168"/>
                    </a:cubicBezTo>
                    <a:cubicBezTo>
                      <a:pt x="185872" y="371237"/>
                      <a:pt x="185941" y="371375"/>
                      <a:pt x="185941" y="371444"/>
                    </a:cubicBezTo>
                    <a:cubicBezTo>
                      <a:pt x="185941" y="371444"/>
                      <a:pt x="185941" y="371444"/>
                      <a:pt x="185941" y="371444"/>
                    </a:cubicBezTo>
                    <a:cubicBezTo>
                      <a:pt x="186079" y="371720"/>
                      <a:pt x="186148" y="371996"/>
                      <a:pt x="186286" y="372342"/>
                    </a:cubicBezTo>
                    <a:cubicBezTo>
                      <a:pt x="186286" y="372411"/>
                      <a:pt x="186355" y="372480"/>
                      <a:pt x="186355" y="372480"/>
                    </a:cubicBezTo>
                    <a:cubicBezTo>
                      <a:pt x="186355" y="372549"/>
                      <a:pt x="186424" y="372618"/>
                      <a:pt x="186424" y="372687"/>
                    </a:cubicBezTo>
                    <a:cubicBezTo>
                      <a:pt x="186493" y="372894"/>
                      <a:pt x="186631" y="373170"/>
                      <a:pt x="186700" y="373377"/>
                    </a:cubicBezTo>
                    <a:cubicBezTo>
                      <a:pt x="186700" y="373377"/>
                      <a:pt x="186700" y="373377"/>
                      <a:pt x="186700" y="373377"/>
                    </a:cubicBezTo>
                    <a:cubicBezTo>
                      <a:pt x="186838" y="373722"/>
                      <a:pt x="186976" y="374068"/>
                      <a:pt x="187114" y="374344"/>
                    </a:cubicBezTo>
                    <a:cubicBezTo>
                      <a:pt x="187114" y="374344"/>
                      <a:pt x="187114" y="374413"/>
                      <a:pt x="187114" y="374413"/>
                    </a:cubicBezTo>
                    <a:cubicBezTo>
                      <a:pt x="187114" y="374482"/>
                      <a:pt x="187114" y="374482"/>
                      <a:pt x="187183" y="374551"/>
                    </a:cubicBezTo>
                    <a:cubicBezTo>
                      <a:pt x="187321" y="374827"/>
                      <a:pt x="187390" y="375103"/>
                      <a:pt x="187529" y="375310"/>
                    </a:cubicBezTo>
                    <a:cubicBezTo>
                      <a:pt x="187529" y="375379"/>
                      <a:pt x="187529" y="375379"/>
                      <a:pt x="187598" y="375448"/>
                    </a:cubicBezTo>
                    <a:cubicBezTo>
                      <a:pt x="187667" y="375586"/>
                      <a:pt x="187736" y="375724"/>
                      <a:pt x="187805" y="375863"/>
                    </a:cubicBezTo>
                    <a:cubicBezTo>
                      <a:pt x="187943" y="376208"/>
                      <a:pt x="188081" y="376553"/>
                      <a:pt x="188219" y="376898"/>
                    </a:cubicBezTo>
                    <a:lnTo>
                      <a:pt x="188219" y="376967"/>
                    </a:lnTo>
                    <a:cubicBezTo>
                      <a:pt x="188219" y="377036"/>
                      <a:pt x="188288" y="377105"/>
                      <a:pt x="188288" y="377105"/>
                    </a:cubicBezTo>
                    <a:cubicBezTo>
                      <a:pt x="188357" y="377312"/>
                      <a:pt x="188495" y="377588"/>
                      <a:pt x="188564" y="377796"/>
                    </a:cubicBezTo>
                    <a:cubicBezTo>
                      <a:pt x="188633" y="378003"/>
                      <a:pt x="188771" y="378210"/>
                      <a:pt x="188840" y="378486"/>
                    </a:cubicBezTo>
                    <a:cubicBezTo>
                      <a:pt x="188840" y="378555"/>
                      <a:pt x="188840" y="378555"/>
                      <a:pt x="188909" y="378624"/>
                    </a:cubicBezTo>
                    <a:lnTo>
                      <a:pt x="188978" y="378693"/>
                    </a:lnTo>
                    <a:cubicBezTo>
                      <a:pt x="189047" y="378762"/>
                      <a:pt x="189047" y="378831"/>
                      <a:pt x="189116" y="378969"/>
                    </a:cubicBezTo>
                    <a:cubicBezTo>
                      <a:pt x="189185" y="379107"/>
                      <a:pt x="189254" y="379245"/>
                      <a:pt x="189323" y="379452"/>
                    </a:cubicBezTo>
                    <a:cubicBezTo>
                      <a:pt x="189323" y="379452"/>
                      <a:pt x="189323" y="379452"/>
                      <a:pt x="189323" y="379521"/>
                    </a:cubicBezTo>
                    <a:cubicBezTo>
                      <a:pt x="189392" y="379659"/>
                      <a:pt x="189392" y="379729"/>
                      <a:pt x="189462" y="379867"/>
                    </a:cubicBezTo>
                    <a:cubicBezTo>
                      <a:pt x="189600" y="380143"/>
                      <a:pt x="189738" y="380488"/>
                      <a:pt x="189876" y="380764"/>
                    </a:cubicBezTo>
                    <a:cubicBezTo>
                      <a:pt x="189876" y="380764"/>
                      <a:pt x="189876" y="380764"/>
                      <a:pt x="189876" y="380764"/>
                    </a:cubicBezTo>
                    <a:cubicBezTo>
                      <a:pt x="190083" y="381178"/>
                      <a:pt x="190290" y="381592"/>
                      <a:pt x="190497" y="382007"/>
                    </a:cubicBezTo>
                    <a:cubicBezTo>
                      <a:pt x="190497" y="382007"/>
                      <a:pt x="190497" y="382007"/>
                      <a:pt x="190497" y="382007"/>
                    </a:cubicBezTo>
                    <a:cubicBezTo>
                      <a:pt x="190635" y="382352"/>
                      <a:pt x="190842" y="382628"/>
                      <a:pt x="190980" y="382973"/>
                    </a:cubicBezTo>
                    <a:cubicBezTo>
                      <a:pt x="190980" y="383042"/>
                      <a:pt x="191049" y="383042"/>
                      <a:pt x="191049" y="383111"/>
                    </a:cubicBezTo>
                    <a:cubicBezTo>
                      <a:pt x="191049" y="383180"/>
                      <a:pt x="191118" y="383249"/>
                      <a:pt x="191118" y="383318"/>
                    </a:cubicBezTo>
                    <a:cubicBezTo>
                      <a:pt x="191256" y="383594"/>
                      <a:pt x="191394" y="383871"/>
                      <a:pt x="191533" y="384147"/>
                    </a:cubicBezTo>
                    <a:cubicBezTo>
                      <a:pt x="191602" y="384216"/>
                      <a:pt x="191602" y="384354"/>
                      <a:pt x="191671" y="384423"/>
                    </a:cubicBezTo>
                    <a:cubicBezTo>
                      <a:pt x="191671" y="384423"/>
                      <a:pt x="191671" y="384492"/>
                      <a:pt x="191740" y="384492"/>
                    </a:cubicBezTo>
                    <a:cubicBezTo>
                      <a:pt x="191809" y="384630"/>
                      <a:pt x="191878" y="384837"/>
                      <a:pt x="192016" y="384975"/>
                    </a:cubicBezTo>
                    <a:cubicBezTo>
                      <a:pt x="192154" y="385182"/>
                      <a:pt x="192223" y="385458"/>
                      <a:pt x="192361" y="385666"/>
                    </a:cubicBezTo>
                    <a:lnTo>
                      <a:pt x="192361" y="385735"/>
                    </a:lnTo>
                    <a:cubicBezTo>
                      <a:pt x="192361" y="385735"/>
                      <a:pt x="192361" y="385735"/>
                      <a:pt x="192361" y="385804"/>
                    </a:cubicBezTo>
                    <a:cubicBezTo>
                      <a:pt x="192361" y="385873"/>
                      <a:pt x="192430" y="385873"/>
                      <a:pt x="192430" y="385942"/>
                    </a:cubicBezTo>
                    <a:cubicBezTo>
                      <a:pt x="192568" y="386218"/>
                      <a:pt x="192775" y="386494"/>
                      <a:pt x="192913" y="386839"/>
                    </a:cubicBezTo>
                    <a:cubicBezTo>
                      <a:pt x="192913" y="386839"/>
                      <a:pt x="192913" y="386839"/>
                      <a:pt x="192913" y="386839"/>
                    </a:cubicBezTo>
                    <a:cubicBezTo>
                      <a:pt x="193120" y="387184"/>
                      <a:pt x="193327" y="387599"/>
                      <a:pt x="193535" y="387944"/>
                    </a:cubicBezTo>
                    <a:cubicBezTo>
                      <a:pt x="193535" y="387944"/>
                      <a:pt x="193535" y="387944"/>
                      <a:pt x="193535" y="387944"/>
                    </a:cubicBezTo>
                    <a:cubicBezTo>
                      <a:pt x="193535" y="387944"/>
                      <a:pt x="193535" y="387944"/>
                      <a:pt x="193535" y="387944"/>
                    </a:cubicBezTo>
                    <a:cubicBezTo>
                      <a:pt x="193604" y="388013"/>
                      <a:pt x="193604" y="388151"/>
                      <a:pt x="193673" y="388220"/>
                    </a:cubicBezTo>
                    <a:cubicBezTo>
                      <a:pt x="193673" y="388289"/>
                      <a:pt x="193742" y="388289"/>
                      <a:pt x="193742" y="388358"/>
                    </a:cubicBezTo>
                    <a:cubicBezTo>
                      <a:pt x="193811" y="388496"/>
                      <a:pt x="193880" y="388565"/>
                      <a:pt x="193949" y="388703"/>
                    </a:cubicBezTo>
                    <a:cubicBezTo>
                      <a:pt x="194087" y="388910"/>
                      <a:pt x="194225" y="389117"/>
                      <a:pt x="194363" y="389324"/>
                    </a:cubicBezTo>
                    <a:cubicBezTo>
                      <a:pt x="194363" y="389324"/>
                      <a:pt x="194363" y="389324"/>
                      <a:pt x="194363" y="389394"/>
                    </a:cubicBezTo>
                    <a:cubicBezTo>
                      <a:pt x="194570" y="389739"/>
                      <a:pt x="194846" y="390153"/>
                      <a:pt x="195053" y="390498"/>
                    </a:cubicBezTo>
                    <a:cubicBezTo>
                      <a:pt x="195053" y="390498"/>
                      <a:pt x="195053" y="390498"/>
                      <a:pt x="195053" y="390498"/>
                    </a:cubicBezTo>
                    <a:cubicBezTo>
                      <a:pt x="195053" y="390498"/>
                      <a:pt x="195053" y="390567"/>
                      <a:pt x="195122" y="390567"/>
                    </a:cubicBezTo>
                    <a:cubicBezTo>
                      <a:pt x="195330" y="390912"/>
                      <a:pt x="195537" y="391257"/>
                      <a:pt x="195813" y="391603"/>
                    </a:cubicBezTo>
                    <a:cubicBezTo>
                      <a:pt x="195813" y="391603"/>
                      <a:pt x="195813" y="391603"/>
                      <a:pt x="195813" y="391603"/>
                    </a:cubicBezTo>
                    <a:lnTo>
                      <a:pt x="195813" y="391603"/>
                    </a:lnTo>
                    <a:cubicBezTo>
                      <a:pt x="196020" y="391948"/>
                      <a:pt x="196296" y="392362"/>
                      <a:pt x="196503" y="392707"/>
                    </a:cubicBezTo>
                    <a:cubicBezTo>
                      <a:pt x="196572" y="392845"/>
                      <a:pt x="196710" y="392983"/>
                      <a:pt x="196779" y="393121"/>
                    </a:cubicBezTo>
                    <a:cubicBezTo>
                      <a:pt x="196779" y="393121"/>
                      <a:pt x="196779" y="393121"/>
                      <a:pt x="196779" y="393121"/>
                    </a:cubicBezTo>
                    <a:cubicBezTo>
                      <a:pt x="196917" y="393329"/>
                      <a:pt x="197124" y="393605"/>
                      <a:pt x="197263" y="393812"/>
                    </a:cubicBezTo>
                    <a:cubicBezTo>
                      <a:pt x="197332" y="393881"/>
                      <a:pt x="197401" y="393950"/>
                      <a:pt x="197470" y="394088"/>
                    </a:cubicBezTo>
                    <a:cubicBezTo>
                      <a:pt x="197539" y="394157"/>
                      <a:pt x="197539" y="394157"/>
                      <a:pt x="197608" y="394226"/>
                    </a:cubicBezTo>
                    <a:cubicBezTo>
                      <a:pt x="197746" y="394433"/>
                      <a:pt x="197953" y="394709"/>
                      <a:pt x="198091" y="394916"/>
                    </a:cubicBezTo>
                    <a:cubicBezTo>
                      <a:pt x="198091" y="394916"/>
                      <a:pt x="198091" y="394916"/>
                      <a:pt x="198091" y="394916"/>
                    </a:cubicBezTo>
                    <a:cubicBezTo>
                      <a:pt x="198160" y="395054"/>
                      <a:pt x="198298" y="395193"/>
                      <a:pt x="198367" y="395331"/>
                    </a:cubicBezTo>
                    <a:cubicBezTo>
                      <a:pt x="198505" y="395538"/>
                      <a:pt x="198712" y="395814"/>
                      <a:pt x="198850" y="396021"/>
                    </a:cubicBezTo>
                    <a:cubicBezTo>
                      <a:pt x="198850" y="396021"/>
                      <a:pt x="198850" y="396090"/>
                      <a:pt x="198919" y="396090"/>
                    </a:cubicBezTo>
                    <a:cubicBezTo>
                      <a:pt x="199196" y="396435"/>
                      <a:pt x="199403" y="396780"/>
                      <a:pt x="199679" y="397126"/>
                    </a:cubicBezTo>
                    <a:cubicBezTo>
                      <a:pt x="199679" y="397126"/>
                      <a:pt x="199679" y="397126"/>
                      <a:pt x="199679" y="397126"/>
                    </a:cubicBezTo>
                    <a:cubicBezTo>
                      <a:pt x="199679" y="397195"/>
                      <a:pt x="199748" y="397195"/>
                      <a:pt x="199748" y="397264"/>
                    </a:cubicBezTo>
                    <a:cubicBezTo>
                      <a:pt x="199955" y="397609"/>
                      <a:pt x="200231" y="397885"/>
                      <a:pt x="200438" y="398161"/>
                    </a:cubicBezTo>
                    <a:lnTo>
                      <a:pt x="200438" y="398161"/>
                    </a:lnTo>
                    <a:cubicBezTo>
                      <a:pt x="200714" y="398506"/>
                      <a:pt x="200990" y="398851"/>
                      <a:pt x="201267" y="399197"/>
                    </a:cubicBezTo>
                    <a:cubicBezTo>
                      <a:pt x="201267" y="399197"/>
                      <a:pt x="201267" y="399197"/>
                      <a:pt x="201336" y="399266"/>
                    </a:cubicBezTo>
                    <a:cubicBezTo>
                      <a:pt x="201543" y="399542"/>
                      <a:pt x="201750" y="399749"/>
                      <a:pt x="201957" y="400025"/>
                    </a:cubicBezTo>
                    <a:cubicBezTo>
                      <a:pt x="202026" y="400094"/>
                      <a:pt x="202026" y="400163"/>
                      <a:pt x="202095" y="400163"/>
                    </a:cubicBezTo>
                    <a:cubicBezTo>
                      <a:pt x="202095" y="400232"/>
                      <a:pt x="202164" y="400232"/>
                      <a:pt x="202164" y="400301"/>
                    </a:cubicBezTo>
                    <a:cubicBezTo>
                      <a:pt x="202233" y="400439"/>
                      <a:pt x="202371" y="400508"/>
                      <a:pt x="202440" y="400646"/>
                    </a:cubicBezTo>
                    <a:cubicBezTo>
                      <a:pt x="202785" y="401130"/>
                      <a:pt x="203200" y="401544"/>
                      <a:pt x="203545" y="402027"/>
                    </a:cubicBezTo>
                    <a:cubicBezTo>
                      <a:pt x="203545" y="402027"/>
                      <a:pt x="203545" y="402027"/>
                      <a:pt x="203545" y="402027"/>
                    </a:cubicBezTo>
                    <a:cubicBezTo>
                      <a:pt x="203614" y="402165"/>
                      <a:pt x="203752" y="402303"/>
                      <a:pt x="203821" y="402372"/>
                    </a:cubicBezTo>
                    <a:cubicBezTo>
                      <a:pt x="204028" y="402579"/>
                      <a:pt x="204235" y="402855"/>
                      <a:pt x="204373" y="403063"/>
                    </a:cubicBezTo>
                    <a:cubicBezTo>
                      <a:pt x="204442" y="403132"/>
                      <a:pt x="204442" y="403132"/>
                      <a:pt x="204511" y="403201"/>
                    </a:cubicBezTo>
                    <a:cubicBezTo>
                      <a:pt x="204580" y="403270"/>
                      <a:pt x="204580" y="403339"/>
                      <a:pt x="204649" y="403339"/>
                    </a:cubicBezTo>
                    <a:lnTo>
                      <a:pt x="204649" y="403339"/>
                    </a:lnTo>
                    <a:cubicBezTo>
                      <a:pt x="204718" y="403408"/>
                      <a:pt x="204787" y="403477"/>
                      <a:pt x="204787" y="403546"/>
                    </a:cubicBezTo>
                    <a:cubicBezTo>
                      <a:pt x="204995" y="403822"/>
                      <a:pt x="205271" y="404098"/>
                      <a:pt x="205478" y="404374"/>
                    </a:cubicBezTo>
                    <a:cubicBezTo>
                      <a:pt x="205616" y="404512"/>
                      <a:pt x="205685" y="404581"/>
                      <a:pt x="205823" y="404719"/>
                    </a:cubicBezTo>
                    <a:cubicBezTo>
                      <a:pt x="206030" y="404927"/>
                      <a:pt x="206168" y="405134"/>
                      <a:pt x="206375" y="405341"/>
                    </a:cubicBezTo>
                    <a:cubicBezTo>
                      <a:pt x="206651" y="405617"/>
                      <a:pt x="206928" y="405962"/>
                      <a:pt x="207204" y="406238"/>
                    </a:cubicBezTo>
                    <a:cubicBezTo>
                      <a:pt x="207204" y="406238"/>
                      <a:pt x="207273" y="406307"/>
                      <a:pt x="207273" y="406307"/>
                    </a:cubicBezTo>
                    <a:lnTo>
                      <a:pt x="207342" y="406376"/>
                    </a:lnTo>
                    <a:cubicBezTo>
                      <a:pt x="207618" y="406721"/>
                      <a:pt x="207963" y="406998"/>
                      <a:pt x="208239" y="407343"/>
                    </a:cubicBezTo>
                    <a:cubicBezTo>
                      <a:pt x="208308" y="407412"/>
                      <a:pt x="208377" y="407481"/>
                      <a:pt x="208446" y="407550"/>
                    </a:cubicBezTo>
                    <a:lnTo>
                      <a:pt x="208446" y="407550"/>
                    </a:lnTo>
                    <a:cubicBezTo>
                      <a:pt x="208653" y="407757"/>
                      <a:pt x="208930" y="408033"/>
                      <a:pt x="209137" y="408240"/>
                    </a:cubicBezTo>
                    <a:cubicBezTo>
                      <a:pt x="209137" y="408240"/>
                      <a:pt x="209206" y="408309"/>
                      <a:pt x="209206" y="408309"/>
                    </a:cubicBezTo>
                    <a:lnTo>
                      <a:pt x="209206" y="408309"/>
                    </a:lnTo>
                    <a:cubicBezTo>
                      <a:pt x="209482" y="408585"/>
                      <a:pt x="209758" y="408862"/>
                      <a:pt x="210034" y="409138"/>
                    </a:cubicBezTo>
                    <a:lnTo>
                      <a:pt x="210034" y="409138"/>
                    </a:lnTo>
                    <a:lnTo>
                      <a:pt x="210034" y="409138"/>
                    </a:lnTo>
                    <a:cubicBezTo>
                      <a:pt x="210034" y="409138"/>
                      <a:pt x="210034" y="409138"/>
                      <a:pt x="210034" y="409138"/>
                    </a:cubicBezTo>
                    <a:cubicBezTo>
                      <a:pt x="210034" y="409138"/>
                      <a:pt x="210034" y="409138"/>
                      <a:pt x="210034" y="409138"/>
                    </a:cubicBezTo>
                    <a:lnTo>
                      <a:pt x="210034" y="409138"/>
                    </a:lnTo>
                    <a:cubicBezTo>
                      <a:pt x="210310" y="409414"/>
                      <a:pt x="210517" y="409621"/>
                      <a:pt x="210794" y="409828"/>
                    </a:cubicBezTo>
                    <a:cubicBezTo>
                      <a:pt x="210863" y="409897"/>
                      <a:pt x="210932" y="409966"/>
                      <a:pt x="211001" y="410035"/>
                    </a:cubicBezTo>
                    <a:cubicBezTo>
                      <a:pt x="211346" y="410311"/>
                      <a:pt x="211622" y="410657"/>
                      <a:pt x="211967" y="410933"/>
                    </a:cubicBezTo>
                    <a:cubicBezTo>
                      <a:pt x="211967" y="410933"/>
                      <a:pt x="211967" y="410933"/>
                      <a:pt x="211967" y="410933"/>
                    </a:cubicBezTo>
                    <a:cubicBezTo>
                      <a:pt x="211967" y="410933"/>
                      <a:pt x="211967" y="410933"/>
                      <a:pt x="211967" y="410933"/>
                    </a:cubicBezTo>
                    <a:cubicBezTo>
                      <a:pt x="212243" y="411140"/>
                      <a:pt x="212450" y="411416"/>
                      <a:pt x="212727" y="411623"/>
                    </a:cubicBezTo>
                    <a:cubicBezTo>
                      <a:pt x="212727" y="411623"/>
                      <a:pt x="212727" y="411623"/>
                      <a:pt x="212727" y="411623"/>
                    </a:cubicBezTo>
                    <a:cubicBezTo>
                      <a:pt x="212796" y="411692"/>
                      <a:pt x="212865" y="411761"/>
                      <a:pt x="212934" y="411830"/>
                    </a:cubicBezTo>
                    <a:cubicBezTo>
                      <a:pt x="212934" y="411830"/>
                      <a:pt x="212934" y="411830"/>
                      <a:pt x="212934" y="411830"/>
                    </a:cubicBezTo>
                    <a:cubicBezTo>
                      <a:pt x="213141" y="412037"/>
                      <a:pt x="213417" y="412244"/>
                      <a:pt x="213624" y="412451"/>
                    </a:cubicBezTo>
                    <a:cubicBezTo>
                      <a:pt x="213693" y="412520"/>
                      <a:pt x="213831" y="412659"/>
                      <a:pt x="213900" y="412728"/>
                    </a:cubicBezTo>
                    <a:cubicBezTo>
                      <a:pt x="213900" y="412728"/>
                      <a:pt x="213900" y="412728"/>
                      <a:pt x="213900" y="412728"/>
                    </a:cubicBezTo>
                    <a:cubicBezTo>
                      <a:pt x="213900" y="412728"/>
                      <a:pt x="213900" y="412728"/>
                      <a:pt x="213900" y="412728"/>
                    </a:cubicBezTo>
                    <a:cubicBezTo>
                      <a:pt x="214176" y="413004"/>
                      <a:pt x="214452" y="413211"/>
                      <a:pt x="214729" y="413487"/>
                    </a:cubicBezTo>
                    <a:cubicBezTo>
                      <a:pt x="214798" y="413556"/>
                      <a:pt x="214798" y="413556"/>
                      <a:pt x="214867" y="413625"/>
                    </a:cubicBezTo>
                    <a:cubicBezTo>
                      <a:pt x="215143" y="413832"/>
                      <a:pt x="215350" y="414039"/>
                      <a:pt x="215626" y="414246"/>
                    </a:cubicBezTo>
                    <a:cubicBezTo>
                      <a:pt x="215695" y="414315"/>
                      <a:pt x="215833" y="414384"/>
                      <a:pt x="215902" y="414454"/>
                    </a:cubicBezTo>
                    <a:cubicBezTo>
                      <a:pt x="215902" y="414454"/>
                      <a:pt x="215902" y="414454"/>
                      <a:pt x="215902" y="414454"/>
                    </a:cubicBezTo>
                    <a:cubicBezTo>
                      <a:pt x="216178" y="414730"/>
                      <a:pt x="216524" y="414937"/>
                      <a:pt x="216800" y="415213"/>
                    </a:cubicBezTo>
                    <a:cubicBezTo>
                      <a:pt x="216800" y="415213"/>
                      <a:pt x="216800" y="415213"/>
                      <a:pt x="216869" y="415213"/>
                    </a:cubicBezTo>
                    <a:cubicBezTo>
                      <a:pt x="216869" y="415213"/>
                      <a:pt x="216938" y="415282"/>
                      <a:pt x="216938" y="415282"/>
                    </a:cubicBezTo>
                    <a:cubicBezTo>
                      <a:pt x="216938" y="415282"/>
                      <a:pt x="216938" y="415282"/>
                      <a:pt x="217007" y="415282"/>
                    </a:cubicBezTo>
                    <a:cubicBezTo>
                      <a:pt x="217352" y="415558"/>
                      <a:pt x="217697" y="415834"/>
                      <a:pt x="218042" y="416110"/>
                    </a:cubicBezTo>
                    <a:cubicBezTo>
                      <a:pt x="218042" y="416110"/>
                      <a:pt x="218042" y="416110"/>
                      <a:pt x="218042" y="416110"/>
                    </a:cubicBezTo>
                    <a:cubicBezTo>
                      <a:pt x="218111" y="416179"/>
                      <a:pt x="218249" y="416248"/>
                      <a:pt x="218318" y="416317"/>
                    </a:cubicBezTo>
                    <a:cubicBezTo>
                      <a:pt x="218526" y="416456"/>
                      <a:pt x="218733" y="416663"/>
                      <a:pt x="218940" y="416801"/>
                    </a:cubicBezTo>
                    <a:cubicBezTo>
                      <a:pt x="218940" y="416801"/>
                      <a:pt x="219009" y="416870"/>
                      <a:pt x="219009" y="416870"/>
                    </a:cubicBezTo>
                    <a:cubicBezTo>
                      <a:pt x="219078" y="416939"/>
                      <a:pt x="219216" y="417008"/>
                      <a:pt x="219285" y="417077"/>
                    </a:cubicBezTo>
                    <a:cubicBezTo>
                      <a:pt x="219561" y="417284"/>
                      <a:pt x="219768" y="417491"/>
                      <a:pt x="220044" y="417698"/>
                    </a:cubicBezTo>
                    <a:cubicBezTo>
                      <a:pt x="220044" y="417698"/>
                      <a:pt x="220113" y="417698"/>
                      <a:pt x="220113" y="417767"/>
                    </a:cubicBezTo>
                    <a:cubicBezTo>
                      <a:pt x="220251" y="417836"/>
                      <a:pt x="220321" y="417974"/>
                      <a:pt x="220459" y="418043"/>
                    </a:cubicBezTo>
                    <a:cubicBezTo>
                      <a:pt x="220666" y="418181"/>
                      <a:pt x="220873" y="418320"/>
                      <a:pt x="221080" y="418458"/>
                    </a:cubicBezTo>
                    <a:cubicBezTo>
                      <a:pt x="221080" y="418458"/>
                      <a:pt x="221149" y="418458"/>
                      <a:pt x="221149" y="418527"/>
                    </a:cubicBezTo>
                    <a:lnTo>
                      <a:pt x="221149" y="418527"/>
                    </a:lnTo>
                    <a:cubicBezTo>
                      <a:pt x="221494" y="418803"/>
                      <a:pt x="221839" y="419079"/>
                      <a:pt x="222254" y="419286"/>
                    </a:cubicBezTo>
                    <a:cubicBezTo>
                      <a:pt x="222254" y="419286"/>
                      <a:pt x="222254" y="419286"/>
                      <a:pt x="222254" y="419286"/>
                    </a:cubicBezTo>
                    <a:cubicBezTo>
                      <a:pt x="222392" y="419355"/>
                      <a:pt x="222530" y="419493"/>
                      <a:pt x="222668" y="419562"/>
                    </a:cubicBezTo>
                    <a:cubicBezTo>
                      <a:pt x="222806" y="419631"/>
                      <a:pt x="222875" y="419700"/>
                      <a:pt x="223013" y="419838"/>
                    </a:cubicBezTo>
                    <a:cubicBezTo>
                      <a:pt x="231642" y="413349"/>
                      <a:pt x="238960" y="405272"/>
                      <a:pt x="244621" y="396090"/>
                    </a:cubicBezTo>
                    <a:lnTo>
                      <a:pt x="244621" y="396090"/>
                    </a:lnTo>
                    <a:cubicBezTo>
                      <a:pt x="248970" y="388979"/>
                      <a:pt x="252353" y="381247"/>
                      <a:pt x="254493" y="373170"/>
                    </a:cubicBezTo>
                    <a:cubicBezTo>
                      <a:pt x="266851" y="327123"/>
                      <a:pt x="239512" y="279834"/>
                      <a:pt x="193466" y="267476"/>
                    </a:cubicBezTo>
                    <a:cubicBezTo>
                      <a:pt x="193466" y="267476"/>
                      <a:pt x="193466" y="267476"/>
                      <a:pt x="193466" y="267476"/>
                    </a:cubicBezTo>
                    <a:cubicBezTo>
                      <a:pt x="186907" y="265612"/>
                      <a:pt x="179520" y="264577"/>
                      <a:pt x="172133" y="264577"/>
                    </a:cubicBezTo>
                    <a:lnTo>
                      <a:pt x="172133" y="264577"/>
                    </a:lnTo>
                    <a:close/>
                    <a:moveTo>
                      <a:pt x="143208" y="319598"/>
                    </a:moveTo>
                    <a:cubicBezTo>
                      <a:pt x="143138" y="319736"/>
                      <a:pt x="143000" y="319943"/>
                      <a:pt x="142931" y="320082"/>
                    </a:cubicBezTo>
                    <a:cubicBezTo>
                      <a:pt x="142931" y="320151"/>
                      <a:pt x="142862" y="320220"/>
                      <a:pt x="142862" y="320289"/>
                    </a:cubicBezTo>
                    <a:cubicBezTo>
                      <a:pt x="142793" y="320427"/>
                      <a:pt x="142655" y="320634"/>
                      <a:pt x="142586" y="320772"/>
                    </a:cubicBezTo>
                    <a:cubicBezTo>
                      <a:pt x="142517" y="320841"/>
                      <a:pt x="142517" y="320910"/>
                      <a:pt x="142448" y="320910"/>
                    </a:cubicBezTo>
                    <a:cubicBezTo>
                      <a:pt x="142310" y="321186"/>
                      <a:pt x="142103" y="321462"/>
                      <a:pt x="141965" y="321669"/>
                    </a:cubicBezTo>
                    <a:cubicBezTo>
                      <a:pt x="141896" y="321738"/>
                      <a:pt x="141896" y="321807"/>
                      <a:pt x="141827" y="321807"/>
                    </a:cubicBezTo>
                    <a:cubicBezTo>
                      <a:pt x="141827" y="321807"/>
                      <a:pt x="141758" y="321877"/>
                      <a:pt x="141758" y="321877"/>
                    </a:cubicBezTo>
                    <a:cubicBezTo>
                      <a:pt x="141620" y="322015"/>
                      <a:pt x="141551" y="322222"/>
                      <a:pt x="141413" y="322360"/>
                    </a:cubicBezTo>
                    <a:cubicBezTo>
                      <a:pt x="141413" y="322360"/>
                      <a:pt x="141413" y="322360"/>
                      <a:pt x="141413" y="322360"/>
                    </a:cubicBezTo>
                    <a:cubicBezTo>
                      <a:pt x="141067" y="322843"/>
                      <a:pt x="140791" y="323326"/>
                      <a:pt x="140446" y="323740"/>
                    </a:cubicBezTo>
                    <a:cubicBezTo>
                      <a:pt x="140446" y="323740"/>
                      <a:pt x="140446" y="323740"/>
                      <a:pt x="140446" y="323740"/>
                    </a:cubicBezTo>
                    <a:cubicBezTo>
                      <a:pt x="140446" y="323740"/>
                      <a:pt x="140377" y="323810"/>
                      <a:pt x="140377" y="323810"/>
                    </a:cubicBezTo>
                    <a:cubicBezTo>
                      <a:pt x="140377" y="323810"/>
                      <a:pt x="140377" y="323810"/>
                      <a:pt x="140377" y="323879"/>
                    </a:cubicBezTo>
                    <a:cubicBezTo>
                      <a:pt x="140377" y="323879"/>
                      <a:pt x="140377" y="323879"/>
                      <a:pt x="140377" y="323879"/>
                    </a:cubicBezTo>
                    <a:cubicBezTo>
                      <a:pt x="140239" y="324086"/>
                      <a:pt x="140032" y="324362"/>
                      <a:pt x="139894" y="324569"/>
                    </a:cubicBezTo>
                    <a:cubicBezTo>
                      <a:pt x="139894" y="324638"/>
                      <a:pt x="139825" y="324638"/>
                      <a:pt x="139825" y="324707"/>
                    </a:cubicBezTo>
                    <a:cubicBezTo>
                      <a:pt x="139825" y="324707"/>
                      <a:pt x="139756" y="324776"/>
                      <a:pt x="139756" y="324776"/>
                    </a:cubicBezTo>
                    <a:cubicBezTo>
                      <a:pt x="139618" y="324983"/>
                      <a:pt x="139480" y="325121"/>
                      <a:pt x="139341" y="325328"/>
                    </a:cubicBezTo>
                    <a:cubicBezTo>
                      <a:pt x="139341" y="325397"/>
                      <a:pt x="139272" y="325397"/>
                      <a:pt x="139272" y="325466"/>
                    </a:cubicBezTo>
                    <a:cubicBezTo>
                      <a:pt x="139134" y="325673"/>
                      <a:pt x="138996" y="325881"/>
                      <a:pt x="138789" y="326088"/>
                    </a:cubicBezTo>
                    <a:lnTo>
                      <a:pt x="138789" y="326088"/>
                    </a:lnTo>
                    <a:cubicBezTo>
                      <a:pt x="138720" y="326157"/>
                      <a:pt x="138720" y="326157"/>
                      <a:pt x="138651" y="326226"/>
                    </a:cubicBezTo>
                    <a:lnTo>
                      <a:pt x="138651" y="326226"/>
                    </a:lnTo>
                    <a:cubicBezTo>
                      <a:pt x="138513" y="326433"/>
                      <a:pt x="138375" y="326571"/>
                      <a:pt x="138168" y="326778"/>
                    </a:cubicBezTo>
                    <a:cubicBezTo>
                      <a:pt x="138099" y="326847"/>
                      <a:pt x="138099" y="326916"/>
                      <a:pt x="138030" y="326916"/>
                    </a:cubicBezTo>
                    <a:cubicBezTo>
                      <a:pt x="137892" y="327123"/>
                      <a:pt x="137754" y="327261"/>
                      <a:pt x="137616" y="327468"/>
                    </a:cubicBezTo>
                    <a:cubicBezTo>
                      <a:pt x="137616" y="327468"/>
                      <a:pt x="137616" y="327468"/>
                      <a:pt x="137616" y="327468"/>
                    </a:cubicBezTo>
                    <a:cubicBezTo>
                      <a:pt x="137616" y="327468"/>
                      <a:pt x="137547" y="327537"/>
                      <a:pt x="137547" y="327537"/>
                    </a:cubicBezTo>
                    <a:cubicBezTo>
                      <a:pt x="137408" y="327745"/>
                      <a:pt x="137201" y="327952"/>
                      <a:pt x="136994" y="328159"/>
                    </a:cubicBezTo>
                    <a:cubicBezTo>
                      <a:pt x="136994" y="328159"/>
                      <a:pt x="136994" y="328159"/>
                      <a:pt x="136994" y="328228"/>
                    </a:cubicBezTo>
                    <a:cubicBezTo>
                      <a:pt x="136994" y="328228"/>
                      <a:pt x="136994" y="328297"/>
                      <a:pt x="136925" y="328297"/>
                    </a:cubicBezTo>
                    <a:cubicBezTo>
                      <a:pt x="136718" y="328504"/>
                      <a:pt x="136580" y="328711"/>
                      <a:pt x="136373" y="328918"/>
                    </a:cubicBezTo>
                    <a:cubicBezTo>
                      <a:pt x="136373" y="328918"/>
                      <a:pt x="136373" y="328918"/>
                      <a:pt x="136373" y="328918"/>
                    </a:cubicBezTo>
                    <a:cubicBezTo>
                      <a:pt x="136373" y="328918"/>
                      <a:pt x="136373" y="328918"/>
                      <a:pt x="136373" y="328918"/>
                    </a:cubicBezTo>
                    <a:cubicBezTo>
                      <a:pt x="136166" y="329125"/>
                      <a:pt x="135959" y="329401"/>
                      <a:pt x="135752" y="329608"/>
                    </a:cubicBezTo>
                    <a:cubicBezTo>
                      <a:pt x="135752" y="329608"/>
                      <a:pt x="135752" y="329608"/>
                      <a:pt x="135752" y="329608"/>
                    </a:cubicBezTo>
                    <a:cubicBezTo>
                      <a:pt x="135752" y="329608"/>
                      <a:pt x="135752" y="329608"/>
                      <a:pt x="135752" y="329608"/>
                    </a:cubicBezTo>
                    <a:cubicBezTo>
                      <a:pt x="135614" y="329816"/>
                      <a:pt x="135475" y="329954"/>
                      <a:pt x="135268" y="330092"/>
                    </a:cubicBezTo>
                    <a:cubicBezTo>
                      <a:pt x="135268" y="330092"/>
                      <a:pt x="135199" y="330161"/>
                      <a:pt x="135199" y="330161"/>
                    </a:cubicBezTo>
                    <a:cubicBezTo>
                      <a:pt x="135199" y="330161"/>
                      <a:pt x="135199" y="330161"/>
                      <a:pt x="135130" y="330230"/>
                    </a:cubicBezTo>
                    <a:cubicBezTo>
                      <a:pt x="135130" y="330230"/>
                      <a:pt x="135130" y="330230"/>
                      <a:pt x="135130" y="330230"/>
                    </a:cubicBezTo>
                    <a:cubicBezTo>
                      <a:pt x="134923" y="330437"/>
                      <a:pt x="134716" y="330644"/>
                      <a:pt x="134509" y="330851"/>
                    </a:cubicBezTo>
                    <a:lnTo>
                      <a:pt x="134509" y="330851"/>
                    </a:lnTo>
                    <a:cubicBezTo>
                      <a:pt x="134509" y="330851"/>
                      <a:pt x="134509" y="330851"/>
                      <a:pt x="134509" y="330851"/>
                    </a:cubicBezTo>
                    <a:cubicBezTo>
                      <a:pt x="134302" y="331058"/>
                      <a:pt x="134164" y="331265"/>
                      <a:pt x="133957" y="331472"/>
                    </a:cubicBezTo>
                    <a:cubicBezTo>
                      <a:pt x="133957" y="331472"/>
                      <a:pt x="133888" y="331541"/>
                      <a:pt x="133888" y="331541"/>
                    </a:cubicBezTo>
                    <a:cubicBezTo>
                      <a:pt x="133888" y="331541"/>
                      <a:pt x="133888" y="331541"/>
                      <a:pt x="133888" y="331541"/>
                    </a:cubicBezTo>
                    <a:cubicBezTo>
                      <a:pt x="133681" y="331749"/>
                      <a:pt x="133473" y="331956"/>
                      <a:pt x="133266" y="332163"/>
                    </a:cubicBezTo>
                    <a:cubicBezTo>
                      <a:pt x="133059" y="332370"/>
                      <a:pt x="132852" y="332577"/>
                      <a:pt x="132645" y="332784"/>
                    </a:cubicBezTo>
                    <a:cubicBezTo>
                      <a:pt x="132645" y="332784"/>
                      <a:pt x="132645" y="332784"/>
                      <a:pt x="132645" y="332784"/>
                    </a:cubicBezTo>
                    <a:cubicBezTo>
                      <a:pt x="132438" y="332991"/>
                      <a:pt x="132231" y="333198"/>
                      <a:pt x="131955" y="333405"/>
                    </a:cubicBezTo>
                    <a:cubicBezTo>
                      <a:pt x="131955" y="333405"/>
                      <a:pt x="131886" y="333474"/>
                      <a:pt x="131886" y="333474"/>
                    </a:cubicBezTo>
                    <a:cubicBezTo>
                      <a:pt x="131678" y="333682"/>
                      <a:pt x="131471" y="333889"/>
                      <a:pt x="131264" y="334027"/>
                    </a:cubicBezTo>
                    <a:cubicBezTo>
                      <a:pt x="131195" y="334027"/>
                      <a:pt x="131195" y="334096"/>
                      <a:pt x="131126" y="334096"/>
                    </a:cubicBezTo>
                    <a:cubicBezTo>
                      <a:pt x="130919" y="334303"/>
                      <a:pt x="130712" y="334441"/>
                      <a:pt x="130574" y="334648"/>
                    </a:cubicBezTo>
                    <a:cubicBezTo>
                      <a:pt x="130574" y="334648"/>
                      <a:pt x="130574" y="334648"/>
                      <a:pt x="130574" y="334648"/>
                    </a:cubicBezTo>
                    <a:cubicBezTo>
                      <a:pt x="130367" y="334855"/>
                      <a:pt x="130091" y="335062"/>
                      <a:pt x="129884" y="335269"/>
                    </a:cubicBezTo>
                    <a:cubicBezTo>
                      <a:pt x="129884" y="335269"/>
                      <a:pt x="129884" y="335269"/>
                      <a:pt x="129884" y="335269"/>
                    </a:cubicBezTo>
                    <a:cubicBezTo>
                      <a:pt x="129676" y="335477"/>
                      <a:pt x="129400" y="335684"/>
                      <a:pt x="129193" y="335891"/>
                    </a:cubicBezTo>
                    <a:cubicBezTo>
                      <a:pt x="129193" y="335891"/>
                      <a:pt x="129193" y="335891"/>
                      <a:pt x="129193" y="335891"/>
                    </a:cubicBezTo>
                    <a:cubicBezTo>
                      <a:pt x="128986" y="336098"/>
                      <a:pt x="128710" y="336305"/>
                      <a:pt x="128503" y="336443"/>
                    </a:cubicBezTo>
                    <a:cubicBezTo>
                      <a:pt x="128503" y="336443"/>
                      <a:pt x="128434" y="336512"/>
                      <a:pt x="128434" y="336512"/>
                    </a:cubicBezTo>
                    <a:cubicBezTo>
                      <a:pt x="128227" y="336650"/>
                      <a:pt x="128020" y="336857"/>
                      <a:pt x="127812" y="336995"/>
                    </a:cubicBezTo>
                    <a:cubicBezTo>
                      <a:pt x="127812" y="336995"/>
                      <a:pt x="127743" y="337064"/>
                      <a:pt x="127743" y="337064"/>
                    </a:cubicBezTo>
                    <a:cubicBezTo>
                      <a:pt x="127743" y="337064"/>
                      <a:pt x="127743" y="337064"/>
                      <a:pt x="127743" y="337064"/>
                    </a:cubicBezTo>
                    <a:cubicBezTo>
                      <a:pt x="127743" y="337064"/>
                      <a:pt x="127674" y="337133"/>
                      <a:pt x="127674" y="337133"/>
                    </a:cubicBezTo>
                    <a:cubicBezTo>
                      <a:pt x="127260" y="337410"/>
                      <a:pt x="126915" y="337755"/>
                      <a:pt x="126501" y="338031"/>
                    </a:cubicBezTo>
                    <a:cubicBezTo>
                      <a:pt x="126501" y="338031"/>
                      <a:pt x="126501" y="338031"/>
                      <a:pt x="126432" y="338100"/>
                    </a:cubicBezTo>
                    <a:cubicBezTo>
                      <a:pt x="126363" y="338100"/>
                      <a:pt x="126363" y="338169"/>
                      <a:pt x="126363" y="338169"/>
                    </a:cubicBezTo>
                    <a:cubicBezTo>
                      <a:pt x="126363" y="338169"/>
                      <a:pt x="126294" y="338169"/>
                      <a:pt x="126294" y="338238"/>
                    </a:cubicBezTo>
                    <a:cubicBezTo>
                      <a:pt x="126087" y="338376"/>
                      <a:pt x="125879" y="338583"/>
                      <a:pt x="125603" y="338721"/>
                    </a:cubicBezTo>
                    <a:cubicBezTo>
                      <a:pt x="125603" y="338721"/>
                      <a:pt x="125603" y="338721"/>
                      <a:pt x="125534" y="338721"/>
                    </a:cubicBezTo>
                    <a:lnTo>
                      <a:pt x="125534" y="338721"/>
                    </a:lnTo>
                    <a:cubicBezTo>
                      <a:pt x="125327" y="338928"/>
                      <a:pt x="125051" y="339066"/>
                      <a:pt x="124844" y="339274"/>
                    </a:cubicBezTo>
                    <a:cubicBezTo>
                      <a:pt x="124844" y="339274"/>
                      <a:pt x="124844" y="339274"/>
                      <a:pt x="124844" y="339274"/>
                    </a:cubicBezTo>
                    <a:cubicBezTo>
                      <a:pt x="124844" y="339274"/>
                      <a:pt x="124844" y="339274"/>
                      <a:pt x="124844" y="339274"/>
                    </a:cubicBezTo>
                    <a:cubicBezTo>
                      <a:pt x="124637" y="339412"/>
                      <a:pt x="124361" y="339619"/>
                      <a:pt x="124154" y="339757"/>
                    </a:cubicBezTo>
                    <a:cubicBezTo>
                      <a:pt x="124154" y="339757"/>
                      <a:pt x="124154" y="339757"/>
                      <a:pt x="124085" y="339757"/>
                    </a:cubicBezTo>
                    <a:cubicBezTo>
                      <a:pt x="123877" y="339895"/>
                      <a:pt x="123601" y="340102"/>
                      <a:pt x="123394" y="340240"/>
                    </a:cubicBezTo>
                    <a:cubicBezTo>
                      <a:pt x="123394" y="340240"/>
                      <a:pt x="123394" y="340240"/>
                      <a:pt x="123325" y="340240"/>
                    </a:cubicBezTo>
                    <a:cubicBezTo>
                      <a:pt x="123049" y="340378"/>
                      <a:pt x="122842" y="340585"/>
                      <a:pt x="122566" y="340723"/>
                    </a:cubicBezTo>
                    <a:cubicBezTo>
                      <a:pt x="122566" y="340723"/>
                      <a:pt x="122566" y="340723"/>
                      <a:pt x="122566" y="340723"/>
                    </a:cubicBezTo>
                    <a:lnTo>
                      <a:pt x="122566" y="340723"/>
                    </a:lnTo>
                    <a:cubicBezTo>
                      <a:pt x="122290" y="340861"/>
                      <a:pt x="122083" y="341068"/>
                      <a:pt x="121806" y="341207"/>
                    </a:cubicBezTo>
                    <a:cubicBezTo>
                      <a:pt x="121806" y="341207"/>
                      <a:pt x="121806" y="341207"/>
                      <a:pt x="121806" y="341207"/>
                    </a:cubicBezTo>
                    <a:lnTo>
                      <a:pt x="121806" y="341207"/>
                    </a:lnTo>
                    <a:cubicBezTo>
                      <a:pt x="121530" y="341345"/>
                      <a:pt x="121323" y="341552"/>
                      <a:pt x="121047" y="341690"/>
                    </a:cubicBezTo>
                    <a:cubicBezTo>
                      <a:pt x="121047" y="341690"/>
                      <a:pt x="121047" y="341690"/>
                      <a:pt x="121047" y="341690"/>
                    </a:cubicBezTo>
                    <a:cubicBezTo>
                      <a:pt x="121047" y="341690"/>
                      <a:pt x="121047" y="341690"/>
                      <a:pt x="120978" y="341690"/>
                    </a:cubicBezTo>
                    <a:cubicBezTo>
                      <a:pt x="120702" y="341828"/>
                      <a:pt x="120495" y="342035"/>
                      <a:pt x="120219" y="342173"/>
                    </a:cubicBezTo>
                    <a:cubicBezTo>
                      <a:pt x="120219" y="342173"/>
                      <a:pt x="120219" y="342173"/>
                      <a:pt x="120219" y="342173"/>
                    </a:cubicBezTo>
                    <a:cubicBezTo>
                      <a:pt x="120219" y="342173"/>
                      <a:pt x="120219" y="342173"/>
                      <a:pt x="120150" y="342173"/>
                    </a:cubicBezTo>
                    <a:cubicBezTo>
                      <a:pt x="119873" y="342311"/>
                      <a:pt x="119666" y="342449"/>
                      <a:pt x="119390" y="342656"/>
                    </a:cubicBezTo>
                    <a:cubicBezTo>
                      <a:pt x="119390" y="342656"/>
                      <a:pt x="119321" y="342725"/>
                      <a:pt x="119321" y="342725"/>
                    </a:cubicBezTo>
                    <a:cubicBezTo>
                      <a:pt x="119252" y="342794"/>
                      <a:pt x="119183" y="342794"/>
                      <a:pt x="119114" y="342863"/>
                    </a:cubicBezTo>
                    <a:cubicBezTo>
                      <a:pt x="119114" y="342863"/>
                      <a:pt x="119114" y="342863"/>
                      <a:pt x="119114" y="342863"/>
                    </a:cubicBezTo>
                    <a:cubicBezTo>
                      <a:pt x="118976" y="342932"/>
                      <a:pt x="118769" y="343071"/>
                      <a:pt x="118631" y="343140"/>
                    </a:cubicBezTo>
                    <a:cubicBezTo>
                      <a:pt x="118562" y="343140"/>
                      <a:pt x="118562" y="343209"/>
                      <a:pt x="118493" y="343209"/>
                    </a:cubicBezTo>
                    <a:cubicBezTo>
                      <a:pt x="118424" y="343278"/>
                      <a:pt x="118355" y="343278"/>
                      <a:pt x="118286" y="343347"/>
                    </a:cubicBezTo>
                    <a:cubicBezTo>
                      <a:pt x="117940" y="343554"/>
                      <a:pt x="117664" y="343692"/>
                      <a:pt x="117319" y="343899"/>
                    </a:cubicBezTo>
                    <a:cubicBezTo>
                      <a:pt x="117319" y="343899"/>
                      <a:pt x="117319" y="343899"/>
                      <a:pt x="117319" y="343899"/>
                    </a:cubicBezTo>
                    <a:cubicBezTo>
                      <a:pt x="116974" y="344106"/>
                      <a:pt x="116629" y="344313"/>
                      <a:pt x="116284" y="344451"/>
                    </a:cubicBezTo>
                    <a:cubicBezTo>
                      <a:pt x="116076" y="344589"/>
                      <a:pt x="115869" y="344658"/>
                      <a:pt x="115662" y="344796"/>
                    </a:cubicBezTo>
                    <a:cubicBezTo>
                      <a:pt x="115662" y="344796"/>
                      <a:pt x="115662" y="344796"/>
                      <a:pt x="115593" y="344796"/>
                    </a:cubicBezTo>
                    <a:cubicBezTo>
                      <a:pt x="115524" y="344865"/>
                      <a:pt x="115455" y="344865"/>
                      <a:pt x="115386" y="344934"/>
                    </a:cubicBezTo>
                    <a:cubicBezTo>
                      <a:pt x="115317" y="344934"/>
                      <a:pt x="115248" y="345004"/>
                      <a:pt x="115248" y="345004"/>
                    </a:cubicBezTo>
                    <a:cubicBezTo>
                      <a:pt x="115248" y="345004"/>
                      <a:pt x="115179" y="345004"/>
                      <a:pt x="115179" y="345004"/>
                    </a:cubicBezTo>
                    <a:cubicBezTo>
                      <a:pt x="114972" y="345142"/>
                      <a:pt x="114765" y="345211"/>
                      <a:pt x="114558" y="345349"/>
                    </a:cubicBezTo>
                    <a:cubicBezTo>
                      <a:pt x="114489" y="345349"/>
                      <a:pt x="114489" y="345418"/>
                      <a:pt x="114420" y="345418"/>
                    </a:cubicBezTo>
                    <a:cubicBezTo>
                      <a:pt x="114420" y="345418"/>
                      <a:pt x="114420" y="345418"/>
                      <a:pt x="114351" y="345418"/>
                    </a:cubicBezTo>
                    <a:cubicBezTo>
                      <a:pt x="113867" y="345625"/>
                      <a:pt x="113384" y="345901"/>
                      <a:pt x="112901" y="346108"/>
                    </a:cubicBezTo>
                    <a:cubicBezTo>
                      <a:pt x="112832" y="346108"/>
                      <a:pt x="112763" y="346177"/>
                      <a:pt x="112694" y="346177"/>
                    </a:cubicBezTo>
                    <a:cubicBezTo>
                      <a:pt x="112487" y="346246"/>
                      <a:pt x="112279" y="346384"/>
                      <a:pt x="112072" y="346453"/>
                    </a:cubicBezTo>
                    <a:cubicBezTo>
                      <a:pt x="112072" y="346453"/>
                      <a:pt x="112003" y="346453"/>
                      <a:pt x="112003" y="346522"/>
                    </a:cubicBezTo>
                    <a:cubicBezTo>
                      <a:pt x="111934" y="346522"/>
                      <a:pt x="111865" y="346591"/>
                      <a:pt x="111796" y="346591"/>
                    </a:cubicBezTo>
                    <a:cubicBezTo>
                      <a:pt x="111589" y="346660"/>
                      <a:pt x="111382" y="346729"/>
                      <a:pt x="111244" y="346867"/>
                    </a:cubicBezTo>
                    <a:cubicBezTo>
                      <a:pt x="111175" y="346867"/>
                      <a:pt x="111106" y="346936"/>
                      <a:pt x="111037" y="346936"/>
                    </a:cubicBezTo>
                    <a:cubicBezTo>
                      <a:pt x="111037" y="346936"/>
                      <a:pt x="111037" y="346936"/>
                      <a:pt x="111037" y="346936"/>
                    </a:cubicBezTo>
                    <a:cubicBezTo>
                      <a:pt x="110830" y="347006"/>
                      <a:pt x="110623" y="347144"/>
                      <a:pt x="110415" y="347213"/>
                    </a:cubicBezTo>
                    <a:cubicBezTo>
                      <a:pt x="110346" y="347213"/>
                      <a:pt x="110277" y="347282"/>
                      <a:pt x="110208" y="347282"/>
                    </a:cubicBezTo>
                    <a:cubicBezTo>
                      <a:pt x="110208" y="347282"/>
                      <a:pt x="110208" y="347282"/>
                      <a:pt x="110139" y="347282"/>
                    </a:cubicBezTo>
                    <a:cubicBezTo>
                      <a:pt x="109932" y="347351"/>
                      <a:pt x="109725" y="347489"/>
                      <a:pt x="109518" y="347558"/>
                    </a:cubicBezTo>
                    <a:cubicBezTo>
                      <a:pt x="109518" y="347558"/>
                      <a:pt x="109518" y="347558"/>
                      <a:pt x="109518" y="347558"/>
                    </a:cubicBezTo>
                    <a:cubicBezTo>
                      <a:pt x="109173" y="347696"/>
                      <a:pt x="108828" y="347834"/>
                      <a:pt x="108482" y="347972"/>
                    </a:cubicBezTo>
                    <a:cubicBezTo>
                      <a:pt x="107654" y="348248"/>
                      <a:pt x="106895" y="348593"/>
                      <a:pt x="106066" y="348869"/>
                    </a:cubicBezTo>
                    <a:cubicBezTo>
                      <a:pt x="105997" y="348869"/>
                      <a:pt x="105928" y="348939"/>
                      <a:pt x="105859" y="348939"/>
                    </a:cubicBezTo>
                    <a:cubicBezTo>
                      <a:pt x="105859" y="348939"/>
                      <a:pt x="105859" y="348939"/>
                      <a:pt x="105859" y="348939"/>
                    </a:cubicBezTo>
                    <a:cubicBezTo>
                      <a:pt x="105652" y="349008"/>
                      <a:pt x="105445" y="349077"/>
                      <a:pt x="105169" y="349146"/>
                    </a:cubicBezTo>
                    <a:cubicBezTo>
                      <a:pt x="105100" y="349146"/>
                      <a:pt x="105031" y="349215"/>
                      <a:pt x="104962" y="349215"/>
                    </a:cubicBezTo>
                    <a:cubicBezTo>
                      <a:pt x="104962" y="349215"/>
                      <a:pt x="104962" y="349215"/>
                      <a:pt x="104893" y="349215"/>
                    </a:cubicBezTo>
                    <a:cubicBezTo>
                      <a:pt x="104409" y="349353"/>
                      <a:pt x="103857" y="349560"/>
                      <a:pt x="103374" y="349698"/>
                    </a:cubicBezTo>
                    <a:cubicBezTo>
                      <a:pt x="102683" y="349905"/>
                      <a:pt x="102062" y="350112"/>
                      <a:pt x="101372" y="350250"/>
                    </a:cubicBezTo>
                    <a:cubicBezTo>
                      <a:pt x="101165" y="350319"/>
                      <a:pt x="100958" y="350388"/>
                      <a:pt x="100750" y="350457"/>
                    </a:cubicBezTo>
                    <a:cubicBezTo>
                      <a:pt x="100750" y="350457"/>
                      <a:pt x="100681" y="350457"/>
                      <a:pt x="100681" y="350457"/>
                    </a:cubicBezTo>
                    <a:cubicBezTo>
                      <a:pt x="100612" y="350457"/>
                      <a:pt x="100543" y="350526"/>
                      <a:pt x="100474" y="350526"/>
                    </a:cubicBezTo>
                    <a:cubicBezTo>
                      <a:pt x="99991" y="350664"/>
                      <a:pt x="99439" y="350802"/>
                      <a:pt x="98956" y="350872"/>
                    </a:cubicBezTo>
                    <a:cubicBezTo>
                      <a:pt x="98886" y="350872"/>
                      <a:pt x="98817" y="350872"/>
                      <a:pt x="98748" y="350941"/>
                    </a:cubicBezTo>
                    <a:cubicBezTo>
                      <a:pt x="98748" y="350941"/>
                      <a:pt x="98679" y="350941"/>
                      <a:pt x="98679" y="350941"/>
                    </a:cubicBezTo>
                    <a:cubicBezTo>
                      <a:pt x="98403" y="351010"/>
                      <a:pt x="98127" y="351079"/>
                      <a:pt x="97851" y="351148"/>
                    </a:cubicBezTo>
                    <a:cubicBezTo>
                      <a:pt x="97644" y="351217"/>
                      <a:pt x="97437" y="351217"/>
                      <a:pt x="97161" y="351286"/>
                    </a:cubicBezTo>
                    <a:cubicBezTo>
                      <a:pt x="97161" y="351286"/>
                      <a:pt x="97092" y="351286"/>
                      <a:pt x="97092" y="351286"/>
                    </a:cubicBezTo>
                    <a:cubicBezTo>
                      <a:pt x="96884" y="351355"/>
                      <a:pt x="96677" y="351355"/>
                      <a:pt x="96470" y="351424"/>
                    </a:cubicBezTo>
                    <a:cubicBezTo>
                      <a:pt x="96332" y="351424"/>
                      <a:pt x="96194" y="351493"/>
                      <a:pt x="96056" y="351493"/>
                    </a:cubicBezTo>
                    <a:cubicBezTo>
                      <a:pt x="96056" y="351493"/>
                      <a:pt x="95987" y="351493"/>
                      <a:pt x="95987" y="351493"/>
                    </a:cubicBezTo>
                    <a:lnTo>
                      <a:pt x="95987" y="351493"/>
                    </a:lnTo>
                    <a:cubicBezTo>
                      <a:pt x="95780" y="351562"/>
                      <a:pt x="95573" y="351562"/>
                      <a:pt x="95366" y="351631"/>
                    </a:cubicBezTo>
                    <a:cubicBezTo>
                      <a:pt x="95090" y="351700"/>
                      <a:pt x="94813" y="351700"/>
                      <a:pt x="94468" y="351769"/>
                    </a:cubicBezTo>
                    <a:cubicBezTo>
                      <a:pt x="94399" y="351769"/>
                      <a:pt x="94261" y="351769"/>
                      <a:pt x="94192" y="351838"/>
                    </a:cubicBezTo>
                    <a:cubicBezTo>
                      <a:pt x="94192" y="351838"/>
                      <a:pt x="94123" y="351838"/>
                      <a:pt x="94123" y="351838"/>
                    </a:cubicBezTo>
                    <a:cubicBezTo>
                      <a:pt x="93295" y="351976"/>
                      <a:pt x="92466" y="352045"/>
                      <a:pt x="91638" y="352183"/>
                    </a:cubicBezTo>
                    <a:cubicBezTo>
                      <a:pt x="91638" y="352183"/>
                      <a:pt x="91638" y="352183"/>
                      <a:pt x="91638" y="352183"/>
                    </a:cubicBezTo>
                    <a:cubicBezTo>
                      <a:pt x="91569" y="352183"/>
                      <a:pt x="91500" y="352183"/>
                      <a:pt x="91431" y="352183"/>
                    </a:cubicBezTo>
                    <a:cubicBezTo>
                      <a:pt x="91431" y="352183"/>
                      <a:pt x="91431" y="352183"/>
                      <a:pt x="91431" y="352183"/>
                    </a:cubicBezTo>
                    <a:cubicBezTo>
                      <a:pt x="91223" y="352183"/>
                      <a:pt x="90947" y="352252"/>
                      <a:pt x="90740" y="352252"/>
                    </a:cubicBezTo>
                    <a:cubicBezTo>
                      <a:pt x="90671" y="352252"/>
                      <a:pt x="90602" y="352252"/>
                      <a:pt x="90533" y="352252"/>
                    </a:cubicBezTo>
                    <a:cubicBezTo>
                      <a:pt x="90533" y="352252"/>
                      <a:pt x="90533" y="352252"/>
                      <a:pt x="90533" y="352252"/>
                    </a:cubicBezTo>
                    <a:cubicBezTo>
                      <a:pt x="90326" y="352252"/>
                      <a:pt x="90050" y="352321"/>
                      <a:pt x="89843" y="352321"/>
                    </a:cubicBezTo>
                    <a:cubicBezTo>
                      <a:pt x="89774" y="352321"/>
                      <a:pt x="89705" y="352321"/>
                      <a:pt x="89636" y="352321"/>
                    </a:cubicBezTo>
                    <a:cubicBezTo>
                      <a:pt x="89636" y="352321"/>
                      <a:pt x="89636" y="352321"/>
                      <a:pt x="89636" y="352321"/>
                    </a:cubicBezTo>
                    <a:cubicBezTo>
                      <a:pt x="89429" y="352321"/>
                      <a:pt x="89152" y="352390"/>
                      <a:pt x="88945" y="352390"/>
                    </a:cubicBezTo>
                    <a:cubicBezTo>
                      <a:pt x="88876" y="352390"/>
                      <a:pt x="88807" y="352390"/>
                      <a:pt x="88738" y="352390"/>
                    </a:cubicBezTo>
                    <a:cubicBezTo>
                      <a:pt x="88738" y="352390"/>
                      <a:pt x="88669" y="352390"/>
                      <a:pt x="88669" y="352390"/>
                    </a:cubicBezTo>
                    <a:cubicBezTo>
                      <a:pt x="88600" y="352390"/>
                      <a:pt x="88462" y="352390"/>
                      <a:pt x="88393" y="352390"/>
                    </a:cubicBezTo>
                    <a:cubicBezTo>
                      <a:pt x="101441" y="335269"/>
                      <a:pt x="121185" y="323257"/>
                      <a:pt x="143208" y="319598"/>
                    </a:cubicBezTo>
                    <a:lnTo>
                      <a:pt x="143208" y="319598"/>
                    </a:lnTo>
                    <a:close/>
                    <a:moveTo>
                      <a:pt x="212036" y="338031"/>
                    </a:moveTo>
                    <a:cubicBezTo>
                      <a:pt x="229295" y="352183"/>
                      <a:pt x="240341" y="372480"/>
                      <a:pt x="242964" y="394640"/>
                    </a:cubicBezTo>
                    <a:cubicBezTo>
                      <a:pt x="242964" y="394640"/>
                      <a:pt x="242964" y="394640"/>
                      <a:pt x="242964" y="394640"/>
                    </a:cubicBezTo>
                    <a:cubicBezTo>
                      <a:pt x="242964" y="394640"/>
                      <a:pt x="242895" y="394640"/>
                      <a:pt x="242895" y="394571"/>
                    </a:cubicBezTo>
                    <a:cubicBezTo>
                      <a:pt x="242895" y="394571"/>
                      <a:pt x="242895" y="394571"/>
                      <a:pt x="242895" y="394571"/>
                    </a:cubicBezTo>
                    <a:cubicBezTo>
                      <a:pt x="242757" y="394502"/>
                      <a:pt x="242688" y="394433"/>
                      <a:pt x="242550" y="394364"/>
                    </a:cubicBezTo>
                    <a:cubicBezTo>
                      <a:pt x="242550" y="394364"/>
                      <a:pt x="242481" y="394295"/>
                      <a:pt x="242481" y="394295"/>
                    </a:cubicBezTo>
                    <a:cubicBezTo>
                      <a:pt x="242412" y="394226"/>
                      <a:pt x="242274" y="394157"/>
                      <a:pt x="242205" y="394088"/>
                    </a:cubicBezTo>
                    <a:lnTo>
                      <a:pt x="242205" y="394088"/>
                    </a:lnTo>
                    <a:cubicBezTo>
                      <a:pt x="242205" y="394088"/>
                      <a:pt x="242205" y="394088"/>
                      <a:pt x="242205" y="394088"/>
                    </a:cubicBezTo>
                    <a:cubicBezTo>
                      <a:pt x="241998" y="393950"/>
                      <a:pt x="241722" y="393743"/>
                      <a:pt x="241515" y="393605"/>
                    </a:cubicBezTo>
                    <a:cubicBezTo>
                      <a:pt x="241445" y="393605"/>
                      <a:pt x="241445" y="393536"/>
                      <a:pt x="241376" y="393536"/>
                    </a:cubicBezTo>
                    <a:cubicBezTo>
                      <a:pt x="241169" y="393398"/>
                      <a:pt x="240962" y="393260"/>
                      <a:pt x="240755" y="393052"/>
                    </a:cubicBezTo>
                    <a:cubicBezTo>
                      <a:pt x="240755" y="393052"/>
                      <a:pt x="240686" y="393052"/>
                      <a:pt x="240686" y="392983"/>
                    </a:cubicBezTo>
                    <a:cubicBezTo>
                      <a:pt x="240548" y="392914"/>
                      <a:pt x="240410" y="392776"/>
                      <a:pt x="240272" y="392707"/>
                    </a:cubicBezTo>
                    <a:cubicBezTo>
                      <a:pt x="240203" y="392707"/>
                      <a:pt x="240203" y="392638"/>
                      <a:pt x="240134" y="392638"/>
                    </a:cubicBezTo>
                    <a:cubicBezTo>
                      <a:pt x="240065" y="392569"/>
                      <a:pt x="239996" y="392569"/>
                      <a:pt x="239927" y="392500"/>
                    </a:cubicBezTo>
                    <a:lnTo>
                      <a:pt x="239927" y="392500"/>
                    </a:lnTo>
                    <a:cubicBezTo>
                      <a:pt x="239927" y="392500"/>
                      <a:pt x="239927" y="392500"/>
                      <a:pt x="239858" y="392500"/>
                    </a:cubicBezTo>
                    <a:cubicBezTo>
                      <a:pt x="239651" y="392362"/>
                      <a:pt x="239443" y="392224"/>
                      <a:pt x="239236" y="392086"/>
                    </a:cubicBezTo>
                    <a:cubicBezTo>
                      <a:pt x="239236" y="392086"/>
                      <a:pt x="239236" y="392086"/>
                      <a:pt x="239236" y="392086"/>
                    </a:cubicBezTo>
                    <a:cubicBezTo>
                      <a:pt x="239236" y="392086"/>
                      <a:pt x="239167" y="392086"/>
                      <a:pt x="239167" y="392017"/>
                    </a:cubicBezTo>
                    <a:cubicBezTo>
                      <a:pt x="239029" y="391879"/>
                      <a:pt x="238891" y="391741"/>
                      <a:pt x="238684" y="391672"/>
                    </a:cubicBezTo>
                    <a:cubicBezTo>
                      <a:pt x="238615" y="391603"/>
                      <a:pt x="238615" y="391603"/>
                      <a:pt x="238546" y="391534"/>
                    </a:cubicBezTo>
                    <a:cubicBezTo>
                      <a:pt x="238477" y="391465"/>
                      <a:pt x="238408" y="391465"/>
                      <a:pt x="238408" y="391396"/>
                    </a:cubicBezTo>
                    <a:lnTo>
                      <a:pt x="238339" y="391396"/>
                    </a:lnTo>
                    <a:cubicBezTo>
                      <a:pt x="238132" y="391257"/>
                      <a:pt x="237994" y="391119"/>
                      <a:pt x="237787" y="390912"/>
                    </a:cubicBezTo>
                    <a:cubicBezTo>
                      <a:pt x="237787" y="390912"/>
                      <a:pt x="237718" y="390843"/>
                      <a:pt x="237718" y="390843"/>
                    </a:cubicBezTo>
                    <a:cubicBezTo>
                      <a:pt x="237718" y="390843"/>
                      <a:pt x="237718" y="390843"/>
                      <a:pt x="237718" y="390843"/>
                    </a:cubicBezTo>
                    <a:lnTo>
                      <a:pt x="237718" y="390843"/>
                    </a:lnTo>
                    <a:cubicBezTo>
                      <a:pt x="237510" y="390636"/>
                      <a:pt x="237303" y="390498"/>
                      <a:pt x="237027" y="390291"/>
                    </a:cubicBezTo>
                    <a:cubicBezTo>
                      <a:pt x="237027" y="390291"/>
                      <a:pt x="237027" y="390291"/>
                      <a:pt x="237027" y="390291"/>
                    </a:cubicBezTo>
                    <a:cubicBezTo>
                      <a:pt x="237027" y="390291"/>
                      <a:pt x="237027" y="390291"/>
                      <a:pt x="237027" y="390291"/>
                    </a:cubicBezTo>
                    <a:cubicBezTo>
                      <a:pt x="236820" y="390084"/>
                      <a:pt x="236544" y="389877"/>
                      <a:pt x="236337" y="389739"/>
                    </a:cubicBezTo>
                    <a:lnTo>
                      <a:pt x="236337" y="389739"/>
                    </a:lnTo>
                    <a:cubicBezTo>
                      <a:pt x="236337" y="389739"/>
                      <a:pt x="236337" y="389739"/>
                      <a:pt x="236337" y="389739"/>
                    </a:cubicBezTo>
                    <a:cubicBezTo>
                      <a:pt x="236130" y="389532"/>
                      <a:pt x="235854" y="389324"/>
                      <a:pt x="235646" y="389117"/>
                    </a:cubicBezTo>
                    <a:cubicBezTo>
                      <a:pt x="235646" y="389117"/>
                      <a:pt x="235646" y="389117"/>
                      <a:pt x="235646" y="389117"/>
                    </a:cubicBezTo>
                    <a:cubicBezTo>
                      <a:pt x="235646" y="389117"/>
                      <a:pt x="235646" y="389117"/>
                      <a:pt x="235646" y="389117"/>
                    </a:cubicBezTo>
                    <a:cubicBezTo>
                      <a:pt x="235508" y="388979"/>
                      <a:pt x="235301" y="388841"/>
                      <a:pt x="235163" y="388703"/>
                    </a:cubicBezTo>
                    <a:cubicBezTo>
                      <a:pt x="235094" y="388634"/>
                      <a:pt x="235025" y="388634"/>
                      <a:pt x="235025" y="388565"/>
                    </a:cubicBezTo>
                    <a:lnTo>
                      <a:pt x="235025" y="388565"/>
                    </a:lnTo>
                    <a:cubicBezTo>
                      <a:pt x="235025" y="388565"/>
                      <a:pt x="235025" y="388565"/>
                      <a:pt x="235025" y="388565"/>
                    </a:cubicBezTo>
                    <a:cubicBezTo>
                      <a:pt x="234818" y="388358"/>
                      <a:pt x="234611" y="388151"/>
                      <a:pt x="234404" y="387944"/>
                    </a:cubicBezTo>
                    <a:cubicBezTo>
                      <a:pt x="234197" y="387737"/>
                      <a:pt x="233990" y="387530"/>
                      <a:pt x="233713" y="387322"/>
                    </a:cubicBezTo>
                    <a:cubicBezTo>
                      <a:pt x="233713" y="387322"/>
                      <a:pt x="233713" y="387322"/>
                      <a:pt x="233713" y="387322"/>
                    </a:cubicBezTo>
                    <a:cubicBezTo>
                      <a:pt x="233506" y="387115"/>
                      <a:pt x="233299" y="386908"/>
                      <a:pt x="233092" y="386701"/>
                    </a:cubicBezTo>
                    <a:cubicBezTo>
                      <a:pt x="233092" y="386701"/>
                      <a:pt x="233092" y="386701"/>
                      <a:pt x="233023" y="386701"/>
                    </a:cubicBezTo>
                    <a:cubicBezTo>
                      <a:pt x="232816" y="386494"/>
                      <a:pt x="232609" y="386287"/>
                      <a:pt x="232402" y="386080"/>
                    </a:cubicBezTo>
                    <a:lnTo>
                      <a:pt x="232402" y="386080"/>
                    </a:lnTo>
                    <a:cubicBezTo>
                      <a:pt x="232402" y="386080"/>
                      <a:pt x="232402" y="386080"/>
                      <a:pt x="232402" y="386080"/>
                    </a:cubicBezTo>
                    <a:cubicBezTo>
                      <a:pt x="232402" y="386080"/>
                      <a:pt x="232333" y="386011"/>
                      <a:pt x="232333" y="386011"/>
                    </a:cubicBezTo>
                    <a:lnTo>
                      <a:pt x="232333" y="386011"/>
                    </a:lnTo>
                    <a:cubicBezTo>
                      <a:pt x="232126" y="385804"/>
                      <a:pt x="231988" y="385666"/>
                      <a:pt x="231780" y="385458"/>
                    </a:cubicBezTo>
                    <a:cubicBezTo>
                      <a:pt x="231780" y="385458"/>
                      <a:pt x="231780" y="385458"/>
                      <a:pt x="231711" y="385458"/>
                    </a:cubicBezTo>
                    <a:lnTo>
                      <a:pt x="231711" y="385458"/>
                    </a:lnTo>
                    <a:cubicBezTo>
                      <a:pt x="231504" y="385251"/>
                      <a:pt x="231297" y="385044"/>
                      <a:pt x="231090" y="384837"/>
                    </a:cubicBezTo>
                    <a:cubicBezTo>
                      <a:pt x="231090" y="384837"/>
                      <a:pt x="231021" y="384768"/>
                      <a:pt x="231021" y="384768"/>
                    </a:cubicBezTo>
                    <a:cubicBezTo>
                      <a:pt x="230883" y="384561"/>
                      <a:pt x="230676" y="384423"/>
                      <a:pt x="230538" y="384216"/>
                    </a:cubicBezTo>
                    <a:cubicBezTo>
                      <a:pt x="230538" y="384216"/>
                      <a:pt x="230538" y="384216"/>
                      <a:pt x="230469" y="384147"/>
                    </a:cubicBezTo>
                    <a:cubicBezTo>
                      <a:pt x="230262" y="383940"/>
                      <a:pt x="230055" y="383664"/>
                      <a:pt x="229847" y="383456"/>
                    </a:cubicBezTo>
                    <a:cubicBezTo>
                      <a:pt x="229847" y="383456"/>
                      <a:pt x="229847" y="383456"/>
                      <a:pt x="229847" y="383456"/>
                    </a:cubicBezTo>
                    <a:lnTo>
                      <a:pt x="229847" y="383456"/>
                    </a:lnTo>
                    <a:cubicBezTo>
                      <a:pt x="229709" y="383249"/>
                      <a:pt x="229502" y="383111"/>
                      <a:pt x="229364" y="382904"/>
                    </a:cubicBezTo>
                    <a:cubicBezTo>
                      <a:pt x="229295" y="382835"/>
                      <a:pt x="229295" y="382835"/>
                      <a:pt x="229226" y="382766"/>
                    </a:cubicBezTo>
                    <a:cubicBezTo>
                      <a:pt x="229226" y="382766"/>
                      <a:pt x="229226" y="382766"/>
                      <a:pt x="229226" y="382766"/>
                    </a:cubicBezTo>
                    <a:cubicBezTo>
                      <a:pt x="229226" y="382766"/>
                      <a:pt x="229226" y="382766"/>
                      <a:pt x="229226" y="382766"/>
                    </a:cubicBezTo>
                    <a:cubicBezTo>
                      <a:pt x="229157" y="382697"/>
                      <a:pt x="229157" y="382697"/>
                      <a:pt x="229088" y="382628"/>
                    </a:cubicBezTo>
                    <a:cubicBezTo>
                      <a:pt x="228950" y="382421"/>
                      <a:pt x="228743" y="382214"/>
                      <a:pt x="228605" y="382007"/>
                    </a:cubicBezTo>
                    <a:cubicBezTo>
                      <a:pt x="228605" y="382007"/>
                      <a:pt x="228605" y="382007"/>
                      <a:pt x="228605" y="382007"/>
                    </a:cubicBezTo>
                    <a:cubicBezTo>
                      <a:pt x="228536" y="381938"/>
                      <a:pt x="228467" y="381869"/>
                      <a:pt x="228398" y="381800"/>
                    </a:cubicBezTo>
                    <a:lnTo>
                      <a:pt x="228398" y="381800"/>
                    </a:lnTo>
                    <a:cubicBezTo>
                      <a:pt x="228122" y="381454"/>
                      <a:pt x="227845" y="381109"/>
                      <a:pt x="227569" y="380764"/>
                    </a:cubicBezTo>
                    <a:cubicBezTo>
                      <a:pt x="227569" y="380764"/>
                      <a:pt x="227569" y="380764"/>
                      <a:pt x="227569" y="380695"/>
                    </a:cubicBezTo>
                    <a:cubicBezTo>
                      <a:pt x="227569" y="380695"/>
                      <a:pt x="227569" y="380626"/>
                      <a:pt x="227500" y="380626"/>
                    </a:cubicBezTo>
                    <a:cubicBezTo>
                      <a:pt x="227500" y="380626"/>
                      <a:pt x="227431" y="380557"/>
                      <a:pt x="227431" y="380557"/>
                    </a:cubicBezTo>
                    <a:cubicBezTo>
                      <a:pt x="227431" y="380488"/>
                      <a:pt x="227362" y="380488"/>
                      <a:pt x="227362" y="380419"/>
                    </a:cubicBezTo>
                    <a:cubicBezTo>
                      <a:pt x="227224" y="380281"/>
                      <a:pt x="227086" y="380074"/>
                      <a:pt x="226948" y="379936"/>
                    </a:cubicBezTo>
                    <a:lnTo>
                      <a:pt x="226879" y="379867"/>
                    </a:lnTo>
                    <a:cubicBezTo>
                      <a:pt x="226672" y="379659"/>
                      <a:pt x="226534" y="379383"/>
                      <a:pt x="226327" y="379176"/>
                    </a:cubicBezTo>
                    <a:cubicBezTo>
                      <a:pt x="226327" y="379176"/>
                      <a:pt x="226327" y="379176"/>
                      <a:pt x="226327" y="379176"/>
                    </a:cubicBezTo>
                    <a:cubicBezTo>
                      <a:pt x="226327" y="379176"/>
                      <a:pt x="226258" y="379107"/>
                      <a:pt x="226258" y="379107"/>
                    </a:cubicBezTo>
                    <a:cubicBezTo>
                      <a:pt x="226120" y="378900"/>
                      <a:pt x="225912" y="378693"/>
                      <a:pt x="225774" y="378417"/>
                    </a:cubicBezTo>
                    <a:cubicBezTo>
                      <a:pt x="225774" y="378417"/>
                      <a:pt x="225774" y="378417"/>
                      <a:pt x="225774" y="378417"/>
                    </a:cubicBezTo>
                    <a:lnTo>
                      <a:pt x="225774" y="378417"/>
                    </a:lnTo>
                    <a:cubicBezTo>
                      <a:pt x="225567" y="378210"/>
                      <a:pt x="225429" y="377934"/>
                      <a:pt x="225291" y="377726"/>
                    </a:cubicBezTo>
                    <a:cubicBezTo>
                      <a:pt x="225291" y="377726"/>
                      <a:pt x="225291" y="377726"/>
                      <a:pt x="225291" y="377726"/>
                    </a:cubicBezTo>
                    <a:cubicBezTo>
                      <a:pt x="225084" y="377450"/>
                      <a:pt x="224946" y="377243"/>
                      <a:pt x="224808" y="376967"/>
                    </a:cubicBezTo>
                    <a:cubicBezTo>
                      <a:pt x="224808" y="376967"/>
                      <a:pt x="224808" y="376967"/>
                      <a:pt x="224808" y="376967"/>
                    </a:cubicBezTo>
                    <a:lnTo>
                      <a:pt x="224808" y="376967"/>
                    </a:lnTo>
                    <a:cubicBezTo>
                      <a:pt x="224670" y="376691"/>
                      <a:pt x="224463" y="376484"/>
                      <a:pt x="224325" y="376208"/>
                    </a:cubicBezTo>
                    <a:cubicBezTo>
                      <a:pt x="224325" y="376208"/>
                      <a:pt x="224325" y="376208"/>
                      <a:pt x="224325" y="376208"/>
                    </a:cubicBezTo>
                    <a:lnTo>
                      <a:pt x="224325" y="376208"/>
                    </a:lnTo>
                    <a:cubicBezTo>
                      <a:pt x="224187" y="375932"/>
                      <a:pt x="223979" y="375724"/>
                      <a:pt x="223841" y="375448"/>
                    </a:cubicBezTo>
                    <a:cubicBezTo>
                      <a:pt x="223841" y="375448"/>
                      <a:pt x="223841" y="375448"/>
                      <a:pt x="223841" y="375448"/>
                    </a:cubicBezTo>
                    <a:lnTo>
                      <a:pt x="223841" y="375448"/>
                    </a:lnTo>
                    <a:cubicBezTo>
                      <a:pt x="223703" y="375172"/>
                      <a:pt x="223496" y="374965"/>
                      <a:pt x="223358" y="374689"/>
                    </a:cubicBezTo>
                    <a:cubicBezTo>
                      <a:pt x="223358" y="374689"/>
                      <a:pt x="223358" y="374689"/>
                      <a:pt x="223358" y="374689"/>
                    </a:cubicBezTo>
                    <a:cubicBezTo>
                      <a:pt x="223358" y="374689"/>
                      <a:pt x="223358" y="374689"/>
                      <a:pt x="223358" y="374620"/>
                    </a:cubicBezTo>
                    <a:cubicBezTo>
                      <a:pt x="223220" y="374344"/>
                      <a:pt x="223013" y="374137"/>
                      <a:pt x="222875" y="373860"/>
                    </a:cubicBezTo>
                    <a:cubicBezTo>
                      <a:pt x="222875" y="373860"/>
                      <a:pt x="222875" y="373860"/>
                      <a:pt x="222875" y="373860"/>
                    </a:cubicBezTo>
                    <a:cubicBezTo>
                      <a:pt x="222875" y="373860"/>
                      <a:pt x="222875" y="373860"/>
                      <a:pt x="222875" y="373791"/>
                    </a:cubicBezTo>
                    <a:cubicBezTo>
                      <a:pt x="222737" y="373515"/>
                      <a:pt x="222599" y="373308"/>
                      <a:pt x="222461" y="373032"/>
                    </a:cubicBezTo>
                    <a:cubicBezTo>
                      <a:pt x="222461" y="373032"/>
                      <a:pt x="222461" y="373032"/>
                      <a:pt x="222461" y="373032"/>
                    </a:cubicBezTo>
                    <a:cubicBezTo>
                      <a:pt x="222461" y="373032"/>
                      <a:pt x="222461" y="372963"/>
                      <a:pt x="222392" y="372963"/>
                    </a:cubicBezTo>
                    <a:cubicBezTo>
                      <a:pt x="222323" y="372825"/>
                      <a:pt x="222184" y="372687"/>
                      <a:pt x="222115" y="372480"/>
                    </a:cubicBezTo>
                    <a:cubicBezTo>
                      <a:pt x="222115" y="372411"/>
                      <a:pt x="222046" y="372411"/>
                      <a:pt x="222046" y="372342"/>
                    </a:cubicBezTo>
                    <a:cubicBezTo>
                      <a:pt x="222046" y="372273"/>
                      <a:pt x="221977" y="372273"/>
                      <a:pt x="221977" y="372204"/>
                    </a:cubicBezTo>
                    <a:lnTo>
                      <a:pt x="221908" y="372066"/>
                    </a:lnTo>
                    <a:cubicBezTo>
                      <a:pt x="221908" y="372066"/>
                      <a:pt x="221908" y="372066"/>
                      <a:pt x="221908" y="372066"/>
                    </a:cubicBezTo>
                    <a:cubicBezTo>
                      <a:pt x="221908" y="372066"/>
                      <a:pt x="221908" y="371996"/>
                      <a:pt x="221839" y="371996"/>
                    </a:cubicBezTo>
                    <a:cubicBezTo>
                      <a:pt x="221839" y="371996"/>
                      <a:pt x="221839" y="371927"/>
                      <a:pt x="221770" y="371927"/>
                    </a:cubicBezTo>
                    <a:cubicBezTo>
                      <a:pt x="221632" y="371651"/>
                      <a:pt x="221494" y="371375"/>
                      <a:pt x="221287" y="371168"/>
                    </a:cubicBezTo>
                    <a:lnTo>
                      <a:pt x="221287" y="371168"/>
                    </a:lnTo>
                    <a:cubicBezTo>
                      <a:pt x="221218" y="371030"/>
                      <a:pt x="221149" y="370892"/>
                      <a:pt x="221080" y="370754"/>
                    </a:cubicBezTo>
                    <a:lnTo>
                      <a:pt x="221080" y="370754"/>
                    </a:lnTo>
                    <a:cubicBezTo>
                      <a:pt x="221080" y="370754"/>
                      <a:pt x="221080" y="370754"/>
                      <a:pt x="221080" y="370754"/>
                    </a:cubicBezTo>
                    <a:cubicBezTo>
                      <a:pt x="221080" y="370754"/>
                      <a:pt x="221011" y="370685"/>
                      <a:pt x="221011" y="370685"/>
                    </a:cubicBezTo>
                    <a:cubicBezTo>
                      <a:pt x="220942" y="370478"/>
                      <a:pt x="220804" y="370340"/>
                      <a:pt x="220735" y="370133"/>
                    </a:cubicBezTo>
                    <a:cubicBezTo>
                      <a:pt x="220735" y="370133"/>
                      <a:pt x="220735" y="370133"/>
                      <a:pt x="220735" y="370063"/>
                    </a:cubicBezTo>
                    <a:cubicBezTo>
                      <a:pt x="220666" y="369994"/>
                      <a:pt x="220666" y="369856"/>
                      <a:pt x="220597" y="369787"/>
                    </a:cubicBezTo>
                    <a:lnTo>
                      <a:pt x="220528" y="369718"/>
                    </a:lnTo>
                    <a:cubicBezTo>
                      <a:pt x="220459" y="369649"/>
                      <a:pt x="220459" y="369580"/>
                      <a:pt x="220390" y="369511"/>
                    </a:cubicBezTo>
                    <a:cubicBezTo>
                      <a:pt x="220390" y="369442"/>
                      <a:pt x="220321" y="369442"/>
                      <a:pt x="220321" y="369373"/>
                    </a:cubicBezTo>
                    <a:cubicBezTo>
                      <a:pt x="220251" y="369235"/>
                      <a:pt x="220182" y="369097"/>
                      <a:pt x="220113" y="369028"/>
                    </a:cubicBezTo>
                    <a:cubicBezTo>
                      <a:pt x="220113" y="369028"/>
                      <a:pt x="220113" y="368959"/>
                      <a:pt x="220044" y="368959"/>
                    </a:cubicBezTo>
                    <a:cubicBezTo>
                      <a:pt x="220044" y="368890"/>
                      <a:pt x="219975" y="368821"/>
                      <a:pt x="219975" y="368752"/>
                    </a:cubicBezTo>
                    <a:cubicBezTo>
                      <a:pt x="219837" y="368476"/>
                      <a:pt x="219699" y="368269"/>
                      <a:pt x="219630" y="367992"/>
                    </a:cubicBezTo>
                    <a:lnTo>
                      <a:pt x="219630" y="367992"/>
                    </a:lnTo>
                    <a:cubicBezTo>
                      <a:pt x="219492" y="367716"/>
                      <a:pt x="219354" y="367440"/>
                      <a:pt x="219216" y="367164"/>
                    </a:cubicBezTo>
                    <a:lnTo>
                      <a:pt x="219216" y="367164"/>
                    </a:lnTo>
                    <a:cubicBezTo>
                      <a:pt x="219147" y="366957"/>
                      <a:pt x="219009" y="366819"/>
                      <a:pt x="218940" y="366612"/>
                    </a:cubicBezTo>
                    <a:cubicBezTo>
                      <a:pt x="218940" y="366612"/>
                      <a:pt x="218940" y="366543"/>
                      <a:pt x="218871" y="366543"/>
                    </a:cubicBezTo>
                    <a:cubicBezTo>
                      <a:pt x="218733" y="366266"/>
                      <a:pt x="218664" y="365990"/>
                      <a:pt x="218526" y="365783"/>
                    </a:cubicBezTo>
                    <a:cubicBezTo>
                      <a:pt x="218526" y="365783"/>
                      <a:pt x="218526" y="365714"/>
                      <a:pt x="218457" y="365714"/>
                    </a:cubicBezTo>
                    <a:cubicBezTo>
                      <a:pt x="218388" y="365576"/>
                      <a:pt x="218318" y="365438"/>
                      <a:pt x="218249" y="365300"/>
                    </a:cubicBezTo>
                    <a:cubicBezTo>
                      <a:pt x="218249" y="365231"/>
                      <a:pt x="218180" y="365231"/>
                      <a:pt x="218180" y="365162"/>
                    </a:cubicBezTo>
                    <a:cubicBezTo>
                      <a:pt x="218111" y="365093"/>
                      <a:pt x="218111" y="364955"/>
                      <a:pt x="218042" y="364886"/>
                    </a:cubicBezTo>
                    <a:lnTo>
                      <a:pt x="217973" y="364748"/>
                    </a:lnTo>
                    <a:cubicBezTo>
                      <a:pt x="217973" y="364748"/>
                      <a:pt x="217973" y="364748"/>
                      <a:pt x="217973" y="364748"/>
                    </a:cubicBezTo>
                    <a:cubicBezTo>
                      <a:pt x="217973" y="364748"/>
                      <a:pt x="217973" y="364679"/>
                      <a:pt x="217904" y="364679"/>
                    </a:cubicBezTo>
                    <a:cubicBezTo>
                      <a:pt x="217835" y="364472"/>
                      <a:pt x="217697" y="364195"/>
                      <a:pt x="217628" y="363988"/>
                    </a:cubicBezTo>
                    <a:cubicBezTo>
                      <a:pt x="217628" y="363988"/>
                      <a:pt x="217628" y="363919"/>
                      <a:pt x="217628" y="363919"/>
                    </a:cubicBezTo>
                    <a:cubicBezTo>
                      <a:pt x="217628" y="363850"/>
                      <a:pt x="217559" y="363781"/>
                      <a:pt x="217559" y="363712"/>
                    </a:cubicBezTo>
                    <a:cubicBezTo>
                      <a:pt x="217490" y="363574"/>
                      <a:pt x="217421" y="363436"/>
                      <a:pt x="217421" y="363298"/>
                    </a:cubicBezTo>
                    <a:lnTo>
                      <a:pt x="217352" y="363229"/>
                    </a:lnTo>
                    <a:cubicBezTo>
                      <a:pt x="217352" y="363229"/>
                      <a:pt x="217352" y="363229"/>
                      <a:pt x="217352" y="363160"/>
                    </a:cubicBezTo>
                    <a:cubicBezTo>
                      <a:pt x="217352" y="363160"/>
                      <a:pt x="217352" y="363160"/>
                      <a:pt x="217352" y="363091"/>
                    </a:cubicBezTo>
                    <a:cubicBezTo>
                      <a:pt x="217352" y="363022"/>
                      <a:pt x="217283" y="362953"/>
                      <a:pt x="217283" y="362884"/>
                    </a:cubicBezTo>
                    <a:cubicBezTo>
                      <a:pt x="217214" y="362677"/>
                      <a:pt x="217076" y="362470"/>
                      <a:pt x="217007" y="362193"/>
                    </a:cubicBezTo>
                    <a:lnTo>
                      <a:pt x="217007" y="362193"/>
                    </a:lnTo>
                    <a:cubicBezTo>
                      <a:pt x="216938" y="361986"/>
                      <a:pt x="216869" y="361848"/>
                      <a:pt x="216800" y="361641"/>
                    </a:cubicBezTo>
                    <a:cubicBezTo>
                      <a:pt x="216800" y="361572"/>
                      <a:pt x="216800" y="361572"/>
                      <a:pt x="216731" y="361503"/>
                    </a:cubicBezTo>
                    <a:lnTo>
                      <a:pt x="216731" y="361503"/>
                    </a:lnTo>
                    <a:cubicBezTo>
                      <a:pt x="216731" y="361434"/>
                      <a:pt x="216662" y="361365"/>
                      <a:pt x="216662" y="361365"/>
                    </a:cubicBezTo>
                    <a:cubicBezTo>
                      <a:pt x="216593" y="361158"/>
                      <a:pt x="216524" y="360951"/>
                      <a:pt x="216455" y="360744"/>
                    </a:cubicBezTo>
                    <a:cubicBezTo>
                      <a:pt x="216455" y="360675"/>
                      <a:pt x="216385" y="360606"/>
                      <a:pt x="216385" y="360537"/>
                    </a:cubicBezTo>
                    <a:cubicBezTo>
                      <a:pt x="216385" y="360468"/>
                      <a:pt x="216316" y="360398"/>
                      <a:pt x="216316" y="360329"/>
                    </a:cubicBezTo>
                    <a:cubicBezTo>
                      <a:pt x="216316" y="360260"/>
                      <a:pt x="216316" y="360260"/>
                      <a:pt x="216247" y="360191"/>
                    </a:cubicBezTo>
                    <a:cubicBezTo>
                      <a:pt x="216178" y="359984"/>
                      <a:pt x="216109" y="359708"/>
                      <a:pt x="216040" y="359501"/>
                    </a:cubicBezTo>
                    <a:cubicBezTo>
                      <a:pt x="216040" y="359501"/>
                      <a:pt x="216040" y="359501"/>
                      <a:pt x="216040" y="359432"/>
                    </a:cubicBezTo>
                    <a:cubicBezTo>
                      <a:pt x="215971" y="359225"/>
                      <a:pt x="215902" y="359018"/>
                      <a:pt x="215833" y="358811"/>
                    </a:cubicBezTo>
                    <a:lnTo>
                      <a:pt x="215833" y="358811"/>
                    </a:lnTo>
                    <a:lnTo>
                      <a:pt x="215833" y="358811"/>
                    </a:lnTo>
                    <a:cubicBezTo>
                      <a:pt x="215833" y="358811"/>
                      <a:pt x="215833" y="358811"/>
                      <a:pt x="215833" y="358811"/>
                    </a:cubicBezTo>
                    <a:lnTo>
                      <a:pt x="215833" y="358811"/>
                    </a:lnTo>
                    <a:cubicBezTo>
                      <a:pt x="215833" y="358742"/>
                      <a:pt x="215833" y="358742"/>
                      <a:pt x="215833" y="358673"/>
                    </a:cubicBezTo>
                    <a:cubicBezTo>
                      <a:pt x="215833" y="358604"/>
                      <a:pt x="215764" y="358535"/>
                      <a:pt x="215764" y="358465"/>
                    </a:cubicBezTo>
                    <a:cubicBezTo>
                      <a:pt x="215695" y="358258"/>
                      <a:pt x="215626" y="358051"/>
                      <a:pt x="215557" y="357775"/>
                    </a:cubicBezTo>
                    <a:lnTo>
                      <a:pt x="215557" y="357775"/>
                    </a:lnTo>
                    <a:cubicBezTo>
                      <a:pt x="215557" y="357706"/>
                      <a:pt x="215488" y="357637"/>
                      <a:pt x="215488" y="357499"/>
                    </a:cubicBezTo>
                    <a:cubicBezTo>
                      <a:pt x="215488" y="357499"/>
                      <a:pt x="215488" y="357499"/>
                      <a:pt x="215488" y="357430"/>
                    </a:cubicBezTo>
                    <a:cubicBezTo>
                      <a:pt x="215419" y="357292"/>
                      <a:pt x="215419" y="357154"/>
                      <a:pt x="215350" y="357016"/>
                    </a:cubicBezTo>
                    <a:cubicBezTo>
                      <a:pt x="215350" y="356947"/>
                      <a:pt x="215281" y="356878"/>
                      <a:pt x="215281" y="356740"/>
                    </a:cubicBezTo>
                    <a:cubicBezTo>
                      <a:pt x="215212" y="356463"/>
                      <a:pt x="215143" y="356187"/>
                      <a:pt x="215074" y="355911"/>
                    </a:cubicBezTo>
                    <a:cubicBezTo>
                      <a:pt x="215074" y="355911"/>
                      <a:pt x="215074" y="355911"/>
                      <a:pt x="215074" y="355842"/>
                    </a:cubicBezTo>
                    <a:cubicBezTo>
                      <a:pt x="215005" y="355566"/>
                      <a:pt x="214936" y="355290"/>
                      <a:pt x="214867" y="354945"/>
                    </a:cubicBezTo>
                    <a:lnTo>
                      <a:pt x="214867" y="354945"/>
                    </a:lnTo>
                    <a:cubicBezTo>
                      <a:pt x="214798" y="354669"/>
                      <a:pt x="214729" y="354323"/>
                      <a:pt x="214660" y="354047"/>
                    </a:cubicBezTo>
                    <a:cubicBezTo>
                      <a:pt x="214660" y="354047"/>
                      <a:pt x="214660" y="354047"/>
                      <a:pt x="214660" y="354047"/>
                    </a:cubicBezTo>
                    <a:cubicBezTo>
                      <a:pt x="214591" y="353909"/>
                      <a:pt x="214591" y="353702"/>
                      <a:pt x="214521" y="353564"/>
                    </a:cubicBezTo>
                    <a:lnTo>
                      <a:pt x="214521" y="353426"/>
                    </a:lnTo>
                    <a:cubicBezTo>
                      <a:pt x="214521" y="353357"/>
                      <a:pt x="214521" y="353357"/>
                      <a:pt x="214521" y="353288"/>
                    </a:cubicBezTo>
                    <a:cubicBezTo>
                      <a:pt x="214452" y="353081"/>
                      <a:pt x="214452" y="352874"/>
                      <a:pt x="214383" y="352735"/>
                    </a:cubicBezTo>
                    <a:cubicBezTo>
                      <a:pt x="214383" y="352735"/>
                      <a:pt x="214383" y="352735"/>
                      <a:pt x="214383" y="352735"/>
                    </a:cubicBezTo>
                    <a:cubicBezTo>
                      <a:pt x="214383" y="352666"/>
                      <a:pt x="214314" y="352528"/>
                      <a:pt x="214314" y="352459"/>
                    </a:cubicBezTo>
                    <a:lnTo>
                      <a:pt x="214314" y="352390"/>
                    </a:lnTo>
                    <a:cubicBezTo>
                      <a:pt x="214314" y="352252"/>
                      <a:pt x="214245" y="352114"/>
                      <a:pt x="214245" y="351976"/>
                    </a:cubicBezTo>
                    <a:cubicBezTo>
                      <a:pt x="214245" y="351976"/>
                      <a:pt x="214245" y="351976"/>
                      <a:pt x="214245" y="351907"/>
                    </a:cubicBezTo>
                    <a:cubicBezTo>
                      <a:pt x="214176" y="351700"/>
                      <a:pt x="214176" y="351562"/>
                      <a:pt x="214107" y="351355"/>
                    </a:cubicBezTo>
                    <a:cubicBezTo>
                      <a:pt x="214107" y="351355"/>
                      <a:pt x="214107" y="351286"/>
                      <a:pt x="214107" y="351286"/>
                    </a:cubicBezTo>
                    <a:lnTo>
                      <a:pt x="214107" y="351286"/>
                    </a:lnTo>
                    <a:cubicBezTo>
                      <a:pt x="214038" y="351010"/>
                      <a:pt x="213969" y="350733"/>
                      <a:pt x="213969" y="350457"/>
                    </a:cubicBezTo>
                    <a:cubicBezTo>
                      <a:pt x="213969" y="350388"/>
                      <a:pt x="213969" y="350388"/>
                      <a:pt x="213969" y="350319"/>
                    </a:cubicBezTo>
                    <a:lnTo>
                      <a:pt x="213969" y="350319"/>
                    </a:lnTo>
                    <a:lnTo>
                      <a:pt x="213969" y="350181"/>
                    </a:lnTo>
                    <a:cubicBezTo>
                      <a:pt x="213900" y="349974"/>
                      <a:pt x="213900" y="349767"/>
                      <a:pt x="213831" y="349560"/>
                    </a:cubicBezTo>
                    <a:cubicBezTo>
                      <a:pt x="213831" y="349560"/>
                      <a:pt x="213831" y="349560"/>
                      <a:pt x="213831" y="349560"/>
                    </a:cubicBezTo>
                    <a:cubicBezTo>
                      <a:pt x="213762" y="349284"/>
                      <a:pt x="213693" y="348939"/>
                      <a:pt x="213693" y="348662"/>
                    </a:cubicBezTo>
                    <a:lnTo>
                      <a:pt x="213693" y="348662"/>
                    </a:lnTo>
                    <a:cubicBezTo>
                      <a:pt x="213624" y="348386"/>
                      <a:pt x="213624" y="348041"/>
                      <a:pt x="213555" y="347765"/>
                    </a:cubicBezTo>
                    <a:cubicBezTo>
                      <a:pt x="213555" y="347765"/>
                      <a:pt x="213555" y="347765"/>
                      <a:pt x="213555" y="347765"/>
                    </a:cubicBezTo>
                    <a:cubicBezTo>
                      <a:pt x="213555" y="347558"/>
                      <a:pt x="213486" y="347420"/>
                      <a:pt x="213486" y="347213"/>
                    </a:cubicBezTo>
                    <a:lnTo>
                      <a:pt x="213486" y="347213"/>
                    </a:lnTo>
                    <a:cubicBezTo>
                      <a:pt x="213486" y="347213"/>
                      <a:pt x="213486" y="347144"/>
                      <a:pt x="213486" y="347144"/>
                    </a:cubicBezTo>
                    <a:cubicBezTo>
                      <a:pt x="213486" y="347075"/>
                      <a:pt x="213486" y="347075"/>
                      <a:pt x="213486" y="347006"/>
                    </a:cubicBezTo>
                    <a:cubicBezTo>
                      <a:pt x="213486" y="346798"/>
                      <a:pt x="213417" y="346522"/>
                      <a:pt x="213417" y="346315"/>
                    </a:cubicBezTo>
                    <a:lnTo>
                      <a:pt x="213417" y="346246"/>
                    </a:lnTo>
                    <a:cubicBezTo>
                      <a:pt x="213417" y="346177"/>
                      <a:pt x="213417" y="346177"/>
                      <a:pt x="213417" y="346108"/>
                    </a:cubicBezTo>
                    <a:cubicBezTo>
                      <a:pt x="213417" y="346108"/>
                      <a:pt x="213417" y="346108"/>
                      <a:pt x="213417" y="346108"/>
                    </a:cubicBezTo>
                    <a:cubicBezTo>
                      <a:pt x="213417" y="345901"/>
                      <a:pt x="213348" y="345625"/>
                      <a:pt x="213348" y="345418"/>
                    </a:cubicBezTo>
                    <a:cubicBezTo>
                      <a:pt x="213348" y="345418"/>
                      <a:pt x="213348" y="345349"/>
                      <a:pt x="213348" y="345349"/>
                    </a:cubicBezTo>
                    <a:cubicBezTo>
                      <a:pt x="213348" y="345280"/>
                      <a:pt x="213348" y="345211"/>
                      <a:pt x="213348" y="345073"/>
                    </a:cubicBezTo>
                    <a:lnTo>
                      <a:pt x="213348" y="345073"/>
                    </a:lnTo>
                    <a:cubicBezTo>
                      <a:pt x="213348" y="344934"/>
                      <a:pt x="213348" y="344865"/>
                      <a:pt x="213279" y="344727"/>
                    </a:cubicBezTo>
                    <a:cubicBezTo>
                      <a:pt x="213279" y="344727"/>
                      <a:pt x="213279" y="344658"/>
                      <a:pt x="213279" y="344658"/>
                    </a:cubicBezTo>
                    <a:cubicBezTo>
                      <a:pt x="213279" y="344451"/>
                      <a:pt x="213210" y="344313"/>
                      <a:pt x="213210" y="344106"/>
                    </a:cubicBezTo>
                    <a:lnTo>
                      <a:pt x="213210" y="344106"/>
                    </a:lnTo>
                    <a:cubicBezTo>
                      <a:pt x="213210" y="344106"/>
                      <a:pt x="213210" y="344106"/>
                      <a:pt x="213210" y="344106"/>
                    </a:cubicBezTo>
                    <a:cubicBezTo>
                      <a:pt x="213210" y="344037"/>
                      <a:pt x="213210" y="343899"/>
                      <a:pt x="213210" y="343830"/>
                    </a:cubicBezTo>
                    <a:lnTo>
                      <a:pt x="213210" y="343761"/>
                    </a:lnTo>
                    <a:cubicBezTo>
                      <a:pt x="213210" y="343554"/>
                      <a:pt x="213210" y="343347"/>
                      <a:pt x="213141" y="343209"/>
                    </a:cubicBezTo>
                    <a:cubicBezTo>
                      <a:pt x="213141" y="343140"/>
                      <a:pt x="213141" y="343140"/>
                      <a:pt x="213141" y="343071"/>
                    </a:cubicBezTo>
                    <a:lnTo>
                      <a:pt x="213141" y="343071"/>
                    </a:lnTo>
                    <a:cubicBezTo>
                      <a:pt x="213141" y="342794"/>
                      <a:pt x="213072" y="342518"/>
                      <a:pt x="213072" y="342242"/>
                    </a:cubicBezTo>
                    <a:lnTo>
                      <a:pt x="213072" y="342242"/>
                    </a:lnTo>
                    <a:cubicBezTo>
                      <a:pt x="213072" y="342035"/>
                      <a:pt x="213003" y="341759"/>
                      <a:pt x="213003" y="341552"/>
                    </a:cubicBezTo>
                    <a:cubicBezTo>
                      <a:pt x="213003" y="341483"/>
                      <a:pt x="213003" y="341414"/>
                      <a:pt x="213003" y="341276"/>
                    </a:cubicBezTo>
                    <a:cubicBezTo>
                      <a:pt x="213003" y="340999"/>
                      <a:pt x="213003" y="340723"/>
                      <a:pt x="212934" y="340447"/>
                    </a:cubicBezTo>
                    <a:cubicBezTo>
                      <a:pt x="212934" y="340240"/>
                      <a:pt x="212934" y="339964"/>
                      <a:pt x="212934" y="339757"/>
                    </a:cubicBezTo>
                    <a:cubicBezTo>
                      <a:pt x="212934" y="339757"/>
                      <a:pt x="212934" y="339757"/>
                      <a:pt x="212934" y="339757"/>
                    </a:cubicBezTo>
                    <a:cubicBezTo>
                      <a:pt x="212934" y="339619"/>
                      <a:pt x="212934" y="339412"/>
                      <a:pt x="212934" y="339274"/>
                    </a:cubicBezTo>
                    <a:cubicBezTo>
                      <a:pt x="212934" y="339274"/>
                      <a:pt x="212934" y="339274"/>
                      <a:pt x="212934" y="339204"/>
                    </a:cubicBezTo>
                    <a:cubicBezTo>
                      <a:pt x="212036" y="338376"/>
                      <a:pt x="211967" y="338238"/>
                      <a:pt x="212036" y="338031"/>
                    </a:cubicBezTo>
                    <a:lnTo>
                      <a:pt x="212036" y="338031"/>
                    </a:lnTo>
                    <a:close/>
                  </a:path>
                </a:pathLst>
              </a:custGeom>
              <a:solidFill>
                <a:srgbClr val="E293E0"/>
              </a:solidFill>
              <a:ln w="6856"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614C91F-AAE2-FED6-0C65-84475231CE00}"/>
                  </a:ext>
                </a:extLst>
              </p:cNvPr>
              <p:cNvSpPr/>
              <p:nvPr/>
            </p:nvSpPr>
            <p:spPr>
              <a:xfrm>
                <a:off x="6893969" y="3261718"/>
                <a:ext cx="172572" cy="172526"/>
              </a:xfrm>
              <a:custGeom>
                <a:avLst/>
                <a:gdLst>
                  <a:gd name="connsiteX0" fmla="*/ 43277 w 172572"/>
                  <a:gd name="connsiteY0" fmla="*/ 11656 h 172526"/>
                  <a:gd name="connsiteX1" fmla="*/ 161121 w 172572"/>
                  <a:gd name="connsiteY1" fmla="*/ 43205 h 172526"/>
                  <a:gd name="connsiteX2" fmla="*/ 129572 w 172572"/>
                  <a:gd name="connsiteY2" fmla="*/ 161050 h 172526"/>
                  <a:gd name="connsiteX3" fmla="*/ 129572 w 172572"/>
                  <a:gd name="connsiteY3" fmla="*/ 161050 h 172526"/>
                  <a:gd name="connsiteX4" fmla="*/ 11728 w 172572"/>
                  <a:gd name="connsiteY4" fmla="*/ 129500 h 172526"/>
                  <a:gd name="connsiteX5" fmla="*/ 11728 w 172572"/>
                  <a:gd name="connsiteY5" fmla="*/ 129500 h 172526"/>
                  <a:gd name="connsiteX6" fmla="*/ 43277 w 172572"/>
                  <a:gd name="connsiteY6" fmla="*/ 11656 h 17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72" h="172526">
                    <a:moveTo>
                      <a:pt x="43277" y="11656"/>
                    </a:moveTo>
                    <a:cubicBezTo>
                      <a:pt x="84560" y="-12161"/>
                      <a:pt x="137304" y="1991"/>
                      <a:pt x="161121" y="43205"/>
                    </a:cubicBezTo>
                    <a:cubicBezTo>
                      <a:pt x="184939" y="84489"/>
                      <a:pt x="170786" y="137232"/>
                      <a:pt x="129572" y="161050"/>
                    </a:cubicBezTo>
                    <a:lnTo>
                      <a:pt x="129572" y="161050"/>
                    </a:lnTo>
                    <a:cubicBezTo>
                      <a:pt x="88288" y="184867"/>
                      <a:pt x="35545" y="170715"/>
                      <a:pt x="11728" y="129500"/>
                    </a:cubicBezTo>
                    <a:lnTo>
                      <a:pt x="11728" y="129500"/>
                    </a:lnTo>
                    <a:cubicBezTo>
                      <a:pt x="-12159" y="88217"/>
                      <a:pt x="1994" y="35473"/>
                      <a:pt x="43277" y="11656"/>
                    </a:cubicBezTo>
                    <a:close/>
                  </a:path>
                </a:pathLst>
              </a:custGeom>
              <a:solidFill>
                <a:srgbClr val="8CD3FC"/>
              </a:solidFill>
              <a:ln w="6856"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9522127-6FE7-6168-A0A6-6D6ECF189B49}"/>
                  </a:ext>
                </a:extLst>
              </p:cNvPr>
              <p:cNvSpPr/>
              <p:nvPr/>
            </p:nvSpPr>
            <p:spPr>
              <a:xfrm>
                <a:off x="6893984" y="3320090"/>
                <a:ext cx="172589" cy="114185"/>
              </a:xfrm>
              <a:custGeom>
                <a:avLst/>
                <a:gdLst>
                  <a:gd name="connsiteX0" fmla="*/ 4741 w 172589"/>
                  <a:gd name="connsiteY0" fmla="*/ 94 h 114185"/>
                  <a:gd name="connsiteX1" fmla="*/ 115 w 172589"/>
                  <a:gd name="connsiteY1" fmla="*/ 27984 h 114185"/>
                  <a:gd name="connsiteX2" fmla="*/ 86410 w 172589"/>
                  <a:gd name="connsiteY2" fmla="*/ 114279 h 114185"/>
                  <a:gd name="connsiteX3" fmla="*/ 86410 w 172589"/>
                  <a:gd name="connsiteY3" fmla="*/ 114279 h 114185"/>
                  <a:gd name="connsiteX4" fmla="*/ 172705 w 172589"/>
                  <a:gd name="connsiteY4" fmla="*/ 27984 h 114185"/>
                  <a:gd name="connsiteX5" fmla="*/ 172705 w 172589"/>
                  <a:gd name="connsiteY5" fmla="*/ 27984 h 114185"/>
                  <a:gd name="connsiteX6" fmla="*/ 168080 w 172589"/>
                  <a:gd name="connsiteY6" fmla="*/ 94 h 114185"/>
                  <a:gd name="connsiteX7" fmla="*/ 86410 w 172589"/>
                  <a:gd name="connsiteY7" fmla="*/ 58498 h 114185"/>
                  <a:gd name="connsiteX8" fmla="*/ 4741 w 172589"/>
                  <a:gd name="connsiteY8" fmla="*/ 94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14185">
                    <a:moveTo>
                      <a:pt x="4741" y="94"/>
                    </a:moveTo>
                    <a:cubicBezTo>
                      <a:pt x="1703" y="9069"/>
                      <a:pt x="115" y="18527"/>
                      <a:pt x="115" y="27984"/>
                    </a:cubicBezTo>
                    <a:cubicBezTo>
                      <a:pt x="115" y="75619"/>
                      <a:pt x="38775" y="114279"/>
                      <a:pt x="86410" y="114279"/>
                    </a:cubicBezTo>
                    <a:cubicBezTo>
                      <a:pt x="86410" y="114279"/>
                      <a:pt x="86410" y="114279"/>
                      <a:pt x="86410" y="114279"/>
                    </a:cubicBezTo>
                    <a:cubicBezTo>
                      <a:pt x="134045" y="114279"/>
                      <a:pt x="172705" y="75619"/>
                      <a:pt x="172705" y="27984"/>
                    </a:cubicBezTo>
                    <a:cubicBezTo>
                      <a:pt x="172705" y="27984"/>
                      <a:pt x="172705" y="27984"/>
                      <a:pt x="172705" y="27984"/>
                    </a:cubicBezTo>
                    <a:cubicBezTo>
                      <a:pt x="172705" y="18527"/>
                      <a:pt x="171117" y="9069"/>
                      <a:pt x="168080" y="94"/>
                    </a:cubicBezTo>
                    <a:cubicBezTo>
                      <a:pt x="156136" y="35026"/>
                      <a:pt x="123344" y="58498"/>
                      <a:pt x="86410" y="58498"/>
                    </a:cubicBezTo>
                    <a:cubicBezTo>
                      <a:pt x="49476" y="58498"/>
                      <a:pt x="16684" y="35026"/>
                      <a:pt x="4741" y="94"/>
                    </a:cubicBezTo>
                    <a:close/>
                  </a:path>
                </a:pathLst>
              </a:custGeom>
              <a:solidFill>
                <a:srgbClr val="82C1FC"/>
              </a:solidFill>
              <a:ln w="6856"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BB72CDC-AF83-F403-1399-C9E59FACF9C8}"/>
                  </a:ext>
                </a:extLst>
              </p:cNvPr>
              <p:cNvSpPr/>
              <p:nvPr/>
            </p:nvSpPr>
            <p:spPr>
              <a:xfrm>
                <a:off x="6641298" y="3407590"/>
                <a:ext cx="172572" cy="172526"/>
              </a:xfrm>
              <a:custGeom>
                <a:avLst/>
                <a:gdLst>
                  <a:gd name="connsiteX0" fmla="*/ 43239 w 172572"/>
                  <a:gd name="connsiteY0" fmla="*/ 11678 h 172526"/>
                  <a:gd name="connsiteX1" fmla="*/ 161083 w 172572"/>
                  <a:gd name="connsiteY1" fmla="*/ 43228 h 172526"/>
                  <a:gd name="connsiteX2" fmla="*/ 129533 w 172572"/>
                  <a:gd name="connsiteY2" fmla="*/ 161072 h 172526"/>
                  <a:gd name="connsiteX3" fmla="*/ 129533 w 172572"/>
                  <a:gd name="connsiteY3" fmla="*/ 161072 h 172526"/>
                  <a:gd name="connsiteX4" fmla="*/ 11689 w 172572"/>
                  <a:gd name="connsiteY4" fmla="*/ 129522 h 172526"/>
                  <a:gd name="connsiteX5" fmla="*/ 11689 w 172572"/>
                  <a:gd name="connsiteY5" fmla="*/ 129522 h 172526"/>
                  <a:gd name="connsiteX6" fmla="*/ 43239 w 172572"/>
                  <a:gd name="connsiteY6" fmla="*/ 11678 h 172526"/>
                  <a:gd name="connsiteX7" fmla="*/ 43239 w 172572"/>
                  <a:gd name="connsiteY7" fmla="*/ 11678 h 17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72" h="172526">
                    <a:moveTo>
                      <a:pt x="43239" y="11678"/>
                    </a:moveTo>
                    <a:cubicBezTo>
                      <a:pt x="84522" y="-12139"/>
                      <a:pt x="137266" y="2013"/>
                      <a:pt x="161083" y="43228"/>
                    </a:cubicBezTo>
                    <a:cubicBezTo>
                      <a:pt x="184900" y="84511"/>
                      <a:pt x="170748" y="137254"/>
                      <a:pt x="129533" y="161072"/>
                    </a:cubicBezTo>
                    <a:lnTo>
                      <a:pt x="129533" y="161072"/>
                    </a:lnTo>
                    <a:cubicBezTo>
                      <a:pt x="88250" y="184889"/>
                      <a:pt x="35507" y="170737"/>
                      <a:pt x="11689" y="129522"/>
                    </a:cubicBezTo>
                    <a:lnTo>
                      <a:pt x="11689" y="129522"/>
                    </a:lnTo>
                    <a:cubicBezTo>
                      <a:pt x="-12197" y="88239"/>
                      <a:pt x="1955" y="35496"/>
                      <a:pt x="43239" y="11678"/>
                    </a:cubicBezTo>
                    <a:lnTo>
                      <a:pt x="43239" y="11678"/>
                    </a:lnTo>
                    <a:close/>
                  </a:path>
                </a:pathLst>
              </a:custGeom>
              <a:solidFill>
                <a:srgbClr val="8CD3FC"/>
              </a:solidFill>
              <a:ln w="6856"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FB7B3E8-5860-0D2D-F261-AFB8D1CED5E4}"/>
                  </a:ext>
                </a:extLst>
              </p:cNvPr>
              <p:cNvSpPr/>
              <p:nvPr/>
            </p:nvSpPr>
            <p:spPr>
              <a:xfrm>
                <a:off x="6641312" y="3465963"/>
                <a:ext cx="172589" cy="114185"/>
              </a:xfrm>
              <a:custGeom>
                <a:avLst/>
                <a:gdLst>
                  <a:gd name="connsiteX0" fmla="*/ 4702 w 172589"/>
                  <a:gd name="connsiteY0" fmla="*/ 116 h 114185"/>
                  <a:gd name="connsiteX1" fmla="*/ 77 w 172589"/>
                  <a:gd name="connsiteY1" fmla="*/ 28007 h 114185"/>
                  <a:gd name="connsiteX2" fmla="*/ 86372 w 172589"/>
                  <a:gd name="connsiteY2" fmla="*/ 114301 h 114185"/>
                  <a:gd name="connsiteX3" fmla="*/ 86372 w 172589"/>
                  <a:gd name="connsiteY3" fmla="*/ 114301 h 114185"/>
                  <a:gd name="connsiteX4" fmla="*/ 172667 w 172589"/>
                  <a:gd name="connsiteY4" fmla="*/ 28007 h 114185"/>
                  <a:gd name="connsiteX5" fmla="*/ 172667 w 172589"/>
                  <a:gd name="connsiteY5" fmla="*/ 28007 h 114185"/>
                  <a:gd name="connsiteX6" fmla="*/ 168041 w 172589"/>
                  <a:gd name="connsiteY6" fmla="*/ 116 h 114185"/>
                  <a:gd name="connsiteX7" fmla="*/ 86372 w 172589"/>
                  <a:gd name="connsiteY7" fmla="*/ 58520 h 114185"/>
                  <a:gd name="connsiteX8" fmla="*/ 4702 w 172589"/>
                  <a:gd name="connsiteY8" fmla="*/ 116 h 114185"/>
                  <a:gd name="connsiteX9" fmla="*/ 4702 w 172589"/>
                  <a:gd name="connsiteY9" fmla="*/ 116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02" y="116"/>
                    </a:moveTo>
                    <a:cubicBezTo>
                      <a:pt x="1665" y="9091"/>
                      <a:pt x="77" y="18549"/>
                      <a:pt x="77" y="28007"/>
                    </a:cubicBezTo>
                    <a:cubicBezTo>
                      <a:pt x="77" y="75641"/>
                      <a:pt x="38737" y="114301"/>
                      <a:pt x="86372" y="114301"/>
                    </a:cubicBezTo>
                    <a:cubicBezTo>
                      <a:pt x="86372" y="114301"/>
                      <a:pt x="86372" y="114301"/>
                      <a:pt x="86372" y="114301"/>
                    </a:cubicBezTo>
                    <a:cubicBezTo>
                      <a:pt x="134007" y="114301"/>
                      <a:pt x="172667" y="75641"/>
                      <a:pt x="172667" y="28007"/>
                    </a:cubicBezTo>
                    <a:cubicBezTo>
                      <a:pt x="172667" y="28007"/>
                      <a:pt x="172667" y="28007"/>
                      <a:pt x="172667" y="28007"/>
                    </a:cubicBezTo>
                    <a:cubicBezTo>
                      <a:pt x="172667" y="18549"/>
                      <a:pt x="171079" y="9091"/>
                      <a:pt x="168041" y="116"/>
                    </a:cubicBezTo>
                    <a:cubicBezTo>
                      <a:pt x="156098" y="35048"/>
                      <a:pt x="123306" y="58520"/>
                      <a:pt x="86372" y="58520"/>
                    </a:cubicBezTo>
                    <a:cubicBezTo>
                      <a:pt x="49438" y="58520"/>
                      <a:pt x="16646" y="35048"/>
                      <a:pt x="4702" y="116"/>
                    </a:cubicBezTo>
                    <a:lnTo>
                      <a:pt x="4702" y="116"/>
                    </a:lnTo>
                    <a:close/>
                  </a:path>
                </a:pathLst>
              </a:custGeom>
              <a:solidFill>
                <a:srgbClr val="82C1FC"/>
              </a:solidFill>
              <a:ln w="6856"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934774A-F00B-3A26-367E-DE56AB4CE928}"/>
                  </a:ext>
                </a:extLst>
              </p:cNvPr>
              <p:cNvSpPr/>
              <p:nvPr/>
            </p:nvSpPr>
            <p:spPr>
              <a:xfrm>
                <a:off x="6840650" y="3460978"/>
                <a:ext cx="172526" cy="172572"/>
              </a:xfrm>
              <a:custGeom>
                <a:avLst/>
                <a:gdLst>
                  <a:gd name="connsiteX0" fmla="*/ 161067 w 172526"/>
                  <a:gd name="connsiteY0" fmla="*/ 43281 h 172572"/>
                  <a:gd name="connsiteX1" fmla="*/ 129518 w 172526"/>
                  <a:gd name="connsiteY1" fmla="*/ 161126 h 172572"/>
                  <a:gd name="connsiteX2" fmla="*/ 11674 w 172526"/>
                  <a:gd name="connsiteY2" fmla="*/ 129576 h 172572"/>
                  <a:gd name="connsiteX3" fmla="*/ 43223 w 172526"/>
                  <a:gd name="connsiteY3" fmla="*/ 11732 h 172572"/>
                  <a:gd name="connsiteX4" fmla="*/ 43223 w 172526"/>
                  <a:gd name="connsiteY4" fmla="*/ 11732 h 172572"/>
                  <a:gd name="connsiteX5" fmla="*/ 161067 w 172526"/>
                  <a:gd name="connsiteY5" fmla="*/ 43281 h 172572"/>
                  <a:gd name="connsiteX6" fmla="*/ 161067 w 172526"/>
                  <a:gd name="connsiteY6" fmla="*/ 43281 h 172572"/>
                  <a:gd name="connsiteX7" fmla="*/ 161067 w 172526"/>
                  <a:gd name="connsiteY7" fmla="*/ 43281 h 17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26" h="172572">
                    <a:moveTo>
                      <a:pt x="161067" y="43281"/>
                    </a:moveTo>
                    <a:cubicBezTo>
                      <a:pt x="184885" y="84565"/>
                      <a:pt x="170732" y="137308"/>
                      <a:pt x="129518" y="161126"/>
                    </a:cubicBezTo>
                    <a:cubicBezTo>
                      <a:pt x="88235" y="184943"/>
                      <a:pt x="35491" y="170791"/>
                      <a:pt x="11674" y="129576"/>
                    </a:cubicBezTo>
                    <a:cubicBezTo>
                      <a:pt x="-12144" y="88293"/>
                      <a:pt x="2009" y="35549"/>
                      <a:pt x="43223" y="11732"/>
                    </a:cubicBezTo>
                    <a:lnTo>
                      <a:pt x="43223" y="11732"/>
                    </a:lnTo>
                    <a:cubicBezTo>
                      <a:pt x="84438" y="-12154"/>
                      <a:pt x="137250" y="1998"/>
                      <a:pt x="161067" y="43281"/>
                    </a:cubicBezTo>
                    <a:lnTo>
                      <a:pt x="161067" y="43281"/>
                    </a:lnTo>
                    <a:lnTo>
                      <a:pt x="161067" y="43281"/>
                    </a:lnTo>
                    <a:close/>
                  </a:path>
                </a:pathLst>
              </a:custGeom>
              <a:solidFill>
                <a:srgbClr val="8CD3FC"/>
              </a:solidFill>
              <a:ln w="6856"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E03C621-DD90-A4C6-68E4-60951D38D004}"/>
                  </a:ext>
                </a:extLst>
              </p:cNvPr>
              <p:cNvSpPr/>
              <p:nvPr/>
            </p:nvSpPr>
            <p:spPr>
              <a:xfrm>
                <a:off x="6694778" y="3208307"/>
                <a:ext cx="172526" cy="172572"/>
              </a:xfrm>
              <a:custGeom>
                <a:avLst/>
                <a:gdLst>
                  <a:gd name="connsiteX0" fmla="*/ 161045 w 172526"/>
                  <a:gd name="connsiteY0" fmla="*/ 43243 h 172572"/>
                  <a:gd name="connsiteX1" fmla="*/ 129496 w 172526"/>
                  <a:gd name="connsiteY1" fmla="*/ 161087 h 172572"/>
                  <a:gd name="connsiteX2" fmla="*/ 129496 w 172526"/>
                  <a:gd name="connsiteY2" fmla="*/ 161087 h 172572"/>
                  <a:gd name="connsiteX3" fmla="*/ 11652 w 172526"/>
                  <a:gd name="connsiteY3" fmla="*/ 129538 h 172572"/>
                  <a:gd name="connsiteX4" fmla="*/ 11652 w 172526"/>
                  <a:gd name="connsiteY4" fmla="*/ 129538 h 172572"/>
                  <a:gd name="connsiteX5" fmla="*/ 43201 w 172526"/>
                  <a:gd name="connsiteY5" fmla="*/ 11694 h 172572"/>
                  <a:gd name="connsiteX6" fmla="*/ 161045 w 172526"/>
                  <a:gd name="connsiteY6" fmla="*/ 43243 h 17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26" h="172572">
                    <a:moveTo>
                      <a:pt x="161045" y="43243"/>
                    </a:moveTo>
                    <a:cubicBezTo>
                      <a:pt x="184863" y="84526"/>
                      <a:pt x="170710" y="137270"/>
                      <a:pt x="129496" y="161087"/>
                    </a:cubicBezTo>
                    <a:lnTo>
                      <a:pt x="129496" y="161087"/>
                    </a:lnTo>
                    <a:cubicBezTo>
                      <a:pt x="88212" y="184905"/>
                      <a:pt x="35469" y="170752"/>
                      <a:pt x="11652" y="129538"/>
                    </a:cubicBezTo>
                    <a:lnTo>
                      <a:pt x="11652" y="129538"/>
                    </a:lnTo>
                    <a:cubicBezTo>
                      <a:pt x="-12166" y="88254"/>
                      <a:pt x="1987" y="35511"/>
                      <a:pt x="43201" y="11694"/>
                    </a:cubicBezTo>
                    <a:cubicBezTo>
                      <a:pt x="84415" y="-12193"/>
                      <a:pt x="137159" y="1960"/>
                      <a:pt x="161045" y="43243"/>
                    </a:cubicBezTo>
                    <a:close/>
                  </a:path>
                </a:pathLst>
              </a:custGeom>
              <a:solidFill>
                <a:srgbClr val="8CD3FC"/>
              </a:solidFill>
              <a:ln w="6856"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80213AB-B29F-7E2E-73E2-4DF9A1022B60}"/>
                  </a:ext>
                </a:extLst>
              </p:cNvPr>
              <p:cNvSpPr/>
              <p:nvPr/>
            </p:nvSpPr>
            <p:spPr>
              <a:xfrm>
                <a:off x="6694677" y="3266657"/>
                <a:ext cx="172589" cy="114185"/>
              </a:xfrm>
              <a:custGeom>
                <a:avLst/>
                <a:gdLst>
                  <a:gd name="connsiteX0" fmla="*/ 4711 w 172589"/>
                  <a:gd name="connsiteY0" fmla="*/ 86 h 114185"/>
                  <a:gd name="connsiteX1" fmla="*/ 85 w 172589"/>
                  <a:gd name="connsiteY1" fmla="*/ 27976 h 114185"/>
                  <a:gd name="connsiteX2" fmla="*/ 86380 w 172589"/>
                  <a:gd name="connsiteY2" fmla="*/ 114271 h 114185"/>
                  <a:gd name="connsiteX3" fmla="*/ 86380 w 172589"/>
                  <a:gd name="connsiteY3" fmla="*/ 114271 h 114185"/>
                  <a:gd name="connsiteX4" fmla="*/ 172675 w 172589"/>
                  <a:gd name="connsiteY4" fmla="*/ 27976 h 114185"/>
                  <a:gd name="connsiteX5" fmla="*/ 172675 w 172589"/>
                  <a:gd name="connsiteY5" fmla="*/ 27976 h 114185"/>
                  <a:gd name="connsiteX6" fmla="*/ 168049 w 172589"/>
                  <a:gd name="connsiteY6" fmla="*/ 86 h 114185"/>
                  <a:gd name="connsiteX7" fmla="*/ 86380 w 172589"/>
                  <a:gd name="connsiteY7" fmla="*/ 58490 h 114185"/>
                  <a:gd name="connsiteX8" fmla="*/ 4711 w 172589"/>
                  <a:gd name="connsiteY8" fmla="*/ 86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14185">
                    <a:moveTo>
                      <a:pt x="4711" y="86"/>
                    </a:moveTo>
                    <a:cubicBezTo>
                      <a:pt x="1673" y="9061"/>
                      <a:pt x="85" y="18518"/>
                      <a:pt x="85" y="27976"/>
                    </a:cubicBezTo>
                    <a:cubicBezTo>
                      <a:pt x="85" y="75611"/>
                      <a:pt x="38745" y="114271"/>
                      <a:pt x="86380" y="114271"/>
                    </a:cubicBezTo>
                    <a:cubicBezTo>
                      <a:pt x="86380" y="114271"/>
                      <a:pt x="86380" y="114271"/>
                      <a:pt x="86380" y="114271"/>
                    </a:cubicBezTo>
                    <a:cubicBezTo>
                      <a:pt x="134015" y="114271"/>
                      <a:pt x="172675" y="75611"/>
                      <a:pt x="172675" y="27976"/>
                    </a:cubicBezTo>
                    <a:cubicBezTo>
                      <a:pt x="172675" y="27976"/>
                      <a:pt x="172675" y="27976"/>
                      <a:pt x="172675" y="27976"/>
                    </a:cubicBezTo>
                    <a:cubicBezTo>
                      <a:pt x="172675" y="18518"/>
                      <a:pt x="171087" y="9061"/>
                      <a:pt x="168049" y="86"/>
                    </a:cubicBezTo>
                    <a:cubicBezTo>
                      <a:pt x="156106" y="35018"/>
                      <a:pt x="123314" y="58490"/>
                      <a:pt x="86380" y="58490"/>
                    </a:cubicBezTo>
                    <a:cubicBezTo>
                      <a:pt x="49515" y="58490"/>
                      <a:pt x="16654" y="35018"/>
                      <a:pt x="4711" y="86"/>
                    </a:cubicBezTo>
                    <a:close/>
                  </a:path>
                </a:pathLst>
              </a:custGeom>
              <a:solidFill>
                <a:srgbClr val="82C1FC"/>
              </a:solidFill>
              <a:ln w="6856"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DE13DD0A-68F8-F82E-C88D-94B4B1B05E38}"/>
                  </a:ext>
                </a:extLst>
              </p:cNvPr>
              <p:cNvSpPr/>
              <p:nvPr/>
            </p:nvSpPr>
            <p:spPr>
              <a:xfrm>
                <a:off x="6726987" y="3220121"/>
                <a:ext cx="55830" cy="49593"/>
              </a:xfrm>
              <a:custGeom>
                <a:avLst/>
                <a:gdLst>
                  <a:gd name="connsiteX0" fmla="*/ 5879 w 55830"/>
                  <a:gd name="connsiteY0" fmla="*/ 14508 h 49593"/>
                  <a:gd name="connsiteX1" fmla="*/ 1254 w 55830"/>
                  <a:gd name="connsiteY1" fmla="*/ 41086 h 49593"/>
                  <a:gd name="connsiteX2" fmla="*/ 28385 w 55830"/>
                  <a:gd name="connsiteY2" fmla="*/ 38463 h 49593"/>
                  <a:gd name="connsiteX3" fmla="*/ 55723 w 55830"/>
                  <a:gd name="connsiteY3" fmla="*/ 13886 h 49593"/>
                  <a:gd name="connsiteX4" fmla="*/ 5879 w 55830"/>
                  <a:gd name="connsiteY4" fmla="*/ 14508 h 4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30" h="49593">
                    <a:moveTo>
                      <a:pt x="5879" y="14508"/>
                    </a:moveTo>
                    <a:cubicBezTo>
                      <a:pt x="839" y="21342"/>
                      <a:pt x="-1508" y="32043"/>
                      <a:pt x="1254" y="41086"/>
                    </a:cubicBezTo>
                    <a:cubicBezTo>
                      <a:pt x="6707" y="59381"/>
                      <a:pt x="21550" y="43503"/>
                      <a:pt x="28385" y="38463"/>
                    </a:cubicBezTo>
                    <a:cubicBezTo>
                      <a:pt x="35495" y="33216"/>
                      <a:pt x="58208" y="24932"/>
                      <a:pt x="55723" y="13886"/>
                    </a:cubicBezTo>
                    <a:cubicBezTo>
                      <a:pt x="51167" y="-6272"/>
                      <a:pt x="20169" y="-2889"/>
                      <a:pt x="5879" y="14508"/>
                    </a:cubicBezTo>
                    <a:close/>
                  </a:path>
                </a:pathLst>
              </a:custGeom>
              <a:solidFill>
                <a:srgbClr val="B3F3FF"/>
              </a:solidFill>
              <a:ln w="6856"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E3615A1-A5D5-9EA6-8DAC-67AD967C93DD}"/>
                  </a:ext>
                </a:extLst>
              </p:cNvPr>
              <p:cNvSpPr/>
              <p:nvPr/>
            </p:nvSpPr>
            <p:spPr>
              <a:xfrm>
                <a:off x="6675693" y="3418417"/>
                <a:ext cx="55830" cy="49569"/>
              </a:xfrm>
              <a:custGeom>
                <a:avLst/>
                <a:gdLst>
                  <a:gd name="connsiteX0" fmla="*/ 5871 w 55830"/>
                  <a:gd name="connsiteY0" fmla="*/ 14513 h 49569"/>
                  <a:gd name="connsiteX1" fmla="*/ 1246 w 55830"/>
                  <a:gd name="connsiteY1" fmla="*/ 41092 h 49569"/>
                  <a:gd name="connsiteX2" fmla="*/ 28377 w 55830"/>
                  <a:gd name="connsiteY2" fmla="*/ 38469 h 49569"/>
                  <a:gd name="connsiteX3" fmla="*/ 55715 w 55830"/>
                  <a:gd name="connsiteY3" fmla="*/ 13892 h 49569"/>
                  <a:gd name="connsiteX4" fmla="*/ 5871 w 55830"/>
                  <a:gd name="connsiteY4" fmla="*/ 14513 h 49569"/>
                  <a:gd name="connsiteX5" fmla="*/ 5871 w 55830"/>
                  <a:gd name="connsiteY5" fmla="*/ 14513 h 4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30" h="49569">
                    <a:moveTo>
                      <a:pt x="5871" y="14513"/>
                    </a:moveTo>
                    <a:cubicBezTo>
                      <a:pt x="832" y="21348"/>
                      <a:pt x="-1516" y="32048"/>
                      <a:pt x="1246" y="41092"/>
                    </a:cubicBezTo>
                    <a:cubicBezTo>
                      <a:pt x="6700" y="59387"/>
                      <a:pt x="21542" y="43508"/>
                      <a:pt x="28377" y="38469"/>
                    </a:cubicBezTo>
                    <a:cubicBezTo>
                      <a:pt x="35488" y="33222"/>
                      <a:pt x="58200" y="24938"/>
                      <a:pt x="55715" y="13892"/>
                    </a:cubicBezTo>
                    <a:cubicBezTo>
                      <a:pt x="51159" y="-6266"/>
                      <a:pt x="20093" y="-2815"/>
                      <a:pt x="5871" y="14513"/>
                    </a:cubicBezTo>
                    <a:lnTo>
                      <a:pt x="5871" y="14513"/>
                    </a:lnTo>
                    <a:close/>
                  </a:path>
                </a:pathLst>
              </a:custGeom>
              <a:solidFill>
                <a:srgbClr val="B3F3FF"/>
              </a:solidFill>
              <a:ln w="6856"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CBB4B991-5C26-D9F8-DAFF-7C9A658DE962}"/>
                  </a:ext>
                </a:extLst>
              </p:cNvPr>
              <p:cNvSpPr/>
              <p:nvPr/>
            </p:nvSpPr>
            <p:spPr>
              <a:xfrm>
                <a:off x="6932436" y="3478567"/>
                <a:ext cx="55922" cy="50800"/>
              </a:xfrm>
              <a:custGeom>
                <a:avLst/>
                <a:gdLst>
                  <a:gd name="connsiteX0" fmla="*/ 33319 w 55922"/>
                  <a:gd name="connsiteY0" fmla="*/ 2007 h 50800"/>
                  <a:gd name="connsiteX1" fmla="*/ 6464 w 55922"/>
                  <a:gd name="connsiteY1" fmla="*/ 4424 h 50800"/>
                  <a:gd name="connsiteX2" fmla="*/ 16060 w 55922"/>
                  <a:gd name="connsiteY2" fmla="*/ 29967 h 50800"/>
                  <a:gd name="connsiteX3" fmla="*/ 46850 w 55922"/>
                  <a:gd name="connsiteY3" fmla="*/ 50056 h 50800"/>
                  <a:gd name="connsiteX4" fmla="*/ 33319 w 55922"/>
                  <a:gd name="connsiteY4" fmla="*/ 2007 h 50800"/>
                  <a:gd name="connsiteX5" fmla="*/ 33319 w 55922"/>
                  <a:gd name="connsiteY5" fmla="*/ 2007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22" h="50800">
                    <a:moveTo>
                      <a:pt x="33319" y="2007"/>
                    </a:moveTo>
                    <a:cubicBezTo>
                      <a:pt x="25380" y="-1030"/>
                      <a:pt x="14473" y="-547"/>
                      <a:pt x="6464" y="4424"/>
                    </a:cubicBezTo>
                    <a:cubicBezTo>
                      <a:pt x="-9759" y="14434"/>
                      <a:pt x="9433" y="24651"/>
                      <a:pt x="16060" y="29967"/>
                    </a:cubicBezTo>
                    <a:cubicBezTo>
                      <a:pt x="22964" y="35490"/>
                      <a:pt x="36840" y="55234"/>
                      <a:pt x="46850" y="50056"/>
                    </a:cubicBezTo>
                    <a:cubicBezTo>
                      <a:pt x="65145" y="40322"/>
                      <a:pt x="53754" y="11258"/>
                      <a:pt x="33319" y="2007"/>
                    </a:cubicBezTo>
                    <a:lnTo>
                      <a:pt x="33319" y="2007"/>
                    </a:lnTo>
                    <a:close/>
                  </a:path>
                </a:pathLst>
              </a:custGeom>
              <a:solidFill>
                <a:srgbClr val="B3F3FF"/>
              </a:solidFill>
              <a:ln w="6856"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C92404B1-6AD1-7C79-1A31-119DE3792014}"/>
                  </a:ext>
                </a:extLst>
              </p:cNvPr>
              <p:cNvSpPr/>
              <p:nvPr/>
            </p:nvSpPr>
            <p:spPr>
              <a:xfrm>
                <a:off x="6979035" y="3276085"/>
                <a:ext cx="55939" cy="50800"/>
              </a:xfrm>
              <a:custGeom>
                <a:avLst/>
                <a:gdLst>
                  <a:gd name="connsiteX0" fmla="*/ 33326 w 55939"/>
                  <a:gd name="connsiteY0" fmla="*/ 1977 h 50800"/>
                  <a:gd name="connsiteX1" fmla="*/ 6471 w 55939"/>
                  <a:gd name="connsiteY1" fmla="*/ 4393 h 50800"/>
                  <a:gd name="connsiteX2" fmla="*/ 16067 w 55939"/>
                  <a:gd name="connsiteY2" fmla="*/ 29936 h 50800"/>
                  <a:gd name="connsiteX3" fmla="*/ 46857 w 55939"/>
                  <a:gd name="connsiteY3" fmla="*/ 50025 h 50800"/>
                  <a:gd name="connsiteX4" fmla="*/ 33326 w 55939"/>
                  <a:gd name="connsiteY4" fmla="*/ 1977 h 50800"/>
                  <a:gd name="connsiteX5" fmla="*/ 33326 w 55939"/>
                  <a:gd name="connsiteY5" fmla="*/ 1977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39" h="50800">
                    <a:moveTo>
                      <a:pt x="33326" y="1977"/>
                    </a:moveTo>
                    <a:cubicBezTo>
                      <a:pt x="25387" y="-1061"/>
                      <a:pt x="14480" y="-578"/>
                      <a:pt x="6471" y="4393"/>
                    </a:cubicBezTo>
                    <a:cubicBezTo>
                      <a:pt x="-9752" y="14403"/>
                      <a:pt x="9440" y="24620"/>
                      <a:pt x="16067" y="29936"/>
                    </a:cubicBezTo>
                    <a:cubicBezTo>
                      <a:pt x="22971" y="35459"/>
                      <a:pt x="36847" y="55203"/>
                      <a:pt x="46857" y="50025"/>
                    </a:cubicBezTo>
                    <a:cubicBezTo>
                      <a:pt x="65152" y="40360"/>
                      <a:pt x="53830" y="11227"/>
                      <a:pt x="33326" y="1977"/>
                    </a:cubicBezTo>
                    <a:lnTo>
                      <a:pt x="33326" y="1977"/>
                    </a:lnTo>
                    <a:close/>
                  </a:path>
                </a:pathLst>
              </a:custGeom>
              <a:solidFill>
                <a:srgbClr val="B3F3FF"/>
              </a:solidFill>
              <a:ln w="6856"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0D648D7-C61C-BEF4-7F01-6F183CF06147}"/>
                  </a:ext>
                </a:extLst>
              </p:cNvPr>
              <p:cNvSpPr/>
              <p:nvPr/>
            </p:nvSpPr>
            <p:spPr>
              <a:xfrm>
                <a:off x="6840619" y="3519328"/>
                <a:ext cx="172589" cy="114185"/>
              </a:xfrm>
              <a:custGeom>
                <a:avLst/>
                <a:gdLst>
                  <a:gd name="connsiteX0" fmla="*/ 4733 w 172589"/>
                  <a:gd name="connsiteY0" fmla="*/ 124 h 114185"/>
                  <a:gd name="connsiteX1" fmla="*/ 107 w 172589"/>
                  <a:gd name="connsiteY1" fmla="*/ 28015 h 114185"/>
                  <a:gd name="connsiteX2" fmla="*/ 86402 w 172589"/>
                  <a:gd name="connsiteY2" fmla="*/ 114309 h 114185"/>
                  <a:gd name="connsiteX3" fmla="*/ 86402 w 172589"/>
                  <a:gd name="connsiteY3" fmla="*/ 114309 h 114185"/>
                  <a:gd name="connsiteX4" fmla="*/ 172697 w 172589"/>
                  <a:gd name="connsiteY4" fmla="*/ 28015 h 114185"/>
                  <a:gd name="connsiteX5" fmla="*/ 172697 w 172589"/>
                  <a:gd name="connsiteY5" fmla="*/ 28015 h 114185"/>
                  <a:gd name="connsiteX6" fmla="*/ 168071 w 172589"/>
                  <a:gd name="connsiteY6" fmla="*/ 124 h 114185"/>
                  <a:gd name="connsiteX7" fmla="*/ 86402 w 172589"/>
                  <a:gd name="connsiteY7" fmla="*/ 58529 h 114185"/>
                  <a:gd name="connsiteX8" fmla="*/ 4733 w 172589"/>
                  <a:gd name="connsiteY8" fmla="*/ 124 h 114185"/>
                  <a:gd name="connsiteX9" fmla="*/ 4733 w 172589"/>
                  <a:gd name="connsiteY9" fmla="*/ 124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33" y="124"/>
                    </a:moveTo>
                    <a:cubicBezTo>
                      <a:pt x="1695" y="9099"/>
                      <a:pt x="107" y="18557"/>
                      <a:pt x="107" y="28015"/>
                    </a:cubicBezTo>
                    <a:cubicBezTo>
                      <a:pt x="107" y="75649"/>
                      <a:pt x="38767" y="114309"/>
                      <a:pt x="86402" y="114309"/>
                    </a:cubicBezTo>
                    <a:cubicBezTo>
                      <a:pt x="86402" y="114309"/>
                      <a:pt x="86402" y="114309"/>
                      <a:pt x="86402" y="114309"/>
                    </a:cubicBezTo>
                    <a:cubicBezTo>
                      <a:pt x="134037" y="114309"/>
                      <a:pt x="172697" y="75649"/>
                      <a:pt x="172697" y="28015"/>
                    </a:cubicBezTo>
                    <a:cubicBezTo>
                      <a:pt x="172697" y="28015"/>
                      <a:pt x="172697" y="28015"/>
                      <a:pt x="172697" y="28015"/>
                    </a:cubicBezTo>
                    <a:cubicBezTo>
                      <a:pt x="172697" y="18557"/>
                      <a:pt x="171109" y="9099"/>
                      <a:pt x="168071" y="124"/>
                    </a:cubicBezTo>
                    <a:cubicBezTo>
                      <a:pt x="156128" y="35056"/>
                      <a:pt x="123336" y="58529"/>
                      <a:pt x="86402" y="58529"/>
                    </a:cubicBezTo>
                    <a:cubicBezTo>
                      <a:pt x="49468" y="58529"/>
                      <a:pt x="16607" y="35056"/>
                      <a:pt x="4733" y="124"/>
                    </a:cubicBezTo>
                    <a:lnTo>
                      <a:pt x="4733" y="124"/>
                    </a:lnTo>
                    <a:close/>
                  </a:path>
                </a:pathLst>
              </a:custGeom>
              <a:solidFill>
                <a:srgbClr val="82C1FC"/>
              </a:solidFill>
              <a:ln w="6856"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5445EBA-20B7-30CB-76E4-1430BBFD7ED5}"/>
                  </a:ext>
                </a:extLst>
              </p:cNvPr>
              <p:cNvSpPr/>
              <p:nvPr/>
            </p:nvSpPr>
            <p:spPr>
              <a:xfrm>
                <a:off x="6767648" y="3334588"/>
                <a:ext cx="172589" cy="172589"/>
              </a:xfrm>
              <a:custGeom>
                <a:avLst/>
                <a:gdLst>
                  <a:gd name="connsiteX0" fmla="*/ 172686 w 172589"/>
                  <a:gd name="connsiteY0" fmla="*/ 86395 h 172589"/>
                  <a:gd name="connsiteX1" fmla="*/ 86391 w 172589"/>
                  <a:gd name="connsiteY1" fmla="*/ 172690 h 172589"/>
                  <a:gd name="connsiteX2" fmla="*/ 86391 w 172589"/>
                  <a:gd name="connsiteY2" fmla="*/ 172690 h 172589"/>
                  <a:gd name="connsiteX3" fmla="*/ 96 w 172589"/>
                  <a:gd name="connsiteY3" fmla="*/ 86395 h 172589"/>
                  <a:gd name="connsiteX4" fmla="*/ 96 w 172589"/>
                  <a:gd name="connsiteY4" fmla="*/ 86395 h 172589"/>
                  <a:gd name="connsiteX5" fmla="*/ 86391 w 172589"/>
                  <a:gd name="connsiteY5" fmla="*/ 101 h 172589"/>
                  <a:gd name="connsiteX6" fmla="*/ 172686 w 172589"/>
                  <a:gd name="connsiteY6" fmla="*/ 86395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172686" y="86395"/>
                    </a:moveTo>
                    <a:cubicBezTo>
                      <a:pt x="172686" y="134030"/>
                      <a:pt x="134026" y="172690"/>
                      <a:pt x="86391" y="172690"/>
                    </a:cubicBezTo>
                    <a:cubicBezTo>
                      <a:pt x="86391" y="172690"/>
                      <a:pt x="86391" y="172690"/>
                      <a:pt x="86391" y="172690"/>
                    </a:cubicBezTo>
                    <a:cubicBezTo>
                      <a:pt x="38756" y="172690"/>
                      <a:pt x="96" y="134030"/>
                      <a:pt x="96" y="86395"/>
                    </a:cubicBezTo>
                    <a:lnTo>
                      <a:pt x="96" y="86395"/>
                    </a:lnTo>
                    <a:cubicBezTo>
                      <a:pt x="96" y="38761"/>
                      <a:pt x="38756" y="101"/>
                      <a:pt x="86391" y="101"/>
                    </a:cubicBezTo>
                    <a:cubicBezTo>
                      <a:pt x="134026" y="170"/>
                      <a:pt x="172686" y="38761"/>
                      <a:pt x="172686" y="86395"/>
                    </a:cubicBezTo>
                    <a:close/>
                  </a:path>
                </a:pathLst>
              </a:custGeom>
              <a:solidFill>
                <a:srgbClr val="EECCF9"/>
              </a:solidFill>
              <a:ln w="6856"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6531706-5A9D-C842-1989-1E6E8B4B067F}"/>
                  </a:ext>
                </a:extLst>
              </p:cNvPr>
              <p:cNvSpPr/>
              <p:nvPr/>
            </p:nvSpPr>
            <p:spPr>
              <a:xfrm>
                <a:off x="6807174" y="3352576"/>
                <a:ext cx="57327" cy="47067"/>
              </a:xfrm>
              <a:custGeom>
                <a:avLst/>
                <a:gdLst>
                  <a:gd name="connsiteX0" fmla="*/ 7719 w 57327"/>
                  <a:gd name="connsiteY0" fmla="*/ 11792 h 47067"/>
                  <a:gd name="connsiteX1" fmla="*/ 609 w 57327"/>
                  <a:gd name="connsiteY1" fmla="*/ 37818 h 47067"/>
                  <a:gd name="connsiteX2" fmla="*/ 27878 w 57327"/>
                  <a:gd name="connsiteY2" fmla="*/ 37680 h 47067"/>
                  <a:gd name="connsiteX3" fmla="*/ 57356 w 57327"/>
                  <a:gd name="connsiteY3" fmla="*/ 15796 h 47067"/>
                  <a:gd name="connsiteX4" fmla="*/ 7719 w 57327"/>
                  <a:gd name="connsiteY4" fmla="*/ 11792 h 47067"/>
                  <a:gd name="connsiteX5" fmla="*/ 7719 w 57327"/>
                  <a:gd name="connsiteY5" fmla="*/ 11792 h 4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27" h="47067">
                    <a:moveTo>
                      <a:pt x="7719" y="11792"/>
                    </a:moveTo>
                    <a:cubicBezTo>
                      <a:pt x="2127" y="18143"/>
                      <a:pt x="-1255" y="28567"/>
                      <a:pt x="609" y="37818"/>
                    </a:cubicBezTo>
                    <a:cubicBezTo>
                      <a:pt x="4337" y="56527"/>
                      <a:pt x="20560" y="42098"/>
                      <a:pt x="27878" y="37680"/>
                    </a:cubicBezTo>
                    <a:cubicBezTo>
                      <a:pt x="35472" y="33124"/>
                      <a:pt x="58806" y="26979"/>
                      <a:pt x="57356" y="15796"/>
                    </a:cubicBezTo>
                    <a:cubicBezTo>
                      <a:pt x="54733" y="-4708"/>
                      <a:pt x="23528" y="-4156"/>
                      <a:pt x="7719" y="11792"/>
                    </a:cubicBezTo>
                    <a:lnTo>
                      <a:pt x="7719" y="11792"/>
                    </a:lnTo>
                    <a:close/>
                  </a:path>
                </a:pathLst>
              </a:custGeom>
              <a:solidFill>
                <a:srgbClr val="F7F1FA"/>
              </a:solidFill>
              <a:ln w="6856"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6DDE722-08A9-440B-FCBF-E3C1E1DD1D5E}"/>
                  </a:ext>
                </a:extLst>
              </p:cNvPr>
              <p:cNvSpPr/>
              <p:nvPr/>
            </p:nvSpPr>
            <p:spPr>
              <a:xfrm>
                <a:off x="6767648" y="3392992"/>
                <a:ext cx="172589" cy="114185"/>
              </a:xfrm>
              <a:custGeom>
                <a:avLst/>
                <a:gdLst>
                  <a:gd name="connsiteX0" fmla="*/ 4722 w 172589"/>
                  <a:gd name="connsiteY0" fmla="*/ 105 h 114185"/>
                  <a:gd name="connsiteX1" fmla="*/ 96 w 172589"/>
                  <a:gd name="connsiteY1" fmla="*/ 27995 h 114185"/>
                  <a:gd name="connsiteX2" fmla="*/ 86391 w 172589"/>
                  <a:gd name="connsiteY2" fmla="*/ 114290 h 114185"/>
                  <a:gd name="connsiteX3" fmla="*/ 86391 w 172589"/>
                  <a:gd name="connsiteY3" fmla="*/ 114290 h 114185"/>
                  <a:gd name="connsiteX4" fmla="*/ 172686 w 172589"/>
                  <a:gd name="connsiteY4" fmla="*/ 27995 h 114185"/>
                  <a:gd name="connsiteX5" fmla="*/ 172686 w 172589"/>
                  <a:gd name="connsiteY5" fmla="*/ 27995 h 114185"/>
                  <a:gd name="connsiteX6" fmla="*/ 168060 w 172589"/>
                  <a:gd name="connsiteY6" fmla="*/ 105 h 114185"/>
                  <a:gd name="connsiteX7" fmla="*/ 86391 w 172589"/>
                  <a:gd name="connsiteY7" fmla="*/ 58509 h 114185"/>
                  <a:gd name="connsiteX8" fmla="*/ 4722 w 172589"/>
                  <a:gd name="connsiteY8" fmla="*/ 105 h 114185"/>
                  <a:gd name="connsiteX9" fmla="*/ 4722 w 172589"/>
                  <a:gd name="connsiteY9" fmla="*/ 105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22" y="105"/>
                    </a:moveTo>
                    <a:cubicBezTo>
                      <a:pt x="1684" y="9080"/>
                      <a:pt x="96" y="18538"/>
                      <a:pt x="96" y="27995"/>
                    </a:cubicBezTo>
                    <a:cubicBezTo>
                      <a:pt x="96" y="75630"/>
                      <a:pt x="38756" y="114290"/>
                      <a:pt x="86391" y="114290"/>
                    </a:cubicBezTo>
                    <a:cubicBezTo>
                      <a:pt x="86391" y="114290"/>
                      <a:pt x="86391" y="114290"/>
                      <a:pt x="86391" y="114290"/>
                    </a:cubicBezTo>
                    <a:cubicBezTo>
                      <a:pt x="134026" y="114290"/>
                      <a:pt x="172686" y="75630"/>
                      <a:pt x="172686" y="27995"/>
                    </a:cubicBezTo>
                    <a:cubicBezTo>
                      <a:pt x="172686" y="27995"/>
                      <a:pt x="172686" y="27995"/>
                      <a:pt x="172686" y="27995"/>
                    </a:cubicBezTo>
                    <a:cubicBezTo>
                      <a:pt x="172686" y="18538"/>
                      <a:pt x="171098" y="9080"/>
                      <a:pt x="168060" y="105"/>
                    </a:cubicBezTo>
                    <a:cubicBezTo>
                      <a:pt x="156117" y="35037"/>
                      <a:pt x="123325" y="58509"/>
                      <a:pt x="86391" y="58509"/>
                    </a:cubicBezTo>
                    <a:cubicBezTo>
                      <a:pt x="49457" y="58509"/>
                      <a:pt x="16665" y="35037"/>
                      <a:pt x="4722" y="105"/>
                    </a:cubicBezTo>
                    <a:lnTo>
                      <a:pt x="4722" y="105"/>
                    </a:lnTo>
                    <a:close/>
                  </a:path>
                </a:pathLst>
              </a:custGeom>
              <a:solidFill>
                <a:srgbClr val="E9B7F6"/>
              </a:solidFill>
              <a:ln w="6856"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A91DCDC-1D91-ECCB-9D6E-7564E06277EA}"/>
                  </a:ext>
                </a:extLst>
              </p:cNvPr>
              <p:cNvSpPr/>
              <p:nvPr/>
            </p:nvSpPr>
            <p:spPr>
              <a:xfrm>
                <a:off x="6853943" y="2743227"/>
                <a:ext cx="295749" cy="1355449"/>
              </a:xfrm>
              <a:custGeom>
                <a:avLst/>
                <a:gdLst>
                  <a:gd name="connsiteX0" fmla="*/ 119 w 295749"/>
                  <a:gd name="connsiteY0" fmla="*/ 101 h 1355449"/>
                  <a:gd name="connsiteX1" fmla="*/ 119 w 295749"/>
                  <a:gd name="connsiteY1" fmla="*/ 7073 h 1355449"/>
                  <a:gd name="connsiteX2" fmla="*/ 119 w 295749"/>
                  <a:gd name="connsiteY2" fmla="*/ 7073 h 1355449"/>
                  <a:gd name="connsiteX3" fmla="*/ 111473 w 295749"/>
                  <a:gd name="connsiteY3" fmla="*/ 59057 h 1355449"/>
                  <a:gd name="connsiteX4" fmla="*/ 203636 w 295749"/>
                  <a:gd name="connsiteY4" fmla="*/ 202445 h 1355449"/>
                  <a:gd name="connsiteX5" fmla="*/ 288965 w 295749"/>
                  <a:gd name="connsiteY5" fmla="*/ 677825 h 1355449"/>
                  <a:gd name="connsiteX6" fmla="*/ 203636 w 295749"/>
                  <a:gd name="connsiteY6" fmla="*/ 1153206 h 1355449"/>
                  <a:gd name="connsiteX7" fmla="*/ 111473 w 295749"/>
                  <a:gd name="connsiteY7" fmla="*/ 1296593 h 1355449"/>
                  <a:gd name="connsiteX8" fmla="*/ 119 w 295749"/>
                  <a:gd name="connsiteY8" fmla="*/ 1348577 h 1355449"/>
                  <a:gd name="connsiteX9" fmla="*/ 119 w 295749"/>
                  <a:gd name="connsiteY9" fmla="*/ 1348577 h 1355449"/>
                  <a:gd name="connsiteX10" fmla="*/ 119 w 295749"/>
                  <a:gd name="connsiteY10" fmla="*/ 1355550 h 1355449"/>
                  <a:gd name="connsiteX11" fmla="*/ 119 w 295749"/>
                  <a:gd name="connsiteY11" fmla="*/ 1355550 h 1355449"/>
                  <a:gd name="connsiteX12" fmla="*/ 116306 w 295749"/>
                  <a:gd name="connsiteY12" fmla="*/ 1301564 h 1355449"/>
                  <a:gd name="connsiteX13" fmla="*/ 209988 w 295749"/>
                  <a:gd name="connsiteY13" fmla="*/ 1155967 h 1355449"/>
                  <a:gd name="connsiteX14" fmla="*/ 295868 w 295749"/>
                  <a:gd name="connsiteY14" fmla="*/ 677825 h 1355449"/>
                  <a:gd name="connsiteX15" fmla="*/ 209988 w 295749"/>
                  <a:gd name="connsiteY15" fmla="*/ 199683 h 1355449"/>
                  <a:gd name="connsiteX16" fmla="*/ 116306 w 295749"/>
                  <a:gd name="connsiteY16" fmla="*/ 54087 h 1355449"/>
                  <a:gd name="connsiteX17" fmla="*/ 119 w 295749"/>
                  <a:gd name="connsiteY17" fmla="*/ 101 h 1355449"/>
                  <a:gd name="connsiteX18" fmla="*/ 119 w 295749"/>
                  <a:gd name="connsiteY18" fmla="*/ 101 h 1355449"/>
                  <a:gd name="connsiteX19" fmla="*/ 119 w 295749"/>
                  <a:gd name="connsiteY19" fmla="*/ 101 h 135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5749" h="1355449">
                    <a:moveTo>
                      <a:pt x="119" y="101"/>
                    </a:moveTo>
                    <a:lnTo>
                      <a:pt x="119" y="7073"/>
                    </a:lnTo>
                    <a:cubicBezTo>
                      <a:pt x="119" y="7073"/>
                      <a:pt x="119" y="7073"/>
                      <a:pt x="119" y="7073"/>
                    </a:cubicBezTo>
                    <a:cubicBezTo>
                      <a:pt x="39400" y="7073"/>
                      <a:pt x="76956" y="25368"/>
                      <a:pt x="111473" y="59057"/>
                    </a:cubicBezTo>
                    <a:cubicBezTo>
                      <a:pt x="145991" y="92747"/>
                      <a:pt x="177265" y="141762"/>
                      <a:pt x="203636" y="202445"/>
                    </a:cubicBezTo>
                    <a:cubicBezTo>
                      <a:pt x="256242" y="323879"/>
                      <a:pt x="288965" y="492050"/>
                      <a:pt x="288965" y="677825"/>
                    </a:cubicBezTo>
                    <a:cubicBezTo>
                      <a:pt x="288965" y="863601"/>
                      <a:pt x="256311" y="1031772"/>
                      <a:pt x="203636" y="1153206"/>
                    </a:cubicBezTo>
                    <a:cubicBezTo>
                      <a:pt x="177334" y="1213888"/>
                      <a:pt x="145991" y="1262904"/>
                      <a:pt x="111473" y="1296593"/>
                    </a:cubicBezTo>
                    <a:cubicBezTo>
                      <a:pt x="76956" y="1330283"/>
                      <a:pt x="39400" y="1348577"/>
                      <a:pt x="119" y="1348577"/>
                    </a:cubicBezTo>
                    <a:cubicBezTo>
                      <a:pt x="119" y="1348577"/>
                      <a:pt x="119" y="1348577"/>
                      <a:pt x="119" y="1348577"/>
                    </a:cubicBezTo>
                    <a:lnTo>
                      <a:pt x="119" y="1355550"/>
                    </a:lnTo>
                    <a:cubicBezTo>
                      <a:pt x="119" y="1355550"/>
                      <a:pt x="119" y="1355550"/>
                      <a:pt x="119" y="1355550"/>
                    </a:cubicBezTo>
                    <a:cubicBezTo>
                      <a:pt x="41540" y="1355550"/>
                      <a:pt x="80891" y="1336151"/>
                      <a:pt x="116306" y="1301564"/>
                    </a:cubicBezTo>
                    <a:cubicBezTo>
                      <a:pt x="151721" y="1266977"/>
                      <a:pt x="183409" y="1217271"/>
                      <a:pt x="209988" y="1155967"/>
                    </a:cubicBezTo>
                    <a:cubicBezTo>
                      <a:pt x="263145" y="1033360"/>
                      <a:pt x="295868" y="864429"/>
                      <a:pt x="295868" y="677825"/>
                    </a:cubicBezTo>
                    <a:cubicBezTo>
                      <a:pt x="295868" y="491221"/>
                      <a:pt x="263145" y="322291"/>
                      <a:pt x="209988" y="199683"/>
                    </a:cubicBezTo>
                    <a:cubicBezTo>
                      <a:pt x="183409" y="138379"/>
                      <a:pt x="151721" y="88674"/>
                      <a:pt x="116306" y="54087"/>
                    </a:cubicBezTo>
                    <a:cubicBezTo>
                      <a:pt x="80822" y="19500"/>
                      <a:pt x="41540" y="101"/>
                      <a:pt x="119" y="101"/>
                    </a:cubicBezTo>
                    <a:cubicBezTo>
                      <a:pt x="119" y="101"/>
                      <a:pt x="119" y="101"/>
                      <a:pt x="119" y="101"/>
                    </a:cubicBezTo>
                    <a:lnTo>
                      <a:pt x="119" y="101"/>
                    </a:lnTo>
                    <a:close/>
                  </a:path>
                </a:pathLst>
              </a:custGeom>
              <a:solidFill>
                <a:srgbClr val="90A1E5"/>
              </a:solidFill>
              <a:ln w="6856"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F417DF9-18DD-B910-F9EA-BD621CFAAD69}"/>
                  </a:ext>
                </a:extLst>
              </p:cNvPr>
              <p:cNvSpPr/>
              <p:nvPr/>
            </p:nvSpPr>
            <p:spPr>
              <a:xfrm>
                <a:off x="6267000" y="3082055"/>
                <a:ext cx="1192464" cy="763879"/>
              </a:xfrm>
              <a:custGeom>
                <a:avLst/>
                <a:gdLst>
                  <a:gd name="connsiteX0" fmla="*/ 1173914 w 1192464"/>
                  <a:gd name="connsiteY0" fmla="*/ 107 h 763879"/>
                  <a:gd name="connsiteX1" fmla="*/ 1167908 w 1192464"/>
                  <a:gd name="connsiteY1" fmla="*/ 3559 h 763879"/>
                  <a:gd name="connsiteX2" fmla="*/ 1167908 w 1192464"/>
                  <a:gd name="connsiteY2" fmla="*/ 3559 h 763879"/>
                  <a:gd name="connsiteX3" fmla="*/ 1178539 w 1192464"/>
                  <a:gd name="connsiteY3" fmla="*/ 125959 h 763879"/>
                  <a:gd name="connsiteX4" fmla="*/ 1100391 w 1192464"/>
                  <a:gd name="connsiteY4" fmla="*/ 277424 h 763879"/>
                  <a:gd name="connsiteX5" fmla="*/ 731394 w 1192464"/>
                  <a:gd name="connsiteY5" fmla="*/ 588983 h 763879"/>
                  <a:gd name="connsiteX6" fmla="*/ 277069 w 1192464"/>
                  <a:gd name="connsiteY6" fmla="*/ 752874 h 763879"/>
                  <a:gd name="connsiteX7" fmla="*/ 106827 w 1192464"/>
                  <a:gd name="connsiteY7" fmla="*/ 744796 h 763879"/>
                  <a:gd name="connsiteX8" fmla="*/ 6104 w 1192464"/>
                  <a:gd name="connsiteY8" fmla="*/ 674380 h 763879"/>
                  <a:gd name="connsiteX9" fmla="*/ 6104 w 1192464"/>
                  <a:gd name="connsiteY9" fmla="*/ 674380 h 763879"/>
                  <a:gd name="connsiteX10" fmla="*/ 98 w 1192464"/>
                  <a:gd name="connsiteY10" fmla="*/ 677832 h 763879"/>
                  <a:gd name="connsiteX11" fmla="*/ 98 w 1192464"/>
                  <a:gd name="connsiteY11" fmla="*/ 677832 h 763879"/>
                  <a:gd name="connsiteX12" fmla="*/ 104963 w 1192464"/>
                  <a:gd name="connsiteY12" fmla="*/ 751424 h 763879"/>
                  <a:gd name="connsiteX13" fmla="*/ 277898 w 1192464"/>
                  <a:gd name="connsiteY13" fmla="*/ 759708 h 763879"/>
                  <a:gd name="connsiteX14" fmla="*/ 734915 w 1192464"/>
                  <a:gd name="connsiteY14" fmla="*/ 594989 h 763879"/>
                  <a:gd name="connsiteX15" fmla="*/ 1106052 w 1192464"/>
                  <a:gd name="connsiteY15" fmla="*/ 281566 h 763879"/>
                  <a:gd name="connsiteX16" fmla="*/ 1185305 w 1192464"/>
                  <a:gd name="connsiteY16" fmla="*/ 127685 h 763879"/>
                  <a:gd name="connsiteX17" fmla="*/ 1173914 w 1192464"/>
                  <a:gd name="connsiteY17" fmla="*/ 107 h 763879"/>
                  <a:gd name="connsiteX18" fmla="*/ 1173914 w 1192464"/>
                  <a:gd name="connsiteY18" fmla="*/ 107 h 763879"/>
                  <a:gd name="connsiteX19" fmla="*/ 1173914 w 1192464"/>
                  <a:gd name="connsiteY19" fmla="*/ 107 h 76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2464" h="763879">
                    <a:moveTo>
                      <a:pt x="1173914" y="107"/>
                    </a:moveTo>
                    <a:lnTo>
                      <a:pt x="1167908" y="3559"/>
                    </a:lnTo>
                    <a:cubicBezTo>
                      <a:pt x="1167908" y="3559"/>
                      <a:pt x="1167908" y="3559"/>
                      <a:pt x="1167908" y="3559"/>
                    </a:cubicBezTo>
                    <a:cubicBezTo>
                      <a:pt x="1187514" y="37594"/>
                      <a:pt x="1190483" y="79222"/>
                      <a:pt x="1178539" y="125959"/>
                    </a:cubicBezTo>
                    <a:cubicBezTo>
                      <a:pt x="1166596" y="172697"/>
                      <a:pt x="1139810" y="224266"/>
                      <a:pt x="1100391" y="277424"/>
                    </a:cubicBezTo>
                    <a:cubicBezTo>
                      <a:pt x="1021552" y="383739"/>
                      <a:pt x="892248" y="496129"/>
                      <a:pt x="731394" y="588983"/>
                    </a:cubicBezTo>
                    <a:cubicBezTo>
                      <a:pt x="570541" y="681905"/>
                      <a:pt x="408514" y="737686"/>
                      <a:pt x="277069" y="752874"/>
                    </a:cubicBezTo>
                    <a:cubicBezTo>
                      <a:pt x="211347" y="760468"/>
                      <a:pt x="153288" y="757844"/>
                      <a:pt x="106827" y="744796"/>
                    </a:cubicBezTo>
                    <a:cubicBezTo>
                      <a:pt x="60435" y="731749"/>
                      <a:pt x="25779" y="708415"/>
                      <a:pt x="6104" y="674380"/>
                    </a:cubicBezTo>
                    <a:cubicBezTo>
                      <a:pt x="6104" y="674380"/>
                      <a:pt x="6104" y="674380"/>
                      <a:pt x="6104" y="674380"/>
                    </a:cubicBezTo>
                    <a:lnTo>
                      <a:pt x="98" y="677832"/>
                    </a:lnTo>
                    <a:cubicBezTo>
                      <a:pt x="98" y="677832"/>
                      <a:pt x="98" y="677832"/>
                      <a:pt x="98" y="677832"/>
                    </a:cubicBezTo>
                    <a:cubicBezTo>
                      <a:pt x="20808" y="713730"/>
                      <a:pt x="57328" y="738031"/>
                      <a:pt x="104963" y="751424"/>
                    </a:cubicBezTo>
                    <a:cubicBezTo>
                      <a:pt x="152598" y="764817"/>
                      <a:pt x="211485" y="767371"/>
                      <a:pt x="277898" y="759708"/>
                    </a:cubicBezTo>
                    <a:cubicBezTo>
                      <a:pt x="410654" y="744451"/>
                      <a:pt x="573371" y="688325"/>
                      <a:pt x="734915" y="594989"/>
                    </a:cubicBezTo>
                    <a:cubicBezTo>
                      <a:pt x="896528" y="501721"/>
                      <a:pt x="1026453" y="388848"/>
                      <a:pt x="1106052" y="281566"/>
                    </a:cubicBezTo>
                    <a:cubicBezTo>
                      <a:pt x="1145885" y="227925"/>
                      <a:pt x="1173085" y="175596"/>
                      <a:pt x="1185305" y="127685"/>
                    </a:cubicBezTo>
                    <a:cubicBezTo>
                      <a:pt x="1197524" y="79774"/>
                      <a:pt x="1194694" y="36006"/>
                      <a:pt x="1173914" y="107"/>
                    </a:cubicBezTo>
                    <a:cubicBezTo>
                      <a:pt x="1173914" y="107"/>
                      <a:pt x="1173914" y="107"/>
                      <a:pt x="1173914" y="107"/>
                    </a:cubicBezTo>
                    <a:lnTo>
                      <a:pt x="1173914" y="107"/>
                    </a:lnTo>
                    <a:close/>
                  </a:path>
                </a:pathLst>
              </a:custGeom>
              <a:solidFill>
                <a:srgbClr val="90A1E5"/>
              </a:solidFill>
              <a:ln w="6856"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2A8056B-9DC3-25FF-032F-1259A6277EE0}"/>
                  </a:ext>
                </a:extLst>
              </p:cNvPr>
              <p:cNvSpPr/>
              <p:nvPr/>
            </p:nvSpPr>
            <p:spPr>
              <a:xfrm>
                <a:off x="6266931" y="2995829"/>
                <a:ext cx="1192445" cy="763881"/>
              </a:xfrm>
              <a:custGeom>
                <a:avLst/>
                <a:gdLst>
                  <a:gd name="connsiteX0" fmla="*/ 206584 w 1192445"/>
                  <a:gd name="connsiteY0" fmla="*/ 94 h 763881"/>
                  <a:gd name="connsiteX1" fmla="*/ 104963 w 1192445"/>
                  <a:gd name="connsiteY1" fmla="*/ 12659 h 763881"/>
                  <a:gd name="connsiteX2" fmla="*/ 98 w 1192445"/>
                  <a:gd name="connsiteY2" fmla="*/ 86320 h 763881"/>
                  <a:gd name="connsiteX3" fmla="*/ 6104 w 1192445"/>
                  <a:gd name="connsiteY3" fmla="*/ 89772 h 763881"/>
                  <a:gd name="connsiteX4" fmla="*/ 106827 w 1192445"/>
                  <a:gd name="connsiteY4" fmla="*/ 19355 h 763881"/>
                  <a:gd name="connsiteX5" fmla="*/ 277069 w 1192445"/>
                  <a:gd name="connsiteY5" fmla="*/ 11278 h 763881"/>
                  <a:gd name="connsiteX6" fmla="*/ 731394 w 1192445"/>
                  <a:gd name="connsiteY6" fmla="*/ 175100 h 763881"/>
                  <a:gd name="connsiteX7" fmla="*/ 1100460 w 1192445"/>
                  <a:gd name="connsiteY7" fmla="*/ 486658 h 763881"/>
                  <a:gd name="connsiteX8" fmla="*/ 1178539 w 1192445"/>
                  <a:gd name="connsiteY8" fmla="*/ 638123 h 763881"/>
                  <a:gd name="connsiteX9" fmla="*/ 1167908 w 1192445"/>
                  <a:gd name="connsiteY9" fmla="*/ 760524 h 763881"/>
                  <a:gd name="connsiteX10" fmla="*/ 1173914 w 1192445"/>
                  <a:gd name="connsiteY10" fmla="*/ 763975 h 763881"/>
                  <a:gd name="connsiteX11" fmla="*/ 1185305 w 1192445"/>
                  <a:gd name="connsiteY11" fmla="*/ 636397 h 763881"/>
                  <a:gd name="connsiteX12" fmla="*/ 1106052 w 1192445"/>
                  <a:gd name="connsiteY12" fmla="*/ 482516 h 763881"/>
                  <a:gd name="connsiteX13" fmla="*/ 734915 w 1192445"/>
                  <a:gd name="connsiteY13" fmla="*/ 169094 h 763881"/>
                  <a:gd name="connsiteX14" fmla="*/ 277898 w 1192445"/>
                  <a:gd name="connsiteY14" fmla="*/ 4374 h 763881"/>
                  <a:gd name="connsiteX15" fmla="*/ 206584 w 1192445"/>
                  <a:gd name="connsiteY15" fmla="*/ 94 h 7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2445" h="763881">
                    <a:moveTo>
                      <a:pt x="206584" y="94"/>
                    </a:moveTo>
                    <a:cubicBezTo>
                      <a:pt x="168959" y="163"/>
                      <a:pt x="134787" y="4305"/>
                      <a:pt x="104963" y="12659"/>
                    </a:cubicBezTo>
                    <a:cubicBezTo>
                      <a:pt x="57328" y="26052"/>
                      <a:pt x="20808" y="50421"/>
                      <a:pt x="98" y="86320"/>
                    </a:cubicBezTo>
                    <a:lnTo>
                      <a:pt x="6104" y="89772"/>
                    </a:lnTo>
                    <a:cubicBezTo>
                      <a:pt x="25710" y="55737"/>
                      <a:pt x="60366" y="32403"/>
                      <a:pt x="106827" y="19355"/>
                    </a:cubicBezTo>
                    <a:cubicBezTo>
                      <a:pt x="153219" y="6307"/>
                      <a:pt x="211347" y="3684"/>
                      <a:pt x="277069" y="11278"/>
                    </a:cubicBezTo>
                    <a:cubicBezTo>
                      <a:pt x="408514" y="26397"/>
                      <a:pt x="570541" y="82247"/>
                      <a:pt x="731394" y="175100"/>
                    </a:cubicBezTo>
                    <a:cubicBezTo>
                      <a:pt x="892317" y="268022"/>
                      <a:pt x="1021621" y="380343"/>
                      <a:pt x="1100460" y="486658"/>
                    </a:cubicBezTo>
                    <a:cubicBezTo>
                      <a:pt x="1139879" y="539816"/>
                      <a:pt x="1166665" y="591386"/>
                      <a:pt x="1178539" y="638123"/>
                    </a:cubicBezTo>
                    <a:cubicBezTo>
                      <a:pt x="1190483" y="684860"/>
                      <a:pt x="1187514" y="726558"/>
                      <a:pt x="1167908" y="760524"/>
                    </a:cubicBezTo>
                    <a:lnTo>
                      <a:pt x="1173914" y="763975"/>
                    </a:lnTo>
                    <a:cubicBezTo>
                      <a:pt x="1194625" y="728077"/>
                      <a:pt x="1197524" y="684308"/>
                      <a:pt x="1185305" y="636397"/>
                    </a:cubicBezTo>
                    <a:cubicBezTo>
                      <a:pt x="1173086" y="588417"/>
                      <a:pt x="1145816" y="536157"/>
                      <a:pt x="1106052" y="482516"/>
                    </a:cubicBezTo>
                    <a:cubicBezTo>
                      <a:pt x="1026453" y="375166"/>
                      <a:pt x="896528" y="262361"/>
                      <a:pt x="734915" y="169094"/>
                    </a:cubicBezTo>
                    <a:cubicBezTo>
                      <a:pt x="573302" y="75826"/>
                      <a:pt x="410654" y="19700"/>
                      <a:pt x="277898" y="4374"/>
                    </a:cubicBezTo>
                    <a:cubicBezTo>
                      <a:pt x="253045" y="1544"/>
                      <a:pt x="229228" y="94"/>
                      <a:pt x="206584" y="94"/>
                    </a:cubicBezTo>
                    <a:close/>
                  </a:path>
                </a:pathLst>
              </a:custGeom>
              <a:solidFill>
                <a:srgbClr val="90A1E5"/>
              </a:solidFill>
              <a:ln w="6856" cap="flat">
                <a:noFill/>
                <a:prstDash val="solid"/>
                <a:miter/>
              </a:ln>
            </p:spPr>
            <p:txBody>
              <a:bodyPr rtlCol="0" anchor="ctr"/>
              <a:lstStyle/>
              <a:p>
                <a:endParaRPr lang="en-US"/>
              </a:p>
            </p:txBody>
          </p:sp>
          <p:grpSp>
            <p:nvGrpSpPr>
              <p:cNvPr id="55" name="Graphic 2">
                <a:extLst>
                  <a:ext uri="{FF2B5EF4-FFF2-40B4-BE49-F238E27FC236}">
                    <a16:creationId xmlns:a16="http://schemas.microsoft.com/office/drawing/2014/main" id="{76915D0F-387D-87E4-5CCB-D47CFE812ACB}"/>
                  </a:ext>
                </a:extLst>
              </p:cNvPr>
              <p:cNvGrpSpPr/>
              <p:nvPr/>
            </p:nvGrpSpPr>
            <p:grpSpPr>
              <a:xfrm>
                <a:off x="7388280" y="3045121"/>
                <a:ext cx="98030" cy="97892"/>
                <a:chOff x="7388280" y="3045121"/>
                <a:chExt cx="98030" cy="97892"/>
              </a:xfrm>
            </p:grpSpPr>
            <p:sp>
              <p:nvSpPr>
                <p:cNvPr id="63" name="Freeform: Shape 62">
                  <a:extLst>
                    <a:ext uri="{FF2B5EF4-FFF2-40B4-BE49-F238E27FC236}">
                      <a16:creationId xmlns:a16="http://schemas.microsoft.com/office/drawing/2014/main" id="{1A903C2D-212A-FDC6-6613-F075FE636830}"/>
                    </a:ext>
                  </a:extLst>
                </p:cNvPr>
                <p:cNvSpPr/>
                <p:nvPr/>
              </p:nvSpPr>
              <p:spPr>
                <a:xfrm>
                  <a:off x="7388418" y="3045121"/>
                  <a:ext cx="97892" cy="97823"/>
                </a:xfrm>
                <a:custGeom>
                  <a:avLst/>
                  <a:gdLst>
                    <a:gd name="connsiteX0" fmla="*/ 48717 w 97892"/>
                    <a:gd name="connsiteY0" fmla="*/ 120 h 97823"/>
                    <a:gd name="connsiteX1" fmla="*/ 48579 w 97892"/>
                    <a:gd name="connsiteY1" fmla="*/ 120 h 97823"/>
                    <a:gd name="connsiteX2" fmla="*/ 185 w 97892"/>
                    <a:gd name="connsiteY2" fmla="*/ 48997 h 97823"/>
                    <a:gd name="connsiteX3" fmla="*/ 2808 w 97892"/>
                    <a:gd name="connsiteY3" fmla="*/ 64738 h 97823"/>
                    <a:gd name="connsiteX4" fmla="*/ 2808 w 97892"/>
                    <a:gd name="connsiteY4" fmla="*/ 64807 h 97823"/>
                    <a:gd name="connsiteX5" fmla="*/ 4120 w 97892"/>
                    <a:gd name="connsiteY5" fmla="*/ 68189 h 97823"/>
                    <a:gd name="connsiteX6" fmla="*/ 4258 w 97892"/>
                    <a:gd name="connsiteY6" fmla="*/ 68465 h 97823"/>
                    <a:gd name="connsiteX7" fmla="*/ 5777 w 97892"/>
                    <a:gd name="connsiteY7" fmla="*/ 71710 h 97823"/>
                    <a:gd name="connsiteX8" fmla="*/ 5915 w 97892"/>
                    <a:gd name="connsiteY8" fmla="*/ 71986 h 97823"/>
                    <a:gd name="connsiteX9" fmla="*/ 7641 w 97892"/>
                    <a:gd name="connsiteY9" fmla="*/ 74955 h 97823"/>
                    <a:gd name="connsiteX10" fmla="*/ 7848 w 97892"/>
                    <a:gd name="connsiteY10" fmla="*/ 75231 h 97823"/>
                    <a:gd name="connsiteX11" fmla="*/ 9781 w 97892"/>
                    <a:gd name="connsiteY11" fmla="*/ 78061 h 97823"/>
                    <a:gd name="connsiteX12" fmla="*/ 10057 w 97892"/>
                    <a:gd name="connsiteY12" fmla="*/ 78407 h 97823"/>
                    <a:gd name="connsiteX13" fmla="*/ 12197 w 97892"/>
                    <a:gd name="connsiteY13" fmla="*/ 81030 h 97823"/>
                    <a:gd name="connsiteX14" fmla="*/ 12473 w 97892"/>
                    <a:gd name="connsiteY14" fmla="*/ 81306 h 97823"/>
                    <a:gd name="connsiteX15" fmla="*/ 14751 w 97892"/>
                    <a:gd name="connsiteY15" fmla="*/ 83722 h 97823"/>
                    <a:gd name="connsiteX16" fmla="*/ 15027 w 97892"/>
                    <a:gd name="connsiteY16" fmla="*/ 83999 h 97823"/>
                    <a:gd name="connsiteX17" fmla="*/ 17513 w 97892"/>
                    <a:gd name="connsiteY17" fmla="*/ 86277 h 97823"/>
                    <a:gd name="connsiteX18" fmla="*/ 17789 w 97892"/>
                    <a:gd name="connsiteY18" fmla="*/ 86553 h 97823"/>
                    <a:gd name="connsiteX19" fmla="*/ 20550 w 97892"/>
                    <a:gd name="connsiteY19" fmla="*/ 88693 h 97823"/>
                    <a:gd name="connsiteX20" fmla="*/ 20688 w 97892"/>
                    <a:gd name="connsiteY20" fmla="*/ 88762 h 97823"/>
                    <a:gd name="connsiteX21" fmla="*/ 23588 w 97892"/>
                    <a:gd name="connsiteY21" fmla="*/ 90695 h 97823"/>
                    <a:gd name="connsiteX22" fmla="*/ 23864 w 97892"/>
                    <a:gd name="connsiteY22" fmla="*/ 90833 h 97823"/>
                    <a:gd name="connsiteX23" fmla="*/ 26902 w 97892"/>
                    <a:gd name="connsiteY23" fmla="*/ 92559 h 97823"/>
                    <a:gd name="connsiteX24" fmla="*/ 27040 w 97892"/>
                    <a:gd name="connsiteY24" fmla="*/ 92628 h 97823"/>
                    <a:gd name="connsiteX25" fmla="*/ 30215 w 97892"/>
                    <a:gd name="connsiteY25" fmla="*/ 94078 h 97823"/>
                    <a:gd name="connsiteX26" fmla="*/ 30560 w 97892"/>
                    <a:gd name="connsiteY26" fmla="*/ 94216 h 97823"/>
                    <a:gd name="connsiteX27" fmla="*/ 33805 w 97892"/>
                    <a:gd name="connsiteY27" fmla="*/ 95389 h 97823"/>
                    <a:gd name="connsiteX28" fmla="*/ 34150 w 97892"/>
                    <a:gd name="connsiteY28" fmla="*/ 95528 h 97823"/>
                    <a:gd name="connsiteX29" fmla="*/ 37533 w 97892"/>
                    <a:gd name="connsiteY29" fmla="*/ 96494 h 97823"/>
                    <a:gd name="connsiteX30" fmla="*/ 37809 w 97892"/>
                    <a:gd name="connsiteY30" fmla="*/ 96563 h 97823"/>
                    <a:gd name="connsiteX31" fmla="*/ 41261 w 97892"/>
                    <a:gd name="connsiteY31" fmla="*/ 97253 h 97823"/>
                    <a:gd name="connsiteX32" fmla="*/ 41537 w 97892"/>
                    <a:gd name="connsiteY32" fmla="*/ 97322 h 97823"/>
                    <a:gd name="connsiteX33" fmla="*/ 45127 w 97892"/>
                    <a:gd name="connsiteY33" fmla="*/ 97737 h 97823"/>
                    <a:gd name="connsiteX34" fmla="*/ 45334 w 97892"/>
                    <a:gd name="connsiteY34" fmla="*/ 97737 h 97823"/>
                    <a:gd name="connsiteX35" fmla="*/ 48993 w 97892"/>
                    <a:gd name="connsiteY35" fmla="*/ 97875 h 97823"/>
                    <a:gd name="connsiteX36" fmla="*/ 49131 w 97892"/>
                    <a:gd name="connsiteY36" fmla="*/ 97875 h 97823"/>
                    <a:gd name="connsiteX37" fmla="*/ 49338 w 97892"/>
                    <a:gd name="connsiteY37" fmla="*/ 97875 h 97823"/>
                    <a:gd name="connsiteX38" fmla="*/ 51478 w 97892"/>
                    <a:gd name="connsiteY38" fmla="*/ 97806 h 97823"/>
                    <a:gd name="connsiteX39" fmla="*/ 51754 w 97892"/>
                    <a:gd name="connsiteY39" fmla="*/ 97806 h 97823"/>
                    <a:gd name="connsiteX40" fmla="*/ 53895 w 97892"/>
                    <a:gd name="connsiteY40" fmla="*/ 97668 h 97823"/>
                    <a:gd name="connsiteX41" fmla="*/ 54240 w 97892"/>
                    <a:gd name="connsiteY41" fmla="*/ 97668 h 97823"/>
                    <a:gd name="connsiteX42" fmla="*/ 56173 w 97892"/>
                    <a:gd name="connsiteY42" fmla="*/ 97391 h 97823"/>
                    <a:gd name="connsiteX43" fmla="*/ 57070 w 97892"/>
                    <a:gd name="connsiteY43" fmla="*/ 97253 h 97823"/>
                    <a:gd name="connsiteX44" fmla="*/ 58313 w 97892"/>
                    <a:gd name="connsiteY44" fmla="*/ 97046 h 97823"/>
                    <a:gd name="connsiteX45" fmla="*/ 59763 w 97892"/>
                    <a:gd name="connsiteY45" fmla="*/ 96770 h 97823"/>
                    <a:gd name="connsiteX46" fmla="*/ 60729 w 97892"/>
                    <a:gd name="connsiteY46" fmla="*/ 96563 h 97823"/>
                    <a:gd name="connsiteX47" fmla="*/ 61903 w 97892"/>
                    <a:gd name="connsiteY47" fmla="*/ 96287 h 97823"/>
                    <a:gd name="connsiteX48" fmla="*/ 62800 w 97892"/>
                    <a:gd name="connsiteY48" fmla="*/ 96011 h 97823"/>
                    <a:gd name="connsiteX49" fmla="*/ 64733 w 97892"/>
                    <a:gd name="connsiteY49" fmla="*/ 95389 h 97823"/>
                    <a:gd name="connsiteX50" fmla="*/ 64802 w 97892"/>
                    <a:gd name="connsiteY50" fmla="*/ 95389 h 97823"/>
                    <a:gd name="connsiteX51" fmla="*/ 68599 w 97892"/>
                    <a:gd name="connsiteY51" fmla="*/ 93940 h 97823"/>
                    <a:gd name="connsiteX52" fmla="*/ 69359 w 97892"/>
                    <a:gd name="connsiteY52" fmla="*/ 93595 h 97823"/>
                    <a:gd name="connsiteX53" fmla="*/ 70877 w 97892"/>
                    <a:gd name="connsiteY53" fmla="*/ 92904 h 97823"/>
                    <a:gd name="connsiteX54" fmla="*/ 70946 w 97892"/>
                    <a:gd name="connsiteY54" fmla="*/ 92904 h 97823"/>
                    <a:gd name="connsiteX55" fmla="*/ 71637 w 97892"/>
                    <a:gd name="connsiteY55" fmla="*/ 92559 h 97823"/>
                    <a:gd name="connsiteX56" fmla="*/ 71775 w 97892"/>
                    <a:gd name="connsiteY56" fmla="*/ 92490 h 97823"/>
                    <a:gd name="connsiteX57" fmla="*/ 73087 w 97892"/>
                    <a:gd name="connsiteY57" fmla="*/ 91731 h 97823"/>
                    <a:gd name="connsiteX58" fmla="*/ 73984 w 97892"/>
                    <a:gd name="connsiteY58" fmla="*/ 91247 h 97823"/>
                    <a:gd name="connsiteX59" fmla="*/ 74950 w 97892"/>
                    <a:gd name="connsiteY59" fmla="*/ 90626 h 97823"/>
                    <a:gd name="connsiteX60" fmla="*/ 76124 w 97892"/>
                    <a:gd name="connsiteY60" fmla="*/ 89867 h 97823"/>
                    <a:gd name="connsiteX61" fmla="*/ 76676 w 97892"/>
                    <a:gd name="connsiteY61" fmla="*/ 89521 h 97823"/>
                    <a:gd name="connsiteX62" fmla="*/ 78126 w 97892"/>
                    <a:gd name="connsiteY62" fmla="*/ 88486 h 97823"/>
                    <a:gd name="connsiteX63" fmla="*/ 78540 w 97892"/>
                    <a:gd name="connsiteY63" fmla="*/ 88141 h 97823"/>
                    <a:gd name="connsiteX64" fmla="*/ 80059 w 97892"/>
                    <a:gd name="connsiteY64" fmla="*/ 86967 h 97823"/>
                    <a:gd name="connsiteX65" fmla="*/ 80335 w 97892"/>
                    <a:gd name="connsiteY65" fmla="*/ 86691 h 97823"/>
                    <a:gd name="connsiteX66" fmla="*/ 81923 w 97892"/>
                    <a:gd name="connsiteY66" fmla="*/ 85310 h 97823"/>
                    <a:gd name="connsiteX67" fmla="*/ 81992 w 97892"/>
                    <a:gd name="connsiteY67" fmla="*/ 85241 h 97823"/>
                    <a:gd name="connsiteX68" fmla="*/ 83580 w 97892"/>
                    <a:gd name="connsiteY68" fmla="*/ 83722 h 97823"/>
                    <a:gd name="connsiteX69" fmla="*/ 83649 w 97892"/>
                    <a:gd name="connsiteY69" fmla="*/ 83653 h 97823"/>
                    <a:gd name="connsiteX70" fmla="*/ 85237 w 97892"/>
                    <a:gd name="connsiteY70" fmla="*/ 81996 h 97823"/>
                    <a:gd name="connsiteX71" fmla="*/ 85306 w 97892"/>
                    <a:gd name="connsiteY71" fmla="*/ 81927 h 97823"/>
                    <a:gd name="connsiteX72" fmla="*/ 86687 w 97892"/>
                    <a:gd name="connsiteY72" fmla="*/ 80340 h 97823"/>
                    <a:gd name="connsiteX73" fmla="*/ 86963 w 97892"/>
                    <a:gd name="connsiteY73" fmla="*/ 80063 h 97823"/>
                    <a:gd name="connsiteX74" fmla="*/ 88205 w 97892"/>
                    <a:gd name="connsiteY74" fmla="*/ 78476 h 97823"/>
                    <a:gd name="connsiteX75" fmla="*/ 88482 w 97892"/>
                    <a:gd name="connsiteY75" fmla="*/ 78130 h 97823"/>
                    <a:gd name="connsiteX76" fmla="*/ 89586 w 97892"/>
                    <a:gd name="connsiteY76" fmla="*/ 76543 h 97823"/>
                    <a:gd name="connsiteX77" fmla="*/ 89862 w 97892"/>
                    <a:gd name="connsiteY77" fmla="*/ 76128 h 97823"/>
                    <a:gd name="connsiteX78" fmla="*/ 90691 w 97892"/>
                    <a:gd name="connsiteY78" fmla="*/ 74817 h 97823"/>
                    <a:gd name="connsiteX79" fmla="*/ 91174 w 97892"/>
                    <a:gd name="connsiteY79" fmla="*/ 73988 h 97823"/>
                    <a:gd name="connsiteX80" fmla="*/ 91795 w 97892"/>
                    <a:gd name="connsiteY80" fmla="*/ 72884 h 97823"/>
                    <a:gd name="connsiteX81" fmla="*/ 92417 w 97892"/>
                    <a:gd name="connsiteY81" fmla="*/ 71779 h 97823"/>
                    <a:gd name="connsiteX82" fmla="*/ 92969 w 97892"/>
                    <a:gd name="connsiteY82" fmla="*/ 70744 h 97823"/>
                    <a:gd name="connsiteX83" fmla="*/ 93521 w 97892"/>
                    <a:gd name="connsiteY83" fmla="*/ 69570 h 97823"/>
                    <a:gd name="connsiteX84" fmla="*/ 93866 w 97892"/>
                    <a:gd name="connsiteY84" fmla="*/ 68880 h 97823"/>
                    <a:gd name="connsiteX85" fmla="*/ 94695 w 97892"/>
                    <a:gd name="connsiteY85" fmla="*/ 66947 h 97823"/>
                    <a:gd name="connsiteX86" fmla="*/ 94971 w 97892"/>
                    <a:gd name="connsiteY86" fmla="*/ 66187 h 97823"/>
                    <a:gd name="connsiteX87" fmla="*/ 95385 w 97892"/>
                    <a:gd name="connsiteY87" fmla="*/ 65014 h 97823"/>
                    <a:gd name="connsiteX88" fmla="*/ 95592 w 97892"/>
                    <a:gd name="connsiteY88" fmla="*/ 64323 h 97823"/>
                    <a:gd name="connsiteX89" fmla="*/ 96006 w 97892"/>
                    <a:gd name="connsiteY89" fmla="*/ 63012 h 97823"/>
                    <a:gd name="connsiteX90" fmla="*/ 96283 w 97892"/>
                    <a:gd name="connsiteY90" fmla="*/ 61976 h 97823"/>
                    <a:gd name="connsiteX91" fmla="*/ 96628 w 97892"/>
                    <a:gd name="connsiteY91" fmla="*/ 60595 h 97823"/>
                    <a:gd name="connsiteX92" fmla="*/ 96904 w 97892"/>
                    <a:gd name="connsiteY92" fmla="*/ 59353 h 97823"/>
                    <a:gd name="connsiteX93" fmla="*/ 97111 w 97892"/>
                    <a:gd name="connsiteY93" fmla="*/ 58455 h 97823"/>
                    <a:gd name="connsiteX94" fmla="*/ 97387 w 97892"/>
                    <a:gd name="connsiteY94" fmla="*/ 56936 h 97823"/>
                    <a:gd name="connsiteX95" fmla="*/ 97525 w 97892"/>
                    <a:gd name="connsiteY95" fmla="*/ 56108 h 97823"/>
                    <a:gd name="connsiteX96" fmla="*/ 97732 w 97892"/>
                    <a:gd name="connsiteY96" fmla="*/ 54313 h 97823"/>
                    <a:gd name="connsiteX97" fmla="*/ 97801 w 97892"/>
                    <a:gd name="connsiteY97" fmla="*/ 53830 h 97823"/>
                    <a:gd name="connsiteX98" fmla="*/ 98009 w 97892"/>
                    <a:gd name="connsiteY98" fmla="*/ 51552 h 97823"/>
                    <a:gd name="connsiteX99" fmla="*/ 98009 w 97892"/>
                    <a:gd name="connsiteY99" fmla="*/ 51552 h 97823"/>
                    <a:gd name="connsiteX100" fmla="*/ 98078 w 97892"/>
                    <a:gd name="connsiteY100" fmla="*/ 49066 h 97823"/>
                    <a:gd name="connsiteX101" fmla="*/ 97870 w 97892"/>
                    <a:gd name="connsiteY101" fmla="*/ 44234 h 97823"/>
                    <a:gd name="connsiteX102" fmla="*/ 97870 w 97892"/>
                    <a:gd name="connsiteY102" fmla="*/ 43958 h 97823"/>
                    <a:gd name="connsiteX103" fmla="*/ 97594 w 97892"/>
                    <a:gd name="connsiteY103" fmla="*/ 41887 h 97823"/>
                    <a:gd name="connsiteX104" fmla="*/ 97525 w 97892"/>
                    <a:gd name="connsiteY104" fmla="*/ 41334 h 97823"/>
                    <a:gd name="connsiteX105" fmla="*/ 97249 w 97892"/>
                    <a:gd name="connsiteY105" fmla="*/ 39678 h 97823"/>
                    <a:gd name="connsiteX106" fmla="*/ 97042 w 97892"/>
                    <a:gd name="connsiteY106" fmla="*/ 38573 h 97823"/>
                    <a:gd name="connsiteX107" fmla="*/ 96766 w 97892"/>
                    <a:gd name="connsiteY107" fmla="*/ 37399 h 97823"/>
                    <a:gd name="connsiteX108" fmla="*/ 96490 w 97892"/>
                    <a:gd name="connsiteY108" fmla="*/ 36226 h 97823"/>
                    <a:gd name="connsiteX109" fmla="*/ 96214 w 97892"/>
                    <a:gd name="connsiteY109" fmla="*/ 35259 h 97823"/>
                    <a:gd name="connsiteX110" fmla="*/ 95730 w 97892"/>
                    <a:gd name="connsiteY110" fmla="*/ 33671 h 97823"/>
                    <a:gd name="connsiteX111" fmla="*/ 95523 w 97892"/>
                    <a:gd name="connsiteY111" fmla="*/ 33050 h 97823"/>
                    <a:gd name="connsiteX112" fmla="*/ 95109 w 97892"/>
                    <a:gd name="connsiteY112" fmla="*/ 31807 h 97823"/>
                    <a:gd name="connsiteX113" fmla="*/ 94971 w 97892"/>
                    <a:gd name="connsiteY113" fmla="*/ 31393 h 97823"/>
                    <a:gd name="connsiteX114" fmla="*/ 94833 w 97892"/>
                    <a:gd name="connsiteY114" fmla="*/ 30979 h 97823"/>
                    <a:gd name="connsiteX115" fmla="*/ 94764 w 97892"/>
                    <a:gd name="connsiteY115" fmla="*/ 30772 h 97823"/>
                    <a:gd name="connsiteX116" fmla="*/ 94212 w 97892"/>
                    <a:gd name="connsiteY116" fmla="*/ 29460 h 97823"/>
                    <a:gd name="connsiteX117" fmla="*/ 93521 w 97892"/>
                    <a:gd name="connsiteY117" fmla="*/ 27941 h 97823"/>
                    <a:gd name="connsiteX118" fmla="*/ 93245 w 97892"/>
                    <a:gd name="connsiteY118" fmla="*/ 27389 h 97823"/>
                    <a:gd name="connsiteX119" fmla="*/ 92555 w 97892"/>
                    <a:gd name="connsiteY119" fmla="*/ 26008 h 97823"/>
                    <a:gd name="connsiteX120" fmla="*/ 92140 w 97892"/>
                    <a:gd name="connsiteY120" fmla="*/ 25318 h 97823"/>
                    <a:gd name="connsiteX121" fmla="*/ 91312 w 97892"/>
                    <a:gd name="connsiteY121" fmla="*/ 23868 h 97823"/>
                    <a:gd name="connsiteX122" fmla="*/ 91105 w 97892"/>
                    <a:gd name="connsiteY122" fmla="*/ 23523 h 97823"/>
                    <a:gd name="connsiteX123" fmla="*/ 89931 w 97892"/>
                    <a:gd name="connsiteY123" fmla="*/ 21659 h 97823"/>
                    <a:gd name="connsiteX124" fmla="*/ 89862 w 97892"/>
                    <a:gd name="connsiteY124" fmla="*/ 21590 h 97823"/>
                    <a:gd name="connsiteX125" fmla="*/ 88620 w 97892"/>
                    <a:gd name="connsiteY125" fmla="*/ 19864 h 97823"/>
                    <a:gd name="connsiteX126" fmla="*/ 88413 w 97892"/>
                    <a:gd name="connsiteY126" fmla="*/ 19588 h 97823"/>
                    <a:gd name="connsiteX127" fmla="*/ 80404 w 97892"/>
                    <a:gd name="connsiteY127" fmla="*/ 11235 h 97823"/>
                    <a:gd name="connsiteX128" fmla="*/ 80335 w 97892"/>
                    <a:gd name="connsiteY128" fmla="*/ 11166 h 97823"/>
                    <a:gd name="connsiteX129" fmla="*/ 78540 w 97892"/>
                    <a:gd name="connsiteY129" fmla="*/ 9785 h 97823"/>
                    <a:gd name="connsiteX130" fmla="*/ 78471 w 97892"/>
                    <a:gd name="connsiteY130" fmla="*/ 9716 h 97823"/>
                    <a:gd name="connsiteX131" fmla="*/ 76745 w 97892"/>
                    <a:gd name="connsiteY131" fmla="*/ 8473 h 97823"/>
                    <a:gd name="connsiteX132" fmla="*/ 76469 w 97892"/>
                    <a:gd name="connsiteY132" fmla="*/ 8266 h 97823"/>
                    <a:gd name="connsiteX133" fmla="*/ 74950 w 97892"/>
                    <a:gd name="connsiteY133" fmla="*/ 7300 h 97823"/>
                    <a:gd name="connsiteX134" fmla="*/ 74398 w 97892"/>
                    <a:gd name="connsiteY134" fmla="*/ 6955 h 97823"/>
                    <a:gd name="connsiteX135" fmla="*/ 72948 w 97892"/>
                    <a:gd name="connsiteY135" fmla="*/ 6126 h 97823"/>
                    <a:gd name="connsiteX136" fmla="*/ 72258 w 97892"/>
                    <a:gd name="connsiteY136" fmla="*/ 5781 h 97823"/>
                    <a:gd name="connsiteX137" fmla="*/ 70877 w 97892"/>
                    <a:gd name="connsiteY137" fmla="*/ 5091 h 97823"/>
                    <a:gd name="connsiteX138" fmla="*/ 70256 w 97892"/>
                    <a:gd name="connsiteY138" fmla="*/ 4745 h 97823"/>
                    <a:gd name="connsiteX139" fmla="*/ 68737 w 97892"/>
                    <a:gd name="connsiteY139" fmla="*/ 4055 h 97823"/>
                    <a:gd name="connsiteX140" fmla="*/ 67978 w 97892"/>
                    <a:gd name="connsiteY140" fmla="*/ 3710 h 97823"/>
                    <a:gd name="connsiteX141" fmla="*/ 66459 w 97892"/>
                    <a:gd name="connsiteY141" fmla="*/ 3089 h 97823"/>
                    <a:gd name="connsiteX142" fmla="*/ 65424 w 97892"/>
                    <a:gd name="connsiteY142" fmla="*/ 2743 h 97823"/>
                    <a:gd name="connsiteX143" fmla="*/ 64457 w 97892"/>
                    <a:gd name="connsiteY143" fmla="*/ 2398 h 97823"/>
                    <a:gd name="connsiteX144" fmla="*/ 63491 w 97892"/>
                    <a:gd name="connsiteY144" fmla="*/ 2122 h 97823"/>
                    <a:gd name="connsiteX145" fmla="*/ 62041 w 97892"/>
                    <a:gd name="connsiteY145" fmla="*/ 1708 h 97823"/>
                    <a:gd name="connsiteX146" fmla="*/ 61143 w 97892"/>
                    <a:gd name="connsiteY146" fmla="*/ 1501 h 97823"/>
                    <a:gd name="connsiteX147" fmla="*/ 59279 w 97892"/>
                    <a:gd name="connsiteY147" fmla="*/ 1087 h 97823"/>
                    <a:gd name="connsiteX148" fmla="*/ 58934 w 97892"/>
                    <a:gd name="connsiteY148" fmla="*/ 1017 h 97823"/>
                    <a:gd name="connsiteX149" fmla="*/ 57001 w 97892"/>
                    <a:gd name="connsiteY149" fmla="*/ 672 h 97823"/>
                    <a:gd name="connsiteX150" fmla="*/ 56587 w 97892"/>
                    <a:gd name="connsiteY150" fmla="*/ 603 h 97823"/>
                    <a:gd name="connsiteX151" fmla="*/ 54378 w 97892"/>
                    <a:gd name="connsiteY151" fmla="*/ 327 h 97823"/>
                    <a:gd name="connsiteX152" fmla="*/ 54378 w 97892"/>
                    <a:gd name="connsiteY152" fmla="*/ 327 h 97823"/>
                    <a:gd name="connsiteX153" fmla="*/ 49407 w 97892"/>
                    <a:gd name="connsiteY153" fmla="*/ 51 h 97823"/>
                    <a:gd name="connsiteX154" fmla="*/ 48717 w 97892"/>
                    <a:gd name="connsiteY154" fmla="*/ 120 h 97823"/>
                    <a:gd name="connsiteX155" fmla="*/ 48717 w 97892"/>
                    <a:gd name="connsiteY155" fmla="*/ 120 h 9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97892" h="97823">
                      <a:moveTo>
                        <a:pt x="48717" y="120"/>
                      </a:moveTo>
                      <a:cubicBezTo>
                        <a:pt x="48648" y="120"/>
                        <a:pt x="48579" y="120"/>
                        <a:pt x="48579" y="120"/>
                      </a:cubicBezTo>
                      <a:cubicBezTo>
                        <a:pt x="21793" y="396"/>
                        <a:pt x="185" y="22211"/>
                        <a:pt x="185" y="48997"/>
                      </a:cubicBezTo>
                      <a:cubicBezTo>
                        <a:pt x="185" y="54382"/>
                        <a:pt x="1082" y="59698"/>
                        <a:pt x="2808" y="64738"/>
                      </a:cubicBezTo>
                      <a:cubicBezTo>
                        <a:pt x="2808" y="64738"/>
                        <a:pt x="2808" y="64807"/>
                        <a:pt x="2808" y="64807"/>
                      </a:cubicBezTo>
                      <a:cubicBezTo>
                        <a:pt x="3222" y="65980"/>
                        <a:pt x="3637" y="67085"/>
                        <a:pt x="4120" y="68189"/>
                      </a:cubicBezTo>
                      <a:cubicBezTo>
                        <a:pt x="4189" y="68258"/>
                        <a:pt x="4189" y="68396"/>
                        <a:pt x="4258" y="68465"/>
                      </a:cubicBezTo>
                      <a:cubicBezTo>
                        <a:pt x="4741" y="69570"/>
                        <a:pt x="5224" y="70606"/>
                        <a:pt x="5777" y="71710"/>
                      </a:cubicBezTo>
                      <a:cubicBezTo>
                        <a:pt x="5846" y="71848"/>
                        <a:pt x="5915" y="71917"/>
                        <a:pt x="5915" y="71986"/>
                      </a:cubicBezTo>
                      <a:cubicBezTo>
                        <a:pt x="6467" y="73022"/>
                        <a:pt x="7019" y="73988"/>
                        <a:pt x="7641" y="74955"/>
                      </a:cubicBezTo>
                      <a:cubicBezTo>
                        <a:pt x="7710" y="75024"/>
                        <a:pt x="7779" y="75162"/>
                        <a:pt x="7848" y="75231"/>
                      </a:cubicBezTo>
                      <a:cubicBezTo>
                        <a:pt x="8469" y="76197"/>
                        <a:pt x="9090" y="77095"/>
                        <a:pt x="9781" y="78061"/>
                      </a:cubicBezTo>
                      <a:cubicBezTo>
                        <a:pt x="9850" y="78200"/>
                        <a:pt x="9988" y="78269"/>
                        <a:pt x="10057" y="78407"/>
                      </a:cubicBezTo>
                      <a:cubicBezTo>
                        <a:pt x="10747" y="79304"/>
                        <a:pt x="11438" y="80202"/>
                        <a:pt x="12197" y="81030"/>
                      </a:cubicBezTo>
                      <a:cubicBezTo>
                        <a:pt x="12266" y="81099"/>
                        <a:pt x="12404" y="81237"/>
                        <a:pt x="12473" y="81306"/>
                      </a:cubicBezTo>
                      <a:cubicBezTo>
                        <a:pt x="13233" y="82135"/>
                        <a:pt x="13992" y="82963"/>
                        <a:pt x="14751" y="83722"/>
                      </a:cubicBezTo>
                      <a:cubicBezTo>
                        <a:pt x="14820" y="83791"/>
                        <a:pt x="14958" y="83929"/>
                        <a:pt x="15027" y="83999"/>
                      </a:cubicBezTo>
                      <a:cubicBezTo>
                        <a:pt x="15856" y="84758"/>
                        <a:pt x="16684" y="85517"/>
                        <a:pt x="17513" y="86277"/>
                      </a:cubicBezTo>
                      <a:cubicBezTo>
                        <a:pt x="17582" y="86346"/>
                        <a:pt x="17720" y="86415"/>
                        <a:pt x="17789" y="86553"/>
                      </a:cubicBezTo>
                      <a:cubicBezTo>
                        <a:pt x="18686" y="87312"/>
                        <a:pt x="19584" y="88003"/>
                        <a:pt x="20550" y="88693"/>
                      </a:cubicBezTo>
                      <a:cubicBezTo>
                        <a:pt x="20619" y="88693"/>
                        <a:pt x="20619" y="88762"/>
                        <a:pt x="20688" y="88762"/>
                      </a:cubicBezTo>
                      <a:cubicBezTo>
                        <a:pt x="21655" y="89452"/>
                        <a:pt x="22621" y="90074"/>
                        <a:pt x="23588" y="90695"/>
                      </a:cubicBezTo>
                      <a:cubicBezTo>
                        <a:pt x="23657" y="90764"/>
                        <a:pt x="23795" y="90833"/>
                        <a:pt x="23864" y="90833"/>
                      </a:cubicBezTo>
                      <a:cubicBezTo>
                        <a:pt x="24830" y="91454"/>
                        <a:pt x="25866" y="92007"/>
                        <a:pt x="26902" y="92559"/>
                      </a:cubicBezTo>
                      <a:cubicBezTo>
                        <a:pt x="26971" y="92559"/>
                        <a:pt x="27040" y="92628"/>
                        <a:pt x="27040" y="92628"/>
                      </a:cubicBezTo>
                      <a:cubicBezTo>
                        <a:pt x="28075" y="93180"/>
                        <a:pt x="29111" y="93664"/>
                        <a:pt x="30215" y="94078"/>
                      </a:cubicBezTo>
                      <a:cubicBezTo>
                        <a:pt x="30353" y="94147"/>
                        <a:pt x="30422" y="94147"/>
                        <a:pt x="30560" y="94216"/>
                      </a:cubicBezTo>
                      <a:cubicBezTo>
                        <a:pt x="31596" y="94630"/>
                        <a:pt x="32701" y="95044"/>
                        <a:pt x="33805" y="95389"/>
                      </a:cubicBezTo>
                      <a:cubicBezTo>
                        <a:pt x="33943" y="95458"/>
                        <a:pt x="34012" y="95458"/>
                        <a:pt x="34150" y="95528"/>
                      </a:cubicBezTo>
                      <a:cubicBezTo>
                        <a:pt x="35255" y="95873"/>
                        <a:pt x="36429" y="96218"/>
                        <a:pt x="37533" y="96494"/>
                      </a:cubicBezTo>
                      <a:cubicBezTo>
                        <a:pt x="37602" y="96494"/>
                        <a:pt x="37740" y="96563"/>
                        <a:pt x="37809" y="96563"/>
                      </a:cubicBezTo>
                      <a:cubicBezTo>
                        <a:pt x="38914" y="96839"/>
                        <a:pt x="40087" y="97046"/>
                        <a:pt x="41261" y="97253"/>
                      </a:cubicBezTo>
                      <a:cubicBezTo>
                        <a:pt x="41330" y="97253"/>
                        <a:pt x="41468" y="97253"/>
                        <a:pt x="41537" y="97322"/>
                      </a:cubicBezTo>
                      <a:cubicBezTo>
                        <a:pt x="42711" y="97530"/>
                        <a:pt x="43953" y="97668"/>
                        <a:pt x="45127" y="97737"/>
                      </a:cubicBezTo>
                      <a:cubicBezTo>
                        <a:pt x="45196" y="97737"/>
                        <a:pt x="45265" y="97737"/>
                        <a:pt x="45334" y="97737"/>
                      </a:cubicBezTo>
                      <a:cubicBezTo>
                        <a:pt x="46577" y="97806"/>
                        <a:pt x="47819" y="97875"/>
                        <a:pt x="48993" y="97875"/>
                      </a:cubicBezTo>
                      <a:cubicBezTo>
                        <a:pt x="49062" y="97875"/>
                        <a:pt x="49062" y="97875"/>
                        <a:pt x="49131" y="97875"/>
                      </a:cubicBezTo>
                      <a:cubicBezTo>
                        <a:pt x="49200" y="97875"/>
                        <a:pt x="49269" y="97875"/>
                        <a:pt x="49338" y="97875"/>
                      </a:cubicBezTo>
                      <a:cubicBezTo>
                        <a:pt x="50029" y="97875"/>
                        <a:pt x="50788" y="97875"/>
                        <a:pt x="51478" y="97806"/>
                      </a:cubicBezTo>
                      <a:cubicBezTo>
                        <a:pt x="51547" y="97806"/>
                        <a:pt x="51685" y="97806"/>
                        <a:pt x="51754" y="97806"/>
                      </a:cubicBezTo>
                      <a:cubicBezTo>
                        <a:pt x="52445" y="97737"/>
                        <a:pt x="53204" y="97737"/>
                        <a:pt x="53895" y="97668"/>
                      </a:cubicBezTo>
                      <a:cubicBezTo>
                        <a:pt x="54033" y="97668"/>
                        <a:pt x="54102" y="97668"/>
                        <a:pt x="54240" y="97668"/>
                      </a:cubicBezTo>
                      <a:cubicBezTo>
                        <a:pt x="54861" y="97599"/>
                        <a:pt x="55551" y="97530"/>
                        <a:pt x="56173" y="97391"/>
                      </a:cubicBezTo>
                      <a:cubicBezTo>
                        <a:pt x="56518" y="97322"/>
                        <a:pt x="56794" y="97322"/>
                        <a:pt x="57070" y="97253"/>
                      </a:cubicBezTo>
                      <a:cubicBezTo>
                        <a:pt x="57484" y="97184"/>
                        <a:pt x="57899" y="97115"/>
                        <a:pt x="58313" y="97046"/>
                      </a:cubicBezTo>
                      <a:cubicBezTo>
                        <a:pt x="58796" y="96977"/>
                        <a:pt x="59279" y="96839"/>
                        <a:pt x="59763" y="96770"/>
                      </a:cubicBezTo>
                      <a:cubicBezTo>
                        <a:pt x="60108" y="96701"/>
                        <a:pt x="60453" y="96632"/>
                        <a:pt x="60729" y="96563"/>
                      </a:cubicBezTo>
                      <a:cubicBezTo>
                        <a:pt x="61143" y="96494"/>
                        <a:pt x="61489" y="96356"/>
                        <a:pt x="61903" y="96287"/>
                      </a:cubicBezTo>
                      <a:cubicBezTo>
                        <a:pt x="62179" y="96218"/>
                        <a:pt x="62524" y="96149"/>
                        <a:pt x="62800" y="96011"/>
                      </a:cubicBezTo>
                      <a:cubicBezTo>
                        <a:pt x="63421" y="95804"/>
                        <a:pt x="64112" y="95597"/>
                        <a:pt x="64733" y="95389"/>
                      </a:cubicBezTo>
                      <a:cubicBezTo>
                        <a:pt x="64733" y="95389"/>
                        <a:pt x="64802" y="95389"/>
                        <a:pt x="64802" y="95389"/>
                      </a:cubicBezTo>
                      <a:cubicBezTo>
                        <a:pt x="66114" y="94975"/>
                        <a:pt x="67357" y="94423"/>
                        <a:pt x="68599" y="93940"/>
                      </a:cubicBezTo>
                      <a:cubicBezTo>
                        <a:pt x="68875" y="93802"/>
                        <a:pt x="69082" y="93733"/>
                        <a:pt x="69359" y="93595"/>
                      </a:cubicBezTo>
                      <a:cubicBezTo>
                        <a:pt x="69842" y="93387"/>
                        <a:pt x="70394" y="93111"/>
                        <a:pt x="70877" y="92904"/>
                      </a:cubicBezTo>
                      <a:cubicBezTo>
                        <a:pt x="70877" y="92904"/>
                        <a:pt x="70946" y="92904"/>
                        <a:pt x="70946" y="92904"/>
                      </a:cubicBezTo>
                      <a:cubicBezTo>
                        <a:pt x="71154" y="92766"/>
                        <a:pt x="71430" y="92697"/>
                        <a:pt x="71637" y="92559"/>
                      </a:cubicBezTo>
                      <a:cubicBezTo>
                        <a:pt x="71706" y="92559"/>
                        <a:pt x="71706" y="92490"/>
                        <a:pt x="71775" y="92490"/>
                      </a:cubicBezTo>
                      <a:cubicBezTo>
                        <a:pt x="72258" y="92283"/>
                        <a:pt x="72672" y="92007"/>
                        <a:pt x="73087" y="91731"/>
                      </a:cubicBezTo>
                      <a:cubicBezTo>
                        <a:pt x="73363" y="91592"/>
                        <a:pt x="73639" y="91385"/>
                        <a:pt x="73984" y="91247"/>
                      </a:cubicBezTo>
                      <a:cubicBezTo>
                        <a:pt x="74329" y="91040"/>
                        <a:pt x="74674" y="90833"/>
                        <a:pt x="74950" y="90626"/>
                      </a:cubicBezTo>
                      <a:cubicBezTo>
                        <a:pt x="75365" y="90419"/>
                        <a:pt x="75710" y="90143"/>
                        <a:pt x="76124" y="89867"/>
                      </a:cubicBezTo>
                      <a:cubicBezTo>
                        <a:pt x="76331" y="89729"/>
                        <a:pt x="76469" y="89659"/>
                        <a:pt x="76676" y="89521"/>
                      </a:cubicBezTo>
                      <a:cubicBezTo>
                        <a:pt x="77160" y="89176"/>
                        <a:pt x="77643" y="88831"/>
                        <a:pt x="78126" y="88486"/>
                      </a:cubicBezTo>
                      <a:cubicBezTo>
                        <a:pt x="78264" y="88348"/>
                        <a:pt x="78402" y="88279"/>
                        <a:pt x="78540" y="88141"/>
                      </a:cubicBezTo>
                      <a:cubicBezTo>
                        <a:pt x="79024" y="87726"/>
                        <a:pt x="79576" y="87381"/>
                        <a:pt x="80059" y="86967"/>
                      </a:cubicBezTo>
                      <a:cubicBezTo>
                        <a:pt x="80128" y="86898"/>
                        <a:pt x="80266" y="86829"/>
                        <a:pt x="80335" y="86691"/>
                      </a:cubicBezTo>
                      <a:cubicBezTo>
                        <a:pt x="80888" y="86208"/>
                        <a:pt x="81440" y="85793"/>
                        <a:pt x="81923" y="85310"/>
                      </a:cubicBezTo>
                      <a:cubicBezTo>
                        <a:pt x="81923" y="85310"/>
                        <a:pt x="81992" y="85241"/>
                        <a:pt x="81992" y="85241"/>
                      </a:cubicBezTo>
                      <a:cubicBezTo>
                        <a:pt x="82544" y="84758"/>
                        <a:pt x="83097" y="84206"/>
                        <a:pt x="83580" y="83722"/>
                      </a:cubicBezTo>
                      <a:cubicBezTo>
                        <a:pt x="83580" y="83722"/>
                        <a:pt x="83580" y="83722"/>
                        <a:pt x="83649" y="83653"/>
                      </a:cubicBezTo>
                      <a:cubicBezTo>
                        <a:pt x="84201" y="83101"/>
                        <a:pt x="84685" y="82549"/>
                        <a:pt x="85237" y="81996"/>
                      </a:cubicBezTo>
                      <a:cubicBezTo>
                        <a:pt x="85237" y="81996"/>
                        <a:pt x="85237" y="81996"/>
                        <a:pt x="85306" y="81927"/>
                      </a:cubicBezTo>
                      <a:cubicBezTo>
                        <a:pt x="85789" y="81444"/>
                        <a:pt x="86203" y="80892"/>
                        <a:pt x="86687" y="80340"/>
                      </a:cubicBezTo>
                      <a:cubicBezTo>
                        <a:pt x="86756" y="80271"/>
                        <a:pt x="86825" y="80133"/>
                        <a:pt x="86963" y="80063"/>
                      </a:cubicBezTo>
                      <a:cubicBezTo>
                        <a:pt x="87377" y="79580"/>
                        <a:pt x="87791" y="79028"/>
                        <a:pt x="88205" y="78476"/>
                      </a:cubicBezTo>
                      <a:cubicBezTo>
                        <a:pt x="88274" y="78338"/>
                        <a:pt x="88343" y="78269"/>
                        <a:pt x="88482" y="78130"/>
                      </a:cubicBezTo>
                      <a:cubicBezTo>
                        <a:pt x="88896" y="77578"/>
                        <a:pt x="89241" y="77095"/>
                        <a:pt x="89586" y="76543"/>
                      </a:cubicBezTo>
                      <a:cubicBezTo>
                        <a:pt x="89655" y="76405"/>
                        <a:pt x="89793" y="76267"/>
                        <a:pt x="89862" y="76128"/>
                      </a:cubicBezTo>
                      <a:cubicBezTo>
                        <a:pt x="90138" y="75714"/>
                        <a:pt x="90415" y="75231"/>
                        <a:pt x="90691" y="74817"/>
                      </a:cubicBezTo>
                      <a:cubicBezTo>
                        <a:pt x="90829" y="74541"/>
                        <a:pt x="91036" y="74264"/>
                        <a:pt x="91174" y="73988"/>
                      </a:cubicBezTo>
                      <a:cubicBezTo>
                        <a:pt x="91381" y="73643"/>
                        <a:pt x="91588" y="73298"/>
                        <a:pt x="91795" y="72884"/>
                      </a:cubicBezTo>
                      <a:cubicBezTo>
                        <a:pt x="92002" y="72539"/>
                        <a:pt x="92209" y="72124"/>
                        <a:pt x="92417" y="71779"/>
                      </a:cubicBezTo>
                      <a:cubicBezTo>
                        <a:pt x="92624" y="71434"/>
                        <a:pt x="92762" y="71089"/>
                        <a:pt x="92969" y="70744"/>
                      </a:cubicBezTo>
                      <a:cubicBezTo>
                        <a:pt x="93176" y="70329"/>
                        <a:pt x="93314" y="69984"/>
                        <a:pt x="93521" y="69570"/>
                      </a:cubicBezTo>
                      <a:cubicBezTo>
                        <a:pt x="93659" y="69363"/>
                        <a:pt x="93728" y="69087"/>
                        <a:pt x="93866" y="68880"/>
                      </a:cubicBezTo>
                      <a:cubicBezTo>
                        <a:pt x="94142" y="68258"/>
                        <a:pt x="94419" y="67568"/>
                        <a:pt x="94695" y="66947"/>
                      </a:cubicBezTo>
                      <a:cubicBezTo>
                        <a:pt x="94764" y="66671"/>
                        <a:pt x="94902" y="66463"/>
                        <a:pt x="94971" y="66187"/>
                      </a:cubicBezTo>
                      <a:cubicBezTo>
                        <a:pt x="95109" y="65773"/>
                        <a:pt x="95247" y="65428"/>
                        <a:pt x="95385" y="65014"/>
                      </a:cubicBezTo>
                      <a:cubicBezTo>
                        <a:pt x="95454" y="64807"/>
                        <a:pt x="95523" y="64599"/>
                        <a:pt x="95592" y="64323"/>
                      </a:cubicBezTo>
                      <a:cubicBezTo>
                        <a:pt x="95730" y="63909"/>
                        <a:pt x="95868" y="63426"/>
                        <a:pt x="96006" y="63012"/>
                      </a:cubicBezTo>
                      <a:cubicBezTo>
                        <a:pt x="96145" y="62666"/>
                        <a:pt x="96214" y="62321"/>
                        <a:pt x="96283" y="61976"/>
                      </a:cubicBezTo>
                      <a:cubicBezTo>
                        <a:pt x="96421" y="61562"/>
                        <a:pt x="96490" y="61079"/>
                        <a:pt x="96628" y="60595"/>
                      </a:cubicBezTo>
                      <a:cubicBezTo>
                        <a:pt x="96697" y="60181"/>
                        <a:pt x="96835" y="59767"/>
                        <a:pt x="96904" y="59353"/>
                      </a:cubicBezTo>
                      <a:cubicBezTo>
                        <a:pt x="96973" y="59077"/>
                        <a:pt x="97042" y="58731"/>
                        <a:pt x="97111" y="58455"/>
                      </a:cubicBezTo>
                      <a:cubicBezTo>
                        <a:pt x="97180" y="57972"/>
                        <a:pt x="97318" y="57489"/>
                        <a:pt x="97387" y="56936"/>
                      </a:cubicBezTo>
                      <a:cubicBezTo>
                        <a:pt x="97456" y="56660"/>
                        <a:pt x="97456" y="56384"/>
                        <a:pt x="97525" y="56108"/>
                      </a:cubicBezTo>
                      <a:cubicBezTo>
                        <a:pt x="97594" y="55487"/>
                        <a:pt x="97663" y="54934"/>
                        <a:pt x="97732" y="54313"/>
                      </a:cubicBezTo>
                      <a:cubicBezTo>
                        <a:pt x="97732" y="54175"/>
                        <a:pt x="97732" y="53968"/>
                        <a:pt x="97801" y="53830"/>
                      </a:cubicBezTo>
                      <a:cubicBezTo>
                        <a:pt x="97870" y="53070"/>
                        <a:pt x="97939" y="52311"/>
                        <a:pt x="98009" y="51552"/>
                      </a:cubicBezTo>
                      <a:cubicBezTo>
                        <a:pt x="98009" y="51552"/>
                        <a:pt x="98009" y="51552"/>
                        <a:pt x="98009" y="51552"/>
                      </a:cubicBezTo>
                      <a:cubicBezTo>
                        <a:pt x="98078" y="50723"/>
                        <a:pt x="98078" y="49895"/>
                        <a:pt x="98078" y="49066"/>
                      </a:cubicBezTo>
                      <a:cubicBezTo>
                        <a:pt x="98078" y="47479"/>
                        <a:pt x="98009" y="45822"/>
                        <a:pt x="97870" y="44234"/>
                      </a:cubicBezTo>
                      <a:cubicBezTo>
                        <a:pt x="97870" y="44165"/>
                        <a:pt x="97870" y="44027"/>
                        <a:pt x="97870" y="43958"/>
                      </a:cubicBezTo>
                      <a:cubicBezTo>
                        <a:pt x="97801" y="43267"/>
                        <a:pt x="97732" y="42577"/>
                        <a:pt x="97594" y="41887"/>
                      </a:cubicBezTo>
                      <a:cubicBezTo>
                        <a:pt x="97594" y="41680"/>
                        <a:pt x="97525" y="41542"/>
                        <a:pt x="97525" y="41334"/>
                      </a:cubicBezTo>
                      <a:cubicBezTo>
                        <a:pt x="97456" y="40782"/>
                        <a:pt x="97318" y="40230"/>
                        <a:pt x="97249" y="39678"/>
                      </a:cubicBezTo>
                      <a:cubicBezTo>
                        <a:pt x="97180" y="39332"/>
                        <a:pt x="97111" y="38918"/>
                        <a:pt x="97042" y="38573"/>
                      </a:cubicBezTo>
                      <a:cubicBezTo>
                        <a:pt x="96973" y="38159"/>
                        <a:pt x="96835" y="37814"/>
                        <a:pt x="96766" y="37399"/>
                      </a:cubicBezTo>
                      <a:cubicBezTo>
                        <a:pt x="96697" y="36985"/>
                        <a:pt x="96559" y="36640"/>
                        <a:pt x="96490" y="36226"/>
                      </a:cubicBezTo>
                      <a:cubicBezTo>
                        <a:pt x="96421" y="35881"/>
                        <a:pt x="96283" y="35535"/>
                        <a:pt x="96214" y="35259"/>
                      </a:cubicBezTo>
                      <a:cubicBezTo>
                        <a:pt x="96076" y="34707"/>
                        <a:pt x="95868" y="34224"/>
                        <a:pt x="95730" y="33671"/>
                      </a:cubicBezTo>
                      <a:cubicBezTo>
                        <a:pt x="95661" y="33464"/>
                        <a:pt x="95592" y="33257"/>
                        <a:pt x="95523" y="33050"/>
                      </a:cubicBezTo>
                      <a:cubicBezTo>
                        <a:pt x="95385" y="32636"/>
                        <a:pt x="95247" y="32222"/>
                        <a:pt x="95109" y="31807"/>
                      </a:cubicBezTo>
                      <a:cubicBezTo>
                        <a:pt x="95040" y="31669"/>
                        <a:pt x="95040" y="31531"/>
                        <a:pt x="94971" y="31393"/>
                      </a:cubicBezTo>
                      <a:cubicBezTo>
                        <a:pt x="94902" y="31255"/>
                        <a:pt x="94902" y="31117"/>
                        <a:pt x="94833" y="30979"/>
                      </a:cubicBezTo>
                      <a:cubicBezTo>
                        <a:pt x="94833" y="30910"/>
                        <a:pt x="94764" y="30841"/>
                        <a:pt x="94764" y="30772"/>
                      </a:cubicBezTo>
                      <a:cubicBezTo>
                        <a:pt x="94557" y="30289"/>
                        <a:pt x="94419" y="29874"/>
                        <a:pt x="94212" y="29460"/>
                      </a:cubicBezTo>
                      <a:cubicBezTo>
                        <a:pt x="94004" y="28977"/>
                        <a:pt x="93728" y="28425"/>
                        <a:pt x="93521" y="27941"/>
                      </a:cubicBezTo>
                      <a:cubicBezTo>
                        <a:pt x="93452" y="27734"/>
                        <a:pt x="93314" y="27596"/>
                        <a:pt x="93245" y="27389"/>
                      </a:cubicBezTo>
                      <a:cubicBezTo>
                        <a:pt x="93038" y="26906"/>
                        <a:pt x="92762" y="26492"/>
                        <a:pt x="92555" y="26008"/>
                      </a:cubicBezTo>
                      <a:cubicBezTo>
                        <a:pt x="92417" y="25801"/>
                        <a:pt x="92279" y="25525"/>
                        <a:pt x="92140" y="25318"/>
                      </a:cubicBezTo>
                      <a:cubicBezTo>
                        <a:pt x="91864" y="24835"/>
                        <a:pt x="91588" y="24352"/>
                        <a:pt x="91312" y="23868"/>
                      </a:cubicBezTo>
                      <a:cubicBezTo>
                        <a:pt x="91243" y="23730"/>
                        <a:pt x="91174" y="23592"/>
                        <a:pt x="91105" y="23523"/>
                      </a:cubicBezTo>
                      <a:cubicBezTo>
                        <a:pt x="90691" y="22902"/>
                        <a:pt x="90346" y="22281"/>
                        <a:pt x="89931" y="21659"/>
                      </a:cubicBezTo>
                      <a:cubicBezTo>
                        <a:pt x="89931" y="21659"/>
                        <a:pt x="89862" y="21590"/>
                        <a:pt x="89862" y="21590"/>
                      </a:cubicBezTo>
                      <a:cubicBezTo>
                        <a:pt x="89448" y="21038"/>
                        <a:pt x="89034" y="20417"/>
                        <a:pt x="88620" y="19864"/>
                      </a:cubicBezTo>
                      <a:cubicBezTo>
                        <a:pt x="88551" y="19795"/>
                        <a:pt x="88482" y="19726"/>
                        <a:pt x="88413" y="19588"/>
                      </a:cubicBezTo>
                      <a:cubicBezTo>
                        <a:pt x="86065" y="16481"/>
                        <a:pt x="83442" y="13720"/>
                        <a:pt x="80404" y="11235"/>
                      </a:cubicBezTo>
                      <a:cubicBezTo>
                        <a:pt x="80404" y="11235"/>
                        <a:pt x="80404" y="11235"/>
                        <a:pt x="80335" y="11166"/>
                      </a:cubicBezTo>
                      <a:cubicBezTo>
                        <a:pt x="79714" y="10682"/>
                        <a:pt x="79162" y="10199"/>
                        <a:pt x="78540" y="9785"/>
                      </a:cubicBezTo>
                      <a:cubicBezTo>
                        <a:pt x="78540" y="9785"/>
                        <a:pt x="78471" y="9785"/>
                        <a:pt x="78471" y="9716"/>
                      </a:cubicBezTo>
                      <a:cubicBezTo>
                        <a:pt x="77919" y="9302"/>
                        <a:pt x="77298" y="8888"/>
                        <a:pt x="76745" y="8473"/>
                      </a:cubicBezTo>
                      <a:cubicBezTo>
                        <a:pt x="76676" y="8404"/>
                        <a:pt x="76538" y="8335"/>
                        <a:pt x="76469" y="8266"/>
                      </a:cubicBezTo>
                      <a:cubicBezTo>
                        <a:pt x="75986" y="7921"/>
                        <a:pt x="75434" y="7576"/>
                        <a:pt x="74950" y="7300"/>
                      </a:cubicBezTo>
                      <a:cubicBezTo>
                        <a:pt x="74743" y="7162"/>
                        <a:pt x="74605" y="7093"/>
                        <a:pt x="74398" y="6955"/>
                      </a:cubicBezTo>
                      <a:cubicBezTo>
                        <a:pt x="73915" y="6678"/>
                        <a:pt x="73432" y="6402"/>
                        <a:pt x="72948" y="6126"/>
                      </a:cubicBezTo>
                      <a:cubicBezTo>
                        <a:pt x="72741" y="5988"/>
                        <a:pt x="72534" y="5850"/>
                        <a:pt x="72258" y="5781"/>
                      </a:cubicBezTo>
                      <a:cubicBezTo>
                        <a:pt x="71844" y="5574"/>
                        <a:pt x="71361" y="5298"/>
                        <a:pt x="70877" y="5091"/>
                      </a:cubicBezTo>
                      <a:cubicBezTo>
                        <a:pt x="70670" y="4953"/>
                        <a:pt x="70463" y="4883"/>
                        <a:pt x="70256" y="4745"/>
                      </a:cubicBezTo>
                      <a:cubicBezTo>
                        <a:pt x="69773" y="4538"/>
                        <a:pt x="69221" y="4262"/>
                        <a:pt x="68737" y="4055"/>
                      </a:cubicBezTo>
                      <a:cubicBezTo>
                        <a:pt x="68461" y="3917"/>
                        <a:pt x="68254" y="3848"/>
                        <a:pt x="67978" y="3710"/>
                      </a:cubicBezTo>
                      <a:cubicBezTo>
                        <a:pt x="67495" y="3503"/>
                        <a:pt x="66942" y="3296"/>
                        <a:pt x="66459" y="3089"/>
                      </a:cubicBezTo>
                      <a:cubicBezTo>
                        <a:pt x="66114" y="2950"/>
                        <a:pt x="65769" y="2812"/>
                        <a:pt x="65424" y="2743"/>
                      </a:cubicBezTo>
                      <a:cubicBezTo>
                        <a:pt x="65078" y="2605"/>
                        <a:pt x="64733" y="2536"/>
                        <a:pt x="64457" y="2398"/>
                      </a:cubicBezTo>
                      <a:cubicBezTo>
                        <a:pt x="64112" y="2260"/>
                        <a:pt x="63836" y="2191"/>
                        <a:pt x="63491" y="2122"/>
                      </a:cubicBezTo>
                      <a:cubicBezTo>
                        <a:pt x="63007" y="1984"/>
                        <a:pt x="62524" y="1846"/>
                        <a:pt x="62041" y="1708"/>
                      </a:cubicBezTo>
                      <a:cubicBezTo>
                        <a:pt x="61765" y="1639"/>
                        <a:pt x="61420" y="1570"/>
                        <a:pt x="61143" y="1501"/>
                      </a:cubicBezTo>
                      <a:cubicBezTo>
                        <a:pt x="60522" y="1363"/>
                        <a:pt x="59901" y="1225"/>
                        <a:pt x="59279" y="1087"/>
                      </a:cubicBezTo>
                      <a:cubicBezTo>
                        <a:pt x="59141" y="1087"/>
                        <a:pt x="59072" y="1017"/>
                        <a:pt x="58934" y="1017"/>
                      </a:cubicBezTo>
                      <a:cubicBezTo>
                        <a:pt x="58313" y="879"/>
                        <a:pt x="57692" y="810"/>
                        <a:pt x="57001" y="672"/>
                      </a:cubicBezTo>
                      <a:cubicBezTo>
                        <a:pt x="56863" y="672"/>
                        <a:pt x="56725" y="603"/>
                        <a:pt x="56587" y="603"/>
                      </a:cubicBezTo>
                      <a:cubicBezTo>
                        <a:pt x="55828" y="465"/>
                        <a:pt x="55068" y="396"/>
                        <a:pt x="54378" y="327"/>
                      </a:cubicBezTo>
                      <a:cubicBezTo>
                        <a:pt x="54378" y="327"/>
                        <a:pt x="54378" y="327"/>
                        <a:pt x="54378" y="327"/>
                      </a:cubicBezTo>
                      <a:cubicBezTo>
                        <a:pt x="52721" y="189"/>
                        <a:pt x="51064" y="51"/>
                        <a:pt x="49407" y="51"/>
                      </a:cubicBezTo>
                      <a:cubicBezTo>
                        <a:pt x="48924" y="120"/>
                        <a:pt x="48786" y="120"/>
                        <a:pt x="48717" y="120"/>
                      </a:cubicBezTo>
                      <a:lnTo>
                        <a:pt x="48717" y="120"/>
                      </a:lnTo>
                      <a:close/>
                    </a:path>
                  </a:pathLst>
                </a:custGeom>
                <a:solidFill>
                  <a:srgbClr val="DEE8FE"/>
                </a:solidFill>
                <a:ln w="6856"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A3B769E-123B-E3C4-F183-229032BDCB99}"/>
                    </a:ext>
                  </a:extLst>
                </p:cNvPr>
                <p:cNvSpPr/>
                <p:nvPr/>
              </p:nvSpPr>
              <p:spPr>
                <a:xfrm>
                  <a:off x="7388280" y="3078741"/>
                  <a:ext cx="97892" cy="64272"/>
                </a:xfrm>
                <a:custGeom>
                  <a:avLst/>
                  <a:gdLst>
                    <a:gd name="connsiteX0" fmla="*/ 95592 w 97892"/>
                    <a:gd name="connsiteY0" fmla="*/ 54 h 64272"/>
                    <a:gd name="connsiteX1" fmla="*/ 49131 w 97892"/>
                    <a:gd name="connsiteY1" fmla="*/ 33605 h 64272"/>
                    <a:gd name="connsiteX2" fmla="*/ 2670 w 97892"/>
                    <a:gd name="connsiteY2" fmla="*/ 54 h 64272"/>
                    <a:gd name="connsiteX3" fmla="*/ 185 w 97892"/>
                    <a:gd name="connsiteY3" fmla="*/ 15449 h 64272"/>
                    <a:gd name="connsiteX4" fmla="*/ 49131 w 97892"/>
                    <a:gd name="connsiteY4" fmla="*/ 64326 h 64272"/>
                    <a:gd name="connsiteX5" fmla="*/ 98077 w 97892"/>
                    <a:gd name="connsiteY5" fmla="*/ 15449 h 64272"/>
                    <a:gd name="connsiteX6" fmla="*/ 95592 w 97892"/>
                    <a:gd name="connsiteY6" fmla="*/ 54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92" h="64272">
                      <a:moveTo>
                        <a:pt x="95592" y="54"/>
                      </a:moveTo>
                      <a:cubicBezTo>
                        <a:pt x="88965" y="20074"/>
                        <a:pt x="70256" y="33605"/>
                        <a:pt x="49131" y="33605"/>
                      </a:cubicBezTo>
                      <a:cubicBezTo>
                        <a:pt x="28075" y="33605"/>
                        <a:pt x="9367" y="20074"/>
                        <a:pt x="2670" y="54"/>
                      </a:cubicBezTo>
                      <a:cubicBezTo>
                        <a:pt x="1013" y="5024"/>
                        <a:pt x="185" y="10202"/>
                        <a:pt x="185" y="15449"/>
                      </a:cubicBezTo>
                      <a:cubicBezTo>
                        <a:pt x="185" y="42442"/>
                        <a:pt x="22069" y="64326"/>
                        <a:pt x="49131" y="64326"/>
                      </a:cubicBezTo>
                      <a:cubicBezTo>
                        <a:pt x="76124" y="64326"/>
                        <a:pt x="98009" y="42442"/>
                        <a:pt x="98077" y="15449"/>
                      </a:cubicBezTo>
                      <a:cubicBezTo>
                        <a:pt x="98077" y="10202"/>
                        <a:pt x="97249" y="5024"/>
                        <a:pt x="95592" y="54"/>
                      </a:cubicBezTo>
                      <a:close/>
                    </a:path>
                  </a:pathLst>
                </a:custGeom>
                <a:solidFill>
                  <a:srgbClr val="C9D9FD"/>
                </a:solidFill>
                <a:ln w="6856" cap="flat">
                  <a:noFill/>
                  <a:prstDash val="solid"/>
                  <a:miter/>
                </a:ln>
              </p:spPr>
              <p:txBody>
                <a:bodyPr rtlCol="0" anchor="ctr"/>
                <a:lstStyle/>
                <a:p>
                  <a:endParaRPr lang="en-US"/>
                </a:p>
              </p:txBody>
            </p:sp>
          </p:grpSp>
          <p:grpSp>
            <p:nvGrpSpPr>
              <p:cNvPr id="56" name="Graphic 2">
                <a:extLst>
                  <a:ext uri="{FF2B5EF4-FFF2-40B4-BE49-F238E27FC236}">
                    <a16:creationId xmlns:a16="http://schemas.microsoft.com/office/drawing/2014/main" id="{B4BBEC44-5FCE-9AEF-D667-78A431C9B947}"/>
                  </a:ext>
                </a:extLst>
              </p:cNvPr>
              <p:cNvGrpSpPr/>
              <p:nvPr/>
            </p:nvGrpSpPr>
            <p:grpSpPr>
              <a:xfrm>
                <a:off x="6373315" y="2960138"/>
                <a:ext cx="97892" cy="97892"/>
                <a:chOff x="6373315" y="2960138"/>
                <a:chExt cx="97892" cy="97892"/>
              </a:xfrm>
            </p:grpSpPr>
            <p:sp>
              <p:nvSpPr>
                <p:cNvPr id="60" name="Freeform: Shape 59">
                  <a:extLst>
                    <a:ext uri="{FF2B5EF4-FFF2-40B4-BE49-F238E27FC236}">
                      <a16:creationId xmlns:a16="http://schemas.microsoft.com/office/drawing/2014/main" id="{EBC65DBB-AFEB-D8DB-F79C-64FBA115E702}"/>
                    </a:ext>
                  </a:extLst>
                </p:cNvPr>
                <p:cNvSpPr/>
                <p:nvPr/>
              </p:nvSpPr>
              <p:spPr>
                <a:xfrm>
                  <a:off x="6373315" y="2960138"/>
                  <a:ext cx="97892" cy="97892"/>
                </a:xfrm>
                <a:custGeom>
                  <a:avLst/>
                  <a:gdLst>
                    <a:gd name="connsiteX0" fmla="*/ 97924 w 97892"/>
                    <a:gd name="connsiteY0" fmla="*/ 48984 h 97892"/>
                    <a:gd name="connsiteX1" fmla="*/ 48977 w 97892"/>
                    <a:gd name="connsiteY1" fmla="*/ 97931 h 97892"/>
                    <a:gd name="connsiteX2" fmla="*/ 48977 w 97892"/>
                    <a:gd name="connsiteY2" fmla="*/ 97931 h 97892"/>
                    <a:gd name="connsiteX3" fmla="*/ 31 w 97892"/>
                    <a:gd name="connsiteY3" fmla="*/ 48984 h 97892"/>
                    <a:gd name="connsiteX4" fmla="*/ 31 w 97892"/>
                    <a:gd name="connsiteY4" fmla="*/ 48984 h 97892"/>
                    <a:gd name="connsiteX5" fmla="*/ 48977 w 97892"/>
                    <a:gd name="connsiteY5" fmla="*/ 38 h 97892"/>
                    <a:gd name="connsiteX6" fmla="*/ 48977 w 97892"/>
                    <a:gd name="connsiteY6" fmla="*/ 38 h 97892"/>
                    <a:gd name="connsiteX7" fmla="*/ 97924 w 97892"/>
                    <a:gd name="connsiteY7" fmla="*/ 48984 h 97892"/>
                    <a:gd name="connsiteX8" fmla="*/ 97924 w 97892"/>
                    <a:gd name="connsiteY8" fmla="*/ 48984 h 9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92" h="97892">
                      <a:moveTo>
                        <a:pt x="97924" y="48984"/>
                      </a:moveTo>
                      <a:cubicBezTo>
                        <a:pt x="97924" y="75977"/>
                        <a:pt x="76039" y="97931"/>
                        <a:pt x="48977" y="97931"/>
                      </a:cubicBezTo>
                      <a:lnTo>
                        <a:pt x="48977" y="97931"/>
                      </a:lnTo>
                      <a:cubicBezTo>
                        <a:pt x="21984" y="97931"/>
                        <a:pt x="31" y="76046"/>
                        <a:pt x="31" y="48984"/>
                      </a:cubicBezTo>
                      <a:lnTo>
                        <a:pt x="31" y="48984"/>
                      </a:lnTo>
                      <a:cubicBezTo>
                        <a:pt x="31" y="21991"/>
                        <a:pt x="21915" y="38"/>
                        <a:pt x="48977" y="38"/>
                      </a:cubicBezTo>
                      <a:lnTo>
                        <a:pt x="48977" y="38"/>
                      </a:lnTo>
                      <a:cubicBezTo>
                        <a:pt x="76039" y="38"/>
                        <a:pt x="97924" y="21922"/>
                        <a:pt x="97924" y="48984"/>
                      </a:cubicBezTo>
                      <a:lnTo>
                        <a:pt x="97924" y="48984"/>
                      </a:lnTo>
                      <a:close/>
                    </a:path>
                  </a:pathLst>
                </a:custGeom>
                <a:solidFill>
                  <a:srgbClr val="DEE8FE"/>
                </a:solidFill>
                <a:ln w="6856"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49B98590-2392-CDDF-E457-CFA5FF194B24}"/>
                    </a:ext>
                  </a:extLst>
                </p:cNvPr>
                <p:cNvSpPr/>
                <p:nvPr/>
              </p:nvSpPr>
              <p:spPr>
                <a:xfrm>
                  <a:off x="6455356" y="2995898"/>
                  <a:ext cx="15438" cy="7179"/>
                </a:xfrm>
                <a:custGeom>
                  <a:avLst/>
                  <a:gdLst>
                    <a:gd name="connsiteX0" fmla="*/ 14094 w 15438"/>
                    <a:gd name="connsiteY0" fmla="*/ 37 h 7179"/>
                    <a:gd name="connsiteX1" fmla="*/ 2289 w 15438"/>
                    <a:gd name="connsiteY1" fmla="*/ 313 h 7179"/>
                    <a:gd name="connsiteX2" fmla="*/ 2289 w 15438"/>
                    <a:gd name="connsiteY2" fmla="*/ 7216 h 7179"/>
                    <a:gd name="connsiteX3" fmla="*/ 15475 w 15438"/>
                    <a:gd name="connsiteY3" fmla="*/ 6940 h 7179"/>
                    <a:gd name="connsiteX4" fmla="*/ 14094 w 15438"/>
                    <a:gd name="connsiteY4" fmla="*/ 37 h 7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8" h="7179">
                      <a:moveTo>
                        <a:pt x="14094" y="37"/>
                      </a:moveTo>
                      <a:cubicBezTo>
                        <a:pt x="10090" y="106"/>
                        <a:pt x="6155" y="175"/>
                        <a:pt x="2289" y="313"/>
                      </a:cubicBezTo>
                      <a:cubicBezTo>
                        <a:pt x="-748" y="313"/>
                        <a:pt x="-679" y="7147"/>
                        <a:pt x="2289" y="7216"/>
                      </a:cubicBezTo>
                      <a:cubicBezTo>
                        <a:pt x="6639" y="7078"/>
                        <a:pt x="11057" y="7009"/>
                        <a:pt x="15475" y="6940"/>
                      </a:cubicBezTo>
                      <a:cubicBezTo>
                        <a:pt x="15199" y="4662"/>
                        <a:pt x="14716" y="2315"/>
                        <a:pt x="14094" y="37"/>
                      </a:cubicBezTo>
                      <a:close/>
                    </a:path>
                  </a:pathLst>
                </a:custGeom>
                <a:solidFill>
                  <a:srgbClr val="FFFFFF"/>
                </a:solidFill>
                <a:ln w="6856"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203465E-8BD1-B79A-C2D5-C398268E12C5}"/>
                    </a:ext>
                  </a:extLst>
                </p:cNvPr>
                <p:cNvSpPr/>
                <p:nvPr/>
              </p:nvSpPr>
              <p:spPr>
                <a:xfrm>
                  <a:off x="6373315" y="2993689"/>
                  <a:ext cx="97892" cy="64272"/>
                </a:xfrm>
                <a:custGeom>
                  <a:avLst/>
                  <a:gdLst>
                    <a:gd name="connsiteX0" fmla="*/ 95438 w 97892"/>
                    <a:gd name="connsiteY0" fmla="*/ 41 h 64272"/>
                    <a:gd name="connsiteX1" fmla="*/ 48977 w 97892"/>
                    <a:gd name="connsiteY1" fmla="*/ 33592 h 64272"/>
                    <a:gd name="connsiteX2" fmla="*/ 2516 w 97892"/>
                    <a:gd name="connsiteY2" fmla="*/ 41 h 64272"/>
                    <a:gd name="connsiteX3" fmla="*/ 31 w 97892"/>
                    <a:gd name="connsiteY3" fmla="*/ 15436 h 64272"/>
                    <a:gd name="connsiteX4" fmla="*/ 48977 w 97892"/>
                    <a:gd name="connsiteY4" fmla="*/ 64313 h 64272"/>
                    <a:gd name="connsiteX5" fmla="*/ 97924 w 97892"/>
                    <a:gd name="connsiteY5" fmla="*/ 15436 h 64272"/>
                    <a:gd name="connsiteX6" fmla="*/ 95438 w 97892"/>
                    <a:gd name="connsiteY6" fmla="*/ 41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92" h="64272">
                      <a:moveTo>
                        <a:pt x="95438" y="41"/>
                      </a:moveTo>
                      <a:cubicBezTo>
                        <a:pt x="88811" y="20061"/>
                        <a:pt x="70102" y="33592"/>
                        <a:pt x="48977" y="33592"/>
                      </a:cubicBezTo>
                      <a:cubicBezTo>
                        <a:pt x="27921" y="33592"/>
                        <a:pt x="9212" y="20061"/>
                        <a:pt x="2516" y="41"/>
                      </a:cubicBezTo>
                      <a:cubicBezTo>
                        <a:pt x="859" y="5011"/>
                        <a:pt x="31" y="10189"/>
                        <a:pt x="31" y="15436"/>
                      </a:cubicBezTo>
                      <a:cubicBezTo>
                        <a:pt x="31" y="42429"/>
                        <a:pt x="21915" y="64313"/>
                        <a:pt x="48977" y="64313"/>
                      </a:cubicBezTo>
                      <a:cubicBezTo>
                        <a:pt x="75970" y="64313"/>
                        <a:pt x="97854" y="42429"/>
                        <a:pt x="97924" y="15436"/>
                      </a:cubicBezTo>
                      <a:cubicBezTo>
                        <a:pt x="97924" y="10189"/>
                        <a:pt x="97095" y="5011"/>
                        <a:pt x="95438" y="41"/>
                      </a:cubicBezTo>
                      <a:close/>
                    </a:path>
                  </a:pathLst>
                </a:custGeom>
                <a:solidFill>
                  <a:srgbClr val="C9D9FD"/>
                </a:solidFill>
                <a:ln w="6856" cap="flat">
                  <a:noFill/>
                  <a:prstDash val="solid"/>
                  <a:miter/>
                </a:ln>
              </p:spPr>
              <p:txBody>
                <a:bodyPr rtlCol="0" anchor="ctr"/>
                <a:lstStyle/>
                <a:p>
                  <a:endParaRPr lang="en-US"/>
                </a:p>
              </p:txBody>
            </p:sp>
          </p:grpSp>
          <p:grpSp>
            <p:nvGrpSpPr>
              <p:cNvPr id="57" name="Graphic 2">
                <a:extLst>
                  <a:ext uri="{FF2B5EF4-FFF2-40B4-BE49-F238E27FC236}">
                    <a16:creationId xmlns:a16="http://schemas.microsoft.com/office/drawing/2014/main" id="{A672A1DD-75FD-1439-7084-EFC371209582}"/>
                  </a:ext>
                </a:extLst>
              </p:cNvPr>
              <p:cNvGrpSpPr/>
              <p:nvPr/>
            </p:nvGrpSpPr>
            <p:grpSpPr>
              <a:xfrm>
                <a:off x="6977793" y="3906481"/>
                <a:ext cx="97961" cy="97961"/>
                <a:chOff x="6977793" y="3906481"/>
                <a:chExt cx="97961" cy="97961"/>
              </a:xfrm>
            </p:grpSpPr>
            <p:sp>
              <p:nvSpPr>
                <p:cNvPr id="58" name="Freeform: Shape 57">
                  <a:extLst>
                    <a:ext uri="{FF2B5EF4-FFF2-40B4-BE49-F238E27FC236}">
                      <a16:creationId xmlns:a16="http://schemas.microsoft.com/office/drawing/2014/main" id="{41045E1D-2C56-5E9E-4293-93E690AAE43C}"/>
                    </a:ext>
                  </a:extLst>
                </p:cNvPr>
                <p:cNvSpPr/>
                <p:nvPr/>
              </p:nvSpPr>
              <p:spPr>
                <a:xfrm>
                  <a:off x="6977862" y="3906481"/>
                  <a:ext cx="97892" cy="97961"/>
                </a:xfrm>
                <a:custGeom>
                  <a:avLst/>
                  <a:gdLst>
                    <a:gd name="connsiteX0" fmla="*/ 48931 w 97892"/>
                    <a:gd name="connsiteY0" fmla="*/ 320 h 97961"/>
                    <a:gd name="connsiteX1" fmla="*/ 122 w 97892"/>
                    <a:gd name="connsiteY1" fmla="*/ 49266 h 97961"/>
                    <a:gd name="connsiteX2" fmla="*/ 20419 w 97892"/>
                    <a:gd name="connsiteY2" fmla="*/ 88962 h 97961"/>
                    <a:gd name="connsiteX3" fmla="*/ 20488 w 97892"/>
                    <a:gd name="connsiteY3" fmla="*/ 89031 h 97961"/>
                    <a:gd name="connsiteX4" fmla="*/ 31051 w 97892"/>
                    <a:gd name="connsiteY4" fmla="*/ 94761 h 97961"/>
                    <a:gd name="connsiteX5" fmla="*/ 31051 w 97892"/>
                    <a:gd name="connsiteY5" fmla="*/ 94761 h 97961"/>
                    <a:gd name="connsiteX6" fmla="*/ 33881 w 97892"/>
                    <a:gd name="connsiteY6" fmla="*/ 95796 h 97961"/>
                    <a:gd name="connsiteX7" fmla="*/ 33881 w 97892"/>
                    <a:gd name="connsiteY7" fmla="*/ 95796 h 97961"/>
                    <a:gd name="connsiteX8" fmla="*/ 39749 w 97892"/>
                    <a:gd name="connsiteY8" fmla="*/ 97315 h 97961"/>
                    <a:gd name="connsiteX9" fmla="*/ 39818 w 97892"/>
                    <a:gd name="connsiteY9" fmla="*/ 97315 h 97961"/>
                    <a:gd name="connsiteX10" fmla="*/ 42718 w 97892"/>
                    <a:gd name="connsiteY10" fmla="*/ 97798 h 97961"/>
                    <a:gd name="connsiteX11" fmla="*/ 42856 w 97892"/>
                    <a:gd name="connsiteY11" fmla="*/ 97798 h 97961"/>
                    <a:gd name="connsiteX12" fmla="*/ 45824 w 97892"/>
                    <a:gd name="connsiteY12" fmla="*/ 98075 h 97961"/>
                    <a:gd name="connsiteX13" fmla="*/ 46031 w 97892"/>
                    <a:gd name="connsiteY13" fmla="*/ 98075 h 97961"/>
                    <a:gd name="connsiteX14" fmla="*/ 49000 w 97892"/>
                    <a:gd name="connsiteY14" fmla="*/ 98144 h 97961"/>
                    <a:gd name="connsiteX15" fmla="*/ 49000 w 97892"/>
                    <a:gd name="connsiteY15" fmla="*/ 98144 h 97961"/>
                    <a:gd name="connsiteX16" fmla="*/ 51278 w 97892"/>
                    <a:gd name="connsiteY16" fmla="*/ 98075 h 97961"/>
                    <a:gd name="connsiteX17" fmla="*/ 51554 w 97892"/>
                    <a:gd name="connsiteY17" fmla="*/ 98075 h 97961"/>
                    <a:gd name="connsiteX18" fmla="*/ 53901 w 97892"/>
                    <a:gd name="connsiteY18" fmla="*/ 97867 h 97961"/>
                    <a:gd name="connsiteX19" fmla="*/ 53901 w 97892"/>
                    <a:gd name="connsiteY19" fmla="*/ 97867 h 97961"/>
                    <a:gd name="connsiteX20" fmla="*/ 55972 w 97892"/>
                    <a:gd name="connsiteY20" fmla="*/ 97591 h 97961"/>
                    <a:gd name="connsiteX21" fmla="*/ 56663 w 97892"/>
                    <a:gd name="connsiteY21" fmla="*/ 97522 h 97961"/>
                    <a:gd name="connsiteX22" fmla="*/ 58251 w 97892"/>
                    <a:gd name="connsiteY22" fmla="*/ 97246 h 97961"/>
                    <a:gd name="connsiteX23" fmla="*/ 59493 w 97892"/>
                    <a:gd name="connsiteY23" fmla="*/ 96970 h 97961"/>
                    <a:gd name="connsiteX24" fmla="*/ 60598 w 97892"/>
                    <a:gd name="connsiteY24" fmla="*/ 96694 h 97961"/>
                    <a:gd name="connsiteX25" fmla="*/ 61841 w 97892"/>
                    <a:gd name="connsiteY25" fmla="*/ 96349 h 97961"/>
                    <a:gd name="connsiteX26" fmla="*/ 63014 w 97892"/>
                    <a:gd name="connsiteY26" fmla="*/ 96003 h 97961"/>
                    <a:gd name="connsiteX27" fmla="*/ 66949 w 97892"/>
                    <a:gd name="connsiteY27" fmla="*/ 94623 h 97961"/>
                    <a:gd name="connsiteX28" fmla="*/ 67087 w 97892"/>
                    <a:gd name="connsiteY28" fmla="*/ 94554 h 97961"/>
                    <a:gd name="connsiteX29" fmla="*/ 69296 w 97892"/>
                    <a:gd name="connsiteY29" fmla="*/ 93587 h 97961"/>
                    <a:gd name="connsiteX30" fmla="*/ 69434 w 97892"/>
                    <a:gd name="connsiteY30" fmla="*/ 93518 h 97961"/>
                    <a:gd name="connsiteX31" fmla="*/ 70746 w 97892"/>
                    <a:gd name="connsiteY31" fmla="*/ 92897 h 97961"/>
                    <a:gd name="connsiteX32" fmla="*/ 71644 w 97892"/>
                    <a:gd name="connsiteY32" fmla="*/ 92414 h 97961"/>
                    <a:gd name="connsiteX33" fmla="*/ 72679 w 97892"/>
                    <a:gd name="connsiteY33" fmla="*/ 91861 h 97961"/>
                    <a:gd name="connsiteX34" fmla="*/ 73922 w 97892"/>
                    <a:gd name="connsiteY34" fmla="*/ 91171 h 97961"/>
                    <a:gd name="connsiteX35" fmla="*/ 74405 w 97892"/>
                    <a:gd name="connsiteY35" fmla="*/ 90895 h 97961"/>
                    <a:gd name="connsiteX36" fmla="*/ 75924 w 97892"/>
                    <a:gd name="connsiteY36" fmla="*/ 89928 h 97961"/>
                    <a:gd name="connsiteX37" fmla="*/ 76476 w 97892"/>
                    <a:gd name="connsiteY37" fmla="*/ 89583 h 97961"/>
                    <a:gd name="connsiteX38" fmla="*/ 77995 w 97892"/>
                    <a:gd name="connsiteY38" fmla="*/ 88479 h 97961"/>
                    <a:gd name="connsiteX39" fmla="*/ 78271 w 97892"/>
                    <a:gd name="connsiteY39" fmla="*/ 88271 h 97961"/>
                    <a:gd name="connsiteX40" fmla="*/ 79997 w 97892"/>
                    <a:gd name="connsiteY40" fmla="*/ 86891 h 97961"/>
                    <a:gd name="connsiteX41" fmla="*/ 80135 w 97892"/>
                    <a:gd name="connsiteY41" fmla="*/ 86822 h 97961"/>
                    <a:gd name="connsiteX42" fmla="*/ 83518 w 97892"/>
                    <a:gd name="connsiteY42" fmla="*/ 83784 h 97961"/>
                    <a:gd name="connsiteX43" fmla="*/ 83587 w 97892"/>
                    <a:gd name="connsiteY43" fmla="*/ 83715 h 97961"/>
                    <a:gd name="connsiteX44" fmla="*/ 85175 w 97892"/>
                    <a:gd name="connsiteY44" fmla="*/ 82058 h 97961"/>
                    <a:gd name="connsiteX45" fmla="*/ 85244 w 97892"/>
                    <a:gd name="connsiteY45" fmla="*/ 81989 h 97961"/>
                    <a:gd name="connsiteX46" fmla="*/ 86762 w 97892"/>
                    <a:gd name="connsiteY46" fmla="*/ 80263 h 97961"/>
                    <a:gd name="connsiteX47" fmla="*/ 86831 w 97892"/>
                    <a:gd name="connsiteY47" fmla="*/ 80194 h 97961"/>
                    <a:gd name="connsiteX48" fmla="*/ 88143 w 97892"/>
                    <a:gd name="connsiteY48" fmla="*/ 78537 h 97961"/>
                    <a:gd name="connsiteX49" fmla="*/ 88350 w 97892"/>
                    <a:gd name="connsiteY49" fmla="*/ 78261 h 97961"/>
                    <a:gd name="connsiteX50" fmla="*/ 89524 w 97892"/>
                    <a:gd name="connsiteY50" fmla="*/ 76604 h 97961"/>
                    <a:gd name="connsiteX51" fmla="*/ 89800 w 97892"/>
                    <a:gd name="connsiteY51" fmla="*/ 76190 h 97961"/>
                    <a:gd name="connsiteX52" fmla="*/ 90628 w 97892"/>
                    <a:gd name="connsiteY52" fmla="*/ 74879 h 97961"/>
                    <a:gd name="connsiteX53" fmla="*/ 91112 w 97892"/>
                    <a:gd name="connsiteY53" fmla="*/ 74119 h 97961"/>
                    <a:gd name="connsiteX54" fmla="*/ 91871 w 97892"/>
                    <a:gd name="connsiteY54" fmla="*/ 72807 h 97961"/>
                    <a:gd name="connsiteX55" fmla="*/ 92285 w 97892"/>
                    <a:gd name="connsiteY55" fmla="*/ 72048 h 97961"/>
                    <a:gd name="connsiteX56" fmla="*/ 92976 w 97892"/>
                    <a:gd name="connsiteY56" fmla="*/ 70736 h 97961"/>
                    <a:gd name="connsiteX57" fmla="*/ 93528 w 97892"/>
                    <a:gd name="connsiteY57" fmla="*/ 69632 h 97961"/>
                    <a:gd name="connsiteX58" fmla="*/ 94011 w 97892"/>
                    <a:gd name="connsiteY58" fmla="*/ 68596 h 97961"/>
                    <a:gd name="connsiteX59" fmla="*/ 94633 w 97892"/>
                    <a:gd name="connsiteY59" fmla="*/ 67077 h 97961"/>
                    <a:gd name="connsiteX60" fmla="*/ 94702 w 97892"/>
                    <a:gd name="connsiteY60" fmla="*/ 66939 h 97961"/>
                    <a:gd name="connsiteX61" fmla="*/ 95254 w 97892"/>
                    <a:gd name="connsiteY61" fmla="*/ 65490 h 97961"/>
                    <a:gd name="connsiteX62" fmla="*/ 95392 w 97892"/>
                    <a:gd name="connsiteY62" fmla="*/ 65006 h 97961"/>
                    <a:gd name="connsiteX63" fmla="*/ 95461 w 97892"/>
                    <a:gd name="connsiteY63" fmla="*/ 64730 h 97961"/>
                    <a:gd name="connsiteX64" fmla="*/ 95530 w 97892"/>
                    <a:gd name="connsiteY64" fmla="*/ 64592 h 97961"/>
                    <a:gd name="connsiteX65" fmla="*/ 96013 w 97892"/>
                    <a:gd name="connsiteY65" fmla="*/ 63142 h 97961"/>
                    <a:gd name="connsiteX66" fmla="*/ 96289 w 97892"/>
                    <a:gd name="connsiteY66" fmla="*/ 62107 h 97961"/>
                    <a:gd name="connsiteX67" fmla="*/ 96635 w 97892"/>
                    <a:gd name="connsiteY67" fmla="*/ 60726 h 97961"/>
                    <a:gd name="connsiteX68" fmla="*/ 96911 w 97892"/>
                    <a:gd name="connsiteY68" fmla="*/ 59553 h 97961"/>
                    <a:gd name="connsiteX69" fmla="*/ 97118 w 97892"/>
                    <a:gd name="connsiteY69" fmla="*/ 58517 h 97961"/>
                    <a:gd name="connsiteX70" fmla="*/ 97394 w 97892"/>
                    <a:gd name="connsiteY70" fmla="*/ 56791 h 97961"/>
                    <a:gd name="connsiteX71" fmla="*/ 97463 w 97892"/>
                    <a:gd name="connsiteY71" fmla="*/ 56377 h 97961"/>
                    <a:gd name="connsiteX72" fmla="*/ 97739 w 97892"/>
                    <a:gd name="connsiteY72" fmla="*/ 54375 h 97961"/>
                    <a:gd name="connsiteX73" fmla="*/ 97808 w 97892"/>
                    <a:gd name="connsiteY73" fmla="*/ 53892 h 97961"/>
                    <a:gd name="connsiteX74" fmla="*/ 97946 w 97892"/>
                    <a:gd name="connsiteY74" fmla="*/ 51613 h 97961"/>
                    <a:gd name="connsiteX75" fmla="*/ 97946 w 97892"/>
                    <a:gd name="connsiteY75" fmla="*/ 51613 h 97961"/>
                    <a:gd name="connsiteX76" fmla="*/ 98015 w 97892"/>
                    <a:gd name="connsiteY76" fmla="*/ 49128 h 97961"/>
                    <a:gd name="connsiteX77" fmla="*/ 97808 w 97892"/>
                    <a:gd name="connsiteY77" fmla="*/ 44848 h 97961"/>
                    <a:gd name="connsiteX78" fmla="*/ 97808 w 97892"/>
                    <a:gd name="connsiteY78" fmla="*/ 44848 h 97961"/>
                    <a:gd name="connsiteX79" fmla="*/ 97256 w 97892"/>
                    <a:gd name="connsiteY79" fmla="*/ 40844 h 97961"/>
                    <a:gd name="connsiteX80" fmla="*/ 97187 w 97892"/>
                    <a:gd name="connsiteY80" fmla="*/ 40568 h 97961"/>
                    <a:gd name="connsiteX81" fmla="*/ 96358 w 97892"/>
                    <a:gd name="connsiteY81" fmla="*/ 36771 h 97961"/>
                    <a:gd name="connsiteX82" fmla="*/ 96289 w 97892"/>
                    <a:gd name="connsiteY82" fmla="*/ 36494 h 97961"/>
                    <a:gd name="connsiteX83" fmla="*/ 95116 w 97892"/>
                    <a:gd name="connsiteY83" fmla="*/ 32767 h 97961"/>
                    <a:gd name="connsiteX84" fmla="*/ 95047 w 97892"/>
                    <a:gd name="connsiteY84" fmla="*/ 32629 h 97961"/>
                    <a:gd name="connsiteX85" fmla="*/ 93597 w 97892"/>
                    <a:gd name="connsiteY85" fmla="*/ 28970 h 97961"/>
                    <a:gd name="connsiteX86" fmla="*/ 93528 w 97892"/>
                    <a:gd name="connsiteY86" fmla="*/ 28763 h 97961"/>
                    <a:gd name="connsiteX87" fmla="*/ 91733 w 97892"/>
                    <a:gd name="connsiteY87" fmla="*/ 25242 h 97961"/>
                    <a:gd name="connsiteX88" fmla="*/ 91733 w 97892"/>
                    <a:gd name="connsiteY88" fmla="*/ 25173 h 97961"/>
                    <a:gd name="connsiteX89" fmla="*/ 87246 w 97892"/>
                    <a:gd name="connsiteY89" fmla="*/ 18476 h 97961"/>
                    <a:gd name="connsiteX90" fmla="*/ 87246 w 97892"/>
                    <a:gd name="connsiteY90" fmla="*/ 18476 h 97961"/>
                    <a:gd name="connsiteX91" fmla="*/ 78547 w 97892"/>
                    <a:gd name="connsiteY91" fmla="*/ 9985 h 97961"/>
                    <a:gd name="connsiteX92" fmla="*/ 78547 w 97892"/>
                    <a:gd name="connsiteY92" fmla="*/ 9985 h 97961"/>
                    <a:gd name="connsiteX93" fmla="*/ 78271 w 97892"/>
                    <a:gd name="connsiteY93" fmla="*/ 9778 h 97961"/>
                    <a:gd name="connsiteX94" fmla="*/ 78271 w 97892"/>
                    <a:gd name="connsiteY94" fmla="*/ 9778 h 97961"/>
                    <a:gd name="connsiteX95" fmla="*/ 75164 w 97892"/>
                    <a:gd name="connsiteY95" fmla="*/ 7638 h 97961"/>
                    <a:gd name="connsiteX96" fmla="*/ 75164 w 97892"/>
                    <a:gd name="connsiteY96" fmla="*/ 7638 h 97961"/>
                    <a:gd name="connsiteX97" fmla="*/ 71644 w 97892"/>
                    <a:gd name="connsiteY97" fmla="*/ 5636 h 97961"/>
                    <a:gd name="connsiteX98" fmla="*/ 71575 w 97892"/>
                    <a:gd name="connsiteY98" fmla="*/ 5636 h 97961"/>
                    <a:gd name="connsiteX99" fmla="*/ 49069 w 97892"/>
                    <a:gd name="connsiteY99" fmla="*/ 182 h 97961"/>
                    <a:gd name="connsiteX100" fmla="*/ 48931 w 97892"/>
                    <a:gd name="connsiteY100" fmla="*/ 320 h 97961"/>
                    <a:gd name="connsiteX101" fmla="*/ 48931 w 97892"/>
                    <a:gd name="connsiteY101" fmla="*/ 320 h 9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7892" h="97961">
                      <a:moveTo>
                        <a:pt x="48931" y="320"/>
                      </a:moveTo>
                      <a:cubicBezTo>
                        <a:pt x="21938" y="389"/>
                        <a:pt x="122" y="22273"/>
                        <a:pt x="122" y="49266"/>
                      </a:cubicBezTo>
                      <a:cubicBezTo>
                        <a:pt x="122" y="65006"/>
                        <a:pt x="7716" y="79780"/>
                        <a:pt x="20419" y="88962"/>
                      </a:cubicBezTo>
                      <a:cubicBezTo>
                        <a:pt x="20419" y="88962"/>
                        <a:pt x="20488" y="88962"/>
                        <a:pt x="20488" y="89031"/>
                      </a:cubicBezTo>
                      <a:cubicBezTo>
                        <a:pt x="23733" y="91378"/>
                        <a:pt x="27323" y="93311"/>
                        <a:pt x="31051" y="94761"/>
                      </a:cubicBezTo>
                      <a:cubicBezTo>
                        <a:pt x="31051" y="94761"/>
                        <a:pt x="31051" y="94761"/>
                        <a:pt x="31051" y="94761"/>
                      </a:cubicBezTo>
                      <a:cubicBezTo>
                        <a:pt x="32017" y="95106"/>
                        <a:pt x="32914" y="95451"/>
                        <a:pt x="33881" y="95796"/>
                      </a:cubicBezTo>
                      <a:cubicBezTo>
                        <a:pt x="33881" y="95796"/>
                        <a:pt x="33881" y="95796"/>
                        <a:pt x="33881" y="95796"/>
                      </a:cubicBezTo>
                      <a:cubicBezTo>
                        <a:pt x="35814" y="96418"/>
                        <a:pt x="37747" y="96901"/>
                        <a:pt x="39749" y="97315"/>
                      </a:cubicBezTo>
                      <a:cubicBezTo>
                        <a:pt x="39749" y="97315"/>
                        <a:pt x="39818" y="97315"/>
                        <a:pt x="39818" y="97315"/>
                      </a:cubicBezTo>
                      <a:cubicBezTo>
                        <a:pt x="40785" y="97522"/>
                        <a:pt x="41751" y="97660"/>
                        <a:pt x="42718" y="97798"/>
                      </a:cubicBezTo>
                      <a:cubicBezTo>
                        <a:pt x="42787" y="97798"/>
                        <a:pt x="42787" y="97798"/>
                        <a:pt x="42856" y="97798"/>
                      </a:cubicBezTo>
                      <a:cubicBezTo>
                        <a:pt x="43822" y="97936"/>
                        <a:pt x="44789" y="98005"/>
                        <a:pt x="45824" y="98075"/>
                      </a:cubicBezTo>
                      <a:cubicBezTo>
                        <a:pt x="45893" y="98075"/>
                        <a:pt x="45962" y="98075"/>
                        <a:pt x="46031" y="98075"/>
                      </a:cubicBezTo>
                      <a:cubicBezTo>
                        <a:pt x="46998" y="98144"/>
                        <a:pt x="48033" y="98144"/>
                        <a:pt x="49000" y="98144"/>
                      </a:cubicBezTo>
                      <a:lnTo>
                        <a:pt x="49000" y="98144"/>
                      </a:lnTo>
                      <a:cubicBezTo>
                        <a:pt x="49759" y="98144"/>
                        <a:pt x="50519" y="98144"/>
                        <a:pt x="51278" y="98075"/>
                      </a:cubicBezTo>
                      <a:cubicBezTo>
                        <a:pt x="51347" y="98075"/>
                        <a:pt x="51485" y="98075"/>
                        <a:pt x="51554" y="98075"/>
                      </a:cubicBezTo>
                      <a:cubicBezTo>
                        <a:pt x="52383" y="98005"/>
                        <a:pt x="53142" y="98005"/>
                        <a:pt x="53901" y="97867"/>
                      </a:cubicBezTo>
                      <a:cubicBezTo>
                        <a:pt x="53901" y="97867"/>
                        <a:pt x="53901" y="97867"/>
                        <a:pt x="53901" y="97867"/>
                      </a:cubicBezTo>
                      <a:cubicBezTo>
                        <a:pt x="54592" y="97798"/>
                        <a:pt x="55282" y="97729"/>
                        <a:pt x="55972" y="97591"/>
                      </a:cubicBezTo>
                      <a:cubicBezTo>
                        <a:pt x="56180" y="97591"/>
                        <a:pt x="56387" y="97522"/>
                        <a:pt x="56663" y="97522"/>
                      </a:cubicBezTo>
                      <a:cubicBezTo>
                        <a:pt x="57215" y="97453"/>
                        <a:pt x="57698" y="97315"/>
                        <a:pt x="58251" y="97246"/>
                      </a:cubicBezTo>
                      <a:cubicBezTo>
                        <a:pt x="58665" y="97177"/>
                        <a:pt x="59079" y="97108"/>
                        <a:pt x="59493" y="96970"/>
                      </a:cubicBezTo>
                      <a:cubicBezTo>
                        <a:pt x="59838" y="96901"/>
                        <a:pt x="60184" y="96832"/>
                        <a:pt x="60598" y="96694"/>
                      </a:cubicBezTo>
                      <a:cubicBezTo>
                        <a:pt x="61012" y="96625"/>
                        <a:pt x="61426" y="96487"/>
                        <a:pt x="61841" y="96349"/>
                      </a:cubicBezTo>
                      <a:cubicBezTo>
                        <a:pt x="62255" y="96211"/>
                        <a:pt x="62600" y="96141"/>
                        <a:pt x="63014" y="96003"/>
                      </a:cubicBezTo>
                      <a:cubicBezTo>
                        <a:pt x="64326" y="95589"/>
                        <a:pt x="65637" y="95175"/>
                        <a:pt x="66949" y="94623"/>
                      </a:cubicBezTo>
                      <a:cubicBezTo>
                        <a:pt x="67018" y="94623"/>
                        <a:pt x="67018" y="94623"/>
                        <a:pt x="67087" y="94554"/>
                      </a:cubicBezTo>
                      <a:cubicBezTo>
                        <a:pt x="67847" y="94278"/>
                        <a:pt x="68537" y="93932"/>
                        <a:pt x="69296" y="93587"/>
                      </a:cubicBezTo>
                      <a:cubicBezTo>
                        <a:pt x="69365" y="93587"/>
                        <a:pt x="69434" y="93518"/>
                        <a:pt x="69434" y="93518"/>
                      </a:cubicBezTo>
                      <a:cubicBezTo>
                        <a:pt x="69918" y="93311"/>
                        <a:pt x="70332" y="93104"/>
                        <a:pt x="70746" y="92897"/>
                      </a:cubicBezTo>
                      <a:cubicBezTo>
                        <a:pt x="71022" y="92759"/>
                        <a:pt x="71367" y="92621"/>
                        <a:pt x="71644" y="92414"/>
                      </a:cubicBezTo>
                      <a:cubicBezTo>
                        <a:pt x="71989" y="92206"/>
                        <a:pt x="72334" y="92068"/>
                        <a:pt x="72679" y="91861"/>
                      </a:cubicBezTo>
                      <a:cubicBezTo>
                        <a:pt x="73093" y="91654"/>
                        <a:pt x="73508" y="91378"/>
                        <a:pt x="73922" y="91171"/>
                      </a:cubicBezTo>
                      <a:cubicBezTo>
                        <a:pt x="74060" y="91102"/>
                        <a:pt x="74198" y="90964"/>
                        <a:pt x="74405" y="90895"/>
                      </a:cubicBezTo>
                      <a:cubicBezTo>
                        <a:pt x="74957" y="90550"/>
                        <a:pt x="75441" y="90273"/>
                        <a:pt x="75924" y="89928"/>
                      </a:cubicBezTo>
                      <a:cubicBezTo>
                        <a:pt x="76131" y="89790"/>
                        <a:pt x="76269" y="89652"/>
                        <a:pt x="76476" y="89583"/>
                      </a:cubicBezTo>
                      <a:cubicBezTo>
                        <a:pt x="77028" y="89238"/>
                        <a:pt x="77512" y="88893"/>
                        <a:pt x="77995" y="88479"/>
                      </a:cubicBezTo>
                      <a:cubicBezTo>
                        <a:pt x="78064" y="88409"/>
                        <a:pt x="78202" y="88340"/>
                        <a:pt x="78271" y="88271"/>
                      </a:cubicBezTo>
                      <a:cubicBezTo>
                        <a:pt x="78823" y="87857"/>
                        <a:pt x="79445" y="87374"/>
                        <a:pt x="79997" y="86891"/>
                      </a:cubicBezTo>
                      <a:cubicBezTo>
                        <a:pt x="80066" y="86891"/>
                        <a:pt x="80066" y="86822"/>
                        <a:pt x="80135" y="86822"/>
                      </a:cubicBezTo>
                      <a:cubicBezTo>
                        <a:pt x="81309" y="85855"/>
                        <a:pt x="82413" y="84820"/>
                        <a:pt x="83518" y="83784"/>
                      </a:cubicBezTo>
                      <a:cubicBezTo>
                        <a:pt x="83518" y="83784"/>
                        <a:pt x="83518" y="83784"/>
                        <a:pt x="83587" y="83715"/>
                      </a:cubicBezTo>
                      <a:cubicBezTo>
                        <a:pt x="84139" y="83163"/>
                        <a:pt x="84622" y="82610"/>
                        <a:pt x="85175" y="82058"/>
                      </a:cubicBezTo>
                      <a:cubicBezTo>
                        <a:pt x="85175" y="82058"/>
                        <a:pt x="85175" y="81989"/>
                        <a:pt x="85244" y="81989"/>
                      </a:cubicBezTo>
                      <a:cubicBezTo>
                        <a:pt x="85727" y="81437"/>
                        <a:pt x="86279" y="80885"/>
                        <a:pt x="86762" y="80263"/>
                      </a:cubicBezTo>
                      <a:cubicBezTo>
                        <a:pt x="86762" y="80263"/>
                        <a:pt x="86762" y="80194"/>
                        <a:pt x="86831" y="80194"/>
                      </a:cubicBezTo>
                      <a:cubicBezTo>
                        <a:pt x="87315" y="79642"/>
                        <a:pt x="87729" y="79090"/>
                        <a:pt x="88143" y="78537"/>
                      </a:cubicBezTo>
                      <a:cubicBezTo>
                        <a:pt x="88212" y="78468"/>
                        <a:pt x="88281" y="78330"/>
                        <a:pt x="88350" y="78261"/>
                      </a:cubicBezTo>
                      <a:cubicBezTo>
                        <a:pt x="88764" y="77709"/>
                        <a:pt x="89110" y="77157"/>
                        <a:pt x="89524" y="76604"/>
                      </a:cubicBezTo>
                      <a:cubicBezTo>
                        <a:pt x="89593" y="76466"/>
                        <a:pt x="89662" y="76328"/>
                        <a:pt x="89800" y="76190"/>
                      </a:cubicBezTo>
                      <a:cubicBezTo>
                        <a:pt x="90076" y="75776"/>
                        <a:pt x="90352" y="75293"/>
                        <a:pt x="90628" y="74879"/>
                      </a:cubicBezTo>
                      <a:cubicBezTo>
                        <a:pt x="90767" y="74602"/>
                        <a:pt x="90974" y="74395"/>
                        <a:pt x="91112" y="74119"/>
                      </a:cubicBezTo>
                      <a:cubicBezTo>
                        <a:pt x="91388" y="73705"/>
                        <a:pt x="91595" y="73291"/>
                        <a:pt x="91871" y="72807"/>
                      </a:cubicBezTo>
                      <a:cubicBezTo>
                        <a:pt x="92009" y="72531"/>
                        <a:pt x="92147" y="72324"/>
                        <a:pt x="92285" y="72048"/>
                      </a:cubicBezTo>
                      <a:cubicBezTo>
                        <a:pt x="92492" y="71634"/>
                        <a:pt x="92769" y="71151"/>
                        <a:pt x="92976" y="70736"/>
                      </a:cubicBezTo>
                      <a:cubicBezTo>
                        <a:pt x="93183" y="70391"/>
                        <a:pt x="93321" y="69977"/>
                        <a:pt x="93528" y="69632"/>
                      </a:cubicBezTo>
                      <a:cubicBezTo>
                        <a:pt x="93666" y="69287"/>
                        <a:pt x="93873" y="68941"/>
                        <a:pt x="94011" y="68596"/>
                      </a:cubicBezTo>
                      <a:cubicBezTo>
                        <a:pt x="94218" y="68113"/>
                        <a:pt x="94425" y="67561"/>
                        <a:pt x="94633" y="67077"/>
                      </a:cubicBezTo>
                      <a:cubicBezTo>
                        <a:pt x="94633" y="67008"/>
                        <a:pt x="94633" y="67008"/>
                        <a:pt x="94702" y="66939"/>
                      </a:cubicBezTo>
                      <a:cubicBezTo>
                        <a:pt x="94909" y="66456"/>
                        <a:pt x="95047" y="65973"/>
                        <a:pt x="95254" y="65490"/>
                      </a:cubicBezTo>
                      <a:cubicBezTo>
                        <a:pt x="95323" y="65352"/>
                        <a:pt x="95392" y="65144"/>
                        <a:pt x="95392" y="65006"/>
                      </a:cubicBezTo>
                      <a:cubicBezTo>
                        <a:pt x="95392" y="64937"/>
                        <a:pt x="95461" y="64799"/>
                        <a:pt x="95461" y="64730"/>
                      </a:cubicBezTo>
                      <a:cubicBezTo>
                        <a:pt x="95461" y="64661"/>
                        <a:pt x="95461" y="64661"/>
                        <a:pt x="95530" y="64592"/>
                      </a:cubicBezTo>
                      <a:cubicBezTo>
                        <a:pt x="95668" y="64109"/>
                        <a:pt x="95875" y="63626"/>
                        <a:pt x="96013" y="63142"/>
                      </a:cubicBezTo>
                      <a:cubicBezTo>
                        <a:pt x="96151" y="62797"/>
                        <a:pt x="96220" y="62452"/>
                        <a:pt x="96289" y="62107"/>
                      </a:cubicBezTo>
                      <a:cubicBezTo>
                        <a:pt x="96427" y="61693"/>
                        <a:pt x="96496" y="61209"/>
                        <a:pt x="96635" y="60726"/>
                      </a:cubicBezTo>
                      <a:cubicBezTo>
                        <a:pt x="96704" y="60312"/>
                        <a:pt x="96842" y="59967"/>
                        <a:pt x="96911" y="59553"/>
                      </a:cubicBezTo>
                      <a:cubicBezTo>
                        <a:pt x="96980" y="59207"/>
                        <a:pt x="97049" y="58862"/>
                        <a:pt x="97118" y="58517"/>
                      </a:cubicBezTo>
                      <a:cubicBezTo>
                        <a:pt x="97256" y="57965"/>
                        <a:pt x="97325" y="57343"/>
                        <a:pt x="97394" y="56791"/>
                      </a:cubicBezTo>
                      <a:cubicBezTo>
                        <a:pt x="97394" y="56653"/>
                        <a:pt x="97463" y="56515"/>
                        <a:pt x="97463" y="56377"/>
                      </a:cubicBezTo>
                      <a:cubicBezTo>
                        <a:pt x="97532" y="55687"/>
                        <a:pt x="97670" y="54996"/>
                        <a:pt x="97739" y="54375"/>
                      </a:cubicBezTo>
                      <a:cubicBezTo>
                        <a:pt x="97739" y="54237"/>
                        <a:pt x="97739" y="54099"/>
                        <a:pt x="97808" y="53892"/>
                      </a:cubicBezTo>
                      <a:cubicBezTo>
                        <a:pt x="97877" y="53132"/>
                        <a:pt x="97946" y="52373"/>
                        <a:pt x="97946" y="51613"/>
                      </a:cubicBezTo>
                      <a:cubicBezTo>
                        <a:pt x="97946" y="51613"/>
                        <a:pt x="97946" y="51613"/>
                        <a:pt x="97946" y="51613"/>
                      </a:cubicBezTo>
                      <a:cubicBezTo>
                        <a:pt x="98015" y="50785"/>
                        <a:pt x="98015" y="49957"/>
                        <a:pt x="98015" y="49128"/>
                      </a:cubicBezTo>
                      <a:cubicBezTo>
                        <a:pt x="98015" y="47678"/>
                        <a:pt x="97946" y="46298"/>
                        <a:pt x="97808" y="44848"/>
                      </a:cubicBezTo>
                      <a:cubicBezTo>
                        <a:pt x="97808" y="44848"/>
                        <a:pt x="97808" y="44848"/>
                        <a:pt x="97808" y="44848"/>
                      </a:cubicBezTo>
                      <a:cubicBezTo>
                        <a:pt x="97670" y="43536"/>
                        <a:pt x="97532" y="42155"/>
                        <a:pt x="97256" y="40844"/>
                      </a:cubicBezTo>
                      <a:cubicBezTo>
                        <a:pt x="97256" y="40775"/>
                        <a:pt x="97256" y="40706"/>
                        <a:pt x="97187" y="40568"/>
                      </a:cubicBezTo>
                      <a:cubicBezTo>
                        <a:pt x="96980" y="39256"/>
                        <a:pt x="96704" y="38013"/>
                        <a:pt x="96358" y="36771"/>
                      </a:cubicBezTo>
                      <a:cubicBezTo>
                        <a:pt x="96358" y="36702"/>
                        <a:pt x="96289" y="36564"/>
                        <a:pt x="96289" y="36494"/>
                      </a:cubicBezTo>
                      <a:cubicBezTo>
                        <a:pt x="95944" y="35252"/>
                        <a:pt x="95599" y="34009"/>
                        <a:pt x="95116" y="32767"/>
                      </a:cubicBezTo>
                      <a:cubicBezTo>
                        <a:pt x="95116" y="32698"/>
                        <a:pt x="95047" y="32629"/>
                        <a:pt x="95047" y="32629"/>
                      </a:cubicBezTo>
                      <a:cubicBezTo>
                        <a:pt x="94633" y="31386"/>
                        <a:pt x="94080" y="30212"/>
                        <a:pt x="93597" y="28970"/>
                      </a:cubicBezTo>
                      <a:cubicBezTo>
                        <a:pt x="93597" y="28901"/>
                        <a:pt x="93528" y="28832"/>
                        <a:pt x="93528" y="28763"/>
                      </a:cubicBezTo>
                      <a:cubicBezTo>
                        <a:pt x="92976" y="27589"/>
                        <a:pt x="92423" y="26415"/>
                        <a:pt x="91733" y="25242"/>
                      </a:cubicBezTo>
                      <a:cubicBezTo>
                        <a:pt x="91733" y="25242"/>
                        <a:pt x="91733" y="25242"/>
                        <a:pt x="91733" y="25173"/>
                      </a:cubicBezTo>
                      <a:cubicBezTo>
                        <a:pt x="90421" y="22825"/>
                        <a:pt x="88903" y="20616"/>
                        <a:pt x="87246" y="18476"/>
                      </a:cubicBezTo>
                      <a:lnTo>
                        <a:pt x="87246" y="18476"/>
                      </a:lnTo>
                      <a:cubicBezTo>
                        <a:pt x="84691" y="15301"/>
                        <a:pt x="81792" y="12470"/>
                        <a:pt x="78547" y="9985"/>
                      </a:cubicBezTo>
                      <a:cubicBezTo>
                        <a:pt x="78547" y="9985"/>
                        <a:pt x="78547" y="9985"/>
                        <a:pt x="78547" y="9985"/>
                      </a:cubicBezTo>
                      <a:cubicBezTo>
                        <a:pt x="78478" y="9916"/>
                        <a:pt x="78409" y="9847"/>
                        <a:pt x="78271" y="9778"/>
                      </a:cubicBezTo>
                      <a:cubicBezTo>
                        <a:pt x="78271" y="9778"/>
                        <a:pt x="78271" y="9778"/>
                        <a:pt x="78271" y="9778"/>
                      </a:cubicBezTo>
                      <a:cubicBezTo>
                        <a:pt x="77235" y="9018"/>
                        <a:pt x="76200" y="8328"/>
                        <a:pt x="75164" y="7638"/>
                      </a:cubicBezTo>
                      <a:cubicBezTo>
                        <a:pt x="75164" y="7638"/>
                        <a:pt x="75164" y="7638"/>
                        <a:pt x="75164" y="7638"/>
                      </a:cubicBezTo>
                      <a:cubicBezTo>
                        <a:pt x="73991" y="6878"/>
                        <a:pt x="72817" y="6257"/>
                        <a:pt x="71644" y="5636"/>
                      </a:cubicBezTo>
                      <a:cubicBezTo>
                        <a:pt x="71644" y="5636"/>
                        <a:pt x="71644" y="5636"/>
                        <a:pt x="71575" y="5636"/>
                      </a:cubicBezTo>
                      <a:cubicBezTo>
                        <a:pt x="64602" y="2046"/>
                        <a:pt x="56939" y="182"/>
                        <a:pt x="49069" y="182"/>
                      </a:cubicBezTo>
                      <a:cubicBezTo>
                        <a:pt x="49000" y="320"/>
                        <a:pt x="48931" y="320"/>
                        <a:pt x="48931" y="320"/>
                      </a:cubicBezTo>
                      <a:lnTo>
                        <a:pt x="48931" y="320"/>
                      </a:lnTo>
                      <a:close/>
                    </a:path>
                  </a:pathLst>
                </a:custGeom>
                <a:solidFill>
                  <a:srgbClr val="DEE8FE"/>
                </a:solidFill>
                <a:ln w="6856"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FF2392C-C2AD-0374-E4BA-B9926C7B1DE4}"/>
                    </a:ext>
                  </a:extLst>
                </p:cNvPr>
                <p:cNvSpPr/>
                <p:nvPr/>
              </p:nvSpPr>
              <p:spPr>
                <a:xfrm>
                  <a:off x="6977793" y="3940101"/>
                  <a:ext cx="97892" cy="64272"/>
                </a:xfrm>
                <a:custGeom>
                  <a:avLst/>
                  <a:gdLst>
                    <a:gd name="connsiteX0" fmla="*/ 95530 w 97892"/>
                    <a:gd name="connsiteY0" fmla="*/ 184 h 64272"/>
                    <a:gd name="connsiteX1" fmla="*/ 49069 w 97892"/>
                    <a:gd name="connsiteY1" fmla="*/ 33736 h 64272"/>
                    <a:gd name="connsiteX2" fmla="*/ 2608 w 97892"/>
                    <a:gd name="connsiteY2" fmla="*/ 184 h 64272"/>
                    <a:gd name="connsiteX3" fmla="*/ 122 w 97892"/>
                    <a:gd name="connsiteY3" fmla="*/ 15579 h 64272"/>
                    <a:gd name="connsiteX4" fmla="*/ 49069 w 97892"/>
                    <a:gd name="connsiteY4" fmla="*/ 64457 h 64272"/>
                    <a:gd name="connsiteX5" fmla="*/ 98015 w 97892"/>
                    <a:gd name="connsiteY5" fmla="*/ 15579 h 64272"/>
                    <a:gd name="connsiteX6" fmla="*/ 95530 w 97892"/>
                    <a:gd name="connsiteY6" fmla="*/ 184 h 64272"/>
                    <a:gd name="connsiteX7" fmla="*/ 95530 w 97892"/>
                    <a:gd name="connsiteY7" fmla="*/ 184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892" h="64272">
                      <a:moveTo>
                        <a:pt x="95530" y="184"/>
                      </a:moveTo>
                      <a:cubicBezTo>
                        <a:pt x="88903" y="20205"/>
                        <a:pt x="70194" y="33736"/>
                        <a:pt x="49069" y="33736"/>
                      </a:cubicBezTo>
                      <a:cubicBezTo>
                        <a:pt x="28013" y="33736"/>
                        <a:pt x="9304" y="20205"/>
                        <a:pt x="2608" y="184"/>
                      </a:cubicBezTo>
                      <a:cubicBezTo>
                        <a:pt x="951" y="5155"/>
                        <a:pt x="122" y="10333"/>
                        <a:pt x="122" y="15579"/>
                      </a:cubicBezTo>
                      <a:cubicBezTo>
                        <a:pt x="122" y="42572"/>
                        <a:pt x="22007" y="64457"/>
                        <a:pt x="49069" y="64457"/>
                      </a:cubicBezTo>
                      <a:cubicBezTo>
                        <a:pt x="76062" y="64457"/>
                        <a:pt x="97946" y="42572"/>
                        <a:pt x="98015" y="15579"/>
                      </a:cubicBezTo>
                      <a:cubicBezTo>
                        <a:pt x="98015" y="10402"/>
                        <a:pt x="97187" y="5155"/>
                        <a:pt x="95530" y="184"/>
                      </a:cubicBezTo>
                      <a:lnTo>
                        <a:pt x="95530" y="184"/>
                      </a:lnTo>
                      <a:close/>
                    </a:path>
                  </a:pathLst>
                </a:custGeom>
                <a:solidFill>
                  <a:srgbClr val="C9D9FD"/>
                </a:solidFill>
                <a:ln w="6856" cap="flat">
                  <a:noFill/>
                  <a:prstDash val="solid"/>
                  <a:miter/>
                </a:ln>
              </p:spPr>
              <p:txBody>
                <a:bodyPr rtlCol="0" anchor="ctr"/>
                <a:lstStyle/>
                <a:p>
                  <a:endParaRPr lang="en-US"/>
                </a:p>
              </p:txBody>
            </p:sp>
          </p:grpSp>
        </p:grpSp>
      </p:grpSp>
      <p:sp>
        <p:nvSpPr>
          <p:cNvPr id="85" name="TextBox 84">
            <a:extLst>
              <a:ext uri="{FF2B5EF4-FFF2-40B4-BE49-F238E27FC236}">
                <a16:creationId xmlns:a16="http://schemas.microsoft.com/office/drawing/2014/main" id="{405E4AB5-C50B-9DD9-E777-F1E07FEDAC97}"/>
              </a:ext>
            </a:extLst>
          </p:cNvPr>
          <p:cNvSpPr txBox="1"/>
          <p:nvPr/>
        </p:nvSpPr>
        <p:spPr>
          <a:xfrm>
            <a:off x="1448709" y="1457609"/>
            <a:ext cx="9282792" cy="830997"/>
          </a:xfrm>
          <a:prstGeom prst="rect">
            <a:avLst/>
          </a:prstGeom>
          <a:noFill/>
        </p:spPr>
        <p:txBody>
          <a:bodyPr wrap="square" rtlCol="0">
            <a:spAutoFit/>
          </a:bodyPr>
          <a:lstStyle/>
          <a:p>
            <a:pPr algn="l"/>
            <a:r>
              <a:rPr lang="vi-VN" sz="2400" b="0" i="0" dirty="0">
                <a:solidFill>
                  <a:srgbClr val="333333"/>
                </a:solidFill>
                <a:effectLst/>
                <a:latin typeface="Arial" panose="020B0604020202020204" pitchFamily="34" charset="0"/>
                <a:cs typeface="Arial" panose="020B0604020202020204" pitchFamily="34" charset="0"/>
              </a:rPr>
              <a:t>Có bao nhiêu cách chiết?</a:t>
            </a:r>
          </a:p>
          <a:p>
            <a:pPr algn="l"/>
            <a:r>
              <a:rPr lang="vi-VN" sz="2400" b="0" i="0" dirty="0">
                <a:solidFill>
                  <a:srgbClr val="333333"/>
                </a:solidFill>
                <a:effectLst/>
                <a:latin typeface="Arial" panose="020B0604020202020204" pitchFamily="34" charset="0"/>
                <a:cs typeface="Arial" panose="020B0604020202020204" pitchFamily="34" charset="0"/>
              </a:rPr>
              <a:t>	A. 1   	</a:t>
            </a:r>
            <a:r>
              <a:rPr lang="en-US" sz="2400" b="0" i="0" dirty="0">
                <a:solidFill>
                  <a:srgbClr val="333333"/>
                </a:solidFill>
                <a:effectLst/>
                <a:latin typeface="Arial" panose="020B0604020202020204" pitchFamily="34" charset="0"/>
                <a:cs typeface="Arial" panose="020B0604020202020204" pitchFamily="34" charset="0"/>
              </a:rPr>
              <a:t>	</a:t>
            </a:r>
            <a:r>
              <a:rPr lang="vi-VN" sz="2400" b="0" i="0" dirty="0">
                <a:solidFill>
                  <a:srgbClr val="333333"/>
                </a:solidFill>
                <a:effectLst/>
                <a:latin typeface="Arial" panose="020B0604020202020204" pitchFamily="34" charset="0"/>
                <a:cs typeface="Arial" panose="020B0604020202020204" pitchFamily="34" charset="0"/>
              </a:rPr>
              <a:t>B. 2   	</a:t>
            </a:r>
            <a:r>
              <a:rPr lang="en-US" sz="2400" b="0" i="0" dirty="0">
                <a:solidFill>
                  <a:srgbClr val="333333"/>
                </a:solidFill>
                <a:effectLst/>
                <a:latin typeface="Arial" panose="020B0604020202020204" pitchFamily="34" charset="0"/>
                <a:cs typeface="Arial" panose="020B0604020202020204" pitchFamily="34" charset="0"/>
              </a:rPr>
              <a:t>	</a:t>
            </a:r>
            <a:r>
              <a:rPr lang="vi-VN" sz="2400" b="0" i="0" dirty="0">
                <a:solidFill>
                  <a:srgbClr val="333333"/>
                </a:solidFill>
                <a:effectLst/>
                <a:latin typeface="Arial" panose="020B0604020202020204" pitchFamily="34" charset="0"/>
                <a:cs typeface="Arial" panose="020B0604020202020204" pitchFamily="34" charset="0"/>
              </a:rPr>
              <a:t>C. 3   </a:t>
            </a:r>
            <a:r>
              <a:rPr lang="en-US" sz="2400" b="0" i="0" dirty="0">
                <a:solidFill>
                  <a:srgbClr val="333333"/>
                </a:solidFill>
                <a:effectLst/>
                <a:latin typeface="Arial" panose="020B0604020202020204" pitchFamily="34" charset="0"/>
                <a:cs typeface="Arial" panose="020B0604020202020204" pitchFamily="34" charset="0"/>
              </a:rPr>
              <a:t>	</a:t>
            </a:r>
            <a:r>
              <a:rPr lang="vi-VN" sz="2400" b="0" i="0" dirty="0">
                <a:solidFill>
                  <a:srgbClr val="333333"/>
                </a:solidFill>
                <a:effectLst/>
                <a:latin typeface="Arial" panose="020B0604020202020204" pitchFamily="34" charset="0"/>
                <a:cs typeface="Arial" panose="020B0604020202020204" pitchFamily="34" charset="0"/>
              </a:rPr>
              <a:t>	D. 4</a:t>
            </a:r>
          </a:p>
        </p:txBody>
      </p:sp>
      <p:grpSp>
        <p:nvGrpSpPr>
          <p:cNvPr id="90" name="Group 89">
            <a:extLst>
              <a:ext uri="{FF2B5EF4-FFF2-40B4-BE49-F238E27FC236}">
                <a16:creationId xmlns:a16="http://schemas.microsoft.com/office/drawing/2014/main" id="{2C362BCD-1FA3-C1CD-3586-C504A18C9AB5}"/>
              </a:ext>
            </a:extLst>
          </p:cNvPr>
          <p:cNvGrpSpPr/>
          <p:nvPr/>
        </p:nvGrpSpPr>
        <p:grpSpPr>
          <a:xfrm>
            <a:off x="4680857" y="4099341"/>
            <a:ext cx="4991355" cy="875521"/>
            <a:chOff x="897719" y="3816982"/>
            <a:chExt cx="5987798" cy="875521"/>
          </a:xfrm>
        </p:grpSpPr>
        <p:pic>
          <p:nvPicPr>
            <p:cNvPr id="23" name="Picture 22">
              <a:extLst>
                <a:ext uri="{FF2B5EF4-FFF2-40B4-BE49-F238E27FC236}">
                  <a16:creationId xmlns:a16="http://schemas.microsoft.com/office/drawing/2014/main" id="{7696BCEF-6BCF-5EC7-838E-686E8F7C0941}"/>
                </a:ext>
              </a:extLst>
            </p:cNvPr>
            <p:cNvPicPr>
              <a:picLocks noChangeAspect="1"/>
            </p:cNvPicPr>
            <p:nvPr/>
          </p:nvPicPr>
          <p:blipFill>
            <a:blip r:embed="rId3">
              <a:lum bright="100000" contrast="-70000"/>
            </a:blip>
            <a:stretch>
              <a:fillRect/>
            </a:stretch>
          </p:blipFill>
          <p:spPr>
            <a:xfrm>
              <a:off x="897719" y="3816982"/>
              <a:ext cx="1016836" cy="875521"/>
            </a:xfrm>
            <a:prstGeom prst="rect">
              <a:avLst/>
            </a:prstGeom>
          </p:spPr>
        </p:pic>
        <p:sp>
          <p:nvSpPr>
            <p:cNvPr id="87" name="TextBox 86">
              <a:extLst>
                <a:ext uri="{FF2B5EF4-FFF2-40B4-BE49-F238E27FC236}">
                  <a16:creationId xmlns:a16="http://schemas.microsoft.com/office/drawing/2014/main" id="{00D4C638-2058-C520-9E35-223F02B11E01}"/>
                </a:ext>
              </a:extLst>
            </p:cNvPr>
            <p:cNvSpPr txBox="1"/>
            <p:nvPr/>
          </p:nvSpPr>
          <p:spPr>
            <a:xfrm>
              <a:off x="1914553" y="4017786"/>
              <a:ext cx="4970964" cy="473912"/>
            </a:xfrm>
            <a:prstGeom prst="rect">
              <a:avLst/>
            </a:prstGeom>
            <a:noFill/>
          </p:spPr>
          <p:txBody>
            <a:bodyPr wrap="square" rtlCol="0">
              <a:spAutoFit/>
            </a:bodyPr>
            <a:lstStyle/>
            <a:p>
              <a:pPr>
                <a:lnSpc>
                  <a:spcPct val="125000"/>
                </a:lnSpc>
              </a:pPr>
              <a:r>
                <a:rPr lang="vi-VN" sz="2200" dirty="0">
                  <a:solidFill>
                    <a:schemeClr val="bg1"/>
                  </a:solidFill>
                </a:rPr>
                <a:t>Đáp án: </a:t>
              </a:r>
              <a:r>
                <a:rPr lang="en-US" sz="2200" dirty="0">
                  <a:solidFill>
                    <a:schemeClr val="bg1"/>
                  </a:solidFill>
                  <a:latin typeface="Arial" panose="020B0604020202020204" pitchFamily="34" charset="0"/>
                  <a:cs typeface="Arial" panose="020B0604020202020204" pitchFamily="34" charset="0"/>
                </a:rPr>
                <a:t>B</a:t>
              </a:r>
            </a:p>
          </p:txBody>
        </p:sp>
      </p:grpSp>
    </p:spTree>
    <p:extLst>
      <p:ext uri="{BB962C8B-B14F-4D97-AF65-F5344CB8AC3E}">
        <p14:creationId xmlns:p14="http://schemas.microsoft.com/office/powerpoint/2010/main" val="1574043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50573C-A4D2-5B5B-F796-6D3D4681DCEE}"/>
              </a:ext>
            </a:extLst>
          </p:cNvPr>
          <p:cNvPicPr>
            <a:picLocks noChangeAspect="1"/>
          </p:cNvPicPr>
          <p:nvPr/>
        </p:nvPicPr>
        <p:blipFill rotWithShape="1">
          <a:blip r:embed="rId2"/>
          <a:srcRect t="6226" b="622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1E9B0A0-F41E-B821-F9A9-B5126C879486}"/>
              </a:ext>
            </a:extLst>
          </p:cNvPr>
          <p:cNvSpPr/>
          <p:nvPr/>
        </p:nvSpPr>
        <p:spPr>
          <a:xfrm>
            <a:off x="393700" y="180975"/>
            <a:ext cx="11430000" cy="6496050"/>
          </a:xfrm>
          <a:prstGeom prst="roundRect">
            <a:avLst>
              <a:gd name="adj" fmla="val 7631"/>
            </a:avLst>
          </a:prstGeom>
          <a:solidFill>
            <a:srgbClr val="1B3055"/>
          </a:solidFill>
          <a:ln w="57150">
            <a:solidFill>
              <a:srgbClr val="FB71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61D2233-AD66-89AD-5E9D-80F439B5A46E}"/>
              </a:ext>
            </a:extLst>
          </p:cNvPr>
          <p:cNvSpPr/>
          <p:nvPr/>
        </p:nvSpPr>
        <p:spPr>
          <a:xfrm>
            <a:off x="1308098" y="1314450"/>
            <a:ext cx="9575804" cy="25291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a:extLst>
              <a:ext uri="{FF2B5EF4-FFF2-40B4-BE49-F238E27FC236}">
                <a16:creationId xmlns:a16="http://schemas.microsoft.com/office/drawing/2014/main" id="{E47BE32C-3C0F-ECBB-AF7F-AC3ABE8BF233}"/>
              </a:ext>
            </a:extLst>
          </p:cNvPr>
          <p:cNvSpPr/>
          <p:nvPr/>
        </p:nvSpPr>
        <p:spPr>
          <a:xfrm>
            <a:off x="5296354" y="4024554"/>
            <a:ext cx="1733550" cy="570541"/>
          </a:xfrm>
          <a:prstGeom prst="hexagon">
            <a:avLst/>
          </a:prstGeom>
          <a:solidFill>
            <a:schemeClr val="accent4">
              <a:lumMod val="40000"/>
              <a:lumOff val="6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2200" b="1" dirty="0">
                <a:solidFill>
                  <a:srgbClr val="C00000"/>
                </a:solidFill>
              </a:rPr>
              <a:t>TRẢ LỜI</a:t>
            </a:r>
          </a:p>
        </p:txBody>
      </p:sp>
      <p:grpSp>
        <p:nvGrpSpPr>
          <p:cNvPr id="86" name="Group 85">
            <a:extLst>
              <a:ext uri="{FF2B5EF4-FFF2-40B4-BE49-F238E27FC236}">
                <a16:creationId xmlns:a16="http://schemas.microsoft.com/office/drawing/2014/main" id="{39033E0E-F3B2-DC5C-F333-BCD3DAFBE5C4}"/>
              </a:ext>
            </a:extLst>
          </p:cNvPr>
          <p:cNvGrpSpPr/>
          <p:nvPr/>
        </p:nvGrpSpPr>
        <p:grpSpPr>
          <a:xfrm>
            <a:off x="579459" y="342901"/>
            <a:ext cx="2490765" cy="976810"/>
            <a:chOff x="808059" y="406401"/>
            <a:chExt cx="2490765" cy="976810"/>
          </a:xfrm>
        </p:grpSpPr>
        <p:sp>
          <p:nvSpPr>
            <p:cNvPr id="5" name="Rectangle: Rounded Corners 4">
              <a:extLst>
                <a:ext uri="{FF2B5EF4-FFF2-40B4-BE49-F238E27FC236}">
                  <a16:creationId xmlns:a16="http://schemas.microsoft.com/office/drawing/2014/main" id="{01987664-657F-3408-BEA2-265CE41BF93C}"/>
                </a:ext>
              </a:extLst>
            </p:cNvPr>
            <p:cNvSpPr/>
            <p:nvPr/>
          </p:nvSpPr>
          <p:spPr>
            <a:xfrm>
              <a:off x="1248007" y="646050"/>
              <a:ext cx="2050817" cy="50919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CCB26A0-F214-7CA2-C44B-DAB27E57F44A}"/>
                </a:ext>
              </a:extLst>
            </p:cNvPr>
            <p:cNvSpPr txBox="1"/>
            <p:nvPr/>
          </p:nvSpPr>
          <p:spPr>
            <a:xfrm>
              <a:off x="1682894" y="698522"/>
              <a:ext cx="1297856" cy="430887"/>
            </a:xfrm>
            <a:prstGeom prst="rect">
              <a:avLst/>
            </a:prstGeom>
            <a:noFill/>
          </p:spPr>
          <p:txBody>
            <a:bodyPr wrap="none" rtlCol="0">
              <a:spAutoFit/>
            </a:bodyPr>
            <a:lstStyle/>
            <a:p>
              <a:r>
                <a:rPr lang="en-US" sz="2200" b="1" dirty="0">
                  <a:solidFill>
                    <a:schemeClr val="bg1"/>
                  </a:solidFill>
                </a:rPr>
                <a:t>BÀI TẬP 5</a:t>
              </a:r>
            </a:p>
          </p:txBody>
        </p:sp>
        <p:grpSp>
          <p:nvGrpSpPr>
            <p:cNvPr id="24" name="Graphic 2">
              <a:extLst>
                <a:ext uri="{FF2B5EF4-FFF2-40B4-BE49-F238E27FC236}">
                  <a16:creationId xmlns:a16="http://schemas.microsoft.com/office/drawing/2014/main" id="{E5A2F04B-EE9C-801D-9E29-47C807F82896}"/>
                </a:ext>
              </a:extLst>
            </p:cNvPr>
            <p:cNvGrpSpPr/>
            <p:nvPr/>
          </p:nvGrpSpPr>
          <p:grpSpPr>
            <a:xfrm>
              <a:off x="808059" y="406401"/>
              <a:ext cx="892144" cy="976810"/>
              <a:chOff x="6248348" y="2743227"/>
              <a:chExt cx="1237963" cy="1355449"/>
            </a:xfrm>
          </p:grpSpPr>
          <p:sp>
            <p:nvSpPr>
              <p:cNvPr id="25" name="Freeform: Shape 24">
                <a:extLst>
                  <a:ext uri="{FF2B5EF4-FFF2-40B4-BE49-F238E27FC236}">
                    <a16:creationId xmlns:a16="http://schemas.microsoft.com/office/drawing/2014/main" id="{15C5BA7E-F9AC-479E-279C-E7D629C5D2C0}"/>
                  </a:ext>
                </a:extLst>
              </p:cNvPr>
              <p:cNvSpPr/>
              <p:nvPr/>
            </p:nvSpPr>
            <p:spPr>
              <a:xfrm>
                <a:off x="6558193" y="2743227"/>
                <a:ext cx="591499" cy="1355380"/>
              </a:xfrm>
              <a:custGeom>
                <a:avLst/>
                <a:gdLst>
                  <a:gd name="connsiteX0" fmla="*/ 295846 w 591499"/>
                  <a:gd name="connsiteY0" fmla="*/ 101 h 1355380"/>
                  <a:gd name="connsiteX1" fmla="*/ 179658 w 591499"/>
                  <a:gd name="connsiteY1" fmla="*/ 54087 h 1355380"/>
                  <a:gd name="connsiteX2" fmla="*/ 85977 w 591499"/>
                  <a:gd name="connsiteY2" fmla="*/ 199614 h 1355380"/>
                  <a:gd name="connsiteX3" fmla="*/ 96 w 591499"/>
                  <a:gd name="connsiteY3" fmla="*/ 677756 h 1355380"/>
                  <a:gd name="connsiteX4" fmla="*/ 85977 w 591499"/>
                  <a:gd name="connsiteY4" fmla="*/ 1155898 h 1355380"/>
                  <a:gd name="connsiteX5" fmla="*/ 179658 w 591499"/>
                  <a:gd name="connsiteY5" fmla="*/ 1301495 h 1355380"/>
                  <a:gd name="connsiteX6" fmla="*/ 295846 w 591499"/>
                  <a:gd name="connsiteY6" fmla="*/ 1355481 h 1355380"/>
                  <a:gd name="connsiteX7" fmla="*/ 412033 w 591499"/>
                  <a:gd name="connsiteY7" fmla="*/ 1301495 h 1355380"/>
                  <a:gd name="connsiteX8" fmla="*/ 505715 w 591499"/>
                  <a:gd name="connsiteY8" fmla="*/ 1155898 h 1355380"/>
                  <a:gd name="connsiteX9" fmla="*/ 591595 w 591499"/>
                  <a:gd name="connsiteY9" fmla="*/ 677756 h 1355380"/>
                  <a:gd name="connsiteX10" fmla="*/ 505715 w 591499"/>
                  <a:gd name="connsiteY10" fmla="*/ 199614 h 1355380"/>
                  <a:gd name="connsiteX11" fmla="*/ 412033 w 591499"/>
                  <a:gd name="connsiteY11" fmla="*/ 54018 h 1355380"/>
                  <a:gd name="connsiteX12" fmla="*/ 295846 w 591499"/>
                  <a:gd name="connsiteY12" fmla="*/ 101 h 1355380"/>
                  <a:gd name="connsiteX13" fmla="*/ 295846 w 591499"/>
                  <a:gd name="connsiteY13" fmla="*/ 101 h 1355380"/>
                  <a:gd name="connsiteX14" fmla="*/ 295846 w 591499"/>
                  <a:gd name="connsiteY14" fmla="*/ 7004 h 1355380"/>
                  <a:gd name="connsiteX15" fmla="*/ 407201 w 591499"/>
                  <a:gd name="connsiteY15" fmla="*/ 58988 h 1355380"/>
                  <a:gd name="connsiteX16" fmla="*/ 499363 w 591499"/>
                  <a:gd name="connsiteY16" fmla="*/ 202376 h 1355380"/>
                  <a:gd name="connsiteX17" fmla="*/ 584692 w 591499"/>
                  <a:gd name="connsiteY17" fmla="*/ 677756 h 1355380"/>
                  <a:gd name="connsiteX18" fmla="*/ 499363 w 591499"/>
                  <a:gd name="connsiteY18" fmla="*/ 1153137 h 1355380"/>
                  <a:gd name="connsiteX19" fmla="*/ 407201 w 591499"/>
                  <a:gd name="connsiteY19" fmla="*/ 1296524 h 1355380"/>
                  <a:gd name="connsiteX20" fmla="*/ 295846 w 591499"/>
                  <a:gd name="connsiteY20" fmla="*/ 1348508 h 1355380"/>
                  <a:gd name="connsiteX21" fmla="*/ 184491 w 591499"/>
                  <a:gd name="connsiteY21" fmla="*/ 1296524 h 1355380"/>
                  <a:gd name="connsiteX22" fmla="*/ 92328 w 591499"/>
                  <a:gd name="connsiteY22" fmla="*/ 1153137 h 1355380"/>
                  <a:gd name="connsiteX23" fmla="*/ 7000 w 591499"/>
                  <a:gd name="connsiteY23" fmla="*/ 677756 h 1355380"/>
                  <a:gd name="connsiteX24" fmla="*/ 92328 w 591499"/>
                  <a:gd name="connsiteY24" fmla="*/ 202376 h 1355380"/>
                  <a:gd name="connsiteX25" fmla="*/ 184491 w 591499"/>
                  <a:gd name="connsiteY25" fmla="*/ 58988 h 1355380"/>
                  <a:gd name="connsiteX26" fmla="*/ 295846 w 591499"/>
                  <a:gd name="connsiteY26" fmla="*/ 7004 h 1355380"/>
                  <a:gd name="connsiteX27" fmla="*/ 295846 w 591499"/>
                  <a:gd name="connsiteY27" fmla="*/ 7004 h 135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1499" h="1355380">
                    <a:moveTo>
                      <a:pt x="295846" y="101"/>
                    </a:moveTo>
                    <a:cubicBezTo>
                      <a:pt x="254424" y="101"/>
                      <a:pt x="215074" y="19500"/>
                      <a:pt x="179658" y="54087"/>
                    </a:cubicBezTo>
                    <a:cubicBezTo>
                      <a:pt x="144243" y="88604"/>
                      <a:pt x="112556" y="138310"/>
                      <a:pt x="85977" y="199614"/>
                    </a:cubicBezTo>
                    <a:cubicBezTo>
                      <a:pt x="32819" y="322222"/>
                      <a:pt x="96" y="491152"/>
                      <a:pt x="96" y="677756"/>
                    </a:cubicBezTo>
                    <a:cubicBezTo>
                      <a:pt x="96" y="864360"/>
                      <a:pt x="32819" y="1033291"/>
                      <a:pt x="85977" y="1155898"/>
                    </a:cubicBezTo>
                    <a:cubicBezTo>
                      <a:pt x="112556" y="1217202"/>
                      <a:pt x="144243" y="1266977"/>
                      <a:pt x="179658" y="1301495"/>
                    </a:cubicBezTo>
                    <a:cubicBezTo>
                      <a:pt x="215074" y="1336082"/>
                      <a:pt x="254424" y="1355481"/>
                      <a:pt x="295846" y="1355481"/>
                    </a:cubicBezTo>
                    <a:cubicBezTo>
                      <a:pt x="337267" y="1355481"/>
                      <a:pt x="376618" y="1336082"/>
                      <a:pt x="412033" y="1301495"/>
                    </a:cubicBezTo>
                    <a:cubicBezTo>
                      <a:pt x="447448" y="1266908"/>
                      <a:pt x="479136" y="1217202"/>
                      <a:pt x="505715" y="1155898"/>
                    </a:cubicBezTo>
                    <a:cubicBezTo>
                      <a:pt x="558872" y="1033291"/>
                      <a:pt x="591595" y="864360"/>
                      <a:pt x="591595" y="677756"/>
                    </a:cubicBezTo>
                    <a:cubicBezTo>
                      <a:pt x="591595" y="491152"/>
                      <a:pt x="558872" y="322222"/>
                      <a:pt x="505715" y="199614"/>
                    </a:cubicBezTo>
                    <a:cubicBezTo>
                      <a:pt x="479136" y="138310"/>
                      <a:pt x="447448" y="88535"/>
                      <a:pt x="412033" y="54018"/>
                    </a:cubicBezTo>
                    <a:cubicBezTo>
                      <a:pt x="376618" y="19500"/>
                      <a:pt x="337267" y="101"/>
                      <a:pt x="295846" y="101"/>
                    </a:cubicBezTo>
                    <a:lnTo>
                      <a:pt x="295846" y="101"/>
                    </a:lnTo>
                    <a:close/>
                    <a:moveTo>
                      <a:pt x="295846" y="7004"/>
                    </a:moveTo>
                    <a:cubicBezTo>
                      <a:pt x="335127" y="7004"/>
                      <a:pt x="372683" y="25299"/>
                      <a:pt x="407201" y="58988"/>
                    </a:cubicBezTo>
                    <a:cubicBezTo>
                      <a:pt x="441718" y="92678"/>
                      <a:pt x="472992" y="141693"/>
                      <a:pt x="499363" y="202376"/>
                    </a:cubicBezTo>
                    <a:cubicBezTo>
                      <a:pt x="551969" y="323809"/>
                      <a:pt x="584692" y="491981"/>
                      <a:pt x="584692" y="677756"/>
                    </a:cubicBezTo>
                    <a:cubicBezTo>
                      <a:pt x="584692" y="863531"/>
                      <a:pt x="552038" y="1031703"/>
                      <a:pt x="499363" y="1153137"/>
                    </a:cubicBezTo>
                    <a:cubicBezTo>
                      <a:pt x="473061" y="1213819"/>
                      <a:pt x="441718" y="1262835"/>
                      <a:pt x="407201" y="1296524"/>
                    </a:cubicBezTo>
                    <a:cubicBezTo>
                      <a:pt x="372683" y="1330214"/>
                      <a:pt x="335127" y="1348508"/>
                      <a:pt x="295846" y="1348508"/>
                    </a:cubicBezTo>
                    <a:cubicBezTo>
                      <a:pt x="256564" y="1348508"/>
                      <a:pt x="219009" y="1330214"/>
                      <a:pt x="184491" y="1296524"/>
                    </a:cubicBezTo>
                    <a:cubicBezTo>
                      <a:pt x="149973" y="1262835"/>
                      <a:pt x="118700" y="1213819"/>
                      <a:pt x="92328" y="1153137"/>
                    </a:cubicBezTo>
                    <a:cubicBezTo>
                      <a:pt x="39723" y="1031703"/>
                      <a:pt x="7000" y="863531"/>
                      <a:pt x="7000" y="677756"/>
                    </a:cubicBezTo>
                    <a:cubicBezTo>
                      <a:pt x="7000" y="491981"/>
                      <a:pt x="39654" y="323809"/>
                      <a:pt x="92328" y="202376"/>
                    </a:cubicBezTo>
                    <a:cubicBezTo>
                      <a:pt x="118631" y="141693"/>
                      <a:pt x="149973" y="92678"/>
                      <a:pt x="184491" y="58988"/>
                    </a:cubicBezTo>
                    <a:cubicBezTo>
                      <a:pt x="219009" y="25299"/>
                      <a:pt x="256564" y="7004"/>
                      <a:pt x="295846" y="7004"/>
                    </a:cubicBezTo>
                    <a:lnTo>
                      <a:pt x="295846" y="7004"/>
                    </a:lnTo>
                    <a:close/>
                  </a:path>
                </a:pathLst>
              </a:custGeom>
              <a:solidFill>
                <a:srgbClr val="90A1E5"/>
              </a:solidFill>
              <a:ln w="685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F9F5E33-0790-DAA3-1194-C7BB3613A05B}"/>
                  </a:ext>
                </a:extLst>
              </p:cNvPr>
              <p:cNvSpPr/>
              <p:nvPr/>
            </p:nvSpPr>
            <p:spPr>
              <a:xfrm>
                <a:off x="6248348" y="2995831"/>
                <a:ext cx="1211101" cy="850102"/>
              </a:xfrm>
              <a:custGeom>
                <a:avLst/>
                <a:gdLst>
                  <a:gd name="connsiteX0" fmla="*/ 1192565 w 1211101"/>
                  <a:gd name="connsiteY0" fmla="*/ 86324 h 850102"/>
                  <a:gd name="connsiteX1" fmla="*/ 1087700 w 1211101"/>
                  <a:gd name="connsiteY1" fmla="*/ 12663 h 850102"/>
                  <a:gd name="connsiteX2" fmla="*/ 914765 w 1211101"/>
                  <a:gd name="connsiteY2" fmla="*/ 4379 h 850102"/>
                  <a:gd name="connsiteX3" fmla="*/ 457748 w 1211101"/>
                  <a:gd name="connsiteY3" fmla="*/ 169098 h 850102"/>
                  <a:gd name="connsiteX4" fmla="*/ 86611 w 1211101"/>
                  <a:gd name="connsiteY4" fmla="*/ 482521 h 850102"/>
                  <a:gd name="connsiteX5" fmla="*/ 7358 w 1211101"/>
                  <a:gd name="connsiteY5" fmla="*/ 636402 h 850102"/>
                  <a:gd name="connsiteX6" fmla="*/ 18680 w 1211101"/>
                  <a:gd name="connsiteY6" fmla="*/ 764049 h 850102"/>
                  <a:gd name="connsiteX7" fmla="*/ 123545 w 1211101"/>
                  <a:gd name="connsiteY7" fmla="*/ 837641 h 850102"/>
                  <a:gd name="connsiteX8" fmla="*/ 296480 w 1211101"/>
                  <a:gd name="connsiteY8" fmla="*/ 845925 h 850102"/>
                  <a:gd name="connsiteX9" fmla="*/ 753497 w 1211101"/>
                  <a:gd name="connsiteY9" fmla="*/ 681206 h 850102"/>
                  <a:gd name="connsiteX10" fmla="*/ 1124634 w 1211101"/>
                  <a:gd name="connsiteY10" fmla="*/ 367783 h 850102"/>
                  <a:gd name="connsiteX11" fmla="*/ 1203887 w 1211101"/>
                  <a:gd name="connsiteY11" fmla="*/ 213902 h 850102"/>
                  <a:gd name="connsiteX12" fmla="*/ 1192565 w 1211101"/>
                  <a:gd name="connsiteY12" fmla="*/ 86324 h 850102"/>
                  <a:gd name="connsiteX13" fmla="*/ 1192565 w 1211101"/>
                  <a:gd name="connsiteY13" fmla="*/ 86324 h 850102"/>
                  <a:gd name="connsiteX14" fmla="*/ 1186559 w 1211101"/>
                  <a:gd name="connsiteY14" fmla="*/ 89776 h 850102"/>
                  <a:gd name="connsiteX15" fmla="*/ 1197191 w 1211101"/>
                  <a:gd name="connsiteY15" fmla="*/ 212177 h 850102"/>
                  <a:gd name="connsiteX16" fmla="*/ 1119042 w 1211101"/>
                  <a:gd name="connsiteY16" fmla="*/ 363641 h 850102"/>
                  <a:gd name="connsiteX17" fmla="*/ 750045 w 1211101"/>
                  <a:gd name="connsiteY17" fmla="*/ 675200 h 850102"/>
                  <a:gd name="connsiteX18" fmla="*/ 295721 w 1211101"/>
                  <a:gd name="connsiteY18" fmla="*/ 839091 h 850102"/>
                  <a:gd name="connsiteX19" fmla="*/ 125478 w 1211101"/>
                  <a:gd name="connsiteY19" fmla="*/ 831014 h 850102"/>
                  <a:gd name="connsiteX20" fmla="*/ 24755 w 1211101"/>
                  <a:gd name="connsiteY20" fmla="*/ 760597 h 850102"/>
                  <a:gd name="connsiteX21" fmla="*/ 14123 w 1211101"/>
                  <a:gd name="connsiteY21" fmla="*/ 638197 h 850102"/>
                  <a:gd name="connsiteX22" fmla="*/ 92203 w 1211101"/>
                  <a:gd name="connsiteY22" fmla="*/ 486732 h 850102"/>
                  <a:gd name="connsiteX23" fmla="*/ 461268 w 1211101"/>
                  <a:gd name="connsiteY23" fmla="*/ 175173 h 850102"/>
                  <a:gd name="connsiteX24" fmla="*/ 915593 w 1211101"/>
                  <a:gd name="connsiteY24" fmla="*/ 11351 h 850102"/>
                  <a:gd name="connsiteX25" fmla="*/ 1085836 w 1211101"/>
                  <a:gd name="connsiteY25" fmla="*/ 19429 h 850102"/>
                  <a:gd name="connsiteX26" fmla="*/ 1186559 w 1211101"/>
                  <a:gd name="connsiteY26" fmla="*/ 89776 h 85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1101" h="850102">
                    <a:moveTo>
                      <a:pt x="1192565" y="86324"/>
                    </a:moveTo>
                    <a:cubicBezTo>
                      <a:pt x="1171854" y="50426"/>
                      <a:pt x="1135403" y="26056"/>
                      <a:pt x="1087700" y="12663"/>
                    </a:cubicBezTo>
                    <a:cubicBezTo>
                      <a:pt x="1040065" y="-730"/>
                      <a:pt x="981177" y="-3284"/>
                      <a:pt x="914765" y="4379"/>
                    </a:cubicBezTo>
                    <a:cubicBezTo>
                      <a:pt x="782009" y="19636"/>
                      <a:pt x="619361" y="75762"/>
                      <a:pt x="457748" y="169098"/>
                    </a:cubicBezTo>
                    <a:cubicBezTo>
                      <a:pt x="296135" y="262366"/>
                      <a:pt x="166209" y="375239"/>
                      <a:pt x="86611" y="482521"/>
                    </a:cubicBezTo>
                    <a:cubicBezTo>
                      <a:pt x="46777" y="536162"/>
                      <a:pt x="19577" y="588491"/>
                      <a:pt x="7358" y="636402"/>
                    </a:cubicBezTo>
                    <a:cubicBezTo>
                      <a:pt x="-4862" y="684382"/>
                      <a:pt x="-2031" y="728150"/>
                      <a:pt x="18680" y="764049"/>
                    </a:cubicBezTo>
                    <a:cubicBezTo>
                      <a:pt x="39390" y="799947"/>
                      <a:pt x="75910" y="824248"/>
                      <a:pt x="123545" y="837641"/>
                    </a:cubicBezTo>
                    <a:cubicBezTo>
                      <a:pt x="171180" y="851034"/>
                      <a:pt x="230067" y="853588"/>
                      <a:pt x="296480" y="845925"/>
                    </a:cubicBezTo>
                    <a:cubicBezTo>
                      <a:pt x="429236" y="830668"/>
                      <a:pt x="591953" y="774542"/>
                      <a:pt x="753497" y="681206"/>
                    </a:cubicBezTo>
                    <a:cubicBezTo>
                      <a:pt x="915110" y="587938"/>
                      <a:pt x="1045035" y="475065"/>
                      <a:pt x="1124634" y="367783"/>
                    </a:cubicBezTo>
                    <a:cubicBezTo>
                      <a:pt x="1164467" y="314142"/>
                      <a:pt x="1191668" y="261813"/>
                      <a:pt x="1203887" y="213902"/>
                    </a:cubicBezTo>
                    <a:cubicBezTo>
                      <a:pt x="1216175" y="165992"/>
                      <a:pt x="1213345" y="122223"/>
                      <a:pt x="1192565" y="86324"/>
                    </a:cubicBezTo>
                    <a:lnTo>
                      <a:pt x="1192565" y="86324"/>
                    </a:lnTo>
                    <a:close/>
                    <a:moveTo>
                      <a:pt x="1186559" y="89776"/>
                    </a:moveTo>
                    <a:cubicBezTo>
                      <a:pt x="1206165" y="123811"/>
                      <a:pt x="1209134" y="165439"/>
                      <a:pt x="1197191" y="212177"/>
                    </a:cubicBezTo>
                    <a:cubicBezTo>
                      <a:pt x="1185247" y="258914"/>
                      <a:pt x="1158461" y="310484"/>
                      <a:pt x="1119042" y="363641"/>
                    </a:cubicBezTo>
                    <a:cubicBezTo>
                      <a:pt x="1040203" y="469956"/>
                      <a:pt x="910899" y="582347"/>
                      <a:pt x="750045" y="675200"/>
                    </a:cubicBezTo>
                    <a:cubicBezTo>
                      <a:pt x="589192" y="768122"/>
                      <a:pt x="427165" y="823903"/>
                      <a:pt x="295721" y="839091"/>
                    </a:cubicBezTo>
                    <a:cubicBezTo>
                      <a:pt x="229998" y="846685"/>
                      <a:pt x="171939" y="844061"/>
                      <a:pt x="125478" y="831014"/>
                    </a:cubicBezTo>
                    <a:cubicBezTo>
                      <a:pt x="79086" y="817966"/>
                      <a:pt x="44430" y="794632"/>
                      <a:pt x="24755" y="760597"/>
                    </a:cubicBezTo>
                    <a:cubicBezTo>
                      <a:pt x="5149" y="726562"/>
                      <a:pt x="2180" y="684934"/>
                      <a:pt x="14123" y="638197"/>
                    </a:cubicBezTo>
                    <a:cubicBezTo>
                      <a:pt x="26067" y="591459"/>
                      <a:pt x="52783" y="539890"/>
                      <a:pt x="92203" y="486732"/>
                    </a:cubicBezTo>
                    <a:cubicBezTo>
                      <a:pt x="171042" y="380417"/>
                      <a:pt x="300346" y="268027"/>
                      <a:pt x="461268" y="175173"/>
                    </a:cubicBezTo>
                    <a:cubicBezTo>
                      <a:pt x="622191" y="82251"/>
                      <a:pt x="784149" y="26539"/>
                      <a:pt x="915593" y="11351"/>
                    </a:cubicBezTo>
                    <a:cubicBezTo>
                      <a:pt x="981315" y="3757"/>
                      <a:pt x="1039444" y="6381"/>
                      <a:pt x="1085836" y="19429"/>
                    </a:cubicBezTo>
                    <a:cubicBezTo>
                      <a:pt x="1132297" y="32407"/>
                      <a:pt x="1166953" y="55810"/>
                      <a:pt x="1186559" y="89776"/>
                    </a:cubicBezTo>
                    <a:close/>
                  </a:path>
                </a:pathLst>
              </a:custGeom>
              <a:solidFill>
                <a:srgbClr val="90A1E5"/>
              </a:solidFill>
              <a:ln w="685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E46AA2C-9E8F-DF3F-576E-62D814A0DB89}"/>
                  </a:ext>
                </a:extLst>
              </p:cNvPr>
              <p:cNvSpPr/>
              <p:nvPr/>
            </p:nvSpPr>
            <p:spPr>
              <a:xfrm>
                <a:off x="6248348" y="2995900"/>
                <a:ext cx="1211082" cy="850102"/>
              </a:xfrm>
              <a:custGeom>
                <a:avLst/>
                <a:gdLst>
                  <a:gd name="connsiteX0" fmla="*/ 1192565 w 1211082"/>
                  <a:gd name="connsiteY0" fmla="*/ 763980 h 850102"/>
                  <a:gd name="connsiteX1" fmla="*/ 1203887 w 1211082"/>
                  <a:gd name="connsiteY1" fmla="*/ 636402 h 850102"/>
                  <a:gd name="connsiteX2" fmla="*/ 1124634 w 1211082"/>
                  <a:gd name="connsiteY2" fmla="*/ 482521 h 850102"/>
                  <a:gd name="connsiteX3" fmla="*/ 753497 w 1211082"/>
                  <a:gd name="connsiteY3" fmla="*/ 169098 h 850102"/>
                  <a:gd name="connsiteX4" fmla="*/ 296480 w 1211082"/>
                  <a:gd name="connsiteY4" fmla="*/ 4379 h 850102"/>
                  <a:gd name="connsiteX5" fmla="*/ 123545 w 1211082"/>
                  <a:gd name="connsiteY5" fmla="*/ 12663 h 850102"/>
                  <a:gd name="connsiteX6" fmla="*/ 18680 w 1211082"/>
                  <a:gd name="connsiteY6" fmla="*/ 86324 h 850102"/>
                  <a:gd name="connsiteX7" fmla="*/ 7358 w 1211082"/>
                  <a:gd name="connsiteY7" fmla="*/ 213902 h 850102"/>
                  <a:gd name="connsiteX8" fmla="*/ 86611 w 1211082"/>
                  <a:gd name="connsiteY8" fmla="*/ 367783 h 850102"/>
                  <a:gd name="connsiteX9" fmla="*/ 457748 w 1211082"/>
                  <a:gd name="connsiteY9" fmla="*/ 681206 h 850102"/>
                  <a:gd name="connsiteX10" fmla="*/ 914765 w 1211082"/>
                  <a:gd name="connsiteY10" fmla="*/ 845925 h 850102"/>
                  <a:gd name="connsiteX11" fmla="*/ 1087700 w 1211082"/>
                  <a:gd name="connsiteY11" fmla="*/ 837641 h 850102"/>
                  <a:gd name="connsiteX12" fmla="*/ 1192565 w 1211082"/>
                  <a:gd name="connsiteY12" fmla="*/ 763980 h 850102"/>
                  <a:gd name="connsiteX13" fmla="*/ 1192565 w 1211082"/>
                  <a:gd name="connsiteY13" fmla="*/ 763980 h 850102"/>
                  <a:gd name="connsiteX14" fmla="*/ 1186559 w 1211082"/>
                  <a:gd name="connsiteY14" fmla="*/ 760528 h 850102"/>
                  <a:gd name="connsiteX15" fmla="*/ 1085836 w 1211082"/>
                  <a:gd name="connsiteY15" fmla="*/ 830945 h 850102"/>
                  <a:gd name="connsiteX16" fmla="*/ 915593 w 1211082"/>
                  <a:gd name="connsiteY16" fmla="*/ 839022 h 850102"/>
                  <a:gd name="connsiteX17" fmla="*/ 461268 w 1211082"/>
                  <a:gd name="connsiteY17" fmla="*/ 675200 h 850102"/>
                  <a:gd name="connsiteX18" fmla="*/ 92203 w 1211082"/>
                  <a:gd name="connsiteY18" fmla="*/ 363641 h 850102"/>
                  <a:gd name="connsiteX19" fmla="*/ 14123 w 1211082"/>
                  <a:gd name="connsiteY19" fmla="*/ 212177 h 850102"/>
                  <a:gd name="connsiteX20" fmla="*/ 24755 w 1211082"/>
                  <a:gd name="connsiteY20" fmla="*/ 89776 h 850102"/>
                  <a:gd name="connsiteX21" fmla="*/ 125478 w 1211082"/>
                  <a:gd name="connsiteY21" fmla="*/ 19360 h 850102"/>
                  <a:gd name="connsiteX22" fmla="*/ 295721 w 1211082"/>
                  <a:gd name="connsiteY22" fmla="*/ 11282 h 850102"/>
                  <a:gd name="connsiteX23" fmla="*/ 750045 w 1211082"/>
                  <a:gd name="connsiteY23" fmla="*/ 175035 h 850102"/>
                  <a:gd name="connsiteX24" fmla="*/ 1119111 w 1211082"/>
                  <a:gd name="connsiteY24" fmla="*/ 486594 h 850102"/>
                  <a:gd name="connsiteX25" fmla="*/ 1197190 w 1211082"/>
                  <a:gd name="connsiteY25" fmla="*/ 638058 h 850102"/>
                  <a:gd name="connsiteX26" fmla="*/ 1186559 w 1211082"/>
                  <a:gd name="connsiteY26" fmla="*/ 760528 h 85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1082" h="850102">
                    <a:moveTo>
                      <a:pt x="1192565" y="763980"/>
                    </a:moveTo>
                    <a:cubicBezTo>
                      <a:pt x="1213276" y="728081"/>
                      <a:pt x="1216175" y="684313"/>
                      <a:pt x="1203887" y="636402"/>
                    </a:cubicBezTo>
                    <a:cubicBezTo>
                      <a:pt x="1191668" y="588422"/>
                      <a:pt x="1164398" y="536162"/>
                      <a:pt x="1124634" y="482521"/>
                    </a:cubicBezTo>
                    <a:cubicBezTo>
                      <a:pt x="1045035" y="375170"/>
                      <a:pt x="915110" y="262366"/>
                      <a:pt x="753497" y="169098"/>
                    </a:cubicBezTo>
                    <a:cubicBezTo>
                      <a:pt x="591884" y="75831"/>
                      <a:pt x="429236" y="19705"/>
                      <a:pt x="296480" y="4379"/>
                    </a:cubicBezTo>
                    <a:cubicBezTo>
                      <a:pt x="230136" y="-3284"/>
                      <a:pt x="171180" y="-730"/>
                      <a:pt x="123545" y="12663"/>
                    </a:cubicBezTo>
                    <a:cubicBezTo>
                      <a:pt x="75910" y="26056"/>
                      <a:pt x="39390" y="50426"/>
                      <a:pt x="18680" y="86324"/>
                    </a:cubicBezTo>
                    <a:cubicBezTo>
                      <a:pt x="-2031" y="122223"/>
                      <a:pt x="-4862" y="165992"/>
                      <a:pt x="7358" y="213902"/>
                    </a:cubicBezTo>
                    <a:cubicBezTo>
                      <a:pt x="19577" y="261882"/>
                      <a:pt x="46846" y="314143"/>
                      <a:pt x="86611" y="367783"/>
                    </a:cubicBezTo>
                    <a:cubicBezTo>
                      <a:pt x="166209" y="475134"/>
                      <a:pt x="296135" y="587939"/>
                      <a:pt x="457748" y="681206"/>
                    </a:cubicBezTo>
                    <a:cubicBezTo>
                      <a:pt x="619361" y="774473"/>
                      <a:pt x="782009" y="830599"/>
                      <a:pt x="914765" y="845925"/>
                    </a:cubicBezTo>
                    <a:cubicBezTo>
                      <a:pt x="981108" y="853588"/>
                      <a:pt x="1040065" y="851034"/>
                      <a:pt x="1087700" y="837641"/>
                    </a:cubicBezTo>
                    <a:cubicBezTo>
                      <a:pt x="1135403" y="824179"/>
                      <a:pt x="1171854" y="799878"/>
                      <a:pt x="1192565" y="763980"/>
                    </a:cubicBezTo>
                    <a:lnTo>
                      <a:pt x="1192565" y="763980"/>
                    </a:lnTo>
                    <a:close/>
                    <a:moveTo>
                      <a:pt x="1186559" y="760528"/>
                    </a:moveTo>
                    <a:cubicBezTo>
                      <a:pt x="1166953" y="794563"/>
                      <a:pt x="1132297" y="817897"/>
                      <a:pt x="1085836" y="830945"/>
                    </a:cubicBezTo>
                    <a:cubicBezTo>
                      <a:pt x="1039444" y="843992"/>
                      <a:pt x="981315" y="846616"/>
                      <a:pt x="915593" y="839022"/>
                    </a:cubicBezTo>
                    <a:cubicBezTo>
                      <a:pt x="784149" y="823903"/>
                      <a:pt x="622122" y="768053"/>
                      <a:pt x="461268" y="675200"/>
                    </a:cubicBezTo>
                    <a:cubicBezTo>
                      <a:pt x="300346" y="582278"/>
                      <a:pt x="171042" y="469956"/>
                      <a:pt x="92203" y="363641"/>
                    </a:cubicBezTo>
                    <a:cubicBezTo>
                      <a:pt x="52783" y="310484"/>
                      <a:pt x="25997" y="258914"/>
                      <a:pt x="14123" y="212177"/>
                    </a:cubicBezTo>
                    <a:cubicBezTo>
                      <a:pt x="2180" y="165439"/>
                      <a:pt x="5149" y="123742"/>
                      <a:pt x="24755" y="89776"/>
                    </a:cubicBezTo>
                    <a:cubicBezTo>
                      <a:pt x="44361" y="55741"/>
                      <a:pt x="79017" y="32407"/>
                      <a:pt x="125478" y="19360"/>
                    </a:cubicBezTo>
                    <a:cubicBezTo>
                      <a:pt x="171870" y="6312"/>
                      <a:pt x="229998" y="3688"/>
                      <a:pt x="295721" y="11282"/>
                    </a:cubicBezTo>
                    <a:cubicBezTo>
                      <a:pt x="427165" y="26332"/>
                      <a:pt x="589123" y="82182"/>
                      <a:pt x="750045" y="175035"/>
                    </a:cubicBezTo>
                    <a:cubicBezTo>
                      <a:pt x="910968" y="267958"/>
                      <a:pt x="1040272" y="380279"/>
                      <a:pt x="1119111" y="486594"/>
                    </a:cubicBezTo>
                    <a:cubicBezTo>
                      <a:pt x="1158530" y="539752"/>
                      <a:pt x="1185316" y="591321"/>
                      <a:pt x="1197190" y="638058"/>
                    </a:cubicBezTo>
                    <a:cubicBezTo>
                      <a:pt x="1209134" y="684796"/>
                      <a:pt x="1206234" y="726493"/>
                      <a:pt x="1186559" y="760528"/>
                    </a:cubicBezTo>
                    <a:close/>
                  </a:path>
                </a:pathLst>
              </a:custGeom>
              <a:solidFill>
                <a:srgbClr val="90A1E5"/>
              </a:solidFill>
              <a:ln w="6856" cap="flat">
                <a:noFill/>
                <a:prstDash val="solid"/>
                <a:miter/>
              </a:ln>
            </p:spPr>
            <p:txBody>
              <a:bodyPr rtlCol="0" anchor="ctr"/>
              <a:lstStyle/>
              <a:p>
                <a:endParaRPr lang="en-US"/>
              </a:p>
            </p:txBody>
          </p:sp>
          <p:grpSp>
            <p:nvGrpSpPr>
              <p:cNvPr id="28" name="Graphic 2">
                <a:extLst>
                  <a:ext uri="{FF2B5EF4-FFF2-40B4-BE49-F238E27FC236}">
                    <a16:creationId xmlns:a16="http://schemas.microsoft.com/office/drawing/2014/main" id="{BE4201AB-6C04-4CBA-A400-79816B3CDB19}"/>
                  </a:ext>
                </a:extLst>
              </p:cNvPr>
              <p:cNvGrpSpPr/>
              <p:nvPr/>
            </p:nvGrpSpPr>
            <p:grpSpPr>
              <a:xfrm>
                <a:off x="6491872" y="3058858"/>
                <a:ext cx="724071" cy="724090"/>
                <a:chOff x="6491872" y="3058858"/>
                <a:chExt cx="724071" cy="724090"/>
              </a:xfrm>
              <a:solidFill>
                <a:srgbClr val="9950C3"/>
              </a:solidFill>
            </p:grpSpPr>
            <p:sp>
              <p:nvSpPr>
                <p:cNvPr id="79" name="Freeform: Shape 78">
                  <a:extLst>
                    <a:ext uri="{FF2B5EF4-FFF2-40B4-BE49-F238E27FC236}">
                      <a16:creationId xmlns:a16="http://schemas.microsoft.com/office/drawing/2014/main" id="{FB3CAE5B-1622-B85A-78F3-A389121F1A91}"/>
                    </a:ext>
                  </a:extLst>
                </p:cNvPr>
                <p:cNvSpPr/>
                <p:nvPr/>
              </p:nvSpPr>
              <p:spPr>
                <a:xfrm>
                  <a:off x="6969440" y="3132796"/>
                  <a:ext cx="172278" cy="172589"/>
                </a:xfrm>
                <a:custGeom>
                  <a:avLst/>
                  <a:gdLst>
                    <a:gd name="connsiteX0" fmla="*/ 147449 w 172278"/>
                    <a:gd name="connsiteY0" fmla="*/ 147392 h 172589"/>
                    <a:gd name="connsiteX1" fmla="*/ 25394 w 172278"/>
                    <a:gd name="connsiteY1" fmla="*/ 147392 h 172589"/>
                    <a:gd name="connsiteX2" fmla="*/ 25394 w 172278"/>
                    <a:gd name="connsiteY2" fmla="*/ 25337 h 172589"/>
                    <a:gd name="connsiteX3" fmla="*/ 25394 w 172278"/>
                    <a:gd name="connsiteY3" fmla="*/ 25337 h 172589"/>
                    <a:gd name="connsiteX4" fmla="*/ 147449 w 172278"/>
                    <a:gd name="connsiteY4" fmla="*/ 25337 h 172589"/>
                    <a:gd name="connsiteX5" fmla="*/ 147449 w 172278"/>
                    <a:gd name="connsiteY5" fmla="*/ 25337 h 172589"/>
                    <a:gd name="connsiteX6" fmla="*/ 147449 w 172278"/>
                    <a:gd name="connsiteY6" fmla="*/ 147392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78" h="172589">
                      <a:moveTo>
                        <a:pt x="147449" y="147392"/>
                      </a:moveTo>
                      <a:cubicBezTo>
                        <a:pt x="113760" y="181082"/>
                        <a:pt x="59152" y="181082"/>
                        <a:pt x="25394" y="147392"/>
                      </a:cubicBezTo>
                      <a:cubicBezTo>
                        <a:pt x="-8296" y="113703"/>
                        <a:pt x="-8296" y="59096"/>
                        <a:pt x="25394" y="25337"/>
                      </a:cubicBezTo>
                      <a:lnTo>
                        <a:pt x="25394" y="25337"/>
                      </a:lnTo>
                      <a:cubicBezTo>
                        <a:pt x="59083" y="-8352"/>
                        <a:pt x="113691" y="-8352"/>
                        <a:pt x="147449" y="25337"/>
                      </a:cubicBezTo>
                      <a:lnTo>
                        <a:pt x="147449" y="25337"/>
                      </a:lnTo>
                      <a:cubicBezTo>
                        <a:pt x="180863" y="58957"/>
                        <a:pt x="180586" y="113496"/>
                        <a:pt x="147449" y="147392"/>
                      </a:cubicBezTo>
                      <a:close/>
                    </a:path>
                  </a:pathLst>
                </a:custGeom>
                <a:solidFill>
                  <a:srgbClr val="9950C3"/>
                </a:solidFill>
                <a:ln w="6856"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997FF8D6-CFE3-BCA5-29C1-1732D1891DD0}"/>
                    </a:ext>
                  </a:extLst>
                </p:cNvPr>
                <p:cNvSpPr/>
                <p:nvPr/>
              </p:nvSpPr>
              <p:spPr>
                <a:xfrm>
                  <a:off x="6564736" y="3536518"/>
                  <a:ext cx="174691" cy="172520"/>
                </a:xfrm>
                <a:custGeom>
                  <a:avLst/>
                  <a:gdLst>
                    <a:gd name="connsiteX0" fmla="*/ 148439 w 174691"/>
                    <a:gd name="connsiteY0" fmla="*/ 147385 h 172520"/>
                    <a:gd name="connsiteX1" fmla="*/ 26384 w 174691"/>
                    <a:gd name="connsiteY1" fmla="*/ 147385 h 172520"/>
                    <a:gd name="connsiteX2" fmla="*/ 24312 w 174691"/>
                    <a:gd name="connsiteY2" fmla="*/ 26089 h 172520"/>
                    <a:gd name="connsiteX3" fmla="*/ 26384 w 174691"/>
                    <a:gd name="connsiteY3" fmla="*/ 25398 h 172520"/>
                    <a:gd name="connsiteX4" fmla="*/ 148439 w 174691"/>
                    <a:gd name="connsiteY4" fmla="*/ 25398 h 172520"/>
                    <a:gd name="connsiteX5" fmla="*/ 148439 w 174691"/>
                    <a:gd name="connsiteY5" fmla="*/ 25398 h 172520"/>
                    <a:gd name="connsiteX6" fmla="*/ 150510 w 174691"/>
                    <a:gd name="connsiteY6" fmla="*/ 146694 h 172520"/>
                    <a:gd name="connsiteX7" fmla="*/ 148439 w 174691"/>
                    <a:gd name="connsiteY7" fmla="*/ 147385 h 172520"/>
                    <a:gd name="connsiteX8" fmla="*/ 148439 w 174691"/>
                    <a:gd name="connsiteY8" fmla="*/ 147385 h 1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691" h="172520">
                      <a:moveTo>
                        <a:pt x="148439" y="147385"/>
                      </a:moveTo>
                      <a:cubicBezTo>
                        <a:pt x="114749" y="181074"/>
                        <a:pt x="60142" y="181074"/>
                        <a:pt x="26384" y="147385"/>
                      </a:cubicBezTo>
                      <a:cubicBezTo>
                        <a:pt x="-7720" y="114040"/>
                        <a:pt x="-8963" y="60123"/>
                        <a:pt x="24312" y="26089"/>
                      </a:cubicBezTo>
                      <a:cubicBezTo>
                        <a:pt x="24796" y="25605"/>
                        <a:pt x="25210" y="25191"/>
                        <a:pt x="26384" y="25398"/>
                      </a:cubicBezTo>
                      <a:cubicBezTo>
                        <a:pt x="60073" y="-8291"/>
                        <a:pt x="114680" y="-8291"/>
                        <a:pt x="148439" y="25398"/>
                      </a:cubicBezTo>
                      <a:lnTo>
                        <a:pt x="148439" y="25398"/>
                      </a:lnTo>
                      <a:cubicBezTo>
                        <a:pt x="182543" y="58743"/>
                        <a:pt x="183785" y="112660"/>
                        <a:pt x="150510" y="146694"/>
                      </a:cubicBezTo>
                      <a:cubicBezTo>
                        <a:pt x="150027" y="147178"/>
                        <a:pt x="149543" y="147592"/>
                        <a:pt x="148439" y="147385"/>
                      </a:cubicBezTo>
                      <a:lnTo>
                        <a:pt x="148439" y="147385"/>
                      </a:lnTo>
                      <a:close/>
                    </a:path>
                  </a:pathLst>
                </a:custGeom>
                <a:solidFill>
                  <a:srgbClr val="9950C3"/>
                </a:solidFill>
                <a:ln w="6856"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E600574-725D-06D0-0D20-2D0E4F4A076D}"/>
                    </a:ext>
                  </a:extLst>
                </p:cNvPr>
                <p:cNvSpPr/>
                <p:nvPr/>
              </p:nvSpPr>
              <p:spPr>
                <a:xfrm>
                  <a:off x="7043331" y="3408479"/>
                  <a:ext cx="172613" cy="172613"/>
                </a:xfrm>
                <a:custGeom>
                  <a:avLst/>
                  <a:gdLst>
                    <a:gd name="connsiteX0" fmla="*/ 64112 w 172613"/>
                    <a:gd name="connsiteY0" fmla="*/ 169779 h 172613"/>
                    <a:gd name="connsiteX1" fmla="*/ 3084 w 172613"/>
                    <a:gd name="connsiteY1" fmla="*/ 64086 h 172613"/>
                    <a:gd name="connsiteX2" fmla="*/ 3084 w 172613"/>
                    <a:gd name="connsiteY2" fmla="*/ 64086 h 172613"/>
                    <a:gd name="connsiteX3" fmla="*/ 108778 w 172613"/>
                    <a:gd name="connsiteY3" fmla="*/ 3058 h 172613"/>
                    <a:gd name="connsiteX4" fmla="*/ 108778 w 172613"/>
                    <a:gd name="connsiteY4" fmla="*/ 3058 h 172613"/>
                    <a:gd name="connsiteX5" fmla="*/ 169806 w 172613"/>
                    <a:gd name="connsiteY5" fmla="*/ 108752 h 172613"/>
                    <a:gd name="connsiteX6" fmla="*/ 64112 w 172613"/>
                    <a:gd name="connsiteY6" fmla="*/ 169779 h 172613"/>
                    <a:gd name="connsiteX7" fmla="*/ 64112 w 172613"/>
                    <a:gd name="connsiteY7" fmla="*/ 169779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13" h="172613">
                      <a:moveTo>
                        <a:pt x="64112" y="169779"/>
                      </a:moveTo>
                      <a:cubicBezTo>
                        <a:pt x="18065" y="157422"/>
                        <a:pt x="-9204" y="110132"/>
                        <a:pt x="3084" y="64086"/>
                      </a:cubicBezTo>
                      <a:lnTo>
                        <a:pt x="3084" y="64086"/>
                      </a:lnTo>
                      <a:cubicBezTo>
                        <a:pt x="15442" y="18039"/>
                        <a:pt x="62731" y="-9231"/>
                        <a:pt x="108778" y="3058"/>
                      </a:cubicBezTo>
                      <a:lnTo>
                        <a:pt x="108778" y="3058"/>
                      </a:lnTo>
                      <a:cubicBezTo>
                        <a:pt x="154825" y="15415"/>
                        <a:pt x="182094" y="62705"/>
                        <a:pt x="169806" y="108752"/>
                      </a:cubicBezTo>
                      <a:cubicBezTo>
                        <a:pt x="157448" y="154799"/>
                        <a:pt x="110159" y="182068"/>
                        <a:pt x="64112" y="169779"/>
                      </a:cubicBezTo>
                      <a:lnTo>
                        <a:pt x="64112" y="169779"/>
                      </a:lnTo>
                      <a:close/>
                    </a:path>
                  </a:pathLst>
                </a:custGeom>
                <a:solidFill>
                  <a:srgbClr val="9950C3"/>
                </a:solidFill>
                <a:ln w="6856"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5358146B-4683-268E-B022-42823FC0FC19}"/>
                    </a:ext>
                  </a:extLst>
                </p:cNvPr>
                <p:cNvSpPr/>
                <p:nvPr/>
              </p:nvSpPr>
              <p:spPr>
                <a:xfrm>
                  <a:off x="6491872" y="3260742"/>
                  <a:ext cx="172613" cy="172613"/>
                </a:xfrm>
                <a:custGeom>
                  <a:avLst/>
                  <a:gdLst>
                    <a:gd name="connsiteX0" fmla="*/ 64028 w 172613"/>
                    <a:gd name="connsiteY0" fmla="*/ 169757 h 172613"/>
                    <a:gd name="connsiteX1" fmla="*/ 3000 w 172613"/>
                    <a:gd name="connsiteY1" fmla="*/ 64063 h 172613"/>
                    <a:gd name="connsiteX2" fmla="*/ 3000 w 172613"/>
                    <a:gd name="connsiteY2" fmla="*/ 64063 h 172613"/>
                    <a:gd name="connsiteX3" fmla="*/ 108694 w 172613"/>
                    <a:gd name="connsiteY3" fmla="*/ 3035 h 172613"/>
                    <a:gd name="connsiteX4" fmla="*/ 108694 w 172613"/>
                    <a:gd name="connsiteY4" fmla="*/ 3035 h 172613"/>
                    <a:gd name="connsiteX5" fmla="*/ 169722 w 172613"/>
                    <a:gd name="connsiteY5" fmla="*/ 108729 h 172613"/>
                    <a:gd name="connsiteX6" fmla="*/ 169722 w 172613"/>
                    <a:gd name="connsiteY6" fmla="*/ 108729 h 172613"/>
                    <a:gd name="connsiteX7" fmla="*/ 64028 w 172613"/>
                    <a:gd name="connsiteY7" fmla="*/ 169757 h 172613"/>
                    <a:gd name="connsiteX8" fmla="*/ 64028 w 172613"/>
                    <a:gd name="connsiteY8" fmla="*/ 169757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64028" y="169757"/>
                      </a:moveTo>
                      <a:cubicBezTo>
                        <a:pt x="17981" y="157400"/>
                        <a:pt x="-9288" y="110110"/>
                        <a:pt x="3000" y="64063"/>
                      </a:cubicBezTo>
                      <a:lnTo>
                        <a:pt x="3000" y="64063"/>
                      </a:lnTo>
                      <a:cubicBezTo>
                        <a:pt x="15358" y="18016"/>
                        <a:pt x="62647" y="-9253"/>
                        <a:pt x="108694" y="3035"/>
                      </a:cubicBezTo>
                      <a:lnTo>
                        <a:pt x="108694" y="3035"/>
                      </a:lnTo>
                      <a:cubicBezTo>
                        <a:pt x="154741" y="15393"/>
                        <a:pt x="182010" y="62682"/>
                        <a:pt x="169722" y="108729"/>
                      </a:cubicBezTo>
                      <a:lnTo>
                        <a:pt x="169722" y="108729"/>
                      </a:lnTo>
                      <a:cubicBezTo>
                        <a:pt x="157434" y="154776"/>
                        <a:pt x="110075" y="182045"/>
                        <a:pt x="64028" y="169757"/>
                      </a:cubicBezTo>
                      <a:lnTo>
                        <a:pt x="64028" y="169757"/>
                      </a:lnTo>
                      <a:close/>
                    </a:path>
                  </a:pathLst>
                </a:custGeom>
                <a:solidFill>
                  <a:srgbClr val="9950C3"/>
                </a:solidFill>
                <a:ln w="6856"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1CCC96B3-C7BA-B3D4-B064-B13DC7DCD611}"/>
                    </a:ext>
                  </a:extLst>
                </p:cNvPr>
                <p:cNvSpPr/>
                <p:nvPr/>
              </p:nvSpPr>
              <p:spPr>
                <a:xfrm>
                  <a:off x="6841515" y="3610316"/>
                  <a:ext cx="172660" cy="172632"/>
                </a:xfrm>
                <a:custGeom>
                  <a:avLst/>
                  <a:gdLst>
                    <a:gd name="connsiteX0" fmla="*/ 3077 w 172660"/>
                    <a:gd name="connsiteY0" fmla="*/ 108806 h 172632"/>
                    <a:gd name="connsiteX1" fmla="*/ 64105 w 172660"/>
                    <a:gd name="connsiteY1" fmla="*/ 3112 h 172632"/>
                    <a:gd name="connsiteX2" fmla="*/ 64105 w 172660"/>
                    <a:gd name="connsiteY2" fmla="*/ 3112 h 172632"/>
                    <a:gd name="connsiteX3" fmla="*/ 169799 w 172660"/>
                    <a:gd name="connsiteY3" fmla="*/ 64140 h 172632"/>
                    <a:gd name="connsiteX4" fmla="*/ 169799 w 172660"/>
                    <a:gd name="connsiteY4" fmla="*/ 64140 h 172632"/>
                    <a:gd name="connsiteX5" fmla="*/ 108771 w 172660"/>
                    <a:gd name="connsiteY5" fmla="*/ 169834 h 172632"/>
                    <a:gd name="connsiteX6" fmla="*/ 3077 w 172660"/>
                    <a:gd name="connsiteY6" fmla="*/ 108806 h 172632"/>
                    <a:gd name="connsiteX7" fmla="*/ 3077 w 172660"/>
                    <a:gd name="connsiteY7" fmla="*/ 108806 h 17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60" h="172632">
                      <a:moveTo>
                        <a:pt x="3077" y="108806"/>
                      </a:moveTo>
                      <a:cubicBezTo>
                        <a:pt x="-9280" y="62759"/>
                        <a:pt x="18058" y="15470"/>
                        <a:pt x="64105" y="3112"/>
                      </a:cubicBezTo>
                      <a:lnTo>
                        <a:pt x="64105" y="3112"/>
                      </a:lnTo>
                      <a:cubicBezTo>
                        <a:pt x="110152" y="-9245"/>
                        <a:pt x="157441" y="18093"/>
                        <a:pt x="169799" y="64140"/>
                      </a:cubicBezTo>
                      <a:lnTo>
                        <a:pt x="169799" y="64140"/>
                      </a:lnTo>
                      <a:cubicBezTo>
                        <a:pt x="182156" y="110187"/>
                        <a:pt x="154818" y="157476"/>
                        <a:pt x="108771" y="169834"/>
                      </a:cubicBezTo>
                      <a:cubicBezTo>
                        <a:pt x="62724" y="182122"/>
                        <a:pt x="15365" y="154784"/>
                        <a:pt x="3077" y="108806"/>
                      </a:cubicBezTo>
                      <a:lnTo>
                        <a:pt x="3077" y="108806"/>
                      </a:lnTo>
                      <a:close/>
                    </a:path>
                  </a:pathLst>
                </a:custGeom>
                <a:solidFill>
                  <a:srgbClr val="9950C3"/>
                </a:solidFill>
                <a:ln w="6856"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B6361288-AEE9-EAB7-7516-9EA08069A46F}"/>
                    </a:ext>
                  </a:extLst>
                </p:cNvPr>
                <p:cNvSpPr/>
                <p:nvPr/>
              </p:nvSpPr>
              <p:spPr>
                <a:xfrm>
                  <a:off x="6693710" y="3058858"/>
                  <a:ext cx="172660" cy="172660"/>
                </a:xfrm>
                <a:custGeom>
                  <a:avLst/>
                  <a:gdLst>
                    <a:gd name="connsiteX0" fmla="*/ 3055 w 172660"/>
                    <a:gd name="connsiteY0" fmla="*/ 108722 h 172660"/>
                    <a:gd name="connsiteX1" fmla="*/ 64082 w 172660"/>
                    <a:gd name="connsiteY1" fmla="*/ 3028 h 172660"/>
                    <a:gd name="connsiteX2" fmla="*/ 64082 w 172660"/>
                    <a:gd name="connsiteY2" fmla="*/ 3028 h 172660"/>
                    <a:gd name="connsiteX3" fmla="*/ 169776 w 172660"/>
                    <a:gd name="connsiteY3" fmla="*/ 64056 h 172660"/>
                    <a:gd name="connsiteX4" fmla="*/ 169776 w 172660"/>
                    <a:gd name="connsiteY4" fmla="*/ 64056 h 172660"/>
                    <a:gd name="connsiteX5" fmla="*/ 108749 w 172660"/>
                    <a:gd name="connsiteY5" fmla="*/ 169750 h 172660"/>
                    <a:gd name="connsiteX6" fmla="*/ 108749 w 172660"/>
                    <a:gd name="connsiteY6" fmla="*/ 169750 h 172660"/>
                    <a:gd name="connsiteX7" fmla="*/ 3055 w 172660"/>
                    <a:gd name="connsiteY7" fmla="*/ 108722 h 172660"/>
                    <a:gd name="connsiteX8" fmla="*/ 3055 w 172660"/>
                    <a:gd name="connsiteY8" fmla="*/ 108722 h 172660"/>
                    <a:gd name="connsiteX9" fmla="*/ 3055 w 172660"/>
                    <a:gd name="connsiteY9" fmla="*/ 108722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60" h="172660">
                      <a:moveTo>
                        <a:pt x="3055" y="108722"/>
                      </a:moveTo>
                      <a:cubicBezTo>
                        <a:pt x="-9303" y="62675"/>
                        <a:pt x="18035" y="15386"/>
                        <a:pt x="64082" y="3028"/>
                      </a:cubicBezTo>
                      <a:lnTo>
                        <a:pt x="64082" y="3028"/>
                      </a:lnTo>
                      <a:cubicBezTo>
                        <a:pt x="110129" y="-9329"/>
                        <a:pt x="157419" y="18009"/>
                        <a:pt x="169776" y="64056"/>
                      </a:cubicBezTo>
                      <a:lnTo>
                        <a:pt x="169776" y="64056"/>
                      </a:lnTo>
                      <a:cubicBezTo>
                        <a:pt x="182134" y="110103"/>
                        <a:pt x="154795" y="157392"/>
                        <a:pt x="108749" y="169750"/>
                      </a:cubicBezTo>
                      <a:lnTo>
                        <a:pt x="108749" y="169750"/>
                      </a:lnTo>
                      <a:cubicBezTo>
                        <a:pt x="62702" y="182107"/>
                        <a:pt x="15412" y="154769"/>
                        <a:pt x="3055" y="108722"/>
                      </a:cubicBezTo>
                      <a:lnTo>
                        <a:pt x="3055" y="108722"/>
                      </a:lnTo>
                      <a:lnTo>
                        <a:pt x="3055" y="108722"/>
                      </a:lnTo>
                      <a:close/>
                    </a:path>
                  </a:pathLst>
                </a:custGeom>
                <a:solidFill>
                  <a:srgbClr val="9950C3"/>
                </a:solidFill>
                <a:ln w="6856" cap="flat">
                  <a:noFill/>
                  <a:prstDash val="solid"/>
                  <a:miter/>
                </a:ln>
              </p:spPr>
              <p:txBody>
                <a:bodyPr rtlCol="0" anchor="ctr"/>
                <a:lstStyle/>
                <a:p>
                  <a:endParaRPr lang="en-US"/>
                </a:p>
              </p:txBody>
            </p:sp>
          </p:grpSp>
          <p:grpSp>
            <p:nvGrpSpPr>
              <p:cNvPr id="29" name="Graphic 2">
                <a:extLst>
                  <a:ext uri="{FF2B5EF4-FFF2-40B4-BE49-F238E27FC236}">
                    <a16:creationId xmlns:a16="http://schemas.microsoft.com/office/drawing/2014/main" id="{C8F13105-6021-76CD-B876-21517685B826}"/>
                  </a:ext>
                </a:extLst>
              </p:cNvPr>
              <p:cNvGrpSpPr/>
              <p:nvPr/>
            </p:nvGrpSpPr>
            <p:grpSpPr>
              <a:xfrm>
                <a:off x="6491849" y="3058881"/>
                <a:ext cx="724095" cy="724071"/>
                <a:chOff x="6491849" y="3058881"/>
                <a:chExt cx="724095" cy="724071"/>
              </a:xfrm>
              <a:solidFill>
                <a:srgbClr val="5E68E3"/>
              </a:solidFill>
            </p:grpSpPr>
            <p:sp>
              <p:nvSpPr>
                <p:cNvPr id="73" name="Freeform: Shape 72">
                  <a:extLst>
                    <a:ext uri="{FF2B5EF4-FFF2-40B4-BE49-F238E27FC236}">
                      <a16:creationId xmlns:a16="http://schemas.microsoft.com/office/drawing/2014/main" id="{71BA34B1-2447-6001-48A1-7225B0E97574}"/>
                    </a:ext>
                  </a:extLst>
                </p:cNvPr>
                <p:cNvSpPr/>
                <p:nvPr/>
              </p:nvSpPr>
              <p:spPr>
                <a:xfrm>
                  <a:off x="6841470" y="3058881"/>
                  <a:ext cx="172637" cy="172613"/>
                </a:xfrm>
                <a:custGeom>
                  <a:avLst/>
                  <a:gdLst>
                    <a:gd name="connsiteX0" fmla="*/ 169775 w 172637"/>
                    <a:gd name="connsiteY0" fmla="*/ 108699 h 172613"/>
                    <a:gd name="connsiteX1" fmla="*/ 64081 w 172637"/>
                    <a:gd name="connsiteY1" fmla="*/ 169726 h 172613"/>
                    <a:gd name="connsiteX2" fmla="*/ 3053 w 172637"/>
                    <a:gd name="connsiteY2" fmla="*/ 64032 h 172613"/>
                    <a:gd name="connsiteX3" fmla="*/ 3053 w 172637"/>
                    <a:gd name="connsiteY3" fmla="*/ 64032 h 172613"/>
                    <a:gd name="connsiteX4" fmla="*/ 108747 w 172637"/>
                    <a:gd name="connsiteY4" fmla="*/ 3005 h 172613"/>
                    <a:gd name="connsiteX5" fmla="*/ 108747 w 172637"/>
                    <a:gd name="connsiteY5" fmla="*/ 3005 h 172613"/>
                    <a:gd name="connsiteX6" fmla="*/ 169775 w 172637"/>
                    <a:gd name="connsiteY6" fmla="*/ 108699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37" h="172613">
                      <a:moveTo>
                        <a:pt x="169775" y="108699"/>
                      </a:moveTo>
                      <a:cubicBezTo>
                        <a:pt x="157418" y="154746"/>
                        <a:pt x="110128" y="182015"/>
                        <a:pt x="64081" y="169726"/>
                      </a:cubicBezTo>
                      <a:cubicBezTo>
                        <a:pt x="18034" y="157369"/>
                        <a:pt x="-9235" y="110079"/>
                        <a:pt x="3053" y="64032"/>
                      </a:cubicBezTo>
                      <a:lnTo>
                        <a:pt x="3053" y="64032"/>
                      </a:lnTo>
                      <a:cubicBezTo>
                        <a:pt x="15411" y="17986"/>
                        <a:pt x="62700" y="-9284"/>
                        <a:pt x="108747" y="3005"/>
                      </a:cubicBezTo>
                      <a:lnTo>
                        <a:pt x="108747" y="3005"/>
                      </a:lnTo>
                      <a:cubicBezTo>
                        <a:pt x="154794" y="15362"/>
                        <a:pt x="182132" y="62652"/>
                        <a:pt x="169775" y="108699"/>
                      </a:cubicBezTo>
                      <a:close/>
                    </a:path>
                  </a:pathLst>
                </a:custGeom>
                <a:solidFill>
                  <a:srgbClr val="5E68E3"/>
                </a:solidFill>
                <a:ln w="6856"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9E21721-E765-B789-CA58-642F3E3B4448}"/>
                    </a:ext>
                  </a:extLst>
                </p:cNvPr>
                <p:cNvSpPr/>
                <p:nvPr/>
              </p:nvSpPr>
              <p:spPr>
                <a:xfrm>
                  <a:off x="6693733" y="3610340"/>
                  <a:ext cx="172613" cy="172613"/>
                </a:xfrm>
                <a:custGeom>
                  <a:avLst/>
                  <a:gdLst>
                    <a:gd name="connsiteX0" fmla="*/ 169753 w 172613"/>
                    <a:gd name="connsiteY0" fmla="*/ 108782 h 172613"/>
                    <a:gd name="connsiteX1" fmla="*/ 64059 w 172613"/>
                    <a:gd name="connsiteY1" fmla="*/ 169810 h 172613"/>
                    <a:gd name="connsiteX2" fmla="*/ 3031 w 172613"/>
                    <a:gd name="connsiteY2" fmla="*/ 64116 h 172613"/>
                    <a:gd name="connsiteX3" fmla="*/ 3031 w 172613"/>
                    <a:gd name="connsiteY3" fmla="*/ 64116 h 172613"/>
                    <a:gd name="connsiteX4" fmla="*/ 108725 w 172613"/>
                    <a:gd name="connsiteY4" fmla="*/ 3088 h 172613"/>
                    <a:gd name="connsiteX5" fmla="*/ 108725 w 172613"/>
                    <a:gd name="connsiteY5" fmla="*/ 3088 h 172613"/>
                    <a:gd name="connsiteX6" fmla="*/ 169753 w 172613"/>
                    <a:gd name="connsiteY6" fmla="*/ 108782 h 172613"/>
                    <a:gd name="connsiteX7" fmla="*/ 169753 w 172613"/>
                    <a:gd name="connsiteY7" fmla="*/ 108782 h 172613"/>
                    <a:gd name="connsiteX8" fmla="*/ 169753 w 172613"/>
                    <a:gd name="connsiteY8" fmla="*/ 108782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169753" y="108782"/>
                      </a:moveTo>
                      <a:cubicBezTo>
                        <a:pt x="157395" y="154829"/>
                        <a:pt x="110106" y="182098"/>
                        <a:pt x="64059" y="169810"/>
                      </a:cubicBezTo>
                      <a:cubicBezTo>
                        <a:pt x="18012" y="157453"/>
                        <a:pt x="-9257" y="110163"/>
                        <a:pt x="3031" y="64116"/>
                      </a:cubicBezTo>
                      <a:lnTo>
                        <a:pt x="3031" y="64116"/>
                      </a:lnTo>
                      <a:cubicBezTo>
                        <a:pt x="15388" y="18069"/>
                        <a:pt x="62678" y="-9200"/>
                        <a:pt x="108725" y="3088"/>
                      </a:cubicBezTo>
                      <a:lnTo>
                        <a:pt x="108725" y="3088"/>
                      </a:lnTo>
                      <a:cubicBezTo>
                        <a:pt x="154772" y="15446"/>
                        <a:pt x="182041" y="62735"/>
                        <a:pt x="169753" y="108782"/>
                      </a:cubicBezTo>
                      <a:cubicBezTo>
                        <a:pt x="169753" y="108782"/>
                        <a:pt x="169753" y="108782"/>
                        <a:pt x="169753" y="108782"/>
                      </a:cubicBezTo>
                      <a:lnTo>
                        <a:pt x="169753" y="108782"/>
                      </a:lnTo>
                      <a:close/>
                    </a:path>
                  </a:pathLst>
                </a:custGeom>
                <a:solidFill>
                  <a:srgbClr val="5E68E3"/>
                </a:solidFill>
                <a:ln w="6856"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0F28EE7-BB27-44F4-B952-20987FF8251B}"/>
                    </a:ext>
                  </a:extLst>
                </p:cNvPr>
                <p:cNvSpPr/>
                <p:nvPr/>
              </p:nvSpPr>
              <p:spPr>
                <a:xfrm>
                  <a:off x="7043307" y="3260719"/>
                  <a:ext cx="172637" cy="172660"/>
                </a:xfrm>
                <a:custGeom>
                  <a:avLst/>
                  <a:gdLst>
                    <a:gd name="connsiteX0" fmla="*/ 108802 w 172637"/>
                    <a:gd name="connsiteY0" fmla="*/ 169781 h 172660"/>
                    <a:gd name="connsiteX1" fmla="*/ 3108 w 172637"/>
                    <a:gd name="connsiteY1" fmla="*/ 108753 h 172660"/>
                    <a:gd name="connsiteX2" fmla="*/ 64135 w 172637"/>
                    <a:gd name="connsiteY2" fmla="*/ 3059 h 172660"/>
                    <a:gd name="connsiteX3" fmla="*/ 64135 w 172637"/>
                    <a:gd name="connsiteY3" fmla="*/ 3059 h 172660"/>
                    <a:gd name="connsiteX4" fmla="*/ 169829 w 172637"/>
                    <a:gd name="connsiteY4" fmla="*/ 64087 h 172660"/>
                    <a:gd name="connsiteX5" fmla="*/ 169829 w 172637"/>
                    <a:gd name="connsiteY5" fmla="*/ 64087 h 172660"/>
                    <a:gd name="connsiteX6" fmla="*/ 108802 w 172637"/>
                    <a:gd name="connsiteY6" fmla="*/ 169781 h 172660"/>
                    <a:gd name="connsiteX7" fmla="*/ 108802 w 172637"/>
                    <a:gd name="connsiteY7" fmla="*/ 169781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37" h="172660">
                      <a:moveTo>
                        <a:pt x="108802" y="169781"/>
                      </a:moveTo>
                      <a:cubicBezTo>
                        <a:pt x="62755" y="182138"/>
                        <a:pt x="15465" y="154800"/>
                        <a:pt x="3108" y="108753"/>
                      </a:cubicBezTo>
                      <a:cubicBezTo>
                        <a:pt x="-9250" y="62706"/>
                        <a:pt x="18088" y="15416"/>
                        <a:pt x="64135" y="3059"/>
                      </a:cubicBezTo>
                      <a:lnTo>
                        <a:pt x="64135" y="3059"/>
                      </a:lnTo>
                      <a:cubicBezTo>
                        <a:pt x="110182" y="-9298"/>
                        <a:pt x="157472" y="18040"/>
                        <a:pt x="169829" y="64087"/>
                      </a:cubicBezTo>
                      <a:lnTo>
                        <a:pt x="169829" y="64087"/>
                      </a:lnTo>
                      <a:cubicBezTo>
                        <a:pt x="182118" y="110134"/>
                        <a:pt x="154849" y="157423"/>
                        <a:pt x="108802" y="169781"/>
                      </a:cubicBezTo>
                      <a:lnTo>
                        <a:pt x="108802" y="169781"/>
                      </a:lnTo>
                      <a:close/>
                    </a:path>
                  </a:pathLst>
                </a:custGeom>
                <a:solidFill>
                  <a:srgbClr val="5E68E3"/>
                </a:solidFill>
                <a:ln w="6856"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7D31378B-0322-4799-92B6-845D43881113}"/>
                    </a:ext>
                  </a:extLst>
                </p:cNvPr>
                <p:cNvSpPr/>
                <p:nvPr/>
              </p:nvSpPr>
              <p:spPr>
                <a:xfrm>
                  <a:off x="6491849" y="3408455"/>
                  <a:ext cx="172660" cy="172660"/>
                </a:xfrm>
                <a:custGeom>
                  <a:avLst/>
                  <a:gdLst>
                    <a:gd name="connsiteX0" fmla="*/ 108718 w 172660"/>
                    <a:gd name="connsiteY0" fmla="*/ 169803 h 172660"/>
                    <a:gd name="connsiteX1" fmla="*/ 3024 w 172660"/>
                    <a:gd name="connsiteY1" fmla="*/ 108775 h 172660"/>
                    <a:gd name="connsiteX2" fmla="*/ 64052 w 172660"/>
                    <a:gd name="connsiteY2" fmla="*/ 3081 h 172660"/>
                    <a:gd name="connsiteX3" fmla="*/ 64052 w 172660"/>
                    <a:gd name="connsiteY3" fmla="*/ 3081 h 172660"/>
                    <a:gd name="connsiteX4" fmla="*/ 169746 w 172660"/>
                    <a:gd name="connsiteY4" fmla="*/ 64109 h 172660"/>
                    <a:gd name="connsiteX5" fmla="*/ 169746 w 172660"/>
                    <a:gd name="connsiteY5" fmla="*/ 64109 h 172660"/>
                    <a:gd name="connsiteX6" fmla="*/ 108718 w 172660"/>
                    <a:gd name="connsiteY6" fmla="*/ 169803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60" h="172660">
                      <a:moveTo>
                        <a:pt x="108718" y="169803"/>
                      </a:moveTo>
                      <a:cubicBezTo>
                        <a:pt x="62671" y="182160"/>
                        <a:pt x="15381" y="154822"/>
                        <a:pt x="3024" y="108775"/>
                      </a:cubicBezTo>
                      <a:cubicBezTo>
                        <a:pt x="-9333" y="62728"/>
                        <a:pt x="18005" y="15439"/>
                        <a:pt x="64052" y="3081"/>
                      </a:cubicBezTo>
                      <a:lnTo>
                        <a:pt x="64052" y="3081"/>
                      </a:lnTo>
                      <a:cubicBezTo>
                        <a:pt x="110099" y="-9276"/>
                        <a:pt x="157388" y="18062"/>
                        <a:pt x="169746" y="64109"/>
                      </a:cubicBezTo>
                      <a:lnTo>
                        <a:pt x="169746" y="64109"/>
                      </a:lnTo>
                      <a:cubicBezTo>
                        <a:pt x="182103" y="110156"/>
                        <a:pt x="154765" y="157446"/>
                        <a:pt x="108718" y="169803"/>
                      </a:cubicBezTo>
                      <a:close/>
                    </a:path>
                  </a:pathLst>
                </a:custGeom>
                <a:solidFill>
                  <a:srgbClr val="5E68E3"/>
                </a:solidFill>
                <a:ln w="6856"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843BC34-9D73-CFC9-803A-FEC66E4964AD}"/>
                    </a:ext>
                  </a:extLst>
                </p:cNvPr>
                <p:cNvSpPr/>
                <p:nvPr/>
              </p:nvSpPr>
              <p:spPr>
                <a:xfrm>
                  <a:off x="6968458" y="3536518"/>
                  <a:ext cx="173640" cy="172529"/>
                </a:xfrm>
                <a:custGeom>
                  <a:avLst/>
                  <a:gdLst>
                    <a:gd name="connsiteX0" fmla="*/ 26445 w 173640"/>
                    <a:gd name="connsiteY0" fmla="*/ 147385 h 172529"/>
                    <a:gd name="connsiteX1" fmla="*/ 24374 w 173640"/>
                    <a:gd name="connsiteY1" fmla="*/ 26089 h 172529"/>
                    <a:gd name="connsiteX2" fmla="*/ 26445 w 173640"/>
                    <a:gd name="connsiteY2" fmla="*/ 25398 h 172529"/>
                    <a:gd name="connsiteX3" fmla="*/ 148500 w 173640"/>
                    <a:gd name="connsiteY3" fmla="*/ 25398 h 172529"/>
                    <a:gd name="connsiteX4" fmla="*/ 148500 w 173640"/>
                    <a:gd name="connsiteY4" fmla="*/ 147454 h 172529"/>
                    <a:gd name="connsiteX5" fmla="*/ 148500 w 173640"/>
                    <a:gd name="connsiteY5" fmla="*/ 147454 h 172529"/>
                    <a:gd name="connsiteX6" fmla="*/ 26445 w 173640"/>
                    <a:gd name="connsiteY6" fmla="*/ 147385 h 172529"/>
                    <a:gd name="connsiteX7" fmla="*/ 26445 w 173640"/>
                    <a:gd name="connsiteY7" fmla="*/ 147385 h 1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640" h="172529">
                      <a:moveTo>
                        <a:pt x="26445" y="147385"/>
                      </a:moveTo>
                      <a:cubicBezTo>
                        <a:pt x="-7659" y="114040"/>
                        <a:pt x="-8902" y="60123"/>
                        <a:pt x="24374" y="26089"/>
                      </a:cubicBezTo>
                      <a:cubicBezTo>
                        <a:pt x="24857" y="25605"/>
                        <a:pt x="25271" y="25191"/>
                        <a:pt x="26445" y="25398"/>
                      </a:cubicBezTo>
                      <a:cubicBezTo>
                        <a:pt x="60134" y="-8291"/>
                        <a:pt x="114742" y="-8291"/>
                        <a:pt x="148500" y="25398"/>
                      </a:cubicBezTo>
                      <a:cubicBezTo>
                        <a:pt x="182190" y="59088"/>
                        <a:pt x="182190" y="113695"/>
                        <a:pt x="148500" y="147454"/>
                      </a:cubicBezTo>
                      <a:lnTo>
                        <a:pt x="148500" y="147454"/>
                      </a:lnTo>
                      <a:cubicBezTo>
                        <a:pt x="114742" y="181074"/>
                        <a:pt x="60134" y="181074"/>
                        <a:pt x="26445" y="147385"/>
                      </a:cubicBezTo>
                      <a:lnTo>
                        <a:pt x="26445" y="147385"/>
                      </a:lnTo>
                      <a:close/>
                    </a:path>
                  </a:pathLst>
                </a:custGeom>
                <a:solidFill>
                  <a:srgbClr val="5E68E3"/>
                </a:solidFill>
                <a:ln w="6856"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52F80C64-8663-742D-2418-5F1D8D389E0C}"/>
                    </a:ext>
                  </a:extLst>
                </p:cNvPr>
                <p:cNvSpPr/>
                <p:nvPr/>
              </p:nvSpPr>
              <p:spPr>
                <a:xfrm>
                  <a:off x="6564736" y="3132865"/>
                  <a:ext cx="172115" cy="172529"/>
                </a:xfrm>
                <a:custGeom>
                  <a:avLst/>
                  <a:gdLst>
                    <a:gd name="connsiteX0" fmla="*/ 26383 w 172115"/>
                    <a:gd name="connsiteY0" fmla="*/ 147323 h 172529"/>
                    <a:gd name="connsiteX1" fmla="*/ 24312 w 172115"/>
                    <a:gd name="connsiteY1" fmla="*/ 26027 h 172529"/>
                    <a:gd name="connsiteX2" fmla="*/ 26383 w 172115"/>
                    <a:gd name="connsiteY2" fmla="*/ 25337 h 172529"/>
                    <a:gd name="connsiteX3" fmla="*/ 148439 w 172115"/>
                    <a:gd name="connsiteY3" fmla="*/ 25337 h 172529"/>
                    <a:gd name="connsiteX4" fmla="*/ 148439 w 172115"/>
                    <a:gd name="connsiteY4" fmla="*/ 25337 h 172529"/>
                    <a:gd name="connsiteX5" fmla="*/ 148439 w 172115"/>
                    <a:gd name="connsiteY5" fmla="*/ 147392 h 172529"/>
                    <a:gd name="connsiteX6" fmla="*/ 26383 w 172115"/>
                    <a:gd name="connsiteY6" fmla="*/ 147323 h 1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115" h="172529">
                      <a:moveTo>
                        <a:pt x="26383" y="147323"/>
                      </a:moveTo>
                      <a:cubicBezTo>
                        <a:pt x="-7720" y="113979"/>
                        <a:pt x="-8963" y="60062"/>
                        <a:pt x="24312" y="26027"/>
                      </a:cubicBezTo>
                      <a:cubicBezTo>
                        <a:pt x="24795" y="25544"/>
                        <a:pt x="25210" y="25130"/>
                        <a:pt x="26383" y="25337"/>
                      </a:cubicBezTo>
                      <a:cubicBezTo>
                        <a:pt x="60073" y="-8352"/>
                        <a:pt x="114680" y="-8352"/>
                        <a:pt x="148439" y="25337"/>
                      </a:cubicBezTo>
                      <a:lnTo>
                        <a:pt x="148439" y="25337"/>
                      </a:lnTo>
                      <a:cubicBezTo>
                        <a:pt x="180678" y="58750"/>
                        <a:pt x="179505" y="112805"/>
                        <a:pt x="148439" y="147392"/>
                      </a:cubicBezTo>
                      <a:cubicBezTo>
                        <a:pt x="114749" y="181013"/>
                        <a:pt x="60073" y="181013"/>
                        <a:pt x="26383" y="147323"/>
                      </a:cubicBezTo>
                      <a:close/>
                    </a:path>
                  </a:pathLst>
                </a:custGeom>
                <a:solidFill>
                  <a:srgbClr val="5E68E3"/>
                </a:solidFill>
                <a:ln w="6856" cap="flat">
                  <a:noFill/>
                  <a:prstDash val="solid"/>
                  <a:miter/>
                </a:ln>
              </p:spPr>
              <p:txBody>
                <a:bodyPr rtlCol="0" anchor="ctr"/>
                <a:lstStyle/>
                <a:p>
                  <a:endParaRPr lang="en-US"/>
                </a:p>
              </p:txBody>
            </p:sp>
          </p:grpSp>
          <p:grpSp>
            <p:nvGrpSpPr>
              <p:cNvPr id="30" name="Graphic 2">
                <a:extLst>
                  <a:ext uri="{FF2B5EF4-FFF2-40B4-BE49-F238E27FC236}">
                    <a16:creationId xmlns:a16="http://schemas.microsoft.com/office/drawing/2014/main" id="{72AE0BBB-5EE3-9B24-ACC6-D99CFC9F2E13}"/>
                  </a:ext>
                </a:extLst>
              </p:cNvPr>
              <p:cNvGrpSpPr/>
              <p:nvPr/>
            </p:nvGrpSpPr>
            <p:grpSpPr>
              <a:xfrm>
                <a:off x="6605103" y="3171802"/>
                <a:ext cx="497921" cy="498300"/>
                <a:chOff x="6605103" y="3171802"/>
                <a:chExt cx="497921" cy="498300"/>
              </a:xfrm>
              <a:solidFill>
                <a:srgbClr val="D778DC"/>
              </a:solidFill>
            </p:grpSpPr>
            <p:sp>
              <p:nvSpPr>
                <p:cNvPr id="69" name="Freeform: Shape 68">
                  <a:extLst>
                    <a:ext uri="{FF2B5EF4-FFF2-40B4-BE49-F238E27FC236}">
                      <a16:creationId xmlns:a16="http://schemas.microsoft.com/office/drawing/2014/main" id="{81758760-5503-1039-1301-EBC775A0BDC8}"/>
                    </a:ext>
                  </a:extLst>
                </p:cNvPr>
                <p:cNvSpPr/>
                <p:nvPr/>
              </p:nvSpPr>
              <p:spPr>
                <a:xfrm>
                  <a:off x="6612492" y="3497513"/>
                  <a:ext cx="161125" cy="172589"/>
                </a:xfrm>
                <a:custGeom>
                  <a:avLst/>
                  <a:gdLst>
                    <a:gd name="connsiteX0" fmla="*/ 17639 w 161125"/>
                    <a:gd name="connsiteY0" fmla="*/ 25392 h 172589"/>
                    <a:gd name="connsiteX1" fmla="*/ 139695 w 161125"/>
                    <a:gd name="connsiteY1" fmla="*/ 25392 h 172589"/>
                    <a:gd name="connsiteX2" fmla="*/ 139695 w 161125"/>
                    <a:gd name="connsiteY2" fmla="*/ 25392 h 172589"/>
                    <a:gd name="connsiteX3" fmla="*/ 139695 w 161125"/>
                    <a:gd name="connsiteY3" fmla="*/ 147448 h 172589"/>
                    <a:gd name="connsiteX4" fmla="*/ 17639 w 161125"/>
                    <a:gd name="connsiteY4" fmla="*/ 147448 h 172589"/>
                    <a:gd name="connsiteX5" fmla="*/ 17639 w 161125"/>
                    <a:gd name="connsiteY5" fmla="*/ 25392 h 172589"/>
                    <a:gd name="connsiteX6" fmla="*/ 17639 w 161125"/>
                    <a:gd name="connsiteY6" fmla="*/ 25392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25" h="172589">
                      <a:moveTo>
                        <a:pt x="17639" y="25392"/>
                      </a:moveTo>
                      <a:cubicBezTo>
                        <a:pt x="51329" y="-8297"/>
                        <a:pt x="105936" y="-8297"/>
                        <a:pt x="139695" y="25392"/>
                      </a:cubicBezTo>
                      <a:cubicBezTo>
                        <a:pt x="139695" y="25392"/>
                        <a:pt x="139695" y="25392"/>
                        <a:pt x="139695" y="25392"/>
                      </a:cubicBezTo>
                      <a:cubicBezTo>
                        <a:pt x="169863" y="58392"/>
                        <a:pt x="166826" y="111687"/>
                        <a:pt x="139695" y="147448"/>
                      </a:cubicBezTo>
                      <a:cubicBezTo>
                        <a:pt x="106005" y="181137"/>
                        <a:pt x="51398" y="181137"/>
                        <a:pt x="17639" y="147448"/>
                      </a:cubicBezTo>
                      <a:cubicBezTo>
                        <a:pt x="-9077" y="115346"/>
                        <a:pt x="-2243" y="63086"/>
                        <a:pt x="17639" y="25392"/>
                      </a:cubicBezTo>
                      <a:lnTo>
                        <a:pt x="17639" y="25392"/>
                      </a:lnTo>
                      <a:close/>
                    </a:path>
                  </a:pathLst>
                </a:custGeom>
                <a:solidFill>
                  <a:srgbClr val="D778DC"/>
                </a:solidFill>
                <a:ln w="6856"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FF65A69-C58F-5981-59AC-2C6E47F46EF8}"/>
                    </a:ext>
                  </a:extLst>
                </p:cNvPr>
                <p:cNvSpPr/>
                <p:nvPr/>
              </p:nvSpPr>
              <p:spPr>
                <a:xfrm>
                  <a:off x="6930814" y="3171802"/>
                  <a:ext cx="170753" cy="172589"/>
                </a:xfrm>
                <a:custGeom>
                  <a:avLst/>
                  <a:gdLst>
                    <a:gd name="connsiteX0" fmla="*/ 25077 w 170753"/>
                    <a:gd name="connsiteY0" fmla="*/ 25343 h 172589"/>
                    <a:gd name="connsiteX1" fmla="*/ 147133 w 170753"/>
                    <a:gd name="connsiteY1" fmla="*/ 25343 h 172589"/>
                    <a:gd name="connsiteX2" fmla="*/ 147133 w 170753"/>
                    <a:gd name="connsiteY2" fmla="*/ 25343 h 172589"/>
                    <a:gd name="connsiteX3" fmla="*/ 147133 w 170753"/>
                    <a:gd name="connsiteY3" fmla="*/ 147398 h 172589"/>
                    <a:gd name="connsiteX4" fmla="*/ 25077 w 170753"/>
                    <a:gd name="connsiteY4" fmla="*/ 147398 h 172589"/>
                    <a:gd name="connsiteX5" fmla="*/ 25077 w 170753"/>
                    <a:gd name="connsiteY5" fmla="*/ 25343 h 172589"/>
                    <a:gd name="connsiteX6" fmla="*/ 25077 w 170753"/>
                    <a:gd name="connsiteY6" fmla="*/ 25343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753" h="172589">
                      <a:moveTo>
                        <a:pt x="25077" y="25343"/>
                      </a:moveTo>
                      <a:cubicBezTo>
                        <a:pt x="58767" y="-8346"/>
                        <a:pt x="113374" y="-8346"/>
                        <a:pt x="147133" y="25343"/>
                      </a:cubicBezTo>
                      <a:lnTo>
                        <a:pt x="147133" y="25343"/>
                      </a:lnTo>
                      <a:cubicBezTo>
                        <a:pt x="179373" y="58756"/>
                        <a:pt x="178199" y="112811"/>
                        <a:pt x="147133" y="147398"/>
                      </a:cubicBezTo>
                      <a:cubicBezTo>
                        <a:pt x="113443" y="181088"/>
                        <a:pt x="58836" y="181088"/>
                        <a:pt x="25077" y="147398"/>
                      </a:cubicBezTo>
                      <a:cubicBezTo>
                        <a:pt x="-8336" y="113709"/>
                        <a:pt x="-8060" y="59240"/>
                        <a:pt x="25077" y="25343"/>
                      </a:cubicBezTo>
                      <a:lnTo>
                        <a:pt x="25077" y="25343"/>
                      </a:lnTo>
                      <a:close/>
                    </a:path>
                  </a:pathLst>
                </a:custGeom>
                <a:solidFill>
                  <a:srgbClr val="D778DC"/>
                </a:solidFill>
                <a:ln w="6856"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3083F182-6033-E79C-3371-F4A5FFBE5AD8}"/>
                    </a:ext>
                  </a:extLst>
                </p:cNvPr>
                <p:cNvSpPr/>
                <p:nvPr/>
              </p:nvSpPr>
              <p:spPr>
                <a:xfrm>
                  <a:off x="6605103" y="3171802"/>
                  <a:ext cx="169593" cy="172589"/>
                </a:xfrm>
                <a:custGeom>
                  <a:avLst/>
                  <a:gdLst>
                    <a:gd name="connsiteX0" fmla="*/ 147083 w 169593"/>
                    <a:gd name="connsiteY0" fmla="*/ 25343 h 172589"/>
                    <a:gd name="connsiteX1" fmla="*/ 147083 w 169593"/>
                    <a:gd name="connsiteY1" fmla="*/ 147398 h 172589"/>
                    <a:gd name="connsiteX2" fmla="*/ 25028 w 169593"/>
                    <a:gd name="connsiteY2" fmla="*/ 147398 h 172589"/>
                    <a:gd name="connsiteX3" fmla="*/ 25028 w 169593"/>
                    <a:gd name="connsiteY3" fmla="*/ 25343 h 172589"/>
                    <a:gd name="connsiteX4" fmla="*/ 147083 w 169593"/>
                    <a:gd name="connsiteY4" fmla="*/ 25343 h 172589"/>
                    <a:gd name="connsiteX5" fmla="*/ 147083 w 169593"/>
                    <a:gd name="connsiteY5" fmla="*/ 25343 h 172589"/>
                    <a:gd name="connsiteX6" fmla="*/ 147083 w 169593"/>
                    <a:gd name="connsiteY6" fmla="*/ 25343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593" h="172589">
                      <a:moveTo>
                        <a:pt x="147083" y="25343"/>
                      </a:moveTo>
                      <a:cubicBezTo>
                        <a:pt x="178218" y="58549"/>
                        <a:pt x="176147" y="112190"/>
                        <a:pt x="147083" y="147398"/>
                      </a:cubicBezTo>
                      <a:cubicBezTo>
                        <a:pt x="113394" y="181088"/>
                        <a:pt x="58786" y="181088"/>
                        <a:pt x="25028" y="147398"/>
                      </a:cubicBezTo>
                      <a:cubicBezTo>
                        <a:pt x="-8385" y="113778"/>
                        <a:pt x="-8109" y="59240"/>
                        <a:pt x="25028" y="25343"/>
                      </a:cubicBezTo>
                      <a:cubicBezTo>
                        <a:pt x="58717" y="-8346"/>
                        <a:pt x="113394" y="-8346"/>
                        <a:pt x="147083" y="25343"/>
                      </a:cubicBezTo>
                      <a:lnTo>
                        <a:pt x="147083" y="25343"/>
                      </a:lnTo>
                      <a:lnTo>
                        <a:pt x="147083" y="25343"/>
                      </a:lnTo>
                      <a:close/>
                    </a:path>
                  </a:pathLst>
                </a:custGeom>
                <a:solidFill>
                  <a:srgbClr val="D778DC"/>
                </a:solidFill>
                <a:ln w="6856"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1050A3F-3D69-8892-E88F-21BE8D1DD10B}"/>
                    </a:ext>
                  </a:extLst>
                </p:cNvPr>
                <p:cNvSpPr/>
                <p:nvPr/>
              </p:nvSpPr>
              <p:spPr>
                <a:xfrm>
                  <a:off x="6936241" y="3497461"/>
                  <a:ext cx="166783" cy="172641"/>
                </a:xfrm>
                <a:custGeom>
                  <a:avLst/>
                  <a:gdLst>
                    <a:gd name="connsiteX0" fmla="*/ 141638 w 166783"/>
                    <a:gd name="connsiteY0" fmla="*/ 25444 h 172641"/>
                    <a:gd name="connsiteX1" fmla="*/ 141638 w 166783"/>
                    <a:gd name="connsiteY1" fmla="*/ 147500 h 172641"/>
                    <a:gd name="connsiteX2" fmla="*/ 141638 w 166783"/>
                    <a:gd name="connsiteY2" fmla="*/ 147500 h 172641"/>
                    <a:gd name="connsiteX3" fmla="*/ 19582 w 166783"/>
                    <a:gd name="connsiteY3" fmla="*/ 147500 h 172641"/>
                    <a:gd name="connsiteX4" fmla="*/ 19582 w 166783"/>
                    <a:gd name="connsiteY4" fmla="*/ 147500 h 172641"/>
                    <a:gd name="connsiteX5" fmla="*/ 19582 w 166783"/>
                    <a:gd name="connsiteY5" fmla="*/ 25444 h 172641"/>
                    <a:gd name="connsiteX6" fmla="*/ 141638 w 166783"/>
                    <a:gd name="connsiteY6" fmla="*/ 25444 h 17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83" h="172641">
                      <a:moveTo>
                        <a:pt x="141638" y="25444"/>
                      </a:moveTo>
                      <a:cubicBezTo>
                        <a:pt x="175327" y="59134"/>
                        <a:pt x="175327" y="113741"/>
                        <a:pt x="141638" y="147500"/>
                      </a:cubicBezTo>
                      <a:lnTo>
                        <a:pt x="141638" y="147500"/>
                      </a:lnTo>
                      <a:cubicBezTo>
                        <a:pt x="107948" y="181189"/>
                        <a:pt x="53341" y="181189"/>
                        <a:pt x="19582" y="147500"/>
                      </a:cubicBezTo>
                      <a:lnTo>
                        <a:pt x="19582" y="147500"/>
                      </a:lnTo>
                      <a:cubicBezTo>
                        <a:pt x="-8792" y="114984"/>
                        <a:pt x="-3821" y="62240"/>
                        <a:pt x="19582" y="25444"/>
                      </a:cubicBezTo>
                      <a:cubicBezTo>
                        <a:pt x="53341" y="-8314"/>
                        <a:pt x="107948" y="-8314"/>
                        <a:pt x="141638" y="25444"/>
                      </a:cubicBezTo>
                      <a:close/>
                    </a:path>
                  </a:pathLst>
                </a:custGeom>
                <a:solidFill>
                  <a:srgbClr val="D778DC"/>
                </a:solidFill>
                <a:ln w="6856" cap="flat">
                  <a:noFill/>
                  <a:prstDash val="solid"/>
                  <a:miter/>
                </a:ln>
              </p:spPr>
              <p:txBody>
                <a:bodyPr rtlCol="0" anchor="ctr"/>
                <a:lstStyle/>
                <a:p>
                  <a:endParaRPr lang="en-US"/>
                </a:p>
              </p:txBody>
            </p:sp>
          </p:grpSp>
          <p:sp>
            <p:nvSpPr>
              <p:cNvPr id="31" name="Freeform: Shape 30">
                <a:extLst>
                  <a:ext uri="{FF2B5EF4-FFF2-40B4-BE49-F238E27FC236}">
                    <a16:creationId xmlns:a16="http://schemas.microsoft.com/office/drawing/2014/main" id="{97A1E4C4-00E5-96D9-6B54-DDC39309EAAB}"/>
                  </a:ext>
                </a:extLst>
              </p:cNvPr>
              <p:cNvSpPr/>
              <p:nvPr/>
            </p:nvSpPr>
            <p:spPr>
              <a:xfrm>
                <a:off x="6767648" y="3564892"/>
                <a:ext cx="172589" cy="172589"/>
              </a:xfrm>
              <a:custGeom>
                <a:avLst/>
                <a:gdLst>
                  <a:gd name="connsiteX0" fmla="*/ 96 w 172589"/>
                  <a:gd name="connsiteY0" fmla="*/ 86430 h 172589"/>
                  <a:gd name="connsiteX1" fmla="*/ 86391 w 172589"/>
                  <a:gd name="connsiteY1" fmla="*/ 136 h 172589"/>
                  <a:gd name="connsiteX2" fmla="*/ 86391 w 172589"/>
                  <a:gd name="connsiteY2" fmla="*/ 136 h 172589"/>
                  <a:gd name="connsiteX3" fmla="*/ 172686 w 172589"/>
                  <a:gd name="connsiteY3" fmla="*/ 86430 h 172589"/>
                  <a:gd name="connsiteX4" fmla="*/ 172686 w 172589"/>
                  <a:gd name="connsiteY4" fmla="*/ 86430 h 172589"/>
                  <a:gd name="connsiteX5" fmla="*/ 86391 w 172589"/>
                  <a:gd name="connsiteY5" fmla="*/ 172725 h 172589"/>
                  <a:gd name="connsiteX6" fmla="*/ 96 w 172589"/>
                  <a:gd name="connsiteY6" fmla="*/ 86430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96" y="86430"/>
                    </a:moveTo>
                    <a:cubicBezTo>
                      <a:pt x="96" y="38796"/>
                      <a:pt x="38756" y="136"/>
                      <a:pt x="86391" y="136"/>
                    </a:cubicBezTo>
                    <a:cubicBezTo>
                      <a:pt x="86391" y="136"/>
                      <a:pt x="86391" y="136"/>
                      <a:pt x="86391" y="136"/>
                    </a:cubicBezTo>
                    <a:cubicBezTo>
                      <a:pt x="134026" y="136"/>
                      <a:pt x="172686" y="38796"/>
                      <a:pt x="172686" y="86430"/>
                    </a:cubicBezTo>
                    <a:lnTo>
                      <a:pt x="172686" y="86430"/>
                    </a:lnTo>
                    <a:cubicBezTo>
                      <a:pt x="172686" y="134065"/>
                      <a:pt x="134026" y="172725"/>
                      <a:pt x="86391" y="172725"/>
                    </a:cubicBezTo>
                    <a:cubicBezTo>
                      <a:pt x="38687" y="172725"/>
                      <a:pt x="96" y="134134"/>
                      <a:pt x="96" y="86430"/>
                    </a:cubicBezTo>
                    <a:close/>
                  </a:path>
                </a:pathLst>
              </a:custGeom>
              <a:solidFill>
                <a:srgbClr val="73B8FC"/>
              </a:solidFill>
              <a:ln w="685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5A5D2C8-344B-014F-E6BE-BD2C84E3DB30}"/>
                  </a:ext>
                </a:extLst>
              </p:cNvPr>
              <p:cNvSpPr/>
              <p:nvPr/>
            </p:nvSpPr>
            <p:spPr>
              <a:xfrm>
                <a:off x="6767648" y="3104354"/>
                <a:ext cx="172589" cy="172589"/>
              </a:xfrm>
              <a:custGeom>
                <a:avLst/>
                <a:gdLst>
                  <a:gd name="connsiteX0" fmla="*/ 96 w 172589"/>
                  <a:gd name="connsiteY0" fmla="*/ 86360 h 172589"/>
                  <a:gd name="connsiteX1" fmla="*/ 86391 w 172589"/>
                  <a:gd name="connsiteY1" fmla="*/ 66 h 172589"/>
                  <a:gd name="connsiteX2" fmla="*/ 86391 w 172589"/>
                  <a:gd name="connsiteY2" fmla="*/ 66 h 172589"/>
                  <a:gd name="connsiteX3" fmla="*/ 172686 w 172589"/>
                  <a:gd name="connsiteY3" fmla="*/ 86360 h 172589"/>
                  <a:gd name="connsiteX4" fmla="*/ 172686 w 172589"/>
                  <a:gd name="connsiteY4" fmla="*/ 86360 h 172589"/>
                  <a:gd name="connsiteX5" fmla="*/ 86391 w 172589"/>
                  <a:gd name="connsiteY5" fmla="*/ 172655 h 172589"/>
                  <a:gd name="connsiteX6" fmla="*/ 86391 w 172589"/>
                  <a:gd name="connsiteY6" fmla="*/ 172655 h 172589"/>
                  <a:gd name="connsiteX7" fmla="*/ 96 w 172589"/>
                  <a:gd name="connsiteY7" fmla="*/ 86360 h 172589"/>
                  <a:gd name="connsiteX8" fmla="*/ 96 w 172589"/>
                  <a:gd name="connsiteY8" fmla="*/ 86360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72589">
                    <a:moveTo>
                      <a:pt x="96" y="86360"/>
                    </a:moveTo>
                    <a:cubicBezTo>
                      <a:pt x="96" y="38726"/>
                      <a:pt x="38756" y="66"/>
                      <a:pt x="86391" y="66"/>
                    </a:cubicBezTo>
                    <a:lnTo>
                      <a:pt x="86391" y="66"/>
                    </a:lnTo>
                    <a:cubicBezTo>
                      <a:pt x="134026" y="66"/>
                      <a:pt x="172686" y="38726"/>
                      <a:pt x="172686" y="86360"/>
                    </a:cubicBezTo>
                    <a:lnTo>
                      <a:pt x="172686" y="86360"/>
                    </a:lnTo>
                    <a:cubicBezTo>
                      <a:pt x="172686" y="133995"/>
                      <a:pt x="134026" y="172655"/>
                      <a:pt x="86391" y="172655"/>
                    </a:cubicBezTo>
                    <a:lnTo>
                      <a:pt x="86391" y="172655"/>
                    </a:lnTo>
                    <a:cubicBezTo>
                      <a:pt x="38687" y="172586"/>
                      <a:pt x="96" y="133995"/>
                      <a:pt x="96" y="86360"/>
                    </a:cubicBezTo>
                    <a:lnTo>
                      <a:pt x="96" y="86360"/>
                    </a:lnTo>
                    <a:close/>
                  </a:path>
                </a:pathLst>
              </a:custGeom>
              <a:solidFill>
                <a:srgbClr val="73B8FC"/>
              </a:solidFill>
              <a:ln w="685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4EC0052-48CC-0BCC-0708-D91D2F562E09}"/>
                  </a:ext>
                </a:extLst>
              </p:cNvPr>
              <p:cNvSpPr/>
              <p:nvPr/>
            </p:nvSpPr>
            <p:spPr>
              <a:xfrm>
                <a:off x="6537345" y="3334657"/>
                <a:ext cx="172589" cy="172589"/>
              </a:xfrm>
              <a:custGeom>
                <a:avLst/>
                <a:gdLst>
                  <a:gd name="connsiteX0" fmla="*/ 86356 w 172589"/>
                  <a:gd name="connsiteY0" fmla="*/ 101 h 172589"/>
                  <a:gd name="connsiteX1" fmla="*/ 172651 w 172589"/>
                  <a:gd name="connsiteY1" fmla="*/ 86395 h 172589"/>
                  <a:gd name="connsiteX2" fmla="*/ 172651 w 172589"/>
                  <a:gd name="connsiteY2" fmla="*/ 86395 h 172589"/>
                  <a:gd name="connsiteX3" fmla="*/ 86356 w 172589"/>
                  <a:gd name="connsiteY3" fmla="*/ 172690 h 172589"/>
                  <a:gd name="connsiteX4" fmla="*/ 86356 w 172589"/>
                  <a:gd name="connsiteY4" fmla="*/ 172690 h 172589"/>
                  <a:gd name="connsiteX5" fmla="*/ 61 w 172589"/>
                  <a:gd name="connsiteY5" fmla="*/ 86395 h 172589"/>
                  <a:gd name="connsiteX6" fmla="*/ 61 w 172589"/>
                  <a:gd name="connsiteY6" fmla="*/ 86395 h 172589"/>
                  <a:gd name="connsiteX7" fmla="*/ 86356 w 172589"/>
                  <a:gd name="connsiteY7" fmla="*/ 101 h 172589"/>
                  <a:gd name="connsiteX8" fmla="*/ 86356 w 172589"/>
                  <a:gd name="connsiteY8" fmla="*/ 101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72589">
                    <a:moveTo>
                      <a:pt x="86356" y="101"/>
                    </a:moveTo>
                    <a:cubicBezTo>
                      <a:pt x="133991" y="101"/>
                      <a:pt x="172651" y="38761"/>
                      <a:pt x="172651" y="86395"/>
                    </a:cubicBezTo>
                    <a:lnTo>
                      <a:pt x="172651" y="86395"/>
                    </a:lnTo>
                    <a:cubicBezTo>
                      <a:pt x="172651" y="134030"/>
                      <a:pt x="133991" y="172690"/>
                      <a:pt x="86356" y="172690"/>
                    </a:cubicBezTo>
                    <a:lnTo>
                      <a:pt x="86356" y="172690"/>
                    </a:lnTo>
                    <a:cubicBezTo>
                      <a:pt x="38721" y="172690"/>
                      <a:pt x="61" y="134030"/>
                      <a:pt x="61" y="86395"/>
                    </a:cubicBezTo>
                    <a:lnTo>
                      <a:pt x="61" y="86395"/>
                    </a:lnTo>
                    <a:cubicBezTo>
                      <a:pt x="61" y="38692"/>
                      <a:pt x="38721" y="101"/>
                      <a:pt x="86356" y="101"/>
                    </a:cubicBezTo>
                    <a:lnTo>
                      <a:pt x="86356" y="101"/>
                    </a:lnTo>
                    <a:close/>
                  </a:path>
                </a:pathLst>
              </a:custGeom>
              <a:solidFill>
                <a:srgbClr val="73B8FC"/>
              </a:solidFill>
              <a:ln w="685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027185D-05DA-ACF8-950A-448DFDE7FD92}"/>
                  </a:ext>
                </a:extLst>
              </p:cNvPr>
              <p:cNvSpPr/>
              <p:nvPr/>
            </p:nvSpPr>
            <p:spPr>
              <a:xfrm>
                <a:off x="6997952" y="3334657"/>
                <a:ext cx="172589" cy="172589"/>
              </a:xfrm>
              <a:custGeom>
                <a:avLst/>
                <a:gdLst>
                  <a:gd name="connsiteX0" fmla="*/ 86426 w 172589"/>
                  <a:gd name="connsiteY0" fmla="*/ 101 h 172589"/>
                  <a:gd name="connsiteX1" fmla="*/ 172721 w 172589"/>
                  <a:gd name="connsiteY1" fmla="*/ 86395 h 172589"/>
                  <a:gd name="connsiteX2" fmla="*/ 172721 w 172589"/>
                  <a:gd name="connsiteY2" fmla="*/ 86395 h 172589"/>
                  <a:gd name="connsiteX3" fmla="*/ 86426 w 172589"/>
                  <a:gd name="connsiteY3" fmla="*/ 172690 h 172589"/>
                  <a:gd name="connsiteX4" fmla="*/ 86426 w 172589"/>
                  <a:gd name="connsiteY4" fmla="*/ 172690 h 172589"/>
                  <a:gd name="connsiteX5" fmla="*/ 131 w 172589"/>
                  <a:gd name="connsiteY5" fmla="*/ 86395 h 172589"/>
                  <a:gd name="connsiteX6" fmla="*/ 86426 w 172589"/>
                  <a:gd name="connsiteY6" fmla="*/ 101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86426" y="101"/>
                    </a:moveTo>
                    <a:cubicBezTo>
                      <a:pt x="134061" y="101"/>
                      <a:pt x="172721" y="38761"/>
                      <a:pt x="172721" y="86395"/>
                    </a:cubicBezTo>
                    <a:cubicBezTo>
                      <a:pt x="172721" y="86395"/>
                      <a:pt x="172721" y="86395"/>
                      <a:pt x="172721" y="86395"/>
                    </a:cubicBezTo>
                    <a:cubicBezTo>
                      <a:pt x="172721" y="134030"/>
                      <a:pt x="134061" y="172690"/>
                      <a:pt x="86426" y="172690"/>
                    </a:cubicBezTo>
                    <a:lnTo>
                      <a:pt x="86426" y="172690"/>
                    </a:lnTo>
                    <a:cubicBezTo>
                      <a:pt x="38791" y="172690"/>
                      <a:pt x="131" y="134030"/>
                      <a:pt x="131" y="86395"/>
                    </a:cubicBezTo>
                    <a:cubicBezTo>
                      <a:pt x="131" y="38692"/>
                      <a:pt x="38722" y="101"/>
                      <a:pt x="86426" y="101"/>
                    </a:cubicBezTo>
                    <a:close/>
                  </a:path>
                </a:pathLst>
              </a:custGeom>
              <a:solidFill>
                <a:srgbClr val="73B8FC"/>
              </a:solidFill>
              <a:ln w="6856" cap="flat">
                <a:noFill/>
                <a:prstDash val="solid"/>
                <a:miter/>
              </a:ln>
            </p:spPr>
            <p:txBody>
              <a:bodyPr rtlCol="0" anchor="ctr"/>
              <a:lstStyle/>
              <a:p>
                <a:endParaRPr lang="en-US"/>
              </a:p>
            </p:txBody>
          </p:sp>
          <p:grpSp>
            <p:nvGrpSpPr>
              <p:cNvPr id="35" name="Graphic 2">
                <a:extLst>
                  <a:ext uri="{FF2B5EF4-FFF2-40B4-BE49-F238E27FC236}">
                    <a16:creationId xmlns:a16="http://schemas.microsoft.com/office/drawing/2014/main" id="{9C313AB9-655C-B959-7C10-F3E33BD7C57F}"/>
                  </a:ext>
                </a:extLst>
              </p:cNvPr>
              <p:cNvGrpSpPr/>
              <p:nvPr/>
            </p:nvGrpSpPr>
            <p:grpSpPr>
              <a:xfrm>
                <a:off x="6626699" y="3193708"/>
                <a:ext cx="454417" cy="454417"/>
                <a:chOff x="6626699" y="3193708"/>
                <a:chExt cx="454417" cy="454417"/>
              </a:xfrm>
              <a:solidFill>
                <a:srgbClr val="E6A7E9"/>
              </a:solidFill>
            </p:grpSpPr>
            <p:sp>
              <p:nvSpPr>
                <p:cNvPr id="65" name="Freeform: Shape 64">
                  <a:extLst>
                    <a:ext uri="{FF2B5EF4-FFF2-40B4-BE49-F238E27FC236}">
                      <a16:creationId xmlns:a16="http://schemas.microsoft.com/office/drawing/2014/main" id="{BD952E85-A72E-E38A-18CD-E3DC0A069E60}"/>
                    </a:ext>
                  </a:extLst>
                </p:cNvPr>
                <p:cNvSpPr/>
                <p:nvPr/>
              </p:nvSpPr>
              <p:spPr>
                <a:xfrm>
                  <a:off x="6805364" y="3193708"/>
                  <a:ext cx="172613" cy="172613"/>
                </a:xfrm>
                <a:custGeom>
                  <a:avLst/>
                  <a:gdLst>
                    <a:gd name="connsiteX0" fmla="*/ 3048 w 172613"/>
                    <a:gd name="connsiteY0" fmla="*/ 64053 h 172613"/>
                    <a:gd name="connsiteX1" fmla="*/ 108742 w 172613"/>
                    <a:gd name="connsiteY1" fmla="*/ 3025 h 172613"/>
                    <a:gd name="connsiteX2" fmla="*/ 108742 w 172613"/>
                    <a:gd name="connsiteY2" fmla="*/ 3025 h 172613"/>
                    <a:gd name="connsiteX3" fmla="*/ 169770 w 172613"/>
                    <a:gd name="connsiteY3" fmla="*/ 108719 h 172613"/>
                    <a:gd name="connsiteX4" fmla="*/ 169770 w 172613"/>
                    <a:gd name="connsiteY4" fmla="*/ 108719 h 172613"/>
                    <a:gd name="connsiteX5" fmla="*/ 64076 w 172613"/>
                    <a:gd name="connsiteY5" fmla="*/ 169747 h 172613"/>
                    <a:gd name="connsiteX6" fmla="*/ 64076 w 172613"/>
                    <a:gd name="connsiteY6" fmla="*/ 169747 h 172613"/>
                    <a:gd name="connsiteX7" fmla="*/ 3048 w 172613"/>
                    <a:gd name="connsiteY7" fmla="*/ 64053 h 172613"/>
                    <a:gd name="connsiteX8" fmla="*/ 3048 w 172613"/>
                    <a:gd name="connsiteY8" fmla="*/ 64053 h 172613"/>
                    <a:gd name="connsiteX9" fmla="*/ 3048 w 172613"/>
                    <a:gd name="connsiteY9" fmla="*/ 64053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13" h="172613">
                      <a:moveTo>
                        <a:pt x="3048" y="64053"/>
                      </a:moveTo>
                      <a:cubicBezTo>
                        <a:pt x="15405" y="18006"/>
                        <a:pt x="62695" y="-9263"/>
                        <a:pt x="108742" y="3025"/>
                      </a:cubicBezTo>
                      <a:lnTo>
                        <a:pt x="108742" y="3025"/>
                      </a:lnTo>
                      <a:cubicBezTo>
                        <a:pt x="154789" y="15383"/>
                        <a:pt x="182058" y="62672"/>
                        <a:pt x="169770" y="108719"/>
                      </a:cubicBezTo>
                      <a:lnTo>
                        <a:pt x="169770" y="108719"/>
                      </a:lnTo>
                      <a:cubicBezTo>
                        <a:pt x="157412" y="154766"/>
                        <a:pt x="110123" y="182035"/>
                        <a:pt x="64076" y="169747"/>
                      </a:cubicBezTo>
                      <a:lnTo>
                        <a:pt x="64076" y="169747"/>
                      </a:lnTo>
                      <a:cubicBezTo>
                        <a:pt x="18029" y="157389"/>
                        <a:pt x="-9240" y="110100"/>
                        <a:pt x="3048" y="64053"/>
                      </a:cubicBezTo>
                      <a:lnTo>
                        <a:pt x="3048" y="64053"/>
                      </a:lnTo>
                      <a:lnTo>
                        <a:pt x="3048" y="64053"/>
                      </a:lnTo>
                      <a:close/>
                    </a:path>
                  </a:pathLst>
                </a:custGeom>
                <a:solidFill>
                  <a:srgbClr val="E6A7E9"/>
                </a:solidFill>
                <a:ln w="6856"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E5864B15-F35A-4257-6D4D-D8339B12C8C9}"/>
                    </a:ext>
                  </a:extLst>
                </p:cNvPr>
                <p:cNvSpPr/>
                <p:nvPr/>
              </p:nvSpPr>
              <p:spPr>
                <a:xfrm>
                  <a:off x="6729884" y="3475513"/>
                  <a:ext cx="172637" cy="172613"/>
                </a:xfrm>
                <a:custGeom>
                  <a:avLst/>
                  <a:gdLst>
                    <a:gd name="connsiteX0" fmla="*/ 3060 w 172637"/>
                    <a:gd name="connsiteY0" fmla="*/ 64096 h 172613"/>
                    <a:gd name="connsiteX1" fmla="*/ 108754 w 172637"/>
                    <a:gd name="connsiteY1" fmla="*/ 3068 h 172613"/>
                    <a:gd name="connsiteX2" fmla="*/ 108754 w 172637"/>
                    <a:gd name="connsiteY2" fmla="*/ 3068 h 172613"/>
                    <a:gd name="connsiteX3" fmla="*/ 169782 w 172637"/>
                    <a:gd name="connsiteY3" fmla="*/ 108762 h 172613"/>
                    <a:gd name="connsiteX4" fmla="*/ 169782 w 172637"/>
                    <a:gd name="connsiteY4" fmla="*/ 108762 h 172613"/>
                    <a:gd name="connsiteX5" fmla="*/ 64088 w 172637"/>
                    <a:gd name="connsiteY5" fmla="*/ 169789 h 172613"/>
                    <a:gd name="connsiteX6" fmla="*/ 64088 w 172637"/>
                    <a:gd name="connsiteY6" fmla="*/ 169789 h 172613"/>
                    <a:gd name="connsiteX7" fmla="*/ 3060 w 172637"/>
                    <a:gd name="connsiteY7" fmla="*/ 64096 h 172613"/>
                    <a:gd name="connsiteX8" fmla="*/ 3060 w 172637"/>
                    <a:gd name="connsiteY8" fmla="*/ 64096 h 172613"/>
                    <a:gd name="connsiteX9" fmla="*/ 3060 w 172637"/>
                    <a:gd name="connsiteY9" fmla="*/ 64096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37" h="172613">
                      <a:moveTo>
                        <a:pt x="3060" y="64096"/>
                      </a:moveTo>
                      <a:cubicBezTo>
                        <a:pt x="15418" y="18049"/>
                        <a:pt x="62707" y="-9220"/>
                        <a:pt x="108754" y="3068"/>
                      </a:cubicBezTo>
                      <a:lnTo>
                        <a:pt x="108754" y="3068"/>
                      </a:lnTo>
                      <a:cubicBezTo>
                        <a:pt x="154801" y="15425"/>
                        <a:pt x="182070" y="62715"/>
                        <a:pt x="169782" y="108762"/>
                      </a:cubicBezTo>
                      <a:lnTo>
                        <a:pt x="169782" y="108762"/>
                      </a:lnTo>
                      <a:cubicBezTo>
                        <a:pt x="157424" y="154809"/>
                        <a:pt x="110135" y="182078"/>
                        <a:pt x="64088" y="169789"/>
                      </a:cubicBezTo>
                      <a:lnTo>
                        <a:pt x="64088" y="169789"/>
                      </a:lnTo>
                      <a:cubicBezTo>
                        <a:pt x="18041" y="157432"/>
                        <a:pt x="-9297" y="110143"/>
                        <a:pt x="3060" y="64096"/>
                      </a:cubicBezTo>
                      <a:lnTo>
                        <a:pt x="3060" y="64096"/>
                      </a:lnTo>
                      <a:lnTo>
                        <a:pt x="3060" y="64096"/>
                      </a:lnTo>
                      <a:close/>
                    </a:path>
                  </a:pathLst>
                </a:custGeom>
                <a:solidFill>
                  <a:srgbClr val="E6A7E9"/>
                </a:solidFill>
                <a:ln w="6856"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6CFFEECF-0C3E-D6F4-0A06-980437767AA2}"/>
                    </a:ext>
                  </a:extLst>
                </p:cNvPr>
                <p:cNvSpPr/>
                <p:nvPr/>
              </p:nvSpPr>
              <p:spPr>
                <a:xfrm>
                  <a:off x="6908504" y="3372349"/>
                  <a:ext cx="172613" cy="172637"/>
                </a:xfrm>
                <a:custGeom>
                  <a:avLst/>
                  <a:gdLst>
                    <a:gd name="connsiteX0" fmla="*/ 108758 w 172613"/>
                    <a:gd name="connsiteY0" fmla="*/ 3076 h 172637"/>
                    <a:gd name="connsiteX1" fmla="*/ 169785 w 172613"/>
                    <a:gd name="connsiteY1" fmla="*/ 108770 h 172637"/>
                    <a:gd name="connsiteX2" fmla="*/ 169785 w 172613"/>
                    <a:gd name="connsiteY2" fmla="*/ 108770 h 172637"/>
                    <a:gd name="connsiteX3" fmla="*/ 64091 w 172613"/>
                    <a:gd name="connsiteY3" fmla="*/ 169797 h 172637"/>
                    <a:gd name="connsiteX4" fmla="*/ 64091 w 172613"/>
                    <a:gd name="connsiteY4" fmla="*/ 169797 h 172637"/>
                    <a:gd name="connsiteX5" fmla="*/ 3064 w 172613"/>
                    <a:gd name="connsiteY5" fmla="*/ 64104 h 172637"/>
                    <a:gd name="connsiteX6" fmla="*/ 108758 w 172613"/>
                    <a:gd name="connsiteY6" fmla="*/ 3076 h 17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13" h="172637">
                      <a:moveTo>
                        <a:pt x="108758" y="3076"/>
                      </a:moveTo>
                      <a:cubicBezTo>
                        <a:pt x="154804" y="15433"/>
                        <a:pt x="182074" y="62723"/>
                        <a:pt x="169785" y="108770"/>
                      </a:cubicBezTo>
                      <a:lnTo>
                        <a:pt x="169785" y="108770"/>
                      </a:lnTo>
                      <a:cubicBezTo>
                        <a:pt x="157428" y="154817"/>
                        <a:pt x="110138" y="182086"/>
                        <a:pt x="64091" y="169797"/>
                      </a:cubicBezTo>
                      <a:lnTo>
                        <a:pt x="64091" y="169797"/>
                      </a:lnTo>
                      <a:cubicBezTo>
                        <a:pt x="18044" y="157440"/>
                        <a:pt x="-9225" y="110151"/>
                        <a:pt x="3064" y="64104"/>
                      </a:cubicBezTo>
                      <a:cubicBezTo>
                        <a:pt x="15421" y="18057"/>
                        <a:pt x="62780" y="-9281"/>
                        <a:pt x="108758" y="3076"/>
                      </a:cubicBezTo>
                      <a:close/>
                    </a:path>
                  </a:pathLst>
                </a:custGeom>
                <a:solidFill>
                  <a:srgbClr val="E6A7E9"/>
                </a:solidFill>
                <a:ln w="6856"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B4D40D2-CE30-113C-090D-16AFFE76A1A3}"/>
                    </a:ext>
                  </a:extLst>
                </p:cNvPr>
                <p:cNvSpPr/>
                <p:nvPr/>
              </p:nvSpPr>
              <p:spPr>
                <a:xfrm>
                  <a:off x="6626699" y="3296848"/>
                  <a:ext cx="172613" cy="172613"/>
                </a:xfrm>
                <a:custGeom>
                  <a:avLst/>
                  <a:gdLst>
                    <a:gd name="connsiteX0" fmla="*/ 108715 w 172613"/>
                    <a:gd name="connsiteY0" fmla="*/ 3041 h 172613"/>
                    <a:gd name="connsiteX1" fmla="*/ 169742 w 172613"/>
                    <a:gd name="connsiteY1" fmla="*/ 108735 h 172613"/>
                    <a:gd name="connsiteX2" fmla="*/ 169742 w 172613"/>
                    <a:gd name="connsiteY2" fmla="*/ 108735 h 172613"/>
                    <a:gd name="connsiteX3" fmla="*/ 64049 w 172613"/>
                    <a:gd name="connsiteY3" fmla="*/ 169762 h 172613"/>
                    <a:gd name="connsiteX4" fmla="*/ 64049 w 172613"/>
                    <a:gd name="connsiteY4" fmla="*/ 169762 h 172613"/>
                    <a:gd name="connsiteX5" fmla="*/ 3021 w 172613"/>
                    <a:gd name="connsiteY5" fmla="*/ 64069 h 172613"/>
                    <a:gd name="connsiteX6" fmla="*/ 3021 w 172613"/>
                    <a:gd name="connsiteY6" fmla="*/ 64069 h 172613"/>
                    <a:gd name="connsiteX7" fmla="*/ 108715 w 172613"/>
                    <a:gd name="connsiteY7" fmla="*/ 3041 h 172613"/>
                    <a:gd name="connsiteX8" fmla="*/ 108715 w 172613"/>
                    <a:gd name="connsiteY8" fmla="*/ 3041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108715" y="3041"/>
                      </a:moveTo>
                      <a:cubicBezTo>
                        <a:pt x="154762" y="15398"/>
                        <a:pt x="182031" y="62688"/>
                        <a:pt x="169742" y="108735"/>
                      </a:cubicBezTo>
                      <a:lnTo>
                        <a:pt x="169742" y="108735"/>
                      </a:lnTo>
                      <a:cubicBezTo>
                        <a:pt x="157385" y="154782"/>
                        <a:pt x="110095" y="182051"/>
                        <a:pt x="64049" y="169762"/>
                      </a:cubicBezTo>
                      <a:lnTo>
                        <a:pt x="64049" y="169762"/>
                      </a:lnTo>
                      <a:cubicBezTo>
                        <a:pt x="18002" y="157405"/>
                        <a:pt x="-9267" y="110115"/>
                        <a:pt x="3021" y="64069"/>
                      </a:cubicBezTo>
                      <a:lnTo>
                        <a:pt x="3021" y="64069"/>
                      </a:lnTo>
                      <a:cubicBezTo>
                        <a:pt x="15378" y="18022"/>
                        <a:pt x="62668" y="-9247"/>
                        <a:pt x="108715" y="3041"/>
                      </a:cubicBezTo>
                      <a:lnTo>
                        <a:pt x="108715" y="3041"/>
                      </a:lnTo>
                      <a:close/>
                    </a:path>
                  </a:pathLst>
                </a:custGeom>
                <a:solidFill>
                  <a:srgbClr val="E6A7E9"/>
                </a:solidFill>
                <a:ln w="6856" cap="flat">
                  <a:noFill/>
                  <a:prstDash val="solid"/>
                  <a:miter/>
                </a:ln>
              </p:spPr>
              <p:txBody>
                <a:bodyPr rtlCol="0" anchor="ctr"/>
                <a:lstStyle/>
                <a:p>
                  <a:endParaRPr lang="en-US"/>
                </a:p>
              </p:txBody>
            </p:sp>
          </p:grpSp>
          <p:sp>
            <p:nvSpPr>
              <p:cNvPr id="36" name="Freeform: Shape 35">
                <a:extLst>
                  <a:ext uri="{FF2B5EF4-FFF2-40B4-BE49-F238E27FC236}">
                    <a16:creationId xmlns:a16="http://schemas.microsoft.com/office/drawing/2014/main" id="{0BA7E6E9-5465-93EB-6359-844402D68137}"/>
                  </a:ext>
                </a:extLst>
              </p:cNvPr>
              <p:cNvSpPr/>
              <p:nvPr/>
            </p:nvSpPr>
            <p:spPr>
              <a:xfrm>
                <a:off x="6644557" y="3211083"/>
                <a:ext cx="418564" cy="419737"/>
              </a:xfrm>
              <a:custGeom>
                <a:avLst/>
                <a:gdLst>
                  <a:gd name="connsiteX0" fmla="*/ 195330 w 418564"/>
                  <a:gd name="connsiteY0" fmla="*/ 101 h 419737"/>
                  <a:gd name="connsiteX1" fmla="*/ 173721 w 418564"/>
                  <a:gd name="connsiteY1" fmla="*/ 23849 h 419737"/>
                  <a:gd name="connsiteX2" fmla="*/ 174274 w 418564"/>
                  <a:gd name="connsiteY2" fmla="*/ 24263 h 419737"/>
                  <a:gd name="connsiteX3" fmla="*/ 173307 w 418564"/>
                  <a:gd name="connsiteY3" fmla="*/ 25920 h 419737"/>
                  <a:gd name="connsiteX4" fmla="*/ 204857 w 418564"/>
                  <a:gd name="connsiteY4" fmla="*/ 143764 h 419737"/>
                  <a:gd name="connsiteX5" fmla="*/ 204857 w 418564"/>
                  <a:gd name="connsiteY5" fmla="*/ 143764 h 419737"/>
                  <a:gd name="connsiteX6" fmla="*/ 322701 w 418564"/>
                  <a:gd name="connsiteY6" fmla="*/ 112215 h 419737"/>
                  <a:gd name="connsiteX7" fmla="*/ 322701 w 418564"/>
                  <a:gd name="connsiteY7" fmla="*/ 112215 h 419737"/>
                  <a:gd name="connsiteX8" fmla="*/ 332642 w 418564"/>
                  <a:gd name="connsiteY8" fmla="*/ 85774 h 419737"/>
                  <a:gd name="connsiteX9" fmla="*/ 272097 w 418564"/>
                  <a:gd name="connsiteY9" fmla="*/ 106968 h 419737"/>
                  <a:gd name="connsiteX10" fmla="*/ 300540 w 418564"/>
                  <a:gd name="connsiteY10" fmla="*/ 76109 h 419737"/>
                  <a:gd name="connsiteX11" fmla="*/ 333401 w 418564"/>
                  <a:gd name="connsiteY11" fmla="*/ 66651 h 419737"/>
                  <a:gd name="connsiteX12" fmla="*/ 326567 w 418564"/>
                  <a:gd name="connsiteY12" fmla="*/ 35378 h 419737"/>
                  <a:gd name="connsiteX13" fmla="*/ 284662 w 418564"/>
                  <a:gd name="connsiteY13" fmla="*/ 48564 h 419737"/>
                  <a:gd name="connsiteX14" fmla="*/ 240686 w 418564"/>
                  <a:gd name="connsiteY14" fmla="*/ 99581 h 419737"/>
                  <a:gd name="connsiteX15" fmla="*/ 237579 w 418564"/>
                  <a:gd name="connsiteY15" fmla="*/ 98131 h 419737"/>
                  <a:gd name="connsiteX16" fmla="*/ 237649 w 418564"/>
                  <a:gd name="connsiteY16" fmla="*/ 97441 h 419737"/>
                  <a:gd name="connsiteX17" fmla="*/ 237649 w 418564"/>
                  <a:gd name="connsiteY17" fmla="*/ 97441 h 419737"/>
                  <a:gd name="connsiteX18" fmla="*/ 237649 w 418564"/>
                  <a:gd name="connsiteY18" fmla="*/ 97441 h 419737"/>
                  <a:gd name="connsiteX19" fmla="*/ 237718 w 418564"/>
                  <a:gd name="connsiteY19" fmla="*/ 97027 h 419737"/>
                  <a:gd name="connsiteX20" fmla="*/ 237856 w 418564"/>
                  <a:gd name="connsiteY20" fmla="*/ 96129 h 419737"/>
                  <a:gd name="connsiteX21" fmla="*/ 237856 w 418564"/>
                  <a:gd name="connsiteY21" fmla="*/ 95784 h 419737"/>
                  <a:gd name="connsiteX22" fmla="*/ 237994 w 418564"/>
                  <a:gd name="connsiteY22" fmla="*/ 94818 h 419737"/>
                  <a:gd name="connsiteX23" fmla="*/ 237994 w 418564"/>
                  <a:gd name="connsiteY23" fmla="*/ 94749 h 419737"/>
                  <a:gd name="connsiteX24" fmla="*/ 237994 w 418564"/>
                  <a:gd name="connsiteY24" fmla="*/ 94749 h 419737"/>
                  <a:gd name="connsiteX25" fmla="*/ 238063 w 418564"/>
                  <a:gd name="connsiteY25" fmla="*/ 94334 h 419737"/>
                  <a:gd name="connsiteX26" fmla="*/ 238132 w 418564"/>
                  <a:gd name="connsiteY26" fmla="*/ 93437 h 419737"/>
                  <a:gd name="connsiteX27" fmla="*/ 238132 w 418564"/>
                  <a:gd name="connsiteY27" fmla="*/ 93368 h 419737"/>
                  <a:gd name="connsiteX28" fmla="*/ 238201 w 418564"/>
                  <a:gd name="connsiteY28" fmla="*/ 92954 h 419737"/>
                  <a:gd name="connsiteX29" fmla="*/ 238270 w 418564"/>
                  <a:gd name="connsiteY29" fmla="*/ 92056 h 419737"/>
                  <a:gd name="connsiteX30" fmla="*/ 238270 w 418564"/>
                  <a:gd name="connsiteY30" fmla="*/ 92125 h 419737"/>
                  <a:gd name="connsiteX31" fmla="*/ 238339 w 418564"/>
                  <a:gd name="connsiteY31" fmla="*/ 90814 h 419737"/>
                  <a:gd name="connsiteX32" fmla="*/ 238339 w 418564"/>
                  <a:gd name="connsiteY32" fmla="*/ 90814 h 419737"/>
                  <a:gd name="connsiteX33" fmla="*/ 238339 w 418564"/>
                  <a:gd name="connsiteY33" fmla="*/ 90676 h 419737"/>
                  <a:gd name="connsiteX34" fmla="*/ 238408 w 418564"/>
                  <a:gd name="connsiteY34" fmla="*/ 89502 h 419737"/>
                  <a:gd name="connsiteX35" fmla="*/ 238408 w 418564"/>
                  <a:gd name="connsiteY35" fmla="*/ 89502 h 419737"/>
                  <a:gd name="connsiteX36" fmla="*/ 238546 w 418564"/>
                  <a:gd name="connsiteY36" fmla="*/ 83772 h 419737"/>
                  <a:gd name="connsiteX37" fmla="*/ 238546 w 418564"/>
                  <a:gd name="connsiteY37" fmla="*/ 83772 h 419737"/>
                  <a:gd name="connsiteX38" fmla="*/ 238546 w 418564"/>
                  <a:gd name="connsiteY38" fmla="*/ 82736 h 419737"/>
                  <a:gd name="connsiteX39" fmla="*/ 238546 w 418564"/>
                  <a:gd name="connsiteY39" fmla="*/ 82667 h 419737"/>
                  <a:gd name="connsiteX40" fmla="*/ 238546 w 418564"/>
                  <a:gd name="connsiteY40" fmla="*/ 82322 h 419737"/>
                  <a:gd name="connsiteX41" fmla="*/ 238546 w 418564"/>
                  <a:gd name="connsiteY41" fmla="*/ 82322 h 419737"/>
                  <a:gd name="connsiteX42" fmla="*/ 238546 w 418564"/>
                  <a:gd name="connsiteY42" fmla="*/ 81356 h 419737"/>
                  <a:gd name="connsiteX43" fmla="*/ 238546 w 418564"/>
                  <a:gd name="connsiteY43" fmla="*/ 81356 h 419737"/>
                  <a:gd name="connsiteX44" fmla="*/ 238477 w 418564"/>
                  <a:gd name="connsiteY44" fmla="*/ 79699 h 419737"/>
                  <a:gd name="connsiteX45" fmla="*/ 238477 w 418564"/>
                  <a:gd name="connsiteY45" fmla="*/ 79147 h 419737"/>
                  <a:gd name="connsiteX46" fmla="*/ 238477 w 418564"/>
                  <a:gd name="connsiteY46" fmla="*/ 79078 h 419737"/>
                  <a:gd name="connsiteX47" fmla="*/ 238477 w 418564"/>
                  <a:gd name="connsiteY47" fmla="*/ 78801 h 419737"/>
                  <a:gd name="connsiteX48" fmla="*/ 238477 w 418564"/>
                  <a:gd name="connsiteY48" fmla="*/ 78732 h 419737"/>
                  <a:gd name="connsiteX49" fmla="*/ 238408 w 418564"/>
                  <a:gd name="connsiteY49" fmla="*/ 77904 h 419737"/>
                  <a:gd name="connsiteX50" fmla="*/ 238408 w 418564"/>
                  <a:gd name="connsiteY50" fmla="*/ 77904 h 419737"/>
                  <a:gd name="connsiteX51" fmla="*/ 238270 w 418564"/>
                  <a:gd name="connsiteY51" fmla="*/ 75764 h 419737"/>
                  <a:gd name="connsiteX52" fmla="*/ 238270 w 418564"/>
                  <a:gd name="connsiteY52" fmla="*/ 75695 h 419737"/>
                  <a:gd name="connsiteX53" fmla="*/ 238201 w 418564"/>
                  <a:gd name="connsiteY53" fmla="*/ 74728 h 419737"/>
                  <a:gd name="connsiteX54" fmla="*/ 238201 w 418564"/>
                  <a:gd name="connsiteY54" fmla="*/ 74728 h 419737"/>
                  <a:gd name="connsiteX55" fmla="*/ 238201 w 418564"/>
                  <a:gd name="connsiteY55" fmla="*/ 74383 h 419737"/>
                  <a:gd name="connsiteX56" fmla="*/ 238201 w 418564"/>
                  <a:gd name="connsiteY56" fmla="*/ 74314 h 419737"/>
                  <a:gd name="connsiteX57" fmla="*/ 238132 w 418564"/>
                  <a:gd name="connsiteY57" fmla="*/ 73348 h 419737"/>
                  <a:gd name="connsiteX58" fmla="*/ 238132 w 418564"/>
                  <a:gd name="connsiteY58" fmla="*/ 73279 h 419737"/>
                  <a:gd name="connsiteX59" fmla="*/ 238132 w 418564"/>
                  <a:gd name="connsiteY59" fmla="*/ 73002 h 419737"/>
                  <a:gd name="connsiteX60" fmla="*/ 238132 w 418564"/>
                  <a:gd name="connsiteY60" fmla="*/ 72933 h 419737"/>
                  <a:gd name="connsiteX61" fmla="*/ 237994 w 418564"/>
                  <a:gd name="connsiteY61" fmla="*/ 71967 h 419737"/>
                  <a:gd name="connsiteX62" fmla="*/ 237994 w 418564"/>
                  <a:gd name="connsiteY62" fmla="*/ 71967 h 419737"/>
                  <a:gd name="connsiteX63" fmla="*/ 237994 w 418564"/>
                  <a:gd name="connsiteY63" fmla="*/ 71691 h 419737"/>
                  <a:gd name="connsiteX64" fmla="*/ 237994 w 418564"/>
                  <a:gd name="connsiteY64" fmla="*/ 71691 h 419737"/>
                  <a:gd name="connsiteX65" fmla="*/ 237856 w 418564"/>
                  <a:gd name="connsiteY65" fmla="*/ 70724 h 419737"/>
                  <a:gd name="connsiteX66" fmla="*/ 237856 w 418564"/>
                  <a:gd name="connsiteY66" fmla="*/ 70655 h 419737"/>
                  <a:gd name="connsiteX67" fmla="*/ 237787 w 418564"/>
                  <a:gd name="connsiteY67" fmla="*/ 70379 h 419737"/>
                  <a:gd name="connsiteX68" fmla="*/ 237787 w 418564"/>
                  <a:gd name="connsiteY68" fmla="*/ 70310 h 419737"/>
                  <a:gd name="connsiteX69" fmla="*/ 237649 w 418564"/>
                  <a:gd name="connsiteY69" fmla="*/ 69343 h 419737"/>
                  <a:gd name="connsiteX70" fmla="*/ 237649 w 418564"/>
                  <a:gd name="connsiteY70" fmla="*/ 69274 h 419737"/>
                  <a:gd name="connsiteX71" fmla="*/ 237579 w 418564"/>
                  <a:gd name="connsiteY71" fmla="*/ 68929 h 419737"/>
                  <a:gd name="connsiteX72" fmla="*/ 237579 w 418564"/>
                  <a:gd name="connsiteY72" fmla="*/ 68860 h 419737"/>
                  <a:gd name="connsiteX73" fmla="*/ 237579 w 418564"/>
                  <a:gd name="connsiteY73" fmla="*/ 68653 h 419737"/>
                  <a:gd name="connsiteX74" fmla="*/ 237579 w 418564"/>
                  <a:gd name="connsiteY74" fmla="*/ 68584 h 419737"/>
                  <a:gd name="connsiteX75" fmla="*/ 237234 w 418564"/>
                  <a:gd name="connsiteY75" fmla="*/ 66306 h 419737"/>
                  <a:gd name="connsiteX76" fmla="*/ 237096 w 418564"/>
                  <a:gd name="connsiteY76" fmla="*/ 65339 h 419737"/>
                  <a:gd name="connsiteX77" fmla="*/ 237096 w 418564"/>
                  <a:gd name="connsiteY77" fmla="*/ 65270 h 419737"/>
                  <a:gd name="connsiteX78" fmla="*/ 237096 w 418564"/>
                  <a:gd name="connsiteY78" fmla="*/ 65270 h 419737"/>
                  <a:gd name="connsiteX79" fmla="*/ 236958 w 418564"/>
                  <a:gd name="connsiteY79" fmla="*/ 64580 h 419737"/>
                  <a:gd name="connsiteX80" fmla="*/ 236958 w 418564"/>
                  <a:gd name="connsiteY80" fmla="*/ 64511 h 419737"/>
                  <a:gd name="connsiteX81" fmla="*/ 236820 w 418564"/>
                  <a:gd name="connsiteY81" fmla="*/ 63683 h 419737"/>
                  <a:gd name="connsiteX82" fmla="*/ 236820 w 418564"/>
                  <a:gd name="connsiteY82" fmla="*/ 63614 h 419737"/>
                  <a:gd name="connsiteX83" fmla="*/ 236613 w 418564"/>
                  <a:gd name="connsiteY83" fmla="*/ 62716 h 419737"/>
                  <a:gd name="connsiteX84" fmla="*/ 236613 w 418564"/>
                  <a:gd name="connsiteY84" fmla="*/ 62716 h 419737"/>
                  <a:gd name="connsiteX85" fmla="*/ 236544 w 418564"/>
                  <a:gd name="connsiteY85" fmla="*/ 62371 h 419737"/>
                  <a:gd name="connsiteX86" fmla="*/ 236544 w 418564"/>
                  <a:gd name="connsiteY86" fmla="*/ 62233 h 419737"/>
                  <a:gd name="connsiteX87" fmla="*/ 236475 w 418564"/>
                  <a:gd name="connsiteY87" fmla="*/ 62095 h 419737"/>
                  <a:gd name="connsiteX88" fmla="*/ 236475 w 418564"/>
                  <a:gd name="connsiteY88" fmla="*/ 61957 h 419737"/>
                  <a:gd name="connsiteX89" fmla="*/ 235992 w 418564"/>
                  <a:gd name="connsiteY89" fmla="*/ 59678 h 419737"/>
                  <a:gd name="connsiteX90" fmla="*/ 235992 w 418564"/>
                  <a:gd name="connsiteY90" fmla="*/ 59609 h 419737"/>
                  <a:gd name="connsiteX91" fmla="*/ 235785 w 418564"/>
                  <a:gd name="connsiteY91" fmla="*/ 58712 h 419737"/>
                  <a:gd name="connsiteX92" fmla="*/ 235785 w 418564"/>
                  <a:gd name="connsiteY92" fmla="*/ 58712 h 419737"/>
                  <a:gd name="connsiteX93" fmla="*/ 235715 w 418564"/>
                  <a:gd name="connsiteY93" fmla="*/ 58367 h 419737"/>
                  <a:gd name="connsiteX94" fmla="*/ 235715 w 418564"/>
                  <a:gd name="connsiteY94" fmla="*/ 58367 h 419737"/>
                  <a:gd name="connsiteX95" fmla="*/ 235439 w 418564"/>
                  <a:gd name="connsiteY95" fmla="*/ 57400 h 419737"/>
                  <a:gd name="connsiteX96" fmla="*/ 235439 w 418564"/>
                  <a:gd name="connsiteY96" fmla="*/ 57400 h 419737"/>
                  <a:gd name="connsiteX97" fmla="*/ 235370 w 418564"/>
                  <a:gd name="connsiteY97" fmla="*/ 57055 h 419737"/>
                  <a:gd name="connsiteX98" fmla="*/ 235301 w 418564"/>
                  <a:gd name="connsiteY98" fmla="*/ 56848 h 419737"/>
                  <a:gd name="connsiteX99" fmla="*/ 235301 w 418564"/>
                  <a:gd name="connsiteY99" fmla="*/ 56848 h 419737"/>
                  <a:gd name="connsiteX100" fmla="*/ 235301 w 418564"/>
                  <a:gd name="connsiteY100" fmla="*/ 56848 h 419737"/>
                  <a:gd name="connsiteX101" fmla="*/ 233852 w 418564"/>
                  <a:gd name="connsiteY101" fmla="*/ 51946 h 419737"/>
                  <a:gd name="connsiteX102" fmla="*/ 233852 w 418564"/>
                  <a:gd name="connsiteY102" fmla="*/ 51946 h 419737"/>
                  <a:gd name="connsiteX103" fmla="*/ 233506 w 418564"/>
                  <a:gd name="connsiteY103" fmla="*/ 50980 h 419737"/>
                  <a:gd name="connsiteX104" fmla="*/ 233506 w 418564"/>
                  <a:gd name="connsiteY104" fmla="*/ 50980 h 419737"/>
                  <a:gd name="connsiteX105" fmla="*/ 225222 w 418564"/>
                  <a:gd name="connsiteY105" fmla="*/ 32616 h 419737"/>
                  <a:gd name="connsiteX106" fmla="*/ 195330 w 418564"/>
                  <a:gd name="connsiteY106" fmla="*/ 101 h 419737"/>
                  <a:gd name="connsiteX107" fmla="*/ 195330 w 418564"/>
                  <a:gd name="connsiteY107" fmla="*/ 101 h 419737"/>
                  <a:gd name="connsiteX108" fmla="*/ 191878 w 418564"/>
                  <a:gd name="connsiteY108" fmla="*/ 40072 h 419737"/>
                  <a:gd name="connsiteX109" fmla="*/ 197539 w 418564"/>
                  <a:gd name="connsiteY109" fmla="*/ 48357 h 419737"/>
                  <a:gd name="connsiteX110" fmla="*/ 203269 w 418564"/>
                  <a:gd name="connsiteY110" fmla="*/ 60990 h 419737"/>
                  <a:gd name="connsiteX111" fmla="*/ 203476 w 418564"/>
                  <a:gd name="connsiteY111" fmla="*/ 61611 h 419737"/>
                  <a:gd name="connsiteX112" fmla="*/ 203476 w 418564"/>
                  <a:gd name="connsiteY112" fmla="*/ 61611 h 419737"/>
                  <a:gd name="connsiteX113" fmla="*/ 204511 w 418564"/>
                  <a:gd name="connsiteY113" fmla="*/ 64994 h 419737"/>
                  <a:gd name="connsiteX114" fmla="*/ 204580 w 418564"/>
                  <a:gd name="connsiteY114" fmla="*/ 65132 h 419737"/>
                  <a:gd name="connsiteX115" fmla="*/ 204580 w 418564"/>
                  <a:gd name="connsiteY115" fmla="*/ 65132 h 419737"/>
                  <a:gd name="connsiteX116" fmla="*/ 204580 w 418564"/>
                  <a:gd name="connsiteY116" fmla="*/ 65201 h 419737"/>
                  <a:gd name="connsiteX117" fmla="*/ 204649 w 418564"/>
                  <a:gd name="connsiteY117" fmla="*/ 65339 h 419737"/>
                  <a:gd name="connsiteX118" fmla="*/ 204857 w 418564"/>
                  <a:gd name="connsiteY118" fmla="*/ 66030 h 419737"/>
                  <a:gd name="connsiteX119" fmla="*/ 204926 w 418564"/>
                  <a:gd name="connsiteY119" fmla="*/ 66237 h 419737"/>
                  <a:gd name="connsiteX120" fmla="*/ 204926 w 418564"/>
                  <a:gd name="connsiteY120" fmla="*/ 66306 h 419737"/>
                  <a:gd name="connsiteX121" fmla="*/ 205064 w 418564"/>
                  <a:gd name="connsiteY121" fmla="*/ 66996 h 419737"/>
                  <a:gd name="connsiteX122" fmla="*/ 205409 w 418564"/>
                  <a:gd name="connsiteY122" fmla="*/ 68584 h 419737"/>
                  <a:gd name="connsiteX123" fmla="*/ 205409 w 418564"/>
                  <a:gd name="connsiteY123" fmla="*/ 68722 h 419737"/>
                  <a:gd name="connsiteX124" fmla="*/ 205409 w 418564"/>
                  <a:gd name="connsiteY124" fmla="*/ 68722 h 419737"/>
                  <a:gd name="connsiteX125" fmla="*/ 205409 w 418564"/>
                  <a:gd name="connsiteY125" fmla="*/ 68860 h 419737"/>
                  <a:gd name="connsiteX126" fmla="*/ 205409 w 418564"/>
                  <a:gd name="connsiteY126" fmla="*/ 68860 h 419737"/>
                  <a:gd name="connsiteX127" fmla="*/ 205409 w 418564"/>
                  <a:gd name="connsiteY127" fmla="*/ 68929 h 419737"/>
                  <a:gd name="connsiteX128" fmla="*/ 205409 w 418564"/>
                  <a:gd name="connsiteY128" fmla="*/ 68929 h 419737"/>
                  <a:gd name="connsiteX129" fmla="*/ 205547 w 418564"/>
                  <a:gd name="connsiteY129" fmla="*/ 69620 h 419737"/>
                  <a:gd name="connsiteX130" fmla="*/ 205547 w 418564"/>
                  <a:gd name="connsiteY130" fmla="*/ 69689 h 419737"/>
                  <a:gd name="connsiteX131" fmla="*/ 205685 w 418564"/>
                  <a:gd name="connsiteY131" fmla="*/ 70310 h 419737"/>
                  <a:gd name="connsiteX132" fmla="*/ 205754 w 418564"/>
                  <a:gd name="connsiteY132" fmla="*/ 70724 h 419737"/>
                  <a:gd name="connsiteX133" fmla="*/ 205754 w 418564"/>
                  <a:gd name="connsiteY133" fmla="*/ 70724 h 419737"/>
                  <a:gd name="connsiteX134" fmla="*/ 205754 w 418564"/>
                  <a:gd name="connsiteY134" fmla="*/ 70793 h 419737"/>
                  <a:gd name="connsiteX135" fmla="*/ 205754 w 418564"/>
                  <a:gd name="connsiteY135" fmla="*/ 70862 h 419737"/>
                  <a:gd name="connsiteX136" fmla="*/ 191878 w 418564"/>
                  <a:gd name="connsiteY136" fmla="*/ 40072 h 419737"/>
                  <a:gd name="connsiteX137" fmla="*/ 191878 w 418564"/>
                  <a:gd name="connsiteY137" fmla="*/ 40072 h 419737"/>
                  <a:gd name="connsiteX138" fmla="*/ 67889 w 418564"/>
                  <a:gd name="connsiteY138" fmla="*/ 85912 h 419737"/>
                  <a:gd name="connsiteX139" fmla="*/ 66163 w 418564"/>
                  <a:gd name="connsiteY139" fmla="*/ 85912 h 419737"/>
                  <a:gd name="connsiteX140" fmla="*/ 65680 w 418564"/>
                  <a:gd name="connsiteY140" fmla="*/ 85912 h 419737"/>
                  <a:gd name="connsiteX141" fmla="*/ 64645 w 418564"/>
                  <a:gd name="connsiteY141" fmla="*/ 85981 h 419737"/>
                  <a:gd name="connsiteX142" fmla="*/ 64438 w 418564"/>
                  <a:gd name="connsiteY142" fmla="*/ 85981 h 419737"/>
                  <a:gd name="connsiteX143" fmla="*/ 63747 w 418564"/>
                  <a:gd name="connsiteY143" fmla="*/ 86050 h 419737"/>
                  <a:gd name="connsiteX144" fmla="*/ 63471 w 418564"/>
                  <a:gd name="connsiteY144" fmla="*/ 86050 h 419737"/>
                  <a:gd name="connsiteX145" fmla="*/ 62850 w 418564"/>
                  <a:gd name="connsiteY145" fmla="*/ 86119 h 419737"/>
                  <a:gd name="connsiteX146" fmla="*/ 62781 w 418564"/>
                  <a:gd name="connsiteY146" fmla="*/ 86119 h 419737"/>
                  <a:gd name="connsiteX147" fmla="*/ 62781 w 418564"/>
                  <a:gd name="connsiteY147" fmla="*/ 86119 h 419737"/>
                  <a:gd name="connsiteX148" fmla="*/ 34821 w 418564"/>
                  <a:gd name="connsiteY148" fmla="*/ 92816 h 419737"/>
                  <a:gd name="connsiteX149" fmla="*/ 34821 w 418564"/>
                  <a:gd name="connsiteY149" fmla="*/ 92816 h 419737"/>
                  <a:gd name="connsiteX150" fmla="*/ 35097 w 418564"/>
                  <a:gd name="connsiteY150" fmla="*/ 95163 h 419737"/>
                  <a:gd name="connsiteX151" fmla="*/ 35097 w 418564"/>
                  <a:gd name="connsiteY151" fmla="*/ 95370 h 419737"/>
                  <a:gd name="connsiteX152" fmla="*/ 35097 w 418564"/>
                  <a:gd name="connsiteY152" fmla="*/ 95439 h 419737"/>
                  <a:gd name="connsiteX153" fmla="*/ 35097 w 418564"/>
                  <a:gd name="connsiteY153" fmla="*/ 95646 h 419737"/>
                  <a:gd name="connsiteX154" fmla="*/ 35097 w 418564"/>
                  <a:gd name="connsiteY154" fmla="*/ 95715 h 419737"/>
                  <a:gd name="connsiteX155" fmla="*/ 35235 w 418564"/>
                  <a:gd name="connsiteY155" fmla="*/ 96751 h 419737"/>
                  <a:gd name="connsiteX156" fmla="*/ 35581 w 418564"/>
                  <a:gd name="connsiteY156" fmla="*/ 99029 h 419737"/>
                  <a:gd name="connsiteX157" fmla="*/ 35581 w 418564"/>
                  <a:gd name="connsiteY157" fmla="*/ 99098 h 419737"/>
                  <a:gd name="connsiteX158" fmla="*/ 35650 w 418564"/>
                  <a:gd name="connsiteY158" fmla="*/ 99443 h 419737"/>
                  <a:gd name="connsiteX159" fmla="*/ 35719 w 418564"/>
                  <a:gd name="connsiteY159" fmla="*/ 99719 h 419737"/>
                  <a:gd name="connsiteX160" fmla="*/ 35857 w 418564"/>
                  <a:gd name="connsiteY160" fmla="*/ 100755 h 419737"/>
                  <a:gd name="connsiteX161" fmla="*/ 35995 w 418564"/>
                  <a:gd name="connsiteY161" fmla="*/ 101445 h 419737"/>
                  <a:gd name="connsiteX162" fmla="*/ 35995 w 418564"/>
                  <a:gd name="connsiteY162" fmla="*/ 101445 h 419737"/>
                  <a:gd name="connsiteX163" fmla="*/ 36340 w 418564"/>
                  <a:gd name="connsiteY163" fmla="*/ 103378 h 419737"/>
                  <a:gd name="connsiteX164" fmla="*/ 36478 w 418564"/>
                  <a:gd name="connsiteY164" fmla="*/ 103930 h 419737"/>
                  <a:gd name="connsiteX165" fmla="*/ 36478 w 418564"/>
                  <a:gd name="connsiteY165" fmla="*/ 103999 h 419737"/>
                  <a:gd name="connsiteX166" fmla="*/ 36616 w 418564"/>
                  <a:gd name="connsiteY166" fmla="*/ 104690 h 419737"/>
                  <a:gd name="connsiteX167" fmla="*/ 36616 w 418564"/>
                  <a:gd name="connsiteY167" fmla="*/ 104759 h 419737"/>
                  <a:gd name="connsiteX168" fmla="*/ 36823 w 418564"/>
                  <a:gd name="connsiteY168" fmla="*/ 105794 h 419737"/>
                  <a:gd name="connsiteX169" fmla="*/ 36823 w 418564"/>
                  <a:gd name="connsiteY169" fmla="*/ 105863 h 419737"/>
                  <a:gd name="connsiteX170" fmla="*/ 36823 w 418564"/>
                  <a:gd name="connsiteY170" fmla="*/ 106001 h 419737"/>
                  <a:gd name="connsiteX171" fmla="*/ 36823 w 418564"/>
                  <a:gd name="connsiteY171" fmla="*/ 106071 h 419737"/>
                  <a:gd name="connsiteX172" fmla="*/ 36892 w 418564"/>
                  <a:gd name="connsiteY172" fmla="*/ 106209 h 419737"/>
                  <a:gd name="connsiteX173" fmla="*/ 37099 w 418564"/>
                  <a:gd name="connsiteY173" fmla="*/ 107175 h 419737"/>
                  <a:gd name="connsiteX174" fmla="*/ 37099 w 418564"/>
                  <a:gd name="connsiteY174" fmla="*/ 107175 h 419737"/>
                  <a:gd name="connsiteX175" fmla="*/ 37376 w 418564"/>
                  <a:gd name="connsiteY175" fmla="*/ 108211 h 419737"/>
                  <a:gd name="connsiteX176" fmla="*/ 37445 w 418564"/>
                  <a:gd name="connsiteY176" fmla="*/ 108625 h 419737"/>
                  <a:gd name="connsiteX177" fmla="*/ 37514 w 418564"/>
                  <a:gd name="connsiteY177" fmla="*/ 108832 h 419737"/>
                  <a:gd name="connsiteX178" fmla="*/ 37583 w 418564"/>
                  <a:gd name="connsiteY178" fmla="*/ 109039 h 419737"/>
                  <a:gd name="connsiteX179" fmla="*/ 37859 w 418564"/>
                  <a:gd name="connsiteY179" fmla="*/ 110075 h 419737"/>
                  <a:gd name="connsiteX180" fmla="*/ 37859 w 418564"/>
                  <a:gd name="connsiteY180" fmla="*/ 110075 h 419737"/>
                  <a:gd name="connsiteX181" fmla="*/ 37859 w 418564"/>
                  <a:gd name="connsiteY181" fmla="*/ 110144 h 419737"/>
                  <a:gd name="connsiteX182" fmla="*/ 38135 w 418564"/>
                  <a:gd name="connsiteY182" fmla="*/ 111110 h 419737"/>
                  <a:gd name="connsiteX183" fmla="*/ 39170 w 418564"/>
                  <a:gd name="connsiteY183" fmla="*/ 114631 h 419737"/>
                  <a:gd name="connsiteX184" fmla="*/ 39309 w 418564"/>
                  <a:gd name="connsiteY184" fmla="*/ 115114 h 419737"/>
                  <a:gd name="connsiteX185" fmla="*/ 39309 w 418564"/>
                  <a:gd name="connsiteY185" fmla="*/ 115183 h 419737"/>
                  <a:gd name="connsiteX186" fmla="*/ 39447 w 418564"/>
                  <a:gd name="connsiteY186" fmla="*/ 115597 h 419737"/>
                  <a:gd name="connsiteX187" fmla="*/ 39723 w 418564"/>
                  <a:gd name="connsiteY187" fmla="*/ 116357 h 419737"/>
                  <a:gd name="connsiteX188" fmla="*/ 39723 w 418564"/>
                  <a:gd name="connsiteY188" fmla="*/ 116426 h 419737"/>
                  <a:gd name="connsiteX189" fmla="*/ 39792 w 418564"/>
                  <a:gd name="connsiteY189" fmla="*/ 116564 h 419737"/>
                  <a:gd name="connsiteX190" fmla="*/ 40137 w 418564"/>
                  <a:gd name="connsiteY190" fmla="*/ 117530 h 419737"/>
                  <a:gd name="connsiteX191" fmla="*/ 41380 w 418564"/>
                  <a:gd name="connsiteY191" fmla="*/ 120844 h 419737"/>
                  <a:gd name="connsiteX192" fmla="*/ 41656 w 418564"/>
                  <a:gd name="connsiteY192" fmla="*/ 121535 h 419737"/>
                  <a:gd name="connsiteX193" fmla="*/ 41656 w 418564"/>
                  <a:gd name="connsiteY193" fmla="*/ 121535 h 419737"/>
                  <a:gd name="connsiteX194" fmla="*/ 41794 w 418564"/>
                  <a:gd name="connsiteY194" fmla="*/ 121880 h 419737"/>
                  <a:gd name="connsiteX195" fmla="*/ 41794 w 418564"/>
                  <a:gd name="connsiteY195" fmla="*/ 121949 h 419737"/>
                  <a:gd name="connsiteX196" fmla="*/ 42070 w 418564"/>
                  <a:gd name="connsiteY196" fmla="*/ 122570 h 419737"/>
                  <a:gd name="connsiteX197" fmla="*/ 42070 w 418564"/>
                  <a:gd name="connsiteY197" fmla="*/ 122570 h 419737"/>
                  <a:gd name="connsiteX198" fmla="*/ 42070 w 418564"/>
                  <a:gd name="connsiteY198" fmla="*/ 122639 h 419737"/>
                  <a:gd name="connsiteX199" fmla="*/ 42346 w 418564"/>
                  <a:gd name="connsiteY199" fmla="*/ 123260 h 419737"/>
                  <a:gd name="connsiteX200" fmla="*/ 42553 w 418564"/>
                  <a:gd name="connsiteY200" fmla="*/ 123675 h 419737"/>
                  <a:gd name="connsiteX201" fmla="*/ 42622 w 418564"/>
                  <a:gd name="connsiteY201" fmla="*/ 123813 h 419737"/>
                  <a:gd name="connsiteX202" fmla="*/ 42967 w 418564"/>
                  <a:gd name="connsiteY202" fmla="*/ 124572 h 419737"/>
                  <a:gd name="connsiteX203" fmla="*/ 43244 w 418564"/>
                  <a:gd name="connsiteY203" fmla="*/ 125193 h 419737"/>
                  <a:gd name="connsiteX204" fmla="*/ 43382 w 418564"/>
                  <a:gd name="connsiteY204" fmla="*/ 125401 h 419737"/>
                  <a:gd name="connsiteX205" fmla="*/ 43382 w 418564"/>
                  <a:gd name="connsiteY205" fmla="*/ 125470 h 419737"/>
                  <a:gd name="connsiteX206" fmla="*/ 43727 w 418564"/>
                  <a:gd name="connsiteY206" fmla="*/ 126229 h 419737"/>
                  <a:gd name="connsiteX207" fmla="*/ 44072 w 418564"/>
                  <a:gd name="connsiteY207" fmla="*/ 126919 h 419737"/>
                  <a:gd name="connsiteX208" fmla="*/ 44072 w 418564"/>
                  <a:gd name="connsiteY208" fmla="*/ 126919 h 419737"/>
                  <a:gd name="connsiteX209" fmla="*/ 44969 w 418564"/>
                  <a:gd name="connsiteY209" fmla="*/ 128714 h 419737"/>
                  <a:gd name="connsiteX210" fmla="*/ 45246 w 418564"/>
                  <a:gd name="connsiteY210" fmla="*/ 129267 h 419737"/>
                  <a:gd name="connsiteX211" fmla="*/ 45246 w 418564"/>
                  <a:gd name="connsiteY211" fmla="*/ 129267 h 419737"/>
                  <a:gd name="connsiteX212" fmla="*/ 45522 w 418564"/>
                  <a:gd name="connsiteY212" fmla="*/ 129750 h 419737"/>
                  <a:gd name="connsiteX213" fmla="*/ 45591 w 418564"/>
                  <a:gd name="connsiteY213" fmla="*/ 129819 h 419737"/>
                  <a:gd name="connsiteX214" fmla="*/ 45729 w 418564"/>
                  <a:gd name="connsiteY214" fmla="*/ 130026 h 419737"/>
                  <a:gd name="connsiteX215" fmla="*/ 46143 w 418564"/>
                  <a:gd name="connsiteY215" fmla="*/ 130854 h 419737"/>
                  <a:gd name="connsiteX216" fmla="*/ 46143 w 418564"/>
                  <a:gd name="connsiteY216" fmla="*/ 130854 h 419737"/>
                  <a:gd name="connsiteX217" fmla="*/ 46281 w 418564"/>
                  <a:gd name="connsiteY217" fmla="*/ 131131 h 419737"/>
                  <a:gd name="connsiteX218" fmla="*/ 46350 w 418564"/>
                  <a:gd name="connsiteY218" fmla="*/ 131200 h 419737"/>
                  <a:gd name="connsiteX219" fmla="*/ 46833 w 418564"/>
                  <a:gd name="connsiteY219" fmla="*/ 132097 h 419737"/>
                  <a:gd name="connsiteX220" fmla="*/ 47455 w 418564"/>
                  <a:gd name="connsiteY220" fmla="*/ 133202 h 419737"/>
                  <a:gd name="connsiteX221" fmla="*/ 47524 w 418564"/>
                  <a:gd name="connsiteY221" fmla="*/ 133340 h 419737"/>
                  <a:gd name="connsiteX222" fmla="*/ 47593 w 418564"/>
                  <a:gd name="connsiteY222" fmla="*/ 133409 h 419737"/>
                  <a:gd name="connsiteX223" fmla="*/ 48007 w 418564"/>
                  <a:gd name="connsiteY223" fmla="*/ 134168 h 419737"/>
                  <a:gd name="connsiteX224" fmla="*/ 48007 w 418564"/>
                  <a:gd name="connsiteY224" fmla="*/ 134237 h 419737"/>
                  <a:gd name="connsiteX225" fmla="*/ 48007 w 418564"/>
                  <a:gd name="connsiteY225" fmla="*/ 134237 h 419737"/>
                  <a:gd name="connsiteX226" fmla="*/ 48007 w 418564"/>
                  <a:gd name="connsiteY226" fmla="*/ 134237 h 419737"/>
                  <a:gd name="connsiteX227" fmla="*/ 48076 w 418564"/>
                  <a:gd name="connsiteY227" fmla="*/ 134375 h 419737"/>
                  <a:gd name="connsiteX228" fmla="*/ 48076 w 418564"/>
                  <a:gd name="connsiteY228" fmla="*/ 134375 h 419737"/>
                  <a:gd name="connsiteX229" fmla="*/ 48214 w 418564"/>
                  <a:gd name="connsiteY229" fmla="*/ 134651 h 419737"/>
                  <a:gd name="connsiteX230" fmla="*/ 48214 w 418564"/>
                  <a:gd name="connsiteY230" fmla="*/ 134720 h 419737"/>
                  <a:gd name="connsiteX231" fmla="*/ 48905 w 418564"/>
                  <a:gd name="connsiteY231" fmla="*/ 135894 h 419737"/>
                  <a:gd name="connsiteX232" fmla="*/ 48974 w 418564"/>
                  <a:gd name="connsiteY232" fmla="*/ 135963 h 419737"/>
                  <a:gd name="connsiteX233" fmla="*/ 49250 w 418564"/>
                  <a:gd name="connsiteY233" fmla="*/ 136377 h 419737"/>
                  <a:gd name="connsiteX234" fmla="*/ 49595 w 418564"/>
                  <a:gd name="connsiteY234" fmla="*/ 136999 h 419737"/>
                  <a:gd name="connsiteX235" fmla="*/ 49595 w 418564"/>
                  <a:gd name="connsiteY235" fmla="*/ 137068 h 419737"/>
                  <a:gd name="connsiteX236" fmla="*/ 49802 w 418564"/>
                  <a:gd name="connsiteY236" fmla="*/ 137413 h 419737"/>
                  <a:gd name="connsiteX237" fmla="*/ 50285 w 418564"/>
                  <a:gd name="connsiteY237" fmla="*/ 138172 h 419737"/>
                  <a:gd name="connsiteX238" fmla="*/ 50285 w 418564"/>
                  <a:gd name="connsiteY238" fmla="*/ 138172 h 419737"/>
                  <a:gd name="connsiteX239" fmla="*/ 50354 w 418564"/>
                  <a:gd name="connsiteY239" fmla="*/ 138241 h 419737"/>
                  <a:gd name="connsiteX240" fmla="*/ 51045 w 418564"/>
                  <a:gd name="connsiteY240" fmla="*/ 139277 h 419737"/>
                  <a:gd name="connsiteX241" fmla="*/ 51321 w 418564"/>
                  <a:gd name="connsiteY241" fmla="*/ 139691 h 419737"/>
                  <a:gd name="connsiteX242" fmla="*/ 51321 w 418564"/>
                  <a:gd name="connsiteY242" fmla="*/ 139691 h 419737"/>
                  <a:gd name="connsiteX243" fmla="*/ 51804 w 418564"/>
                  <a:gd name="connsiteY243" fmla="*/ 140381 h 419737"/>
                  <a:gd name="connsiteX244" fmla="*/ 52011 w 418564"/>
                  <a:gd name="connsiteY244" fmla="*/ 140658 h 419737"/>
                  <a:gd name="connsiteX245" fmla="*/ 52149 w 418564"/>
                  <a:gd name="connsiteY245" fmla="*/ 140796 h 419737"/>
                  <a:gd name="connsiteX246" fmla="*/ 52632 w 418564"/>
                  <a:gd name="connsiteY246" fmla="*/ 141486 h 419737"/>
                  <a:gd name="connsiteX247" fmla="*/ 52632 w 418564"/>
                  <a:gd name="connsiteY247" fmla="*/ 141486 h 419737"/>
                  <a:gd name="connsiteX248" fmla="*/ 52909 w 418564"/>
                  <a:gd name="connsiteY248" fmla="*/ 141900 h 419737"/>
                  <a:gd name="connsiteX249" fmla="*/ 53392 w 418564"/>
                  <a:gd name="connsiteY249" fmla="*/ 142590 h 419737"/>
                  <a:gd name="connsiteX250" fmla="*/ 53392 w 418564"/>
                  <a:gd name="connsiteY250" fmla="*/ 142590 h 419737"/>
                  <a:gd name="connsiteX251" fmla="*/ 53461 w 418564"/>
                  <a:gd name="connsiteY251" fmla="*/ 142659 h 419737"/>
                  <a:gd name="connsiteX252" fmla="*/ 54220 w 418564"/>
                  <a:gd name="connsiteY252" fmla="*/ 143695 h 419737"/>
                  <a:gd name="connsiteX253" fmla="*/ 54220 w 418564"/>
                  <a:gd name="connsiteY253" fmla="*/ 143695 h 419737"/>
                  <a:gd name="connsiteX254" fmla="*/ 55049 w 418564"/>
                  <a:gd name="connsiteY254" fmla="*/ 144800 h 419737"/>
                  <a:gd name="connsiteX255" fmla="*/ 55049 w 418564"/>
                  <a:gd name="connsiteY255" fmla="*/ 144800 h 419737"/>
                  <a:gd name="connsiteX256" fmla="*/ 55601 w 418564"/>
                  <a:gd name="connsiteY256" fmla="*/ 145559 h 419737"/>
                  <a:gd name="connsiteX257" fmla="*/ 55808 w 418564"/>
                  <a:gd name="connsiteY257" fmla="*/ 145766 h 419737"/>
                  <a:gd name="connsiteX258" fmla="*/ 55877 w 418564"/>
                  <a:gd name="connsiteY258" fmla="*/ 145835 h 419737"/>
                  <a:gd name="connsiteX259" fmla="*/ 56153 w 418564"/>
                  <a:gd name="connsiteY259" fmla="*/ 146180 h 419737"/>
                  <a:gd name="connsiteX260" fmla="*/ 56706 w 418564"/>
                  <a:gd name="connsiteY260" fmla="*/ 146871 h 419737"/>
                  <a:gd name="connsiteX261" fmla="*/ 56706 w 418564"/>
                  <a:gd name="connsiteY261" fmla="*/ 146940 h 419737"/>
                  <a:gd name="connsiteX262" fmla="*/ 56775 w 418564"/>
                  <a:gd name="connsiteY262" fmla="*/ 147009 h 419737"/>
                  <a:gd name="connsiteX263" fmla="*/ 57534 w 418564"/>
                  <a:gd name="connsiteY263" fmla="*/ 147975 h 419737"/>
                  <a:gd name="connsiteX264" fmla="*/ 57741 w 418564"/>
                  <a:gd name="connsiteY264" fmla="*/ 148182 h 419737"/>
                  <a:gd name="connsiteX265" fmla="*/ 57879 w 418564"/>
                  <a:gd name="connsiteY265" fmla="*/ 148320 h 419737"/>
                  <a:gd name="connsiteX266" fmla="*/ 58431 w 418564"/>
                  <a:gd name="connsiteY266" fmla="*/ 149011 h 419737"/>
                  <a:gd name="connsiteX267" fmla="*/ 58431 w 418564"/>
                  <a:gd name="connsiteY267" fmla="*/ 149011 h 419737"/>
                  <a:gd name="connsiteX268" fmla="*/ 58431 w 418564"/>
                  <a:gd name="connsiteY268" fmla="*/ 149011 h 419737"/>
                  <a:gd name="connsiteX269" fmla="*/ 59329 w 418564"/>
                  <a:gd name="connsiteY269" fmla="*/ 150046 h 419737"/>
                  <a:gd name="connsiteX270" fmla="*/ 59329 w 418564"/>
                  <a:gd name="connsiteY270" fmla="*/ 150115 h 419737"/>
                  <a:gd name="connsiteX271" fmla="*/ 60157 w 418564"/>
                  <a:gd name="connsiteY271" fmla="*/ 151082 h 419737"/>
                  <a:gd name="connsiteX272" fmla="*/ 60295 w 418564"/>
                  <a:gd name="connsiteY272" fmla="*/ 151220 h 419737"/>
                  <a:gd name="connsiteX273" fmla="*/ 61055 w 418564"/>
                  <a:gd name="connsiteY273" fmla="*/ 152048 h 419737"/>
                  <a:gd name="connsiteX274" fmla="*/ 61262 w 418564"/>
                  <a:gd name="connsiteY274" fmla="*/ 152255 h 419737"/>
                  <a:gd name="connsiteX275" fmla="*/ 61400 w 418564"/>
                  <a:gd name="connsiteY275" fmla="*/ 152394 h 419737"/>
                  <a:gd name="connsiteX276" fmla="*/ 61952 w 418564"/>
                  <a:gd name="connsiteY276" fmla="*/ 153015 h 419737"/>
                  <a:gd name="connsiteX277" fmla="*/ 61952 w 418564"/>
                  <a:gd name="connsiteY277" fmla="*/ 153015 h 419737"/>
                  <a:gd name="connsiteX278" fmla="*/ 62850 w 418564"/>
                  <a:gd name="connsiteY278" fmla="*/ 153981 h 419737"/>
                  <a:gd name="connsiteX279" fmla="*/ 62850 w 418564"/>
                  <a:gd name="connsiteY279" fmla="*/ 153981 h 419737"/>
                  <a:gd name="connsiteX280" fmla="*/ 63747 w 418564"/>
                  <a:gd name="connsiteY280" fmla="*/ 154948 h 419737"/>
                  <a:gd name="connsiteX281" fmla="*/ 63885 w 418564"/>
                  <a:gd name="connsiteY281" fmla="*/ 155086 h 419737"/>
                  <a:gd name="connsiteX282" fmla="*/ 63885 w 418564"/>
                  <a:gd name="connsiteY282" fmla="*/ 155086 h 419737"/>
                  <a:gd name="connsiteX283" fmla="*/ 64645 w 418564"/>
                  <a:gd name="connsiteY283" fmla="*/ 155845 h 419737"/>
                  <a:gd name="connsiteX284" fmla="*/ 64645 w 418564"/>
                  <a:gd name="connsiteY284" fmla="*/ 155845 h 419737"/>
                  <a:gd name="connsiteX285" fmla="*/ 64714 w 418564"/>
                  <a:gd name="connsiteY285" fmla="*/ 155914 h 419737"/>
                  <a:gd name="connsiteX286" fmla="*/ 64714 w 418564"/>
                  <a:gd name="connsiteY286" fmla="*/ 155914 h 419737"/>
                  <a:gd name="connsiteX287" fmla="*/ 65473 w 418564"/>
                  <a:gd name="connsiteY287" fmla="*/ 156674 h 419737"/>
                  <a:gd name="connsiteX288" fmla="*/ 65680 w 418564"/>
                  <a:gd name="connsiteY288" fmla="*/ 156881 h 419737"/>
                  <a:gd name="connsiteX289" fmla="*/ 65680 w 418564"/>
                  <a:gd name="connsiteY289" fmla="*/ 156881 h 419737"/>
                  <a:gd name="connsiteX290" fmla="*/ 66647 w 418564"/>
                  <a:gd name="connsiteY290" fmla="*/ 157778 h 419737"/>
                  <a:gd name="connsiteX291" fmla="*/ 66716 w 418564"/>
                  <a:gd name="connsiteY291" fmla="*/ 157847 h 419737"/>
                  <a:gd name="connsiteX292" fmla="*/ 67613 w 418564"/>
                  <a:gd name="connsiteY292" fmla="*/ 158676 h 419737"/>
                  <a:gd name="connsiteX293" fmla="*/ 67613 w 418564"/>
                  <a:gd name="connsiteY293" fmla="*/ 158676 h 419737"/>
                  <a:gd name="connsiteX294" fmla="*/ 67751 w 418564"/>
                  <a:gd name="connsiteY294" fmla="*/ 158814 h 419737"/>
                  <a:gd name="connsiteX295" fmla="*/ 68580 w 418564"/>
                  <a:gd name="connsiteY295" fmla="*/ 159573 h 419737"/>
                  <a:gd name="connsiteX296" fmla="*/ 68856 w 418564"/>
                  <a:gd name="connsiteY296" fmla="*/ 159780 h 419737"/>
                  <a:gd name="connsiteX297" fmla="*/ 68994 w 418564"/>
                  <a:gd name="connsiteY297" fmla="*/ 159849 h 419737"/>
                  <a:gd name="connsiteX298" fmla="*/ 69477 w 418564"/>
                  <a:gd name="connsiteY298" fmla="*/ 160264 h 419737"/>
                  <a:gd name="connsiteX299" fmla="*/ 69546 w 418564"/>
                  <a:gd name="connsiteY299" fmla="*/ 160333 h 419737"/>
                  <a:gd name="connsiteX300" fmla="*/ 69615 w 418564"/>
                  <a:gd name="connsiteY300" fmla="*/ 160402 h 419737"/>
                  <a:gd name="connsiteX301" fmla="*/ 69615 w 418564"/>
                  <a:gd name="connsiteY301" fmla="*/ 160402 h 419737"/>
                  <a:gd name="connsiteX302" fmla="*/ 70651 w 418564"/>
                  <a:gd name="connsiteY302" fmla="*/ 161299 h 419737"/>
                  <a:gd name="connsiteX303" fmla="*/ 70720 w 418564"/>
                  <a:gd name="connsiteY303" fmla="*/ 161368 h 419737"/>
                  <a:gd name="connsiteX304" fmla="*/ 70927 w 418564"/>
                  <a:gd name="connsiteY304" fmla="*/ 161506 h 419737"/>
                  <a:gd name="connsiteX305" fmla="*/ 71686 w 418564"/>
                  <a:gd name="connsiteY305" fmla="*/ 162128 h 419737"/>
                  <a:gd name="connsiteX306" fmla="*/ 72101 w 418564"/>
                  <a:gd name="connsiteY306" fmla="*/ 162404 h 419737"/>
                  <a:gd name="connsiteX307" fmla="*/ 72101 w 418564"/>
                  <a:gd name="connsiteY307" fmla="*/ 162404 h 419737"/>
                  <a:gd name="connsiteX308" fmla="*/ 72446 w 418564"/>
                  <a:gd name="connsiteY308" fmla="*/ 162680 h 419737"/>
                  <a:gd name="connsiteX309" fmla="*/ 72515 w 418564"/>
                  <a:gd name="connsiteY309" fmla="*/ 162749 h 419737"/>
                  <a:gd name="connsiteX310" fmla="*/ 72722 w 418564"/>
                  <a:gd name="connsiteY310" fmla="*/ 162887 h 419737"/>
                  <a:gd name="connsiteX311" fmla="*/ 72791 w 418564"/>
                  <a:gd name="connsiteY311" fmla="*/ 162956 h 419737"/>
                  <a:gd name="connsiteX312" fmla="*/ 73826 w 418564"/>
                  <a:gd name="connsiteY312" fmla="*/ 163784 h 419737"/>
                  <a:gd name="connsiteX313" fmla="*/ 73895 w 418564"/>
                  <a:gd name="connsiteY313" fmla="*/ 163853 h 419737"/>
                  <a:gd name="connsiteX314" fmla="*/ 74172 w 418564"/>
                  <a:gd name="connsiteY314" fmla="*/ 164061 h 419737"/>
                  <a:gd name="connsiteX315" fmla="*/ 74862 w 418564"/>
                  <a:gd name="connsiteY315" fmla="*/ 164613 h 419737"/>
                  <a:gd name="connsiteX316" fmla="*/ 74931 w 418564"/>
                  <a:gd name="connsiteY316" fmla="*/ 164682 h 419737"/>
                  <a:gd name="connsiteX317" fmla="*/ 75000 w 418564"/>
                  <a:gd name="connsiteY317" fmla="*/ 164682 h 419737"/>
                  <a:gd name="connsiteX318" fmla="*/ 76036 w 418564"/>
                  <a:gd name="connsiteY318" fmla="*/ 165441 h 419737"/>
                  <a:gd name="connsiteX319" fmla="*/ 76036 w 418564"/>
                  <a:gd name="connsiteY319" fmla="*/ 165441 h 419737"/>
                  <a:gd name="connsiteX320" fmla="*/ 76036 w 418564"/>
                  <a:gd name="connsiteY320" fmla="*/ 165441 h 419737"/>
                  <a:gd name="connsiteX321" fmla="*/ 77140 w 418564"/>
                  <a:gd name="connsiteY321" fmla="*/ 166201 h 419737"/>
                  <a:gd name="connsiteX322" fmla="*/ 77209 w 418564"/>
                  <a:gd name="connsiteY322" fmla="*/ 166201 h 419737"/>
                  <a:gd name="connsiteX323" fmla="*/ 77554 w 418564"/>
                  <a:gd name="connsiteY323" fmla="*/ 166477 h 419737"/>
                  <a:gd name="connsiteX324" fmla="*/ 77623 w 418564"/>
                  <a:gd name="connsiteY324" fmla="*/ 166477 h 419737"/>
                  <a:gd name="connsiteX325" fmla="*/ 77692 w 418564"/>
                  <a:gd name="connsiteY325" fmla="*/ 166477 h 419737"/>
                  <a:gd name="connsiteX326" fmla="*/ 78245 w 418564"/>
                  <a:gd name="connsiteY326" fmla="*/ 166891 h 419737"/>
                  <a:gd name="connsiteX327" fmla="*/ 78314 w 418564"/>
                  <a:gd name="connsiteY327" fmla="*/ 166960 h 419737"/>
                  <a:gd name="connsiteX328" fmla="*/ 78659 w 418564"/>
                  <a:gd name="connsiteY328" fmla="*/ 167167 h 419737"/>
                  <a:gd name="connsiteX329" fmla="*/ 79418 w 418564"/>
                  <a:gd name="connsiteY329" fmla="*/ 167720 h 419737"/>
                  <a:gd name="connsiteX330" fmla="*/ 79418 w 418564"/>
                  <a:gd name="connsiteY330" fmla="*/ 167720 h 419737"/>
                  <a:gd name="connsiteX331" fmla="*/ 79487 w 418564"/>
                  <a:gd name="connsiteY331" fmla="*/ 167789 h 419737"/>
                  <a:gd name="connsiteX332" fmla="*/ 80523 w 418564"/>
                  <a:gd name="connsiteY332" fmla="*/ 168479 h 419737"/>
                  <a:gd name="connsiteX333" fmla="*/ 80730 w 418564"/>
                  <a:gd name="connsiteY333" fmla="*/ 168617 h 419737"/>
                  <a:gd name="connsiteX334" fmla="*/ 81628 w 418564"/>
                  <a:gd name="connsiteY334" fmla="*/ 169238 h 419737"/>
                  <a:gd name="connsiteX335" fmla="*/ 81697 w 418564"/>
                  <a:gd name="connsiteY335" fmla="*/ 169238 h 419737"/>
                  <a:gd name="connsiteX336" fmla="*/ 82387 w 418564"/>
                  <a:gd name="connsiteY336" fmla="*/ 169653 h 419737"/>
                  <a:gd name="connsiteX337" fmla="*/ 82732 w 418564"/>
                  <a:gd name="connsiteY337" fmla="*/ 169860 h 419737"/>
                  <a:gd name="connsiteX338" fmla="*/ 82870 w 418564"/>
                  <a:gd name="connsiteY338" fmla="*/ 169929 h 419737"/>
                  <a:gd name="connsiteX339" fmla="*/ 83215 w 418564"/>
                  <a:gd name="connsiteY339" fmla="*/ 170136 h 419737"/>
                  <a:gd name="connsiteX340" fmla="*/ 85148 w 418564"/>
                  <a:gd name="connsiteY340" fmla="*/ 171309 h 419737"/>
                  <a:gd name="connsiteX341" fmla="*/ 85148 w 418564"/>
                  <a:gd name="connsiteY341" fmla="*/ 171309 h 419737"/>
                  <a:gd name="connsiteX342" fmla="*/ 85632 w 418564"/>
                  <a:gd name="connsiteY342" fmla="*/ 171586 h 419737"/>
                  <a:gd name="connsiteX343" fmla="*/ 86253 w 418564"/>
                  <a:gd name="connsiteY343" fmla="*/ 172000 h 419737"/>
                  <a:gd name="connsiteX344" fmla="*/ 86529 w 418564"/>
                  <a:gd name="connsiteY344" fmla="*/ 172138 h 419737"/>
                  <a:gd name="connsiteX345" fmla="*/ 86667 w 418564"/>
                  <a:gd name="connsiteY345" fmla="*/ 172207 h 419737"/>
                  <a:gd name="connsiteX346" fmla="*/ 87427 w 418564"/>
                  <a:gd name="connsiteY346" fmla="*/ 172621 h 419737"/>
                  <a:gd name="connsiteX347" fmla="*/ 87703 w 418564"/>
                  <a:gd name="connsiteY347" fmla="*/ 172759 h 419737"/>
                  <a:gd name="connsiteX348" fmla="*/ 88600 w 418564"/>
                  <a:gd name="connsiteY348" fmla="*/ 173242 h 419737"/>
                  <a:gd name="connsiteX349" fmla="*/ 88669 w 418564"/>
                  <a:gd name="connsiteY349" fmla="*/ 173242 h 419737"/>
                  <a:gd name="connsiteX350" fmla="*/ 91776 w 418564"/>
                  <a:gd name="connsiteY350" fmla="*/ 174830 h 419737"/>
                  <a:gd name="connsiteX351" fmla="*/ 92259 w 418564"/>
                  <a:gd name="connsiteY351" fmla="*/ 175037 h 419737"/>
                  <a:gd name="connsiteX352" fmla="*/ 92328 w 418564"/>
                  <a:gd name="connsiteY352" fmla="*/ 175037 h 419737"/>
                  <a:gd name="connsiteX353" fmla="*/ 93226 w 418564"/>
                  <a:gd name="connsiteY353" fmla="*/ 175452 h 419737"/>
                  <a:gd name="connsiteX354" fmla="*/ 93502 w 418564"/>
                  <a:gd name="connsiteY354" fmla="*/ 175590 h 419737"/>
                  <a:gd name="connsiteX355" fmla="*/ 93502 w 418564"/>
                  <a:gd name="connsiteY355" fmla="*/ 175590 h 419737"/>
                  <a:gd name="connsiteX356" fmla="*/ 94744 w 418564"/>
                  <a:gd name="connsiteY356" fmla="*/ 176142 h 419737"/>
                  <a:gd name="connsiteX357" fmla="*/ 94744 w 418564"/>
                  <a:gd name="connsiteY357" fmla="*/ 176142 h 419737"/>
                  <a:gd name="connsiteX358" fmla="*/ 95435 w 418564"/>
                  <a:gd name="connsiteY358" fmla="*/ 176418 h 419737"/>
                  <a:gd name="connsiteX359" fmla="*/ 95780 w 418564"/>
                  <a:gd name="connsiteY359" fmla="*/ 176556 h 419737"/>
                  <a:gd name="connsiteX360" fmla="*/ 95918 w 418564"/>
                  <a:gd name="connsiteY360" fmla="*/ 176625 h 419737"/>
                  <a:gd name="connsiteX361" fmla="*/ 96263 w 418564"/>
                  <a:gd name="connsiteY361" fmla="*/ 176763 h 419737"/>
                  <a:gd name="connsiteX362" fmla="*/ 96953 w 418564"/>
                  <a:gd name="connsiteY362" fmla="*/ 177039 h 419737"/>
                  <a:gd name="connsiteX363" fmla="*/ 97161 w 418564"/>
                  <a:gd name="connsiteY363" fmla="*/ 177108 h 419737"/>
                  <a:gd name="connsiteX364" fmla="*/ 97161 w 418564"/>
                  <a:gd name="connsiteY364" fmla="*/ 177108 h 419737"/>
                  <a:gd name="connsiteX365" fmla="*/ 97230 w 418564"/>
                  <a:gd name="connsiteY365" fmla="*/ 177108 h 419737"/>
                  <a:gd name="connsiteX366" fmla="*/ 98472 w 418564"/>
                  <a:gd name="connsiteY366" fmla="*/ 177592 h 419737"/>
                  <a:gd name="connsiteX367" fmla="*/ 98541 w 418564"/>
                  <a:gd name="connsiteY367" fmla="*/ 177592 h 419737"/>
                  <a:gd name="connsiteX368" fmla="*/ 98817 w 418564"/>
                  <a:gd name="connsiteY368" fmla="*/ 177661 h 419737"/>
                  <a:gd name="connsiteX369" fmla="*/ 98403 w 418564"/>
                  <a:gd name="connsiteY369" fmla="*/ 179318 h 419737"/>
                  <a:gd name="connsiteX370" fmla="*/ 97851 w 418564"/>
                  <a:gd name="connsiteY370" fmla="*/ 181181 h 419737"/>
                  <a:gd name="connsiteX371" fmla="*/ 32405 w 418564"/>
                  <a:gd name="connsiteY371" fmla="*/ 193677 h 419737"/>
                  <a:gd name="connsiteX372" fmla="*/ 32405 w 418564"/>
                  <a:gd name="connsiteY372" fmla="*/ 193677 h 419737"/>
                  <a:gd name="connsiteX373" fmla="*/ 96 w 418564"/>
                  <a:gd name="connsiteY373" fmla="*/ 223431 h 419737"/>
                  <a:gd name="connsiteX374" fmla="*/ 23706 w 418564"/>
                  <a:gd name="connsiteY374" fmla="*/ 244902 h 419737"/>
                  <a:gd name="connsiteX375" fmla="*/ 23706 w 418564"/>
                  <a:gd name="connsiteY375" fmla="*/ 244902 h 419737"/>
                  <a:gd name="connsiteX376" fmla="*/ 46557 w 418564"/>
                  <a:gd name="connsiteY376" fmla="*/ 254774 h 419737"/>
                  <a:gd name="connsiteX377" fmla="*/ 152251 w 418564"/>
                  <a:gd name="connsiteY377" fmla="*/ 193746 h 419737"/>
                  <a:gd name="connsiteX378" fmla="*/ 152251 w 418564"/>
                  <a:gd name="connsiteY378" fmla="*/ 193746 h 419737"/>
                  <a:gd name="connsiteX379" fmla="*/ 91223 w 418564"/>
                  <a:gd name="connsiteY379" fmla="*/ 88052 h 419737"/>
                  <a:gd name="connsiteX380" fmla="*/ 91223 w 418564"/>
                  <a:gd name="connsiteY380" fmla="*/ 88052 h 419737"/>
                  <a:gd name="connsiteX381" fmla="*/ 67889 w 418564"/>
                  <a:gd name="connsiteY381" fmla="*/ 85912 h 419737"/>
                  <a:gd name="connsiteX382" fmla="*/ 67889 w 418564"/>
                  <a:gd name="connsiteY382" fmla="*/ 85912 h 419737"/>
                  <a:gd name="connsiteX383" fmla="*/ 66302 w 418564"/>
                  <a:gd name="connsiteY383" fmla="*/ 88604 h 419737"/>
                  <a:gd name="connsiteX384" fmla="*/ 99784 w 418564"/>
                  <a:gd name="connsiteY384" fmla="*/ 143695 h 419737"/>
                  <a:gd name="connsiteX385" fmla="*/ 99439 w 418564"/>
                  <a:gd name="connsiteY385" fmla="*/ 143488 h 419737"/>
                  <a:gd name="connsiteX386" fmla="*/ 99370 w 418564"/>
                  <a:gd name="connsiteY386" fmla="*/ 143419 h 419737"/>
                  <a:gd name="connsiteX387" fmla="*/ 99163 w 418564"/>
                  <a:gd name="connsiteY387" fmla="*/ 143281 h 419737"/>
                  <a:gd name="connsiteX388" fmla="*/ 99025 w 418564"/>
                  <a:gd name="connsiteY388" fmla="*/ 143212 h 419737"/>
                  <a:gd name="connsiteX389" fmla="*/ 98541 w 418564"/>
                  <a:gd name="connsiteY389" fmla="*/ 142936 h 419737"/>
                  <a:gd name="connsiteX390" fmla="*/ 97782 w 418564"/>
                  <a:gd name="connsiteY390" fmla="*/ 142452 h 419737"/>
                  <a:gd name="connsiteX391" fmla="*/ 97782 w 418564"/>
                  <a:gd name="connsiteY391" fmla="*/ 142452 h 419737"/>
                  <a:gd name="connsiteX392" fmla="*/ 97023 w 418564"/>
                  <a:gd name="connsiteY392" fmla="*/ 141969 h 419737"/>
                  <a:gd name="connsiteX393" fmla="*/ 96884 w 418564"/>
                  <a:gd name="connsiteY393" fmla="*/ 141900 h 419737"/>
                  <a:gd name="connsiteX394" fmla="*/ 96263 w 418564"/>
                  <a:gd name="connsiteY394" fmla="*/ 141486 h 419737"/>
                  <a:gd name="connsiteX395" fmla="*/ 96263 w 418564"/>
                  <a:gd name="connsiteY395" fmla="*/ 141486 h 419737"/>
                  <a:gd name="connsiteX396" fmla="*/ 96263 w 418564"/>
                  <a:gd name="connsiteY396" fmla="*/ 141486 h 419737"/>
                  <a:gd name="connsiteX397" fmla="*/ 95849 w 418564"/>
                  <a:gd name="connsiteY397" fmla="*/ 141210 h 419737"/>
                  <a:gd name="connsiteX398" fmla="*/ 95780 w 418564"/>
                  <a:gd name="connsiteY398" fmla="*/ 141141 h 419737"/>
                  <a:gd name="connsiteX399" fmla="*/ 95504 w 418564"/>
                  <a:gd name="connsiteY399" fmla="*/ 140934 h 419737"/>
                  <a:gd name="connsiteX400" fmla="*/ 94813 w 418564"/>
                  <a:gd name="connsiteY400" fmla="*/ 140450 h 419737"/>
                  <a:gd name="connsiteX401" fmla="*/ 94744 w 418564"/>
                  <a:gd name="connsiteY401" fmla="*/ 140381 h 419737"/>
                  <a:gd name="connsiteX402" fmla="*/ 93985 w 418564"/>
                  <a:gd name="connsiteY402" fmla="*/ 139829 h 419737"/>
                  <a:gd name="connsiteX403" fmla="*/ 93916 w 418564"/>
                  <a:gd name="connsiteY403" fmla="*/ 139760 h 419737"/>
                  <a:gd name="connsiteX404" fmla="*/ 93502 w 418564"/>
                  <a:gd name="connsiteY404" fmla="*/ 139415 h 419737"/>
                  <a:gd name="connsiteX405" fmla="*/ 93364 w 418564"/>
                  <a:gd name="connsiteY405" fmla="*/ 139277 h 419737"/>
                  <a:gd name="connsiteX406" fmla="*/ 93226 w 418564"/>
                  <a:gd name="connsiteY406" fmla="*/ 139208 h 419737"/>
                  <a:gd name="connsiteX407" fmla="*/ 93157 w 418564"/>
                  <a:gd name="connsiteY407" fmla="*/ 139139 h 419737"/>
                  <a:gd name="connsiteX408" fmla="*/ 92742 w 418564"/>
                  <a:gd name="connsiteY408" fmla="*/ 138794 h 419737"/>
                  <a:gd name="connsiteX409" fmla="*/ 92535 w 418564"/>
                  <a:gd name="connsiteY409" fmla="*/ 138655 h 419737"/>
                  <a:gd name="connsiteX410" fmla="*/ 92535 w 418564"/>
                  <a:gd name="connsiteY410" fmla="*/ 138655 h 419737"/>
                  <a:gd name="connsiteX411" fmla="*/ 92466 w 418564"/>
                  <a:gd name="connsiteY411" fmla="*/ 138586 h 419737"/>
                  <a:gd name="connsiteX412" fmla="*/ 91845 w 418564"/>
                  <a:gd name="connsiteY412" fmla="*/ 138034 h 419737"/>
                  <a:gd name="connsiteX413" fmla="*/ 91845 w 418564"/>
                  <a:gd name="connsiteY413" fmla="*/ 138034 h 419737"/>
                  <a:gd name="connsiteX414" fmla="*/ 91845 w 418564"/>
                  <a:gd name="connsiteY414" fmla="*/ 138034 h 419737"/>
                  <a:gd name="connsiteX415" fmla="*/ 91293 w 418564"/>
                  <a:gd name="connsiteY415" fmla="*/ 137551 h 419737"/>
                  <a:gd name="connsiteX416" fmla="*/ 91223 w 418564"/>
                  <a:gd name="connsiteY416" fmla="*/ 137482 h 419737"/>
                  <a:gd name="connsiteX417" fmla="*/ 91154 w 418564"/>
                  <a:gd name="connsiteY417" fmla="*/ 137413 h 419737"/>
                  <a:gd name="connsiteX418" fmla="*/ 91085 w 418564"/>
                  <a:gd name="connsiteY418" fmla="*/ 137344 h 419737"/>
                  <a:gd name="connsiteX419" fmla="*/ 90533 w 418564"/>
                  <a:gd name="connsiteY419" fmla="*/ 136861 h 419737"/>
                  <a:gd name="connsiteX420" fmla="*/ 90464 w 418564"/>
                  <a:gd name="connsiteY420" fmla="*/ 136791 h 419737"/>
                  <a:gd name="connsiteX421" fmla="*/ 89774 w 418564"/>
                  <a:gd name="connsiteY421" fmla="*/ 136170 h 419737"/>
                  <a:gd name="connsiteX422" fmla="*/ 89774 w 418564"/>
                  <a:gd name="connsiteY422" fmla="*/ 136170 h 419737"/>
                  <a:gd name="connsiteX423" fmla="*/ 89774 w 418564"/>
                  <a:gd name="connsiteY423" fmla="*/ 136170 h 419737"/>
                  <a:gd name="connsiteX424" fmla="*/ 89083 w 418564"/>
                  <a:gd name="connsiteY424" fmla="*/ 135549 h 419737"/>
                  <a:gd name="connsiteX425" fmla="*/ 89083 w 418564"/>
                  <a:gd name="connsiteY425" fmla="*/ 135549 h 419737"/>
                  <a:gd name="connsiteX426" fmla="*/ 89014 w 418564"/>
                  <a:gd name="connsiteY426" fmla="*/ 135480 h 419737"/>
                  <a:gd name="connsiteX427" fmla="*/ 88462 w 418564"/>
                  <a:gd name="connsiteY427" fmla="*/ 134997 h 419737"/>
                  <a:gd name="connsiteX428" fmla="*/ 88462 w 418564"/>
                  <a:gd name="connsiteY428" fmla="*/ 134997 h 419737"/>
                  <a:gd name="connsiteX429" fmla="*/ 88393 w 418564"/>
                  <a:gd name="connsiteY429" fmla="*/ 134928 h 419737"/>
                  <a:gd name="connsiteX430" fmla="*/ 87772 w 418564"/>
                  <a:gd name="connsiteY430" fmla="*/ 134375 h 419737"/>
                  <a:gd name="connsiteX431" fmla="*/ 87703 w 418564"/>
                  <a:gd name="connsiteY431" fmla="*/ 134306 h 419737"/>
                  <a:gd name="connsiteX432" fmla="*/ 87703 w 418564"/>
                  <a:gd name="connsiteY432" fmla="*/ 134306 h 419737"/>
                  <a:gd name="connsiteX433" fmla="*/ 87081 w 418564"/>
                  <a:gd name="connsiteY433" fmla="*/ 133754 h 419737"/>
                  <a:gd name="connsiteX434" fmla="*/ 87081 w 418564"/>
                  <a:gd name="connsiteY434" fmla="*/ 133754 h 419737"/>
                  <a:gd name="connsiteX435" fmla="*/ 87081 w 418564"/>
                  <a:gd name="connsiteY435" fmla="*/ 133754 h 419737"/>
                  <a:gd name="connsiteX436" fmla="*/ 87081 w 418564"/>
                  <a:gd name="connsiteY436" fmla="*/ 133754 h 419737"/>
                  <a:gd name="connsiteX437" fmla="*/ 86460 w 418564"/>
                  <a:gd name="connsiteY437" fmla="*/ 133133 h 419737"/>
                  <a:gd name="connsiteX438" fmla="*/ 86460 w 418564"/>
                  <a:gd name="connsiteY438" fmla="*/ 133133 h 419737"/>
                  <a:gd name="connsiteX439" fmla="*/ 85839 w 418564"/>
                  <a:gd name="connsiteY439" fmla="*/ 132442 h 419737"/>
                  <a:gd name="connsiteX440" fmla="*/ 85839 w 418564"/>
                  <a:gd name="connsiteY440" fmla="*/ 132442 h 419737"/>
                  <a:gd name="connsiteX441" fmla="*/ 85770 w 418564"/>
                  <a:gd name="connsiteY441" fmla="*/ 132373 h 419737"/>
                  <a:gd name="connsiteX442" fmla="*/ 85217 w 418564"/>
                  <a:gd name="connsiteY442" fmla="*/ 131752 h 419737"/>
                  <a:gd name="connsiteX443" fmla="*/ 85148 w 418564"/>
                  <a:gd name="connsiteY443" fmla="*/ 131683 h 419737"/>
                  <a:gd name="connsiteX444" fmla="*/ 84596 w 418564"/>
                  <a:gd name="connsiteY444" fmla="*/ 131131 h 419737"/>
                  <a:gd name="connsiteX445" fmla="*/ 84596 w 418564"/>
                  <a:gd name="connsiteY445" fmla="*/ 131131 h 419737"/>
                  <a:gd name="connsiteX446" fmla="*/ 83975 w 418564"/>
                  <a:gd name="connsiteY446" fmla="*/ 130440 h 419737"/>
                  <a:gd name="connsiteX447" fmla="*/ 83975 w 418564"/>
                  <a:gd name="connsiteY447" fmla="*/ 130440 h 419737"/>
                  <a:gd name="connsiteX448" fmla="*/ 83353 w 418564"/>
                  <a:gd name="connsiteY448" fmla="*/ 129750 h 419737"/>
                  <a:gd name="connsiteX449" fmla="*/ 83353 w 418564"/>
                  <a:gd name="connsiteY449" fmla="*/ 129750 h 419737"/>
                  <a:gd name="connsiteX450" fmla="*/ 83353 w 418564"/>
                  <a:gd name="connsiteY450" fmla="*/ 129750 h 419737"/>
                  <a:gd name="connsiteX451" fmla="*/ 82801 w 418564"/>
                  <a:gd name="connsiteY451" fmla="*/ 129059 h 419737"/>
                  <a:gd name="connsiteX452" fmla="*/ 82801 w 418564"/>
                  <a:gd name="connsiteY452" fmla="*/ 129059 h 419737"/>
                  <a:gd name="connsiteX453" fmla="*/ 82801 w 418564"/>
                  <a:gd name="connsiteY453" fmla="*/ 129059 h 419737"/>
                  <a:gd name="connsiteX454" fmla="*/ 82249 w 418564"/>
                  <a:gd name="connsiteY454" fmla="*/ 128369 h 419737"/>
                  <a:gd name="connsiteX455" fmla="*/ 82249 w 418564"/>
                  <a:gd name="connsiteY455" fmla="*/ 128369 h 419737"/>
                  <a:gd name="connsiteX456" fmla="*/ 81697 w 418564"/>
                  <a:gd name="connsiteY456" fmla="*/ 127679 h 419737"/>
                  <a:gd name="connsiteX457" fmla="*/ 81697 w 418564"/>
                  <a:gd name="connsiteY457" fmla="*/ 127610 h 419737"/>
                  <a:gd name="connsiteX458" fmla="*/ 81697 w 418564"/>
                  <a:gd name="connsiteY458" fmla="*/ 127610 h 419737"/>
                  <a:gd name="connsiteX459" fmla="*/ 81213 w 418564"/>
                  <a:gd name="connsiteY459" fmla="*/ 126988 h 419737"/>
                  <a:gd name="connsiteX460" fmla="*/ 81213 w 418564"/>
                  <a:gd name="connsiteY460" fmla="*/ 126988 h 419737"/>
                  <a:gd name="connsiteX461" fmla="*/ 81144 w 418564"/>
                  <a:gd name="connsiteY461" fmla="*/ 126919 h 419737"/>
                  <a:gd name="connsiteX462" fmla="*/ 81006 w 418564"/>
                  <a:gd name="connsiteY462" fmla="*/ 126781 h 419737"/>
                  <a:gd name="connsiteX463" fmla="*/ 80937 w 418564"/>
                  <a:gd name="connsiteY463" fmla="*/ 126712 h 419737"/>
                  <a:gd name="connsiteX464" fmla="*/ 80523 w 418564"/>
                  <a:gd name="connsiteY464" fmla="*/ 126229 h 419737"/>
                  <a:gd name="connsiteX465" fmla="*/ 80523 w 418564"/>
                  <a:gd name="connsiteY465" fmla="*/ 126229 h 419737"/>
                  <a:gd name="connsiteX466" fmla="*/ 79971 w 418564"/>
                  <a:gd name="connsiteY466" fmla="*/ 125539 h 419737"/>
                  <a:gd name="connsiteX467" fmla="*/ 79971 w 418564"/>
                  <a:gd name="connsiteY467" fmla="*/ 125539 h 419737"/>
                  <a:gd name="connsiteX468" fmla="*/ 79971 w 418564"/>
                  <a:gd name="connsiteY468" fmla="*/ 125539 h 419737"/>
                  <a:gd name="connsiteX469" fmla="*/ 79487 w 418564"/>
                  <a:gd name="connsiteY469" fmla="*/ 124848 h 419737"/>
                  <a:gd name="connsiteX470" fmla="*/ 79487 w 418564"/>
                  <a:gd name="connsiteY470" fmla="*/ 124848 h 419737"/>
                  <a:gd name="connsiteX471" fmla="*/ 79487 w 418564"/>
                  <a:gd name="connsiteY471" fmla="*/ 124848 h 419737"/>
                  <a:gd name="connsiteX472" fmla="*/ 79004 w 418564"/>
                  <a:gd name="connsiteY472" fmla="*/ 124158 h 419737"/>
                  <a:gd name="connsiteX473" fmla="*/ 79004 w 418564"/>
                  <a:gd name="connsiteY473" fmla="*/ 124158 h 419737"/>
                  <a:gd name="connsiteX474" fmla="*/ 79004 w 418564"/>
                  <a:gd name="connsiteY474" fmla="*/ 124158 h 419737"/>
                  <a:gd name="connsiteX475" fmla="*/ 78521 w 418564"/>
                  <a:gd name="connsiteY475" fmla="*/ 123399 h 419737"/>
                  <a:gd name="connsiteX476" fmla="*/ 78521 w 418564"/>
                  <a:gd name="connsiteY476" fmla="*/ 123399 h 419737"/>
                  <a:gd name="connsiteX477" fmla="*/ 78521 w 418564"/>
                  <a:gd name="connsiteY477" fmla="*/ 123399 h 419737"/>
                  <a:gd name="connsiteX478" fmla="*/ 78038 w 418564"/>
                  <a:gd name="connsiteY478" fmla="*/ 122639 h 419737"/>
                  <a:gd name="connsiteX479" fmla="*/ 78038 w 418564"/>
                  <a:gd name="connsiteY479" fmla="*/ 122639 h 419737"/>
                  <a:gd name="connsiteX480" fmla="*/ 78038 w 418564"/>
                  <a:gd name="connsiteY480" fmla="*/ 122639 h 419737"/>
                  <a:gd name="connsiteX481" fmla="*/ 77554 w 418564"/>
                  <a:gd name="connsiteY481" fmla="*/ 121880 h 419737"/>
                  <a:gd name="connsiteX482" fmla="*/ 77554 w 418564"/>
                  <a:gd name="connsiteY482" fmla="*/ 121880 h 419737"/>
                  <a:gd name="connsiteX483" fmla="*/ 77554 w 418564"/>
                  <a:gd name="connsiteY483" fmla="*/ 121811 h 419737"/>
                  <a:gd name="connsiteX484" fmla="*/ 77071 w 418564"/>
                  <a:gd name="connsiteY484" fmla="*/ 121120 h 419737"/>
                  <a:gd name="connsiteX485" fmla="*/ 77071 w 418564"/>
                  <a:gd name="connsiteY485" fmla="*/ 121120 h 419737"/>
                  <a:gd name="connsiteX486" fmla="*/ 77071 w 418564"/>
                  <a:gd name="connsiteY486" fmla="*/ 121051 h 419737"/>
                  <a:gd name="connsiteX487" fmla="*/ 76795 w 418564"/>
                  <a:gd name="connsiteY487" fmla="*/ 120637 h 419737"/>
                  <a:gd name="connsiteX488" fmla="*/ 76726 w 418564"/>
                  <a:gd name="connsiteY488" fmla="*/ 120499 h 419737"/>
                  <a:gd name="connsiteX489" fmla="*/ 76588 w 418564"/>
                  <a:gd name="connsiteY489" fmla="*/ 120292 h 419737"/>
                  <a:gd name="connsiteX490" fmla="*/ 76588 w 418564"/>
                  <a:gd name="connsiteY490" fmla="*/ 120223 h 419737"/>
                  <a:gd name="connsiteX491" fmla="*/ 76588 w 418564"/>
                  <a:gd name="connsiteY491" fmla="*/ 120223 h 419737"/>
                  <a:gd name="connsiteX492" fmla="*/ 76312 w 418564"/>
                  <a:gd name="connsiteY492" fmla="*/ 119671 h 419737"/>
                  <a:gd name="connsiteX493" fmla="*/ 76243 w 418564"/>
                  <a:gd name="connsiteY493" fmla="*/ 119533 h 419737"/>
                  <a:gd name="connsiteX494" fmla="*/ 76243 w 418564"/>
                  <a:gd name="connsiteY494" fmla="*/ 119463 h 419737"/>
                  <a:gd name="connsiteX495" fmla="*/ 76243 w 418564"/>
                  <a:gd name="connsiteY495" fmla="*/ 119463 h 419737"/>
                  <a:gd name="connsiteX496" fmla="*/ 75552 w 418564"/>
                  <a:gd name="connsiteY496" fmla="*/ 118842 h 419737"/>
                  <a:gd name="connsiteX497" fmla="*/ 75414 w 418564"/>
                  <a:gd name="connsiteY497" fmla="*/ 118635 h 419737"/>
                  <a:gd name="connsiteX498" fmla="*/ 75069 w 418564"/>
                  <a:gd name="connsiteY498" fmla="*/ 118014 h 419737"/>
                  <a:gd name="connsiteX499" fmla="*/ 75000 w 418564"/>
                  <a:gd name="connsiteY499" fmla="*/ 117945 h 419737"/>
                  <a:gd name="connsiteX500" fmla="*/ 75000 w 418564"/>
                  <a:gd name="connsiteY500" fmla="*/ 117876 h 419737"/>
                  <a:gd name="connsiteX501" fmla="*/ 74655 w 418564"/>
                  <a:gd name="connsiteY501" fmla="*/ 117185 h 419737"/>
                  <a:gd name="connsiteX502" fmla="*/ 74655 w 418564"/>
                  <a:gd name="connsiteY502" fmla="*/ 117185 h 419737"/>
                  <a:gd name="connsiteX503" fmla="*/ 74310 w 418564"/>
                  <a:gd name="connsiteY503" fmla="*/ 116564 h 419737"/>
                  <a:gd name="connsiteX504" fmla="*/ 74310 w 418564"/>
                  <a:gd name="connsiteY504" fmla="*/ 116564 h 419737"/>
                  <a:gd name="connsiteX505" fmla="*/ 73895 w 418564"/>
                  <a:gd name="connsiteY505" fmla="*/ 115805 h 419737"/>
                  <a:gd name="connsiteX506" fmla="*/ 73895 w 418564"/>
                  <a:gd name="connsiteY506" fmla="*/ 115736 h 419737"/>
                  <a:gd name="connsiteX507" fmla="*/ 73826 w 418564"/>
                  <a:gd name="connsiteY507" fmla="*/ 115597 h 419737"/>
                  <a:gd name="connsiteX508" fmla="*/ 73826 w 418564"/>
                  <a:gd name="connsiteY508" fmla="*/ 115597 h 419737"/>
                  <a:gd name="connsiteX509" fmla="*/ 73757 w 418564"/>
                  <a:gd name="connsiteY509" fmla="*/ 115528 h 419737"/>
                  <a:gd name="connsiteX510" fmla="*/ 73619 w 418564"/>
                  <a:gd name="connsiteY510" fmla="*/ 115252 h 419737"/>
                  <a:gd name="connsiteX511" fmla="*/ 73619 w 418564"/>
                  <a:gd name="connsiteY511" fmla="*/ 115252 h 419737"/>
                  <a:gd name="connsiteX512" fmla="*/ 73412 w 418564"/>
                  <a:gd name="connsiteY512" fmla="*/ 114907 h 419737"/>
                  <a:gd name="connsiteX513" fmla="*/ 73412 w 418564"/>
                  <a:gd name="connsiteY513" fmla="*/ 114838 h 419737"/>
                  <a:gd name="connsiteX514" fmla="*/ 72791 w 418564"/>
                  <a:gd name="connsiteY514" fmla="*/ 113595 h 419737"/>
                  <a:gd name="connsiteX515" fmla="*/ 72791 w 418564"/>
                  <a:gd name="connsiteY515" fmla="*/ 113595 h 419737"/>
                  <a:gd name="connsiteX516" fmla="*/ 72584 w 418564"/>
                  <a:gd name="connsiteY516" fmla="*/ 113112 h 419737"/>
                  <a:gd name="connsiteX517" fmla="*/ 72584 w 418564"/>
                  <a:gd name="connsiteY517" fmla="*/ 113112 h 419737"/>
                  <a:gd name="connsiteX518" fmla="*/ 72308 w 418564"/>
                  <a:gd name="connsiteY518" fmla="*/ 112491 h 419737"/>
                  <a:gd name="connsiteX519" fmla="*/ 72308 w 418564"/>
                  <a:gd name="connsiteY519" fmla="*/ 112491 h 419737"/>
                  <a:gd name="connsiteX520" fmla="*/ 72101 w 418564"/>
                  <a:gd name="connsiteY520" fmla="*/ 112008 h 419737"/>
                  <a:gd name="connsiteX521" fmla="*/ 72032 w 418564"/>
                  <a:gd name="connsiteY521" fmla="*/ 111870 h 419737"/>
                  <a:gd name="connsiteX522" fmla="*/ 71893 w 418564"/>
                  <a:gd name="connsiteY522" fmla="*/ 111524 h 419737"/>
                  <a:gd name="connsiteX523" fmla="*/ 71824 w 418564"/>
                  <a:gd name="connsiteY523" fmla="*/ 111386 h 419737"/>
                  <a:gd name="connsiteX524" fmla="*/ 71755 w 418564"/>
                  <a:gd name="connsiteY524" fmla="*/ 111179 h 419737"/>
                  <a:gd name="connsiteX525" fmla="*/ 71755 w 418564"/>
                  <a:gd name="connsiteY525" fmla="*/ 111179 h 419737"/>
                  <a:gd name="connsiteX526" fmla="*/ 71548 w 418564"/>
                  <a:gd name="connsiteY526" fmla="*/ 110696 h 419737"/>
                  <a:gd name="connsiteX527" fmla="*/ 71548 w 418564"/>
                  <a:gd name="connsiteY527" fmla="*/ 110627 h 419737"/>
                  <a:gd name="connsiteX528" fmla="*/ 71341 w 418564"/>
                  <a:gd name="connsiteY528" fmla="*/ 110144 h 419737"/>
                  <a:gd name="connsiteX529" fmla="*/ 71272 w 418564"/>
                  <a:gd name="connsiteY529" fmla="*/ 109937 h 419737"/>
                  <a:gd name="connsiteX530" fmla="*/ 71272 w 418564"/>
                  <a:gd name="connsiteY530" fmla="*/ 109937 h 419737"/>
                  <a:gd name="connsiteX531" fmla="*/ 71065 w 418564"/>
                  <a:gd name="connsiteY531" fmla="*/ 109453 h 419737"/>
                  <a:gd name="connsiteX532" fmla="*/ 71065 w 418564"/>
                  <a:gd name="connsiteY532" fmla="*/ 109453 h 419737"/>
                  <a:gd name="connsiteX533" fmla="*/ 70237 w 418564"/>
                  <a:gd name="connsiteY533" fmla="*/ 107175 h 419737"/>
                  <a:gd name="connsiteX534" fmla="*/ 70237 w 418564"/>
                  <a:gd name="connsiteY534" fmla="*/ 107175 h 419737"/>
                  <a:gd name="connsiteX535" fmla="*/ 70030 w 418564"/>
                  <a:gd name="connsiteY535" fmla="*/ 106623 h 419737"/>
                  <a:gd name="connsiteX536" fmla="*/ 70030 w 418564"/>
                  <a:gd name="connsiteY536" fmla="*/ 106554 h 419737"/>
                  <a:gd name="connsiteX537" fmla="*/ 70030 w 418564"/>
                  <a:gd name="connsiteY537" fmla="*/ 106485 h 419737"/>
                  <a:gd name="connsiteX538" fmla="*/ 70030 w 418564"/>
                  <a:gd name="connsiteY538" fmla="*/ 106485 h 419737"/>
                  <a:gd name="connsiteX539" fmla="*/ 70030 w 418564"/>
                  <a:gd name="connsiteY539" fmla="*/ 106416 h 419737"/>
                  <a:gd name="connsiteX540" fmla="*/ 69822 w 418564"/>
                  <a:gd name="connsiteY540" fmla="*/ 105863 h 419737"/>
                  <a:gd name="connsiteX541" fmla="*/ 69822 w 418564"/>
                  <a:gd name="connsiteY541" fmla="*/ 105794 h 419737"/>
                  <a:gd name="connsiteX542" fmla="*/ 69753 w 418564"/>
                  <a:gd name="connsiteY542" fmla="*/ 105518 h 419737"/>
                  <a:gd name="connsiteX543" fmla="*/ 69753 w 418564"/>
                  <a:gd name="connsiteY543" fmla="*/ 105449 h 419737"/>
                  <a:gd name="connsiteX544" fmla="*/ 69615 w 418564"/>
                  <a:gd name="connsiteY544" fmla="*/ 105104 h 419737"/>
                  <a:gd name="connsiteX545" fmla="*/ 69615 w 418564"/>
                  <a:gd name="connsiteY545" fmla="*/ 105104 h 419737"/>
                  <a:gd name="connsiteX546" fmla="*/ 68856 w 418564"/>
                  <a:gd name="connsiteY546" fmla="*/ 102688 h 419737"/>
                  <a:gd name="connsiteX547" fmla="*/ 68856 w 418564"/>
                  <a:gd name="connsiteY547" fmla="*/ 102688 h 419737"/>
                  <a:gd name="connsiteX548" fmla="*/ 68649 w 418564"/>
                  <a:gd name="connsiteY548" fmla="*/ 102066 h 419737"/>
                  <a:gd name="connsiteX549" fmla="*/ 68649 w 418564"/>
                  <a:gd name="connsiteY549" fmla="*/ 101997 h 419737"/>
                  <a:gd name="connsiteX550" fmla="*/ 68649 w 418564"/>
                  <a:gd name="connsiteY550" fmla="*/ 101928 h 419737"/>
                  <a:gd name="connsiteX551" fmla="*/ 68442 w 418564"/>
                  <a:gd name="connsiteY551" fmla="*/ 101169 h 419737"/>
                  <a:gd name="connsiteX552" fmla="*/ 68442 w 418564"/>
                  <a:gd name="connsiteY552" fmla="*/ 101169 h 419737"/>
                  <a:gd name="connsiteX553" fmla="*/ 68442 w 418564"/>
                  <a:gd name="connsiteY553" fmla="*/ 101169 h 419737"/>
                  <a:gd name="connsiteX554" fmla="*/ 68442 w 418564"/>
                  <a:gd name="connsiteY554" fmla="*/ 101169 h 419737"/>
                  <a:gd name="connsiteX555" fmla="*/ 68373 w 418564"/>
                  <a:gd name="connsiteY555" fmla="*/ 101031 h 419737"/>
                  <a:gd name="connsiteX556" fmla="*/ 68304 w 418564"/>
                  <a:gd name="connsiteY556" fmla="*/ 100824 h 419737"/>
                  <a:gd name="connsiteX557" fmla="*/ 68235 w 418564"/>
                  <a:gd name="connsiteY557" fmla="*/ 100686 h 419737"/>
                  <a:gd name="connsiteX558" fmla="*/ 68096 w 418564"/>
                  <a:gd name="connsiteY558" fmla="*/ 99995 h 419737"/>
                  <a:gd name="connsiteX559" fmla="*/ 68096 w 418564"/>
                  <a:gd name="connsiteY559" fmla="*/ 99995 h 419737"/>
                  <a:gd name="connsiteX560" fmla="*/ 67958 w 418564"/>
                  <a:gd name="connsiteY560" fmla="*/ 99512 h 419737"/>
                  <a:gd name="connsiteX561" fmla="*/ 67889 w 418564"/>
                  <a:gd name="connsiteY561" fmla="*/ 99305 h 419737"/>
                  <a:gd name="connsiteX562" fmla="*/ 67820 w 418564"/>
                  <a:gd name="connsiteY562" fmla="*/ 99098 h 419737"/>
                  <a:gd name="connsiteX563" fmla="*/ 67820 w 418564"/>
                  <a:gd name="connsiteY563" fmla="*/ 99029 h 419737"/>
                  <a:gd name="connsiteX564" fmla="*/ 67820 w 418564"/>
                  <a:gd name="connsiteY564" fmla="*/ 98960 h 419737"/>
                  <a:gd name="connsiteX565" fmla="*/ 67682 w 418564"/>
                  <a:gd name="connsiteY565" fmla="*/ 98339 h 419737"/>
                  <a:gd name="connsiteX566" fmla="*/ 67682 w 418564"/>
                  <a:gd name="connsiteY566" fmla="*/ 98269 h 419737"/>
                  <a:gd name="connsiteX567" fmla="*/ 67613 w 418564"/>
                  <a:gd name="connsiteY567" fmla="*/ 97924 h 419737"/>
                  <a:gd name="connsiteX568" fmla="*/ 67613 w 418564"/>
                  <a:gd name="connsiteY568" fmla="*/ 97855 h 419737"/>
                  <a:gd name="connsiteX569" fmla="*/ 67544 w 418564"/>
                  <a:gd name="connsiteY569" fmla="*/ 97441 h 419737"/>
                  <a:gd name="connsiteX570" fmla="*/ 67544 w 418564"/>
                  <a:gd name="connsiteY570" fmla="*/ 97303 h 419737"/>
                  <a:gd name="connsiteX571" fmla="*/ 67268 w 418564"/>
                  <a:gd name="connsiteY571" fmla="*/ 95991 h 419737"/>
                  <a:gd name="connsiteX572" fmla="*/ 67268 w 418564"/>
                  <a:gd name="connsiteY572" fmla="*/ 95991 h 419737"/>
                  <a:gd name="connsiteX573" fmla="*/ 67199 w 418564"/>
                  <a:gd name="connsiteY573" fmla="*/ 95508 h 419737"/>
                  <a:gd name="connsiteX574" fmla="*/ 67199 w 418564"/>
                  <a:gd name="connsiteY574" fmla="*/ 95439 h 419737"/>
                  <a:gd name="connsiteX575" fmla="*/ 67130 w 418564"/>
                  <a:gd name="connsiteY575" fmla="*/ 94818 h 419737"/>
                  <a:gd name="connsiteX576" fmla="*/ 67130 w 418564"/>
                  <a:gd name="connsiteY576" fmla="*/ 94749 h 419737"/>
                  <a:gd name="connsiteX577" fmla="*/ 67130 w 418564"/>
                  <a:gd name="connsiteY577" fmla="*/ 94611 h 419737"/>
                  <a:gd name="connsiteX578" fmla="*/ 67061 w 418564"/>
                  <a:gd name="connsiteY578" fmla="*/ 94334 h 419737"/>
                  <a:gd name="connsiteX579" fmla="*/ 66854 w 418564"/>
                  <a:gd name="connsiteY579" fmla="*/ 92747 h 419737"/>
                  <a:gd name="connsiteX580" fmla="*/ 66854 w 418564"/>
                  <a:gd name="connsiteY580" fmla="*/ 92678 h 419737"/>
                  <a:gd name="connsiteX581" fmla="*/ 66785 w 418564"/>
                  <a:gd name="connsiteY581" fmla="*/ 92056 h 419737"/>
                  <a:gd name="connsiteX582" fmla="*/ 66785 w 418564"/>
                  <a:gd name="connsiteY582" fmla="*/ 92056 h 419737"/>
                  <a:gd name="connsiteX583" fmla="*/ 66785 w 418564"/>
                  <a:gd name="connsiteY583" fmla="*/ 91987 h 419737"/>
                  <a:gd name="connsiteX584" fmla="*/ 66785 w 418564"/>
                  <a:gd name="connsiteY584" fmla="*/ 91918 h 419737"/>
                  <a:gd name="connsiteX585" fmla="*/ 66785 w 418564"/>
                  <a:gd name="connsiteY585" fmla="*/ 91849 h 419737"/>
                  <a:gd name="connsiteX586" fmla="*/ 66785 w 418564"/>
                  <a:gd name="connsiteY586" fmla="*/ 91642 h 419737"/>
                  <a:gd name="connsiteX587" fmla="*/ 66785 w 418564"/>
                  <a:gd name="connsiteY587" fmla="*/ 91573 h 419737"/>
                  <a:gd name="connsiteX588" fmla="*/ 66647 w 418564"/>
                  <a:gd name="connsiteY588" fmla="*/ 89985 h 419737"/>
                  <a:gd name="connsiteX589" fmla="*/ 66647 w 418564"/>
                  <a:gd name="connsiteY589" fmla="*/ 89916 h 419737"/>
                  <a:gd name="connsiteX590" fmla="*/ 66647 w 418564"/>
                  <a:gd name="connsiteY590" fmla="*/ 89709 h 419737"/>
                  <a:gd name="connsiteX591" fmla="*/ 66647 w 418564"/>
                  <a:gd name="connsiteY591" fmla="*/ 89571 h 419737"/>
                  <a:gd name="connsiteX592" fmla="*/ 66578 w 418564"/>
                  <a:gd name="connsiteY592" fmla="*/ 88950 h 419737"/>
                  <a:gd name="connsiteX593" fmla="*/ 66578 w 418564"/>
                  <a:gd name="connsiteY593" fmla="*/ 88812 h 419737"/>
                  <a:gd name="connsiteX594" fmla="*/ 66302 w 418564"/>
                  <a:gd name="connsiteY594" fmla="*/ 88604 h 419737"/>
                  <a:gd name="connsiteX595" fmla="*/ 66302 w 418564"/>
                  <a:gd name="connsiteY595" fmla="*/ 88604 h 419737"/>
                  <a:gd name="connsiteX596" fmla="*/ 350177 w 418564"/>
                  <a:gd name="connsiteY596" fmla="*/ 163025 h 419737"/>
                  <a:gd name="connsiteX597" fmla="*/ 275687 w 418564"/>
                  <a:gd name="connsiteY597" fmla="*/ 206172 h 419737"/>
                  <a:gd name="connsiteX598" fmla="*/ 307237 w 418564"/>
                  <a:gd name="connsiteY598" fmla="*/ 324017 h 419737"/>
                  <a:gd name="connsiteX599" fmla="*/ 307237 w 418564"/>
                  <a:gd name="connsiteY599" fmla="*/ 324017 h 419737"/>
                  <a:gd name="connsiteX600" fmla="*/ 333677 w 418564"/>
                  <a:gd name="connsiteY600" fmla="*/ 333958 h 419737"/>
                  <a:gd name="connsiteX601" fmla="*/ 312483 w 418564"/>
                  <a:gd name="connsiteY601" fmla="*/ 272654 h 419737"/>
                  <a:gd name="connsiteX602" fmla="*/ 343342 w 418564"/>
                  <a:gd name="connsiteY602" fmla="*/ 301028 h 419737"/>
                  <a:gd name="connsiteX603" fmla="*/ 349003 w 418564"/>
                  <a:gd name="connsiteY603" fmla="*/ 313454 h 419737"/>
                  <a:gd name="connsiteX604" fmla="*/ 349210 w 418564"/>
                  <a:gd name="connsiteY604" fmla="*/ 314075 h 419737"/>
                  <a:gd name="connsiteX605" fmla="*/ 349279 w 418564"/>
                  <a:gd name="connsiteY605" fmla="*/ 314214 h 419737"/>
                  <a:gd name="connsiteX606" fmla="*/ 349349 w 418564"/>
                  <a:gd name="connsiteY606" fmla="*/ 314352 h 419737"/>
                  <a:gd name="connsiteX607" fmla="*/ 349349 w 418564"/>
                  <a:gd name="connsiteY607" fmla="*/ 314352 h 419737"/>
                  <a:gd name="connsiteX608" fmla="*/ 349349 w 418564"/>
                  <a:gd name="connsiteY608" fmla="*/ 314352 h 419737"/>
                  <a:gd name="connsiteX609" fmla="*/ 349349 w 418564"/>
                  <a:gd name="connsiteY609" fmla="*/ 314421 h 419737"/>
                  <a:gd name="connsiteX610" fmla="*/ 349349 w 418564"/>
                  <a:gd name="connsiteY610" fmla="*/ 314490 h 419737"/>
                  <a:gd name="connsiteX611" fmla="*/ 349349 w 418564"/>
                  <a:gd name="connsiteY611" fmla="*/ 314559 h 419737"/>
                  <a:gd name="connsiteX612" fmla="*/ 349625 w 418564"/>
                  <a:gd name="connsiteY612" fmla="*/ 315387 h 419737"/>
                  <a:gd name="connsiteX613" fmla="*/ 349901 w 418564"/>
                  <a:gd name="connsiteY613" fmla="*/ 316216 h 419737"/>
                  <a:gd name="connsiteX614" fmla="*/ 349901 w 418564"/>
                  <a:gd name="connsiteY614" fmla="*/ 316216 h 419737"/>
                  <a:gd name="connsiteX615" fmla="*/ 350177 w 418564"/>
                  <a:gd name="connsiteY615" fmla="*/ 317113 h 419737"/>
                  <a:gd name="connsiteX616" fmla="*/ 350177 w 418564"/>
                  <a:gd name="connsiteY616" fmla="*/ 317113 h 419737"/>
                  <a:gd name="connsiteX617" fmla="*/ 350384 w 418564"/>
                  <a:gd name="connsiteY617" fmla="*/ 317803 h 419737"/>
                  <a:gd name="connsiteX618" fmla="*/ 350384 w 418564"/>
                  <a:gd name="connsiteY618" fmla="*/ 317872 h 419737"/>
                  <a:gd name="connsiteX619" fmla="*/ 350453 w 418564"/>
                  <a:gd name="connsiteY619" fmla="*/ 318010 h 419737"/>
                  <a:gd name="connsiteX620" fmla="*/ 350591 w 418564"/>
                  <a:gd name="connsiteY620" fmla="*/ 318563 h 419737"/>
                  <a:gd name="connsiteX621" fmla="*/ 350591 w 418564"/>
                  <a:gd name="connsiteY621" fmla="*/ 318632 h 419737"/>
                  <a:gd name="connsiteX622" fmla="*/ 350591 w 418564"/>
                  <a:gd name="connsiteY622" fmla="*/ 318701 h 419737"/>
                  <a:gd name="connsiteX623" fmla="*/ 350729 w 418564"/>
                  <a:gd name="connsiteY623" fmla="*/ 319253 h 419737"/>
                  <a:gd name="connsiteX624" fmla="*/ 350798 w 418564"/>
                  <a:gd name="connsiteY624" fmla="*/ 319460 h 419737"/>
                  <a:gd name="connsiteX625" fmla="*/ 350798 w 418564"/>
                  <a:gd name="connsiteY625" fmla="*/ 319529 h 419737"/>
                  <a:gd name="connsiteX626" fmla="*/ 350798 w 418564"/>
                  <a:gd name="connsiteY626" fmla="*/ 319598 h 419737"/>
                  <a:gd name="connsiteX627" fmla="*/ 350867 w 418564"/>
                  <a:gd name="connsiteY627" fmla="*/ 319805 h 419737"/>
                  <a:gd name="connsiteX628" fmla="*/ 351005 w 418564"/>
                  <a:gd name="connsiteY628" fmla="*/ 320427 h 419737"/>
                  <a:gd name="connsiteX629" fmla="*/ 351074 w 418564"/>
                  <a:gd name="connsiteY629" fmla="*/ 320634 h 419737"/>
                  <a:gd name="connsiteX630" fmla="*/ 351074 w 418564"/>
                  <a:gd name="connsiteY630" fmla="*/ 320634 h 419737"/>
                  <a:gd name="connsiteX631" fmla="*/ 351212 w 418564"/>
                  <a:gd name="connsiteY631" fmla="*/ 321324 h 419737"/>
                  <a:gd name="connsiteX632" fmla="*/ 351212 w 418564"/>
                  <a:gd name="connsiteY632" fmla="*/ 321324 h 419737"/>
                  <a:gd name="connsiteX633" fmla="*/ 351351 w 418564"/>
                  <a:gd name="connsiteY633" fmla="*/ 322015 h 419737"/>
                  <a:gd name="connsiteX634" fmla="*/ 351420 w 418564"/>
                  <a:gd name="connsiteY634" fmla="*/ 322222 h 419737"/>
                  <a:gd name="connsiteX635" fmla="*/ 351489 w 418564"/>
                  <a:gd name="connsiteY635" fmla="*/ 322429 h 419737"/>
                  <a:gd name="connsiteX636" fmla="*/ 351489 w 418564"/>
                  <a:gd name="connsiteY636" fmla="*/ 322429 h 419737"/>
                  <a:gd name="connsiteX637" fmla="*/ 351489 w 418564"/>
                  <a:gd name="connsiteY637" fmla="*/ 322498 h 419737"/>
                  <a:gd name="connsiteX638" fmla="*/ 351627 w 418564"/>
                  <a:gd name="connsiteY638" fmla="*/ 323188 h 419737"/>
                  <a:gd name="connsiteX639" fmla="*/ 351696 w 418564"/>
                  <a:gd name="connsiteY639" fmla="*/ 323740 h 419737"/>
                  <a:gd name="connsiteX640" fmla="*/ 351696 w 418564"/>
                  <a:gd name="connsiteY640" fmla="*/ 323740 h 419737"/>
                  <a:gd name="connsiteX641" fmla="*/ 351765 w 418564"/>
                  <a:gd name="connsiteY641" fmla="*/ 324293 h 419737"/>
                  <a:gd name="connsiteX642" fmla="*/ 351765 w 418564"/>
                  <a:gd name="connsiteY642" fmla="*/ 324362 h 419737"/>
                  <a:gd name="connsiteX643" fmla="*/ 351903 w 418564"/>
                  <a:gd name="connsiteY643" fmla="*/ 324983 h 419737"/>
                  <a:gd name="connsiteX644" fmla="*/ 351903 w 418564"/>
                  <a:gd name="connsiteY644" fmla="*/ 325052 h 419737"/>
                  <a:gd name="connsiteX645" fmla="*/ 351903 w 418564"/>
                  <a:gd name="connsiteY645" fmla="*/ 325052 h 419737"/>
                  <a:gd name="connsiteX646" fmla="*/ 351903 w 418564"/>
                  <a:gd name="connsiteY646" fmla="*/ 325052 h 419737"/>
                  <a:gd name="connsiteX647" fmla="*/ 352041 w 418564"/>
                  <a:gd name="connsiteY647" fmla="*/ 325881 h 419737"/>
                  <a:gd name="connsiteX648" fmla="*/ 352041 w 418564"/>
                  <a:gd name="connsiteY648" fmla="*/ 325950 h 419737"/>
                  <a:gd name="connsiteX649" fmla="*/ 352041 w 418564"/>
                  <a:gd name="connsiteY649" fmla="*/ 326157 h 419737"/>
                  <a:gd name="connsiteX650" fmla="*/ 352110 w 418564"/>
                  <a:gd name="connsiteY650" fmla="*/ 326778 h 419737"/>
                  <a:gd name="connsiteX651" fmla="*/ 352110 w 418564"/>
                  <a:gd name="connsiteY651" fmla="*/ 326778 h 419737"/>
                  <a:gd name="connsiteX652" fmla="*/ 352110 w 418564"/>
                  <a:gd name="connsiteY652" fmla="*/ 326985 h 419737"/>
                  <a:gd name="connsiteX653" fmla="*/ 352110 w 418564"/>
                  <a:gd name="connsiteY653" fmla="*/ 326985 h 419737"/>
                  <a:gd name="connsiteX654" fmla="*/ 352179 w 418564"/>
                  <a:gd name="connsiteY654" fmla="*/ 327676 h 419737"/>
                  <a:gd name="connsiteX655" fmla="*/ 352179 w 418564"/>
                  <a:gd name="connsiteY655" fmla="*/ 327814 h 419737"/>
                  <a:gd name="connsiteX656" fmla="*/ 352248 w 418564"/>
                  <a:gd name="connsiteY656" fmla="*/ 328504 h 419737"/>
                  <a:gd name="connsiteX657" fmla="*/ 352248 w 418564"/>
                  <a:gd name="connsiteY657" fmla="*/ 328504 h 419737"/>
                  <a:gd name="connsiteX658" fmla="*/ 352248 w 418564"/>
                  <a:gd name="connsiteY658" fmla="*/ 328711 h 419737"/>
                  <a:gd name="connsiteX659" fmla="*/ 352248 w 418564"/>
                  <a:gd name="connsiteY659" fmla="*/ 328711 h 419737"/>
                  <a:gd name="connsiteX660" fmla="*/ 352317 w 418564"/>
                  <a:gd name="connsiteY660" fmla="*/ 329401 h 419737"/>
                  <a:gd name="connsiteX661" fmla="*/ 352317 w 418564"/>
                  <a:gd name="connsiteY661" fmla="*/ 329401 h 419737"/>
                  <a:gd name="connsiteX662" fmla="*/ 352386 w 418564"/>
                  <a:gd name="connsiteY662" fmla="*/ 330092 h 419737"/>
                  <a:gd name="connsiteX663" fmla="*/ 352386 w 418564"/>
                  <a:gd name="connsiteY663" fmla="*/ 330092 h 419737"/>
                  <a:gd name="connsiteX664" fmla="*/ 352386 w 418564"/>
                  <a:gd name="connsiteY664" fmla="*/ 330299 h 419737"/>
                  <a:gd name="connsiteX665" fmla="*/ 352386 w 418564"/>
                  <a:gd name="connsiteY665" fmla="*/ 330368 h 419737"/>
                  <a:gd name="connsiteX666" fmla="*/ 352386 w 418564"/>
                  <a:gd name="connsiteY666" fmla="*/ 330437 h 419737"/>
                  <a:gd name="connsiteX667" fmla="*/ 352455 w 418564"/>
                  <a:gd name="connsiteY667" fmla="*/ 331334 h 419737"/>
                  <a:gd name="connsiteX668" fmla="*/ 352455 w 418564"/>
                  <a:gd name="connsiteY668" fmla="*/ 331541 h 419737"/>
                  <a:gd name="connsiteX669" fmla="*/ 352455 w 418564"/>
                  <a:gd name="connsiteY669" fmla="*/ 331611 h 419737"/>
                  <a:gd name="connsiteX670" fmla="*/ 352455 w 418564"/>
                  <a:gd name="connsiteY670" fmla="*/ 332094 h 419737"/>
                  <a:gd name="connsiteX671" fmla="*/ 352455 w 418564"/>
                  <a:gd name="connsiteY671" fmla="*/ 332646 h 419737"/>
                  <a:gd name="connsiteX672" fmla="*/ 352455 w 418564"/>
                  <a:gd name="connsiteY672" fmla="*/ 332715 h 419737"/>
                  <a:gd name="connsiteX673" fmla="*/ 352455 w 418564"/>
                  <a:gd name="connsiteY673" fmla="*/ 333267 h 419737"/>
                  <a:gd name="connsiteX674" fmla="*/ 352455 w 418564"/>
                  <a:gd name="connsiteY674" fmla="*/ 333267 h 419737"/>
                  <a:gd name="connsiteX675" fmla="*/ 352455 w 418564"/>
                  <a:gd name="connsiteY675" fmla="*/ 333474 h 419737"/>
                  <a:gd name="connsiteX676" fmla="*/ 383866 w 418564"/>
                  <a:gd name="connsiteY676" fmla="*/ 326640 h 419737"/>
                  <a:gd name="connsiteX677" fmla="*/ 383866 w 418564"/>
                  <a:gd name="connsiteY677" fmla="*/ 326433 h 419737"/>
                  <a:gd name="connsiteX678" fmla="*/ 383866 w 418564"/>
                  <a:gd name="connsiteY678" fmla="*/ 326433 h 419737"/>
                  <a:gd name="connsiteX679" fmla="*/ 383797 w 418564"/>
                  <a:gd name="connsiteY679" fmla="*/ 325466 h 419737"/>
                  <a:gd name="connsiteX680" fmla="*/ 383797 w 418564"/>
                  <a:gd name="connsiteY680" fmla="*/ 325466 h 419737"/>
                  <a:gd name="connsiteX681" fmla="*/ 383797 w 418564"/>
                  <a:gd name="connsiteY681" fmla="*/ 325190 h 419737"/>
                  <a:gd name="connsiteX682" fmla="*/ 383797 w 418564"/>
                  <a:gd name="connsiteY682" fmla="*/ 325190 h 419737"/>
                  <a:gd name="connsiteX683" fmla="*/ 383728 w 418564"/>
                  <a:gd name="connsiteY683" fmla="*/ 324224 h 419737"/>
                  <a:gd name="connsiteX684" fmla="*/ 383728 w 418564"/>
                  <a:gd name="connsiteY684" fmla="*/ 324155 h 419737"/>
                  <a:gd name="connsiteX685" fmla="*/ 383659 w 418564"/>
                  <a:gd name="connsiteY685" fmla="*/ 323810 h 419737"/>
                  <a:gd name="connsiteX686" fmla="*/ 383659 w 418564"/>
                  <a:gd name="connsiteY686" fmla="*/ 323740 h 419737"/>
                  <a:gd name="connsiteX687" fmla="*/ 383521 w 418564"/>
                  <a:gd name="connsiteY687" fmla="*/ 322774 h 419737"/>
                  <a:gd name="connsiteX688" fmla="*/ 383521 w 418564"/>
                  <a:gd name="connsiteY688" fmla="*/ 322774 h 419737"/>
                  <a:gd name="connsiteX689" fmla="*/ 383452 w 418564"/>
                  <a:gd name="connsiteY689" fmla="*/ 322498 h 419737"/>
                  <a:gd name="connsiteX690" fmla="*/ 383452 w 418564"/>
                  <a:gd name="connsiteY690" fmla="*/ 322498 h 419737"/>
                  <a:gd name="connsiteX691" fmla="*/ 383314 w 418564"/>
                  <a:gd name="connsiteY691" fmla="*/ 321531 h 419737"/>
                  <a:gd name="connsiteX692" fmla="*/ 383314 w 418564"/>
                  <a:gd name="connsiteY692" fmla="*/ 321462 h 419737"/>
                  <a:gd name="connsiteX693" fmla="*/ 383245 w 418564"/>
                  <a:gd name="connsiteY693" fmla="*/ 321186 h 419737"/>
                  <a:gd name="connsiteX694" fmla="*/ 383245 w 418564"/>
                  <a:gd name="connsiteY694" fmla="*/ 321117 h 419737"/>
                  <a:gd name="connsiteX695" fmla="*/ 383038 w 418564"/>
                  <a:gd name="connsiteY695" fmla="*/ 319943 h 419737"/>
                  <a:gd name="connsiteX696" fmla="*/ 383038 w 418564"/>
                  <a:gd name="connsiteY696" fmla="*/ 319943 h 419737"/>
                  <a:gd name="connsiteX697" fmla="*/ 383038 w 418564"/>
                  <a:gd name="connsiteY697" fmla="*/ 319874 h 419737"/>
                  <a:gd name="connsiteX698" fmla="*/ 383038 w 418564"/>
                  <a:gd name="connsiteY698" fmla="*/ 319805 h 419737"/>
                  <a:gd name="connsiteX699" fmla="*/ 382900 w 418564"/>
                  <a:gd name="connsiteY699" fmla="*/ 318839 h 419737"/>
                  <a:gd name="connsiteX700" fmla="*/ 382900 w 418564"/>
                  <a:gd name="connsiteY700" fmla="*/ 318770 h 419737"/>
                  <a:gd name="connsiteX701" fmla="*/ 382762 w 418564"/>
                  <a:gd name="connsiteY701" fmla="*/ 318010 h 419737"/>
                  <a:gd name="connsiteX702" fmla="*/ 382762 w 418564"/>
                  <a:gd name="connsiteY702" fmla="*/ 318010 h 419737"/>
                  <a:gd name="connsiteX703" fmla="*/ 382624 w 418564"/>
                  <a:gd name="connsiteY703" fmla="*/ 317182 h 419737"/>
                  <a:gd name="connsiteX704" fmla="*/ 382624 w 418564"/>
                  <a:gd name="connsiteY704" fmla="*/ 317182 h 419737"/>
                  <a:gd name="connsiteX705" fmla="*/ 382417 w 418564"/>
                  <a:gd name="connsiteY705" fmla="*/ 316285 h 419737"/>
                  <a:gd name="connsiteX706" fmla="*/ 382417 w 418564"/>
                  <a:gd name="connsiteY706" fmla="*/ 316216 h 419737"/>
                  <a:gd name="connsiteX707" fmla="*/ 382348 w 418564"/>
                  <a:gd name="connsiteY707" fmla="*/ 315939 h 419737"/>
                  <a:gd name="connsiteX708" fmla="*/ 382279 w 418564"/>
                  <a:gd name="connsiteY708" fmla="*/ 315732 h 419737"/>
                  <a:gd name="connsiteX709" fmla="*/ 382210 w 418564"/>
                  <a:gd name="connsiteY709" fmla="*/ 315456 h 419737"/>
                  <a:gd name="connsiteX710" fmla="*/ 382210 w 418564"/>
                  <a:gd name="connsiteY710" fmla="*/ 315456 h 419737"/>
                  <a:gd name="connsiteX711" fmla="*/ 382071 w 418564"/>
                  <a:gd name="connsiteY711" fmla="*/ 314628 h 419737"/>
                  <a:gd name="connsiteX712" fmla="*/ 382071 w 418564"/>
                  <a:gd name="connsiteY712" fmla="*/ 314628 h 419737"/>
                  <a:gd name="connsiteX713" fmla="*/ 381864 w 418564"/>
                  <a:gd name="connsiteY713" fmla="*/ 313661 h 419737"/>
                  <a:gd name="connsiteX714" fmla="*/ 381864 w 418564"/>
                  <a:gd name="connsiteY714" fmla="*/ 313661 h 419737"/>
                  <a:gd name="connsiteX715" fmla="*/ 381795 w 418564"/>
                  <a:gd name="connsiteY715" fmla="*/ 313316 h 419737"/>
                  <a:gd name="connsiteX716" fmla="*/ 381795 w 418564"/>
                  <a:gd name="connsiteY716" fmla="*/ 313247 h 419737"/>
                  <a:gd name="connsiteX717" fmla="*/ 381588 w 418564"/>
                  <a:gd name="connsiteY717" fmla="*/ 312280 h 419737"/>
                  <a:gd name="connsiteX718" fmla="*/ 381588 w 418564"/>
                  <a:gd name="connsiteY718" fmla="*/ 312280 h 419737"/>
                  <a:gd name="connsiteX719" fmla="*/ 381588 w 418564"/>
                  <a:gd name="connsiteY719" fmla="*/ 312211 h 419737"/>
                  <a:gd name="connsiteX720" fmla="*/ 381519 w 418564"/>
                  <a:gd name="connsiteY720" fmla="*/ 311866 h 419737"/>
                  <a:gd name="connsiteX721" fmla="*/ 381312 w 418564"/>
                  <a:gd name="connsiteY721" fmla="*/ 311038 h 419737"/>
                  <a:gd name="connsiteX722" fmla="*/ 381243 w 418564"/>
                  <a:gd name="connsiteY722" fmla="*/ 310831 h 419737"/>
                  <a:gd name="connsiteX723" fmla="*/ 381243 w 418564"/>
                  <a:gd name="connsiteY723" fmla="*/ 310762 h 419737"/>
                  <a:gd name="connsiteX724" fmla="*/ 381243 w 418564"/>
                  <a:gd name="connsiteY724" fmla="*/ 310762 h 419737"/>
                  <a:gd name="connsiteX725" fmla="*/ 380967 w 418564"/>
                  <a:gd name="connsiteY725" fmla="*/ 309795 h 419737"/>
                  <a:gd name="connsiteX726" fmla="*/ 380967 w 418564"/>
                  <a:gd name="connsiteY726" fmla="*/ 309726 h 419737"/>
                  <a:gd name="connsiteX727" fmla="*/ 380898 w 418564"/>
                  <a:gd name="connsiteY727" fmla="*/ 309450 h 419737"/>
                  <a:gd name="connsiteX728" fmla="*/ 380898 w 418564"/>
                  <a:gd name="connsiteY728" fmla="*/ 309381 h 419737"/>
                  <a:gd name="connsiteX729" fmla="*/ 380622 w 418564"/>
                  <a:gd name="connsiteY729" fmla="*/ 308484 h 419737"/>
                  <a:gd name="connsiteX730" fmla="*/ 380622 w 418564"/>
                  <a:gd name="connsiteY730" fmla="*/ 308484 h 419737"/>
                  <a:gd name="connsiteX731" fmla="*/ 380277 w 418564"/>
                  <a:gd name="connsiteY731" fmla="*/ 307241 h 419737"/>
                  <a:gd name="connsiteX732" fmla="*/ 380277 w 418564"/>
                  <a:gd name="connsiteY732" fmla="*/ 307241 h 419737"/>
                  <a:gd name="connsiteX733" fmla="*/ 379862 w 418564"/>
                  <a:gd name="connsiteY733" fmla="*/ 305998 h 419737"/>
                  <a:gd name="connsiteX734" fmla="*/ 379862 w 418564"/>
                  <a:gd name="connsiteY734" fmla="*/ 305929 h 419737"/>
                  <a:gd name="connsiteX735" fmla="*/ 379517 w 418564"/>
                  <a:gd name="connsiteY735" fmla="*/ 304894 h 419737"/>
                  <a:gd name="connsiteX736" fmla="*/ 379517 w 418564"/>
                  <a:gd name="connsiteY736" fmla="*/ 304825 h 419737"/>
                  <a:gd name="connsiteX737" fmla="*/ 379517 w 418564"/>
                  <a:gd name="connsiteY737" fmla="*/ 304825 h 419737"/>
                  <a:gd name="connsiteX738" fmla="*/ 379517 w 418564"/>
                  <a:gd name="connsiteY738" fmla="*/ 304756 h 419737"/>
                  <a:gd name="connsiteX739" fmla="*/ 379517 w 418564"/>
                  <a:gd name="connsiteY739" fmla="*/ 304756 h 419737"/>
                  <a:gd name="connsiteX740" fmla="*/ 379379 w 418564"/>
                  <a:gd name="connsiteY740" fmla="*/ 304410 h 419737"/>
                  <a:gd name="connsiteX741" fmla="*/ 379310 w 418564"/>
                  <a:gd name="connsiteY741" fmla="*/ 304272 h 419737"/>
                  <a:gd name="connsiteX742" fmla="*/ 379241 w 418564"/>
                  <a:gd name="connsiteY742" fmla="*/ 304065 h 419737"/>
                  <a:gd name="connsiteX743" fmla="*/ 379172 w 418564"/>
                  <a:gd name="connsiteY743" fmla="*/ 303927 h 419737"/>
                  <a:gd name="connsiteX744" fmla="*/ 378896 w 418564"/>
                  <a:gd name="connsiteY744" fmla="*/ 303168 h 419737"/>
                  <a:gd name="connsiteX745" fmla="*/ 378896 w 418564"/>
                  <a:gd name="connsiteY745" fmla="*/ 303168 h 419737"/>
                  <a:gd name="connsiteX746" fmla="*/ 370681 w 418564"/>
                  <a:gd name="connsiteY746" fmla="*/ 285080 h 419737"/>
                  <a:gd name="connsiteX747" fmla="*/ 319939 w 418564"/>
                  <a:gd name="connsiteY747" fmla="*/ 241450 h 419737"/>
                  <a:gd name="connsiteX748" fmla="*/ 321527 w 418564"/>
                  <a:gd name="connsiteY748" fmla="*/ 238067 h 419737"/>
                  <a:gd name="connsiteX749" fmla="*/ 321803 w 418564"/>
                  <a:gd name="connsiteY749" fmla="*/ 238136 h 419737"/>
                  <a:gd name="connsiteX750" fmla="*/ 321803 w 418564"/>
                  <a:gd name="connsiteY750" fmla="*/ 238136 h 419737"/>
                  <a:gd name="connsiteX751" fmla="*/ 321803 w 418564"/>
                  <a:gd name="connsiteY751" fmla="*/ 238136 h 419737"/>
                  <a:gd name="connsiteX752" fmla="*/ 322217 w 418564"/>
                  <a:gd name="connsiteY752" fmla="*/ 238205 h 419737"/>
                  <a:gd name="connsiteX753" fmla="*/ 323115 w 418564"/>
                  <a:gd name="connsiteY753" fmla="*/ 238343 h 419737"/>
                  <a:gd name="connsiteX754" fmla="*/ 323460 w 418564"/>
                  <a:gd name="connsiteY754" fmla="*/ 238343 h 419737"/>
                  <a:gd name="connsiteX755" fmla="*/ 324427 w 418564"/>
                  <a:gd name="connsiteY755" fmla="*/ 238481 h 419737"/>
                  <a:gd name="connsiteX756" fmla="*/ 324496 w 418564"/>
                  <a:gd name="connsiteY756" fmla="*/ 238481 h 419737"/>
                  <a:gd name="connsiteX757" fmla="*/ 324496 w 418564"/>
                  <a:gd name="connsiteY757" fmla="*/ 238481 h 419737"/>
                  <a:gd name="connsiteX758" fmla="*/ 324910 w 418564"/>
                  <a:gd name="connsiteY758" fmla="*/ 238550 h 419737"/>
                  <a:gd name="connsiteX759" fmla="*/ 325807 w 418564"/>
                  <a:gd name="connsiteY759" fmla="*/ 238619 h 419737"/>
                  <a:gd name="connsiteX760" fmla="*/ 325807 w 418564"/>
                  <a:gd name="connsiteY760" fmla="*/ 238619 h 419737"/>
                  <a:gd name="connsiteX761" fmla="*/ 326291 w 418564"/>
                  <a:gd name="connsiteY761" fmla="*/ 238688 h 419737"/>
                  <a:gd name="connsiteX762" fmla="*/ 327188 w 418564"/>
                  <a:gd name="connsiteY762" fmla="*/ 238757 h 419737"/>
                  <a:gd name="connsiteX763" fmla="*/ 327188 w 418564"/>
                  <a:gd name="connsiteY763" fmla="*/ 238757 h 419737"/>
                  <a:gd name="connsiteX764" fmla="*/ 328500 w 418564"/>
                  <a:gd name="connsiteY764" fmla="*/ 238826 h 419737"/>
                  <a:gd name="connsiteX765" fmla="*/ 328500 w 418564"/>
                  <a:gd name="connsiteY765" fmla="*/ 238826 h 419737"/>
                  <a:gd name="connsiteX766" fmla="*/ 328638 w 418564"/>
                  <a:gd name="connsiteY766" fmla="*/ 238826 h 419737"/>
                  <a:gd name="connsiteX767" fmla="*/ 329811 w 418564"/>
                  <a:gd name="connsiteY767" fmla="*/ 238895 h 419737"/>
                  <a:gd name="connsiteX768" fmla="*/ 329811 w 418564"/>
                  <a:gd name="connsiteY768" fmla="*/ 238895 h 419737"/>
                  <a:gd name="connsiteX769" fmla="*/ 331123 w 418564"/>
                  <a:gd name="connsiteY769" fmla="*/ 238964 h 419737"/>
                  <a:gd name="connsiteX770" fmla="*/ 331123 w 418564"/>
                  <a:gd name="connsiteY770" fmla="*/ 238964 h 419737"/>
                  <a:gd name="connsiteX771" fmla="*/ 331606 w 418564"/>
                  <a:gd name="connsiteY771" fmla="*/ 238964 h 419737"/>
                  <a:gd name="connsiteX772" fmla="*/ 332504 w 418564"/>
                  <a:gd name="connsiteY772" fmla="*/ 238964 h 419737"/>
                  <a:gd name="connsiteX773" fmla="*/ 332573 w 418564"/>
                  <a:gd name="connsiteY773" fmla="*/ 238964 h 419737"/>
                  <a:gd name="connsiteX774" fmla="*/ 333815 w 418564"/>
                  <a:gd name="connsiteY774" fmla="*/ 238964 h 419737"/>
                  <a:gd name="connsiteX775" fmla="*/ 334092 w 418564"/>
                  <a:gd name="connsiteY775" fmla="*/ 238964 h 419737"/>
                  <a:gd name="connsiteX776" fmla="*/ 334092 w 418564"/>
                  <a:gd name="connsiteY776" fmla="*/ 238964 h 419737"/>
                  <a:gd name="connsiteX777" fmla="*/ 335127 w 418564"/>
                  <a:gd name="connsiteY777" fmla="*/ 238964 h 419737"/>
                  <a:gd name="connsiteX778" fmla="*/ 335196 w 418564"/>
                  <a:gd name="connsiteY778" fmla="*/ 238964 h 419737"/>
                  <a:gd name="connsiteX779" fmla="*/ 335541 w 418564"/>
                  <a:gd name="connsiteY779" fmla="*/ 238964 h 419737"/>
                  <a:gd name="connsiteX780" fmla="*/ 335748 w 418564"/>
                  <a:gd name="connsiteY780" fmla="*/ 238964 h 419737"/>
                  <a:gd name="connsiteX781" fmla="*/ 335887 w 418564"/>
                  <a:gd name="connsiteY781" fmla="*/ 238964 h 419737"/>
                  <a:gd name="connsiteX782" fmla="*/ 336439 w 418564"/>
                  <a:gd name="connsiteY782" fmla="*/ 238964 h 419737"/>
                  <a:gd name="connsiteX783" fmla="*/ 336577 w 418564"/>
                  <a:gd name="connsiteY783" fmla="*/ 238964 h 419737"/>
                  <a:gd name="connsiteX784" fmla="*/ 336922 w 418564"/>
                  <a:gd name="connsiteY784" fmla="*/ 238964 h 419737"/>
                  <a:gd name="connsiteX785" fmla="*/ 338924 w 418564"/>
                  <a:gd name="connsiteY785" fmla="*/ 238895 h 419737"/>
                  <a:gd name="connsiteX786" fmla="*/ 339614 w 418564"/>
                  <a:gd name="connsiteY786" fmla="*/ 238895 h 419737"/>
                  <a:gd name="connsiteX787" fmla="*/ 339614 w 418564"/>
                  <a:gd name="connsiteY787" fmla="*/ 238895 h 419737"/>
                  <a:gd name="connsiteX788" fmla="*/ 340236 w 418564"/>
                  <a:gd name="connsiteY788" fmla="*/ 238895 h 419737"/>
                  <a:gd name="connsiteX789" fmla="*/ 340305 w 418564"/>
                  <a:gd name="connsiteY789" fmla="*/ 238895 h 419737"/>
                  <a:gd name="connsiteX790" fmla="*/ 340581 w 418564"/>
                  <a:gd name="connsiteY790" fmla="*/ 238895 h 419737"/>
                  <a:gd name="connsiteX791" fmla="*/ 340581 w 418564"/>
                  <a:gd name="connsiteY791" fmla="*/ 238895 h 419737"/>
                  <a:gd name="connsiteX792" fmla="*/ 341824 w 418564"/>
                  <a:gd name="connsiteY792" fmla="*/ 238826 h 419737"/>
                  <a:gd name="connsiteX793" fmla="*/ 341893 w 418564"/>
                  <a:gd name="connsiteY793" fmla="*/ 238826 h 419737"/>
                  <a:gd name="connsiteX794" fmla="*/ 341962 w 418564"/>
                  <a:gd name="connsiteY794" fmla="*/ 238826 h 419737"/>
                  <a:gd name="connsiteX795" fmla="*/ 342997 w 418564"/>
                  <a:gd name="connsiteY795" fmla="*/ 238757 h 419737"/>
                  <a:gd name="connsiteX796" fmla="*/ 343066 w 418564"/>
                  <a:gd name="connsiteY796" fmla="*/ 238757 h 419737"/>
                  <a:gd name="connsiteX797" fmla="*/ 343273 w 418564"/>
                  <a:gd name="connsiteY797" fmla="*/ 238757 h 419737"/>
                  <a:gd name="connsiteX798" fmla="*/ 343342 w 418564"/>
                  <a:gd name="connsiteY798" fmla="*/ 238757 h 419737"/>
                  <a:gd name="connsiteX799" fmla="*/ 344585 w 418564"/>
                  <a:gd name="connsiteY799" fmla="*/ 238688 h 419737"/>
                  <a:gd name="connsiteX800" fmla="*/ 344654 w 418564"/>
                  <a:gd name="connsiteY800" fmla="*/ 238688 h 419737"/>
                  <a:gd name="connsiteX801" fmla="*/ 344930 w 418564"/>
                  <a:gd name="connsiteY801" fmla="*/ 238688 h 419737"/>
                  <a:gd name="connsiteX802" fmla="*/ 344930 w 418564"/>
                  <a:gd name="connsiteY802" fmla="*/ 238688 h 419737"/>
                  <a:gd name="connsiteX803" fmla="*/ 345897 w 418564"/>
                  <a:gd name="connsiteY803" fmla="*/ 238619 h 419737"/>
                  <a:gd name="connsiteX804" fmla="*/ 346242 w 418564"/>
                  <a:gd name="connsiteY804" fmla="*/ 238619 h 419737"/>
                  <a:gd name="connsiteX805" fmla="*/ 346311 w 418564"/>
                  <a:gd name="connsiteY805" fmla="*/ 238619 h 419737"/>
                  <a:gd name="connsiteX806" fmla="*/ 347277 w 418564"/>
                  <a:gd name="connsiteY806" fmla="*/ 238481 h 419737"/>
                  <a:gd name="connsiteX807" fmla="*/ 347623 w 418564"/>
                  <a:gd name="connsiteY807" fmla="*/ 238412 h 419737"/>
                  <a:gd name="connsiteX808" fmla="*/ 347830 w 418564"/>
                  <a:gd name="connsiteY808" fmla="*/ 238412 h 419737"/>
                  <a:gd name="connsiteX809" fmla="*/ 347830 w 418564"/>
                  <a:gd name="connsiteY809" fmla="*/ 238412 h 419737"/>
                  <a:gd name="connsiteX810" fmla="*/ 347899 w 418564"/>
                  <a:gd name="connsiteY810" fmla="*/ 238412 h 419737"/>
                  <a:gd name="connsiteX811" fmla="*/ 348934 w 418564"/>
                  <a:gd name="connsiteY811" fmla="*/ 238274 h 419737"/>
                  <a:gd name="connsiteX812" fmla="*/ 349003 w 418564"/>
                  <a:gd name="connsiteY812" fmla="*/ 238274 h 419737"/>
                  <a:gd name="connsiteX813" fmla="*/ 350039 w 418564"/>
                  <a:gd name="connsiteY813" fmla="*/ 238136 h 419737"/>
                  <a:gd name="connsiteX814" fmla="*/ 350108 w 418564"/>
                  <a:gd name="connsiteY814" fmla="*/ 238136 h 419737"/>
                  <a:gd name="connsiteX815" fmla="*/ 350384 w 418564"/>
                  <a:gd name="connsiteY815" fmla="*/ 238067 h 419737"/>
                  <a:gd name="connsiteX816" fmla="*/ 350453 w 418564"/>
                  <a:gd name="connsiteY816" fmla="*/ 238067 h 419737"/>
                  <a:gd name="connsiteX817" fmla="*/ 355355 w 418564"/>
                  <a:gd name="connsiteY817" fmla="*/ 237239 h 419737"/>
                  <a:gd name="connsiteX818" fmla="*/ 355355 w 418564"/>
                  <a:gd name="connsiteY818" fmla="*/ 237239 h 419737"/>
                  <a:gd name="connsiteX819" fmla="*/ 355562 w 418564"/>
                  <a:gd name="connsiteY819" fmla="*/ 237170 h 419737"/>
                  <a:gd name="connsiteX820" fmla="*/ 356597 w 418564"/>
                  <a:gd name="connsiteY820" fmla="*/ 236962 h 419737"/>
                  <a:gd name="connsiteX821" fmla="*/ 356666 w 418564"/>
                  <a:gd name="connsiteY821" fmla="*/ 236962 h 419737"/>
                  <a:gd name="connsiteX822" fmla="*/ 356942 w 418564"/>
                  <a:gd name="connsiteY822" fmla="*/ 236893 h 419737"/>
                  <a:gd name="connsiteX823" fmla="*/ 356942 w 418564"/>
                  <a:gd name="connsiteY823" fmla="*/ 236893 h 419737"/>
                  <a:gd name="connsiteX824" fmla="*/ 357909 w 418564"/>
                  <a:gd name="connsiteY824" fmla="*/ 236686 h 419737"/>
                  <a:gd name="connsiteX825" fmla="*/ 357978 w 418564"/>
                  <a:gd name="connsiteY825" fmla="*/ 236686 h 419737"/>
                  <a:gd name="connsiteX826" fmla="*/ 358323 w 418564"/>
                  <a:gd name="connsiteY826" fmla="*/ 236617 h 419737"/>
                  <a:gd name="connsiteX827" fmla="*/ 359290 w 418564"/>
                  <a:gd name="connsiteY827" fmla="*/ 236410 h 419737"/>
                  <a:gd name="connsiteX828" fmla="*/ 359566 w 418564"/>
                  <a:gd name="connsiteY828" fmla="*/ 236341 h 419737"/>
                  <a:gd name="connsiteX829" fmla="*/ 359566 w 418564"/>
                  <a:gd name="connsiteY829" fmla="*/ 236341 h 419737"/>
                  <a:gd name="connsiteX830" fmla="*/ 360532 w 418564"/>
                  <a:gd name="connsiteY830" fmla="*/ 236134 h 419737"/>
                  <a:gd name="connsiteX831" fmla="*/ 360532 w 418564"/>
                  <a:gd name="connsiteY831" fmla="*/ 236134 h 419737"/>
                  <a:gd name="connsiteX832" fmla="*/ 360877 w 418564"/>
                  <a:gd name="connsiteY832" fmla="*/ 236065 h 419737"/>
                  <a:gd name="connsiteX833" fmla="*/ 360877 w 418564"/>
                  <a:gd name="connsiteY833" fmla="*/ 236065 h 419737"/>
                  <a:gd name="connsiteX834" fmla="*/ 361844 w 418564"/>
                  <a:gd name="connsiteY834" fmla="*/ 235789 h 419737"/>
                  <a:gd name="connsiteX835" fmla="*/ 361844 w 418564"/>
                  <a:gd name="connsiteY835" fmla="*/ 235789 h 419737"/>
                  <a:gd name="connsiteX836" fmla="*/ 362189 w 418564"/>
                  <a:gd name="connsiteY836" fmla="*/ 235720 h 419737"/>
                  <a:gd name="connsiteX837" fmla="*/ 362189 w 418564"/>
                  <a:gd name="connsiteY837" fmla="*/ 235720 h 419737"/>
                  <a:gd name="connsiteX838" fmla="*/ 363156 w 418564"/>
                  <a:gd name="connsiteY838" fmla="*/ 235444 h 419737"/>
                  <a:gd name="connsiteX839" fmla="*/ 363156 w 418564"/>
                  <a:gd name="connsiteY839" fmla="*/ 235444 h 419737"/>
                  <a:gd name="connsiteX840" fmla="*/ 364398 w 418564"/>
                  <a:gd name="connsiteY840" fmla="*/ 235098 h 419737"/>
                  <a:gd name="connsiteX841" fmla="*/ 364329 w 418564"/>
                  <a:gd name="connsiteY841" fmla="*/ 235098 h 419737"/>
                  <a:gd name="connsiteX842" fmla="*/ 364674 w 418564"/>
                  <a:gd name="connsiteY842" fmla="*/ 235029 h 419737"/>
                  <a:gd name="connsiteX843" fmla="*/ 364743 w 418564"/>
                  <a:gd name="connsiteY843" fmla="*/ 235029 h 419737"/>
                  <a:gd name="connsiteX844" fmla="*/ 365710 w 418564"/>
                  <a:gd name="connsiteY844" fmla="*/ 234753 h 419737"/>
                  <a:gd name="connsiteX845" fmla="*/ 365779 w 418564"/>
                  <a:gd name="connsiteY845" fmla="*/ 234753 h 419737"/>
                  <a:gd name="connsiteX846" fmla="*/ 366055 w 418564"/>
                  <a:gd name="connsiteY846" fmla="*/ 234684 h 419737"/>
                  <a:gd name="connsiteX847" fmla="*/ 366124 w 418564"/>
                  <a:gd name="connsiteY847" fmla="*/ 234684 h 419737"/>
                  <a:gd name="connsiteX848" fmla="*/ 367022 w 418564"/>
                  <a:gd name="connsiteY848" fmla="*/ 234408 h 419737"/>
                  <a:gd name="connsiteX849" fmla="*/ 367091 w 418564"/>
                  <a:gd name="connsiteY849" fmla="*/ 234408 h 419737"/>
                  <a:gd name="connsiteX850" fmla="*/ 367367 w 418564"/>
                  <a:gd name="connsiteY850" fmla="*/ 234339 h 419737"/>
                  <a:gd name="connsiteX851" fmla="*/ 367367 w 418564"/>
                  <a:gd name="connsiteY851" fmla="*/ 234339 h 419737"/>
                  <a:gd name="connsiteX852" fmla="*/ 368333 w 418564"/>
                  <a:gd name="connsiteY852" fmla="*/ 233994 h 419737"/>
                  <a:gd name="connsiteX853" fmla="*/ 368679 w 418564"/>
                  <a:gd name="connsiteY853" fmla="*/ 233856 h 419737"/>
                  <a:gd name="connsiteX854" fmla="*/ 368748 w 418564"/>
                  <a:gd name="connsiteY854" fmla="*/ 233856 h 419737"/>
                  <a:gd name="connsiteX855" fmla="*/ 369714 w 418564"/>
                  <a:gd name="connsiteY855" fmla="*/ 233511 h 419737"/>
                  <a:gd name="connsiteX856" fmla="*/ 369783 w 418564"/>
                  <a:gd name="connsiteY856" fmla="*/ 233511 h 419737"/>
                  <a:gd name="connsiteX857" fmla="*/ 370128 w 418564"/>
                  <a:gd name="connsiteY857" fmla="*/ 233373 h 419737"/>
                  <a:gd name="connsiteX858" fmla="*/ 370059 w 418564"/>
                  <a:gd name="connsiteY858" fmla="*/ 233373 h 419737"/>
                  <a:gd name="connsiteX859" fmla="*/ 371026 w 418564"/>
                  <a:gd name="connsiteY859" fmla="*/ 233027 h 419737"/>
                  <a:gd name="connsiteX860" fmla="*/ 371095 w 418564"/>
                  <a:gd name="connsiteY860" fmla="*/ 233027 h 419737"/>
                  <a:gd name="connsiteX861" fmla="*/ 371302 w 418564"/>
                  <a:gd name="connsiteY861" fmla="*/ 232958 h 419737"/>
                  <a:gd name="connsiteX862" fmla="*/ 371371 w 418564"/>
                  <a:gd name="connsiteY862" fmla="*/ 232958 h 419737"/>
                  <a:gd name="connsiteX863" fmla="*/ 373442 w 418564"/>
                  <a:gd name="connsiteY863" fmla="*/ 232130 h 419737"/>
                  <a:gd name="connsiteX864" fmla="*/ 373511 w 418564"/>
                  <a:gd name="connsiteY864" fmla="*/ 232130 h 419737"/>
                  <a:gd name="connsiteX865" fmla="*/ 373787 w 418564"/>
                  <a:gd name="connsiteY865" fmla="*/ 231992 h 419737"/>
                  <a:gd name="connsiteX866" fmla="*/ 373856 w 418564"/>
                  <a:gd name="connsiteY866" fmla="*/ 231992 h 419737"/>
                  <a:gd name="connsiteX867" fmla="*/ 375996 w 418564"/>
                  <a:gd name="connsiteY867" fmla="*/ 231094 h 419737"/>
                  <a:gd name="connsiteX868" fmla="*/ 375996 w 418564"/>
                  <a:gd name="connsiteY868" fmla="*/ 231094 h 419737"/>
                  <a:gd name="connsiteX869" fmla="*/ 376272 w 418564"/>
                  <a:gd name="connsiteY869" fmla="*/ 230956 h 419737"/>
                  <a:gd name="connsiteX870" fmla="*/ 376272 w 418564"/>
                  <a:gd name="connsiteY870" fmla="*/ 230956 h 419737"/>
                  <a:gd name="connsiteX871" fmla="*/ 377170 w 418564"/>
                  <a:gd name="connsiteY871" fmla="*/ 230542 h 419737"/>
                  <a:gd name="connsiteX872" fmla="*/ 377239 w 418564"/>
                  <a:gd name="connsiteY872" fmla="*/ 230542 h 419737"/>
                  <a:gd name="connsiteX873" fmla="*/ 377446 w 418564"/>
                  <a:gd name="connsiteY873" fmla="*/ 230473 h 419737"/>
                  <a:gd name="connsiteX874" fmla="*/ 377515 w 418564"/>
                  <a:gd name="connsiteY874" fmla="*/ 230404 h 419737"/>
                  <a:gd name="connsiteX875" fmla="*/ 378344 w 418564"/>
                  <a:gd name="connsiteY875" fmla="*/ 230059 h 419737"/>
                  <a:gd name="connsiteX876" fmla="*/ 378413 w 418564"/>
                  <a:gd name="connsiteY876" fmla="*/ 229990 h 419737"/>
                  <a:gd name="connsiteX877" fmla="*/ 378620 w 418564"/>
                  <a:gd name="connsiteY877" fmla="*/ 229852 h 419737"/>
                  <a:gd name="connsiteX878" fmla="*/ 378689 w 418564"/>
                  <a:gd name="connsiteY878" fmla="*/ 229783 h 419737"/>
                  <a:gd name="connsiteX879" fmla="*/ 380760 w 418564"/>
                  <a:gd name="connsiteY879" fmla="*/ 228816 h 419737"/>
                  <a:gd name="connsiteX880" fmla="*/ 380829 w 418564"/>
                  <a:gd name="connsiteY880" fmla="*/ 228816 h 419737"/>
                  <a:gd name="connsiteX881" fmla="*/ 382279 w 418564"/>
                  <a:gd name="connsiteY881" fmla="*/ 228057 h 419737"/>
                  <a:gd name="connsiteX882" fmla="*/ 382279 w 418564"/>
                  <a:gd name="connsiteY882" fmla="*/ 228057 h 419737"/>
                  <a:gd name="connsiteX883" fmla="*/ 383107 w 418564"/>
                  <a:gd name="connsiteY883" fmla="*/ 227643 h 419737"/>
                  <a:gd name="connsiteX884" fmla="*/ 383107 w 418564"/>
                  <a:gd name="connsiteY884" fmla="*/ 227643 h 419737"/>
                  <a:gd name="connsiteX885" fmla="*/ 383383 w 418564"/>
                  <a:gd name="connsiteY885" fmla="*/ 227505 h 419737"/>
                  <a:gd name="connsiteX886" fmla="*/ 384281 w 418564"/>
                  <a:gd name="connsiteY886" fmla="*/ 227021 h 419737"/>
                  <a:gd name="connsiteX887" fmla="*/ 384350 w 418564"/>
                  <a:gd name="connsiteY887" fmla="*/ 226952 h 419737"/>
                  <a:gd name="connsiteX888" fmla="*/ 384626 w 418564"/>
                  <a:gd name="connsiteY888" fmla="*/ 226814 h 419737"/>
                  <a:gd name="connsiteX889" fmla="*/ 384695 w 418564"/>
                  <a:gd name="connsiteY889" fmla="*/ 226814 h 419737"/>
                  <a:gd name="connsiteX890" fmla="*/ 386628 w 418564"/>
                  <a:gd name="connsiteY890" fmla="*/ 225710 h 419737"/>
                  <a:gd name="connsiteX891" fmla="*/ 386697 w 418564"/>
                  <a:gd name="connsiteY891" fmla="*/ 225710 h 419737"/>
                  <a:gd name="connsiteX892" fmla="*/ 386973 w 418564"/>
                  <a:gd name="connsiteY892" fmla="*/ 225572 h 419737"/>
                  <a:gd name="connsiteX893" fmla="*/ 387249 w 418564"/>
                  <a:gd name="connsiteY893" fmla="*/ 225433 h 419737"/>
                  <a:gd name="connsiteX894" fmla="*/ 387387 w 418564"/>
                  <a:gd name="connsiteY894" fmla="*/ 225364 h 419737"/>
                  <a:gd name="connsiteX895" fmla="*/ 388147 w 418564"/>
                  <a:gd name="connsiteY895" fmla="*/ 224950 h 419737"/>
                  <a:gd name="connsiteX896" fmla="*/ 388216 w 418564"/>
                  <a:gd name="connsiteY896" fmla="*/ 224881 h 419737"/>
                  <a:gd name="connsiteX897" fmla="*/ 388354 w 418564"/>
                  <a:gd name="connsiteY897" fmla="*/ 224812 h 419737"/>
                  <a:gd name="connsiteX898" fmla="*/ 388561 w 418564"/>
                  <a:gd name="connsiteY898" fmla="*/ 224674 h 419737"/>
                  <a:gd name="connsiteX899" fmla="*/ 392289 w 418564"/>
                  <a:gd name="connsiteY899" fmla="*/ 222327 h 419737"/>
                  <a:gd name="connsiteX900" fmla="*/ 392151 w 418564"/>
                  <a:gd name="connsiteY900" fmla="*/ 222396 h 419737"/>
                  <a:gd name="connsiteX901" fmla="*/ 392496 w 418564"/>
                  <a:gd name="connsiteY901" fmla="*/ 222120 h 419737"/>
                  <a:gd name="connsiteX902" fmla="*/ 392565 w 418564"/>
                  <a:gd name="connsiteY902" fmla="*/ 222051 h 419737"/>
                  <a:gd name="connsiteX903" fmla="*/ 392841 w 418564"/>
                  <a:gd name="connsiteY903" fmla="*/ 221844 h 419737"/>
                  <a:gd name="connsiteX904" fmla="*/ 392910 w 418564"/>
                  <a:gd name="connsiteY904" fmla="*/ 221844 h 419737"/>
                  <a:gd name="connsiteX905" fmla="*/ 393670 w 418564"/>
                  <a:gd name="connsiteY905" fmla="*/ 221291 h 419737"/>
                  <a:gd name="connsiteX906" fmla="*/ 393670 w 418564"/>
                  <a:gd name="connsiteY906" fmla="*/ 221291 h 419737"/>
                  <a:gd name="connsiteX907" fmla="*/ 393808 w 418564"/>
                  <a:gd name="connsiteY907" fmla="*/ 221222 h 419737"/>
                  <a:gd name="connsiteX908" fmla="*/ 394084 w 418564"/>
                  <a:gd name="connsiteY908" fmla="*/ 221015 h 419737"/>
                  <a:gd name="connsiteX909" fmla="*/ 394774 w 418564"/>
                  <a:gd name="connsiteY909" fmla="*/ 220532 h 419737"/>
                  <a:gd name="connsiteX910" fmla="*/ 394774 w 418564"/>
                  <a:gd name="connsiteY910" fmla="*/ 220532 h 419737"/>
                  <a:gd name="connsiteX911" fmla="*/ 394981 w 418564"/>
                  <a:gd name="connsiteY911" fmla="*/ 220394 h 419737"/>
                  <a:gd name="connsiteX912" fmla="*/ 395119 w 418564"/>
                  <a:gd name="connsiteY912" fmla="*/ 220256 h 419737"/>
                  <a:gd name="connsiteX913" fmla="*/ 395810 w 418564"/>
                  <a:gd name="connsiteY913" fmla="*/ 219773 h 419737"/>
                  <a:gd name="connsiteX914" fmla="*/ 395810 w 418564"/>
                  <a:gd name="connsiteY914" fmla="*/ 219773 h 419737"/>
                  <a:gd name="connsiteX915" fmla="*/ 395879 w 418564"/>
                  <a:gd name="connsiteY915" fmla="*/ 219703 h 419737"/>
                  <a:gd name="connsiteX916" fmla="*/ 396017 w 418564"/>
                  <a:gd name="connsiteY916" fmla="*/ 219565 h 419737"/>
                  <a:gd name="connsiteX917" fmla="*/ 396017 w 418564"/>
                  <a:gd name="connsiteY917" fmla="*/ 219565 h 419737"/>
                  <a:gd name="connsiteX918" fmla="*/ 398916 w 418564"/>
                  <a:gd name="connsiteY918" fmla="*/ 217356 h 419737"/>
                  <a:gd name="connsiteX919" fmla="*/ 398916 w 418564"/>
                  <a:gd name="connsiteY919" fmla="*/ 217356 h 419737"/>
                  <a:gd name="connsiteX920" fmla="*/ 399952 w 418564"/>
                  <a:gd name="connsiteY920" fmla="*/ 216528 h 419737"/>
                  <a:gd name="connsiteX921" fmla="*/ 400021 w 418564"/>
                  <a:gd name="connsiteY921" fmla="*/ 216459 h 419737"/>
                  <a:gd name="connsiteX922" fmla="*/ 400159 w 418564"/>
                  <a:gd name="connsiteY922" fmla="*/ 216321 h 419737"/>
                  <a:gd name="connsiteX923" fmla="*/ 400297 w 418564"/>
                  <a:gd name="connsiteY923" fmla="*/ 216183 h 419737"/>
                  <a:gd name="connsiteX924" fmla="*/ 400987 w 418564"/>
                  <a:gd name="connsiteY924" fmla="*/ 215630 h 419737"/>
                  <a:gd name="connsiteX925" fmla="*/ 401056 w 418564"/>
                  <a:gd name="connsiteY925" fmla="*/ 215561 h 419737"/>
                  <a:gd name="connsiteX926" fmla="*/ 401125 w 418564"/>
                  <a:gd name="connsiteY926" fmla="*/ 215492 h 419737"/>
                  <a:gd name="connsiteX927" fmla="*/ 402023 w 418564"/>
                  <a:gd name="connsiteY927" fmla="*/ 214733 h 419737"/>
                  <a:gd name="connsiteX928" fmla="*/ 402023 w 418564"/>
                  <a:gd name="connsiteY928" fmla="*/ 214733 h 419737"/>
                  <a:gd name="connsiteX929" fmla="*/ 402023 w 418564"/>
                  <a:gd name="connsiteY929" fmla="*/ 214733 h 419737"/>
                  <a:gd name="connsiteX930" fmla="*/ 402989 w 418564"/>
                  <a:gd name="connsiteY930" fmla="*/ 213904 h 419737"/>
                  <a:gd name="connsiteX931" fmla="*/ 402989 w 418564"/>
                  <a:gd name="connsiteY931" fmla="*/ 213904 h 419737"/>
                  <a:gd name="connsiteX932" fmla="*/ 404991 w 418564"/>
                  <a:gd name="connsiteY932" fmla="*/ 212110 h 419737"/>
                  <a:gd name="connsiteX933" fmla="*/ 405060 w 418564"/>
                  <a:gd name="connsiteY933" fmla="*/ 212041 h 419737"/>
                  <a:gd name="connsiteX934" fmla="*/ 406027 w 418564"/>
                  <a:gd name="connsiteY934" fmla="*/ 211143 h 419737"/>
                  <a:gd name="connsiteX935" fmla="*/ 406993 w 418564"/>
                  <a:gd name="connsiteY935" fmla="*/ 210246 h 419737"/>
                  <a:gd name="connsiteX936" fmla="*/ 406993 w 418564"/>
                  <a:gd name="connsiteY936" fmla="*/ 210177 h 419737"/>
                  <a:gd name="connsiteX937" fmla="*/ 407891 w 418564"/>
                  <a:gd name="connsiteY937" fmla="*/ 209279 h 419737"/>
                  <a:gd name="connsiteX938" fmla="*/ 407891 w 418564"/>
                  <a:gd name="connsiteY938" fmla="*/ 209279 h 419737"/>
                  <a:gd name="connsiteX939" fmla="*/ 407960 w 418564"/>
                  <a:gd name="connsiteY939" fmla="*/ 209210 h 419737"/>
                  <a:gd name="connsiteX940" fmla="*/ 408926 w 418564"/>
                  <a:gd name="connsiteY940" fmla="*/ 208244 h 419737"/>
                  <a:gd name="connsiteX941" fmla="*/ 409824 w 418564"/>
                  <a:gd name="connsiteY941" fmla="*/ 207277 h 419737"/>
                  <a:gd name="connsiteX942" fmla="*/ 409824 w 418564"/>
                  <a:gd name="connsiteY942" fmla="*/ 207277 h 419737"/>
                  <a:gd name="connsiteX943" fmla="*/ 409824 w 418564"/>
                  <a:gd name="connsiteY943" fmla="*/ 207277 h 419737"/>
                  <a:gd name="connsiteX944" fmla="*/ 410514 w 418564"/>
                  <a:gd name="connsiteY944" fmla="*/ 206518 h 419737"/>
                  <a:gd name="connsiteX945" fmla="*/ 410514 w 418564"/>
                  <a:gd name="connsiteY945" fmla="*/ 206518 h 419737"/>
                  <a:gd name="connsiteX946" fmla="*/ 410721 w 418564"/>
                  <a:gd name="connsiteY946" fmla="*/ 206311 h 419737"/>
                  <a:gd name="connsiteX947" fmla="*/ 410721 w 418564"/>
                  <a:gd name="connsiteY947" fmla="*/ 206311 h 419737"/>
                  <a:gd name="connsiteX948" fmla="*/ 411343 w 418564"/>
                  <a:gd name="connsiteY948" fmla="*/ 205620 h 419737"/>
                  <a:gd name="connsiteX949" fmla="*/ 411619 w 418564"/>
                  <a:gd name="connsiteY949" fmla="*/ 205344 h 419737"/>
                  <a:gd name="connsiteX950" fmla="*/ 411619 w 418564"/>
                  <a:gd name="connsiteY950" fmla="*/ 205344 h 419737"/>
                  <a:gd name="connsiteX951" fmla="*/ 411619 w 418564"/>
                  <a:gd name="connsiteY951" fmla="*/ 205344 h 419737"/>
                  <a:gd name="connsiteX952" fmla="*/ 412378 w 418564"/>
                  <a:gd name="connsiteY952" fmla="*/ 204516 h 419737"/>
                  <a:gd name="connsiteX953" fmla="*/ 412516 w 418564"/>
                  <a:gd name="connsiteY953" fmla="*/ 204378 h 419737"/>
                  <a:gd name="connsiteX954" fmla="*/ 413138 w 418564"/>
                  <a:gd name="connsiteY954" fmla="*/ 203618 h 419737"/>
                  <a:gd name="connsiteX955" fmla="*/ 413276 w 418564"/>
                  <a:gd name="connsiteY955" fmla="*/ 203411 h 419737"/>
                  <a:gd name="connsiteX956" fmla="*/ 413345 w 418564"/>
                  <a:gd name="connsiteY956" fmla="*/ 203342 h 419737"/>
                  <a:gd name="connsiteX957" fmla="*/ 413345 w 418564"/>
                  <a:gd name="connsiteY957" fmla="*/ 203342 h 419737"/>
                  <a:gd name="connsiteX958" fmla="*/ 414035 w 418564"/>
                  <a:gd name="connsiteY958" fmla="*/ 202445 h 419737"/>
                  <a:gd name="connsiteX959" fmla="*/ 414104 w 418564"/>
                  <a:gd name="connsiteY959" fmla="*/ 202306 h 419737"/>
                  <a:gd name="connsiteX960" fmla="*/ 414173 w 418564"/>
                  <a:gd name="connsiteY960" fmla="*/ 202237 h 419737"/>
                  <a:gd name="connsiteX961" fmla="*/ 414173 w 418564"/>
                  <a:gd name="connsiteY961" fmla="*/ 202168 h 419737"/>
                  <a:gd name="connsiteX962" fmla="*/ 414794 w 418564"/>
                  <a:gd name="connsiteY962" fmla="*/ 201409 h 419737"/>
                  <a:gd name="connsiteX963" fmla="*/ 414864 w 418564"/>
                  <a:gd name="connsiteY963" fmla="*/ 201340 h 419737"/>
                  <a:gd name="connsiteX964" fmla="*/ 414933 w 418564"/>
                  <a:gd name="connsiteY964" fmla="*/ 201202 h 419737"/>
                  <a:gd name="connsiteX965" fmla="*/ 415002 w 418564"/>
                  <a:gd name="connsiteY965" fmla="*/ 201133 h 419737"/>
                  <a:gd name="connsiteX966" fmla="*/ 415761 w 418564"/>
                  <a:gd name="connsiteY966" fmla="*/ 200166 h 419737"/>
                  <a:gd name="connsiteX967" fmla="*/ 415761 w 418564"/>
                  <a:gd name="connsiteY967" fmla="*/ 200166 h 419737"/>
                  <a:gd name="connsiteX968" fmla="*/ 415899 w 418564"/>
                  <a:gd name="connsiteY968" fmla="*/ 199959 h 419737"/>
                  <a:gd name="connsiteX969" fmla="*/ 416037 w 418564"/>
                  <a:gd name="connsiteY969" fmla="*/ 199821 h 419737"/>
                  <a:gd name="connsiteX970" fmla="*/ 416382 w 418564"/>
                  <a:gd name="connsiteY970" fmla="*/ 199407 h 419737"/>
                  <a:gd name="connsiteX971" fmla="*/ 416382 w 418564"/>
                  <a:gd name="connsiteY971" fmla="*/ 199407 h 419737"/>
                  <a:gd name="connsiteX972" fmla="*/ 416589 w 418564"/>
                  <a:gd name="connsiteY972" fmla="*/ 199200 h 419737"/>
                  <a:gd name="connsiteX973" fmla="*/ 416589 w 418564"/>
                  <a:gd name="connsiteY973" fmla="*/ 199200 h 419737"/>
                  <a:gd name="connsiteX974" fmla="*/ 417142 w 418564"/>
                  <a:gd name="connsiteY974" fmla="*/ 198440 h 419737"/>
                  <a:gd name="connsiteX975" fmla="*/ 417418 w 418564"/>
                  <a:gd name="connsiteY975" fmla="*/ 198095 h 419737"/>
                  <a:gd name="connsiteX976" fmla="*/ 417418 w 418564"/>
                  <a:gd name="connsiteY976" fmla="*/ 198026 h 419737"/>
                  <a:gd name="connsiteX977" fmla="*/ 418177 w 418564"/>
                  <a:gd name="connsiteY977" fmla="*/ 196922 h 419737"/>
                  <a:gd name="connsiteX978" fmla="*/ 418315 w 418564"/>
                  <a:gd name="connsiteY978" fmla="*/ 196715 h 419737"/>
                  <a:gd name="connsiteX979" fmla="*/ 418660 w 418564"/>
                  <a:gd name="connsiteY979" fmla="*/ 196231 h 419737"/>
                  <a:gd name="connsiteX980" fmla="*/ 394912 w 418564"/>
                  <a:gd name="connsiteY980" fmla="*/ 174623 h 419737"/>
                  <a:gd name="connsiteX981" fmla="*/ 394774 w 418564"/>
                  <a:gd name="connsiteY981" fmla="*/ 174761 h 419737"/>
                  <a:gd name="connsiteX982" fmla="*/ 394705 w 418564"/>
                  <a:gd name="connsiteY982" fmla="*/ 174899 h 419737"/>
                  <a:gd name="connsiteX983" fmla="*/ 394429 w 418564"/>
                  <a:gd name="connsiteY983" fmla="*/ 175383 h 419737"/>
                  <a:gd name="connsiteX984" fmla="*/ 394360 w 418564"/>
                  <a:gd name="connsiteY984" fmla="*/ 175452 h 419737"/>
                  <a:gd name="connsiteX985" fmla="*/ 394153 w 418564"/>
                  <a:gd name="connsiteY985" fmla="*/ 175728 h 419737"/>
                  <a:gd name="connsiteX986" fmla="*/ 392841 w 418564"/>
                  <a:gd name="connsiteY986" fmla="*/ 174968 h 419737"/>
                  <a:gd name="connsiteX987" fmla="*/ 350177 w 418564"/>
                  <a:gd name="connsiteY987" fmla="*/ 163025 h 419737"/>
                  <a:gd name="connsiteX988" fmla="*/ 350177 w 418564"/>
                  <a:gd name="connsiteY988" fmla="*/ 163025 h 419737"/>
                  <a:gd name="connsiteX989" fmla="*/ 395533 w 418564"/>
                  <a:gd name="connsiteY989" fmla="*/ 174209 h 419737"/>
                  <a:gd name="connsiteX990" fmla="*/ 395533 w 418564"/>
                  <a:gd name="connsiteY990" fmla="*/ 174209 h 419737"/>
                  <a:gd name="connsiteX991" fmla="*/ 395533 w 418564"/>
                  <a:gd name="connsiteY991" fmla="*/ 174209 h 419737"/>
                  <a:gd name="connsiteX992" fmla="*/ 395533 w 418564"/>
                  <a:gd name="connsiteY992" fmla="*/ 174209 h 419737"/>
                  <a:gd name="connsiteX993" fmla="*/ 395533 w 418564"/>
                  <a:gd name="connsiteY993" fmla="*/ 174209 h 419737"/>
                  <a:gd name="connsiteX994" fmla="*/ 377791 w 418564"/>
                  <a:gd name="connsiteY994" fmla="*/ 193470 h 419737"/>
                  <a:gd name="connsiteX995" fmla="*/ 377584 w 418564"/>
                  <a:gd name="connsiteY995" fmla="*/ 193608 h 419737"/>
                  <a:gd name="connsiteX996" fmla="*/ 377584 w 418564"/>
                  <a:gd name="connsiteY996" fmla="*/ 193608 h 419737"/>
                  <a:gd name="connsiteX997" fmla="*/ 377377 w 418564"/>
                  <a:gd name="connsiteY997" fmla="*/ 193746 h 419737"/>
                  <a:gd name="connsiteX998" fmla="*/ 376618 w 418564"/>
                  <a:gd name="connsiteY998" fmla="*/ 194298 h 419737"/>
                  <a:gd name="connsiteX999" fmla="*/ 376618 w 418564"/>
                  <a:gd name="connsiteY999" fmla="*/ 194298 h 419737"/>
                  <a:gd name="connsiteX1000" fmla="*/ 376618 w 418564"/>
                  <a:gd name="connsiteY1000" fmla="*/ 194298 h 419737"/>
                  <a:gd name="connsiteX1001" fmla="*/ 375927 w 418564"/>
                  <a:gd name="connsiteY1001" fmla="*/ 194782 h 419737"/>
                  <a:gd name="connsiteX1002" fmla="*/ 375858 w 418564"/>
                  <a:gd name="connsiteY1002" fmla="*/ 194782 h 419737"/>
                  <a:gd name="connsiteX1003" fmla="*/ 375237 w 418564"/>
                  <a:gd name="connsiteY1003" fmla="*/ 195196 h 419737"/>
                  <a:gd name="connsiteX1004" fmla="*/ 375168 w 418564"/>
                  <a:gd name="connsiteY1004" fmla="*/ 195265 h 419737"/>
                  <a:gd name="connsiteX1005" fmla="*/ 375030 w 418564"/>
                  <a:gd name="connsiteY1005" fmla="*/ 195334 h 419737"/>
                  <a:gd name="connsiteX1006" fmla="*/ 374892 w 418564"/>
                  <a:gd name="connsiteY1006" fmla="*/ 195403 h 419737"/>
                  <a:gd name="connsiteX1007" fmla="*/ 372337 w 418564"/>
                  <a:gd name="connsiteY1007" fmla="*/ 197060 h 419737"/>
                  <a:gd name="connsiteX1008" fmla="*/ 372268 w 418564"/>
                  <a:gd name="connsiteY1008" fmla="*/ 197129 h 419737"/>
                  <a:gd name="connsiteX1009" fmla="*/ 371992 w 418564"/>
                  <a:gd name="connsiteY1009" fmla="*/ 197267 h 419737"/>
                  <a:gd name="connsiteX1010" fmla="*/ 371923 w 418564"/>
                  <a:gd name="connsiteY1010" fmla="*/ 197336 h 419737"/>
                  <a:gd name="connsiteX1011" fmla="*/ 371923 w 418564"/>
                  <a:gd name="connsiteY1011" fmla="*/ 197336 h 419737"/>
                  <a:gd name="connsiteX1012" fmla="*/ 371233 w 418564"/>
                  <a:gd name="connsiteY1012" fmla="*/ 197750 h 419737"/>
                  <a:gd name="connsiteX1013" fmla="*/ 371233 w 418564"/>
                  <a:gd name="connsiteY1013" fmla="*/ 197750 h 419737"/>
                  <a:gd name="connsiteX1014" fmla="*/ 371233 w 418564"/>
                  <a:gd name="connsiteY1014" fmla="*/ 197750 h 419737"/>
                  <a:gd name="connsiteX1015" fmla="*/ 371026 w 418564"/>
                  <a:gd name="connsiteY1015" fmla="*/ 197888 h 419737"/>
                  <a:gd name="connsiteX1016" fmla="*/ 370957 w 418564"/>
                  <a:gd name="connsiteY1016" fmla="*/ 197888 h 419737"/>
                  <a:gd name="connsiteX1017" fmla="*/ 369576 w 418564"/>
                  <a:gd name="connsiteY1017" fmla="*/ 198717 h 419737"/>
                  <a:gd name="connsiteX1018" fmla="*/ 369507 w 418564"/>
                  <a:gd name="connsiteY1018" fmla="*/ 198717 h 419737"/>
                  <a:gd name="connsiteX1019" fmla="*/ 369300 w 418564"/>
                  <a:gd name="connsiteY1019" fmla="*/ 198855 h 419737"/>
                  <a:gd name="connsiteX1020" fmla="*/ 368748 w 418564"/>
                  <a:gd name="connsiteY1020" fmla="*/ 199131 h 419737"/>
                  <a:gd name="connsiteX1021" fmla="*/ 368540 w 418564"/>
                  <a:gd name="connsiteY1021" fmla="*/ 199269 h 419737"/>
                  <a:gd name="connsiteX1022" fmla="*/ 368540 w 418564"/>
                  <a:gd name="connsiteY1022" fmla="*/ 199269 h 419737"/>
                  <a:gd name="connsiteX1023" fmla="*/ 367919 w 418564"/>
                  <a:gd name="connsiteY1023" fmla="*/ 199614 h 419737"/>
                  <a:gd name="connsiteX1024" fmla="*/ 367919 w 418564"/>
                  <a:gd name="connsiteY1024" fmla="*/ 199614 h 419737"/>
                  <a:gd name="connsiteX1025" fmla="*/ 366884 w 418564"/>
                  <a:gd name="connsiteY1025" fmla="*/ 200166 h 419737"/>
                  <a:gd name="connsiteX1026" fmla="*/ 365434 w 418564"/>
                  <a:gd name="connsiteY1026" fmla="*/ 200857 h 419737"/>
                  <a:gd name="connsiteX1027" fmla="*/ 365365 w 418564"/>
                  <a:gd name="connsiteY1027" fmla="*/ 200926 h 419737"/>
                  <a:gd name="connsiteX1028" fmla="*/ 365158 w 418564"/>
                  <a:gd name="connsiteY1028" fmla="*/ 200995 h 419737"/>
                  <a:gd name="connsiteX1029" fmla="*/ 364605 w 418564"/>
                  <a:gd name="connsiteY1029" fmla="*/ 201271 h 419737"/>
                  <a:gd name="connsiteX1030" fmla="*/ 364536 w 418564"/>
                  <a:gd name="connsiteY1030" fmla="*/ 201340 h 419737"/>
                  <a:gd name="connsiteX1031" fmla="*/ 364329 w 418564"/>
                  <a:gd name="connsiteY1031" fmla="*/ 201409 h 419737"/>
                  <a:gd name="connsiteX1032" fmla="*/ 363777 w 418564"/>
                  <a:gd name="connsiteY1032" fmla="*/ 201685 h 419737"/>
                  <a:gd name="connsiteX1033" fmla="*/ 363570 w 418564"/>
                  <a:gd name="connsiteY1033" fmla="*/ 201754 h 419737"/>
                  <a:gd name="connsiteX1034" fmla="*/ 363570 w 418564"/>
                  <a:gd name="connsiteY1034" fmla="*/ 201754 h 419737"/>
                  <a:gd name="connsiteX1035" fmla="*/ 362051 w 418564"/>
                  <a:gd name="connsiteY1035" fmla="*/ 202375 h 419737"/>
                  <a:gd name="connsiteX1036" fmla="*/ 361913 w 418564"/>
                  <a:gd name="connsiteY1036" fmla="*/ 202445 h 419737"/>
                  <a:gd name="connsiteX1037" fmla="*/ 361844 w 418564"/>
                  <a:gd name="connsiteY1037" fmla="*/ 202445 h 419737"/>
                  <a:gd name="connsiteX1038" fmla="*/ 360325 w 418564"/>
                  <a:gd name="connsiteY1038" fmla="*/ 202997 h 419737"/>
                  <a:gd name="connsiteX1039" fmla="*/ 360256 w 418564"/>
                  <a:gd name="connsiteY1039" fmla="*/ 202997 h 419737"/>
                  <a:gd name="connsiteX1040" fmla="*/ 360118 w 418564"/>
                  <a:gd name="connsiteY1040" fmla="*/ 203066 h 419737"/>
                  <a:gd name="connsiteX1041" fmla="*/ 360049 w 418564"/>
                  <a:gd name="connsiteY1041" fmla="*/ 203066 h 419737"/>
                  <a:gd name="connsiteX1042" fmla="*/ 359980 w 418564"/>
                  <a:gd name="connsiteY1042" fmla="*/ 203066 h 419737"/>
                  <a:gd name="connsiteX1043" fmla="*/ 359428 w 418564"/>
                  <a:gd name="connsiteY1043" fmla="*/ 203273 h 419737"/>
                  <a:gd name="connsiteX1044" fmla="*/ 359359 w 418564"/>
                  <a:gd name="connsiteY1044" fmla="*/ 203273 h 419737"/>
                  <a:gd name="connsiteX1045" fmla="*/ 359152 w 418564"/>
                  <a:gd name="connsiteY1045" fmla="*/ 203342 h 419737"/>
                  <a:gd name="connsiteX1046" fmla="*/ 358530 w 418564"/>
                  <a:gd name="connsiteY1046" fmla="*/ 203549 h 419737"/>
                  <a:gd name="connsiteX1047" fmla="*/ 358323 w 418564"/>
                  <a:gd name="connsiteY1047" fmla="*/ 203618 h 419737"/>
                  <a:gd name="connsiteX1048" fmla="*/ 358323 w 418564"/>
                  <a:gd name="connsiteY1048" fmla="*/ 203618 h 419737"/>
                  <a:gd name="connsiteX1049" fmla="*/ 357633 w 418564"/>
                  <a:gd name="connsiteY1049" fmla="*/ 203825 h 419737"/>
                  <a:gd name="connsiteX1050" fmla="*/ 357426 w 418564"/>
                  <a:gd name="connsiteY1050" fmla="*/ 203894 h 419737"/>
                  <a:gd name="connsiteX1051" fmla="*/ 357357 w 418564"/>
                  <a:gd name="connsiteY1051" fmla="*/ 203894 h 419737"/>
                  <a:gd name="connsiteX1052" fmla="*/ 356666 w 418564"/>
                  <a:gd name="connsiteY1052" fmla="*/ 204101 h 419737"/>
                  <a:gd name="connsiteX1053" fmla="*/ 356528 w 418564"/>
                  <a:gd name="connsiteY1053" fmla="*/ 204170 h 419737"/>
                  <a:gd name="connsiteX1054" fmla="*/ 356459 w 418564"/>
                  <a:gd name="connsiteY1054" fmla="*/ 204170 h 419737"/>
                  <a:gd name="connsiteX1055" fmla="*/ 355769 w 418564"/>
                  <a:gd name="connsiteY1055" fmla="*/ 204378 h 419737"/>
                  <a:gd name="connsiteX1056" fmla="*/ 355631 w 418564"/>
                  <a:gd name="connsiteY1056" fmla="*/ 204447 h 419737"/>
                  <a:gd name="connsiteX1057" fmla="*/ 355562 w 418564"/>
                  <a:gd name="connsiteY1057" fmla="*/ 204447 h 419737"/>
                  <a:gd name="connsiteX1058" fmla="*/ 354664 w 418564"/>
                  <a:gd name="connsiteY1058" fmla="*/ 204723 h 419737"/>
                  <a:gd name="connsiteX1059" fmla="*/ 354457 w 418564"/>
                  <a:gd name="connsiteY1059" fmla="*/ 204792 h 419737"/>
                  <a:gd name="connsiteX1060" fmla="*/ 353974 w 418564"/>
                  <a:gd name="connsiteY1060" fmla="*/ 204930 h 419737"/>
                  <a:gd name="connsiteX1061" fmla="*/ 353767 w 418564"/>
                  <a:gd name="connsiteY1061" fmla="*/ 204999 h 419737"/>
                  <a:gd name="connsiteX1062" fmla="*/ 353076 w 418564"/>
                  <a:gd name="connsiteY1062" fmla="*/ 205206 h 419737"/>
                  <a:gd name="connsiteX1063" fmla="*/ 352869 w 418564"/>
                  <a:gd name="connsiteY1063" fmla="*/ 205275 h 419737"/>
                  <a:gd name="connsiteX1064" fmla="*/ 352248 w 418564"/>
                  <a:gd name="connsiteY1064" fmla="*/ 205413 h 419737"/>
                  <a:gd name="connsiteX1065" fmla="*/ 352248 w 418564"/>
                  <a:gd name="connsiteY1065" fmla="*/ 205413 h 419737"/>
                  <a:gd name="connsiteX1066" fmla="*/ 352041 w 418564"/>
                  <a:gd name="connsiteY1066" fmla="*/ 205482 h 419737"/>
                  <a:gd name="connsiteX1067" fmla="*/ 352041 w 418564"/>
                  <a:gd name="connsiteY1067" fmla="*/ 205482 h 419737"/>
                  <a:gd name="connsiteX1068" fmla="*/ 351351 w 418564"/>
                  <a:gd name="connsiteY1068" fmla="*/ 205620 h 419737"/>
                  <a:gd name="connsiteX1069" fmla="*/ 351351 w 418564"/>
                  <a:gd name="connsiteY1069" fmla="*/ 205620 h 419737"/>
                  <a:gd name="connsiteX1070" fmla="*/ 351143 w 418564"/>
                  <a:gd name="connsiteY1070" fmla="*/ 205689 h 419737"/>
                  <a:gd name="connsiteX1071" fmla="*/ 350522 w 418564"/>
                  <a:gd name="connsiteY1071" fmla="*/ 205827 h 419737"/>
                  <a:gd name="connsiteX1072" fmla="*/ 350315 w 418564"/>
                  <a:gd name="connsiteY1072" fmla="*/ 205896 h 419737"/>
                  <a:gd name="connsiteX1073" fmla="*/ 350246 w 418564"/>
                  <a:gd name="connsiteY1073" fmla="*/ 205896 h 419737"/>
                  <a:gd name="connsiteX1074" fmla="*/ 349970 w 418564"/>
                  <a:gd name="connsiteY1074" fmla="*/ 205965 h 419737"/>
                  <a:gd name="connsiteX1075" fmla="*/ 377791 w 418564"/>
                  <a:gd name="connsiteY1075" fmla="*/ 193470 h 419737"/>
                  <a:gd name="connsiteX1076" fmla="*/ 377791 w 418564"/>
                  <a:gd name="connsiteY1076" fmla="*/ 193470 h 419737"/>
                  <a:gd name="connsiteX1077" fmla="*/ 81351 w 418564"/>
                  <a:gd name="connsiteY1077" fmla="*/ 212524 h 419737"/>
                  <a:gd name="connsiteX1078" fmla="*/ 24880 w 418564"/>
                  <a:gd name="connsiteY1078" fmla="*/ 243452 h 419737"/>
                  <a:gd name="connsiteX1079" fmla="*/ 47938 w 418564"/>
                  <a:gd name="connsiteY1079" fmla="*/ 221982 h 419737"/>
                  <a:gd name="connsiteX1080" fmla="*/ 47938 w 418564"/>
                  <a:gd name="connsiteY1080" fmla="*/ 221982 h 419737"/>
                  <a:gd name="connsiteX1081" fmla="*/ 81351 w 418564"/>
                  <a:gd name="connsiteY1081" fmla="*/ 212524 h 419737"/>
                  <a:gd name="connsiteX1082" fmla="*/ 81351 w 418564"/>
                  <a:gd name="connsiteY1082" fmla="*/ 212524 h 419737"/>
                  <a:gd name="connsiteX1083" fmla="*/ 172133 w 418564"/>
                  <a:gd name="connsiteY1083" fmla="*/ 264577 h 419737"/>
                  <a:gd name="connsiteX1084" fmla="*/ 88324 w 418564"/>
                  <a:gd name="connsiteY1084" fmla="*/ 328504 h 419737"/>
                  <a:gd name="connsiteX1085" fmla="*/ 85424 w 418564"/>
                  <a:gd name="connsiteY1085" fmla="*/ 353219 h 419737"/>
                  <a:gd name="connsiteX1086" fmla="*/ 85424 w 418564"/>
                  <a:gd name="connsiteY1086" fmla="*/ 353219 h 419737"/>
                  <a:gd name="connsiteX1087" fmla="*/ 92259 w 418564"/>
                  <a:gd name="connsiteY1087" fmla="*/ 384630 h 419737"/>
                  <a:gd name="connsiteX1088" fmla="*/ 92466 w 418564"/>
                  <a:gd name="connsiteY1088" fmla="*/ 384630 h 419737"/>
                  <a:gd name="connsiteX1089" fmla="*/ 92466 w 418564"/>
                  <a:gd name="connsiteY1089" fmla="*/ 384630 h 419737"/>
                  <a:gd name="connsiteX1090" fmla="*/ 93433 w 418564"/>
                  <a:gd name="connsiteY1090" fmla="*/ 384561 h 419737"/>
                  <a:gd name="connsiteX1091" fmla="*/ 93778 w 418564"/>
                  <a:gd name="connsiteY1091" fmla="*/ 384561 h 419737"/>
                  <a:gd name="connsiteX1092" fmla="*/ 93847 w 418564"/>
                  <a:gd name="connsiteY1092" fmla="*/ 384561 h 419737"/>
                  <a:gd name="connsiteX1093" fmla="*/ 94813 w 418564"/>
                  <a:gd name="connsiteY1093" fmla="*/ 384423 h 419737"/>
                  <a:gd name="connsiteX1094" fmla="*/ 95159 w 418564"/>
                  <a:gd name="connsiteY1094" fmla="*/ 384354 h 419737"/>
                  <a:gd name="connsiteX1095" fmla="*/ 98817 w 418564"/>
                  <a:gd name="connsiteY1095" fmla="*/ 383871 h 419737"/>
                  <a:gd name="connsiteX1096" fmla="*/ 98886 w 418564"/>
                  <a:gd name="connsiteY1096" fmla="*/ 383871 h 419737"/>
                  <a:gd name="connsiteX1097" fmla="*/ 99232 w 418564"/>
                  <a:gd name="connsiteY1097" fmla="*/ 383802 h 419737"/>
                  <a:gd name="connsiteX1098" fmla="*/ 99508 w 418564"/>
                  <a:gd name="connsiteY1098" fmla="*/ 383733 h 419737"/>
                  <a:gd name="connsiteX1099" fmla="*/ 99508 w 418564"/>
                  <a:gd name="connsiteY1099" fmla="*/ 383733 h 419737"/>
                  <a:gd name="connsiteX1100" fmla="*/ 99577 w 418564"/>
                  <a:gd name="connsiteY1100" fmla="*/ 383733 h 419737"/>
                  <a:gd name="connsiteX1101" fmla="*/ 100474 w 418564"/>
                  <a:gd name="connsiteY1101" fmla="*/ 383594 h 419737"/>
                  <a:gd name="connsiteX1102" fmla="*/ 100474 w 418564"/>
                  <a:gd name="connsiteY1102" fmla="*/ 383594 h 419737"/>
                  <a:gd name="connsiteX1103" fmla="*/ 101441 w 418564"/>
                  <a:gd name="connsiteY1103" fmla="*/ 383387 h 419737"/>
                  <a:gd name="connsiteX1104" fmla="*/ 101786 w 418564"/>
                  <a:gd name="connsiteY1104" fmla="*/ 383318 h 419737"/>
                  <a:gd name="connsiteX1105" fmla="*/ 101924 w 418564"/>
                  <a:gd name="connsiteY1105" fmla="*/ 383318 h 419737"/>
                  <a:gd name="connsiteX1106" fmla="*/ 102131 w 418564"/>
                  <a:gd name="connsiteY1106" fmla="*/ 383249 h 419737"/>
                  <a:gd name="connsiteX1107" fmla="*/ 102200 w 418564"/>
                  <a:gd name="connsiteY1107" fmla="*/ 383249 h 419737"/>
                  <a:gd name="connsiteX1108" fmla="*/ 103029 w 418564"/>
                  <a:gd name="connsiteY1108" fmla="*/ 383111 h 419737"/>
                  <a:gd name="connsiteX1109" fmla="*/ 103098 w 418564"/>
                  <a:gd name="connsiteY1109" fmla="*/ 383111 h 419737"/>
                  <a:gd name="connsiteX1110" fmla="*/ 103926 w 418564"/>
                  <a:gd name="connsiteY1110" fmla="*/ 382973 h 419737"/>
                  <a:gd name="connsiteX1111" fmla="*/ 103995 w 418564"/>
                  <a:gd name="connsiteY1111" fmla="*/ 382973 h 419737"/>
                  <a:gd name="connsiteX1112" fmla="*/ 104202 w 418564"/>
                  <a:gd name="connsiteY1112" fmla="*/ 382904 h 419737"/>
                  <a:gd name="connsiteX1113" fmla="*/ 105445 w 418564"/>
                  <a:gd name="connsiteY1113" fmla="*/ 382628 h 419737"/>
                  <a:gd name="connsiteX1114" fmla="*/ 105376 w 418564"/>
                  <a:gd name="connsiteY1114" fmla="*/ 382628 h 419737"/>
                  <a:gd name="connsiteX1115" fmla="*/ 105721 w 418564"/>
                  <a:gd name="connsiteY1115" fmla="*/ 382559 h 419737"/>
                  <a:gd name="connsiteX1116" fmla="*/ 105721 w 418564"/>
                  <a:gd name="connsiteY1116" fmla="*/ 382559 h 419737"/>
                  <a:gd name="connsiteX1117" fmla="*/ 107999 w 418564"/>
                  <a:gd name="connsiteY1117" fmla="*/ 382007 h 419737"/>
                  <a:gd name="connsiteX1118" fmla="*/ 108068 w 418564"/>
                  <a:gd name="connsiteY1118" fmla="*/ 382007 h 419737"/>
                  <a:gd name="connsiteX1119" fmla="*/ 108344 w 418564"/>
                  <a:gd name="connsiteY1119" fmla="*/ 381938 h 419737"/>
                  <a:gd name="connsiteX1120" fmla="*/ 108413 w 418564"/>
                  <a:gd name="connsiteY1120" fmla="*/ 381938 h 419737"/>
                  <a:gd name="connsiteX1121" fmla="*/ 109311 w 418564"/>
                  <a:gd name="connsiteY1121" fmla="*/ 381731 h 419737"/>
                  <a:gd name="connsiteX1122" fmla="*/ 109311 w 418564"/>
                  <a:gd name="connsiteY1122" fmla="*/ 381731 h 419737"/>
                  <a:gd name="connsiteX1123" fmla="*/ 112210 w 418564"/>
                  <a:gd name="connsiteY1123" fmla="*/ 380902 h 419737"/>
                  <a:gd name="connsiteX1124" fmla="*/ 112210 w 418564"/>
                  <a:gd name="connsiteY1124" fmla="*/ 380902 h 419737"/>
                  <a:gd name="connsiteX1125" fmla="*/ 114420 w 418564"/>
                  <a:gd name="connsiteY1125" fmla="*/ 380212 h 419737"/>
                  <a:gd name="connsiteX1126" fmla="*/ 114489 w 418564"/>
                  <a:gd name="connsiteY1126" fmla="*/ 380212 h 419737"/>
                  <a:gd name="connsiteX1127" fmla="*/ 114765 w 418564"/>
                  <a:gd name="connsiteY1127" fmla="*/ 380143 h 419737"/>
                  <a:gd name="connsiteX1128" fmla="*/ 114765 w 418564"/>
                  <a:gd name="connsiteY1128" fmla="*/ 380143 h 419737"/>
                  <a:gd name="connsiteX1129" fmla="*/ 115731 w 418564"/>
                  <a:gd name="connsiteY1129" fmla="*/ 379798 h 419737"/>
                  <a:gd name="connsiteX1130" fmla="*/ 116076 w 418564"/>
                  <a:gd name="connsiteY1130" fmla="*/ 379659 h 419737"/>
                  <a:gd name="connsiteX1131" fmla="*/ 116076 w 418564"/>
                  <a:gd name="connsiteY1131" fmla="*/ 379659 h 419737"/>
                  <a:gd name="connsiteX1132" fmla="*/ 119528 w 418564"/>
                  <a:gd name="connsiteY1132" fmla="*/ 378417 h 419737"/>
                  <a:gd name="connsiteX1133" fmla="*/ 119528 w 418564"/>
                  <a:gd name="connsiteY1133" fmla="*/ 378417 h 419737"/>
                  <a:gd name="connsiteX1134" fmla="*/ 121116 w 418564"/>
                  <a:gd name="connsiteY1134" fmla="*/ 377796 h 419737"/>
                  <a:gd name="connsiteX1135" fmla="*/ 121116 w 418564"/>
                  <a:gd name="connsiteY1135" fmla="*/ 377796 h 419737"/>
                  <a:gd name="connsiteX1136" fmla="*/ 122014 w 418564"/>
                  <a:gd name="connsiteY1136" fmla="*/ 377450 h 419737"/>
                  <a:gd name="connsiteX1137" fmla="*/ 122083 w 418564"/>
                  <a:gd name="connsiteY1137" fmla="*/ 377450 h 419737"/>
                  <a:gd name="connsiteX1138" fmla="*/ 122359 w 418564"/>
                  <a:gd name="connsiteY1138" fmla="*/ 377312 h 419737"/>
                  <a:gd name="connsiteX1139" fmla="*/ 122359 w 418564"/>
                  <a:gd name="connsiteY1139" fmla="*/ 377312 h 419737"/>
                  <a:gd name="connsiteX1140" fmla="*/ 123256 w 418564"/>
                  <a:gd name="connsiteY1140" fmla="*/ 376898 h 419737"/>
                  <a:gd name="connsiteX1141" fmla="*/ 123532 w 418564"/>
                  <a:gd name="connsiteY1141" fmla="*/ 376760 h 419737"/>
                  <a:gd name="connsiteX1142" fmla="*/ 123601 w 418564"/>
                  <a:gd name="connsiteY1142" fmla="*/ 376760 h 419737"/>
                  <a:gd name="connsiteX1143" fmla="*/ 124499 w 418564"/>
                  <a:gd name="connsiteY1143" fmla="*/ 376346 h 419737"/>
                  <a:gd name="connsiteX1144" fmla="*/ 124568 w 418564"/>
                  <a:gd name="connsiteY1144" fmla="*/ 376346 h 419737"/>
                  <a:gd name="connsiteX1145" fmla="*/ 124775 w 418564"/>
                  <a:gd name="connsiteY1145" fmla="*/ 376277 h 419737"/>
                  <a:gd name="connsiteX1146" fmla="*/ 124844 w 418564"/>
                  <a:gd name="connsiteY1146" fmla="*/ 376208 h 419737"/>
                  <a:gd name="connsiteX1147" fmla="*/ 125672 w 418564"/>
                  <a:gd name="connsiteY1147" fmla="*/ 375863 h 419737"/>
                  <a:gd name="connsiteX1148" fmla="*/ 125672 w 418564"/>
                  <a:gd name="connsiteY1148" fmla="*/ 375863 h 419737"/>
                  <a:gd name="connsiteX1149" fmla="*/ 125949 w 418564"/>
                  <a:gd name="connsiteY1149" fmla="*/ 375724 h 419737"/>
                  <a:gd name="connsiteX1150" fmla="*/ 126018 w 418564"/>
                  <a:gd name="connsiteY1150" fmla="*/ 375724 h 419737"/>
                  <a:gd name="connsiteX1151" fmla="*/ 128089 w 418564"/>
                  <a:gd name="connsiteY1151" fmla="*/ 374758 h 419737"/>
                  <a:gd name="connsiteX1152" fmla="*/ 128158 w 418564"/>
                  <a:gd name="connsiteY1152" fmla="*/ 374758 h 419737"/>
                  <a:gd name="connsiteX1153" fmla="*/ 128434 w 418564"/>
                  <a:gd name="connsiteY1153" fmla="*/ 374620 h 419737"/>
                  <a:gd name="connsiteX1154" fmla="*/ 128503 w 418564"/>
                  <a:gd name="connsiteY1154" fmla="*/ 374620 h 419737"/>
                  <a:gd name="connsiteX1155" fmla="*/ 129331 w 418564"/>
                  <a:gd name="connsiteY1155" fmla="*/ 374206 h 419737"/>
                  <a:gd name="connsiteX1156" fmla="*/ 129400 w 418564"/>
                  <a:gd name="connsiteY1156" fmla="*/ 374206 h 419737"/>
                  <a:gd name="connsiteX1157" fmla="*/ 129607 w 418564"/>
                  <a:gd name="connsiteY1157" fmla="*/ 374068 h 419737"/>
                  <a:gd name="connsiteX1158" fmla="*/ 129676 w 418564"/>
                  <a:gd name="connsiteY1158" fmla="*/ 374068 h 419737"/>
                  <a:gd name="connsiteX1159" fmla="*/ 129953 w 418564"/>
                  <a:gd name="connsiteY1159" fmla="*/ 373929 h 419737"/>
                  <a:gd name="connsiteX1160" fmla="*/ 130022 w 418564"/>
                  <a:gd name="connsiteY1160" fmla="*/ 373929 h 419737"/>
                  <a:gd name="connsiteX1161" fmla="*/ 130919 w 418564"/>
                  <a:gd name="connsiteY1161" fmla="*/ 373515 h 419737"/>
                  <a:gd name="connsiteX1162" fmla="*/ 130919 w 418564"/>
                  <a:gd name="connsiteY1162" fmla="*/ 373515 h 419737"/>
                  <a:gd name="connsiteX1163" fmla="*/ 132507 w 418564"/>
                  <a:gd name="connsiteY1163" fmla="*/ 372687 h 419737"/>
                  <a:gd name="connsiteX1164" fmla="*/ 132507 w 418564"/>
                  <a:gd name="connsiteY1164" fmla="*/ 372687 h 419737"/>
                  <a:gd name="connsiteX1165" fmla="*/ 134164 w 418564"/>
                  <a:gd name="connsiteY1165" fmla="*/ 371789 h 419737"/>
                  <a:gd name="connsiteX1166" fmla="*/ 134302 w 418564"/>
                  <a:gd name="connsiteY1166" fmla="*/ 371720 h 419737"/>
                  <a:gd name="connsiteX1167" fmla="*/ 134440 w 418564"/>
                  <a:gd name="connsiteY1167" fmla="*/ 371651 h 419737"/>
                  <a:gd name="connsiteX1168" fmla="*/ 134509 w 418564"/>
                  <a:gd name="connsiteY1168" fmla="*/ 371651 h 419737"/>
                  <a:gd name="connsiteX1169" fmla="*/ 134578 w 418564"/>
                  <a:gd name="connsiteY1169" fmla="*/ 371582 h 419737"/>
                  <a:gd name="connsiteX1170" fmla="*/ 135130 w 418564"/>
                  <a:gd name="connsiteY1170" fmla="*/ 371306 h 419737"/>
                  <a:gd name="connsiteX1171" fmla="*/ 135130 w 418564"/>
                  <a:gd name="connsiteY1171" fmla="*/ 371306 h 419737"/>
                  <a:gd name="connsiteX1172" fmla="*/ 135614 w 418564"/>
                  <a:gd name="connsiteY1172" fmla="*/ 371030 h 419737"/>
                  <a:gd name="connsiteX1173" fmla="*/ 135614 w 418564"/>
                  <a:gd name="connsiteY1173" fmla="*/ 371030 h 419737"/>
                  <a:gd name="connsiteX1174" fmla="*/ 135683 w 418564"/>
                  <a:gd name="connsiteY1174" fmla="*/ 371030 h 419737"/>
                  <a:gd name="connsiteX1175" fmla="*/ 136787 w 418564"/>
                  <a:gd name="connsiteY1175" fmla="*/ 370340 h 419737"/>
                  <a:gd name="connsiteX1176" fmla="*/ 136787 w 418564"/>
                  <a:gd name="connsiteY1176" fmla="*/ 370340 h 419737"/>
                  <a:gd name="connsiteX1177" fmla="*/ 136856 w 418564"/>
                  <a:gd name="connsiteY1177" fmla="*/ 370271 h 419737"/>
                  <a:gd name="connsiteX1178" fmla="*/ 137892 w 418564"/>
                  <a:gd name="connsiteY1178" fmla="*/ 369580 h 419737"/>
                  <a:gd name="connsiteX1179" fmla="*/ 137892 w 418564"/>
                  <a:gd name="connsiteY1179" fmla="*/ 369580 h 419737"/>
                  <a:gd name="connsiteX1180" fmla="*/ 137961 w 418564"/>
                  <a:gd name="connsiteY1180" fmla="*/ 369511 h 419737"/>
                  <a:gd name="connsiteX1181" fmla="*/ 138996 w 418564"/>
                  <a:gd name="connsiteY1181" fmla="*/ 368821 h 419737"/>
                  <a:gd name="connsiteX1182" fmla="*/ 139411 w 418564"/>
                  <a:gd name="connsiteY1182" fmla="*/ 368545 h 419737"/>
                  <a:gd name="connsiteX1183" fmla="*/ 139411 w 418564"/>
                  <a:gd name="connsiteY1183" fmla="*/ 368545 h 419737"/>
                  <a:gd name="connsiteX1184" fmla="*/ 140101 w 418564"/>
                  <a:gd name="connsiteY1184" fmla="*/ 368061 h 419737"/>
                  <a:gd name="connsiteX1185" fmla="*/ 140377 w 418564"/>
                  <a:gd name="connsiteY1185" fmla="*/ 367854 h 419737"/>
                  <a:gd name="connsiteX1186" fmla="*/ 140515 w 418564"/>
                  <a:gd name="connsiteY1186" fmla="*/ 367716 h 419737"/>
                  <a:gd name="connsiteX1187" fmla="*/ 141205 w 418564"/>
                  <a:gd name="connsiteY1187" fmla="*/ 367233 h 419737"/>
                  <a:gd name="connsiteX1188" fmla="*/ 141205 w 418564"/>
                  <a:gd name="connsiteY1188" fmla="*/ 367233 h 419737"/>
                  <a:gd name="connsiteX1189" fmla="*/ 141344 w 418564"/>
                  <a:gd name="connsiteY1189" fmla="*/ 367164 h 419737"/>
                  <a:gd name="connsiteX1190" fmla="*/ 141620 w 418564"/>
                  <a:gd name="connsiteY1190" fmla="*/ 366957 h 419737"/>
                  <a:gd name="connsiteX1191" fmla="*/ 142310 w 418564"/>
                  <a:gd name="connsiteY1191" fmla="*/ 366474 h 419737"/>
                  <a:gd name="connsiteX1192" fmla="*/ 142310 w 418564"/>
                  <a:gd name="connsiteY1192" fmla="*/ 366474 h 419737"/>
                  <a:gd name="connsiteX1193" fmla="*/ 142379 w 418564"/>
                  <a:gd name="connsiteY1193" fmla="*/ 366405 h 419737"/>
                  <a:gd name="connsiteX1194" fmla="*/ 143415 w 418564"/>
                  <a:gd name="connsiteY1194" fmla="*/ 365645 h 419737"/>
                  <a:gd name="connsiteX1195" fmla="*/ 143415 w 418564"/>
                  <a:gd name="connsiteY1195" fmla="*/ 365645 h 419737"/>
                  <a:gd name="connsiteX1196" fmla="*/ 144450 w 418564"/>
                  <a:gd name="connsiteY1196" fmla="*/ 364886 h 419737"/>
                  <a:gd name="connsiteX1197" fmla="*/ 144450 w 418564"/>
                  <a:gd name="connsiteY1197" fmla="*/ 364886 h 419737"/>
                  <a:gd name="connsiteX1198" fmla="*/ 144864 w 418564"/>
                  <a:gd name="connsiteY1198" fmla="*/ 364610 h 419737"/>
                  <a:gd name="connsiteX1199" fmla="*/ 145555 w 418564"/>
                  <a:gd name="connsiteY1199" fmla="*/ 364126 h 419737"/>
                  <a:gd name="connsiteX1200" fmla="*/ 145624 w 418564"/>
                  <a:gd name="connsiteY1200" fmla="*/ 364057 h 419737"/>
                  <a:gd name="connsiteX1201" fmla="*/ 145693 w 418564"/>
                  <a:gd name="connsiteY1201" fmla="*/ 363988 h 419737"/>
                  <a:gd name="connsiteX1202" fmla="*/ 145831 w 418564"/>
                  <a:gd name="connsiteY1202" fmla="*/ 363919 h 419737"/>
                  <a:gd name="connsiteX1203" fmla="*/ 145900 w 418564"/>
                  <a:gd name="connsiteY1203" fmla="*/ 363850 h 419737"/>
                  <a:gd name="connsiteX1204" fmla="*/ 145969 w 418564"/>
                  <a:gd name="connsiteY1204" fmla="*/ 363781 h 419737"/>
                  <a:gd name="connsiteX1205" fmla="*/ 147419 w 418564"/>
                  <a:gd name="connsiteY1205" fmla="*/ 362608 h 419737"/>
                  <a:gd name="connsiteX1206" fmla="*/ 147488 w 418564"/>
                  <a:gd name="connsiteY1206" fmla="*/ 362539 h 419737"/>
                  <a:gd name="connsiteX1207" fmla="*/ 147626 w 418564"/>
                  <a:gd name="connsiteY1207" fmla="*/ 362470 h 419737"/>
                  <a:gd name="connsiteX1208" fmla="*/ 147764 w 418564"/>
                  <a:gd name="connsiteY1208" fmla="*/ 362331 h 419737"/>
                  <a:gd name="connsiteX1209" fmla="*/ 147695 w 418564"/>
                  <a:gd name="connsiteY1209" fmla="*/ 362401 h 419737"/>
                  <a:gd name="connsiteX1210" fmla="*/ 148730 w 418564"/>
                  <a:gd name="connsiteY1210" fmla="*/ 361572 h 419737"/>
                  <a:gd name="connsiteX1211" fmla="*/ 148730 w 418564"/>
                  <a:gd name="connsiteY1211" fmla="*/ 361572 h 419737"/>
                  <a:gd name="connsiteX1212" fmla="*/ 148799 w 418564"/>
                  <a:gd name="connsiteY1212" fmla="*/ 361503 h 419737"/>
                  <a:gd name="connsiteX1213" fmla="*/ 149076 w 418564"/>
                  <a:gd name="connsiteY1213" fmla="*/ 361227 h 419737"/>
                  <a:gd name="connsiteX1214" fmla="*/ 149766 w 418564"/>
                  <a:gd name="connsiteY1214" fmla="*/ 360675 h 419737"/>
                  <a:gd name="connsiteX1215" fmla="*/ 149766 w 418564"/>
                  <a:gd name="connsiteY1215" fmla="*/ 360675 h 419737"/>
                  <a:gd name="connsiteX1216" fmla="*/ 149766 w 418564"/>
                  <a:gd name="connsiteY1216" fmla="*/ 360675 h 419737"/>
                  <a:gd name="connsiteX1217" fmla="*/ 150732 w 418564"/>
                  <a:gd name="connsiteY1217" fmla="*/ 359846 h 419737"/>
                  <a:gd name="connsiteX1218" fmla="*/ 150870 w 418564"/>
                  <a:gd name="connsiteY1218" fmla="*/ 359708 h 419737"/>
                  <a:gd name="connsiteX1219" fmla="*/ 151699 w 418564"/>
                  <a:gd name="connsiteY1219" fmla="*/ 358949 h 419737"/>
                  <a:gd name="connsiteX1220" fmla="*/ 151906 w 418564"/>
                  <a:gd name="connsiteY1220" fmla="*/ 358742 h 419737"/>
                  <a:gd name="connsiteX1221" fmla="*/ 152044 w 418564"/>
                  <a:gd name="connsiteY1221" fmla="*/ 358604 h 419737"/>
                  <a:gd name="connsiteX1222" fmla="*/ 152665 w 418564"/>
                  <a:gd name="connsiteY1222" fmla="*/ 358051 h 419737"/>
                  <a:gd name="connsiteX1223" fmla="*/ 152665 w 418564"/>
                  <a:gd name="connsiteY1223" fmla="*/ 358051 h 419737"/>
                  <a:gd name="connsiteX1224" fmla="*/ 153632 w 418564"/>
                  <a:gd name="connsiteY1224" fmla="*/ 357154 h 419737"/>
                  <a:gd name="connsiteX1225" fmla="*/ 153632 w 418564"/>
                  <a:gd name="connsiteY1225" fmla="*/ 357154 h 419737"/>
                  <a:gd name="connsiteX1226" fmla="*/ 154598 w 418564"/>
                  <a:gd name="connsiteY1226" fmla="*/ 356256 h 419737"/>
                  <a:gd name="connsiteX1227" fmla="*/ 154598 w 418564"/>
                  <a:gd name="connsiteY1227" fmla="*/ 356256 h 419737"/>
                  <a:gd name="connsiteX1228" fmla="*/ 154667 w 418564"/>
                  <a:gd name="connsiteY1228" fmla="*/ 356187 h 419737"/>
                  <a:gd name="connsiteX1229" fmla="*/ 154667 w 418564"/>
                  <a:gd name="connsiteY1229" fmla="*/ 356187 h 419737"/>
                  <a:gd name="connsiteX1230" fmla="*/ 154667 w 418564"/>
                  <a:gd name="connsiteY1230" fmla="*/ 356187 h 419737"/>
                  <a:gd name="connsiteX1231" fmla="*/ 155496 w 418564"/>
                  <a:gd name="connsiteY1231" fmla="*/ 355359 h 419737"/>
                  <a:gd name="connsiteX1232" fmla="*/ 155841 w 418564"/>
                  <a:gd name="connsiteY1232" fmla="*/ 355014 h 419737"/>
                  <a:gd name="connsiteX1233" fmla="*/ 155841 w 418564"/>
                  <a:gd name="connsiteY1233" fmla="*/ 355014 h 419737"/>
                  <a:gd name="connsiteX1234" fmla="*/ 156186 w 418564"/>
                  <a:gd name="connsiteY1234" fmla="*/ 354599 h 419737"/>
                  <a:gd name="connsiteX1235" fmla="*/ 156186 w 418564"/>
                  <a:gd name="connsiteY1235" fmla="*/ 354599 h 419737"/>
                  <a:gd name="connsiteX1236" fmla="*/ 156393 w 418564"/>
                  <a:gd name="connsiteY1236" fmla="*/ 354392 h 419737"/>
                  <a:gd name="connsiteX1237" fmla="*/ 157291 w 418564"/>
                  <a:gd name="connsiteY1237" fmla="*/ 353426 h 419737"/>
                  <a:gd name="connsiteX1238" fmla="*/ 158050 w 418564"/>
                  <a:gd name="connsiteY1238" fmla="*/ 352597 h 419737"/>
                  <a:gd name="connsiteX1239" fmla="*/ 158188 w 418564"/>
                  <a:gd name="connsiteY1239" fmla="*/ 352459 h 419737"/>
                  <a:gd name="connsiteX1240" fmla="*/ 158810 w 418564"/>
                  <a:gd name="connsiteY1240" fmla="*/ 351769 h 419737"/>
                  <a:gd name="connsiteX1241" fmla="*/ 159086 w 418564"/>
                  <a:gd name="connsiteY1241" fmla="*/ 351424 h 419737"/>
                  <a:gd name="connsiteX1242" fmla="*/ 159845 w 418564"/>
                  <a:gd name="connsiteY1242" fmla="*/ 350526 h 419737"/>
                  <a:gd name="connsiteX1243" fmla="*/ 159914 w 418564"/>
                  <a:gd name="connsiteY1243" fmla="*/ 350457 h 419737"/>
                  <a:gd name="connsiteX1244" fmla="*/ 159983 w 418564"/>
                  <a:gd name="connsiteY1244" fmla="*/ 350388 h 419737"/>
                  <a:gd name="connsiteX1245" fmla="*/ 159983 w 418564"/>
                  <a:gd name="connsiteY1245" fmla="*/ 350388 h 419737"/>
                  <a:gd name="connsiteX1246" fmla="*/ 160881 w 418564"/>
                  <a:gd name="connsiteY1246" fmla="*/ 349353 h 419737"/>
                  <a:gd name="connsiteX1247" fmla="*/ 161088 w 418564"/>
                  <a:gd name="connsiteY1247" fmla="*/ 349146 h 419737"/>
                  <a:gd name="connsiteX1248" fmla="*/ 161226 w 418564"/>
                  <a:gd name="connsiteY1248" fmla="*/ 349008 h 419737"/>
                  <a:gd name="connsiteX1249" fmla="*/ 161778 w 418564"/>
                  <a:gd name="connsiteY1249" fmla="*/ 348386 h 419737"/>
                  <a:gd name="connsiteX1250" fmla="*/ 161778 w 418564"/>
                  <a:gd name="connsiteY1250" fmla="*/ 348386 h 419737"/>
                  <a:gd name="connsiteX1251" fmla="*/ 161985 w 418564"/>
                  <a:gd name="connsiteY1251" fmla="*/ 348110 h 419737"/>
                  <a:gd name="connsiteX1252" fmla="*/ 162054 w 418564"/>
                  <a:gd name="connsiteY1252" fmla="*/ 347972 h 419737"/>
                  <a:gd name="connsiteX1253" fmla="*/ 162607 w 418564"/>
                  <a:gd name="connsiteY1253" fmla="*/ 347282 h 419737"/>
                  <a:gd name="connsiteX1254" fmla="*/ 162607 w 418564"/>
                  <a:gd name="connsiteY1254" fmla="*/ 347282 h 419737"/>
                  <a:gd name="connsiteX1255" fmla="*/ 163228 w 418564"/>
                  <a:gd name="connsiteY1255" fmla="*/ 346453 h 419737"/>
                  <a:gd name="connsiteX1256" fmla="*/ 163228 w 418564"/>
                  <a:gd name="connsiteY1256" fmla="*/ 346453 h 419737"/>
                  <a:gd name="connsiteX1257" fmla="*/ 163435 w 418564"/>
                  <a:gd name="connsiteY1257" fmla="*/ 346246 h 419737"/>
                  <a:gd name="connsiteX1258" fmla="*/ 163435 w 418564"/>
                  <a:gd name="connsiteY1258" fmla="*/ 346246 h 419737"/>
                  <a:gd name="connsiteX1259" fmla="*/ 164263 w 418564"/>
                  <a:gd name="connsiteY1259" fmla="*/ 345211 h 419737"/>
                  <a:gd name="connsiteX1260" fmla="*/ 164263 w 418564"/>
                  <a:gd name="connsiteY1260" fmla="*/ 345211 h 419737"/>
                  <a:gd name="connsiteX1261" fmla="*/ 164816 w 418564"/>
                  <a:gd name="connsiteY1261" fmla="*/ 344520 h 419737"/>
                  <a:gd name="connsiteX1262" fmla="*/ 164816 w 418564"/>
                  <a:gd name="connsiteY1262" fmla="*/ 344520 h 419737"/>
                  <a:gd name="connsiteX1263" fmla="*/ 164885 w 418564"/>
                  <a:gd name="connsiteY1263" fmla="*/ 344451 h 419737"/>
                  <a:gd name="connsiteX1264" fmla="*/ 165023 w 418564"/>
                  <a:gd name="connsiteY1264" fmla="*/ 344244 h 419737"/>
                  <a:gd name="connsiteX1265" fmla="*/ 165092 w 418564"/>
                  <a:gd name="connsiteY1265" fmla="*/ 344175 h 419737"/>
                  <a:gd name="connsiteX1266" fmla="*/ 165713 w 418564"/>
                  <a:gd name="connsiteY1266" fmla="*/ 343347 h 419737"/>
                  <a:gd name="connsiteX1267" fmla="*/ 165920 w 418564"/>
                  <a:gd name="connsiteY1267" fmla="*/ 343071 h 419737"/>
                  <a:gd name="connsiteX1268" fmla="*/ 165989 w 418564"/>
                  <a:gd name="connsiteY1268" fmla="*/ 343001 h 419737"/>
                  <a:gd name="connsiteX1269" fmla="*/ 166127 w 418564"/>
                  <a:gd name="connsiteY1269" fmla="*/ 342863 h 419737"/>
                  <a:gd name="connsiteX1270" fmla="*/ 166127 w 418564"/>
                  <a:gd name="connsiteY1270" fmla="*/ 342863 h 419737"/>
                  <a:gd name="connsiteX1271" fmla="*/ 167508 w 418564"/>
                  <a:gd name="connsiteY1271" fmla="*/ 340861 h 419737"/>
                  <a:gd name="connsiteX1272" fmla="*/ 167508 w 418564"/>
                  <a:gd name="connsiteY1272" fmla="*/ 340861 h 419737"/>
                  <a:gd name="connsiteX1273" fmla="*/ 167991 w 418564"/>
                  <a:gd name="connsiteY1273" fmla="*/ 340102 h 419737"/>
                  <a:gd name="connsiteX1274" fmla="*/ 168198 w 418564"/>
                  <a:gd name="connsiteY1274" fmla="*/ 339826 h 419737"/>
                  <a:gd name="connsiteX1275" fmla="*/ 168268 w 418564"/>
                  <a:gd name="connsiteY1275" fmla="*/ 339757 h 419737"/>
                  <a:gd name="connsiteX1276" fmla="*/ 168682 w 418564"/>
                  <a:gd name="connsiteY1276" fmla="*/ 339066 h 419737"/>
                  <a:gd name="connsiteX1277" fmla="*/ 168820 w 418564"/>
                  <a:gd name="connsiteY1277" fmla="*/ 338859 h 419737"/>
                  <a:gd name="connsiteX1278" fmla="*/ 168958 w 418564"/>
                  <a:gd name="connsiteY1278" fmla="*/ 338652 h 419737"/>
                  <a:gd name="connsiteX1279" fmla="*/ 168958 w 418564"/>
                  <a:gd name="connsiteY1279" fmla="*/ 338652 h 419737"/>
                  <a:gd name="connsiteX1280" fmla="*/ 169648 w 418564"/>
                  <a:gd name="connsiteY1280" fmla="*/ 337548 h 419737"/>
                  <a:gd name="connsiteX1281" fmla="*/ 169648 w 418564"/>
                  <a:gd name="connsiteY1281" fmla="*/ 337548 h 419737"/>
                  <a:gd name="connsiteX1282" fmla="*/ 169648 w 418564"/>
                  <a:gd name="connsiteY1282" fmla="*/ 337548 h 419737"/>
                  <a:gd name="connsiteX1283" fmla="*/ 170339 w 418564"/>
                  <a:gd name="connsiteY1283" fmla="*/ 336443 h 419737"/>
                  <a:gd name="connsiteX1284" fmla="*/ 170339 w 418564"/>
                  <a:gd name="connsiteY1284" fmla="*/ 336443 h 419737"/>
                  <a:gd name="connsiteX1285" fmla="*/ 170339 w 418564"/>
                  <a:gd name="connsiteY1285" fmla="*/ 336443 h 419737"/>
                  <a:gd name="connsiteX1286" fmla="*/ 170546 w 418564"/>
                  <a:gd name="connsiteY1286" fmla="*/ 336167 h 419737"/>
                  <a:gd name="connsiteX1287" fmla="*/ 170615 w 418564"/>
                  <a:gd name="connsiteY1287" fmla="*/ 336098 h 419737"/>
                  <a:gd name="connsiteX1288" fmla="*/ 171029 w 418564"/>
                  <a:gd name="connsiteY1288" fmla="*/ 335338 h 419737"/>
                  <a:gd name="connsiteX1289" fmla="*/ 171098 w 418564"/>
                  <a:gd name="connsiteY1289" fmla="*/ 335269 h 419737"/>
                  <a:gd name="connsiteX1290" fmla="*/ 171581 w 418564"/>
                  <a:gd name="connsiteY1290" fmla="*/ 334441 h 419737"/>
                  <a:gd name="connsiteX1291" fmla="*/ 171650 w 418564"/>
                  <a:gd name="connsiteY1291" fmla="*/ 334303 h 419737"/>
                  <a:gd name="connsiteX1292" fmla="*/ 171788 w 418564"/>
                  <a:gd name="connsiteY1292" fmla="*/ 334096 h 419737"/>
                  <a:gd name="connsiteX1293" fmla="*/ 171788 w 418564"/>
                  <a:gd name="connsiteY1293" fmla="*/ 334027 h 419737"/>
                  <a:gd name="connsiteX1294" fmla="*/ 172410 w 418564"/>
                  <a:gd name="connsiteY1294" fmla="*/ 332922 h 419737"/>
                  <a:gd name="connsiteX1295" fmla="*/ 172548 w 418564"/>
                  <a:gd name="connsiteY1295" fmla="*/ 332646 h 419737"/>
                  <a:gd name="connsiteX1296" fmla="*/ 173031 w 418564"/>
                  <a:gd name="connsiteY1296" fmla="*/ 331749 h 419737"/>
                  <a:gd name="connsiteX1297" fmla="*/ 173031 w 418564"/>
                  <a:gd name="connsiteY1297" fmla="*/ 331680 h 419737"/>
                  <a:gd name="connsiteX1298" fmla="*/ 174826 w 418564"/>
                  <a:gd name="connsiteY1298" fmla="*/ 328090 h 419737"/>
                  <a:gd name="connsiteX1299" fmla="*/ 174826 w 418564"/>
                  <a:gd name="connsiteY1299" fmla="*/ 328021 h 419737"/>
                  <a:gd name="connsiteX1300" fmla="*/ 175102 w 418564"/>
                  <a:gd name="connsiteY1300" fmla="*/ 327537 h 419737"/>
                  <a:gd name="connsiteX1301" fmla="*/ 175102 w 418564"/>
                  <a:gd name="connsiteY1301" fmla="*/ 327537 h 419737"/>
                  <a:gd name="connsiteX1302" fmla="*/ 175378 w 418564"/>
                  <a:gd name="connsiteY1302" fmla="*/ 326916 h 419737"/>
                  <a:gd name="connsiteX1303" fmla="*/ 175447 w 418564"/>
                  <a:gd name="connsiteY1303" fmla="*/ 326847 h 419737"/>
                  <a:gd name="connsiteX1304" fmla="*/ 175861 w 418564"/>
                  <a:gd name="connsiteY1304" fmla="*/ 326019 h 419737"/>
                  <a:gd name="connsiteX1305" fmla="*/ 175861 w 418564"/>
                  <a:gd name="connsiteY1305" fmla="*/ 326019 h 419737"/>
                  <a:gd name="connsiteX1306" fmla="*/ 176000 w 418564"/>
                  <a:gd name="connsiteY1306" fmla="*/ 325673 h 419737"/>
                  <a:gd name="connsiteX1307" fmla="*/ 176552 w 418564"/>
                  <a:gd name="connsiteY1307" fmla="*/ 324431 h 419737"/>
                  <a:gd name="connsiteX1308" fmla="*/ 176552 w 418564"/>
                  <a:gd name="connsiteY1308" fmla="*/ 324431 h 419737"/>
                  <a:gd name="connsiteX1309" fmla="*/ 177725 w 418564"/>
                  <a:gd name="connsiteY1309" fmla="*/ 321600 h 419737"/>
                  <a:gd name="connsiteX1310" fmla="*/ 179382 w 418564"/>
                  <a:gd name="connsiteY1310" fmla="*/ 322015 h 419737"/>
                  <a:gd name="connsiteX1311" fmla="*/ 181039 w 418564"/>
                  <a:gd name="connsiteY1311" fmla="*/ 322498 h 419737"/>
                  <a:gd name="connsiteX1312" fmla="*/ 180970 w 418564"/>
                  <a:gd name="connsiteY1312" fmla="*/ 322912 h 419737"/>
                  <a:gd name="connsiteX1313" fmla="*/ 180901 w 418564"/>
                  <a:gd name="connsiteY1313" fmla="*/ 323464 h 419737"/>
                  <a:gd name="connsiteX1314" fmla="*/ 180901 w 418564"/>
                  <a:gd name="connsiteY1314" fmla="*/ 323602 h 419737"/>
                  <a:gd name="connsiteX1315" fmla="*/ 180901 w 418564"/>
                  <a:gd name="connsiteY1315" fmla="*/ 323671 h 419737"/>
                  <a:gd name="connsiteX1316" fmla="*/ 180763 w 418564"/>
                  <a:gd name="connsiteY1316" fmla="*/ 324569 h 419737"/>
                  <a:gd name="connsiteX1317" fmla="*/ 180763 w 418564"/>
                  <a:gd name="connsiteY1317" fmla="*/ 324569 h 419737"/>
                  <a:gd name="connsiteX1318" fmla="*/ 180694 w 418564"/>
                  <a:gd name="connsiteY1318" fmla="*/ 325466 h 419737"/>
                  <a:gd name="connsiteX1319" fmla="*/ 180625 w 418564"/>
                  <a:gd name="connsiteY1319" fmla="*/ 326226 h 419737"/>
                  <a:gd name="connsiteX1320" fmla="*/ 180625 w 418564"/>
                  <a:gd name="connsiteY1320" fmla="*/ 326226 h 419737"/>
                  <a:gd name="connsiteX1321" fmla="*/ 180487 w 418564"/>
                  <a:gd name="connsiteY1321" fmla="*/ 327537 h 419737"/>
                  <a:gd name="connsiteX1322" fmla="*/ 180418 w 418564"/>
                  <a:gd name="connsiteY1322" fmla="*/ 328573 h 419737"/>
                  <a:gd name="connsiteX1323" fmla="*/ 180349 w 418564"/>
                  <a:gd name="connsiteY1323" fmla="*/ 329608 h 419737"/>
                  <a:gd name="connsiteX1324" fmla="*/ 180349 w 418564"/>
                  <a:gd name="connsiteY1324" fmla="*/ 329608 h 419737"/>
                  <a:gd name="connsiteX1325" fmla="*/ 180349 w 418564"/>
                  <a:gd name="connsiteY1325" fmla="*/ 329885 h 419737"/>
                  <a:gd name="connsiteX1326" fmla="*/ 180349 w 418564"/>
                  <a:gd name="connsiteY1326" fmla="*/ 329954 h 419737"/>
                  <a:gd name="connsiteX1327" fmla="*/ 180280 w 418564"/>
                  <a:gd name="connsiteY1327" fmla="*/ 331127 h 419737"/>
                  <a:gd name="connsiteX1328" fmla="*/ 180280 w 418564"/>
                  <a:gd name="connsiteY1328" fmla="*/ 331196 h 419737"/>
                  <a:gd name="connsiteX1329" fmla="*/ 180280 w 418564"/>
                  <a:gd name="connsiteY1329" fmla="*/ 331265 h 419737"/>
                  <a:gd name="connsiteX1330" fmla="*/ 180142 w 418564"/>
                  <a:gd name="connsiteY1330" fmla="*/ 335062 h 419737"/>
                  <a:gd name="connsiteX1331" fmla="*/ 180142 w 418564"/>
                  <a:gd name="connsiteY1331" fmla="*/ 335062 h 419737"/>
                  <a:gd name="connsiteX1332" fmla="*/ 180142 w 418564"/>
                  <a:gd name="connsiteY1332" fmla="*/ 335338 h 419737"/>
                  <a:gd name="connsiteX1333" fmla="*/ 180142 w 418564"/>
                  <a:gd name="connsiteY1333" fmla="*/ 335408 h 419737"/>
                  <a:gd name="connsiteX1334" fmla="*/ 180142 w 418564"/>
                  <a:gd name="connsiteY1334" fmla="*/ 335615 h 419737"/>
                  <a:gd name="connsiteX1335" fmla="*/ 180142 w 418564"/>
                  <a:gd name="connsiteY1335" fmla="*/ 336512 h 419737"/>
                  <a:gd name="connsiteX1336" fmla="*/ 180142 w 418564"/>
                  <a:gd name="connsiteY1336" fmla="*/ 336719 h 419737"/>
                  <a:gd name="connsiteX1337" fmla="*/ 180142 w 418564"/>
                  <a:gd name="connsiteY1337" fmla="*/ 336995 h 419737"/>
                  <a:gd name="connsiteX1338" fmla="*/ 180142 w 418564"/>
                  <a:gd name="connsiteY1338" fmla="*/ 337686 h 419737"/>
                  <a:gd name="connsiteX1339" fmla="*/ 180142 w 418564"/>
                  <a:gd name="connsiteY1339" fmla="*/ 337962 h 419737"/>
                  <a:gd name="connsiteX1340" fmla="*/ 180142 w 418564"/>
                  <a:gd name="connsiteY1340" fmla="*/ 338031 h 419737"/>
                  <a:gd name="connsiteX1341" fmla="*/ 180142 w 418564"/>
                  <a:gd name="connsiteY1341" fmla="*/ 338100 h 419737"/>
                  <a:gd name="connsiteX1342" fmla="*/ 180142 w 418564"/>
                  <a:gd name="connsiteY1342" fmla="*/ 338238 h 419737"/>
                  <a:gd name="connsiteX1343" fmla="*/ 180142 w 418564"/>
                  <a:gd name="connsiteY1343" fmla="*/ 339274 h 419737"/>
                  <a:gd name="connsiteX1344" fmla="*/ 180142 w 418564"/>
                  <a:gd name="connsiteY1344" fmla="*/ 339274 h 419737"/>
                  <a:gd name="connsiteX1345" fmla="*/ 180142 w 418564"/>
                  <a:gd name="connsiteY1345" fmla="*/ 340240 h 419737"/>
                  <a:gd name="connsiteX1346" fmla="*/ 180142 w 418564"/>
                  <a:gd name="connsiteY1346" fmla="*/ 340861 h 419737"/>
                  <a:gd name="connsiteX1347" fmla="*/ 180211 w 418564"/>
                  <a:gd name="connsiteY1347" fmla="*/ 341897 h 419737"/>
                  <a:gd name="connsiteX1348" fmla="*/ 180211 w 418564"/>
                  <a:gd name="connsiteY1348" fmla="*/ 341966 h 419737"/>
                  <a:gd name="connsiteX1349" fmla="*/ 180280 w 418564"/>
                  <a:gd name="connsiteY1349" fmla="*/ 342932 h 419737"/>
                  <a:gd name="connsiteX1350" fmla="*/ 180280 w 418564"/>
                  <a:gd name="connsiteY1350" fmla="*/ 343278 h 419737"/>
                  <a:gd name="connsiteX1351" fmla="*/ 180349 w 418564"/>
                  <a:gd name="connsiteY1351" fmla="*/ 344589 h 419737"/>
                  <a:gd name="connsiteX1352" fmla="*/ 180349 w 418564"/>
                  <a:gd name="connsiteY1352" fmla="*/ 344589 h 419737"/>
                  <a:gd name="connsiteX1353" fmla="*/ 180349 w 418564"/>
                  <a:gd name="connsiteY1353" fmla="*/ 344658 h 419737"/>
                  <a:gd name="connsiteX1354" fmla="*/ 180349 w 418564"/>
                  <a:gd name="connsiteY1354" fmla="*/ 344658 h 419737"/>
                  <a:gd name="connsiteX1355" fmla="*/ 180487 w 418564"/>
                  <a:gd name="connsiteY1355" fmla="*/ 345901 h 419737"/>
                  <a:gd name="connsiteX1356" fmla="*/ 180487 w 418564"/>
                  <a:gd name="connsiteY1356" fmla="*/ 345901 h 419737"/>
                  <a:gd name="connsiteX1357" fmla="*/ 180556 w 418564"/>
                  <a:gd name="connsiteY1357" fmla="*/ 346798 h 419737"/>
                  <a:gd name="connsiteX1358" fmla="*/ 180556 w 418564"/>
                  <a:gd name="connsiteY1358" fmla="*/ 346867 h 419737"/>
                  <a:gd name="connsiteX1359" fmla="*/ 180625 w 418564"/>
                  <a:gd name="connsiteY1359" fmla="*/ 347420 h 419737"/>
                  <a:gd name="connsiteX1360" fmla="*/ 180625 w 418564"/>
                  <a:gd name="connsiteY1360" fmla="*/ 347489 h 419737"/>
                  <a:gd name="connsiteX1361" fmla="*/ 180694 w 418564"/>
                  <a:gd name="connsiteY1361" fmla="*/ 348317 h 419737"/>
                  <a:gd name="connsiteX1362" fmla="*/ 180694 w 418564"/>
                  <a:gd name="connsiteY1362" fmla="*/ 348248 h 419737"/>
                  <a:gd name="connsiteX1363" fmla="*/ 180763 w 418564"/>
                  <a:gd name="connsiteY1363" fmla="*/ 348800 h 419737"/>
                  <a:gd name="connsiteX1364" fmla="*/ 180763 w 418564"/>
                  <a:gd name="connsiteY1364" fmla="*/ 348800 h 419737"/>
                  <a:gd name="connsiteX1365" fmla="*/ 180832 w 418564"/>
                  <a:gd name="connsiteY1365" fmla="*/ 349215 h 419737"/>
                  <a:gd name="connsiteX1366" fmla="*/ 180970 w 418564"/>
                  <a:gd name="connsiteY1366" fmla="*/ 350181 h 419737"/>
                  <a:gd name="connsiteX1367" fmla="*/ 180970 w 418564"/>
                  <a:gd name="connsiteY1367" fmla="*/ 350388 h 419737"/>
                  <a:gd name="connsiteX1368" fmla="*/ 180970 w 418564"/>
                  <a:gd name="connsiteY1368" fmla="*/ 350457 h 419737"/>
                  <a:gd name="connsiteX1369" fmla="*/ 181108 w 418564"/>
                  <a:gd name="connsiteY1369" fmla="*/ 351493 h 419737"/>
                  <a:gd name="connsiteX1370" fmla="*/ 181108 w 418564"/>
                  <a:gd name="connsiteY1370" fmla="*/ 351424 h 419737"/>
                  <a:gd name="connsiteX1371" fmla="*/ 181108 w 418564"/>
                  <a:gd name="connsiteY1371" fmla="*/ 351562 h 419737"/>
                  <a:gd name="connsiteX1372" fmla="*/ 181246 w 418564"/>
                  <a:gd name="connsiteY1372" fmla="*/ 352528 h 419737"/>
                  <a:gd name="connsiteX1373" fmla="*/ 181246 w 418564"/>
                  <a:gd name="connsiteY1373" fmla="*/ 352528 h 419737"/>
                  <a:gd name="connsiteX1374" fmla="*/ 181453 w 418564"/>
                  <a:gd name="connsiteY1374" fmla="*/ 353840 h 419737"/>
                  <a:gd name="connsiteX1375" fmla="*/ 181453 w 418564"/>
                  <a:gd name="connsiteY1375" fmla="*/ 353840 h 419737"/>
                  <a:gd name="connsiteX1376" fmla="*/ 181660 w 418564"/>
                  <a:gd name="connsiteY1376" fmla="*/ 355152 h 419737"/>
                  <a:gd name="connsiteX1377" fmla="*/ 181868 w 418564"/>
                  <a:gd name="connsiteY1377" fmla="*/ 356325 h 419737"/>
                  <a:gd name="connsiteX1378" fmla="*/ 181868 w 418564"/>
                  <a:gd name="connsiteY1378" fmla="*/ 356463 h 419737"/>
                  <a:gd name="connsiteX1379" fmla="*/ 181868 w 418564"/>
                  <a:gd name="connsiteY1379" fmla="*/ 356602 h 419737"/>
                  <a:gd name="connsiteX1380" fmla="*/ 182075 w 418564"/>
                  <a:gd name="connsiteY1380" fmla="*/ 357637 h 419737"/>
                  <a:gd name="connsiteX1381" fmla="*/ 182075 w 418564"/>
                  <a:gd name="connsiteY1381" fmla="*/ 357775 h 419737"/>
                  <a:gd name="connsiteX1382" fmla="*/ 182075 w 418564"/>
                  <a:gd name="connsiteY1382" fmla="*/ 357844 h 419737"/>
                  <a:gd name="connsiteX1383" fmla="*/ 182213 w 418564"/>
                  <a:gd name="connsiteY1383" fmla="*/ 358535 h 419737"/>
                  <a:gd name="connsiteX1384" fmla="*/ 182351 w 418564"/>
                  <a:gd name="connsiteY1384" fmla="*/ 359225 h 419737"/>
                  <a:gd name="connsiteX1385" fmla="*/ 182351 w 418564"/>
                  <a:gd name="connsiteY1385" fmla="*/ 359294 h 419737"/>
                  <a:gd name="connsiteX1386" fmla="*/ 182489 w 418564"/>
                  <a:gd name="connsiteY1386" fmla="*/ 359777 h 419737"/>
                  <a:gd name="connsiteX1387" fmla="*/ 182627 w 418564"/>
                  <a:gd name="connsiteY1387" fmla="*/ 360468 h 419737"/>
                  <a:gd name="connsiteX1388" fmla="*/ 182627 w 418564"/>
                  <a:gd name="connsiteY1388" fmla="*/ 360606 h 419737"/>
                  <a:gd name="connsiteX1389" fmla="*/ 182696 w 418564"/>
                  <a:gd name="connsiteY1389" fmla="*/ 360813 h 419737"/>
                  <a:gd name="connsiteX1390" fmla="*/ 182972 w 418564"/>
                  <a:gd name="connsiteY1390" fmla="*/ 361779 h 419737"/>
                  <a:gd name="connsiteX1391" fmla="*/ 183317 w 418564"/>
                  <a:gd name="connsiteY1391" fmla="*/ 363091 h 419737"/>
                  <a:gd name="connsiteX1392" fmla="*/ 183317 w 418564"/>
                  <a:gd name="connsiteY1392" fmla="*/ 363091 h 419737"/>
                  <a:gd name="connsiteX1393" fmla="*/ 183663 w 418564"/>
                  <a:gd name="connsiteY1393" fmla="*/ 364265 h 419737"/>
                  <a:gd name="connsiteX1394" fmla="*/ 183663 w 418564"/>
                  <a:gd name="connsiteY1394" fmla="*/ 364333 h 419737"/>
                  <a:gd name="connsiteX1395" fmla="*/ 183663 w 418564"/>
                  <a:gd name="connsiteY1395" fmla="*/ 364333 h 419737"/>
                  <a:gd name="connsiteX1396" fmla="*/ 183939 w 418564"/>
                  <a:gd name="connsiteY1396" fmla="*/ 365300 h 419737"/>
                  <a:gd name="connsiteX1397" fmla="*/ 184077 w 418564"/>
                  <a:gd name="connsiteY1397" fmla="*/ 365714 h 419737"/>
                  <a:gd name="connsiteX1398" fmla="*/ 184353 w 418564"/>
                  <a:gd name="connsiteY1398" fmla="*/ 366681 h 419737"/>
                  <a:gd name="connsiteX1399" fmla="*/ 184491 w 418564"/>
                  <a:gd name="connsiteY1399" fmla="*/ 367026 h 419737"/>
                  <a:gd name="connsiteX1400" fmla="*/ 184491 w 418564"/>
                  <a:gd name="connsiteY1400" fmla="*/ 367026 h 419737"/>
                  <a:gd name="connsiteX1401" fmla="*/ 184836 w 418564"/>
                  <a:gd name="connsiteY1401" fmla="*/ 367992 h 419737"/>
                  <a:gd name="connsiteX1402" fmla="*/ 184836 w 418564"/>
                  <a:gd name="connsiteY1402" fmla="*/ 368061 h 419737"/>
                  <a:gd name="connsiteX1403" fmla="*/ 184905 w 418564"/>
                  <a:gd name="connsiteY1403" fmla="*/ 368269 h 419737"/>
                  <a:gd name="connsiteX1404" fmla="*/ 184974 w 418564"/>
                  <a:gd name="connsiteY1404" fmla="*/ 368545 h 419737"/>
                  <a:gd name="connsiteX1405" fmla="*/ 184974 w 418564"/>
                  <a:gd name="connsiteY1405" fmla="*/ 368614 h 419737"/>
                  <a:gd name="connsiteX1406" fmla="*/ 185319 w 418564"/>
                  <a:gd name="connsiteY1406" fmla="*/ 369580 h 419737"/>
                  <a:gd name="connsiteX1407" fmla="*/ 185665 w 418564"/>
                  <a:gd name="connsiteY1407" fmla="*/ 370547 h 419737"/>
                  <a:gd name="connsiteX1408" fmla="*/ 185803 w 418564"/>
                  <a:gd name="connsiteY1408" fmla="*/ 370961 h 419737"/>
                  <a:gd name="connsiteX1409" fmla="*/ 185872 w 418564"/>
                  <a:gd name="connsiteY1409" fmla="*/ 371168 h 419737"/>
                  <a:gd name="connsiteX1410" fmla="*/ 185941 w 418564"/>
                  <a:gd name="connsiteY1410" fmla="*/ 371444 h 419737"/>
                  <a:gd name="connsiteX1411" fmla="*/ 185941 w 418564"/>
                  <a:gd name="connsiteY1411" fmla="*/ 371444 h 419737"/>
                  <a:gd name="connsiteX1412" fmla="*/ 186286 w 418564"/>
                  <a:gd name="connsiteY1412" fmla="*/ 372342 h 419737"/>
                  <a:gd name="connsiteX1413" fmla="*/ 186355 w 418564"/>
                  <a:gd name="connsiteY1413" fmla="*/ 372480 h 419737"/>
                  <a:gd name="connsiteX1414" fmla="*/ 186424 w 418564"/>
                  <a:gd name="connsiteY1414" fmla="*/ 372687 h 419737"/>
                  <a:gd name="connsiteX1415" fmla="*/ 186700 w 418564"/>
                  <a:gd name="connsiteY1415" fmla="*/ 373377 h 419737"/>
                  <a:gd name="connsiteX1416" fmla="*/ 186700 w 418564"/>
                  <a:gd name="connsiteY1416" fmla="*/ 373377 h 419737"/>
                  <a:gd name="connsiteX1417" fmla="*/ 187114 w 418564"/>
                  <a:gd name="connsiteY1417" fmla="*/ 374344 h 419737"/>
                  <a:gd name="connsiteX1418" fmla="*/ 187114 w 418564"/>
                  <a:gd name="connsiteY1418" fmla="*/ 374413 h 419737"/>
                  <a:gd name="connsiteX1419" fmla="*/ 187183 w 418564"/>
                  <a:gd name="connsiteY1419" fmla="*/ 374551 h 419737"/>
                  <a:gd name="connsiteX1420" fmla="*/ 187529 w 418564"/>
                  <a:gd name="connsiteY1420" fmla="*/ 375310 h 419737"/>
                  <a:gd name="connsiteX1421" fmla="*/ 187598 w 418564"/>
                  <a:gd name="connsiteY1421" fmla="*/ 375448 h 419737"/>
                  <a:gd name="connsiteX1422" fmla="*/ 187805 w 418564"/>
                  <a:gd name="connsiteY1422" fmla="*/ 375863 h 419737"/>
                  <a:gd name="connsiteX1423" fmla="*/ 188219 w 418564"/>
                  <a:gd name="connsiteY1423" fmla="*/ 376898 h 419737"/>
                  <a:gd name="connsiteX1424" fmla="*/ 188219 w 418564"/>
                  <a:gd name="connsiteY1424" fmla="*/ 376967 h 419737"/>
                  <a:gd name="connsiteX1425" fmla="*/ 188288 w 418564"/>
                  <a:gd name="connsiteY1425" fmla="*/ 377105 h 419737"/>
                  <a:gd name="connsiteX1426" fmla="*/ 188564 w 418564"/>
                  <a:gd name="connsiteY1426" fmla="*/ 377796 h 419737"/>
                  <a:gd name="connsiteX1427" fmla="*/ 188840 w 418564"/>
                  <a:gd name="connsiteY1427" fmla="*/ 378486 h 419737"/>
                  <a:gd name="connsiteX1428" fmla="*/ 188909 w 418564"/>
                  <a:gd name="connsiteY1428" fmla="*/ 378624 h 419737"/>
                  <a:gd name="connsiteX1429" fmla="*/ 188978 w 418564"/>
                  <a:gd name="connsiteY1429" fmla="*/ 378693 h 419737"/>
                  <a:gd name="connsiteX1430" fmla="*/ 189116 w 418564"/>
                  <a:gd name="connsiteY1430" fmla="*/ 378969 h 419737"/>
                  <a:gd name="connsiteX1431" fmla="*/ 189323 w 418564"/>
                  <a:gd name="connsiteY1431" fmla="*/ 379452 h 419737"/>
                  <a:gd name="connsiteX1432" fmla="*/ 189323 w 418564"/>
                  <a:gd name="connsiteY1432" fmla="*/ 379521 h 419737"/>
                  <a:gd name="connsiteX1433" fmla="*/ 189462 w 418564"/>
                  <a:gd name="connsiteY1433" fmla="*/ 379867 h 419737"/>
                  <a:gd name="connsiteX1434" fmla="*/ 189876 w 418564"/>
                  <a:gd name="connsiteY1434" fmla="*/ 380764 h 419737"/>
                  <a:gd name="connsiteX1435" fmla="*/ 189876 w 418564"/>
                  <a:gd name="connsiteY1435" fmla="*/ 380764 h 419737"/>
                  <a:gd name="connsiteX1436" fmla="*/ 190497 w 418564"/>
                  <a:gd name="connsiteY1436" fmla="*/ 382007 h 419737"/>
                  <a:gd name="connsiteX1437" fmla="*/ 190497 w 418564"/>
                  <a:gd name="connsiteY1437" fmla="*/ 382007 h 419737"/>
                  <a:gd name="connsiteX1438" fmla="*/ 190980 w 418564"/>
                  <a:gd name="connsiteY1438" fmla="*/ 382973 h 419737"/>
                  <a:gd name="connsiteX1439" fmla="*/ 191049 w 418564"/>
                  <a:gd name="connsiteY1439" fmla="*/ 383111 h 419737"/>
                  <a:gd name="connsiteX1440" fmla="*/ 191118 w 418564"/>
                  <a:gd name="connsiteY1440" fmla="*/ 383318 h 419737"/>
                  <a:gd name="connsiteX1441" fmla="*/ 191533 w 418564"/>
                  <a:gd name="connsiteY1441" fmla="*/ 384147 h 419737"/>
                  <a:gd name="connsiteX1442" fmla="*/ 191671 w 418564"/>
                  <a:gd name="connsiteY1442" fmla="*/ 384423 h 419737"/>
                  <a:gd name="connsiteX1443" fmla="*/ 191740 w 418564"/>
                  <a:gd name="connsiteY1443" fmla="*/ 384492 h 419737"/>
                  <a:gd name="connsiteX1444" fmla="*/ 192016 w 418564"/>
                  <a:gd name="connsiteY1444" fmla="*/ 384975 h 419737"/>
                  <a:gd name="connsiteX1445" fmla="*/ 192361 w 418564"/>
                  <a:gd name="connsiteY1445" fmla="*/ 385666 h 419737"/>
                  <a:gd name="connsiteX1446" fmla="*/ 192361 w 418564"/>
                  <a:gd name="connsiteY1446" fmla="*/ 385735 h 419737"/>
                  <a:gd name="connsiteX1447" fmla="*/ 192361 w 418564"/>
                  <a:gd name="connsiteY1447" fmla="*/ 385804 h 419737"/>
                  <a:gd name="connsiteX1448" fmla="*/ 192430 w 418564"/>
                  <a:gd name="connsiteY1448" fmla="*/ 385942 h 419737"/>
                  <a:gd name="connsiteX1449" fmla="*/ 192913 w 418564"/>
                  <a:gd name="connsiteY1449" fmla="*/ 386839 h 419737"/>
                  <a:gd name="connsiteX1450" fmla="*/ 192913 w 418564"/>
                  <a:gd name="connsiteY1450" fmla="*/ 386839 h 419737"/>
                  <a:gd name="connsiteX1451" fmla="*/ 193535 w 418564"/>
                  <a:gd name="connsiteY1451" fmla="*/ 387944 h 419737"/>
                  <a:gd name="connsiteX1452" fmla="*/ 193535 w 418564"/>
                  <a:gd name="connsiteY1452" fmla="*/ 387944 h 419737"/>
                  <a:gd name="connsiteX1453" fmla="*/ 193535 w 418564"/>
                  <a:gd name="connsiteY1453" fmla="*/ 387944 h 419737"/>
                  <a:gd name="connsiteX1454" fmla="*/ 193673 w 418564"/>
                  <a:gd name="connsiteY1454" fmla="*/ 388220 h 419737"/>
                  <a:gd name="connsiteX1455" fmla="*/ 193742 w 418564"/>
                  <a:gd name="connsiteY1455" fmla="*/ 388358 h 419737"/>
                  <a:gd name="connsiteX1456" fmla="*/ 193949 w 418564"/>
                  <a:gd name="connsiteY1456" fmla="*/ 388703 h 419737"/>
                  <a:gd name="connsiteX1457" fmla="*/ 194363 w 418564"/>
                  <a:gd name="connsiteY1457" fmla="*/ 389324 h 419737"/>
                  <a:gd name="connsiteX1458" fmla="*/ 194363 w 418564"/>
                  <a:gd name="connsiteY1458" fmla="*/ 389394 h 419737"/>
                  <a:gd name="connsiteX1459" fmla="*/ 195053 w 418564"/>
                  <a:gd name="connsiteY1459" fmla="*/ 390498 h 419737"/>
                  <a:gd name="connsiteX1460" fmla="*/ 195053 w 418564"/>
                  <a:gd name="connsiteY1460" fmla="*/ 390498 h 419737"/>
                  <a:gd name="connsiteX1461" fmla="*/ 195122 w 418564"/>
                  <a:gd name="connsiteY1461" fmla="*/ 390567 h 419737"/>
                  <a:gd name="connsiteX1462" fmla="*/ 195813 w 418564"/>
                  <a:gd name="connsiteY1462" fmla="*/ 391603 h 419737"/>
                  <a:gd name="connsiteX1463" fmla="*/ 195813 w 418564"/>
                  <a:gd name="connsiteY1463" fmla="*/ 391603 h 419737"/>
                  <a:gd name="connsiteX1464" fmla="*/ 195813 w 418564"/>
                  <a:gd name="connsiteY1464" fmla="*/ 391603 h 419737"/>
                  <a:gd name="connsiteX1465" fmla="*/ 196503 w 418564"/>
                  <a:gd name="connsiteY1465" fmla="*/ 392707 h 419737"/>
                  <a:gd name="connsiteX1466" fmla="*/ 196779 w 418564"/>
                  <a:gd name="connsiteY1466" fmla="*/ 393121 h 419737"/>
                  <a:gd name="connsiteX1467" fmla="*/ 196779 w 418564"/>
                  <a:gd name="connsiteY1467" fmla="*/ 393121 h 419737"/>
                  <a:gd name="connsiteX1468" fmla="*/ 197263 w 418564"/>
                  <a:gd name="connsiteY1468" fmla="*/ 393812 h 419737"/>
                  <a:gd name="connsiteX1469" fmla="*/ 197470 w 418564"/>
                  <a:gd name="connsiteY1469" fmla="*/ 394088 h 419737"/>
                  <a:gd name="connsiteX1470" fmla="*/ 197608 w 418564"/>
                  <a:gd name="connsiteY1470" fmla="*/ 394226 h 419737"/>
                  <a:gd name="connsiteX1471" fmla="*/ 198091 w 418564"/>
                  <a:gd name="connsiteY1471" fmla="*/ 394916 h 419737"/>
                  <a:gd name="connsiteX1472" fmla="*/ 198091 w 418564"/>
                  <a:gd name="connsiteY1472" fmla="*/ 394916 h 419737"/>
                  <a:gd name="connsiteX1473" fmla="*/ 198367 w 418564"/>
                  <a:gd name="connsiteY1473" fmla="*/ 395331 h 419737"/>
                  <a:gd name="connsiteX1474" fmla="*/ 198850 w 418564"/>
                  <a:gd name="connsiteY1474" fmla="*/ 396021 h 419737"/>
                  <a:gd name="connsiteX1475" fmla="*/ 198919 w 418564"/>
                  <a:gd name="connsiteY1475" fmla="*/ 396090 h 419737"/>
                  <a:gd name="connsiteX1476" fmla="*/ 199679 w 418564"/>
                  <a:gd name="connsiteY1476" fmla="*/ 397126 h 419737"/>
                  <a:gd name="connsiteX1477" fmla="*/ 199679 w 418564"/>
                  <a:gd name="connsiteY1477" fmla="*/ 397126 h 419737"/>
                  <a:gd name="connsiteX1478" fmla="*/ 199748 w 418564"/>
                  <a:gd name="connsiteY1478" fmla="*/ 397264 h 419737"/>
                  <a:gd name="connsiteX1479" fmla="*/ 200438 w 418564"/>
                  <a:gd name="connsiteY1479" fmla="*/ 398161 h 419737"/>
                  <a:gd name="connsiteX1480" fmla="*/ 200438 w 418564"/>
                  <a:gd name="connsiteY1480" fmla="*/ 398161 h 419737"/>
                  <a:gd name="connsiteX1481" fmla="*/ 201267 w 418564"/>
                  <a:gd name="connsiteY1481" fmla="*/ 399197 h 419737"/>
                  <a:gd name="connsiteX1482" fmla="*/ 201336 w 418564"/>
                  <a:gd name="connsiteY1482" fmla="*/ 399266 h 419737"/>
                  <a:gd name="connsiteX1483" fmla="*/ 201957 w 418564"/>
                  <a:gd name="connsiteY1483" fmla="*/ 400025 h 419737"/>
                  <a:gd name="connsiteX1484" fmla="*/ 202095 w 418564"/>
                  <a:gd name="connsiteY1484" fmla="*/ 400163 h 419737"/>
                  <a:gd name="connsiteX1485" fmla="*/ 202164 w 418564"/>
                  <a:gd name="connsiteY1485" fmla="*/ 400301 h 419737"/>
                  <a:gd name="connsiteX1486" fmla="*/ 202440 w 418564"/>
                  <a:gd name="connsiteY1486" fmla="*/ 400646 h 419737"/>
                  <a:gd name="connsiteX1487" fmla="*/ 203545 w 418564"/>
                  <a:gd name="connsiteY1487" fmla="*/ 402027 h 419737"/>
                  <a:gd name="connsiteX1488" fmla="*/ 203545 w 418564"/>
                  <a:gd name="connsiteY1488" fmla="*/ 402027 h 419737"/>
                  <a:gd name="connsiteX1489" fmla="*/ 203821 w 418564"/>
                  <a:gd name="connsiteY1489" fmla="*/ 402372 h 419737"/>
                  <a:gd name="connsiteX1490" fmla="*/ 204373 w 418564"/>
                  <a:gd name="connsiteY1490" fmla="*/ 403063 h 419737"/>
                  <a:gd name="connsiteX1491" fmla="*/ 204511 w 418564"/>
                  <a:gd name="connsiteY1491" fmla="*/ 403201 h 419737"/>
                  <a:gd name="connsiteX1492" fmla="*/ 204649 w 418564"/>
                  <a:gd name="connsiteY1492" fmla="*/ 403339 h 419737"/>
                  <a:gd name="connsiteX1493" fmla="*/ 204649 w 418564"/>
                  <a:gd name="connsiteY1493" fmla="*/ 403339 h 419737"/>
                  <a:gd name="connsiteX1494" fmla="*/ 204787 w 418564"/>
                  <a:gd name="connsiteY1494" fmla="*/ 403546 h 419737"/>
                  <a:gd name="connsiteX1495" fmla="*/ 205478 w 418564"/>
                  <a:gd name="connsiteY1495" fmla="*/ 404374 h 419737"/>
                  <a:gd name="connsiteX1496" fmla="*/ 205823 w 418564"/>
                  <a:gd name="connsiteY1496" fmla="*/ 404719 h 419737"/>
                  <a:gd name="connsiteX1497" fmla="*/ 206375 w 418564"/>
                  <a:gd name="connsiteY1497" fmla="*/ 405341 h 419737"/>
                  <a:gd name="connsiteX1498" fmla="*/ 207204 w 418564"/>
                  <a:gd name="connsiteY1498" fmla="*/ 406238 h 419737"/>
                  <a:gd name="connsiteX1499" fmla="*/ 207273 w 418564"/>
                  <a:gd name="connsiteY1499" fmla="*/ 406307 h 419737"/>
                  <a:gd name="connsiteX1500" fmla="*/ 207342 w 418564"/>
                  <a:gd name="connsiteY1500" fmla="*/ 406376 h 419737"/>
                  <a:gd name="connsiteX1501" fmla="*/ 208239 w 418564"/>
                  <a:gd name="connsiteY1501" fmla="*/ 407343 h 419737"/>
                  <a:gd name="connsiteX1502" fmla="*/ 208446 w 418564"/>
                  <a:gd name="connsiteY1502" fmla="*/ 407550 h 419737"/>
                  <a:gd name="connsiteX1503" fmla="*/ 208446 w 418564"/>
                  <a:gd name="connsiteY1503" fmla="*/ 407550 h 419737"/>
                  <a:gd name="connsiteX1504" fmla="*/ 209137 w 418564"/>
                  <a:gd name="connsiteY1504" fmla="*/ 408240 h 419737"/>
                  <a:gd name="connsiteX1505" fmla="*/ 209206 w 418564"/>
                  <a:gd name="connsiteY1505" fmla="*/ 408309 h 419737"/>
                  <a:gd name="connsiteX1506" fmla="*/ 209206 w 418564"/>
                  <a:gd name="connsiteY1506" fmla="*/ 408309 h 419737"/>
                  <a:gd name="connsiteX1507" fmla="*/ 210034 w 418564"/>
                  <a:gd name="connsiteY1507" fmla="*/ 409138 h 419737"/>
                  <a:gd name="connsiteX1508" fmla="*/ 210034 w 418564"/>
                  <a:gd name="connsiteY1508" fmla="*/ 409138 h 419737"/>
                  <a:gd name="connsiteX1509" fmla="*/ 210034 w 418564"/>
                  <a:gd name="connsiteY1509" fmla="*/ 409138 h 419737"/>
                  <a:gd name="connsiteX1510" fmla="*/ 210034 w 418564"/>
                  <a:gd name="connsiteY1510" fmla="*/ 409138 h 419737"/>
                  <a:gd name="connsiteX1511" fmla="*/ 210034 w 418564"/>
                  <a:gd name="connsiteY1511" fmla="*/ 409138 h 419737"/>
                  <a:gd name="connsiteX1512" fmla="*/ 210034 w 418564"/>
                  <a:gd name="connsiteY1512" fmla="*/ 409138 h 419737"/>
                  <a:gd name="connsiteX1513" fmla="*/ 210794 w 418564"/>
                  <a:gd name="connsiteY1513" fmla="*/ 409828 h 419737"/>
                  <a:gd name="connsiteX1514" fmla="*/ 211001 w 418564"/>
                  <a:gd name="connsiteY1514" fmla="*/ 410035 h 419737"/>
                  <a:gd name="connsiteX1515" fmla="*/ 211967 w 418564"/>
                  <a:gd name="connsiteY1515" fmla="*/ 410933 h 419737"/>
                  <a:gd name="connsiteX1516" fmla="*/ 211967 w 418564"/>
                  <a:gd name="connsiteY1516" fmla="*/ 410933 h 419737"/>
                  <a:gd name="connsiteX1517" fmla="*/ 211967 w 418564"/>
                  <a:gd name="connsiteY1517" fmla="*/ 410933 h 419737"/>
                  <a:gd name="connsiteX1518" fmla="*/ 212727 w 418564"/>
                  <a:gd name="connsiteY1518" fmla="*/ 411623 h 419737"/>
                  <a:gd name="connsiteX1519" fmla="*/ 212727 w 418564"/>
                  <a:gd name="connsiteY1519" fmla="*/ 411623 h 419737"/>
                  <a:gd name="connsiteX1520" fmla="*/ 212934 w 418564"/>
                  <a:gd name="connsiteY1520" fmla="*/ 411830 h 419737"/>
                  <a:gd name="connsiteX1521" fmla="*/ 212934 w 418564"/>
                  <a:gd name="connsiteY1521" fmla="*/ 411830 h 419737"/>
                  <a:gd name="connsiteX1522" fmla="*/ 213624 w 418564"/>
                  <a:gd name="connsiteY1522" fmla="*/ 412451 h 419737"/>
                  <a:gd name="connsiteX1523" fmla="*/ 213900 w 418564"/>
                  <a:gd name="connsiteY1523" fmla="*/ 412728 h 419737"/>
                  <a:gd name="connsiteX1524" fmla="*/ 213900 w 418564"/>
                  <a:gd name="connsiteY1524" fmla="*/ 412728 h 419737"/>
                  <a:gd name="connsiteX1525" fmla="*/ 213900 w 418564"/>
                  <a:gd name="connsiteY1525" fmla="*/ 412728 h 419737"/>
                  <a:gd name="connsiteX1526" fmla="*/ 214729 w 418564"/>
                  <a:gd name="connsiteY1526" fmla="*/ 413487 h 419737"/>
                  <a:gd name="connsiteX1527" fmla="*/ 214867 w 418564"/>
                  <a:gd name="connsiteY1527" fmla="*/ 413625 h 419737"/>
                  <a:gd name="connsiteX1528" fmla="*/ 215626 w 418564"/>
                  <a:gd name="connsiteY1528" fmla="*/ 414246 h 419737"/>
                  <a:gd name="connsiteX1529" fmla="*/ 215902 w 418564"/>
                  <a:gd name="connsiteY1529" fmla="*/ 414454 h 419737"/>
                  <a:gd name="connsiteX1530" fmla="*/ 215902 w 418564"/>
                  <a:gd name="connsiteY1530" fmla="*/ 414454 h 419737"/>
                  <a:gd name="connsiteX1531" fmla="*/ 216800 w 418564"/>
                  <a:gd name="connsiteY1531" fmla="*/ 415213 h 419737"/>
                  <a:gd name="connsiteX1532" fmla="*/ 216869 w 418564"/>
                  <a:gd name="connsiteY1532" fmla="*/ 415213 h 419737"/>
                  <a:gd name="connsiteX1533" fmla="*/ 216938 w 418564"/>
                  <a:gd name="connsiteY1533" fmla="*/ 415282 h 419737"/>
                  <a:gd name="connsiteX1534" fmla="*/ 217007 w 418564"/>
                  <a:gd name="connsiteY1534" fmla="*/ 415282 h 419737"/>
                  <a:gd name="connsiteX1535" fmla="*/ 218042 w 418564"/>
                  <a:gd name="connsiteY1535" fmla="*/ 416110 h 419737"/>
                  <a:gd name="connsiteX1536" fmla="*/ 218042 w 418564"/>
                  <a:gd name="connsiteY1536" fmla="*/ 416110 h 419737"/>
                  <a:gd name="connsiteX1537" fmla="*/ 218318 w 418564"/>
                  <a:gd name="connsiteY1537" fmla="*/ 416317 h 419737"/>
                  <a:gd name="connsiteX1538" fmla="*/ 218940 w 418564"/>
                  <a:gd name="connsiteY1538" fmla="*/ 416801 h 419737"/>
                  <a:gd name="connsiteX1539" fmla="*/ 219009 w 418564"/>
                  <a:gd name="connsiteY1539" fmla="*/ 416870 h 419737"/>
                  <a:gd name="connsiteX1540" fmla="*/ 219285 w 418564"/>
                  <a:gd name="connsiteY1540" fmla="*/ 417077 h 419737"/>
                  <a:gd name="connsiteX1541" fmla="*/ 220044 w 418564"/>
                  <a:gd name="connsiteY1541" fmla="*/ 417698 h 419737"/>
                  <a:gd name="connsiteX1542" fmla="*/ 220113 w 418564"/>
                  <a:gd name="connsiteY1542" fmla="*/ 417767 h 419737"/>
                  <a:gd name="connsiteX1543" fmla="*/ 220459 w 418564"/>
                  <a:gd name="connsiteY1543" fmla="*/ 418043 h 419737"/>
                  <a:gd name="connsiteX1544" fmla="*/ 221080 w 418564"/>
                  <a:gd name="connsiteY1544" fmla="*/ 418458 h 419737"/>
                  <a:gd name="connsiteX1545" fmla="*/ 221149 w 418564"/>
                  <a:gd name="connsiteY1545" fmla="*/ 418527 h 419737"/>
                  <a:gd name="connsiteX1546" fmla="*/ 221149 w 418564"/>
                  <a:gd name="connsiteY1546" fmla="*/ 418527 h 419737"/>
                  <a:gd name="connsiteX1547" fmla="*/ 222254 w 418564"/>
                  <a:gd name="connsiteY1547" fmla="*/ 419286 h 419737"/>
                  <a:gd name="connsiteX1548" fmla="*/ 222254 w 418564"/>
                  <a:gd name="connsiteY1548" fmla="*/ 419286 h 419737"/>
                  <a:gd name="connsiteX1549" fmla="*/ 222668 w 418564"/>
                  <a:gd name="connsiteY1549" fmla="*/ 419562 h 419737"/>
                  <a:gd name="connsiteX1550" fmla="*/ 223013 w 418564"/>
                  <a:gd name="connsiteY1550" fmla="*/ 419838 h 419737"/>
                  <a:gd name="connsiteX1551" fmla="*/ 244621 w 418564"/>
                  <a:gd name="connsiteY1551" fmla="*/ 396090 h 419737"/>
                  <a:gd name="connsiteX1552" fmla="*/ 244621 w 418564"/>
                  <a:gd name="connsiteY1552" fmla="*/ 396090 h 419737"/>
                  <a:gd name="connsiteX1553" fmla="*/ 254493 w 418564"/>
                  <a:gd name="connsiteY1553" fmla="*/ 373170 h 419737"/>
                  <a:gd name="connsiteX1554" fmla="*/ 193466 w 418564"/>
                  <a:gd name="connsiteY1554" fmla="*/ 267476 h 419737"/>
                  <a:gd name="connsiteX1555" fmla="*/ 193466 w 418564"/>
                  <a:gd name="connsiteY1555" fmla="*/ 267476 h 419737"/>
                  <a:gd name="connsiteX1556" fmla="*/ 172133 w 418564"/>
                  <a:gd name="connsiteY1556" fmla="*/ 264577 h 419737"/>
                  <a:gd name="connsiteX1557" fmla="*/ 172133 w 418564"/>
                  <a:gd name="connsiteY1557" fmla="*/ 264577 h 419737"/>
                  <a:gd name="connsiteX1558" fmla="*/ 143208 w 418564"/>
                  <a:gd name="connsiteY1558" fmla="*/ 319598 h 419737"/>
                  <a:gd name="connsiteX1559" fmla="*/ 142931 w 418564"/>
                  <a:gd name="connsiteY1559" fmla="*/ 320082 h 419737"/>
                  <a:gd name="connsiteX1560" fmla="*/ 142862 w 418564"/>
                  <a:gd name="connsiteY1560" fmla="*/ 320289 h 419737"/>
                  <a:gd name="connsiteX1561" fmla="*/ 142586 w 418564"/>
                  <a:gd name="connsiteY1561" fmla="*/ 320772 h 419737"/>
                  <a:gd name="connsiteX1562" fmla="*/ 142448 w 418564"/>
                  <a:gd name="connsiteY1562" fmla="*/ 320910 h 419737"/>
                  <a:gd name="connsiteX1563" fmla="*/ 141965 w 418564"/>
                  <a:gd name="connsiteY1563" fmla="*/ 321669 h 419737"/>
                  <a:gd name="connsiteX1564" fmla="*/ 141827 w 418564"/>
                  <a:gd name="connsiteY1564" fmla="*/ 321807 h 419737"/>
                  <a:gd name="connsiteX1565" fmla="*/ 141758 w 418564"/>
                  <a:gd name="connsiteY1565" fmla="*/ 321877 h 419737"/>
                  <a:gd name="connsiteX1566" fmla="*/ 141413 w 418564"/>
                  <a:gd name="connsiteY1566" fmla="*/ 322360 h 419737"/>
                  <a:gd name="connsiteX1567" fmla="*/ 141413 w 418564"/>
                  <a:gd name="connsiteY1567" fmla="*/ 322360 h 419737"/>
                  <a:gd name="connsiteX1568" fmla="*/ 140446 w 418564"/>
                  <a:gd name="connsiteY1568" fmla="*/ 323740 h 419737"/>
                  <a:gd name="connsiteX1569" fmla="*/ 140446 w 418564"/>
                  <a:gd name="connsiteY1569" fmla="*/ 323740 h 419737"/>
                  <a:gd name="connsiteX1570" fmla="*/ 140377 w 418564"/>
                  <a:gd name="connsiteY1570" fmla="*/ 323810 h 419737"/>
                  <a:gd name="connsiteX1571" fmla="*/ 140377 w 418564"/>
                  <a:gd name="connsiteY1571" fmla="*/ 323879 h 419737"/>
                  <a:gd name="connsiteX1572" fmla="*/ 140377 w 418564"/>
                  <a:gd name="connsiteY1572" fmla="*/ 323879 h 419737"/>
                  <a:gd name="connsiteX1573" fmla="*/ 139894 w 418564"/>
                  <a:gd name="connsiteY1573" fmla="*/ 324569 h 419737"/>
                  <a:gd name="connsiteX1574" fmla="*/ 139825 w 418564"/>
                  <a:gd name="connsiteY1574" fmla="*/ 324707 h 419737"/>
                  <a:gd name="connsiteX1575" fmla="*/ 139756 w 418564"/>
                  <a:gd name="connsiteY1575" fmla="*/ 324776 h 419737"/>
                  <a:gd name="connsiteX1576" fmla="*/ 139341 w 418564"/>
                  <a:gd name="connsiteY1576" fmla="*/ 325328 h 419737"/>
                  <a:gd name="connsiteX1577" fmla="*/ 139272 w 418564"/>
                  <a:gd name="connsiteY1577" fmla="*/ 325466 h 419737"/>
                  <a:gd name="connsiteX1578" fmla="*/ 138789 w 418564"/>
                  <a:gd name="connsiteY1578" fmla="*/ 326088 h 419737"/>
                  <a:gd name="connsiteX1579" fmla="*/ 138789 w 418564"/>
                  <a:gd name="connsiteY1579" fmla="*/ 326088 h 419737"/>
                  <a:gd name="connsiteX1580" fmla="*/ 138651 w 418564"/>
                  <a:gd name="connsiteY1580" fmla="*/ 326226 h 419737"/>
                  <a:gd name="connsiteX1581" fmla="*/ 138651 w 418564"/>
                  <a:gd name="connsiteY1581" fmla="*/ 326226 h 419737"/>
                  <a:gd name="connsiteX1582" fmla="*/ 138168 w 418564"/>
                  <a:gd name="connsiteY1582" fmla="*/ 326778 h 419737"/>
                  <a:gd name="connsiteX1583" fmla="*/ 138030 w 418564"/>
                  <a:gd name="connsiteY1583" fmla="*/ 326916 h 419737"/>
                  <a:gd name="connsiteX1584" fmla="*/ 137616 w 418564"/>
                  <a:gd name="connsiteY1584" fmla="*/ 327468 h 419737"/>
                  <a:gd name="connsiteX1585" fmla="*/ 137616 w 418564"/>
                  <a:gd name="connsiteY1585" fmla="*/ 327468 h 419737"/>
                  <a:gd name="connsiteX1586" fmla="*/ 137547 w 418564"/>
                  <a:gd name="connsiteY1586" fmla="*/ 327537 h 419737"/>
                  <a:gd name="connsiteX1587" fmla="*/ 136994 w 418564"/>
                  <a:gd name="connsiteY1587" fmla="*/ 328159 h 419737"/>
                  <a:gd name="connsiteX1588" fmla="*/ 136994 w 418564"/>
                  <a:gd name="connsiteY1588" fmla="*/ 328228 h 419737"/>
                  <a:gd name="connsiteX1589" fmla="*/ 136925 w 418564"/>
                  <a:gd name="connsiteY1589" fmla="*/ 328297 h 419737"/>
                  <a:gd name="connsiteX1590" fmla="*/ 136373 w 418564"/>
                  <a:gd name="connsiteY1590" fmla="*/ 328918 h 419737"/>
                  <a:gd name="connsiteX1591" fmla="*/ 136373 w 418564"/>
                  <a:gd name="connsiteY1591" fmla="*/ 328918 h 419737"/>
                  <a:gd name="connsiteX1592" fmla="*/ 136373 w 418564"/>
                  <a:gd name="connsiteY1592" fmla="*/ 328918 h 419737"/>
                  <a:gd name="connsiteX1593" fmla="*/ 135752 w 418564"/>
                  <a:gd name="connsiteY1593" fmla="*/ 329608 h 419737"/>
                  <a:gd name="connsiteX1594" fmla="*/ 135752 w 418564"/>
                  <a:gd name="connsiteY1594" fmla="*/ 329608 h 419737"/>
                  <a:gd name="connsiteX1595" fmla="*/ 135752 w 418564"/>
                  <a:gd name="connsiteY1595" fmla="*/ 329608 h 419737"/>
                  <a:gd name="connsiteX1596" fmla="*/ 135268 w 418564"/>
                  <a:gd name="connsiteY1596" fmla="*/ 330092 h 419737"/>
                  <a:gd name="connsiteX1597" fmla="*/ 135199 w 418564"/>
                  <a:gd name="connsiteY1597" fmla="*/ 330161 h 419737"/>
                  <a:gd name="connsiteX1598" fmla="*/ 135130 w 418564"/>
                  <a:gd name="connsiteY1598" fmla="*/ 330230 h 419737"/>
                  <a:gd name="connsiteX1599" fmla="*/ 135130 w 418564"/>
                  <a:gd name="connsiteY1599" fmla="*/ 330230 h 419737"/>
                  <a:gd name="connsiteX1600" fmla="*/ 134509 w 418564"/>
                  <a:gd name="connsiteY1600" fmla="*/ 330851 h 419737"/>
                  <a:gd name="connsiteX1601" fmla="*/ 134509 w 418564"/>
                  <a:gd name="connsiteY1601" fmla="*/ 330851 h 419737"/>
                  <a:gd name="connsiteX1602" fmla="*/ 134509 w 418564"/>
                  <a:gd name="connsiteY1602" fmla="*/ 330851 h 419737"/>
                  <a:gd name="connsiteX1603" fmla="*/ 133957 w 418564"/>
                  <a:gd name="connsiteY1603" fmla="*/ 331472 h 419737"/>
                  <a:gd name="connsiteX1604" fmla="*/ 133888 w 418564"/>
                  <a:gd name="connsiteY1604" fmla="*/ 331541 h 419737"/>
                  <a:gd name="connsiteX1605" fmla="*/ 133888 w 418564"/>
                  <a:gd name="connsiteY1605" fmla="*/ 331541 h 419737"/>
                  <a:gd name="connsiteX1606" fmla="*/ 133266 w 418564"/>
                  <a:gd name="connsiteY1606" fmla="*/ 332163 h 419737"/>
                  <a:gd name="connsiteX1607" fmla="*/ 132645 w 418564"/>
                  <a:gd name="connsiteY1607" fmla="*/ 332784 h 419737"/>
                  <a:gd name="connsiteX1608" fmla="*/ 132645 w 418564"/>
                  <a:gd name="connsiteY1608" fmla="*/ 332784 h 419737"/>
                  <a:gd name="connsiteX1609" fmla="*/ 131955 w 418564"/>
                  <a:gd name="connsiteY1609" fmla="*/ 333405 h 419737"/>
                  <a:gd name="connsiteX1610" fmla="*/ 131886 w 418564"/>
                  <a:gd name="connsiteY1610" fmla="*/ 333474 h 419737"/>
                  <a:gd name="connsiteX1611" fmla="*/ 131264 w 418564"/>
                  <a:gd name="connsiteY1611" fmla="*/ 334027 h 419737"/>
                  <a:gd name="connsiteX1612" fmla="*/ 131126 w 418564"/>
                  <a:gd name="connsiteY1612" fmla="*/ 334096 h 419737"/>
                  <a:gd name="connsiteX1613" fmla="*/ 130574 w 418564"/>
                  <a:gd name="connsiteY1613" fmla="*/ 334648 h 419737"/>
                  <a:gd name="connsiteX1614" fmla="*/ 130574 w 418564"/>
                  <a:gd name="connsiteY1614" fmla="*/ 334648 h 419737"/>
                  <a:gd name="connsiteX1615" fmla="*/ 129884 w 418564"/>
                  <a:gd name="connsiteY1615" fmla="*/ 335269 h 419737"/>
                  <a:gd name="connsiteX1616" fmla="*/ 129884 w 418564"/>
                  <a:gd name="connsiteY1616" fmla="*/ 335269 h 419737"/>
                  <a:gd name="connsiteX1617" fmla="*/ 129193 w 418564"/>
                  <a:gd name="connsiteY1617" fmla="*/ 335891 h 419737"/>
                  <a:gd name="connsiteX1618" fmla="*/ 129193 w 418564"/>
                  <a:gd name="connsiteY1618" fmla="*/ 335891 h 419737"/>
                  <a:gd name="connsiteX1619" fmla="*/ 128503 w 418564"/>
                  <a:gd name="connsiteY1619" fmla="*/ 336443 h 419737"/>
                  <a:gd name="connsiteX1620" fmla="*/ 128434 w 418564"/>
                  <a:gd name="connsiteY1620" fmla="*/ 336512 h 419737"/>
                  <a:gd name="connsiteX1621" fmla="*/ 127812 w 418564"/>
                  <a:gd name="connsiteY1621" fmla="*/ 336995 h 419737"/>
                  <a:gd name="connsiteX1622" fmla="*/ 127743 w 418564"/>
                  <a:gd name="connsiteY1622" fmla="*/ 337064 h 419737"/>
                  <a:gd name="connsiteX1623" fmla="*/ 127743 w 418564"/>
                  <a:gd name="connsiteY1623" fmla="*/ 337064 h 419737"/>
                  <a:gd name="connsiteX1624" fmla="*/ 127674 w 418564"/>
                  <a:gd name="connsiteY1624" fmla="*/ 337133 h 419737"/>
                  <a:gd name="connsiteX1625" fmla="*/ 126501 w 418564"/>
                  <a:gd name="connsiteY1625" fmla="*/ 338031 h 419737"/>
                  <a:gd name="connsiteX1626" fmla="*/ 126432 w 418564"/>
                  <a:gd name="connsiteY1626" fmla="*/ 338100 h 419737"/>
                  <a:gd name="connsiteX1627" fmla="*/ 126363 w 418564"/>
                  <a:gd name="connsiteY1627" fmla="*/ 338169 h 419737"/>
                  <a:gd name="connsiteX1628" fmla="*/ 126294 w 418564"/>
                  <a:gd name="connsiteY1628" fmla="*/ 338238 h 419737"/>
                  <a:gd name="connsiteX1629" fmla="*/ 125603 w 418564"/>
                  <a:gd name="connsiteY1629" fmla="*/ 338721 h 419737"/>
                  <a:gd name="connsiteX1630" fmla="*/ 125534 w 418564"/>
                  <a:gd name="connsiteY1630" fmla="*/ 338721 h 419737"/>
                  <a:gd name="connsiteX1631" fmla="*/ 125534 w 418564"/>
                  <a:gd name="connsiteY1631" fmla="*/ 338721 h 419737"/>
                  <a:gd name="connsiteX1632" fmla="*/ 124844 w 418564"/>
                  <a:gd name="connsiteY1632" fmla="*/ 339274 h 419737"/>
                  <a:gd name="connsiteX1633" fmla="*/ 124844 w 418564"/>
                  <a:gd name="connsiteY1633" fmla="*/ 339274 h 419737"/>
                  <a:gd name="connsiteX1634" fmla="*/ 124844 w 418564"/>
                  <a:gd name="connsiteY1634" fmla="*/ 339274 h 419737"/>
                  <a:gd name="connsiteX1635" fmla="*/ 124154 w 418564"/>
                  <a:gd name="connsiteY1635" fmla="*/ 339757 h 419737"/>
                  <a:gd name="connsiteX1636" fmla="*/ 124085 w 418564"/>
                  <a:gd name="connsiteY1636" fmla="*/ 339757 h 419737"/>
                  <a:gd name="connsiteX1637" fmla="*/ 123394 w 418564"/>
                  <a:gd name="connsiteY1637" fmla="*/ 340240 h 419737"/>
                  <a:gd name="connsiteX1638" fmla="*/ 123325 w 418564"/>
                  <a:gd name="connsiteY1638" fmla="*/ 340240 h 419737"/>
                  <a:gd name="connsiteX1639" fmla="*/ 122566 w 418564"/>
                  <a:gd name="connsiteY1639" fmla="*/ 340723 h 419737"/>
                  <a:gd name="connsiteX1640" fmla="*/ 122566 w 418564"/>
                  <a:gd name="connsiteY1640" fmla="*/ 340723 h 419737"/>
                  <a:gd name="connsiteX1641" fmla="*/ 122566 w 418564"/>
                  <a:gd name="connsiteY1641" fmla="*/ 340723 h 419737"/>
                  <a:gd name="connsiteX1642" fmla="*/ 121806 w 418564"/>
                  <a:gd name="connsiteY1642" fmla="*/ 341207 h 419737"/>
                  <a:gd name="connsiteX1643" fmla="*/ 121806 w 418564"/>
                  <a:gd name="connsiteY1643" fmla="*/ 341207 h 419737"/>
                  <a:gd name="connsiteX1644" fmla="*/ 121806 w 418564"/>
                  <a:gd name="connsiteY1644" fmla="*/ 341207 h 419737"/>
                  <a:gd name="connsiteX1645" fmla="*/ 121047 w 418564"/>
                  <a:gd name="connsiteY1645" fmla="*/ 341690 h 419737"/>
                  <a:gd name="connsiteX1646" fmla="*/ 121047 w 418564"/>
                  <a:gd name="connsiteY1646" fmla="*/ 341690 h 419737"/>
                  <a:gd name="connsiteX1647" fmla="*/ 120978 w 418564"/>
                  <a:gd name="connsiteY1647" fmla="*/ 341690 h 419737"/>
                  <a:gd name="connsiteX1648" fmla="*/ 120219 w 418564"/>
                  <a:gd name="connsiteY1648" fmla="*/ 342173 h 419737"/>
                  <a:gd name="connsiteX1649" fmla="*/ 120219 w 418564"/>
                  <a:gd name="connsiteY1649" fmla="*/ 342173 h 419737"/>
                  <a:gd name="connsiteX1650" fmla="*/ 120150 w 418564"/>
                  <a:gd name="connsiteY1650" fmla="*/ 342173 h 419737"/>
                  <a:gd name="connsiteX1651" fmla="*/ 119390 w 418564"/>
                  <a:gd name="connsiteY1651" fmla="*/ 342656 h 419737"/>
                  <a:gd name="connsiteX1652" fmla="*/ 119321 w 418564"/>
                  <a:gd name="connsiteY1652" fmla="*/ 342725 h 419737"/>
                  <a:gd name="connsiteX1653" fmla="*/ 119114 w 418564"/>
                  <a:gd name="connsiteY1653" fmla="*/ 342863 h 419737"/>
                  <a:gd name="connsiteX1654" fmla="*/ 119114 w 418564"/>
                  <a:gd name="connsiteY1654" fmla="*/ 342863 h 419737"/>
                  <a:gd name="connsiteX1655" fmla="*/ 118631 w 418564"/>
                  <a:gd name="connsiteY1655" fmla="*/ 343140 h 419737"/>
                  <a:gd name="connsiteX1656" fmla="*/ 118493 w 418564"/>
                  <a:gd name="connsiteY1656" fmla="*/ 343209 h 419737"/>
                  <a:gd name="connsiteX1657" fmla="*/ 118286 w 418564"/>
                  <a:gd name="connsiteY1657" fmla="*/ 343347 h 419737"/>
                  <a:gd name="connsiteX1658" fmla="*/ 117319 w 418564"/>
                  <a:gd name="connsiteY1658" fmla="*/ 343899 h 419737"/>
                  <a:gd name="connsiteX1659" fmla="*/ 117319 w 418564"/>
                  <a:gd name="connsiteY1659" fmla="*/ 343899 h 419737"/>
                  <a:gd name="connsiteX1660" fmla="*/ 116284 w 418564"/>
                  <a:gd name="connsiteY1660" fmla="*/ 344451 h 419737"/>
                  <a:gd name="connsiteX1661" fmla="*/ 115662 w 418564"/>
                  <a:gd name="connsiteY1661" fmla="*/ 344796 h 419737"/>
                  <a:gd name="connsiteX1662" fmla="*/ 115593 w 418564"/>
                  <a:gd name="connsiteY1662" fmla="*/ 344796 h 419737"/>
                  <a:gd name="connsiteX1663" fmla="*/ 115386 w 418564"/>
                  <a:gd name="connsiteY1663" fmla="*/ 344934 h 419737"/>
                  <a:gd name="connsiteX1664" fmla="*/ 115248 w 418564"/>
                  <a:gd name="connsiteY1664" fmla="*/ 345004 h 419737"/>
                  <a:gd name="connsiteX1665" fmla="*/ 115179 w 418564"/>
                  <a:gd name="connsiteY1665" fmla="*/ 345004 h 419737"/>
                  <a:gd name="connsiteX1666" fmla="*/ 114558 w 418564"/>
                  <a:gd name="connsiteY1666" fmla="*/ 345349 h 419737"/>
                  <a:gd name="connsiteX1667" fmla="*/ 114420 w 418564"/>
                  <a:gd name="connsiteY1667" fmla="*/ 345418 h 419737"/>
                  <a:gd name="connsiteX1668" fmla="*/ 114351 w 418564"/>
                  <a:gd name="connsiteY1668" fmla="*/ 345418 h 419737"/>
                  <a:gd name="connsiteX1669" fmla="*/ 112901 w 418564"/>
                  <a:gd name="connsiteY1669" fmla="*/ 346108 h 419737"/>
                  <a:gd name="connsiteX1670" fmla="*/ 112694 w 418564"/>
                  <a:gd name="connsiteY1670" fmla="*/ 346177 h 419737"/>
                  <a:gd name="connsiteX1671" fmla="*/ 112072 w 418564"/>
                  <a:gd name="connsiteY1671" fmla="*/ 346453 h 419737"/>
                  <a:gd name="connsiteX1672" fmla="*/ 112003 w 418564"/>
                  <a:gd name="connsiteY1672" fmla="*/ 346522 h 419737"/>
                  <a:gd name="connsiteX1673" fmla="*/ 111796 w 418564"/>
                  <a:gd name="connsiteY1673" fmla="*/ 346591 h 419737"/>
                  <a:gd name="connsiteX1674" fmla="*/ 111244 w 418564"/>
                  <a:gd name="connsiteY1674" fmla="*/ 346867 h 419737"/>
                  <a:gd name="connsiteX1675" fmla="*/ 111037 w 418564"/>
                  <a:gd name="connsiteY1675" fmla="*/ 346936 h 419737"/>
                  <a:gd name="connsiteX1676" fmla="*/ 111037 w 418564"/>
                  <a:gd name="connsiteY1676" fmla="*/ 346936 h 419737"/>
                  <a:gd name="connsiteX1677" fmla="*/ 110415 w 418564"/>
                  <a:gd name="connsiteY1677" fmla="*/ 347213 h 419737"/>
                  <a:gd name="connsiteX1678" fmla="*/ 110208 w 418564"/>
                  <a:gd name="connsiteY1678" fmla="*/ 347282 h 419737"/>
                  <a:gd name="connsiteX1679" fmla="*/ 110139 w 418564"/>
                  <a:gd name="connsiteY1679" fmla="*/ 347282 h 419737"/>
                  <a:gd name="connsiteX1680" fmla="*/ 109518 w 418564"/>
                  <a:gd name="connsiteY1680" fmla="*/ 347558 h 419737"/>
                  <a:gd name="connsiteX1681" fmla="*/ 109518 w 418564"/>
                  <a:gd name="connsiteY1681" fmla="*/ 347558 h 419737"/>
                  <a:gd name="connsiteX1682" fmla="*/ 108482 w 418564"/>
                  <a:gd name="connsiteY1682" fmla="*/ 347972 h 419737"/>
                  <a:gd name="connsiteX1683" fmla="*/ 106066 w 418564"/>
                  <a:gd name="connsiteY1683" fmla="*/ 348869 h 419737"/>
                  <a:gd name="connsiteX1684" fmla="*/ 105859 w 418564"/>
                  <a:gd name="connsiteY1684" fmla="*/ 348939 h 419737"/>
                  <a:gd name="connsiteX1685" fmla="*/ 105859 w 418564"/>
                  <a:gd name="connsiteY1685" fmla="*/ 348939 h 419737"/>
                  <a:gd name="connsiteX1686" fmla="*/ 105169 w 418564"/>
                  <a:gd name="connsiteY1686" fmla="*/ 349146 h 419737"/>
                  <a:gd name="connsiteX1687" fmla="*/ 104962 w 418564"/>
                  <a:gd name="connsiteY1687" fmla="*/ 349215 h 419737"/>
                  <a:gd name="connsiteX1688" fmla="*/ 104893 w 418564"/>
                  <a:gd name="connsiteY1688" fmla="*/ 349215 h 419737"/>
                  <a:gd name="connsiteX1689" fmla="*/ 103374 w 418564"/>
                  <a:gd name="connsiteY1689" fmla="*/ 349698 h 419737"/>
                  <a:gd name="connsiteX1690" fmla="*/ 101372 w 418564"/>
                  <a:gd name="connsiteY1690" fmla="*/ 350250 h 419737"/>
                  <a:gd name="connsiteX1691" fmla="*/ 100750 w 418564"/>
                  <a:gd name="connsiteY1691" fmla="*/ 350457 h 419737"/>
                  <a:gd name="connsiteX1692" fmla="*/ 100681 w 418564"/>
                  <a:gd name="connsiteY1692" fmla="*/ 350457 h 419737"/>
                  <a:gd name="connsiteX1693" fmla="*/ 100474 w 418564"/>
                  <a:gd name="connsiteY1693" fmla="*/ 350526 h 419737"/>
                  <a:gd name="connsiteX1694" fmla="*/ 98956 w 418564"/>
                  <a:gd name="connsiteY1694" fmla="*/ 350872 h 419737"/>
                  <a:gd name="connsiteX1695" fmla="*/ 98748 w 418564"/>
                  <a:gd name="connsiteY1695" fmla="*/ 350941 h 419737"/>
                  <a:gd name="connsiteX1696" fmla="*/ 98679 w 418564"/>
                  <a:gd name="connsiteY1696" fmla="*/ 350941 h 419737"/>
                  <a:gd name="connsiteX1697" fmla="*/ 97851 w 418564"/>
                  <a:gd name="connsiteY1697" fmla="*/ 351148 h 419737"/>
                  <a:gd name="connsiteX1698" fmla="*/ 97161 w 418564"/>
                  <a:gd name="connsiteY1698" fmla="*/ 351286 h 419737"/>
                  <a:gd name="connsiteX1699" fmla="*/ 97092 w 418564"/>
                  <a:gd name="connsiteY1699" fmla="*/ 351286 h 419737"/>
                  <a:gd name="connsiteX1700" fmla="*/ 96470 w 418564"/>
                  <a:gd name="connsiteY1700" fmla="*/ 351424 h 419737"/>
                  <a:gd name="connsiteX1701" fmla="*/ 96056 w 418564"/>
                  <a:gd name="connsiteY1701" fmla="*/ 351493 h 419737"/>
                  <a:gd name="connsiteX1702" fmla="*/ 95987 w 418564"/>
                  <a:gd name="connsiteY1702" fmla="*/ 351493 h 419737"/>
                  <a:gd name="connsiteX1703" fmla="*/ 95987 w 418564"/>
                  <a:gd name="connsiteY1703" fmla="*/ 351493 h 419737"/>
                  <a:gd name="connsiteX1704" fmla="*/ 95366 w 418564"/>
                  <a:gd name="connsiteY1704" fmla="*/ 351631 h 419737"/>
                  <a:gd name="connsiteX1705" fmla="*/ 94468 w 418564"/>
                  <a:gd name="connsiteY1705" fmla="*/ 351769 h 419737"/>
                  <a:gd name="connsiteX1706" fmla="*/ 94192 w 418564"/>
                  <a:gd name="connsiteY1706" fmla="*/ 351838 h 419737"/>
                  <a:gd name="connsiteX1707" fmla="*/ 94123 w 418564"/>
                  <a:gd name="connsiteY1707" fmla="*/ 351838 h 419737"/>
                  <a:gd name="connsiteX1708" fmla="*/ 91638 w 418564"/>
                  <a:gd name="connsiteY1708" fmla="*/ 352183 h 419737"/>
                  <a:gd name="connsiteX1709" fmla="*/ 91638 w 418564"/>
                  <a:gd name="connsiteY1709" fmla="*/ 352183 h 419737"/>
                  <a:gd name="connsiteX1710" fmla="*/ 91431 w 418564"/>
                  <a:gd name="connsiteY1710" fmla="*/ 352183 h 419737"/>
                  <a:gd name="connsiteX1711" fmla="*/ 91431 w 418564"/>
                  <a:gd name="connsiteY1711" fmla="*/ 352183 h 419737"/>
                  <a:gd name="connsiteX1712" fmla="*/ 90740 w 418564"/>
                  <a:gd name="connsiteY1712" fmla="*/ 352252 h 419737"/>
                  <a:gd name="connsiteX1713" fmla="*/ 90533 w 418564"/>
                  <a:gd name="connsiteY1713" fmla="*/ 352252 h 419737"/>
                  <a:gd name="connsiteX1714" fmla="*/ 90533 w 418564"/>
                  <a:gd name="connsiteY1714" fmla="*/ 352252 h 419737"/>
                  <a:gd name="connsiteX1715" fmla="*/ 89843 w 418564"/>
                  <a:gd name="connsiteY1715" fmla="*/ 352321 h 419737"/>
                  <a:gd name="connsiteX1716" fmla="*/ 89636 w 418564"/>
                  <a:gd name="connsiteY1716" fmla="*/ 352321 h 419737"/>
                  <a:gd name="connsiteX1717" fmla="*/ 89636 w 418564"/>
                  <a:gd name="connsiteY1717" fmla="*/ 352321 h 419737"/>
                  <a:gd name="connsiteX1718" fmla="*/ 88945 w 418564"/>
                  <a:gd name="connsiteY1718" fmla="*/ 352390 h 419737"/>
                  <a:gd name="connsiteX1719" fmla="*/ 88738 w 418564"/>
                  <a:gd name="connsiteY1719" fmla="*/ 352390 h 419737"/>
                  <a:gd name="connsiteX1720" fmla="*/ 88669 w 418564"/>
                  <a:gd name="connsiteY1720" fmla="*/ 352390 h 419737"/>
                  <a:gd name="connsiteX1721" fmla="*/ 88393 w 418564"/>
                  <a:gd name="connsiteY1721" fmla="*/ 352390 h 419737"/>
                  <a:gd name="connsiteX1722" fmla="*/ 143208 w 418564"/>
                  <a:gd name="connsiteY1722" fmla="*/ 319598 h 419737"/>
                  <a:gd name="connsiteX1723" fmla="*/ 143208 w 418564"/>
                  <a:gd name="connsiteY1723" fmla="*/ 319598 h 419737"/>
                  <a:gd name="connsiteX1724" fmla="*/ 212036 w 418564"/>
                  <a:gd name="connsiteY1724" fmla="*/ 338031 h 419737"/>
                  <a:gd name="connsiteX1725" fmla="*/ 242964 w 418564"/>
                  <a:gd name="connsiteY1725" fmla="*/ 394640 h 419737"/>
                  <a:gd name="connsiteX1726" fmla="*/ 242964 w 418564"/>
                  <a:gd name="connsiteY1726" fmla="*/ 394640 h 419737"/>
                  <a:gd name="connsiteX1727" fmla="*/ 242895 w 418564"/>
                  <a:gd name="connsiteY1727" fmla="*/ 394571 h 419737"/>
                  <a:gd name="connsiteX1728" fmla="*/ 242895 w 418564"/>
                  <a:gd name="connsiteY1728" fmla="*/ 394571 h 419737"/>
                  <a:gd name="connsiteX1729" fmla="*/ 242550 w 418564"/>
                  <a:gd name="connsiteY1729" fmla="*/ 394364 h 419737"/>
                  <a:gd name="connsiteX1730" fmla="*/ 242481 w 418564"/>
                  <a:gd name="connsiteY1730" fmla="*/ 394295 h 419737"/>
                  <a:gd name="connsiteX1731" fmla="*/ 242205 w 418564"/>
                  <a:gd name="connsiteY1731" fmla="*/ 394088 h 419737"/>
                  <a:gd name="connsiteX1732" fmla="*/ 242205 w 418564"/>
                  <a:gd name="connsiteY1732" fmla="*/ 394088 h 419737"/>
                  <a:gd name="connsiteX1733" fmla="*/ 242205 w 418564"/>
                  <a:gd name="connsiteY1733" fmla="*/ 394088 h 419737"/>
                  <a:gd name="connsiteX1734" fmla="*/ 241515 w 418564"/>
                  <a:gd name="connsiteY1734" fmla="*/ 393605 h 419737"/>
                  <a:gd name="connsiteX1735" fmla="*/ 241376 w 418564"/>
                  <a:gd name="connsiteY1735" fmla="*/ 393536 h 419737"/>
                  <a:gd name="connsiteX1736" fmla="*/ 240755 w 418564"/>
                  <a:gd name="connsiteY1736" fmla="*/ 393052 h 419737"/>
                  <a:gd name="connsiteX1737" fmla="*/ 240686 w 418564"/>
                  <a:gd name="connsiteY1737" fmla="*/ 392983 h 419737"/>
                  <a:gd name="connsiteX1738" fmla="*/ 240272 w 418564"/>
                  <a:gd name="connsiteY1738" fmla="*/ 392707 h 419737"/>
                  <a:gd name="connsiteX1739" fmla="*/ 240134 w 418564"/>
                  <a:gd name="connsiteY1739" fmla="*/ 392638 h 419737"/>
                  <a:gd name="connsiteX1740" fmla="*/ 239927 w 418564"/>
                  <a:gd name="connsiteY1740" fmla="*/ 392500 h 419737"/>
                  <a:gd name="connsiteX1741" fmla="*/ 239927 w 418564"/>
                  <a:gd name="connsiteY1741" fmla="*/ 392500 h 419737"/>
                  <a:gd name="connsiteX1742" fmla="*/ 239858 w 418564"/>
                  <a:gd name="connsiteY1742" fmla="*/ 392500 h 419737"/>
                  <a:gd name="connsiteX1743" fmla="*/ 239236 w 418564"/>
                  <a:gd name="connsiteY1743" fmla="*/ 392086 h 419737"/>
                  <a:gd name="connsiteX1744" fmla="*/ 239236 w 418564"/>
                  <a:gd name="connsiteY1744" fmla="*/ 392086 h 419737"/>
                  <a:gd name="connsiteX1745" fmla="*/ 239167 w 418564"/>
                  <a:gd name="connsiteY1745" fmla="*/ 392017 h 419737"/>
                  <a:gd name="connsiteX1746" fmla="*/ 238684 w 418564"/>
                  <a:gd name="connsiteY1746" fmla="*/ 391672 h 419737"/>
                  <a:gd name="connsiteX1747" fmla="*/ 238546 w 418564"/>
                  <a:gd name="connsiteY1747" fmla="*/ 391534 h 419737"/>
                  <a:gd name="connsiteX1748" fmla="*/ 238408 w 418564"/>
                  <a:gd name="connsiteY1748" fmla="*/ 391396 h 419737"/>
                  <a:gd name="connsiteX1749" fmla="*/ 238339 w 418564"/>
                  <a:gd name="connsiteY1749" fmla="*/ 391396 h 419737"/>
                  <a:gd name="connsiteX1750" fmla="*/ 237787 w 418564"/>
                  <a:gd name="connsiteY1750" fmla="*/ 390912 h 419737"/>
                  <a:gd name="connsiteX1751" fmla="*/ 237718 w 418564"/>
                  <a:gd name="connsiteY1751" fmla="*/ 390843 h 419737"/>
                  <a:gd name="connsiteX1752" fmla="*/ 237718 w 418564"/>
                  <a:gd name="connsiteY1752" fmla="*/ 390843 h 419737"/>
                  <a:gd name="connsiteX1753" fmla="*/ 237718 w 418564"/>
                  <a:gd name="connsiteY1753" fmla="*/ 390843 h 419737"/>
                  <a:gd name="connsiteX1754" fmla="*/ 237027 w 418564"/>
                  <a:gd name="connsiteY1754" fmla="*/ 390291 h 419737"/>
                  <a:gd name="connsiteX1755" fmla="*/ 237027 w 418564"/>
                  <a:gd name="connsiteY1755" fmla="*/ 390291 h 419737"/>
                  <a:gd name="connsiteX1756" fmla="*/ 237027 w 418564"/>
                  <a:gd name="connsiteY1756" fmla="*/ 390291 h 419737"/>
                  <a:gd name="connsiteX1757" fmla="*/ 236337 w 418564"/>
                  <a:gd name="connsiteY1757" fmla="*/ 389739 h 419737"/>
                  <a:gd name="connsiteX1758" fmla="*/ 236337 w 418564"/>
                  <a:gd name="connsiteY1758" fmla="*/ 389739 h 419737"/>
                  <a:gd name="connsiteX1759" fmla="*/ 236337 w 418564"/>
                  <a:gd name="connsiteY1759" fmla="*/ 389739 h 419737"/>
                  <a:gd name="connsiteX1760" fmla="*/ 235646 w 418564"/>
                  <a:gd name="connsiteY1760" fmla="*/ 389117 h 419737"/>
                  <a:gd name="connsiteX1761" fmla="*/ 235646 w 418564"/>
                  <a:gd name="connsiteY1761" fmla="*/ 389117 h 419737"/>
                  <a:gd name="connsiteX1762" fmla="*/ 235646 w 418564"/>
                  <a:gd name="connsiteY1762" fmla="*/ 389117 h 419737"/>
                  <a:gd name="connsiteX1763" fmla="*/ 235163 w 418564"/>
                  <a:gd name="connsiteY1763" fmla="*/ 388703 h 419737"/>
                  <a:gd name="connsiteX1764" fmla="*/ 235025 w 418564"/>
                  <a:gd name="connsiteY1764" fmla="*/ 388565 h 419737"/>
                  <a:gd name="connsiteX1765" fmla="*/ 235025 w 418564"/>
                  <a:gd name="connsiteY1765" fmla="*/ 388565 h 419737"/>
                  <a:gd name="connsiteX1766" fmla="*/ 235025 w 418564"/>
                  <a:gd name="connsiteY1766" fmla="*/ 388565 h 419737"/>
                  <a:gd name="connsiteX1767" fmla="*/ 234404 w 418564"/>
                  <a:gd name="connsiteY1767" fmla="*/ 387944 h 419737"/>
                  <a:gd name="connsiteX1768" fmla="*/ 233713 w 418564"/>
                  <a:gd name="connsiteY1768" fmla="*/ 387322 h 419737"/>
                  <a:gd name="connsiteX1769" fmla="*/ 233713 w 418564"/>
                  <a:gd name="connsiteY1769" fmla="*/ 387322 h 419737"/>
                  <a:gd name="connsiteX1770" fmla="*/ 233092 w 418564"/>
                  <a:gd name="connsiteY1770" fmla="*/ 386701 h 419737"/>
                  <a:gd name="connsiteX1771" fmla="*/ 233023 w 418564"/>
                  <a:gd name="connsiteY1771" fmla="*/ 386701 h 419737"/>
                  <a:gd name="connsiteX1772" fmla="*/ 232402 w 418564"/>
                  <a:gd name="connsiteY1772" fmla="*/ 386080 h 419737"/>
                  <a:gd name="connsiteX1773" fmla="*/ 232402 w 418564"/>
                  <a:gd name="connsiteY1773" fmla="*/ 386080 h 419737"/>
                  <a:gd name="connsiteX1774" fmla="*/ 232402 w 418564"/>
                  <a:gd name="connsiteY1774" fmla="*/ 386080 h 419737"/>
                  <a:gd name="connsiteX1775" fmla="*/ 232333 w 418564"/>
                  <a:gd name="connsiteY1775" fmla="*/ 386011 h 419737"/>
                  <a:gd name="connsiteX1776" fmla="*/ 232333 w 418564"/>
                  <a:gd name="connsiteY1776" fmla="*/ 386011 h 419737"/>
                  <a:gd name="connsiteX1777" fmla="*/ 231780 w 418564"/>
                  <a:gd name="connsiteY1777" fmla="*/ 385458 h 419737"/>
                  <a:gd name="connsiteX1778" fmla="*/ 231711 w 418564"/>
                  <a:gd name="connsiteY1778" fmla="*/ 385458 h 419737"/>
                  <a:gd name="connsiteX1779" fmla="*/ 231711 w 418564"/>
                  <a:gd name="connsiteY1779" fmla="*/ 385458 h 419737"/>
                  <a:gd name="connsiteX1780" fmla="*/ 231090 w 418564"/>
                  <a:gd name="connsiteY1780" fmla="*/ 384837 h 419737"/>
                  <a:gd name="connsiteX1781" fmla="*/ 231021 w 418564"/>
                  <a:gd name="connsiteY1781" fmla="*/ 384768 h 419737"/>
                  <a:gd name="connsiteX1782" fmla="*/ 230538 w 418564"/>
                  <a:gd name="connsiteY1782" fmla="*/ 384216 h 419737"/>
                  <a:gd name="connsiteX1783" fmla="*/ 230469 w 418564"/>
                  <a:gd name="connsiteY1783" fmla="*/ 384147 h 419737"/>
                  <a:gd name="connsiteX1784" fmla="*/ 229847 w 418564"/>
                  <a:gd name="connsiteY1784" fmla="*/ 383456 h 419737"/>
                  <a:gd name="connsiteX1785" fmla="*/ 229847 w 418564"/>
                  <a:gd name="connsiteY1785" fmla="*/ 383456 h 419737"/>
                  <a:gd name="connsiteX1786" fmla="*/ 229847 w 418564"/>
                  <a:gd name="connsiteY1786" fmla="*/ 383456 h 419737"/>
                  <a:gd name="connsiteX1787" fmla="*/ 229364 w 418564"/>
                  <a:gd name="connsiteY1787" fmla="*/ 382904 h 419737"/>
                  <a:gd name="connsiteX1788" fmla="*/ 229226 w 418564"/>
                  <a:gd name="connsiteY1788" fmla="*/ 382766 h 419737"/>
                  <a:gd name="connsiteX1789" fmla="*/ 229226 w 418564"/>
                  <a:gd name="connsiteY1789" fmla="*/ 382766 h 419737"/>
                  <a:gd name="connsiteX1790" fmla="*/ 229226 w 418564"/>
                  <a:gd name="connsiteY1790" fmla="*/ 382766 h 419737"/>
                  <a:gd name="connsiteX1791" fmla="*/ 229088 w 418564"/>
                  <a:gd name="connsiteY1791" fmla="*/ 382628 h 419737"/>
                  <a:gd name="connsiteX1792" fmla="*/ 228605 w 418564"/>
                  <a:gd name="connsiteY1792" fmla="*/ 382007 h 419737"/>
                  <a:gd name="connsiteX1793" fmla="*/ 228605 w 418564"/>
                  <a:gd name="connsiteY1793" fmla="*/ 382007 h 419737"/>
                  <a:gd name="connsiteX1794" fmla="*/ 228398 w 418564"/>
                  <a:gd name="connsiteY1794" fmla="*/ 381800 h 419737"/>
                  <a:gd name="connsiteX1795" fmla="*/ 228398 w 418564"/>
                  <a:gd name="connsiteY1795" fmla="*/ 381800 h 419737"/>
                  <a:gd name="connsiteX1796" fmla="*/ 227569 w 418564"/>
                  <a:gd name="connsiteY1796" fmla="*/ 380764 h 419737"/>
                  <a:gd name="connsiteX1797" fmla="*/ 227569 w 418564"/>
                  <a:gd name="connsiteY1797" fmla="*/ 380695 h 419737"/>
                  <a:gd name="connsiteX1798" fmla="*/ 227500 w 418564"/>
                  <a:gd name="connsiteY1798" fmla="*/ 380626 h 419737"/>
                  <a:gd name="connsiteX1799" fmla="*/ 227431 w 418564"/>
                  <a:gd name="connsiteY1799" fmla="*/ 380557 h 419737"/>
                  <a:gd name="connsiteX1800" fmla="*/ 227362 w 418564"/>
                  <a:gd name="connsiteY1800" fmla="*/ 380419 h 419737"/>
                  <a:gd name="connsiteX1801" fmla="*/ 226948 w 418564"/>
                  <a:gd name="connsiteY1801" fmla="*/ 379936 h 419737"/>
                  <a:gd name="connsiteX1802" fmla="*/ 226879 w 418564"/>
                  <a:gd name="connsiteY1802" fmla="*/ 379867 h 419737"/>
                  <a:gd name="connsiteX1803" fmla="*/ 226327 w 418564"/>
                  <a:gd name="connsiteY1803" fmla="*/ 379176 h 419737"/>
                  <a:gd name="connsiteX1804" fmla="*/ 226327 w 418564"/>
                  <a:gd name="connsiteY1804" fmla="*/ 379176 h 419737"/>
                  <a:gd name="connsiteX1805" fmla="*/ 226258 w 418564"/>
                  <a:gd name="connsiteY1805" fmla="*/ 379107 h 419737"/>
                  <a:gd name="connsiteX1806" fmla="*/ 225774 w 418564"/>
                  <a:gd name="connsiteY1806" fmla="*/ 378417 h 419737"/>
                  <a:gd name="connsiteX1807" fmla="*/ 225774 w 418564"/>
                  <a:gd name="connsiteY1807" fmla="*/ 378417 h 419737"/>
                  <a:gd name="connsiteX1808" fmla="*/ 225774 w 418564"/>
                  <a:gd name="connsiteY1808" fmla="*/ 378417 h 419737"/>
                  <a:gd name="connsiteX1809" fmla="*/ 225291 w 418564"/>
                  <a:gd name="connsiteY1809" fmla="*/ 377726 h 419737"/>
                  <a:gd name="connsiteX1810" fmla="*/ 225291 w 418564"/>
                  <a:gd name="connsiteY1810" fmla="*/ 377726 h 419737"/>
                  <a:gd name="connsiteX1811" fmla="*/ 224808 w 418564"/>
                  <a:gd name="connsiteY1811" fmla="*/ 376967 h 419737"/>
                  <a:gd name="connsiteX1812" fmla="*/ 224808 w 418564"/>
                  <a:gd name="connsiteY1812" fmla="*/ 376967 h 419737"/>
                  <a:gd name="connsiteX1813" fmla="*/ 224808 w 418564"/>
                  <a:gd name="connsiteY1813" fmla="*/ 376967 h 419737"/>
                  <a:gd name="connsiteX1814" fmla="*/ 224325 w 418564"/>
                  <a:gd name="connsiteY1814" fmla="*/ 376208 h 419737"/>
                  <a:gd name="connsiteX1815" fmla="*/ 224325 w 418564"/>
                  <a:gd name="connsiteY1815" fmla="*/ 376208 h 419737"/>
                  <a:gd name="connsiteX1816" fmla="*/ 224325 w 418564"/>
                  <a:gd name="connsiteY1816" fmla="*/ 376208 h 419737"/>
                  <a:gd name="connsiteX1817" fmla="*/ 223841 w 418564"/>
                  <a:gd name="connsiteY1817" fmla="*/ 375448 h 419737"/>
                  <a:gd name="connsiteX1818" fmla="*/ 223841 w 418564"/>
                  <a:gd name="connsiteY1818" fmla="*/ 375448 h 419737"/>
                  <a:gd name="connsiteX1819" fmla="*/ 223841 w 418564"/>
                  <a:gd name="connsiteY1819" fmla="*/ 375448 h 419737"/>
                  <a:gd name="connsiteX1820" fmla="*/ 223358 w 418564"/>
                  <a:gd name="connsiteY1820" fmla="*/ 374689 h 419737"/>
                  <a:gd name="connsiteX1821" fmla="*/ 223358 w 418564"/>
                  <a:gd name="connsiteY1821" fmla="*/ 374689 h 419737"/>
                  <a:gd name="connsiteX1822" fmla="*/ 223358 w 418564"/>
                  <a:gd name="connsiteY1822" fmla="*/ 374620 h 419737"/>
                  <a:gd name="connsiteX1823" fmla="*/ 222875 w 418564"/>
                  <a:gd name="connsiteY1823" fmla="*/ 373860 h 419737"/>
                  <a:gd name="connsiteX1824" fmla="*/ 222875 w 418564"/>
                  <a:gd name="connsiteY1824" fmla="*/ 373860 h 419737"/>
                  <a:gd name="connsiteX1825" fmla="*/ 222875 w 418564"/>
                  <a:gd name="connsiteY1825" fmla="*/ 373791 h 419737"/>
                  <a:gd name="connsiteX1826" fmla="*/ 222461 w 418564"/>
                  <a:gd name="connsiteY1826" fmla="*/ 373032 h 419737"/>
                  <a:gd name="connsiteX1827" fmla="*/ 222461 w 418564"/>
                  <a:gd name="connsiteY1827" fmla="*/ 373032 h 419737"/>
                  <a:gd name="connsiteX1828" fmla="*/ 222392 w 418564"/>
                  <a:gd name="connsiteY1828" fmla="*/ 372963 h 419737"/>
                  <a:gd name="connsiteX1829" fmla="*/ 222115 w 418564"/>
                  <a:gd name="connsiteY1829" fmla="*/ 372480 h 419737"/>
                  <a:gd name="connsiteX1830" fmla="*/ 222046 w 418564"/>
                  <a:gd name="connsiteY1830" fmla="*/ 372342 h 419737"/>
                  <a:gd name="connsiteX1831" fmla="*/ 221977 w 418564"/>
                  <a:gd name="connsiteY1831" fmla="*/ 372204 h 419737"/>
                  <a:gd name="connsiteX1832" fmla="*/ 221908 w 418564"/>
                  <a:gd name="connsiteY1832" fmla="*/ 372066 h 419737"/>
                  <a:gd name="connsiteX1833" fmla="*/ 221908 w 418564"/>
                  <a:gd name="connsiteY1833" fmla="*/ 372066 h 419737"/>
                  <a:gd name="connsiteX1834" fmla="*/ 221839 w 418564"/>
                  <a:gd name="connsiteY1834" fmla="*/ 371996 h 419737"/>
                  <a:gd name="connsiteX1835" fmla="*/ 221770 w 418564"/>
                  <a:gd name="connsiteY1835" fmla="*/ 371927 h 419737"/>
                  <a:gd name="connsiteX1836" fmla="*/ 221287 w 418564"/>
                  <a:gd name="connsiteY1836" fmla="*/ 371168 h 419737"/>
                  <a:gd name="connsiteX1837" fmla="*/ 221287 w 418564"/>
                  <a:gd name="connsiteY1837" fmla="*/ 371168 h 419737"/>
                  <a:gd name="connsiteX1838" fmla="*/ 221080 w 418564"/>
                  <a:gd name="connsiteY1838" fmla="*/ 370754 h 419737"/>
                  <a:gd name="connsiteX1839" fmla="*/ 221080 w 418564"/>
                  <a:gd name="connsiteY1839" fmla="*/ 370754 h 419737"/>
                  <a:gd name="connsiteX1840" fmla="*/ 221080 w 418564"/>
                  <a:gd name="connsiteY1840" fmla="*/ 370754 h 419737"/>
                  <a:gd name="connsiteX1841" fmla="*/ 221011 w 418564"/>
                  <a:gd name="connsiteY1841" fmla="*/ 370685 h 419737"/>
                  <a:gd name="connsiteX1842" fmla="*/ 220735 w 418564"/>
                  <a:gd name="connsiteY1842" fmla="*/ 370133 h 419737"/>
                  <a:gd name="connsiteX1843" fmla="*/ 220735 w 418564"/>
                  <a:gd name="connsiteY1843" fmla="*/ 370063 h 419737"/>
                  <a:gd name="connsiteX1844" fmla="*/ 220597 w 418564"/>
                  <a:gd name="connsiteY1844" fmla="*/ 369787 h 419737"/>
                  <a:gd name="connsiteX1845" fmla="*/ 220528 w 418564"/>
                  <a:gd name="connsiteY1845" fmla="*/ 369718 h 419737"/>
                  <a:gd name="connsiteX1846" fmla="*/ 220390 w 418564"/>
                  <a:gd name="connsiteY1846" fmla="*/ 369511 h 419737"/>
                  <a:gd name="connsiteX1847" fmla="*/ 220321 w 418564"/>
                  <a:gd name="connsiteY1847" fmla="*/ 369373 h 419737"/>
                  <a:gd name="connsiteX1848" fmla="*/ 220113 w 418564"/>
                  <a:gd name="connsiteY1848" fmla="*/ 369028 h 419737"/>
                  <a:gd name="connsiteX1849" fmla="*/ 220044 w 418564"/>
                  <a:gd name="connsiteY1849" fmla="*/ 368959 h 419737"/>
                  <a:gd name="connsiteX1850" fmla="*/ 219975 w 418564"/>
                  <a:gd name="connsiteY1850" fmla="*/ 368752 h 419737"/>
                  <a:gd name="connsiteX1851" fmla="*/ 219630 w 418564"/>
                  <a:gd name="connsiteY1851" fmla="*/ 367992 h 419737"/>
                  <a:gd name="connsiteX1852" fmla="*/ 219630 w 418564"/>
                  <a:gd name="connsiteY1852" fmla="*/ 367992 h 419737"/>
                  <a:gd name="connsiteX1853" fmla="*/ 219216 w 418564"/>
                  <a:gd name="connsiteY1853" fmla="*/ 367164 h 419737"/>
                  <a:gd name="connsiteX1854" fmla="*/ 219216 w 418564"/>
                  <a:gd name="connsiteY1854" fmla="*/ 367164 h 419737"/>
                  <a:gd name="connsiteX1855" fmla="*/ 218940 w 418564"/>
                  <a:gd name="connsiteY1855" fmla="*/ 366612 h 419737"/>
                  <a:gd name="connsiteX1856" fmla="*/ 218871 w 418564"/>
                  <a:gd name="connsiteY1856" fmla="*/ 366543 h 419737"/>
                  <a:gd name="connsiteX1857" fmla="*/ 218526 w 418564"/>
                  <a:gd name="connsiteY1857" fmla="*/ 365783 h 419737"/>
                  <a:gd name="connsiteX1858" fmla="*/ 218457 w 418564"/>
                  <a:gd name="connsiteY1858" fmla="*/ 365714 h 419737"/>
                  <a:gd name="connsiteX1859" fmla="*/ 218249 w 418564"/>
                  <a:gd name="connsiteY1859" fmla="*/ 365300 h 419737"/>
                  <a:gd name="connsiteX1860" fmla="*/ 218180 w 418564"/>
                  <a:gd name="connsiteY1860" fmla="*/ 365162 h 419737"/>
                  <a:gd name="connsiteX1861" fmla="*/ 218042 w 418564"/>
                  <a:gd name="connsiteY1861" fmla="*/ 364886 h 419737"/>
                  <a:gd name="connsiteX1862" fmla="*/ 217973 w 418564"/>
                  <a:gd name="connsiteY1862" fmla="*/ 364748 h 419737"/>
                  <a:gd name="connsiteX1863" fmla="*/ 217973 w 418564"/>
                  <a:gd name="connsiteY1863" fmla="*/ 364748 h 419737"/>
                  <a:gd name="connsiteX1864" fmla="*/ 217904 w 418564"/>
                  <a:gd name="connsiteY1864" fmla="*/ 364679 h 419737"/>
                  <a:gd name="connsiteX1865" fmla="*/ 217628 w 418564"/>
                  <a:gd name="connsiteY1865" fmla="*/ 363988 h 419737"/>
                  <a:gd name="connsiteX1866" fmla="*/ 217628 w 418564"/>
                  <a:gd name="connsiteY1866" fmla="*/ 363919 h 419737"/>
                  <a:gd name="connsiteX1867" fmla="*/ 217559 w 418564"/>
                  <a:gd name="connsiteY1867" fmla="*/ 363712 h 419737"/>
                  <a:gd name="connsiteX1868" fmla="*/ 217421 w 418564"/>
                  <a:gd name="connsiteY1868" fmla="*/ 363298 h 419737"/>
                  <a:gd name="connsiteX1869" fmla="*/ 217352 w 418564"/>
                  <a:gd name="connsiteY1869" fmla="*/ 363229 h 419737"/>
                  <a:gd name="connsiteX1870" fmla="*/ 217352 w 418564"/>
                  <a:gd name="connsiteY1870" fmla="*/ 363160 h 419737"/>
                  <a:gd name="connsiteX1871" fmla="*/ 217352 w 418564"/>
                  <a:gd name="connsiteY1871" fmla="*/ 363091 h 419737"/>
                  <a:gd name="connsiteX1872" fmla="*/ 217283 w 418564"/>
                  <a:gd name="connsiteY1872" fmla="*/ 362884 h 419737"/>
                  <a:gd name="connsiteX1873" fmla="*/ 217007 w 418564"/>
                  <a:gd name="connsiteY1873" fmla="*/ 362193 h 419737"/>
                  <a:gd name="connsiteX1874" fmla="*/ 217007 w 418564"/>
                  <a:gd name="connsiteY1874" fmla="*/ 362193 h 419737"/>
                  <a:gd name="connsiteX1875" fmla="*/ 216800 w 418564"/>
                  <a:gd name="connsiteY1875" fmla="*/ 361641 h 419737"/>
                  <a:gd name="connsiteX1876" fmla="*/ 216731 w 418564"/>
                  <a:gd name="connsiteY1876" fmla="*/ 361503 h 419737"/>
                  <a:gd name="connsiteX1877" fmla="*/ 216731 w 418564"/>
                  <a:gd name="connsiteY1877" fmla="*/ 361503 h 419737"/>
                  <a:gd name="connsiteX1878" fmla="*/ 216662 w 418564"/>
                  <a:gd name="connsiteY1878" fmla="*/ 361365 h 419737"/>
                  <a:gd name="connsiteX1879" fmla="*/ 216455 w 418564"/>
                  <a:gd name="connsiteY1879" fmla="*/ 360744 h 419737"/>
                  <a:gd name="connsiteX1880" fmla="*/ 216385 w 418564"/>
                  <a:gd name="connsiteY1880" fmla="*/ 360537 h 419737"/>
                  <a:gd name="connsiteX1881" fmla="*/ 216316 w 418564"/>
                  <a:gd name="connsiteY1881" fmla="*/ 360329 h 419737"/>
                  <a:gd name="connsiteX1882" fmla="*/ 216247 w 418564"/>
                  <a:gd name="connsiteY1882" fmla="*/ 360191 h 419737"/>
                  <a:gd name="connsiteX1883" fmla="*/ 216040 w 418564"/>
                  <a:gd name="connsiteY1883" fmla="*/ 359501 h 419737"/>
                  <a:gd name="connsiteX1884" fmla="*/ 216040 w 418564"/>
                  <a:gd name="connsiteY1884" fmla="*/ 359432 h 419737"/>
                  <a:gd name="connsiteX1885" fmla="*/ 215833 w 418564"/>
                  <a:gd name="connsiteY1885" fmla="*/ 358811 h 419737"/>
                  <a:gd name="connsiteX1886" fmla="*/ 215833 w 418564"/>
                  <a:gd name="connsiteY1886" fmla="*/ 358811 h 419737"/>
                  <a:gd name="connsiteX1887" fmla="*/ 215833 w 418564"/>
                  <a:gd name="connsiteY1887" fmla="*/ 358811 h 419737"/>
                  <a:gd name="connsiteX1888" fmla="*/ 215833 w 418564"/>
                  <a:gd name="connsiteY1888" fmla="*/ 358811 h 419737"/>
                  <a:gd name="connsiteX1889" fmla="*/ 215833 w 418564"/>
                  <a:gd name="connsiteY1889" fmla="*/ 358811 h 419737"/>
                  <a:gd name="connsiteX1890" fmla="*/ 215833 w 418564"/>
                  <a:gd name="connsiteY1890" fmla="*/ 358673 h 419737"/>
                  <a:gd name="connsiteX1891" fmla="*/ 215764 w 418564"/>
                  <a:gd name="connsiteY1891" fmla="*/ 358465 h 419737"/>
                  <a:gd name="connsiteX1892" fmla="*/ 215557 w 418564"/>
                  <a:gd name="connsiteY1892" fmla="*/ 357775 h 419737"/>
                  <a:gd name="connsiteX1893" fmla="*/ 215557 w 418564"/>
                  <a:gd name="connsiteY1893" fmla="*/ 357775 h 419737"/>
                  <a:gd name="connsiteX1894" fmla="*/ 215488 w 418564"/>
                  <a:gd name="connsiteY1894" fmla="*/ 357499 h 419737"/>
                  <a:gd name="connsiteX1895" fmla="*/ 215488 w 418564"/>
                  <a:gd name="connsiteY1895" fmla="*/ 357430 h 419737"/>
                  <a:gd name="connsiteX1896" fmla="*/ 215350 w 418564"/>
                  <a:gd name="connsiteY1896" fmla="*/ 357016 h 419737"/>
                  <a:gd name="connsiteX1897" fmla="*/ 215281 w 418564"/>
                  <a:gd name="connsiteY1897" fmla="*/ 356740 h 419737"/>
                  <a:gd name="connsiteX1898" fmla="*/ 215074 w 418564"/>
                  <a:gd name="connsiteY1898" fmla="*/ 355911 h 419737"/>
                  <a:gd name="connsiteX1899" fmla="*/ 215074 w 418564"/>
                  <a:gd name="connsiteY1899" fmla="*/ 355842 h 419737"/>
                  <a:gd name="connsiteX1900" fmla="*/ 214867 w 418564"/>
                  <a:gd name="connsiteY1900" fmla="*/ 354945 h 419737"/>
                  <a:gd name="connsiteX1901" fmla="*/ 214867 w 418564"/>
                  <a:gd name="connsiteY1901" fmla="*/ 354945 h 419737"/>
                  <a:gd name="connsiteX1902" fmla="*/ 214660 w 418564"/>
                  <a:gd name="connsiteY1902" fmla="*/ 354047 h 419737"/>
                  <a:gd name="connsiteX1903" fmla="*/ 214660 w 418564"/>
                  <a:gd name="connsiteY1903" fmla="*/ 354047 h 419737"/>
                  <a:gd name="connsiteX1904" fmla="*/ 214521 w 418564"/>
                  <a:gd name="connsiteY1904" fmla="*/ 353564 h 419737"/>
                  <a:gd name="connsiteX1905" fmla="*/ 214521 w 418564"/>
                  <a:gd name="connsiteY1905" fmla="*/ 353426 h 419737"/>
                  <a:gd name="connsiteX1906" fmla="*/ 214521 w 418564"/>
                  <a:gd name="connsiteY1906" fmla="*/ 353288 h 419737"/>
                  <a:gd name="connsiteX1907" fmla="*/ 214383 w 418564"/>
                  <a:gd name="connsiteY1907" fmla="*/ 352735 h 419737"/>
                  <a:gd name="connsiteX1908" fmla="*/ 214383 w 418564"/>
                  <a:gd name="connsiteY1908" fmla="*/ 352735 h 419737"/>
                  <a:gd name="connsiteX1909" fmla="*/ 214314 w 418564"/>
                  <a:gd name="connsiteY1909" fmla="*/ 352459 h 419737"/>
                  <a:gd name="connsiteX1910" fmla="*/ 214314 w 418564"/>
                  <a:gd name="connsiteY1910" fmla="*/ 352390 h 419737"/>
                  <a:gd name="connsiteX1911" fmla="*/ 214245 w 418564"/>
                  <a:gd name="connsiteY1911" fmla="*/ 351976 h 419737"/>
                  <a:gd name="connsiteX1912" fmla="*/ 214245 w 418564"/>
                  <a:gd name="connsiteY1912" fmla="*/ 351907 h 419737"/>
                  <a:gd name="connsiteX1913" fmla="*/ 214107 w 418564"/>
                  <a:gd name="connsiteY1913" fmla="*/ 351355 h 419737"/>
                  <a:gd name="connsiteX1914" fmla="*/ 214107 w 418564"/>
                  <a:gd name="connsiteY1914" fmla="*/ 351286 h 419737"/>
                  <a:gd name="connsiteX1915" fmla="*/ 214107 w 418564"/>
                  <a:gd name="connsiteY1915" fmla="*/ 351286 h 419737"/>
                  <a:gd name="connsiteX1916" fmla="*/ 213969 w 418564"/>
                  <a:gd name="connsiteY1916" fmla="*/ 350457 h 419737"/>
                  <a:gd name="connsiteX1917" fmla="*/ 213969 w 418564"/>
                  <a:gd name="connsiteY1917" fmla="*/ 350319 h 419737"/>
                  <a:gd name="connsiteX1918" fmla="*/ 213969 w 418564"/>
                  <a:gd name="connsiteY1918" fmla="*/ 350319 h 419737"/>
                  <a:gd name="connsiteX1919" fmla="*/ 213969 w 418564"/>
                  <a:gd name="connsiteY1919" fmla="*/ 350181 h 419737"/>
                  <a:gd name="connsiteX1920" fmla="*/ 213831 w 418564"/>
                  <a:gd name="connsiteY1920" fmla="*/ 349560 h 419737"/>
                  <a:gd name="connsiteX1921" fmla="*/ 213831 w 418564"/>
                  <a:gd name="connsiteY1921" fmla="*/ 349560 h 419737"/>
                  <a:gd name="connsiteX1922" fmla="*/ 213693 w 418564"/>
                  <a:gd name="connsiteY1922" fmla="*/ 348662 h 419737"/>
                  <a:gd name="connsiteX1923" fmla="*/ 213693 w 418564"/>
                  <a:gd name="connsiteY1923" fmla="*/ 348662 h 419737"/>
                  <a:gd name="connsiteX1924" fmla="*/ 213555 w 418564"/>
                  <a:gd name="connsiteY1924" fmla="*/ 347765 h 419737"/>
                  <a:gd name="connsiteX1925" fmla="*/ 213555 w 418564"/>
                  <a:gd name="connsiteY1925" fmla="*/ 347765 h 419737"/>
                  <a:gd name="connsiteX1926" fmla="*/ 213486 w 418564"/>
                  <a:gd name="connsiteY1926" fmla="*/ 347213 h 419737"/>
                  <a:gd name="connsiteX1927" fmla="*/ 213486 w 418564"/>
                  <a:gd name="connsiteY1927" fmla="*/ 347213 h 419737"/>
                  <a:gd name="connsiteX1928" fmla="*/ 213486 w 418564"/>
                  <a:gd name="connsiteY1928" fmla="*/ 347144 h 419737"/>
                  <a:gd name="connsiteX1929" fmla="*/ 213486 w 418564"/>
                  <a:gd name="connsiteY1929" fmla="*/ 347006 h 419737"/>
                  <a:gd name="connsiteX1930" fmla="*/ 213417 w 418564"/>
                  <a:gd name="connsiteY1930" fmla="*/ 346315 h 419737"/>
                  <a:gd name="connsiteX1931" fmla="*/ 213417 w 418564"/>
                  <a:gd name="connsiteY1931" fmla="*/ 346246 h 419737"/>
                  <a:gd name="connsiteX1932" fmla="*/ 213417 w 418564"/>
                  <a:gd name="connsiteY1932" fmla="*/ 346108 h 419737"/>
                  <a:gd name="connsiteX1933" fmla="*/ 213417 w 418564"/>
                  <a:gd name="connsiteY1933" fmla="*/ 346108 h 419737"/>
                  <a:gd name="connsiteX1934" fmla="*/ 213348 w 418564"/>
                  <a:gd name="connsiteY1934" fmla="*/ 345418 h 419737"/>
                  <a:gd name="connsiteX1935" fmla="*/ 213348 w 418564"/>
                  <a:gd name="connsiteY1935" fmla="*/ 345349 h 419737"/>
                  <a:gd name="connsiteX1936" fmla="*/ 213348 w 418564"/>
                  <a:gd name="connsiteY1936" fmla="*/ 345073 h 419737"/>
                  <a:gd name="connsiteX1937" fmla="*/ 213348 w 418564"/>
                  <a:gd name="connsiteY1937" fmla="*/ 345073 h 419737"/>
                  <a:gd name="connsiteX1938" fmla="*/ 213279 w 418564"/>
                  <a:gd name="connsiteY1938" fmla="*/ 344727 h 419737"/>
                  <a:gd name="connsiteX1939" fmla="*/ 213279 w 418564"/>
                  <a:gd name="connsiteY1939" fmla="*/ 344658 h 419737"/>
                  <a:gd name="connsiteX1940" fmla="*/ 213210 w 418564"/>
                  <a:gd name="connsiteY1940" fmla="*/ 344106 h 419737"/>
                  <a:gd name="connsiteX1941" fmla="*/ 213210 w 418564"/>
                  <a:gd name="connsiteY1941" fmla="*/ 344106 h 419737"/>
                  <a:gd name="connsiteX1942" fmla="*/ 213210 w 418564"/>
                  <a:gd name="connsiteY1942" fmla="*/ 344106 h 419737"/>
                  <a:gd name="connsiteX1943" fmla="*/ 213210 w 418564"/>
                  <a:gd name="connsiteY1943" fmla="*/ 343830 h 419737"/>
                  <a:gd name="connsiteX1944" fmla="*/ 213210 w 418564"/>
                  <a:gd name="connsiteY1944" fmla="*/ 343761 h 419737"/>
                  <a:gd name="connsiteX1945" fmla="*/ 213141 w 418564"/>
                  <a:gd name="connsiteY1945" fmla="*/ 343209 h 419737"/>
                  <a:gd name="connsiteX1946" fmla="*/ 213141 w 418564"/>
                  <a:gd name="connsiteY1946" fmla="*/ 343071 h 419737"/>
                  <a:gd name="connsiteX1947" fmla="*/ 213141 w 418564"/>
                  <a:gd name="connsiteY1947" fmla="*/ 343071 h 419737"/>
                  <a:gd name="connsiteX1948" fmla="*/ 213072 w 418564"/>
                  <a:gd name="connsiteY1948" fmla="*/ 342242 h 419737"/>
                  <a:gd name="connsiteX1949" fmla="*/ 213072 w 418564"/>
                  <a:gd name="connsiteY1949" fmla="*/ 342242 h 419737"/>
                  <a:gd name="connsiteX1950" fmla="*/ 213003 w 418564"/>
                  <a:gd name="connsiteY1950" fmla="*/ 341552 h 419737"/>
                  <a:gd name="connsiteX1951" fmla="*/ 213003 w 418564"/>
                  <a:gd name="connsiteY1951" fmla="*/ 341276 h 419737"/>
                  <a:gd name="connsiteX1952" fmla="*/ 212934 w 418564"/>
                  <a:gd name="connsiteY1952" fmla="*/ 340447 h 419737"/>
                  <a:gd name="connsiteX1953" fmla="*/ 212934 w 418564"/>
                  <a:gd name="connsiteY1953" fmla="*/ 339757 h 419737"/>
                  <a:gd name="connsiteX1954" fmla="*/ 212934 w 418564"/>
                  <a:gd name="connsiteY1954" fmla="*/ 339757 h 419737"/>
                  <a:gd name="connsiteX1955" fmla="*/ 212934 w 418564"/>
                  <a:gd name="connsiteY1955" fmla="*/ 339274 h 419737"/>
                  <a:gd name="connsiteX1956" fmla="*/ 212934 w 418564"/>
                  <a:gd name="connsiteY1956" fmla="*/ 339204 h 419737"/>
                  <a:gd name="connsiteX1957" fmla="*/ 212036 w 418564"/>
                  <a:gd name="connsiteY1957" fmla="*/ 338031 h 419737"/>
                  <a:gd name="connsiteX1958" fmla="*/ 212036 w 418564"/>
                  <a:gd name="connsiteY1958" fmla="*/ 338031 h 4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Lst>
                <a:rect l="l" t="t" r="r" b="b"/>
                <a:pathLst>
                  <a:path w="418564" h="419737">
                    <a:moveTo>
                      <a:pt x="195330" y="101"/>
                    </a:moveTo>
                    <a:cubicBezTo>
                      <a:pt x="186700" y="6590"/>
                      <a:pt x="179382" y="14667"/>
                      <a:pt x="173721" y="23849"/>
                    </a:cubicBezTo>
                    <a:cubicBezTo>
                      <a:pt x="173928" y="23987"/>
                      <a:pt x="174136" y="24125"/>
                      <a:pt x="174274" y="24263"/>
                    </a:cubicBezTo>
                    <a:cubicBezTo>
                      <a:pt x="173928" y="24815"/>
                      <a:pt x="173583" y="25368"/>
                      <a:pt x="173307" y="25920"/>
                    </a:cubicBezTo>
                    <a:cubicBezTo>
                      <a:pt x="149490" y="67203"/>
                      <a:pt x="163642" y="119947"/>
                      <a:pt x="204857" y="143764"/>
                    </a:cubicBezTo>
                    <a:cubicBezTo>
                      <a:pt x="204857" y="143764"/>
                      <a:pt x="204857" y="143764"/>
                      <a:pt x="204857" y="143764"/>
                    </a:cubicBezTo>
                    <a:cubicBezTo>
                      <a:pt x="246140" y="167581"/>
                      <a:pt x="298883" y="153429"/>
                      <a:pt x="322701" y="112215"/>
                    </a:cubicBezTo>
                    <a:cubicBezTo>
                      <a:pt x="322701" y="112215"/>
                      <a:pt x="322701" y="112215"/>
                      <a:pt x="322701" y="112215"/>
                    </a:cubicBezTo>
                    <a:cubicBezTo>
                      <a:pt x="327464" y="103999"/>
                      <a:pt x="330778" y="95025"/>
                      <a:pt x="332642" y="85774"/>
                    </a:cubicBezTo>
                    <a:cubicBezTo>
                      <a:pt x="315935" y="100341"/>
                      <a:pt x="294258" y="107934"/>
                      <a:pt x="272097" y="106968"/>
                    </a:cubicBezTo>
                    <a:cubicBezTo>
                      <a:pt x="278173" y="94058"/>
                      <a:pt x="288045" y="83289"/>
                      <a:pt x="300540" y="76109"/>
                    </a:cubicBezTo>
                    <a:cubicBezTo>
                      <a:pt x="310965" y="70103"/>
                      <a:pt x="322217" y="66996"/>
                      <a:pt x="333401" y="66651"/>
                    </a:cubicBezTo>
                    <a:cubicBezTo>
                      <a:pt x="333125" y="55881"/>
                      <a:pt x="330778" y="45319"/>
                      <a:pt x="326567" y="35378"/>
                    </a:cubicBezTo>
                    <a:cubicBezTo>
                      <a:pt x="312207" y="36620"/>
                      <a:pt x="297917" y="40901"/>
                      <a:pt x="284662" y="48564"/>
                    </a:cubicBezTo>
                    <a:cubicBezTo>
                      <a:pt x="264642" y="60093"/>
                      <a:pt x="249178" y="78111"/>
                      <a:pt x="240686" y="99581"/>
                    </a:cubicBezTo>
                    <a:cubicBezTo>
                      <a:pt x="239651" y="99098"/>
                      <a:pt x="238615" y="98615"/>
                      <a:pt x="237579" y="98131"/>
                    </a:cubicBezTo>
                    <a:cubicBezTo>
                      <a:pt x="237579" y="97924"/>
                      <a:pt x="237649" y="97717"/>
                      <a:pt x="237649" y="97441"/>
                    </a:cubicBezTo>
                    <a:cubicBezTo>
                      <a:pt x="237649" y="97441"/>
                      <a:pt x="237649" y="97441"/>
                      <a:pt x="237649" y="97441"/>
                    </a:cubicBezTo>
                    <a:lnTo>
                      <a:pt x="237649" y="97441"/>
                    </a:lnTo>
                    <a:cubicBezTo>
                      <a:pt x="237649" y="97303"/>
                      <a:pt x="237718" y="97165"/>
                      <a:pt x="237718" y="97027"/>
                    </a:cubicBezTo>
                    <a:cubicBezTo>
                      <a:pt x="237787" y="96751"/>
                      <a:pt x="237787" y="96475"/>
                      <a:pt x="237856" y="96129"/>
                    </a:cubicBezTo>
                    <a:cubicBezTo>
                      <a:pt x="237856" y="95991"/>
                      <a:pt x="237856" y="95922"/>
                      <a:pt x="237856" y="95784"/>
                    </a:cubicBezTo>
                    <a:cubicBezTo>
                      <a:pt x="237925" y="95439"/>
                      <a:pt x="237925" y="95163"/>
                      <a:pt x="237994" y="94818"/>
                    </a:cubicBezTo>
                    <a:cubicBezTo>
                      <a:pt x="237994" y="94818"/>
                      <a:pt x="237994" y="94818"/>
                      <a:pt x="237994" y="94749"/>
                    </a:cubicBezTo>
                    <a:lnTo>
                      <a:pt x="237994" y="94749"/>
                    </a:lnTo>
                    <a:cubicBezTo>
                      <a:pt x="237994" y="94611"/>
                      <a:pt x="237994" y="94473"/>
                      <a:pt x="238063" y="94334"/>
                    </a:cubicBezTo>
                    <a:cubicBezTo>
                      <a:pt x="238063" y="94058"/>
                      <a:pt x="238132" y="93713"/>
                      <a:pt x="238132" y="93437"/>
                    </a:cubicBezTo>
                    <a:cubicBezTo>
                      <a:pt x="238132" y="93437"/>
                      <a:pt x="238132" y="93437"/>
                      <a:pt x="238132" y="93368"/>
                    </a:cubicBezTo>
                    <a:cubicBezTo>
                      <a:pt x="238132" y="93230"/>
                      <a:pt x="238132" y="93092"/>
                      <a:pt x="238201" y="92954"/>
                    </a:cubicBezTo>
                    <a:cubicBezTo>
                      <a:pt x="238201" y="92678"/>
                      <a:pt x="238270" y="92332"/>
                      <a:pt x="238270" y="92056"/>
                    </a:cubicBezTo>
                    <a:lnTo>
                      <a:pt x="238270" y="92125"/>
                    </a:lnTo>
                    <a:cubicBezTo>
                      <a:pt x="238339" y="91711"/>
                      <a:pt x="238339" y="91228"/>
                      <a:pt x="238339" y="90814"/>
                    </a:cubicBezTo>
                    <a:cubicBezTo>
                      <a:pt x="238339" y="90814"/>
                      <a:pt x="238339" y="90814"/>
                      <a:pt x="238339" y="90814"/>
                    </a:cubicBezTo>
                    <a:cubicBezTo>
                      <a:pt x="238339" y="90745"/>
                      <a:pt x="238339" y="90745"/>
                      <a:pt x="238339" y="90676"/>
                    </a:cubicBezTo>
                    <a:cubicBezTo>
                      <a:pt x="238339" y="90261"/>
                      <a:pt x="238408" y="89847"/>
                      <a:pt x="238408" y="89502"/>
                    </a:cubicBezTo>
                    <a:lnTo>
                      <a:pt x="238408" y="89502"/>
                    </a:lnTo>
                    <a:cubicBezTo>
                      <a:pt x="238546" y="87569"/>
                      <a:pt x="238546" y="85705"/>
                      <a:pt x="238546" y="83772"/>
                    </a:cubicBezTo>
                    <a:cubicBezTo>
                      <a:pt x="238546" y="83772"/>
                      <a:pt x="238546" y="83772"/>
                      <a:pt x="238546" y="83772"/>
                    </a:cubicBezTo>
                    <a:cubicBezTo>
                      <a:pt x="238546" y="83427"/>
                      <a:pt x="238546" y="83082"/>
                      <a:pt x="238546" y="82736"/>
                    </a:cubicBezTo>
                    <a:cubicBezTo>
                      <a:pt x="238546" y="82736"/>
                      <a:pt x="238546" y="82736"/>
                      <a:pt x="238546" y="82667"/>
                    </a:cubicBezTo>
                    <a:cubicBezTo>
                      <a:pt x="238546" y="82529"/>
                      <a:pt x="238546" y="82460"/>
                      <a:pt x="238546" y="82322"/>
                    </a:cubicBezTo>
                    <a:lnTo>
                      <a:pt x="238546" y="82322"/>
                    </a:lnTo>
                    <a:cubicBezTo>
                      <a:pt x="238546" y="81977"/>
                      <a:pt x="238546" y="81701"/>
                      <a:pt x="238546" y="81356"/>
                    </a:cubicBezTo>
                    <a:lnTo>
                      <a:pt x="238546" y="81356"/>
                    </a:lnTo>
                    <a:cubicBezTo>
                      <a:pt x="238546" y="80803"/>
                      <a:pt x="238546" y="80251"/>
                      <a:pt x="238477" y="79699"/>
                    </a:cubicBezTo>
                    <a:cubicBezTo>
                      <a:pt x="238477" y="79492"/>
                      <a:pt x="238477" y="79285"/>
                      <a:pt x="238477" y="79147"/>
                    </a:cubicBezTo>
                    <a:lnTo>
                      <a:pt x="238477" y="79078"/>
                    </a:lnTo>
                    <a:cubicBezTo>
                      <a:pt x="238477" y="79009"/>
                      <a:pt x="238477" y="78870"/>
                      <a:pt x="238477" y="78801"/>
                    </a:cubicBezTo>
                    <a:cubicBezTo>
                      <a:pt x="238477" y="78801"/>
                      <a:pt x="238477" y="78732"/>
                      <a:pt x="238477" y="78732"/>
                    </a:cubicBezTo>
                    <a:cubicBezTo>
                      <a:pt x="238477" y="78456"/>
                      <a:pt x="238477" y="78180"/>
                      <a:pt x="238408" y="77904"/>
                    </a:cubicBezTo>
                    <a:cubicBezTo>
                      <a:pt x="238408" y="77904"/>
                      <a:pt x="238408" y="77904"/>
                      <a:pt x="238408" y="77904"/>
                    </a:cubicBezTo>
                    <a:cubicBezTo>
                      <a:pt x="238339" y="77214"/>
                      <a:pt x="238339" y="76454"/>
                      <a:pt x="238270" y="75764"/>
                    </a:cubicBezTo>
                    <a:lnTo>
                      <a:pt x="238270" y="75695"/>
                    </a:lnTo>
                    <a:cubicBezTo>
                      <a:pt x="238270" y="75350"/>
                      <a:pt x="238201" y="75073"/>
                      <a:pt x="238201" y="74728"/>
                    </a:cubicBezTo>
                    <a:lnTo>
                      <a:pt x="238201" y="74728"/>
                    </a:lnTo>
                    <a:cubicBezTo>
                      <a:pt x="238201" y="74590"/>
                      <a:pt x="238201" y="74521"/>
                      <a:pt x="238201" y="74383"/>
                    </a:cubicBezTo>
                    <a:cubicBezTo>
                      <a:pt x="238201" y="74383"/>
                      <a:pt x="238201" y="74383"/>
                      <a:pt x="238201" y="74314"/>
                    </a:cubicBezTo>
                    <a:cubicBezTo>
                      <a:pt x="238201" y="73969"/>
                      <a:pt x="238132" y="73693"/>
                      <a:pt x="238132" y="73348"/>
                    </a:cubicBezTo>
                    <a:lnTo>
                      <a:pt x="238132" y="73279"/>
                    </a:lnTo>
                    <a:cubicBezTo>
                      <a:pt x="238132" y="73209"/>
                      <a:pt x="238132" y="73071"/>
                      <a:pt x="238132" y="73002"/>
                    </a:cubicBezTo>
                    <a:cubicBezTo>
                      <a:pt x="238132" y="73002"/>
                      <a:pt x="238132" y="72933"/>
                      <a:pt x="238132" y="72933"/>
                    </a:cubicBezTo>
                    <a:cubicBezTo>
                      <a:pt x="238063" y="72588"/>
                      <a:pt x="238063" y="72243"/>
                      <a:pt x="237994" y="71967"/>
                    </a:cubicBezTo>
                    <a:lnTo>
                      <a:pt x="237994" y="71967"/>
                    </a:lnTo>
                    <a:cubicBezTo>
                      <a:pt x="237994" y="71898"/>
                      <a:pt x="237994" y="71760"/>
                      <a:pt x="237994" y="71691"/>
                    </a:cubicBezTo>
                    <a:lnTo>
                      <a:pt x="237994" y="71691"/>
                    </a:lnTo>
                    <a:cubicBezTo>
                      <a:pt x="237925" y="71346"/>
                      <a:pt x="237925" y="71069"/>
                      <a:pt x="237856" y="70724"/>
                    </a:cubicBezTo>
                    <a:cubicBezTo>
                      <a:pt x="237856" y="70724"/>
                      <a:pt x="237856" y="70724"/>
                      <a:pt x="237856" y="70655"/>
                    </a:cubicBezTo>
                    <a:cubicBezTo>
                      <a:pt x="237856" y="70586"/>
                      <a:pt x="237856" y="70448"/>
                      <a:pt x="237787" y="70379"/>
                    </a:cubicBezTo>
                    <a:lnTo>
                      <a:pt x="237787" y="70310"/>
                    </a:lnTo>
                    <a:cubicBezTo>
                      <a:pt x="237718" y="69965"/>
                      <a:pt x="237718" y="69689"/>
                      <a:pt x="237649" y="69343"/>
                    </a:cubicBezTo>
                    <a:cubicBezTo>
                      <a:pt x="237649" y="69343"/>
                      <a:pt x="237649" y="69274"/>
                      <a:pt x="237649" y="69274"/>
                    </a:cubicBezTo>
                    <a:cubicBezTo>
                      <a:pt x="237649" y="69136"/>
                      <a:pt x="237649" y="69067"/>
                      <a:pt x="237579" y="68929"/>
                    </a:cubicBezTo>
                    <a:cubicBezTo>
                      <a:pt x="237579" y="68929"/>
                      <a:pt x="237579" y="68929"/>
                      <a:pt x="237579" y="68860"/>
                    </a:cubicBezTo>
                    <a:cubicBezTo>
                      <a:pt x="237579" y="68791"/>
                      <a:pt x="237579" y="68722"/>
                      <a:pt x="237579" y="68653"/>
                    </a:cubicBezTo>
                    <a:lnTo>
                      <a:pt x="237579" y="68584"/>
                    </a:lnTo>
                    <a:cubicBezTo>
                      <a:pt x="237441" y="67825"/>
                      <a:pt x="237372" y="67065"/>
                      <a:pt x="237234" y="66306"/>
                    </a:cubicBezTo>
                    <a:cubicBezTo>
                      <a:pt x="237165" y="65961"/>
                      <a:pt x="237096" y="65685"/>
                      <a:pt x="237096" y="65339"/>
                    </a:cubicBezTo>
                    <a:lnTo>
                      <a:pt x="237096" y="65270"/>
                    </a:lnTo>
                    <a:cubicBezTo>
                      <a:pt x="237096" y="65270"/>
                      <a:pt x="237096" y="65270"/>
                      <a:pt x="237096" y="65270"/>
                    </a:cubicBezTo>
                    <a:cubicBezTo>
                      <a:pt x="237027" y="65063"/>
                      <a:pt x="237027" y="64787"/>
                      <a:pt x="236958" y="64580"/>
                    </a:cubicBezTo>
                    <a:cubicBezTo>
                      <a:pt x="236958" y="64580"/>
                      <a:pt x="236958" y="64511"/>
                      <a:pt x="236958" y="64511"/>
                    </a:cubicBezTo>
                    <a:cubicBezTo>
                      <a:pt x="236889" y="64235"/>
                      <a:pt x="236820" y="63959"/>
                      <a:pt x="236820" y="63683"/>
                    </a:cubicBezTo>
                    <a:lnTo>
                      <a:pt x="236820" y="63614"/>
                    </a:lnTo>
                    <a:cubicBezTo>
                      <a:pt x="236751" y="63337"/>
                      <a:pt x="236682" y="62992"/>
                      <a:pt x="236613" y="62716"/>
                    </a:cubicBezTo>
                    <a:lnTo>
                      <a:pt x="236613" y="62716"/>
                    </a:lnTo>
                    <a:cubicBezTo>
                      <a:pt x="236613" y="62578"/>
                      <a:pt x="236544" y="62509"/>
                      <a:pt x="236544" y="62371"/>
                    </a:cubicBezTo>
                    <a:cubicBezTo>
                      <a:pt x="236544" y="62302"/>
                      <a:pt x="236544" y="62302"/>
                      <a:pt x="236544" y="62233"/>
                    </a:cubicBezTo>
                    <a:cubicBezTo>
                      <a:pt x="236544" y="62164"/>
                      <a:pt x="236544" y="62164"/>
                      <a:pt x="236475" y="62095"/>
                    </a:cubicBezTo>
                    <a:lnTo>
                      <a:pt x="236475" y="61957"/>
                    </a:lnTo>
                    <a:cubicBezTo>
                      <a:pt x="236337" y="61197"/>
                      <a:pt x="236130" y="60438"/>
                      <a:pt x="235992" y="59678"/>
                    </a:cubicBezTo>
                    <a:cubicBezTo>
                      <a:pt x="235992" y="59678"/>
                      <a:pt x="235992" y="59609"/>
                      <a:pt x="235992" y="59609"/>
                    </a:cubicBezTo>
                    <a:cubicBezTo>
                      <a:pt x="235923" y="59333"/>
                      <a:pt x="235854" y="58988"/>
                      <a:pt x="235785" y="58712"/>
                    </a:cubicBezTo>
                    <a:lnTo>
                      <a:pt x="235785" y="58712"/>
                    </a:lnTo>
                    <a:cubicBezTo>
                      <a:pt x="235785" y="58574"/>
                      <a:pt x="235715" y="58505"/>
                      <a:pt x="235715" y="58367"/>
                    </a:cubicBezTo>
                    <a:cubicBezTo>
                      <a:pt x="235715" y="58367"/>
                      <a:pt x="235715" y="58367"/>
                      <a:pt x="235715" y="58367"/>
                    </a:cubicBezTo>
                    <a:cubicBezTo>
                      <a:pt x="235646" y="58022"/>
                      <a:pt x="235577" y="57745"/>
                      <a:pt x="235439" y="57400"/>
                    </a:cubicBezTo>
                    <a:cubicBezTo>
                      <a:pt x="235439" y="57400"/>
                      <a:pt x="235439" y="57400"/>
                      <a:pt x="235439" y="57400"/>
                    </a:cubicBezTo>
                    <a:cubicBezTo>
                      <a:pt x="235439" y="57262"/>
                      <a:pt x="235370" y="57193"/>
                      <a:pt x="235370" y="57055"/>
                    </a:cubicBezTo>
                    <a:cubicBezTo>
                      <a:pt x="235370" y="56986"/>
                      <a:pt x="235301" y="56917"/>
                      <a:pt x="235301" y="56848"/>
                    </a:cubicBezTo>
                    <a:lnTo>
                      <a:pt x="235301" y="56848"/>
                    </a:lnTo>
                    <a:cubicBezTo>
                      <a:pt x="235301" y="56848"/>
                      <a:pt x="235301" y="56848"/>
                      <a:pt x="235301" y="56848"/>
                    </a:cubicBezTo>
                    <a:cubicBezTo>
                      <a:pt x="234818" y="55191"/>
                      <a:pt x="234335" y="53534"/>
                      <a:pt x="233852" y="51946"/>
                    </a:cubicBezTo>
                    <a:lnTo>
                      <a:pt x="233852" y="51946"/>
                    </a:lnTo>
                    <a:cubicBezTo>
                      <a:pt x="233713" y="51601"/>
                      <a:pt x="233644" y="51325"/>
                      <a:pt x="233506" y="50980"/>
                    </a:cubicBezTo>
                    <a:cubicBezTo>
                      <a:pt x="233506" y="50980"/>
                      <a:pt x="233506" y="50980"/>
                      <a:pt x="233506" y="50980"/>
                    </a:cubicBezTo>
                    <a:cubicBezTo>
                      <a:pt x="231366" y="44629"/>
                      <a:pt x="228605" y="38484"/>
                      <a:pt x="225222" y="32616"/>
                    </a:cubicBezTo>
                    <a:cubicBezTo>
                      <a:pt x="217490" y="19431"/>
                      <a:pt x="207273" y="8454"/>
                      <a:pt x="195330" y="101"/>
                    </a:cubicBezTo>
                    <a:lnTo>
                      <a:pt x="195330" y="101"/>
                    </a:lnTo>
                    <a:close/>
                    <a:moveTo>
                      <a:pt x="191878" y="40072"/>
                    </a:moveTo>
                    <a:cubicBezTo>
                      <a:pt x="193949" y="42696"/>
                      <a:pt x="195813" y="45457"/>
                      <a:pt x="197539" y="48357"/>
                    </a:cubicBezTo>
                    <a:cubicBezTo>
                      <a:pt x="199886" y="52361"/>
                      <a:pt x="201750" y="56641"/>
                      <a:pt x="203269" y="60990"/>
                    </a:cubicBezTo>
                    <a:cubicBezTo>
                      <a:pt x="203338" y="61197"/>
                      <a:pt x="203407" y="61404"/>
                      <a:pt x="203476" y="61611"/>
                    </a:cubicBezTo>
                    <a:cubicBezTo>
                      <a:pt x="203476" y="61611"/>
                      <a:pt x="203476" y="61611"/>
                      <a:pt x="203476" y="61611"/>
                    </a:cubicBezTo>
                    <a:cubicBezTo>
                      <a:pt x="203821" y="62716"/>
                      <a:pt x="204166" y="63890"/>
                      <a:pt x="204511" y="64994"/>
                    </a:cubicBezTo>
                    <a:cubicBezTo>
                      <a:pt x="204511" y="65063"/>
                      <a:pt x="204511" y="65132"/>
                      <a:pt x="204580" y="65132"/>
                    </a:cubicBezTo>
                    <a:lnTo>
                      <a:pt x="204580" y="65132"/>
                    </a:lnTo>
                    <a:cubicBezTo>
                      <a:pt x="204580" y="65132"/>
                      <a:pt x="204580" y="65132"/>
                      <a:pt x="204580" y="65201"/>
                    </a:cubicBezTo>
                    <a:cubicBezTo>
                      <a:pt x="204580" y="65270"/>
                      <a:pt x="204580" y="65339"/>
                      <a:pt x="204649" y="65339"/>
                    </a:cubicBezTo>
                    <a:cubicBezTo>
                      <a:pt x="204718" y="65547"/>
                      <a:pt x="204787" y="65754"/>
                      <a:pt x="204857" y="66030"/>
                    </a:cubicBezTo>
                    <a:cubicBezTo>
                      <a:pt x="204857" y="66099"/>
                      <a:pt x="204857" y="66168"/>
                      <a:pt x="204926" y="66237"/>
                    </a:cubicBezTo>
                    <a:cubicBezTo>
                      <a:pt x="204926" y="66237"/>
                      <a:pt x="204926" y="66237"/>
                      <a:pt x="204926" y="66306"/>
                    </a:cubicBezTo>
                    <a:cubicBezTo>
                      <a:pt x="204995" y="66513"/>
                      <a:pt x="205064" y="66789"/>
                      <a:pt x="205064" y="66996"/>
                    </a:cubicBezTo>
                    <a:cubicBezTo>
                      <a:pt x="205202" y="67549"/>
                      <a:pt x="205271" y="68032"/>
                      <a:pt x="205409" y="68584"/>
                    </a:cubicBezTo>
                    <a:cubicBezTo>
                      <a:pt x="205409" y="68653"/>
                      <a:pt x="205409" y="68653"/>
                      <a:pt x="205409" y="68722"/>
                    </a:cubicBezTo>
                    <a:cubicBezTo>
                      <a:pt x="205409" y="68722"/>
                      <a:pt x="205409" y="68722"/>
                      <a:pt x="205409" y="68722"/>
                    </a:cubicBezTo>
                    <a:cubicBezTo>
                      <a:pt x="205409" y="68791"/>
                      <a:pt x="205409" y="68791"/>
                      <a:pt x="205409" y="68860"/>
                    </a:cubicBezTo>
                    <a:cubicBezTo>
                      <a:pt x="205409" y="68860"/>
                      <a:pt x="205409" y="68860"/>
                      <a:pt x="205409" y="68860"/>
                    </a:cubicBezTo>
                    <a:cubicBezTo>
                      <a:pt x="205409" y="68860"/>
                      <a:pt x="205409" y="68929"/>
                      <a:pt x="205409" y="68929"/>
                    </a:cubicBezTo>
                    <a:cubicBezTo>
                      <a:pt x="205409" y="68929"/>
                      <a:pt x="205409" y="68929"/>
                      <a:pt x="205409" y="68929"/>
                    </a:cubicBezTo>
                    <a:cubicBezTo>
                      <a:pt x="205478" y="69136"/>
                      <a:pt x="205478" y="69412"/>
                      <a:pt x="205547" y="69620"/>
                    </a:cubicBezTo>
                    <a:cubicBezTo>
                      <a:pt x="205547" y="69620"/>
                      <a:pt x="205547" y="69689"/>
                      <a:pt x="205547" y="69689"/>
                    </a:cubicBezTo>
                    <a:cubicBezTo>
                      <a:pt x="205616" y="69896"/>
                      <a:pt x="205616" y="70103"/>
                      <a:pt x="205685" y="70310"/>
                    </a:cubicBezTo>
                    <a:cubicBezTo>
                      <a:pt x="205685" y="70448"/>
                      <a:pt x="205754" y="70586"/>
                      <a:pt x="205754" y="70724"/>
                    </a:cubicBezTo>
                    <a:lnTo>
                      <a:pt x="205754" y="70724"/>
                    </a:lnTo>
                    <a:lnTo>
                      <a:pt x="205754" y="70793"/>
                    </a:lnTo>
                    <a:cubicBezTo>
                      <a:pt x="205754" y="70793"/>
                      <a:pt x="205754" y="70862"/>
                      <a:pt x="205754" y="70862"/>
                    </a:cubicBezTo>
                    <a:cubicBezTo>
                      <a:pt x="199127" y="61681"/>
                      <a:pt x="194432" y="51187"/>
                      <a:pt x="191878" y="40072"/>
                    </a:cubicBezTo>
                    <a:lnTo>
                      <a:pt x="191878" y="40072"/>
                    </a:lnTo>
                    <a:close/>
                    <a:moveTo>
                      <a:pt x="67889" y="85912"/>
                    </a:moveTo>
                    <a:cubicBezTo>
                      <a:pt x="67337" y="85912"/>
                      <a:pt x="66716" y="85912"/>
                      <a:pt x="66163" y="85912"/>
                    </a:cubicBezTo>
                    <a:cubicBezTo>
                      <a:pt x="66025" y="85912"/>
                      <a:pt x="65818" y="85912"/>
                      <a:pt x="65680" y="85912"/>
                    </a:cubicBezTo>
                    <a:cubicBezTo>
                      <a:pt x="65335" y="85912"/>
                      <a:pt x="64990" y="85912"/>
                      <a:pt x="64645" y="85981"/>
                    </a:cubicBezTo>
                    <a:cubicBezTo>
                      <a:pt x="64576" y="85981"/>
                      <a:pt x="64507" y="85981"/>
                      <a:pt x="64438" y="85981"/>
                    </a:cubicBezTo>
                    <a:cubicBezTo>
                      <a:pt x="64230" y="85981"/>
                      <a:pt x="63954" y="85981"/>
                      <a:pt x="63747" y="86050"/>
                    </a:cubicBezTo>
                    <a:cubicBezTo>
                      <a:pt x="63678" y="86050"/>
                      <a:pt x="63609" y="86050"/>
                      <a:pt x="63471" y="86050"/>
                    </a:cubicBezTo>
                    <a:cubicBezTo>
                      <a:pt x="63264" y="86050"/>
                      <a:pt x="63057" y="86050"/>
                      <a:pt x="62850" y="86119"/>
                    </a:cubicBezTo>
                    <a:cubicBezTo>
                      <a:pt x="62850" y="86119"/>
                      <a:pt x="62781" y="86119"/>
                      <a:pt x="62781" y="86119"/>
                    </a:cubicBezTo>
                    <a:cubicBezTo>
                      <a:pt x="62781" y="86119"/>
                      <a:pt x="62781" y="86119"/>
                      <a:pt x="62781" y="86119"/>
                    </a:cubicBezTo>
                    <a:cubicBezTo>
                      <a:pt x="53116" y="86740"/>
                      <a:pt x="43658" y="89019"/>
                      <a:pt x="34821" y="92816"/>
                    </a:cubicBezTo>
                    <a:cubicBezTo>
                      <a:pt x="34821" y="92816"/>
                      <a:pt x="34821" y="92816"/>
                      <a:pt x="34821" y="92816"/>
                    </a:cubicBezTo>
                    <a:cubicBezTo>
                      <a:pt x="34890" y="93575"/>
                      <a:pt x="34959" y="94403"/>
                      <a:pt x="35097" y="95163"/>
                    </a:cubicBezTo>
                    <a:cubicBezTo>
                      <a:pt x="35097" y="95232"/>
                      <a:pt x="35097" y="95301"/>
                      <a:pt x="35097" y="95370"/>
                    </a:cubicBezTo>
                    <a:cubicBezTo>
                      <a:pt x="35097" y="95370"/>
                      <a:pt x="35097" y="95370"/>
                      <a:pt x="35097" y="95439"/>
                    </a:cubicBezTo>
                    <a:cubicBezTo>
                      <a:pt x="35097" y="95508"/>
                      <a:pt x="35097" y="95577"/>
                      <a:pt x="35097" y="95646"/>
                    </a:cubicBezTo>
                    <a:cubicBezTo>
                      <a:pt x="35097" y="95646"/>
                      <a:pt x="35097" y="95715"/>
                      <a:pt x="35097" y="95715"/>
                    </a:cubicBezTo>
                    <a:cubicBezTo>
                      <a:pt x="35166" y="96060"/>
                      <a:pt x="35166" y="96406"/>
                      <a:pt x="35235" y="96751"/>
                    </a:cubicBezTo>
                    <a:cubicBezTo>
                      <a:pt x="35304" y="97510"/>
                      <a:pt x="35443" y="98269"/>
                      <a:pt x="35581" y="99029"/>
                    </a:cubicBezTo>
                    <a:cubicBezTo>
                      <a:pt x="35581" y="99029"/>
                      <a:pt x="35581" y="99098"/>
                      <a:pt x="35581" y="99098"/>
                    </a:cubicBezTo>
                    <a:cubicBezTo>
                      <a:pt x="35581" y="99236"/>
                      <a:pt x="35581" y="99305"/>
                      <a:pt x="35650" y="99443"/>
                    </a:cubicBezTo>
                    <a:cubicBezTo>
                      <a:pt x="35650" y="99512"/>
                      <a:pt x="35650" y="99650"/>
                      <a:pt x="35719" y="99719"/>
                    </a:cubicBezTo>
                    <a:cubicBezTo>
                      <a:pt x="35788" y="100064"/>
                      <a:pt x="35857" y="100410"/>
                      <a:pt x="35857" y="100755"/>
                    </a:cubicBezTo>
                    <a:cubicBezTo>
                      <a:pt x="35926" y="101031"/>
                      <a:pt x="35926" y="101238"/>
                      <a:pt x="35995" y="101445"/>
                    </a:cubicBezTo>
                    <a:cubicBezTo>
                      <a:pt x="35995" y="101445"/>
                      <a:pt x="35995" y="101445"/>
                      <a:pt x="35995" y="101445"/>
                    </a:cubicBezTo>
                    <a:cubicBezTo>
                      <a:pt x="36133" y="102066"/>
                      <a:pt x="36202" y="102757"/>
                      <a:pt x="36340" y="103378"/>
                    </a:cubicBezTo>
                    <a:cubicBezTo>
                      <a:pt x="36409" y="103585"/>
                      <a:pt x="36409" y="103792"/>
                      <a:pt x="36478" y="103930"/>
                    </a:cubicBezTo>
                    <a:cubicBezTo>
                      <a:pt x="36478" y="103930"/>
                      <a:pt x="36478" y="103999"/>
                      <a:pt x="36478" y="103999"/>
                    </a:cubicBezTo>
                    <a:cubicBezTo>
                      <a:pt x="36547" y="104207"/>
                      <a:pt x="36547" y="104483"/>
                      <a:pt x="36616" y="104690"/>
                    </a:cubicBezTo>
                    <a:cubicBezTo>
                      <a:pt x="36616" y="104690"/>
                      <a:pt x="36616" y="104759"/>
                      <a:pt x="36616" y="104759"/>
                    </a:cubicBezTo>
                    <a:cubicBezTo>
                      <a:pt x="36685" y="105104"/>
                      <a:pt x="36754" y="105449"/>
                      <a:pt x="36823" y="105794"/>
                    </a:cubicBezTo>
                    <a:cubicBezTo>
                      <a:pt x="36823" y="105794"/>
                      <a:pt x="36823" y="105863"/>
                      <a:pt x="36823" y="105863"/>
                    </a:cubicBezTo>
                    <a:lnTo>
                      <a:pt x="36823" y="106001"/>
                    </a:lnTo>
                    <a:cubicBezTo>
                      <a:pt x="36823" y="106001"/>
                      <a:pt x="36823" y="106071"/>
                      <a:pt x="36823" y="106071"/>
                    </a:cubicBezTo>
                    <a:cubicBezTo>
                      <a:pt x="36823" y="106140"/>
                      <a:pt x="36823" y="106140"/>
                      <a:pt x="36892" y="106209"/>
                    </a:cubicBezTo>
                    <a:cubicBezTo>
                      <a:pt x="36961" y="106554"/>
                      <a:pt x="37030" y="106830"/>
                      <a:pt x="37099" y="107175"/>
                    </a:cubicBezTo>
                    <a:cubicBezTo>
                      <a:pt x="37099" y="107175"/>
                      <a:pt x="37099" y="107175"/>
                      <a:pt x="37099" y="107175"/>
                    </a:cubicBezTo>
                    <a:cubicBezTo>
                      <a:pt x="37168" y="107520"/>
                      <a:pt x="37237" y="107865"/>
                      <a:pt x="37376" y="108211"/>
                    </a:cubicBezTo>
                    <a:cubicBezTo>
                      <a:pt x="37376" y="108349"/>
                      <a:pt x="37445" y="108487"/>
                      <a:pt x="37445" y="108625"/>
                    </a:cubicBezTo>
                    <a:cubicBezTo>
                      <a:pt x="37445" y="108694"/>
                      <a:pt x="37445" y="108763"/>
                      <a:pt x="37514" y="108832"/>
                    </a:cubicBezTo>
                    <a:cubicBezTo>
                      <a:pt x="37514" y="108901"/>
                      <a:pt x="37583" y="108970"/>
                      <a:pt x="37583" y="109039"/>
                    </a:cubicBezTo>
                    <a:cubicBezTo>
                      <a:pt x="37652" y="109384"/>
                      <a:pt x="37790" y="109729"/>
                      <a:pt x="37859" y="110075"/>
                    </a:cubicBezTo>
                    <a:lnTo>
                      <a:pt x="37859" y="110075"/>
                    </a:lnTo>
                    <a:cubicBezTo>
                      <a:pt x="37859" y="110075"/>
                      <a:pt x="37859" y="110144"/>
                      <a:pt x="37859" y="110144"/>
                    </a:cubicBezTo>
                    <a:cubicBezTo>
                      <a:pt x="37928" y="110489"/>
                      <a:pt x="38066" y="110765"/>
                      <a:pt x="38135" y="111110"/>
                    </a:cubicBezTo>
                    <a:cubicBezTo>
                      <a:pt x="38480" y="112284"/>
                      <a:pt x="38825" y="113457"/>
                      <a:pt x="39170" y="114631"/>
                    </a:cubicBezTo>
                    <a:cubicBezTo>
                      <a:pt x="39240" y="114769"/>
                      <a:pt x="39309" y="114976"/>
                      <a:pt x="39309" y="115114"/>
                    </a:cubicBezTo>
                    <a:cubicBezTo>
                      <a:pt x="39309" y="115114"/>
                      <a:pt x="39309" y="115114"/>
                      <a:pt x="39309" y="115183"/>
                    </a:cubicBezTo>
                    <a:cubicBezTo>
                      <a:pt x="39378" y="115321"/>
                      <a:pt x="39378" y="115459"/>
                      <a:pt x="39447" y="115597"/>
                    </a:cubicBezTo>
                    <a:cubicBezTo>
                      <a:pt x="39516" y="115874"/>
                      <a:pt x="39585" y="116081"/>
                      <a:pt x="39723" y="116357"/>
                    </a:cubicBezTo>
                    <a:lnTo>
                      <a:pt x="39723" y="116426"/>
                    </a:lnTo>
                    <a:cubicBezTo>
                      <a:pt x="39723" y="116495"/>
                      <a:pt x="39723" y="116495"/>
                      <a:pt x="39792" y="116564"/>
                    </a:cubicBezTo>
                    <a:cubicBezTo>
                      <a:pt x="39930" y="116909"/>
                      <a:pt x="39999" y="117185"/>
                      <a:pt x="40137" y="117530"/>
                    </a:cubicBezTo>
                    <a:cubicBezTo>
                      <a:pt x="40551" y="118635"/>
                      <a:pt x="40965" y="119740"/>
                      <a:pt x="41380" y="120844"/>
                    </a:cubicBezTo>
                    <a:cubicBezTo>
                      <a:pt x="41449" y="121051"/>
                      <a:pt x="41587" y="121327"/>
                      <a:pt x="41656" y="121535"/>
                    </a:cubicBezTo>
                    <a:cubicBezTo>
                      <a:pt x="41656" y="121535"/>
                      <a:pt x="41656" y="121535"/>
                      <a:pt x="41656" y="121535"/>
                    </a:cubicBezTo>
                    <a:cubicBezTo>
                      <a:pt x="41725" y="121673"/>
                      <a:pt x="41725" y="121742"/>
                      <a:pt x="41794" y="121880"/>
                    </a:cubicBezTo>
                    <a:cubicBezTo>
                      <a:pt x="41794" y="121880"/>
                      <a:pt x="41794" y="121880"/>
                      <a:pt x="41794" y="121949"/>
                    </a:cubicBezTo>
                    <a:cubicBezTo>
                      <a:pt x="41863" y="122156"/>
                      <a:pt x="42001" y="122363"/>
                      <a:pt x="42070" y="122570"/>
                    </a:cubicBezTo>
                    <a:lnTo>
                      <a:pt x="42070" y="122570"/>
                    </a:lnTo>
                    <a:cubicBezTo>
                      <a:pt x="42070" y="122570"/>
                      <a:pt x="42070" y="122639"/>
                      <a:pt x="42070" y="122639"/>
                    </a:cubicBezTo>
                    <a:cubicBezTo>
                      <a:pt x="42139" y="122846"/>
                      <a:pt x="42277" y="123053"/>
                      <a:pt x="42346" y="123260"/>
                    </a:cubicBezTo>
                    <a:cubicBezTo>
                      <a:pt x="42415" y="123399"/>
                      <a:pt x="42484" y="123537"/>
                      <a:pt x="42553" y="123675"/>
                    </a:cubicBezTo>
                    <a:cubicBezTo>
                      <a:pt x="42553" y="123744"/>
                      <a:pt x="42622" y="123744"/>
                      <a:pt x="42622" y="123813"/>
                    </a:cubicBezTo>
                    <a:cubicBezTo>
                      <a:pt x="42760" y="124089"/>
                      <a:pt x="42829" y="124296"/>
                      <a:pt x="42967" y="124572"/>
                    </a:cubicBezTo>
                    <a:cubicBezTo>
                      <a:pt x="43036" y="124779"/>
                      <a:pt x="43106" y="124986"/>
                      <a:pt x="43244" y="125193"/>
                    </a:cubicBezTo>
                    <a:cubicBezTo>
                      <a:pt x="43313" y="125262"/>
                      <a:pt x="43313" y="125332"/>
                      <a:pt x="43382" y="125401"/>
                    </a:cubicBezTo>
                    <a:lnTo>
                      <a:pt x="43382" y="125470"/>
                    </a:lnTo>
                    <a:cubicBezTo>
                      <a:pt x="43520" y="125746"/>
                      <a:pt x="43589" y="126022"/>
                      <a:pt x="43727" y="126229"/>
                    </a:cubicBezTo>
                    <a:cubicBezTo>
                      <a:pt x="43865" y="126436"/>
                      <a:pt x="43934" y="126712"/>
                      <a:pt x="44072" y="126919"/>
                    </a:cubicBezTo>
                    <a:cubicBezTo>
                      <a:pt x="44072" y="126919"/>
                      <a:pt x="44072" y="126919"/>
                      <a:pt x="44072" y="126919"/>
                    </a:cubicBezTo>
                    <a:cubicBezTo>
                      <a:pt x="44348" y="127541"/>
                      <a:pt x="44624" y="128162"/>
                      <a:pt x="44969" y="128714"/>
                    </a:cubicBezTo>
                    <a:cubicBezTo>
                      <a:pt x="45039" y="128921"/>
                      <a:pt x="45177" y="129059"/>
                      <a:pt x="45246" y="129267"/>
                    </a:cubicBezTo>
                    <a:cubicBezTo>
                      <a:pt x="45246" y="129267"/>
                      <a:pt x="45246" y="129267"/>
                      <a:pt x="45246" y="129267"/>
                    </a:cubicBezTo>
                    <a:cubicBezTo>
                      <a:pt x="45315" y="129405"/>
                      <a:pt x="45384" y="129612"/>
                      <a:pt x="45522" y="129750"/>
                    </a:cubicBezTo>
                    <a:cubicBezTo>
                      <a:pt x="45522" y="129750"/>
                      <a:pt x="45522" y="129819"/>
                      <a:pt x="45591" y="129819"/>
                    </a:cubicBezTo>
                    <a:cubicBezTo>
                      <a:pt x="45660" y="129888"/>
                      <a:pt x="45660" y="129957"/>
                      <a:pt x="45729" y="130026"/>
                    </a:cubicBezTo>
                    <a:cubicBezTo>
                      <a:pt x="45867" y="130302"/>
                      <a:pt x="46005" y="130578"/>
                      <a:pt x="46143" y="130854"/>
                    </a:cubicBezTo>
                    <a:lnTo>
                      <a:pt x="46143" y="130854"/>
                    </a:lnTo>
                    <a:cubicBezTo>
                      <a:pt x="46212" y="130923"/>
                      <a:pt x="46212" y="131061"/>
                      <a:pt x="46281" y="131131"/>
                    </a:cubicBezTo>
                    <a:cubicBezTo>
                      <a:pt x="46281" y="131131"/>
                      <a:pt x="46281" y="131200"/>
                      <a:pt x="46350" y="131200"/>
                    </a:cubicBezTo>
                    <a:cubicBezTo>
                      <a:pt x="46488" y="131476"/>
                      <a:pt x="46695" y="131821"/>
                      <a:pt x="46833" y="132097"/>
                    </a:cubicBezTo>
                    <a:cubicBezTo>
                      <a:pt x="47041" y="132442"/>
                      <a:pt x="47248" y="132856"/>
                      <a:pt x="47455" y="133202"/>
                    </a:cubicBezTo>
                    <a:cubicBezTo>
                      <a:pt x="47455" y="133271"/>
                      <a:pt x="47524" y="133271"/>
                      <a:pt x="47524" y="133340"/>
                    </a:cubicBezTo>
                    <a:lnTo>
                      <a:pt x="47593" y="133409"/>
                    </a:lnTo>
                    <a:cubicBezTo>
                      <a:pt x="47731" y="133685"/>
                      <a:pt x="47869" y="133961"/>
                      <a:pt x="48007" y="134168"/>
                    </a:cubicBezTo>
                    <a:lnTo>
                      <a:pt x="48007" y="134237"/>
                    </a:lnTo>
                    <a:cubicBezTo>
                      <a:pt x="48007" y="134237"/>
                      <a:pt x="48007" y="134237"/>
                      <a:pt x="48007" y="134237"/>
                    </a:cubicBezTo>
                    <a:cubicBezTo>
                      <a:pt x="48007" y="134237"/>
                      <a:pt x="48007" y="134237"/>
                      <a:pt x="48007" y="134237"/>
                    </a:cubicBezTo>
                    <a:cubicBezTo>
                      <a:pt x="48007" y="134306"/>
                      <a:pt x="48076" y="134306"/>
                      <a:pt x="48076" y="134375"/>
                    </a:cubicBezTo>
                    <a:cubicBezTo>
                      <a:pt x="48076" y="134375"/>
                      <a:pt x="48076" y="134375"/>
                      <a:pt x="48076" y="134375"/>
                    </a:cubicBezTo>
                    <a:cubicBezTo>
                      <a:pt x="48145" y="134444"/>
                      <a:pt x="48145" y="134582"/>
                      <a:pt x="48214" y="134651"/>
                    </a:cubicBezTo>
                    <a:cubicBezTo>
                      <a:pt x="48214" y="134651"/>
                      <a:pt x="48214" y="134651"/>
                      <a:pt x="48214" y="134720"/>
                    </a:cubicBezTo>
                    <a:cubicBezTo>
                      <a:pt x="48421" y="135135"/>
                      <a:pt x="48697" y="135480"/>
                      <a:pt x="48905" y="135894"/>
                    </a:cubicBezTo>
                    <a:cubicBezTo>
                      <a:pt x="48905" y="135894"/>
                      <a:pt x="48905" y="135963"/>
                      <a:pt x="48974" y="135963"/>
                    </a:cubicBezTo>
                    <a:cubicBezTo>
                      <a:pt x="49043" y="136101"/>
                      <a:pt x="49112" y="136239"/>
                      <a:pt x="49250" y="136377"/>
                    </a:cubicBezTo>
                    <a:cubicBezTo>
                      <a:pt x="49388" y="136584"/>
                      <a:pt x="49457" y="136791"/>
                      <a:pt x="49595" y="136999"/>
                    </a:cubicBezTo>
                    <a:cubicBezTo>
                      <a:pt x="49595" y="136999"/>
                      <a:pt x="49595" y="136999"/>
                      <a:pt x="49595" y="137068"/>
                    </a:cubicBezTo>
                    <a:cubicBezTo>
                      <a:pt x="49664" y="137206"/>
                      <a:pt x="49733" y="137344"/>
                      <a:pt x="49802" y="137413"/>
                    </a:cubicBezTo>
                    <a:cubicBezTo>
                      <a:pt x="49940" y="137689"/>
                      <a:pt x="50147" y="137896"/>
                      <a:pt x="50285" y="138172"/>
                    </a:cubicBezTo>
                    <a:cubicBezTo>
                      <a:pt x="50285" y="138172"/>
                      <a:pt x="50285" y="138172"/>
                      <a:pt x="50285" y="138172"/>
                    </a:cubicBezTo>
                    <a:cubicBezTo>
                      <a:pt x="50285" y="138172"/>
                      <a:pt x="50285" y="138241"/>
                      <a:pt x="50354" y="138241"/>
                    </a:cubicBezTo>
                    <a:cubicBezTo>
                      <a:pt x="50561" y="138586"/>
                      <a:pt x="50838" y="138932"/>
                      <a:pt x="51045" y="139277"/>
                    </a:cubicBezTo>
                    <a:cubicBezTo>
                      <a:pt x="51114" y="139415"/>
                      <a:pt x="51252" y="139553"/>
                      <a:pt x="51321" y="139691"/>
                    </a:cubicBezTo>
                    <a:cubicBezTo>
                      <a:pt x="51321" y="139691"/>
                      <a:pt x="51321" y="139691"/>
                      <a:pt x="51321" y="139691"/>
                    </a:cubicBezTo>
                    <a:cubicBezTo>
                      <a:pt x="51459" y="139898"/>
                      <a:pt x="51666" y="140174"/>
                      <a:pt x="51804" y="140381"/>
                    </a:cubicBezTo>
                    <a:cubicBezTo>
                      <a:pt x="51873" y="140450"/>
                      <a:pt x="51942" y="140519"/>
                      <a:pt x="52011" y="140658"/>
                    </a:cubicBezTo>
                    <a:cubicBezTo>
                      <a:pt x="52080" y="140727"/>
                      <a:pt x="52080" y="140727"/>
                      <a:pt x="52149" y="140796"/>
                    </a:cubicBezTo>
                    <a:cubicBezTo>
                      <a:pt x="52287" y="141003"/>
                      <a:pt x="52494" y="141279"/>
                      <a:pt x="52632" y="141486"/>
                    </a:cubicBezTo>
                    <a:cubicBezTo>
                      <a:pt x="52632" y="141486"/>
                      <a:pt x="52632" y="141486"/>
                      <a:pt x="52632" y="141486"/>
                    </a:cubicBezTo>
                    <a:cubicBezTo>
                      <a:pt x="52701" y="141624"/>
                      <a:pt x="52840" y="141762"/>
                      <a:pt x="52909" y="141900"/>
                    </a:cubicBezTo>
                    <a:cubicBezTo>
                      <a:pt x="53047" y="142107"/>
                      <a:pt x="53254" y="142383"/>
                      <a:pt x="53392" y="142590"/>
                    </a:cubicBezTo>
                    <a:cubicBezTo>
                      <a:pt x="53392" y="142590"/>
                      <a:pt x="53392" y="142590"/>
                      <a:pt x="53392" y="142590"/>
                    </a:cubicBezTo>
                    <a:cubicBezTo>
                      <a:pt x="53392" y="142590"/>
                      <a:pt x="53461" y="142659"/>
                      <a:pt x="53461" y="142659"/>
                    </a:cubicBezTo>
                    <a:cubicBezTo>
                      <a:pt x="53668" y="143005"/>
                      <a:pt x="53944" y="143350"/>
                      <a:pt x="54220" y="143695"/>
                    </a:cubicBezTo>
                    <a:cubicBezTo>
                      <a:pt x="54220" y="143695"/>
                      <a:pt x="54220" y="143695"/>
                      <a:pt x="54220" y="143695"/>
                    </a:cubicBezTo>
                    <a:cubicBezTo>
                      <a:pt x="54496" y="144040"/>
                      <a:pt x="54773" y="144385"/>
                      <a:pt x="55049" y="144800"/>
                    </a:cubicBezTo>
                    <a:cubicBezTo>
                      <a:pt x="55049" y="144800"/>
                      <a:pt x="55049" y="144800"/>
                      <a:pt x="55049" y="144800"/>
                    </a:cubicBezTo>
                    <a:cubicBezTo>
                      <a:pt x="55256" y="145076"/>
                      <a:pt x="55394" y="145283"/>
                      <a:pt x="55601" y="145559"/>
                    </a:cubicBezTo>
                    <a:cubicBezTo>
                      <a:pt x="55670" y="145628"/>
                      <a:pt x="55739" y="145697"/>
                      <a:pt x="55808" y="145766"/>
                    </a:cubicBezTo>
                    <a:cubicBezTo>
                      <a:pt x="55808" y="145766"/>
                      <a:pt x="55877" y="145835"/>
                      <a:pt x="55877" y="145835"/>
                    </a:cubicBezTo>
                    <a:cubicBezTo>
                      <a:pt x="55946" y="145973"/>
                      <a:pt x="56084" y="146042"/>
                      <a:pt x="56153" y="146180"/>
                    </a:cubicBezTo>
                    <a:cubicBezTo>
                      <a:pt x="56360" y="146387"/>
                      <a:pt x="56498" y="146664"/>
                      <a:pt x="56706" y="146871"/>
                    </a:cubicBezTo>
                    <a:cubicBezTo>
                      <a:pt x="56706" y="146871"/>
                      <a:pt x="56706" y="146871"/>
                      <a:pt x="56706" y="146940"/>
                    </a:cubicBezTo>
                    <a:cubicBezTo>
                      <a:pt x="56706" y="146940"/>
                      <a:pt x="56706" y="147009"/>
                      <a:pt x="56775" y="147009"/>
                    </a:cubicBezTo>
                    <a:cubicBezTo>
                      <a:pt x="57051" y="147354"/>
                      <a:pt x="57258" y="147630"/>
                      <a:pt x="57534" y="147975"/>
                    </a:cubicBezTo>
                    <a:cubicBezTo>
                      <a:pt x="57603" y="148044"/>
                      <a:pt x="57672" y="148113"/>
                      <a:pt x="57741" y="148182"/>
                    </a:cubicBezTo>
                    <a:cubicBezTo>
                      <a:pt x="57810" y="148251"/>
                      <a:pt x="57810" y="148251"/>
                      <a:pt x="57879" y="148320"/>
                    </a:cubicBezTo>
                    <a:cubicBezTo>
                      <a:pt x="58086" y="148528"/>
                      <a:pt x="58224" y="148735"/>
                      <a:pt x="58431" y="149011"/>
                    </a:cubicBezTo>
                    <a:cubicBezTo>
                      <a:pt x="58431" y="149011"/>
                      <a:pt x="58431" y="149011"/>
                      <a:pt x="58431" y="149011"/>
                    </a:cubicBezTo>
                    <a:lnTo>
                      <a:pt x="58431" y="149011"/>
                    </a:lnTo>
                    <a:cubicBezTo>
                      <a:pt x="58708" y="149356"/>
                      <a:pt x="58984" y="149701"/>
                      <a:pt x="59329" y="150046"/>
                    </a:cubicBezTo>
                    <a:cubicBezTo>
                      <a:pt x="59329" y="150046"/>
                      <a:pt x="59329" y="150046"/>
                      <a:pt x="59329" y="150115"/>
                    </a:cubicBezTo>
                    <a:cubicBezTo>
                      <a:pt x="59605" y="150461"/>
                      <a:pt x="59881" y="150737"/>
                      <a:pt x="60157" y="151082"/>
                    </a:cubicBezTo>
                    <a:cubicBezTo>
                      <a:pt x="60226" y="151151"/>
                      <a:pt x="60226" y="151151"/>
                      <a:pt x="60295" y="151220"/>
                    </a:cubicBezTo>
                    <a:cubicBezTo>
                      <a:pt x="60572" y="151496"/>
                      <a:pt x="60779" y="151772"/>
                      <a:pt x="61055" y="152048"/>
                    </a:cubicBezTo>
                    <a:cubicBezTo>
                      <a:pt x="61124" y="152117"/>
                      <a:pt x="61193" y="152186"/>
                      <a:pt x="61262" y="152255"/>
                    </a:cubicBezTo>
                    <a:cubicBezTo>
                      <a:pt x="61331" y="152325"/>
                      <a:pt x="61400" y="152394"/>
                      <a:pt x="61400" y="152394"/>
                    </a:cubicBezTo>
                    <a:cubicBezTo>
                      <a:pt x="61607" y="152601"/>
                      <a:pt x="61814" y="152808"/>
                      <a:pt x="61952" y="153015"/>
                    </a:cubicBezTo>
                    <a:cubicBezTo>
                      <a:pt x="61952" y="153015"/>
                      <a:pt x="61952" y="153015"/>
                      <a:pt x="61952" y="153015"/>
                    </a:cubicBezTo>
                    <a:cubicBezTo>
                      <a:pt x="62228" y="153360"/>
                      <a:pt x="62574" y="153636"/>
                      <a:pt x="62850" y="153981"/>
                    </a:cubicBezTo>
                    <a:cubicBezTo>
                      <a:pt x="62850" y="153981"/>
                      <a:pt x="62850" y="153981"/>
                      <a:pt x="62850" y="153981"/>
                    </a:cubicBezTo>
                    <a:cubicBezTo>
                      <a:pt x="63126" y="154327"/>
                      <a:pt x="63471" y="154603"/>
                      <a:pt x="63747" y="154948"/>
                    </a:cubicBezTo>
                    <a:cubicBezTo>
                      <a:pt x="63816" y="155017"/>
                      <a:pt x="63816" y="155017"/>
                      <a:pt x="63885" y="155086"/>
                    </a:cubicBezTo>
                    <a:lnTo>
                      <a:pt x="63885" y="155086"/>
                    </a:lnTo>
                    <a:cubicBezTo>
                      <a:pt x="64161" y="155362"/>
                      <a:pt x="64369" y="155569"/>
                      <a:pt x="64645" y="155845"/>
                    </a:cubicBezTo>
                    <a:lnTo>
                      <a:pt x="64645" y="155845"/>
                    </a:lnTo>
                    <a:cubicBezTo>
                      <a:pt x="64645" y="155845"/>
                      <a:pt x="64645" y="155845"/>
                      <a:pt x="64714" y="155914"/>
                    </a:cubicBezTo>
                    <a:cubicBezTo>
                      <a:pt x="64714" y="155914"/>
                      <a:pt x="64714" y="155914"/>
                      <a:pt x="64714" y="155914"/>
                    </a:cubicBezTo>
                    <a:cubicBezTo>
                      <a:pt x="64990" y="156191"/>
                      <a:pt x="65197" y="156398"/>
                      <a:pt x="65473" y="156674"/>
                    </a:cubicBezTo>
                    <a:cubicBezTo>
                      <a:pt x="65542" y="156743"/>
                      <a:pt x="65611" y="156812"/>
                      <a:pt x="65680" y="156881"/>
                    </a:cubicBezTo>
                    <a:cubicBezTo>
                      <a:pt x="65680" y="156881"/>
                      <a:pt x="65680" y="156881"/>
                      <a:pt x="65680" y="156881"/>
                    </a:cubicBezTo>
                    <a:cubicBezTo>
                      <a:pt x="66025" y="157157"/>
                      <a:pt x="66302" y="157502"/>
                      <a:pt x="66647" y="157778"/>
                    </a:cubicBezTo>
                    <a:lnTo>
                      <a:pt x="66716" y="157847"/>
                    </a:lnTo>
                    <a:cubicBezTo>
                      <a:pt x="66992" y="158124"/>
                      <a:pt x="67268" y="158400"/>
                      <a:pt x="67613" y="158676"/>
                    </a:cubicBezTo>
                    <a:cubicBezTo>
                      <a:pt x="67613" y="158676"/>
                      <a:pt x="67613" y="158676"/>
                      <a:pt x="67613" y="158676"/>
                    </a:cubicBezTo>
                    <a:cubicBezTo>
                      <a:pt x="67682" y="158745"/>
                      <a:pt x="67682" y="158745"/>
                      <a:pt x="67751" y="158814"/>
                    </a:cubicBezTo>
                    <a:cubicBezTo>
                      <a:pt x="68027" y="159090"/>
                      <a:pt x="68304" y="159366"/>
                      <a:pt x="68580" y="159573"/>
                    </a:cubicBezTo>
                    <a:cubicBezTo>
                      <a:pt x="68649" y="159642"/>
                      <a:pt x="68718" y="159711"/>
                      <a:pt x="68856" y="159780"/>
                    </a:cubicBezTo>
                    <a:cubicBezTo>
                      <a:pt x="68925" y="159780"/>
                      <a:pt x="68925" y="159849"/>
                      <a:pt x="68994" y="159849"/>
                    </a:cubicBezTo>
                    <a:cubicBezTo>
                      <a:pt x="69132" y="159988"/>
                      <a:pt x="69339" y="160126"/>
                      <a:pt x="69477" y="160264"/>
                    </a:cubicBezTo>
                    <a:cubicBezTo>
                      <a:pt x="69477" y="160264"/>
                      <a:pt x="69546" y="160333"/>
                      <a:pt x="69546" y="160333"/>
                    </a:cubicBezTo>
                    <a:cubicBezTo>
                      <a:pt x="69546" y="160333"/>
                      <a:pt x="69615" y="160402"/>
                      <a:pt x="69615" y="160402"/>
                    </a:cubicBezTo>
                    <a:cubicBezTo>
                      <a:pt x="69615" y="160402"/>
                      <a:pt x="69615" y="160402"/>
                      <a:pt x="69615" y="160402"/>
                    </a:cubicBezTo>
                    <a:cubicBezTo>
                      <a:pt x="69960" y="160678"/>
                      <a:pt x="70306" y="161023"/>
                      <a:pt x="70651" y="161299"/>
                    </a:cubicBezTo>
                    <a:cubicBezTo>
                      <a:pt x="70651" y="161299"/>
                      <a:pt x="70720" y="161299"/>
                      <a:pt x="70720" y="161368"/>
                    </a:cubicBezTo>
                    <a:cubicBezTo>
                      <a:pt x="70789" y="161437"/>
                      <a:pt x="70858" y="161437"/>
                      <a:pt x="70927" y="161506"/>
                    </a:cubicBezTo>
                    <a:cubicBezTo>
                      <a:pt x="71203" y="161713"/>
                      <a:pt x="71410" y="161920"/>
                      <a:pt x="71686" y="162128"/>
                    </a:cubicBezTo>
                    <a:cubicBezTo>
                      <a:pt x="71824" y="162266"/>
                      <a:pt x="71963" y="162335"/>
                      <a:pt x="72101" y="162404"/>
                    </a:cubicBezTo>
                    <a:cubicBezTo>
                      <a:pt x="72101" y="162404"/>
                      <a:pt x="72101" y="162404"/>
                      <a:pt x="72101" y="162404"/>
                    </a:cubicBezTo>
                    <a:cubicBezTo>
                      <a:pt x="72239" y="162473"/>
                      <a:pt x="72377" y="162611"/>
                      <a:pt x="72446" y="162680"/>
                    </a:cubicBezTo>
                    <a:cubicBezTo>
                      <a:pt x="72446" y="162680"/>
                      <a:pt x="72515" y="162749"/>
                      <a:pt x="72515" y="162749"/>
                    </a:cubicBezTo>
                    <a:cubicBezTo>
                      <a:pt x="72584" y="162818"/>
                      <a:pt x="72653" y="162818"/>
                      <a:pt x="72722" y="162887"/>
                    </a:cubicBezTo>
                    <a:cubicBezTo>
                      <a:pt x="72722" y="162887"/>
                      <a:pt x="72791" y="162956"/>
                      <a:pt x="72791" y="162956"/>
                    </a:cubicBezTo>
                    <a:cubicBezTo>
                      <a:pt x="73136" y="163232"/>
                      <a:pt x="73481" y="163508"/>
                      <a:pt x="73826" y="163784"/>
                    </a:cubicBezTo>
                    <a:cubicBezTo>
                      <a:pt x="73826" y="163784"/>
                      <a:pt x="73895" y="163784"/>
                      <a:pt x="73895" y="163853"/>
                    </a:cubicBezTo>
                    <a:cubicBezTo>
                      <a:pt x="73965" y="163923"/>
                      <a:pt x="74034" y="163992"/>
                      <a:pt x="74172" y="164061"/>
                    </a:cubicBezTo>
                    <a:cubicBezTo>
                      <a:pt x="74379" y="164268"/>
                      <a:pt x="74655" y="164406"/>
                      <a:pt x="74862" y="164613"/>
                    </a:cubicBezTo>
                    <a:cubicBezTo>
                      <a:pt x="74862" y="164613"/>
                      <a:pt x="74862" y="164613"/>
                      <a:pt x="74931" y="164682"/>
                    </a:cubicBezTo>
                    <a:cubicBezTo>
                      <a:pt x="74931" y="164682"/>
                      <a:pt x="74931" y="164682"/>
                      <a:pt x="75000" y="164682"/>
                    </a:cubicBezTo>
                    <a:cubicBezTo>
                      <a:pt x="75345" y="164958"/>
                      <a:pt x="75690" y="165165"/>
                      <a:pt x="76036" y="165441"/>
                    </a:cubicBezTo>
                    <a:cubicBezTo>
                      <a:pt x="76036" y="165441"/>
                      <a:pt x="76036" y="165441"/>
                      <a:pt x="76036" y="165441"/>
                    </a:cubicBezTo>
                    <a:cubicBezTo>
                      <a:pt x="76036" y="165441"/>
                      <a:pt x="76036" y="165441"/>
                      <a:pt x="76036" y="165441"/>
                    </a:cubicBezTo>
                    <a:cubicBezTo>
                      <a:pt x="76381" y="165717"/>
                      <a:pt x="76726" y="165994"/>
                      <a:pt x="77140" y="166201"/>
                    </a:cubicBezTo>
                    <a:cubicBezTo>
                      <a:pt x="77140" y="166201"/>
                      <a:pt x="77140" y="166201"/>
                      <a:pt x="77209" y="166201"/>
                    </a:cubicBezTo>
                    <a:cubicBezTo>
                      <a:pt x="77347" y="166270"/>
                      <a:pt x="77485" y="166408"/>
                      <a:pt x="77554" y="166477"/>
                    </a:cubicBezTo>
                    <a:cubicBezTo>
                      <a:pt x="77554" y="166477"/>
                      <a:pt x="77554" y="166477"/>
                      <a:pt x="77623" y="166477"/>
                    </a:cubicBezTo>
                    <a:cubicBezTo>
                      <a:pt x="77623" y="166477"/>
                      <a:pt x="77623" y="166477"/>
                      <a:pt x="77692" y="166477"/>
                    </a:cubicBezTo>
                    <a:cubicBezTo>
                      <a:pt x="77900" y="166615"/>
                      <a:pt x="78038" y="166753"/>
                      <a:pt x="78245" y="166891"/>
                    </a:cubicBezTo>
                    <a:cubicBezTo>
                      <a:pt x="78245" y="166891"/>
                      <a:pt x="78314" y="166891"/>
                      <a:pt x="78314" y="166960"/>
                    </a:cubicBezTo>
                    <a:cubicBezTo>
                      <a:pt x="78452" y="167029"/>
                      <a:pt x="78521" y="167098"/>
                      <a:pt x="78659" y="167167"/>
                    </a:cubicBezTo>
                    <a:cubicBezTo>
                      <a:pt x="78935" y="167374"/>
                      <a:pt x="79142" y="167512"/>
                      <a:pt x="79418" y="167720"/>
                    </a:cubicBezTo>
                    <a:cubicBezTo>
                      <a:pt x="79418" y="167720"/>
                      <a:pt x="79418" y="167720"/>
                      <a:pt x="79418" y="167720"/>
                    </a:cubicBezTo>
                    <a:cubicBezTo>
                      <a:pt x="79418" y="167720"/>
                      <a:pt x="79487" y="167789"/>
                      <a:pt x="79487" y="167789"/>
                    </a:cubicBezTo>
                    <a:cubicBezTo>
                      <a:pt x="79833" y="167996"/>
                      <a:pt x="80178" y="168272"/>
                      <a:pt x="80523" y="168479"/>
                    </a:cubicBezTo>
                    <a:cubicBezTo>
                      <a:pt x="80592" y="168548"/>
                      <a:pt x="80661" y="168548"/>
                      <a:pt x="80730" y="168617"/>
                    </a:cubicBezTo>
                    <a:cubicBezTo>
                      <a:pt x="81006" y="168824"/>
                      <a:pt x="81351" y="169031"/>
                      <a:pt x="81628" y="169238"/>
                    </a:cubicBezTo>
                    <a:cubicBezTo>
                      <a:pt x="81628" y="169238"/>
                      <a:pt x="81628" y="169238"/>
                      <a:pt x="81697" y="169238"/>
                    </a:cubicBezTo>
                    <a:cubicBezTo>
                      <a:pt x="81904" y="169376"/>
                      <a:pt x="82111" y="169514"/>
                      <a:pt x="82387" y="169653"/>
                    </a:cubicBezTo>
                    <a:cubicBezTo>
                      <a:pt x="82525" y="169722"/>
                      <a:pt x="82594" y="169791"/>
                      <a:pt x="82732" y="169860"/>
                    </a:cubicBezTo>
                    <a:cubicBezTo>
                      <a:pt x="82801" y="169860"/>
                      <a:pt x="82801" y="169929"/>
                      <a:pt x="82870" y="169929"/>
                    </a:cubicBezTo>
                    <a:cubicBezTo>
                      <a:pt x="83008" y="169998"/>
                      <a:pt x="83146" y="170067"/>
                      <a:pt x="83215" y="170136"/>
                    </a:cubicBezTo>
                    <a:cubicBezTo>
                      <a:pt x="83837" y="170550"/>
                      <a:pt x="84527" y="170895"/>
                      <a:pt x="85148" y="171309"/>
                    </a:cubicBezTo>
                    <a:lnTo>
                      <a:pt x="85148" y="171309"/>
                    </a:lnTo>
                    <a:cubicBezTo>
                      <a:pt x="85286" y="171378"/>
                      <a:pt x="85494" y="171516"/>
                      <a:pt x="85632" y="171586"/>
                    </a:cubicBezTo>
                    <a:cubicBezTo>
                      <a:pt x="85839" y="171724"/>
                      <a:pt x="86046" y="171862"/>
                      <a:pt x="86253" y="172000"/>
                    </a:cubicBezTo>
                    <a:cubicBezTo>
                      <a:pt x="86322" y="172069"/>
                      <a:pt x="86460" y="172069"/>
                      <a:pt x="86529" y="172138"/>
                    </a:cubicBezTo>
                    <a:cubicBezTo>
                      <a:pt x="86598" y="172138"/>
                      <a:pt x="86598" y="172207"/>
                      <a:pt x="86667" y="172207"/>
                    </a:cubicBezTo>
                    <a:cubicBezTo>
                      <a:pt x="86943" y="172345"/>
                      <a:pt x="87150" y="172483"/>
                      <a:pt x="87427" y="172621"/>
                    </a:cubicBezTo>
                    <a:cubicBezTo>
                      <a:pt x="87496" y="172690"/>
                      <a:pt x="87565" y="172690"/>
                      <a:pt x="87703" y="172759"/>
                    </a:cubicBezTo>
                    <a:cubicBezTo>
                      <a:pt x="87979" y="172897"/>
                      <a:pt x="88324" y="173104"/>
                      <a:pt x="88600" y="173242"/>
                    </a:cubicBezTo>
                    <a:cubicBezTo>
                      <a:pt x="88600" y="173242"/>
                      <a:pt x="88600" y="173242"/>
                      <a:pt x="88669" y="173242"/>
                    </a:cubicBezTo>
                    <a:cubicBezTo>
                      <a:pt x="89705" y="173795"/>
                      <a:pt x="90740" y="174278"/>
                      <a:pt x="91776" y="174830"/>
                    </a:cubicBezTo>
                    <a:cubicBezTo>
                      <a:pt x="91914" y="174899"/>
                      <a:pt x="92052" y="174968"/>
                      <a:pt x="92259" y="175037"/>
                    </a:cubicBezTo>
                    <a:cubicBezTo>
                      <a:pt x="92259" y="175037"/>
                      <a:pt x="92259" y="175037"/>
                      <a:pt x="92328" y="175037"/>
                    </a:cubicBezTo>
                    <a:cubicBezTo>
                      <a:pt x="92604" y="175175"/>
                      <a:pt x="92949" y="175313"/>
                      <a:pt x="93226" y="175452"/>
                    </a:cubicBezTo>
                    <a:cubicBezTo>
                      <a:pt x="93295" y="175521"/>
                      <a:pt x="93433" y="175521"/>
                      <a:pt x="93502" y="175590"/>
                    </a:cubicBezTo>
                    <a:cubicBezTo>
                      <a:pt x="93502" y="175590"/>
                      <a:pt x="93502" y="175590"/>
                      <a:pt x="93502" y="175590"/>
                    </a:cubicBezTo>
                    <a:cubicBezTo>
                      <a:pt x="93916" y="175797"/>
                      <a:pt x="94330" y="175935"/>
                      <a:pt x="94744" y="176142"/>
                    </a:cubicBezTo>
                    <a:cubicBezTo>
                      <a:pt x="94744" y="176142"/>
                      <a:pt x="94744" y="176142"/>
                      <a:pt x="94744" y="176142"/>
                    </a:cubicBezTo>
                    <a:cubicBezTo>
                      <a:pt x="94951" y="176211"/>
                      <a:pt x="95228" y="176349"/>
                      <a:pt x="95435" y="176418"/>
                    </a:cubicBezTo>
                    <a:cubicBezTo>
                      <a:pt x="95573" y="176487"/>
                      <a:pt x="95642" y="176556"/>
                      <a:pt x="95780" y="176556"/>
                    </a:cubicBezTo>
                    <a:cubicBezTo>
                      <a:pt x="95849" y="176556"/>
                      <a:pt x="95849" y="176556"/>
                      <a:pt x="95918" y="176625"/>
                    </a:cubicBezTo>
                    <a:cubicBezTo>
                      <a:pt x="96056" y="176694"/>
                      <a:pt x="96125" y="176694"/>
                      <a:pt x="96263" y="176763"/>
                    </a:cubicBezTo>
                    <a:cubicBezTo>
                      <a:pt x="96470" y="176832"/>
                      <a:pt x="96746" y="176970"/>
                      <a:pt x="96953" y="177039"/>
                    </a:cubicBezTo>
                    <a:cubicBezTo>
                      <a:pt x="97023" y="177039"/>
                      <a:pt x="97092" y="177108"/>
                      <a:pt x="97161" y="177108"/>
                    </a:cubicBezTo>
                    <a:cubicBezTo>
                      <a:pt x="97161" y="177108"/>
                      <a:pt x="97161" y="177108"/>
                      <a:pt x="97161" y="177108"/>
                    </a:cubicBezTo>
                    <a:cubicBezTo>
                      <a:pt x="97161" y="177108"/>
                      <a:pt x="97161" y="177108"/>
                      <a:pt x="97230" y="177108"/>
                    </a:cubicBezTo>
                    <a:cubicBezTo>
                      <a:pt x="97644" y="177316"/>
                      <a:pt x="98058" y="177454"/>
                      <a:pt x="98472" y="177592"/>
                    </a:cubicBezTo>
                    <a:cubicBezTo>
                      <a:pt x="98472" y="177592"/>
                      <a:pt x="98541" y="177592"/>
                      <a:pt x="98541" y="177592"/>
                    </a:cubicBezTo>
                    <a:cubicBezTo>
                      <a:pt x="98610" y="177592"/>
                      <a:pt x="98679" y="177661"/>
                      <a:pt x="98817" y="177661"/>
                    </a:cubicBezTo>
                    <a:cubicBezTo>
                      <a:pt x="98679" y="178213"/>
                      <a:pt x="98541" y="178765"/>
                      <a:pt x="98403" y="179318"/>
                    </a:cubicBezTo>
                    <a:cubicBezTo>
                      <a:pt x="98265" y="179939"/>
                      <a:pt x="98058" y="180560"/>
                      <a:pt x="97851" y="181181"/>
                    </a:cubicBezTo>
                    <a:cubicBezTo>
                      <a:pt x="75552" y="177937"/>
                      <a:pt x="52494" y="182079"/>
                      <a:pt x="32405" y="193677"/>
                    </a:cubicBezTo>
                    <a:cubicBezTo>
                      <a:pt x="32405" y="193677"/>
                      <a:pt x="32405" y="193677"/>
                      <a:pt x="32405" y="193677"/>
                    </a:cubicBezTo>
                    <a:cubicBezTo>
                      <a:pt x="19426" y="201133"/>
                      <a:pt x="8450" y="211350"/>
                      <a:pt x="96" y="223431"/>
                    </a:cubicBezTo>
                    <a:cubicBezTo>
                      <a:pt x="6586" y="231992"/>
                      <a:pt x="14594" y="239310"/>
                      <a:pt x="23706" y="244902"/>
                    </a:cubicBezTo>
                    <a:cubicBezTo>
                      <a:pt x="23706" y="244902"/>
                      <a:pt x="23706" y="244902"/>
                      <a:pt x="23706" y="244902"/>
                    </a:cubicBezTo>
                    <a:cubicBezTo>
                      <a:pt x="30817" y="249251"/>
                      <a:pt x="38480" y="252565"/>
                      <a:pt x="46557" y="254774"/>
                    </a:cubicBezTo>
                    <a:cubicBezTo>
                      <a:pt x="92604" y="267131"/>
                      <a:pt x="139894" y="239793"/>
                      <a:pt x="152251" y="193746"/>
                    </a:cubicBezTo>
                    <a:cubicBezTo>
                      <a:pt x="152251" y="193746"/>
                      <a:pt x="152251" y="193746"/>
                      <a:pt x="152251" y="193746"/>
                    </a:cubicBezTo>
                    <a:cubicBezTo>
                      <a:pt x="164609" y="147699"/>
                      <a:pt x="137270" y="100410"/>
                      <a:pt x="91223" y="88052"/>
                    </a:cubicBezTo>
                    <a:cubicBezTo>
                      <a:pt x="91223" y="88052"/>
                      <a:pt x="91223" y="88052"/>
                      <a:pt x="91223" y="88052"/>
                    </a:cubicBezTo>
                    <a:cubicBezTo>
                      <a:pt x="83353" y="86810"/>
                      <a:pt x="75621" y="85843"/>
                      <a:pt x="67889" y="85912"/>
                    </a:cubicBezTo>
                    <a:lnTo>
                      <a:pt x="67889" y="85912"/>
                    </a:lnTo>
                    <a:close/>
                    <a:moveTo>
                      <a:pt x="66302" y="88604"/>
                    </a:moveTo>
                    <a:cubicBezTo>
                      <a:pt x="84182" y="101928"/>
                      <a:pt x="96194" y="121673"/>
                      <a:pt x="99784" y="143695"/>
                    </a:cubicBezTo>
                    <a:cubicBezTo>
                      <a:pt x="99646" y="143626"/>
                      <a:pt x="99508" y="143557"/>
                      <a:pt x="99439" y="143488"/>
                    </a:cubicBezTo>
                    <a:lnTo>
                      <a:pt x="99370" y="143419"/>
                    </a:lnTo>
                    <a:cubicBezTo>
                      <a:pt x="99301" y="143350"/>
                      <a:pt x="99232" y="143350"/>
                      <a:pt x="99163" y="143281"/>
                    </a:cubicBezTo>
                    <a:cubicBezTo>
                      <a:pt x="99094" y="143281"/>
                      <a:pt x="99094" y="143212"/>
                      <a:pt x="99025" y="143212"/>
                    </a:cubicBezTo>
                    <a:cubicBezTo>
                      <a:pt x="98886" y="143143"/>
                      <a:pt x="98748" y="143005"/>
                      <a:pt x="98541" y="142936"/>
                    </a:cubicBezTo>
                    <a:cubicBezTo>
                      <a:pt x="98265" y="142798"/>
                      <a:pt x="98058" y="142590"/>
                      <a:pt x="97782" y="142452"/>
                    </a:cubicBezTo>
                    <a:cubicBezTo>
                      <a:pt x="97782" y="142452"/>
                      <a:pt x="97782" y="142452"/>
                      <a:pt x="97782" y="142452"/>
                    </a:cubicBezTo>
                    <a:cubicBezTo>
                      <a:pt x="97506" y="142314"/>
                      <a:pt x="97299" y="142107"/>
                      <a:pt x="97023" y="141969"/>
                    </a:cubicBezTo>
                    <a:cubicBezTo>
                      <a:pt x="96953" y="141969"/>
                      <a:pt x="96953" y="141900"/>
                      <a:pt x="96884" y="141900"/>
                    </a:cubicBezTo>
                    <a:cubicBezTo>
                      <a:pt x="96677" y="141762"/>
                      <a:pt x="96470" y="141624"/>
                      <a:pt x="96263" y="141486"/>
                    </a:cubicBezTo>
                    <a:lnTo>
                      <a:pt x="96263" y="141486"/>
                    </a:lnTo>
                    <a:cubicBezTo>
                      <a:pt x="96263" y="141486"/>
                      <a:pt x="96263" y="141486"/>
                      <a:pt x="96263" y="141486"/>
                    </a:cubicBezTo>
                    <a:cubicBezTo>
                      <a:pt x="96125" y="141417"/>
                      <a:pt x="95987" y="141279"/>
                      <a:pt x="95849" y="141210"/>
                    </a:cubicBezTo>
                    <a:cubicBezTo>
                      <a:pt x="95849" y="141210"/>
                      <a:pt x="95780" y="141141"/>
                      <a:pt x="95780" y="141141"/>
                    </a:cubicBezTo>
                    <a:cubicBezTo>
                      <a:pt x="95711" y="141072"/>
                      <a:pt x="95573" y="141003"/>
                      <a:pt x="95504" y="140934"/>
                    </a:cubicBezTo>
                    <a:cubicBezTo>
                      <a:pt x="95297" y="140796"/>
                      <a:pt x="95090" y="140588"/>
                      <a:pt x="94813" y="140450"/>
                    </a:cubicBezTo>
                    <a:cubicBezTo>
                      <a:pt x="94813" y="140450"/>
                      <a:pt x="94744" y="140381"/>
                      <a:pt x="94744" y="140381"/>
                    </a:cubicBezTo>
                    <a:cubicBezTo>
                      <a:pt x="94468" y="140174"/>
                      <a:pt x="94261" y="140036"/>
                      <a:pt x="93985" y="139829"/>
                    </a:cubicBezTo>
                    <a:cubicBezTo>
                      <a:pt x="93985" y="139829"/>
                      <a:pt x="93916" y="139760"/>
                      <a:pt x="93916" y="139760"/>
                    </a:cubicBezTo>
                    <a:cubicBezTo>
                      <a:pt x="93778" y="139622"/>
                      <a:pt x="93640" y="139553"/>
                      <a:pt x="93502" y="139415"/>
                    </a:cubicBezTo>
                    <a:cubicBezTo>
                      <a:pt x="93433" y="139346"/>
                      <a:pt x="93433" y="139346"/>
                      <a:pt x="93364" y="139277"/>
                    </a:cubicBezTo>
                    <a:cubicBezTo>
                      <a:pt x="93295" y="139277"/>
                      <a:pt x="93295" y="139208"/>
                      <a:pt x="93226" y="139208"/>
                    </a:cubicBezTo>
                    <a:lnTo>
                      <a:pt x="93157" y="139139"/>
                    </a:lnTo>
                    <a:cubicBezTo>
                      <a:pt x="93018" y="139001"/>
                      <a:pt x="92880" y="138932"/>
                      <a:pt x="92742" y="138794"/>
                    </a:cubicBezTo>
                    <a:cubicBezTo>
                      <a:pt x="92673" y="138724"/>
                      <a:pt x="92604" y="138724"/>
                      <a:pt x="92535" y="138655"/>
                    </a:cubicBezTo>
                    <a:cubicBezTo>
                      <a:pt x="92535" y="138655"/>
                      <a:pt x="92535" y="138655"/>
                      <a:pt x="92535" y="138655"/>
                    </a:cubicBezTo>
                    <a:cubicBezTo>
                      <a:pt x="92535" y="138655"/>
                      <a:pt x="92466" y="138655"/>
                      <a:pt x="92466" y="138586"/>
                    </a:cubicBezTo>
                    <a:cubicBezTo>
                      <a:pt x="92259" y="138379"/>
                      <a:pt x="92052" y="138241"/>
                      <a:pt x="91845" y="138034"/>
                    </a:cubicBezTo>
                    <a:cubicBezTo>
                      <a:pt x="91845" y="138034"/>
                      <a:pt x="91845" y="138034"/>
                      <a:pt x="91845" y="138034"/>
                    </a:cubicBezTo>
                    <a:cubicBezTo>
                      <a:pt x="91845" y="138034"/>
                      <a:pt x="91845" y="138034"/>
                      <a:pt x="91845" y="138034"/>
                    </a:cubicBezTo>
                    <a:cubicBezTo>
                      <a:pt x="91638" y="137896"/>
                      <a:pt x="91500" y="137758"/>
                      <a:pt x="91293" y="137551"/>
                    </a:cubicBezTo>
                    <a:cubicBezTo>
                      <a:pt x="91293" y="137551"/>
                      <a:pt x="91223" y="137482"/>
                      <a:pt x="91223" y="137482"/>
                    </a:cubicBezTo>
                    <a:cubicBezTo>
                      <a:pt x="91223" y="137482"/>
                      <a:pt x="91154" y="137482"/>
                      <a:pt x="91154" y="137413"/>
                    </a:cubicBezTo>
                    <a:lnTo>
                      <a:pt x="91085" y="137344"/>
                    </a:lnTo>
                    <a:cubicBezTo>
                      <a:pt x="90878" y="137206"/>
                      <a:pt x="90740" y="137068"/>
                      <a:pt x="90533" y="136861"/>
                    </a:cubicBezTo>
                    <a:cubicBezTo>
                      <a:pt x="90533" y="136861"/>
                      <a:pt x="90464" y="136791"/>
                      <a:pt x="90464" y="136791"/>
                    </a:cubicBezTo>
                    <a:cubicBezTo>
                      <a:pt x="90257" y="136584"/>
                      <a:pt x="89981" y="136377"/>
                      <a:pt x="89774" y="136170"/>
                    </a:cubicBezTo>
                    <a:cubicBezTo>
                      <a:pt x="89774" y="136170"/>
                      <a:pt x="89774" y="136170"/>
                      <a:pt x="89774" y="136170"/>
                    </a:cubicBezTo>
                    <a:lnTo>
                      <a:pt x="89774" y="136170"/>
                    </a:lnTo>
                    <a:cubicBezTo>
                      <a:pt x="89567" y="135963"/>
                      <a:pt x="89290" y="135756"/>
                      <a:pt x="89083" y="135549"/>
                    </a:cubicBezTo>
                    <a:cubicBezTo>
                      <a:pt x="89083" y="135549"/>
                      <a:pt x="89083" y="135549"/>
                      <a:pt x="89083" y="135549"/>
                    </a:cubicBezTo>
                    <a:cubicBezTo>
                      <a:pt x="89083" y="135549"/>
                      <a:pt x="89014" y="135480"/>
                      <a:pt x="89014" y="135480"/>
                    </a:cubicBezTo>
                    <a:cubicBezTo>
                      <a:pt x="88807" y="135342"/>
                      <a:pt x="88669" y="135135"/>
                      <a:pt x="88462" y="134997"/>
                    </a:cubicBezTo>
                    <a:cubicBezTo>
                      <a:pt x="88462" y="134997"/>
                      <a:pt x="88462" y="134997"/>
                      <a:pt x="88462" y="134997"/>
                    </a:cubicBezTo>
                    <a:lnTo>
                      <a:pt x="88393" y="134928"/>
                    </a:lnTo>
                    <a:cubicBezTo>
                      <a:pt x="88186" y="134720"/>
                      <a:pt x="87979" y="134582"/>
                      <a:pt x="87772" y="134375"/>
                    </a:cubicBezTo>
                    <a:lnTo>
                      <a:pt x="87703" y="134306"/>
                    </a:lnTo>
                    <a:cubicBezTo>
                      <a:pt x="87703" y="134306"/>
                      <a:pt x="87703" y="134306"/>
                      <a:pt x="87703" y="134306"/>
                    </a:cubicBezTo>
                    <a:cubicBezTo>
                      <a:pt x="87496" y="134099"/>
                      <a:pt x="87288" y="133961"/>
                      <a:pt x="87081" y="133754"/>
                    </a:cubicBezTo>
                    <a:lnTo>
                      <a:pt x="87081" y="133754"/>
                    </a:lnTo>
                    <a:cubicBezTo>
                      <a:pt x="87081" y="133754"/>
                      <a:pt x="87081" y="133754"/>
                      <a:pt x="87081" y="133754"/>
                    </a:cubicBezTo>
                    <a:cubicBezTo>
                      <a:pt x="87081" y="133754"/>
                      <a:pt x="87081" y="133754"/>
                      <a:pt x="87081" y="133754"/>
                    </a:cubicBezTo>
                    <a:cubicBezTo>
                      <a:pt x="86874" y="133547"/>
                      <a:pt x="86667" y="133340"/>
                      <a:pt x="86460" y="133133"/>
                    </a:cubicBezTo>
                    <a:cubicBezTo>
                      <a:pt x="86460" y="133133"/>
                      <a:pt x="86460" y="133133"/>
                      <a:pt x="86460" y="133133"/>
                    </a:cubicBezTo>
                    <a:cubicBezTo>
                      <a:pt x="86253" y="132925"/>
                      <a:pt x="86046" y="132718"/>
                      <a:pt x="85839" y="132442"/>
                    </a:cubicBezTo>
                    <a:cubicBezTo>
                      <a:pt x="85839" y="132442"/>
                      <a:pt x="85839" y="132442"/>
                      <a:pt x="85839" y="132442"/>
                    </a:cubicBezTo>
                    <a:lnTo>
                      <a:pt x="85770" y="132373"/>
                    </a:lnTo>
                    <a:cubicBezTo>
                      <a:pt x="85563" y="132166"/>
                      <a:pt x="85355" y="131959"/>
                      <a:pt x="85217" y="131752"/>
                    </a:cubicBezTo>
                    <a:cubicBezTo>
                      <a:pt x="85217" y="131752"/>
                      <a:pt x="85148" y="131683"/>
                      <a:pt x="85148" y="131683"/>
                    </a:cubicBezTo>
                    <a:cubicBezTo>
                      <a:pt x="84941" y="131476"/>
                      <a:pt x="84803" y="131269"/>
                      <a:pt x="84596" y="131131"/>
                    </a:cubicBezTo>
                    <a:cubicBezTo>
                      <a:pt x="84596" y="131131"/>
                      <a:pt x="84596" y="131131"/>
                      <a:pt x="84596" y="131131"/>
                    </a:cubicBezTo>
                    <a:cubicBezTo>
                      <a:pt x="84389" y="130923"/>
                      <a:pt x="84182" y="130647"/>
                      <a:pt x="83975" y="130440"/>
                    </a:cubicBezTo>
                    <a:cubicBezTo>
                      <a:pt x="83975" y="130440"/>
                      <a:pt x="83975" y="130440"/>
                      <a:pt x="83975" y="130440"/>
                    </a:cubicBezTo>
                    <a:cubicBezTo>
                      <a:pt x="83768" y="130233"/>
                      <a:pt x="83561" y="129957"/>
                      <a:pt x="83353" y="129750"/>
                    </a:cubicBezTo>
                    <a:cubicBezTo>
                      <a:pt x="83353" y="129750"/>
                      <a:pt x="83353" y="129750"/>
                      <a:pt x="83353" y="129750"/>
                    </a:cubicBezTo>
                    <a:lnTo>
                      <a:pt x="83353" y="129750"/>
                    </a:lnTo>
                    <a:cubicBezTo>
                      <a:pt x="83146" y="129543"/>
                      <a:pt x="82939" y="129336"/>
                      <a:pt x="82801" y="129059"/>
                    </a:cubicBezTo>
                    <a:lnTo>
                      <a:pt x="82801" y="129059"/>
                    </a:lnTo>
                    <a:cubicBezTo>
                      <a:pt x="82801" y="129059"/>
                      <a:pt x="82801" y="129059"/>
                      <a:pt x="82801" y="129059"/>
                    </a:cubicBezTo>
                    <a:cubicBezTo>
                      <a:pt x="82594" y="128852"/>
                      <a:pt x="82456" y="128576"/>
                      <a:pt x="82249" y="128369"/>
                    </a:cubicBezTo>
                    <a:cubicBezTo>
                      <a:pt x="82249" y="128369"/>
                      <a:pt x="82249" y="128369"/>
                      <a:pt x="82249" y="128369"/>
                    </a:cubicBezTo>
                    <a:cubicBezTo>
                      <a:pt x="82042" y="128162"/>
                      <a:pt x="81835" y="127886"/>
                      <a:pt x="81697" y="127679"/>
                    </a:cubicBezTo>
                    <a:cubicBezTo>
                      <a:pt x="81697" y="127679"/>
                      <a:pt x="81697" y="127679"/>
                      <a:pt x="81697" y="127610"/>
                    </a:cubicBezTo>
                    <a:lnTo>
                      <a:pt x="81697" y="127610"/>
                    </a:lnTo>
                    <a:cubicBezTo>
                      <a:pt x="81559" y="127403"/>
                      <a:pt x="81351" y="127195"/>
                      <a:pt x="81213" y="126988"/>
                    </a:cubicBezTo>
                    <a:lnTo>
                      <a:pt x="81213" y="126988"/>
                    </a:lnTo>
                    <a:cubicBezTo>
                      <a:pt x="81213" y="126988"/>
                      <a:pt x="81144" y="126919"/>
                      <a:pt x="81144" y="126919"/>
                    </a:cubicBezTo>
                    <a:cubicBezTo>
                      <a:pt x="81075" y="126850"/>
                      <a:pt x="81075" y="126850"/>
                      <a:pt x="81006" y="126781"/>
                    </a:cubicBezTo>
                    <a:cubicBezTo>
                      <a:pt x="81006" y="126781"/>
                      <a:pt x="80937" y="126712"/>
                      <a:pt x="80937" y="126712"/>
                    </a:cubicBezTo>
                    <a:cubicBezTo>
                      <a:pt x="80799" y="126574"/>
                      <a:pt x="80661" y="126367"/>
                      <a:pt x="80523" y="126229"/>
                    </a:cubicBezTo>
                    <a:lnTo>
                      <a:pt x="80523" y="126229"/>
                    </a:lnTo>
                    <a:cubicBezTo>
                      <a:pt x="80316" y="126022"/>
                      <a:pt x="80178" y="125746"/>
                      <a:pt x="79971" y="125539"/>
                    </a:cubicBezTo>
                    <a:cubicBezTo>
                      <a:pt x="79971" y="125539"/>
                      <a:pt x="79971" y="125539"/>
                      <a:pt x="79971" y="125539"/>
                    </a:cubicBezTo>
                    <a:cubicBezTo>
                      <a:pt x="79971" y="125539"/>
                      <a:pt x="79971" y="125539"/>
                      <a:pt x="79971" y="125539"/>
                    </a:cubicBezTo>
                    <a:cubicBezTo>
                      <a:pt x="79833" y="125332"/>
                      <a:pt x="79625" y="125055"/>
                      <a:pt x="79487" y="124848"/>
                    </a:cubicBezTo>
                    <a:cubicBezTo>
                      <a:pt x="79487" y="124848"/>
                      <a:pt x="79487" y="124848"/>
                      <a:pt x="79487" y="124848"/>
                    </a:cubicBezTo>
                    <a:lnTo>
                      <a:pt x="79487" y="124848"/>
                    </a:lnTo>
                    <a:cubicBezTo>
                      <a:pt x="79349" y="124641"/>
                      <a:pt x="79142" y="124365"/>
                      <a:pt x="79004" y="124158"/>
                    </a:cubicBezTo>
                    <a:cubicBezTo>
                      <a:pt x="79004" y="124158"/>
                      <a:pt x="79004" y="124158"/>
                      <a:pt x="79004" y="124158"/>
                    </a:cubicBezTo>
                    <a:lnTo>
                      <a:pt x="79004" y="124158"/>
                    </a:lnTo>
                    <a:cubicBezTo>
                      <a:pt x="78866" y="123882"/>
                      <a:pt x="78659" y="123675"/>
                      <a:pt x="78521" y="123399"/>
                    </a:cubicBezTo>
                    <a:cubicBezTo>
                      <a:pt x="78521" y="123399"/>
                      <a:pt x="78521" y="123399"/>
                      <a:pt x="78521" y="123399"/>
                    </a:cubicBezTo>
                    <a:lnTo>
                      <a:pt x="78521" y="123399"/>
                    </a:lnTo>
                    <a:cubicBezTo>
                      <a:pt x="78383" y="123122"/>
                      <a:pt x="78176" y="122915"/>
                      <a:pt x="78038" y="122639"/>
                    </a:cubicBezTo>
                    <a:cubicBezTo>
                      <a:pt x="78038" y="122639"/>
                      <a:pt x="78038" y="122639"/>
                      <a:pt x="78038" y="122639"/>
                    </a:cubicBezTo>
                    <a:lnTo>
                      <a:pt x="78038" y="122639"/>
                    </a:lnTo>
                    <a:cubicBezTo>
                      <a:pt x="77900" y="122363"/>
                      <a:pt x="77692" y="122156"/>
                      <a:pt x="77554" y="121880"/>
                    </a:cubicBezTo>
                    <a:cubicBezTo>
                      <a:pt x="77554" y="121880"/>
                      <a:pt x="77554" y="121880"/>
                      <a:pt x="77554" y="121880"/>
                    </a:cubicBezTo>
                    <a:cubicBezTo>
                      <a:pt x="77554" y="121880"/>
                      <a:pt x="77554" y="121880"/>
                      <a:pt x="77554" y="121811"/>
                    </a:cubicBezTo>
                    <a:cubicBezTo>
                      <a:pt x="77416" y="121604"/>
                      <a:pt x="77278" y="121327"/>
                      <a:pt x="77071" y="121120"/>
                    </a:cubicBezTo>
                    <a:cubicBezTo>
                      <a:pt x="77071" y="121120"/>
                      <a:pt x="77071" y="121120"/>
                      <a:pt x="77071" y="121120"/>
                    </a:cubicBezTo>
                    <a:cubicBezTo>
                      <a:pt x="77071" y="121120"/>
                      <a:pt x="77071" y="121120"/>
                      <a:pt x="77071" y="121051"/>
                    </a:cubicBezTo>
                    <a:cubicBezTo>
                      <a:pt x="77002" y="120913"/>
                      <a:pt x="76864" y="120775"/>
                      <a:pt x="76795" y="120637"/>
                    </a:cubicBezTo>
                    <a:cubicBezTo>
                      <a:pt x="76795" y="120568"/>
                      <a:pt x="76726" y="120568"/>
                      <a:pt x="76726" y="120499"/>
                    </a:cubicBezTo>
                    <a:cubicBezTo>
                      <a:pt x="76657" y="120430"/>
                      <a:pt x="76657" y="120361"/>
                      <a:pt x="76588" y="120292"/>
                    </a:cubicBezTo>
                    <a:lnTo>
                      <a:pt x="76588" y="120223"/>
                    </a:lnTo>
                    <a:cubicBezTo>
                      <a:pt x="76588" y="120223"/>
                      <a:pt x="76588" y="120223"/>
                      <a:pt x="76588" y="120223"/>
                    </a:cubicBezTo>
                    <a:cubicBezTo>
                      <a:pt x="76519" y="120016"/>
                      <a:pt x="76381" y="119878"/>
                      <a:pt x="76312" y="119671"/>
                    </a:cubicBezTo>
                    <a:cubicBezTo>
                      <a:pt x="76312" y="119602"/>
                      <a:pt x="76243" y="119602"/>
                      <a:pt x="76243" y="119533"/>
                    </a:cubicBezTo>
                    <a:cubicBezTo>
                      <a:pt x="76243" y="119533"/>
                      <a:pt x="76243" y="119533"/>
                      <a:pt x="76243" y="119463"/>
                    </a:cubicBezTo>
                    <a:cubicBezTo>
                      <a:pt x="76243" y="119463"/>
                      <a:pt x="76243" y="119463"/>
                      <a:pt x="76243" y="119463"/>
                    </a:cubicBezTo>
                    <a:lnTo>
                      <a:pt x="75552" y="118842"/>
                    </a:lnTo>
                    <a:cubicBezTo>
                      <a:pt x="75483" y="118773"/>
                      <a:pt x="75483" y="118704"/>
                      <a:pt x="75414" y="118635"/>
                    </a:cubicBezTo>
                    <a:cubicBezTo>
                      <a:pt x="75276" y="118428"/>
                      <a:pt x="75138" y="118221"/>
                      <a:pt x="75069" y="118014"/>
                    </a:cubicBezTo>
                    <a:cubicBezTo>
                      <a:pt x="75069" y="118014"/>
                      <a:pt x="75069" y="117945"/>
                      <a:pt x="75000" y="117945"/>
                    </a:cubicBezTo>
                    <a:lnTo>
                      <a:pt x="75000" y="117876"/>
                    </a:lnTo>
                    <a:cubicBezTo>
                      <a:pt x="74862" y="117669"/>
                      <a:pt x="74724" y="117461"/>
                      <a:pt x="74655" y="117185"/>
                    </a:cubicBezTo>
                    <a:cubicBezTo>
                      <a:pt x="74655" y="117185"/>
                      <a:pt x="74655" y="117185"/>
                      <a:pt x="74655" y="117185"/>
                    </a:cubicBezTo>
                    <a:cubicBezTo>
                      <a:pt x="74517" y="116978"/>
                      <a:pt x="74448" y="116771"/>
                      <a:pt x="74310" y="116564"/>
                    </a:cubicBezTo>
                    <a:cubicBezTo>
                      <a:pt x="74310" y="116564"/>
                      <a:pt x="74310" y="116564"/>
                      <a:pt x="74310" y="116564"/>
                    </a:cubicBezTo>
                    <a:cubicBezTo>
                      <a:pt x="74172" y="116288"/>
                      <a:pt x="74034" y="116012"/>
                      <a:pt x="73895" y="115805"/>
                    </a:cubicBezTo>
                    <a:cubicBezTo>
                      <a:pt x="73895" y="115805"/>
                      <a:pt x="73895" y="115736"/>
                      <a:pt x="73895" y="115736"/>
                    </a:cubicBezTo>
                    <a:cubicBezTo>
                      <a:pt x="73895" y="115667"/>
                      <a:pt x="73826" y="115667"/>
                      <a:pt x="73826" y="115597"/>
                    </a:cubicBezTo>
                    <a:lnTo>
                      <a:pt x="73826" y="115597"/>
                    </a:lnTo>
                    <a:cubicBezTo>
                      <a:pt x="73826" y="115597"/>
                      <a:pt x="73826" y="115528"/>
                      <a:pt x="73757" y="115528"/>
                    </a:cubicBezTo>
                    <a:cubicBezTo>
                      <a:pt x="73688" y="115459"/>
                      <a:pt x="73688" y="115390"/>
                      <a:pt x="73619" y="115252"/>
                    </a:cubicBezTo>
                    <a:lnTo>
                      <a:pt x="73619" y="115252"/>
                    </a:lnTo>
                    <a:cubicBezTo>
                      <a:pt x="73550" y="115114"/>
                      <a:pt x="73481" y="114976"/>
                      <a:pt x="73412" y="114907"/>
                    </a:cubicBezTo>
                    <a:cubicBezTo>
                      <a:pt x="73412" y="114907"/>
                      <a:pt x="73412" y="114907"/>
                      <a:pt x="73412" y="114838"/>
                    </a:cubicBezTo>
                    <a:cubicBezTo>
                      <a:pt x="73205" y="114424"/>
                      <a:pt x="72998" y="114010"/>
                      <a:pt x="72791" y="113595"/>
                    </a:cubicBezTo>
                    <a:lnTo>
                      <a:pt x="72791" y="113595"/>
                    </a:lnTo>
                    <a:cubicBezTo>
                      <a:pt x="72722" y="113457"/>
                      <a:pt x="72653" y="113250"/>
                      <a:pt x="72584" y="113112"/>
                    </a:cubicBezTo>
                    <a:cubicBezTo>
                      <a:pt x="72584" y="113112"/>
                      <a:pt x="72584" y="113112"/>
                      <a:pt x="72584" y="113112"/>
                    </a:cubicBezTo>
                    <a:cubicBezTo>
                      <a:pt x="72515" y="112905"/>
                      <a:pt x="72377" y="112698"/>
                      <a:pt x="72308" y="112491"/>
                    </a:cubicBezTo>
                    <a:lnTo>
                      <a:pt x="72308" y="112491"/>
                    </a:lnTo>
                    <a:cubicBezTo>
                      <a:pt x="72239" y="112353"/>
                      <a:pt x="72170" y="112146"/>
                      <a:pt x="72101" y="112008"/>
                    </a:cubicBezTo>
                    <a:cubicBezTo>
                      <a:pt x="72101" y="111939"/>
                      <a:pt x="72032" y="111939"/>
                      <a:pt x="72032" y="111870"/>
                    </a:cubicBezTo>
                    <a:cubicBezTo>
                      <a:pt x="71963" y="111731"/>
                      <a:pt x="71893" y="111593"/>
                      <a:pt x="71893" y="111524"/>
                    </a:cubicBezTo>
                    <a:lnTo>
                      <a:pt x="71824" y="111386"/>
                    </a:lnTo>
                    <a:cubicBezTo>
                      <a:pt x="71824" y="111317"/>
                      <a:pt x="71755" y="111248"/>
                      <a:pt x="71755" y="111179"/>
                    </a:cubicBezTo>
                    <a:cubicBezTo>
                      <a:pt x="71755" y="111179"/>
                      <a:pt x="71755" y="111179"/>
                      <a:pt x="71755" y="111179"/>
                    </a:cubicBezTo>
                    <a:cubicBezTo>
                      <a:pt x="71686" y="111041"/>
                      <a:pt x="71617" y="110834"/>
                      <a:pt x="71548" y="110696"/>
                    </a:cubicBezTo>
                    <a:cubicBezTo>
                      <a:pt x="71548" y="110696"/>
                      <a:pt x="71548" y="110627"/>
                      <a:pt x="71548" y="110627"/>
                    </a:cubicBezTo>
                    <a:cubicBezTo>
                      <a:pt x="71479" y="110489"/>
                      <a:pt x="71410" y="110282"/>
                      <a:pt x="71341" y="110144"/>
                    </a:cubicBezTo>
                    <a:cubicBezTo>
                      <a:pt x="71341" y="110075"/>
                      <a:pt x="71272" y="110006"/>
                      <a:pt x="71272" y="109937"/>
                    </a:cubicBezTo>
                    <a:lnTo>
                      <a:pt x="71272" y="109937"/>
                    </a:lnTo>
                    <a:cubicBezTo>
                      <a:pt x="71203" y="109798"/>
                      <a:pt x="71134" y="109591"/>
                      <a:pt x="71065" y="109453"/>
                    </a:cubicBezTo>
                    <a:cubicBezTo>
                      <a:pt x="71065" y="109453"/>
                      <a:pt x="71065" y="109453"/>
                      <a:pt x="71065" y="109453"/>
                    </a:cubicBezTo>
                    <a:cubicBezTo>
                      <a:pt x="70789" y="108694"/>
                      <a:pt x="70513" y="107934"/>
                      <a:pt x="70237" y="107175"/>
                    </a:cubicBezTo>
                    <a:cubicBezTo>
                      <a:pt x="70237" y="107175"/>
                      <a:pt x="70237" y="107175"/>
                      <a:pt x="70237" y="107175"/>
                    </a:cubicBezTo>
                    <a:cubicBezTo>
                      <a:pt x="70168" y="106968"/>
                      <a:pt x="70099" y="106830"/>
                      <a:pt x="70030" y="106623"/>
                    </a:cubicBezTo>
                    <a:lnTo>
                      <a:pt x="70030" y="106554"/>
                    </a:lnTo>
                    <a:cubicBezTo>
                      <a:pt x="70030" y="106554"/>
                      <a:pt x="70030" y="106485"/>
                      <a:pt x="70030" y="106485"/>
                    </a:cubicBezTo>
                    <a:lnTo>
                      <a:pt x="70030" y="106485"/>
                    </a:lnTo>
                    <a:cubicBezTo>
                      <a:pt x="70030" y="106485"/>
                      <a:pt x="70030" y="106416"/>
                      <a:pt x="70030" y="106416"/>
                    </a:cubicBezTo>
                    <a:cubicBezTo>
                      <a:pt x="69960" y="106209"/>
                      <a:pt x="69891" y="106071"/>
                      <a:pt x="69822" y="105863"/>
                    </a:cubicBezTo>
                    <a:cubicBezTo>
                      <a:pt x="69822" y="105863"/>
                      <a:pt x="69822" y="105863"/>
                      <a:pt x="69822" y="105794"/>
                    </a:cubicBezTo>
                    <a:cubicBezTo>
                      <a:pt x="69822" y="105725"/>
                      <a:pt x="69753" y="105656"/>
                      <a:pt x="69753" y="105518"/>
                    </a:cubicBezTo>
                    <a:lnTo>
                      <a:pt x="69753" y="105449"/>
                    </a:lnTo>
                    <a:cubicBezTo>
                      <a:pt x="69684" y="105311"/>
                      <a:pt x="69684" y="105242"/>
                      <a:pt x="69615" y="105104"/>
                    </a:cubicBezTo>
                    <a:cubicBezTo>
                      <a:pt x="69615" y="105104"/>
                      <a:pt x="69615" y="105104"/>
                      <a:pt x="69615" y="105104"/>
                    </a:cubicBezTo>
                    <a:cubicBezTo>
                      <a:pt x="69339" y="104276"/>
                      <a:pt x="69132" y="103447"/>
                      <a:pt x="68856" y="102688"/>
                    </a:cubicBezTo>
                    <a:cubicBezTo>
                      <a:pt x="68856" y="102688"/>
                      <a:pt x="68856" y="102688"/>
                      <a:pt x="68856" y="102688"/>
                    </a:cubicBezTo>
                    <a:cubicBezTo>
                      <a:pt x="68787" y="102481"/>
                      <a:pt x="68718" y="102274"/>
                      <a:pt x="68649" y="102066"/>
                    </a:cubicBezTo>
                    <a:lnTo>
                      <a:pt x="68649" y="101997"/>
                    </a:lnTo>
                    <a:cubicBezTo>
                      <a:pt x="68649" y="101997"/>
                      <a:pt x="68649" y="101928"/>
                      <a:pt x="68649" y="101928"/>
                    </a:cubicBezTo>
                    <a:cubicBezTo>
                      <a:pt x="68580" y="101652"/>
                      <a:pt x="68511" y="101445"/>
                      <a:pt x="68442" y="101169"/>
                    </a:cubicBezTo>
                    <a:cubicBezTo>
                      <a:pt x="68442" y="101169"/>
                      <a:pt x="68442" y="101169"/>
                      <a:pt x="68442" y="101169"/>
                    </a:cubicBezTo>
                    <a:lnTo>
                      <a:pt x="68442" y="101169"/>
                    </a:lnTo>
                    <a:cubicBezTo>
                      <a:pt x="68442" y="101169"/>
                      <a:pt x="68442" y="101169"/>
                      <a:pt x="68442" y="101169"/>
                    </a:cubicBezTo>
                    <a:cubicBezTo>
                      <a:pt x="68442" y="101100"/>
                      <a:pt x="68442" y="101100"/>
                      <a:pt x="68373" y="101031"/>
                    </a:cubicBezTo>
                    <a:cubicBezTo>
                      <a:pt x="68373" y="100962"/>
                      <a:pt x="68373" y="100893"/>
                      <a:pt x="68304" y="100824"/>
                    </a:cubicBezTo>
                    <a:cubicBezTo>
                      <a:pt x="68304" y="100755"/>
                      <a:pt x="68304" y="100755"/>
                      <a:pt x="68235" y="100686"/>
                    </a:cubicBezTo>
                    <a:cubicBezTo>
                      <a:pt x="68166" y="100479"/>
                      <a:pt x="68096" y="100203"/>
                      <a:pt x="68096" y="99995"/>
                    </a:cubicBezTo>
                    <a:lnTo>
                      <a:pt x="68096" y="99995"/>
                    </a:lnTo>
                    <a:cubicBezTo>
                      <a:pt x="68027" y="99857"/>
                      <a:pt x="68027" y="99650"/>
                      <a:pt x="67958" y="99512"/>
                    </a:cubicBezTo>
                    <a:cubicBezTo>
                      <a:pt x="67958" y="99443"/>
                      <a:pt x="67958" y="99374"/>
                      <a:pt x="67889" y="99305"/>
                    </a:cubicBezTo>
                    <a:cubicBezTo>
                      <a:pt x="67889" y="99236"/>
                      <a:pt x="67889" y="99167"/>
                      <a:pt x="67820" y="99098"/>
                    </a:cubicBezTo>
                    <a:lnTo>
                      <a:pt x="67820" y="99029"/>
                    </a:lnTo>
                    <a:lnTo>
                      <a:pt x="67820" y="98960"/>
                    </a:lnTo>
                    <a:cubicBezTo>
                      <a:pt x="67751" y="98753"/>
                      <a:pt x="67751" y="98546"/>
                      <a:pt x="67682" y="98339"/>
                    </a:cubicBezTo>
                    <a:lnTo>
                      <a:pt x="67682" y="98269"/>
                    </a:lnTo>
                    <a:cubicBezTo>
                      <a:pt x="67682" y="98131"/>
                      <a:pt x="67613" y="98062"/>
                      <a:pt x="67613" y="97924"/>
                    </a:cubicBezTo>
                    <a:lnTo>
                      <a:pt x="67613" y="97855"/>
                    </a:lnTo>
                    <a:cubicBezTo>
                      <a:pt x="67613" y="97717"/>
                      <a:pt x="67544" y="97579"/>
                      <a:pt x="67544" y="97441"/>
                    </a:cubicBezTo>
                    <a:cubicBezTo>
                      <a:pt x="67544" y="97372"/>
                      <a:pt x="67544" y="97372"/>
                      <a:pt x="67544" y="97303"/>
                    </a:cubicBezTo>
                    <a:cubicBezTo>
                      <a:pt x="67475" y="96889"/>
                      <a:pt x="67406" y="96406"/>
                      <a:pt x="67268" y="95991"/>
                    </a:cubicBezTo>
                    <a:lnTo>
                      <a:pt x="67268" y="95991"/>
                    </a:lnTo>
                    <a:cubicBezTo>
                      <a:pt x="67268" y="95853"/>
                      <a:pt x="67199" y="95646"/>
                      <a:pt x="67199" y="95508"/>
                    </a:cubicBezTo>
                    <a:cubicBezTo>
                      <a:pt x="67199" y="95508"/>
                      <a:pt x="67199" y="95508"/>
                      <a:pt x="67199" y="95439"/>
                    </a:cubicBezTo>
                    <a:cubicBezTo>
                      <a:pt x="67199" y="95232"/>
                      <a:pt x="67130" y="95025"/>
                      <a:pt x="67130" y="94818"/>
                    </a:cubicBezTo>
                    <a:cubicBezTo>
                      <a:pt x="67130" y="94818"/>
                      <a:pt x="67130" y="94749"/>
                      <a:pt x="67130" y="94749"/>
                    </a:cubicBezTo>
                    <a:cubicBezTo>
                      <a:pt x="67130" y="94680"/>
                      <a:pt x="67130" y="94680"/>
                      <a:pt x="67130" y="94611"/>
                    </a:cubicBezTo>
                    <a:cubicBezTo>
                      <a:pt x="67130" y="94542"/>
                      <a:pt x="67130" y="94403"/>
                      <a:pt x="67061" y="94334"/>
                    </a:cubicBezTo>
                    <a:cubicBezTo>
                      <a:pt x="66992" y="93782"/>
                      <a:pt x="66923" y="93299"/>
                      <a:pt x="66854" y="92747"/>
                    </a:cubicBezTo>
                    <a:cubicBezTo>
                      <a:pt x="66854" y="92747"/>
                      <a:pt x="66854" y="92747"/>
                      <a:pt x="66854" y="92678"/>
                    </a:cubicBezTo>
                    <a:cubicBezTo>
                      <a:pt x="66854" y="92470"/>
                      <a:pt x="66785" y="92263"/>
                      <a:pt x="66785" y="92056"/>
                    </a:cubicBezTo>
                    <a:lnTo>
                      <a:pt x="66785" y="92056"/>
                    </a:lnTo>
                    <a:cubicBezTo>
                      <a:pt x="66785" y="92056"/>
                      <a:pt x="66785" y="91987"/>
                      <a:pt x="66785" y="91987"/>
                    </a:cubicBezTo>
                    <a:cubicBezTo>
                      <a:pt x="66785" y="91987"/>
                      <a:pt x="66785" y="91987"/>
                      <a:pt x="66785" y="91918"/>
                    </a:cubicBezTo>
                    <a:lnTo>
                      <a:pt x="66785" y="91849"/>
                    </a:lnTo>
                    <a:cubicBezTo>
                      <a:pt x="66785" y="91780"/>
                      <a:pt x="66785" y="91711"/>
                      <a:pt x="66785" y="91642"/>
                    </a:cubicBezTo>
                    <a:cubicBezTo>
                      <a:pt x="66785" y="91642"/>
                      <a:pt x="66785" y="91573"/>
                      <a:pt x="66785" y="91573"/>
                    </a:cubicBezTo>
                    <a:cubicBezTo>
                      <a:pt x="66716" y="91021"/>
                      <a:pt x="66647" y="90537"/>
                      <a:pt x="66647" y="89985"/>
                    </a:cubicBezTo>
                    <a:cubicBezTo>
                      <a:pt x="66647" y="89985"/>
                      <a:pt x="66647" y="89985"/>
                      <a:pt x="66647" y="89916"/>
                    </a:cubicBezTo>
                    <a:cubicBezTo>
                      <a:pt x="66647" y="89847"/>
                      <a:pt x="66647" y="89778"/>
                      <a:pt x="66647" y="89709"/>
                    </a:cubicBezTo>
                    <a:cubicBezTo>
                      <a:pt x="66647" y="89640"/>
                      <a:pt x="66647" y="89640"/>
                      <a:pt x="66647" y="89571"/>
                    </a:cubicBezTo>
                    <a:cubicBezTo>
                      <a:pt x="66647" y="89364"/>
                      <a:pt x="66578" y="89157"/>
                      <a:pt x="66578" y="88950"/>
                    </a:cubicBezTo>
                    <a:cubicBezTo>
                      <a:pt x="66578" y="88881"/>
                      <a:pt x="66578" y="88881"/>
                      <a:pt x="66578" y="88812"/>
                    </a:cubicBezTo>
                    <a:cubicBezTo>
                      <a:pt x="66302" y="88743"/>
                      <a:pt x="66302" y="88673"/>
                      <a:pt x="66302" y="88604"/>
                    </a:cubicBezTo>
                    <a:lnTo>
                      <a:pt x="66302" y="88604"/>
                    </a:lnTo>
                    <a:close/>
                    <a:moveTo>
                      <a:pt x="350177" y="163025"/>
                    </a:moveTo>
                    <a:cubicBezTo>
                      <a:pt x="319456" y="163094"/>
                      <a:pt x="291082" y="179525"/>
                      <a:pt x="275687" y="206172"/>
                    </a:cubicBezTo>
                    <a:cubicBezTo>
                      <a:pt x="251870" y="247456"/>
                      <a:pt x="266022" y="300199"/>
                      <a:pt x="307237" y="324017"/>
                    </a:cubicBezTo>
                    <a:cubicBezTo>
                      <a:pt x="307237" y="324017"/>
                      <a:pt x="307237" y="324017"/>
                      <a:pt x="307237" y="324017"/>
                    </a:cubicBezTo>
                    <a:cubicBezTo>
                      <a:pt x="315452" y="328780"/>
                      <a:pt x="324427" y="332094"/>
                      <a:pt x="333677" y="333958"/>
                    </a:cubicBezTo>
                    <a:cubicBezTo>
                      <a:pt x="318904" y="317044"/>
                      <a:pt x="311310" y="295091"/>
                      <a:pt x="312483" y="272654"/>
                    </a:cubicBezTo>
                    <a:cubicBezTo>
                      <a:pt x="325186" y="278660"/>
                      <a:pt x="336094" y="288463"/>
                      <a:pt x="343342" y="301028"/>
                    </a:cubicBezTo>
                    <a:cubicBezTo>
                      <a:pt x="345621" y="304963"/>
                      <a:pt x="347554" y="309174"/>
                      <a:pt x="349003" y="313454"/>
                    </a:cubicBezTo>
                    <a:cubicBezTo>
                      <a:pt x="349072" y="313661"/>
                      <a:pt x="349141" y="313868"/>
                      <a:pt x="349210" y="314075"/>
                    </a:cubicBezTo>
                    <a:cubicBezTo>
                      <a:pt x="349210" y="314144"/>
                      <a:pt x="349279" y="314144"/>
                      <a:pt x="349279" y="314214"/>
                    </a:cubicBezTo>
                    <a:cubicBezTo>
                      <a:pt x="349279" y="314283"/>
                      <a:pt x="349349" y="314352"/>
                      <a:pt x="349349" y="314352"/>
                    </a:cubicBezTo>
                    <a:cubicBezTo>
                      <a:pt x="349349" y="314352"/>
                      <a:pt x="349349" y="314352"/>
                      <a:pt x="349349" y="314352"/>
                    </a:cubicBezTo>
                    <a:lnTo>
                      <a:pt x="349349" y="314352"/>
                    </a:lnTo>
                    <a:cubicBezTo>
                      <a:pt x="349349" y="314352"/>
                      <a:pt x="349349" y="314352"/>
                      <a:pt x="349349" y="314421"/>
                    </a:cubicBezTo>
                    <a:cubicBezTo>
                      <a:pt x="349349" y="314421"/>
                      <a:pt x="349349" y="314490"/>
                      <a:pt x="349349" y="314490"/>
                    </a:cubicBezTo>
                    <a:cubicBezTo>
                      <a:pt x="349349" y="314490"/>
                      <a:pt x="349349" y="314559"/>
                      <a:pt x="349349" y="314559"/>
                    </a:cubicBezTo>
                    <a:cubicBezTo>
                      <a:pt x="349418" y="314835"/>
                      <a:pt x="349556" y="315111"/>
                      <a:pt x="349625" y="315387"/>
                    </a:cubicBezTo>
                    <a:cubicBezTo>
                      <a:pt x="349694" y="315663"/>
                      <a:pt x="349763" y="315939"/>
                      <a:pt x="349901" y="316216"/>
                    </a:cubicBezTo>
                    <a:cubicBezTo>
                      <a:pt x="349901" y="316216"/>
                      <a:pt x="349901" y="316216"/>
                      <a:pt x="349901" y="316216"/>
                    </a:cubicBezTo>
                    <a:cubicBezTo>
                      <a:pt x="349970" y="316492"/>
                      <a:pt x="350108" y="316837"/>
                      <a:pt x="350177" y="317113"/>
                    </a:cubicBezTo>
                    <a:cubicBezTo>
                      <a:pt x="350177" y="317113"/>
                      <a:pt x="350177" y="317113"/>
                      <a:pt x="350177" y="317113"/>
                    </a:cubicBezTo>
                    <a:cubicBezTo>
                      <a:pt x="350246" y="317320"/>
                      <a:pt x="350315" y="317527"/>
                      <a:pt x="350384" y="317803"/>
                    </a:cubicBezTo>
                    <a:cubicBezTo>
                      <a:pt x="350384" y="317803"/>
                      <a:pt x="350384" y="317872"/>
                      <a:pt x="350384" y="317872"/>
                    </a:cubicBezTo>
                    <a:cubicBezTo>
                      <a:pt x="350384" y="317941"/>
                      <a:pt x="350384" y="317941"/>
                      <a:pt x="350453" y="318010"/>
                    </a:cubicBezTo>
                    <a:cubicBezTo>
                      <a:pt x="350522" y="318218"/>
                      <a:pt x="350522" y="318425"/>
                      <a:pt x="350591" y="318563"/>
                    </a:cubicBezTo>
                    <a:cubicBezTo>
                      <a:pt x="350591" y="318563"/>
                      <a:pt x="350591" y="318632"/>
                      <a:pt x="350591" y="318632"/>
                    </a:cubicBezTo>
                    <a:cubicBezTo>
                      <a:pt x="350591" y="318632"/>
                      <a:pt x="350591" y="318701"/>
                      <a:pt x="350591" y="318701"/>
                    </a:cubicBezTo>
                    <a:cubicBezTo>
                      <a:pt x="350660" y="318908"/>
                      <a:pt x="350660" y="319046"/>
                      <a:pt x="350729" y="319253"/>
                    </a:cubicBezTo>
                    <a:cubicBezTo>
                      <a:pt x="350729" y="319322"/>
                      <a:pt x="350729" y="319391"/>
                      <a:pt x="350798" y="319460"/>
                    </a:cubicBezTo>
                    <a:cubicBezTo>
                      <a:pt x="350798" y="319460"/>
                      <a:pt x="350798" y="319529"/>
                      <a:pt x="350798" y="319529"/>
                    </a:cubicBezTo>
                    <a:cubicBezTo>
                      <a:pt x="350798" y="319529"/>
                      <a:pt x="350798" y="319598"/>
                      <a:pt x="350798" y="319598"/>
                    </a:cubicBezTo>
                    <a:cubicBezTo>
                      <a:pt x="350798" y="319667"/>
                      <a:pt x="350867" y="319736"/>
                      <a:pt x="350867" y="319805"/>
                    </a:cubicBezTo>
                    <a:cubicBezTo>
                      <a:pt x="350936" y="320013"/>
                      <a:pt x="351005" y="320220"/>
                      <a:pt x="351005" y="320427"/>
                    </a:cubicBezTo>
                    <a:cubicBezTo>
                      <a:pt x="351005" y="320496"/>
                      <a:pt x="351005" y="320565"/>
                      <a:pt x="351074" y="320634"/>
                    </a:cubicBezTo>
                    <a:cubicBezTo>
                      <a:pt x="351074" y="320634"/>
                      <a:pt x="351074" y="320634"/>
                      <a:pt x="351074" y="320634"/>
                    </a:cubicBezTo>
                    <a:cubicBezTo>
                      <a:pt x="351143" y="320841"/>
                      <a:pt x="351143" y="321117"/>
                      <a:pt x="351212" y="321324"/>
                    </a:cubicBezTo>
                    <a:lnTo>
                      <a:pt x="351212" y="321324"/>
                    </a:lnTo>
                    <a:cubicBezTo>
                      <a:pt x="351282" y="321531"/>
                      <a:pt x="351282" y="321807"/>
                      <a:pt x="351351" y="322015"/>
                    </a:cubicBezTo>
                    <a:cubicBezTo>
                      <a:pt x="351351" y="322084"/>
                      <a:pt x="351351" y="322153"/>
                      <a:pt x="351420" y="322222"/>
                    </a:cubicBezTo>
                    <a:cubicBezTo>
                      <a:pt x="351420" y="322291"/>
                      <a:pt x="351420" y="322360"/>
                      <a:pt x="351489" y="322429"/>
                    </a:cubicBezTo>
                    <a:cubicBezTo>
                      <a:pt x="351489" y="322429"/>
                      <a:pt x="351489" y="322429"/>
                      <a:pt x="351489" y="322429"/>
                    </a:cubicBezTo>
                    <a:cubicBezTo>
                      <a:pt x="351489" y="322429"/>
                      <a:pt x="351489" y="322498"/>
                      <a:pt x="351489" y="322498"/>
                    </a:cubicBezTo>
                    <a:cubicBezTo>
                      <a:pt x="351558" y="322705"/>
                      <a:pt x="351558" y="322981"/>
                      <a:pt x="351627" y="323188"/>
                    </a:cubicBezTo>
                    <a:cubicBezTo>
                      <a:pt x="351696" y="323395"/>
                      <a:pt x="351696" y="323533"/>
                      <a:pt x="351696" y="323740"/>
                    </a:cubicBezTo>
                    <a:cubicBezTo>
                      <a:pt x="351696" y="323740"/>
                      <a:pt x="351696" y="323740"/>
                      <a:pt x="351696" y="323740"/>
                    </a:cubicBezTo>
                    <a:cubicBezTo>
                      <a:pt x="351696" y="323948"/>
                      <a:pt x="351765" y="324086"/>
                      <a:pt x="351765" y="324293"/>
                    </a:cubicBezTo>
                    <a:cubicBezTo>
                      <a:pt x="351765" y="324293"/>
                      <a:pt x="351765" y="324293"/>
                      <a:pt x="351765" y="324362"/>
                    </a:cubicBezTo>
                    <a:cubicBezTo>
                      <a:pt x="351834" y="324569"/>
                      <a:pt x="351834" y="324776"/>
                      <a:pt x="351903" y="324983"/>
                    </a:cubicBezTo>
                    <a:lnTo>
                      <a:pt x="351903" y="325052"/>
                    </a:lnTo>
                    <a:cubicBezTo>
                      <a:pt x="351903" y="325052"/>
                      <a:pt x="351903" y="325052"/>
                      <a:pt x="351903" y="325052"/>
                    </a:cubicBezTo>
                    <a:lnTo>
                      <a:pt x="351903" y="325052"/>
                    </a:lnTo>
                    <a:cubicBezTo>
                      <a:pt x="351972" y="325328"/>
                      <a:pt x="351972" y="325604"/>
                      <a:pt x="352041" y="325881"/>
                    </a:cubicBezTo>
                    <a:cubicBezTo>
                      <a:pt x="352041" y="325881"/>
                      <a:pt x="352041" y="325950"/>
                      <a:pt x="352041" y="325950"/>
                    </a:cubicBezTo>
                    <a:cubicBezTo>
                      <a:pt x="352041" y="326019"/>
                      <a:pt x="352041" y="326088"/>
                      <a:pt x="352041" y="326157"/>
                    </a:cubicBezTo>
                    <a:cubicBezTo>
                      <a:pt x="352041" y="326364"/>
                      <a:pt x="352110" y="326571"/>
                      <a:pt x="352110" y="326778"/>
                    </a:cubicBezTo>
                    <a:cubicBezTo>
                      <a:pt x="352110" y="326778"/>
                      <a:pt x="352110" y="326778"/>
                      <a:pt x="352110" y="326778"/>
                    </a:cubicBezTo>
                    <a:cubicBezTo>
                      <a:pt x="352110" y="326847"/>
                      <a:pt x="352110" y="326916"/>
                      <a:pt x="352110" y="326985"/>
                    </a:cubicBezTo>
                    <a:cubicBezTo>
                      <a:pt x="352110" y="326985"/>
                      <a:pt x="352110" y="326985"/>
                      <a:pt x="352110" y="326985"/>
                    </a:cubicBezTo>
                    <a:cubicBezTo>
                      <a:pt x="352110" y="327192"/>
                      <a:pt x="352179" y="327468"/>
                      <a:pt x="352179" y="327676"/>
                    </a:cubicBezTo>
                    <a:cubicBezTo>
                      <a:pt x="352179" y="327745"/>
                      <a:pt x="352179" y="327745"/>
                      <a:pt x="352179" y="327814"/>
                    </a:cubicBezTo>
                    <a:cubicBezTo>
                      <a:pt x="352179" y="328021"/>
                      <a:pt x="352248" y="328297"/>
                      <a:pt x="352248" y="328504"/>
                    </a:cubicBezTo>
                    <a:cubicBezTo>
                      <a:pt x="352248" y="328504"/>
                      <a:pt x="352248" y="328504"/>
                      <a:pt x="352248" y="328504"/>
                    </a:cubicBezTo>
                    <a:cubicBezTo>
                      <a:pt x="352248" y="328573"/>
                      <a:pt x="352248" y="328642"/>
                      <a:pt x="352248" y="328711"/>
                    </a:cubicBezTo>
                    <a:cubicBezTo>
                      <a:pt x="352248" y="328711"/>
                      <a:pt x="352248" y="328711"/>
                      <a:pt x="352248" y="328711"/>
                    </a:cubicBezTo>
                    <a:cubicBezTo>
                      <a:pt x="352248" y="328918"/>
                      <a:pt x="352317" y="329194"/>
                      <a:pt x="352317" y="329401"/>
                    </a:cubicBezTo>
                    <a:cubicBezTo>
                      <a:pt x="352317" y="329401"/>
                      <a:pt x="352317" y="329401"/>
                      <a:pt x="352317" y="329401"/>
                    </a:cubicBezTo>
                    <a:cubicBezTo>
                      <a:pt x="352317" y="329608"/>
                      <a:pt x="352386" y="329885"/>
                      <a:pt x="352386" y="330092"/>
                    </a:cubicBezTo>
                    <a:cubicBezTo>
                      <a:pt x="352386" y="330092"/>
                      <a:pt x="352386" y="330092"/>
                      <a:pt x="352386" y="330092"/>
                    </a:cubicBezTo>
                    <a:cubicBezTo>
                      <a:pt x="352386" y="330161"/>
                      <a:pt x="352386" y="330230"/>
                      <a:pt x="352386" y="330299"/>
                    </a:cubicBezTo>
                    <a:cubicBezTo>
                      <a:pt x="352386" y="330299"/>
                      <a:pt x="352386" y="330368"/>
                      <a:pt x="352386" y="330368"/>
                    </a:cubicBezTo>
                    <a:cubicBezTo>
                      <a:pt x="352386" y="330368"/>
                      <a:pt x="352386" y="330437"/>
                      <a:pt x="352386" y="330437"/>
                    </a:cubicBezTo>
                    <a:cubicBezTo>
                      <a:pt x="352386" y="330713"/>
                      <a:pt x="352455" y="331058"/>
                      <a:pt x="352455" y="331334"/>
                    </a:cubicBezTo>
                    <a:cubicBezTo>
                      <a:pt x="352455" y="331403"/>
                      <a:pt x="352455" y="331472"/>
                      <a:pt x="352455" y="331541"/>
                    </a:cubicBezTo>
                    <a:cubicBezTo>
                      <a:pt x="352455" y="331541"/>
                      <a:pt x="352455" y="331611"/>
                      <a:pt x="352455" y="331611"/>
                    </a:cubicBezTo>
                    <a:cubicBezTo>
                      <a:pt x="352455" y="331749"/>
                      <a:pt x="352455" y="331887"/>
                      <a:pt x="352455" y="332094"/>
                    </a:cubicBezTo>
                    <a:cubicBezTo>
                      <a:pt x="352455" y="332301"/>
                      <a:pt x="352455" y="332439"/>
                      <a:pt x="352455" y="332646"/>
                    </a:cubicBezTo>
                    <a:cubicBezTo>
                      <a:pt x="352455" y="332646"/>
                      <a:pt x="352455" y="332646"/>
                      <a:pt x="352455" y="332715"/>
                    </a:cubicBezTo>
                    <a:cubicBezTo>
                      <a:pt x="352455" y="332922"/>
                      <a:pt x="352455" y="333129"/>
                      <a:pt x="352455" y="333267"/>
                    </a:cubicBezTo>
                    <a:lnTo>
                      <a:pt x="352455" y="333267"/>
                    </a:lnTo>
                    <a:cubicBezTo>
                      <a:pt x="352455" y="333336"/>
                      <a:pt x="352455" y="333405"/>
                      <a:pt x="352455" y="333474"/>
                    </a:cubicBezTo>
                    <a:cubicBezTo>
                      <a:pt x="363225" y="333198"/>
                      <a:pt x="373925" y="330851"/>
                      <a:pt x="383866" y="326640"/>
                    </a:cubicBezTo>
                    <a:cubicBezTo>
                      <a:pt x="383866" y="326571"/>
                      <a:pt x="383866" y="326502"/>
                      <a:pt x="383866" y="326433"/>
                    </a:cubicBezTo>
                    <a:lnTo>
                      <a:pt x="383866" y="326433"/>
                    </a:lnTo>
                    <a:cubicBezTo>
                      <a:pt x="383866" y="326088"/>
                      <a:pt x="383797" y="325812"/>
                      <a:pt x="383797" y="325466"/>
                    </a:cubicBezTo>
                    <a:lnTo>
                      <a:pt x="383797" y="325466"/>
                    </a:lnTo>
                    <a:cubicBezTo>
                      <a:pt x="383797" y="325397"/>
                      <a:pt x="383797" y="325259"/>
                      <a:pt x="383797" y="325190"/>
                    </a:cubicBezTo>
                    <a:lnTo>
                      <a:pt x="383797" y="325190"/>
                    </a:lnTo>
                    <a:cubicBezTo>
                      <a:pt x="383797" y="324845"/>
                      <a:pt x="383728" y="324569"/>
                      <a:pt x="383728" y="324224"/>
                    </a:cubicBezTo>
                    <a:cubicBezTo>
                      <a:pt x="383728" y="324224"/>
                      <a:pt x="383728" y="324155"/>
                      <a:pt x="383728" y="324155"/>
                    </a:cubicBezTo>
                    <a:cubicBezTo>
                      <a:pt x="383728" y="324017"/>
                      <a:pt x="383728" y="323948"/>
                      <a:pt x="383659" y="323810"/>
                    </a:cubicBezTo>
                    <a:cubicBezTo>
                      <a:pt x="383659" y="323810"/>
                      <a:pt x="383659" y="323810"/>
                      <a:pt x="383659" y="323740"/>
                    </a:cubicBezTo>
                    <a:cubicBezTo>
                      <a:pt x="383590" y="323395"/>
                      <a:pt x="383590" y="323050"/>
                      <a:pt x="383521" y="322774"/>
                    </a:cubicBezTo>
                    <a:lnTo>
                      <a:pt x="383521" y="322774"/>
                    </a:lnTo>
                    <a:cubicBezTo>
                      <a:pt x="383521" y="322705"/>
                      <a:pt x="383521" y="322567"/>
                      <a:pt x="383452" y="322498"/>
                    </a:cubicBezTo>
                    <a:lnTo>
                      <a:pt x="383452" y="322498"/>
                    </a:lnTo>
                    <a:cubicBezTo>
                      <a:pt x="383383" y="322153"/>
                      <a:pt x="383383" y="321877"/>
                      <a:pt x="383314" y="321531"/>
                    </a:cubicBezTo>
                    <a:cubicBezTo>
                      <a:pt x="383314" y="321531"/>
                      <a:pt x="383314" y="321531"/>
                      <a:pt x="383314" y="321462"/>
                    </a:cubicBezTo>
                    <a:cubicBezTo>
                      <a:pt x="383314" y="321393"/>
                      <a:pt x="383314" y="321324"/>
                      <a:pt x="383245" y="321186"/>
                    </a:cubicBezTo>
                    <a:lnTo>
                      <a:pt x="383245" y="321117"/>
                    </a:lnTo>
                    <a:cubicBezTo>
                      <a:pt x="383176" y="320703"/>
                      <a:pt x="383107" y="320358"/>
                      <a:pt x="383038" y="319943"/>
                    </a:cubicBezTo>
                    <a:cubicBezTo>
                      <a:pt x="383038" y="319943"/>
                      <a:pt x="383038" y="319943"/>
                      <a:pt x="383038" y="319943"/>
                    </a:cubicBezTo>
                    <a:lnTo>
                      <a:pt x="383038" y="319874"/>
                    </a:lnTo>
                    <a:cubicBezTo>
                      <a:pt x="383038" y="319874"/>
                      <a:pt x="383038" y="319805"/>
                      <a:pt x="383038" y="319805"/>
                    </a:cubicBezTo>
                    <a:cubicBezTo>
                      <a:pt x="382969" y="319460"/>
                      <a:pt x="382969" y="319184"/>
                      <a:pt x="382900" y="318839"/>
                    </a:cubicBezTo>
                    <a:lnTo>
                      <a:pt x="382900" y="318770"/>
                    </a:lnTo>
                    <a:cubicBezTo>
                      <a:pt x="382831" y="318494"/>
                      <a:pt x="382831" y="318287"/>
                      <a:pt x="382762" y="318010"/>
                    </a:cubicBezTo>
                    <a:lnTo>
                      <a:pt x="382762" y="318010"/>
                    </a:lnTo>
                    <a:cubicBezTo>
                      <a:pt x="382693" y="317734"/>
                      <a:pt x="382693" y="317458"/>
                      <a:pt x="382624" y="317182"/>
                    </a:cubicBezTo>
                    <a:cubicBezTo>
                      <a:pt x="382624" y="317182"/>
                      <a:pt x="382624" y="317182"/>
                      <a:pt x="382624" y="317182"/>
                    </a:cubicBezTo>
                    <a:cubicBezTo>
                      <a:pt x="382555" y="316906"/>
                      <a:pt x="382486" y="316561"/>
                      <a:pt x="382417" y="316285"/>
                    </a:cubicBezTo>
                    <a:lnTo>
                      <a:pt x="382417" y="316216"/>
                    </a:lnTo>
                    <a:cubicBezTo>
                      <a:pt x="382417" y="316147"/>
                      <a:pt x="382417" y="316077"/>
                      <a:pt x="382348" y="315939"/>
                    </a:cubicBezTo>
                    <a:cubicBezTo>
                      <a:pt x="382348" y="315870"/>
                      <a:pt x="382348" y="315801"/>
                      <a:pt x="382279" y="315732"/>
                    </a:cubicBezTo>
                    <a:cubicBezTo>
                      <a:pt x="382279" y="315663"/>
                      <a:pt x="382210" y="315525"/>
                      <a:pt x="382210" y="315456"/>
                    </a:cubicBezTo>
                    <a:cubicBezTo>
                      <a:pt x="382210" y="315456"/>
                      <a:pt x="382210" y="315456"/>
                      <a:pt x="382210" y="315456"/>
                    </a:cubicBezTo>
                    <a:cubicBezTo>
                      <a:pt x="382141" y="315180"/>
                      <a:pt x="382071" y="314904"/>
                      <a:pt x="382071" y="314628"/>
                    </a:cubicBezTo>
                    <a:cubicBezTo>
                      <a:pt x="382071" y="314628"/>
                      <a:pt x="382071" y="314628"/>
                      <a:pt x="382071" y="314628"/>
                    </a:cubicBezTo>
                    <a:cubicBezTo>
                      <a:pt x="382002" y="314283"/>
                      <a:pt x="381933" y="314006"/>
                      <a:pt x="381864" y="313661"/>
                    </a:cubicBezTo>
                    <a:lnTo>
                      <a:pt x="381864" y="313661"/>
                    </a:lnTo>
                    <a:cubicBezTo>
                      <a:pt x="381864" y="313523"/>
                      <a:pt x="381795" y="313454"/>
                      <a:pt x="381795" y="313316"/>
                    </a:cubicBezTo>
                    <a:cubicBezTo>
                      <a:pt x="381795" y="313316"/>
                      <a:pt x="381795" y="313316"/>
                      <a:pt x="381795" y="313247"/>
                    </a:cubicBezTo>
                    <a:cubicBezTo>
                      <a:pt x="381726" y="312902"/>
                      <a:pt x="381657" y="312557"/>
                      <a:pt x="381588" y="312280"/>
                    </a:cubicBezTo>
                    <a:cubicBezTo>
                      <a:pt x="381588" y="312280"/>
                      <a:pt x="381588" y="312280"/>
                      <a:pt x="381588" y="312280"/>
                    </a:cubicBezTo>
                    <a:cubicBezTo>
                      <a:pt x="381588" y="312280"/>
                      <a:pt x="381588" y="312211"/>
                      <a:pt x="381588" y="312211"/>
                    </a:cubicBezTo>
                    <a:cubicBezTo>
                      <a:pt x="381588" y="312073"/>
                      <a:pt x="381519" y="312004"/>
                      <a:pt x="381519" y="311866"/>
                    </a:cubicBezTo>
                    <a:cubicBezTo>
                      <a:pt x="381450" y="311590"/>
                      <a:pt x="381381" y="311314"/>
                      <a:pt x="381312" y="311038"/>
                    </a:cubicBezTo>
                    <a:cubicBezTo>
                      <a:pt x="381312" y="310969"/>
                      <a:pt x="381243" y="310900"/>
                      <a:pt x="381243" y="310831"/>
                    </a:cubicBezTo>
                    <a:cubicBezTo>
                      <a:pt x="381243" y="310831"/>
                      <a:pt x="381243" y="310762"/>
                      <a:pt x="381243" y="310762"/>
                    </a:cubicBezTo>
                    <a:cubicBezTo>
                      <a:pt x="381243" y="310762"/>
                      <a:pt x="381243" y="310762"/>
                      <a:pt x="381243" y="310762"/>
                    </a:cubicBezTo>
                    <a:cubicBezTo>
                      <a:pt x="381174" y="310417"/>
                      <a:pt x="381105" y="310140"/>
                      <a:pt x="380967" y="309795"/>
                    </a:cubicBezTo>
                    <a:cubicBezTo>
                      <a:pt x="380967" y="309795"/>
                      <a:pt x="380967" y="309726"/>
                      <a:pt x="380967" y="309726"/>
                    </a:cubicBezTo>
                    <a:cubicBezTo>
                      <a:pt x="380967" y="309657"/>
                      <a:pt x="380898" y="309519"/>
                      <a:pt x="380898" y="309450"/>
                    </a:cubicBezTo>
                    <a:lnTo>
                      <a:pt x="380898" y="309381"/>
                    </a:lnTo>
                    <a:cubicBezTo>
                      <a:pt x="380829" y="309105"/>
                      <a:pt x="380760" y="308760"/>
                      <a:pt x="380622" y="308484"/>
                    </a:cubicBezTo>
                    <a:lnTo>
                      <a:pt x="380622" y="308484"/>
                    </a:lnTo>
                    <a:cubicBezTo>
                      <a:pt x="380484" y="308069"/>
                      <a:pt x="380415" y="307655"/>
                      <a:pt x="380277" y="307241"/>
                    </a:cubicBezTo>
                    <a:lnTo>
                      <a:pt x="380277" y="307241"/>
                    </a:lnTo>
                    <a:cubicBezTo>
                      <a:pt x="380139" y="306827"/>
                      <a:pt x="380000" y="306412"/>
                      <a:pt x="379862" y="305998"/>
                    </a:cubicBezTo>
                    <a:cubicBezTo>
                      <a:pt x="379862" y="305998"/>
                      <a:pt x="379862" y="305998"/>
                      <a:pt x="379862" y="305929"/>
                    </a:cubicBezTo>
                    <a:cubicBezTo>
                      <a:pt x="379724" y="305584"/>
                      <a:pt x="379655" y="305239"/>
                      <a:pt x="379517" y="304894"/>
                    </a:cubicBezTo>
                    <a:lnTo>
                      <a:pt x="379517" y="304825"/>
                    </a:lnTo>
                    <a:cubicBezTo>
                      <a:pt x="379517" y="304825"/>
                      <a:pt x="379517" y="304825"/>
                      <a:pt x="379517" y="304825"/>
                    </a:cubicBezTo>
                    <a:cubicBezTo>
                      <a:pt x="379517" y="304825"/>
                      <a:pt x="379517" y="304756"/>
                      <a:pt x="379517" y="304756"/>
                    </a:cubicBezTo>
                    <a:cubicBezTo>
                      <a:pt x="379517" y="304756"/>
                      <a:pt x="379517" y="304756"/>
                      <a:pt x="379517" y="304756"/>
                    </a:cubicBezTo>
                    <a:cubicBezTo>
                      <a:pt x="379517" y="304618"/>
                      <a:pt x="379448" y="304549"/>
                      <a:pt x="379379" y="304410"/>
                    </a:cubicBezTo>
                    <a:cubicBezTo>
                      <a:pt x="379379" y="304341"/>
                      <a:pt x="379379" y="304272"/>
                      <a:pt x="379310" y="304272"/>
                    </a:cubicBezTo>
                    <a:cubicBezTo>
                      <a:pt x="379310" y="304203"/>
                      <a:pt x="379241" y="304134"/>
                      <a:pt x="379241" y="304065"/>
                    </a:cubicBezTo>
                    <a:lnTo>
                      <a:pt x="379172" y="303927"/>
                    </a:lnTo>
                    <a:cubicBezTo>
                      <a:pt x="379103" y="303651"/>
                      <a:pt x="378965" y="303375"/>
                      <a:pt x="378896" y="303168"/>
                    </a:cubicBezTo>
                    <a:cubicBezTo>
                      <a:pt x="378896" y="303168"/>
                      <a:pt x="378896" y="303168"/>
                      <a:pt x="378896" y="303168"/>
                    </a:cubicBezTo>
                    <a:cubicBezTo>
                      <a:pt x="376756" y="296886"/>
                      <a:pt x="373994" y="290810"/>
                      <a:pt x="370681" y="285080"/>
                    </a:cubicBezTo>
                    <a:cubicBezTo>
                      <a:pt x="359013" y="264922"/>
                      <a:pt x="340995" y="249803"/>
                      <a:pt x="319939" y="241450"/>
                    </a:cubicBezTo>
                    <a:cubicBezTo>
                      <a:pt x="320422" y="240345"/>
                      <a:pt x="320975" y="239172"/>
                      <a:pt x="321527" y="238067"/>
                    </a:cubicBezTo>
                    <a:cubicBezTo>
                      <a:pt x="321596" y="238067"/>
                      <a:pt x="321734" y="238067"/>
                      <a:pt x="321803" y="238136"/>
                    </a:cubicBezTo>
                    <a:cubicBezTo>
                      <a:pt x="321803" y="238136"/>
                      <a:pt x="321803" y="238136"/>
                      <a:pt x="321803" y="238136"/>
                    </a:cubicBezTo>
                    <a:cubicBezTo>
                      <a:pt x="321803" y="238136"/>
                      <a:pt x="321803" y="238136"/>
                      <a:pt x="321803" y="238136"/>
                    </a:cubicBezTo>
                    <a:cubicBezTo>
                      <a:pt x="321941" y="238136"/>
                      <a:pt x="322079" y="238205"/>
                      <a:pt x="322217" y="238205"/>
                    </a:cubicBezTo>
                    <a:cubicBezTo>
                      <a:pt x="322494" y="238274"/>
                      <a:pt x="322770" y="238274"/>
                      <a:pt x="323115" y="238343"/>
                    </a:cubicBezTo>
                    <a:cubicBezTo>
                      <a:pt x="323253" y="238343"/>
                      <a:pt x="323322" y="238343"/>
                      <a:pt x="323460" y="238343"/>
                    </a:cubicBezTo>
                    <a:cubicBezTo>
                      <a:pt x="323805" y="238412"/>
                      <a:pt x="324081" y="238412"/>
                      <a:pt x="324427" y="238481"/>
                    </a:cubicBezTo>
                    <a:cubicBezTo>
                      <a:pt x="324427" y="238481"/>
                      <a:pt x="324427" y="238481"/>
                      <a:pt x="324496" y="238481"/>
                    </a:cubicBezTo>
                    <a:cubicBezTo>
                      <a:pt x="324496" y="238481"/>
                      <a:pt x="324496" y="238481"/>
                      <a:pt x="324496" y="238481"/>
                    </a:cubicBezTo>
                    <a:cubicBezTo>
                      <a:pt x="324634" y="238481"/>
                      <a:pt x="324772" y="238481"/>
                      <a:pt x="324910" y="238550"/>
                    </a:cubicBezTo>
                    <a:cubicBezTo>
                      <a:pt x="325186" y="238550"/>
                      <a:pt x="325531" y="238619"/>
                      <a:pt x="325807" y="238619"/>
                    </a:cubicBezTo>
                    <a:cubicBezTo>
                      <a:pt x="325807" y="238619"/>
                      <a:pt x="325807" y="238619"/>
                      <a:pt x="325807" y="238619"/>
                    </a:cubicBezTo>
                    <a:cubicBezTo>
                      <a:pt x="325945" y="238619"/>
                      <a:pt x="326083" y="238619"/>
                      <a:pt x="326291" y="238688"/>
                    </a:cubicBezTo>
                    <a:cubicBezTo>
                      <a:pt x="326567" y="238688"/>
                      <a:pt x="326912" y="238757"/>
                      <a:pt x="327188" y="238757"/>
                    </a:cubicBezTo>
                    <a:lnTo>
                      <a:pt x="327188" y="238757"/>
                    </a:lnTo>
                    <a:cubicBezTo>
                      <a:pt x="327602" y="238826"/>
                      <a:pt x="328085" y="238826"/>
                      <a:pt x="328500" y="238826"/>
                    </a:cubicBezTo>
                    <a:cubicBezTo>
                      <a:pt x="328500" y="238826"/>
                      <a:pt x="328500" y="238826"/>
                      <a:pt x="328500" y="238826"/>
                    </a:cubicBezTo>
                    <a:cubicBezTo>
                      <a:pt x="328569" y="238826"/>
                      <a:pt x="328569" y="238826"/>
                      <a:pt x="328638" y="238826"/>
                    </a:cubicBezTo>
                    <a:cubicBezTo>
                      <a:pt x="329052" y="238826"/>
                      <a:pt x="329466" y="238895"/>
                      <a:pt x="329811" y="238895"/>
                    </a:cubicBezTo>
                    <a:cubicBezTo>
                      <a:pt x="329811" y="238895"/>
                      <a:pt x="329811" y="238895"/>
                      <a:pt x="329811" y="238895"/>
                    </a:cubicBezTo>
                    <a:cubicBezTo>
                      <a:pt x="330226" y="238895"/>
                      <a:pt x="330709" y="238964"/>
                      <a:pt x="331123" y="238964"/>
                    </a:cubicBezTo>
                    <a:cubicBezTo>
                      <a:pt x="331123" y="238964"/>
                      <a:pt x="331123" y="238964"/>
                      <a:pt x="331123" y="238964"/>
                    </a:cubicBezTo>
                    <a:cubicBezTo>
                      <a:pt x="331261" y="238964"/>
                      <a:pt x="331399" y="238964"/>
                      <a:pt x="331606" y="238964"/>
                    </a:cubicBezTo>
                    <a:cubicBezTo>
                      <a:pt x="331882" y="238964"/>
                      <a:pt x="332159" y="238964"/>
                      <a:pt x="332504" y="238964"/>
                    </a:cubicBezTo>
                    <a:cubicBezTo>
                      <a:pt x="332504" y="238964"/>
                      <a:pt x="332573" y="238964"/>
                      <a:pt x="332573" y="238964"/>
                    </a:cubicBezTo>
                    <a:cubicBezTo>
                      <a:pt x="332987" y="238964"/>
                      <a:pt x="333401" y="238964"/>
                      <a:pt x="333815" y="238964"/>
                    </a:cubicBezTo>
                    <a:cubicBezTo>
                      <a:pt x="333884" y="238964"/>
                      <a:pt x="333954" y="238964"/>
                      <a:pt x="334092" y="238964"/>
                    </a:cubicBezTo>
                    <a:lnTo>
                      <a:pt x="334092" y="238964"/>
                    </a:lnTo>
                    <a:cubicBezTo>
                      <a:pt x="334437" y="238964"/>
                      <a:pt x="334782" y="238964"/>
                      <a:pt x="335127" y="238964"/>
                    </a:cubicBezTo>
                    <a:cubicBezTo>
                      <a:pt x="335127" y="238964"/>
                      <a:pt x="335196" y="238964"/>
                      <a:pt x="335196" y="238964"/>
                    </a:cubicBezTo>
                    <a:cubicBezTo>
                      <a:pt x="335334" y="238964"/>
                      <a:pt x="335403" y="238964"/>
                      <a:pt x="335541" y="238964"/>
                    </a:cubicBezTo>
                    <a:cubicBezTo>
                      <a:pt x="335610" y="238964"/>
                      <a:pt x="335679" y="238964"/>
                      <a:pt x="335748" y="238964"/>
                    </a:cubicBezTo>
                    <a:cubicBezTo>
                      <a:pt x="335817" y="238964"/>
                      <a:pt x="335887" y="238964"/>
                      <a:pt x="335887" y="238964"/>
                    </a:cubicBezTo>
                    <a:cubicBezTo>
                      <a:pt x="336094" y="238964"/>
                      <a:pt x="336232" y="238964"/>
                      <a:pt x="336439" y="238964"/>
                    </a:cubicBezTo>
                    <a:cubicBezTo>
                      <a:pt x="336508" y="238964"/>
                      <a:pt x="336508" y="238964"/>
                      <a:pt x="336577" y="238964"/>
                    </a:cubicBezTo>
                    <a:cubicBezTo>
                      <a:pt x="336715" y="238964"/>
                      <a:pt x="336784" y="238964"/>
                      <a:pt x="336922" y="238964"/>
                    </a:cubicBezTo>
                    <a:cubicBezTo>
                      <a:pt x="337612" y="238964"/>
                      <a:pt x="338234" y="238964"/>
                      <a:pt x="338924" y="238895"/>
                    </a:cubicBezTo>
                    <a:cubicBezTo>
                      <a:pt x="339131" y="238895"/>
                      <a:pt x="339407" y="238895"/>
                      <a:pt x="339614" y="238895"/>
                    </a:cubicBezTo>
                    <a:cubicBezTo>
                      <a:pt x="339614" y="238895"/>
                      <a:pt x="339614" y="238895"/>
                      <a:pt x="339614" y="238895"/>
                    </a:cubicBezTo>
                    <a:cubicBezTo>
                      <a:pt x="339822" y="238895"/>
                      <a:pt x="340029" y="238895"/>
                      <a:pt x="340236" y="238895"/>
                    </a:cubicBezTo>
                    <a:lnTo>
                      <a:pt x="340305" y="238895"/>
                    </a:lnTo>
                    <a:cubicBezTo>
                      <a:pt x="340374" y="238895"/>
                      <a:pt x="340512" y="238895"/>
                      <a:pt x="340581" y="238895"/>
                    </a:cubicBezTo>
                    <a:cubicBezTo>
                      <a:pt x="340581" y="238895"/>
                      <a:pt x="340581" y="238895"/>
                      <a:pt x="340581" y="238895"/>
                    </a:cubicBezTo>
                    <a:cubicBezTo>
                      <a:pt x="340995" y="238895"/>
                      <a:pt x="341409" y="238826"/>
                      <a:pt x="341824" y="238826"/>
                    </a:cubicBezTo>
                    <a:cubicBezTo>
                      <a:pt x="341824" y="238826"/>
                      <a:pt x="341893" y="238826"/>
                      <a:pt x="341893" y="238826"/>
                    </a:cubicBezTo>
                    <a:cubicBezTo>
                      <a:pt x="341893" y="238826"/>
                      <a:pt x="341893" y="238826"/>
                      <a:pt x="341962" y="238826"/>
                    </a:cubicBezTo>
                    <a:cubicBezTo>
                      <a:pt x="342307" y="238826"/>
                      <a:pt x="342652" y="238757"/>
                      <a:pt x="342997" y="238757"/>
                    </a:cubicBezTo>
                    <a:cubicBezTo>
                      <a:pt x="342997" y="238757"/>
                      <a:pt x="342997" y="238757"/>
                      <a:pt x="343066" y="238757"/>
                    </a:cubicBezTo>
                    <a:cubicBezTo>
                      <a:pt x="343135" y="238757"/>
                      <a:pt x="343204" y="238757"/>
                      <a:pt x="343273" y="238757"/>
                    </a:cubicBezTo>
                    <a:cubicBezTo>
                      <a:pt x="343273" y="238757"/>
                      <a:pt x="343342" y="238757"/>
                      <a:pt x="343342" y="238757"/>
                    </a:cubicBezTo>
                    <a:cubicBezTo>
                      <a:pt x="343757" y="238757"/>
                      <a:pt x="344171" y="238688"/>
                      <a:pt x="344585" y="238688"/>
                    </a:cubicBezTo>
                    <a:lnTo>
                      <a:pt x="344654" y="238688"/>
                    </a:lnTo>
                    <a:cubicBezTo>
                      <a:pt x="344723" y="238688"/>
                      <a:pt x="344861" y="238688"/>
                      <a:pt x="344930" y="238688"/>
                    </a:cubicBezTo>
                    <a:cubicBezTo>
                      <a:pt x="344930" y="238688"/>
                      <a:pt x="344930" y="238688"/>
                      <a:pt x="344930" y="238688"/>
                    </a:cubicBezTo>
                    <a:cubicBezTo>
                      <a:pt x="345275" y="238688"/>
                      <a:pt x="345621" y="238619"/>
                      <a:pt x="345897" y="238619"/>
                    </a:cubicBezTo>
                    <a:cubicBezTo>
                      <a:pt x="346035" y="238619"/>
                      <a:pt x="346104" y="238619"/>
                      <a:pt x="346242" y="238619"/>
                    </a:cubicBezTo>
                    <a:cubicBezTo>
                      <a:pt x="346242" y="238619"/>
                      <a:pt x="346242" y="238619"/>
                      <a:pt x="346311" y="238619"/>
                    </a:cubicBezTo>
                    <a:cubicBezTo>
                      <a:pt x="346656" y="238550"/>
                      <a:pt x="347001" y="238550"/>
                      <a:pt x="347277" y="238481"/>
                    </a:cubicBezTo>
                    <a:cubicBezTo>
                      <a:pt x="347415" y="238481"/>
                      <a:pt x="347485" y="238481"/>
                      <a:pt x="347623" y="238412"/>
                    </a:cubicBezTo>
                    <a:cubicBezTo>
                      <a:pt x="347692" y="238412"/>
                      <a:pt x="347761" y="238412"/>
                      <a:pt x="347830" y="238412"/>
                    </a:cubicBezTo>
                    <a:cubicBezTo>
                      <a:pt x="347830" y="238412"/>
                      <a:pt x="347830" y="238412"/>
                      <a:pt x="347830" y="238412"/>
                    </a:cubicBezTo>
                    <a:lnTo>
                      <a:pt x="347899" y="238412"/>
                    </a:lnTo>
                    <a:cubicBezTo>
                      <a:pt x="348244" y="238343"/>
                      <a:pt x="348589" y="238343"/>
                      <a:pt x="348934" y="238274"/>
                    </a:cubicBezTo>
                    <a:cubicBezTo>
                      <a:pt x="348934" y="238274"/>
                      <a:pt x="348934" y="238274"/>
                      <a:pt x="349003" y="238274"/>
                    </a:cubicBezTo>
                    <a:cubicBezTo>
                      <a:pt x="349349" y="238205"/>
                      <a:pt x="349694" y="238205"/>
                      <a:pt x="350039" y="238136"/>
                    </a:cubicBezTo>
                    <a:cubicBezTo>
                      <a:pt x="350039" y="238136"/>
                      <a:pt x="350108" y="238136"/>
                      <a:pt x="350108" y="238136"/>
                    </a:cubicBezTo>
                    <a:cubicBezTo>
                      <a:pt x="350177" y="238136"/>
                      <a:pt x="350315" y="238136"/>
                      <a:pt x="350384" y="238067"/>
                    </a:cubicBezTo>
                    <a:lnTo>
                      <a:pt x="350453" y="238067"/>
                    </a:lnTo>
                    <a:cubicBezTo>
                      <a:pt x="352110" y="237860"/>
                      <a:pt x="353767" y="237515"/>
                      <a:pt x="355355" y="237239"/>
                    </a:cubicBezTo>
                    <a:cubicBezTo>
                      <a:pt x="355355" y="237239"/>
                      <a:pt x="355355" y="237239"/>
                      <a:pt x="355355" y="237239"/>
                    </a:cubicBezTo>
                    <a:lnTo>
                      <a:pt x="355562" y="237170"/>
                    </a:lnTo>
                    <a:cubicBezTo>
                      <a:pt x="355907" y="237100"/>
                      <a:pt x="356252" y="237031"/>
                      <a:pt x="356597" y="236962"/>
                    </a:cubicBezTo>
                    <a:lnTo>
                      <a:pt x="356666" y="236962"/>
                    </a:lnTo>
                    <a:cubicBezTo>
                      <a:pt x="356735" y="236962"/>
                      <a:pt x="356873" y="236893"/>
                      <a:pt x="356942" y="236893"/>
                    </a:cubicBezTo>
                    <a:cubicBezTo>
                      <a:pt x="356942" y="236893"/>
                      <a:pt x="356942" y="236893"/>
                      <a:pt x="356942" y="236893"/>
                    </a:cubicBezTo>
                    <a:cubicBezTo>
                      <a:pt x="357288" y="236824"/>
                      <a:pt x="357633" y="236755"/>
                      <a:pt x="357909" y="236686"/>
                    </a:cubicBezTo>
                    <a:cubicBezTo>
                      <a:pt x="357909" y="236686"/>
                      <a:pt x="357909" y="236686"/>
                      <a:pt x="357978" y="236686"/>
                    </a:cubicBezTo>
                    <a:cubicBezTo>
                      <a:pt x="358116" y="236686"/>
                      <a:pt x="358185" y="236617"/>
                      <a:pt x="358323" y="236617"/>
                    </a:cubicBezTo>
                    <a:cubicBezTo>
                      <a:pt x="358668" y="236548"/>
                      <a:pt x="358945" y="236479"/>
                      <a:pt x="359290" y="236410"/>
                    </a:cubicBezTo>
                    <a:cubicBezTo>
                      <a:pt x="359359" y="236410"/>
                      <a:pt x="359497" y="236341"/>
                      <a:pt x="359566" y="236341"/>
                    </a:cubicBezTo>
                    <a:lnTo>
                      <a:pt x="359566" y="236341"/>
                    </a:lnTo>
                    <a:cubicBezTo>
                      <a:pt x="359911" y="236272"/>
                      <a:pt x="360187" y="236203"/>
                      <a:pt x="360532" y="236134"/>
                    </a:cubicBezTo>
                    <a:cubicBezTo>
                      <a:pt x="360532" y="236134"/>
                      <a:pt x="360532" y="236134"/>
                      <a:pt x="360532" y="236134"/>
                    </a:cubicBezTo>
                    <a:cubicBezTo>
                      <a:pt x="360670" y="236134"/>
                      <a:pt x="360739" y="236065"/>
                      <a:pt x="360877" y="236065"/>
                    </a:cubicBezTo>
                    <a:cubicBezTo>
                      <a:pt x="360877" y="236065"/>
                      <a:pt x="360877" y="236065"/>
                      <a:pt x="360877" y="236065"/>
                    </a:cubicBezTo>
                    <a:cubicBezTo>
                      <a:pt x="361223" y="235996"/>
                      <a:pt x="361499" y="235858"/>
                      <a:pt x="361844" y="235789"/>
                    </a:cubicBezTo>
                    <a:cubicBezTo>
                      <a:pt x="361844" y="235789"/>
                      <a:pt x="361844" y="235789"/>
                      <a:pt x="361844" y="235789"/>
                    </a:cubicBezTo>
                    <a:cubicBezTo>
                      <a:pt x="361982" y="235789"/>
                      <a:pt x="362051" y="235720"/>
                      <a:pt x="362189" y="235720"/>
                    </a:cubicBezTo>
                    <a:cubicBezTo>
                      <a:pt x="362189" y="235720"/>
                      <a:pt x="362189" y="235720"/>
                      <a:pt x="362189" y="235720"/>
                    </a:cubicBezTo>
                    <a:cubicBezTo>
                      <a:pt x="362534" y="235651"/>
                      <a:pt x="362810" y="235582"/>
                      <a:pt x="363156" y="235444"/>
                    </a:cubicBezTo>
                    <a:lnTo>
                      <a:pt x="363156" y="235444"/>
                    </a:lnTo>
                    <a:cubicBezTo>
                      <a:pt x="363570" y="235306"/>
                      <a:pt x="363984" y="235237"/>
                      <a:pt x="364398" y="235098"/>
                    </a:cubicBezTo>
                    <a:lnTo>
                      <a:pt x="364329" y="235098"/>
                    </a:lnTo>
                    <a:cubicBezTo>
                      <a:pt x="364467" y="235098"/>
                      <a:pt x="364536" y="235029"/>
                      <a:pt x="364674" y="235029"/>
                    </a:cubicBezTo>
                    <a:cubicBezTo>
                      <a:pt x="364674" y="235029"/>
                      <a:pt x="364743" y="235029"/>
                      <a:pt x="364743" y="235029"/>
                    </a:cubicBezTo>
                    <a:cubicBezTo>
                      <a:pt x="365089" y="234960"/>
                      <a:pt x="365365" y="234822"/>
                      <a:pt x="365710" y="234753"/>
                    </a:cubicBezTo>
                    <a:lnTo>
                      <a:pt x="365779" y="234753"/>
                    </a:lnTo>
                    <a:cubicBezTo>
                      <a:pt x="365848" y="234753"/>
                      <a:pt x="365986" y="234684"/>
                      <a:pt x="366055" y="234684"/>
                    </a:cubicBezTo>
                    <a:cubicBezTo>
                      <a:pt x="366055" y="234684"/>
                      <a:pt x="366124" y="234684"/>
                      <a:pt x="366124" y="234684"/>
                    </a:cubicBezTo>
                    <a:cubicBezTo>
                      <a:pt x="366400" y="234615"/>
                      <a:pt x="366746" y="234477"/>
                      <a:pt x="367022" y="234408"/>
                    </a:cubicBezTo>
                    <a:lnTo>
                      <a:pt x="367091" y="234408"/>
                    </a:lnTo>
                    <a:cubicBezTo>
                      <a:pt x="367160" y="234408"/>
                      <a:pt x="367298" y="234339"/>
                      <a:pt x="367367" y="234339"/>
                    </a:cubicBezTo>
                    <a:cubicBezTo>
                      <a:pt x="367367" y="234339"/>
                      <a:pt x="367367" y="234339"/>
                      <a:pt x="367367" y="234339"/>
                    </a:cubicBezTo>
                    <a:cubicBezTo>
                      <a:pt x="367712" y="234270"/>
                      <a:pt x="367988" y="234132"/>
                      <a:pt x="368333" y="233994"/>
                    </a:cubicBezTo>
                    <a:cubicBezTo>
                      <a:pt x="368471" y="233925"/>
                      <a:pt x="368540" y="233925"/>
                      <a:pt x="368679" y="233856"/>
                    </a:cubicBezTo>
                    <a:cubicBezTo>
                      <a:pt x="368679" y="233856"/>
                      <a:pt x="368679" y="233856"/>
                      <a:pt x="368748" y="233856"/>
                    </a:cubicBezTo>
                    <a:cubicBezTo>
                      <a:pt x="369093" y="233718"/>
                      <a:pt x="369369" y="233649"/>
                      <a:pt x="369714" y="233511"/>
                    </a:cubicBezTo>
                    <a:cubicBezTo>
                      <a:pt x="369714" y="233511"/>
                      <a:pt x="369714" y="233511"/>
                      <a:pt x="369783" y="233511"/>
                    </a:cubicBezTo>
                    <a:cubicBezTo>
                      <a:pt x="369921" y="233442"/>
                      <a:pt x="369990" y="233442"/>
                      <a:pt x="370128" y="233373"/>
                    </a:cubicBezTo>
                    <a:lnTo>
                      <a:pt x="370059" y="233373"/>
                    </a:lnTo>
                    <a:cubicBezTo>
                      <a:pt x="370404" y="233235"/>
                      <a:pt x="370681" y="233165"/>
                      <a:pt x="371026" y="233027"/>
                    </a:cubicBezTo>
                    <a:cubicBezTo>
                      <a:pt x="371026" y="233027"/>
                      <a:pt x="371095" y="233027"/>
                      <a:pt x="371095" y="233027"/>
                    </a:cubicBezTo>
                    <a:cubicBezTo>
                      <a:pt x="371164" y="233027"/>
                      <a:pt x="371233" y="232958"/>
                      <a:pt x="371302" y="232958"/>
                    </a:cubicBezTo>
                    <a:lnTo>
                      <a:pt x="371371" y="232958"/>
                    </a:lnTo>
                    <a:cubicBezTo>
                      <a:pt x="372061" y="232682"/>
                      <a:pt x="372752" y="232406"/>
                      <a:pt x="373442" y="232130"/>
                    </a:cubicBezTo>
                    <a:lnTo>
                      <a:pt x="373511" y="232130"/>
                    </a:lnTo>
                    <a:cubicBezTo>
                      <a:pt x="373580" y="232061"/>
                      <a:pt x="373718" y="232061"/>
                      <a:pt x="373787" y="231992"/>
                    </a:cubicBezTo>
                    <a:cubicBezTo>
                      <a:pt x="373787" y="231992"/>
                      <a:pt x="373787" y="231992"/>
                      <a:pt x="373856" y="231992"/>
                    </a:cubicBezTo>
                    <a:cubicBezTo>
                      <a:pt x="374547" y="231716"/>
                      <a:pt x="375306" y="231371"/>
                      <a:pt x="375996" y="231094"/>
                    </a:cubicBezTo>
                    <a:lnTo>
                      <a:pt x="375996" y="231094"/>
                    </a:lnTo>
                    <a:cubicBezTo>
                      <a:pt x="376065" y="231025"/>
                      <a:pt x="376203" y="231025"/>
                      <a:pt x="376272" y="230956"/>
                    </a:cubicBezTo>
                    <a:cubicBezTo>
                      <a:pt x="376272" y="230956"/>
                      <a:pt x="376272" y="230956"/>
                      <a:pt x="376272" y="230956"/>
                    </a:cubicBezTo>
                    <a:cubicBezTo>
                      <a:pt x="376549" y="230818"/>
                      <a:pt x="376894" y="230680"/>
                      <a:pt x="377170" y="230542"/>
                    </a:cubicBezTo>
                    <a:cubicBezTo>
                      <a:pt x="377170" y="230542"/>
                      <a:pt x="377239" y="230542"/>
                      <a:pt x="377239" y="230542"/>
                    </a:cubicBezTo>
                    <a:cubicBezTo>
                      <a:pt x="377308" y="230542"/>
                      <a:pt x="377377" y="230473"/>
                      <a:pt x="377446" y="230473"/>
                    </a:cubicBezTo>
                    <a:lnTo>
                      <a:pt x="377515" y="230404"/>
                    </a:lnTo>
                    <a:cubicBezTo>
                      <a:pt x="377791" y="230266"/>
                      <a:pt x="378067" y="230128"/>
                      <a:pt x="378344" y="230059"/>
                    </a:cubicBezTo>
                    <a:cubicBezTo>
                      <a:pt x="378344" y="230059"/>
                      <a:pt x="378413" y="230059"/>
                      <a:pt x="378413" y="229990"/>
                    </a:cubicBezTo>
                    <a:cubicBezTo>
                      <a:pt x="378482" y="229921"/>
                      <a:pt x="378551" y="229921"/>
                      <a:pt x="378620" y="229852"/>
                    </a:cubicBezTo>
                    <a:lnTo>
                      <a:pt x="378689" y="229783"/>
                    </a:lnTo>
                    <a:cubicBezTo>
                      <a:pt x="379379" y="229438"/>
                      <a:pt x="380069" y="229161"/>
                      <a:pt x="380760" y="228816"/>
                    </a:cubicBezTo>
                    <a:cubicBezTo>
                      <a:pt x="380760" y="228816"/>
                      <a:pt x="380760" y="228816"/>
                      <a:pt x="380829" y="228816"/>
                    </a:cubicBezTo>
                    <a:cubicBezTo>
                      <a:pt x="381312" y="228540"/>
                      <a:pt x="381795" y="228333"/>
                      <a:pt x="382279" y="228057"/>
                    </a:cubicBezTo>
                    <a:lnTo>
                      <a:pt x="382279" y="228057"/>
                    </a:lnTo>
                    <a:cubicBezTo>
                      <a:pt x="382555" y="227919"/>
                      <a:pt x="382831" y="227781"/>
                      <a:pt x="383107" y="227643"/>
                    </a:cubicBezTo>
                    <a:lnTo>
                      <a:pt x="383107" y="227643"/>
                    </a:lnTo>
                    <a:cubicBezTo>
                      <a:pt x="383176" y="227574"/>
                      <a:pt x="383314" y="227574"/>
                      <a:pt x="383383" y="227505"/>
                    </a:cubicBezTo>
                    <a:cubicBezTo>
                      <a:pt x="383659" y="227366"/>
                      <a:pt x="384004" y="227159"/>
                      <a:pt x="384281" y="227021"/>
                    </a:cubicBezTo>
                    <a:cubicBezTo>
                      <a:pt x="384281" y="227021"/>
                      <a:pt x="384350" y="227021"/>
                      <a:pt x="384350" y="226952"/>
                    </a:cubicBezTo>
                    <a:cubicBezTo>
                      <a:pt x="384419" y="226883"/>
                      <a:pt x="384488" y="226883"/>
                      <a:pt x="384626" y="226814"/>
                    </a:cubicBezTo>
                    <a:lnTo>
                      <a:pt x="384695" y="226814"/>
                    </a:lnTo>
                    <a:cubicBezTo>
                      <a:pt x="385385" y="226469"/>
                      <a:pt x="386007" y="226055"/>
                      <a:pt x="386628" y="225710"/>
                    </a:cubicBezTo>
                    <a:lnTo>
                      <a:pt x="386697" y="225710"/>
                    </a:lnTo>
                    <a:cubicBezTo>
                      <a:pt x="386766" y="225641"/>
                      <a:pt x="386835" y="225641"/>
                      <a:pt x="386973" y="225572"/>
                    </a:cubicBezTo>
                    <a:cubicBezTo>
                      <a:pt x="387042" y="225502"/>
                      <a:pt x="387180" y="225433"/>
                      <a:pt x="387249" y="225433"/>
                    </a:cubicBezTo>
                    <a:cubicBezTo>
                      <a:pt x="387318" y="225433"/>
                      <a:pt x="387318" y="225364"/>
                      <a:pt x="387387" y="225364"/>
                    </a:cubicBezTo>
                    <a:cubicBezTo>
                      <a:pt x="387663" y="225226"/>
                      <a:pt x="387870" y="225088"/>
                      <a:pt x="388147" y="224950"/>
                    </a:cubicBezTo>
                    <a:cubicBezTo>
                      <a:pt x="388147" y="224950"/>
                      <a:pt x="388216" y="224950"/>
                      <a:pt x="388216" y="224881"/>
                    </a:cubicBezTo>
                    <a:cubicBezTo>
                      <a:pt x="388285" y="224881"/>
                      <a:pt x="388354" y="224812"/>
                      <a:pt x="388354" y="224812"/>
                    </a:cubicBezTo>
                    <a:cubicBezTo>
                      <a:pt x="388423" y="224743"/>
                      <a:pt x="388492" y="224743"/>
                      <a:pt x="388561" y="224674"/>
                    </a:cubicBezTo>
                    <a:cubicBezTo>
                      <a:pt x="389803" y="223915"/>
                      <a:pt x="391046" y="223155"/>
                      <a:pt x="392289" y="222327"/>
                    </a:cubicBezTo>
                    <a:lnTo>
                      <a:pt x="392151" y="222396"/>
                    </a:lnTo>
                    <a:cubicBezTo>
                      <a:pt x="392289" y="222327"/>
                      <a:pt x="392427" y="222258"/>
                      <a:pt x="392496" y="222120"/>
                    </a:cubicBezTo>
                    <a:cubicBezTo>
                      <a:pt x="392496" y="222120"/>
                      <a:pt x="392565" y="222051"/>
                      <a:pt x="392565" y="222051"/>
                    </a:cubicBezTo>
                    <a:cubicBezTo>
                      <a:pt x="392634" y="221982"/>
                      <a:pt x="392772" y="221913"/>
                      <a:pt x="392841" y="221844"/>
                    </a:cubicBezTo>
                    <a:cubicBezTo>
                      <a:pt x="392841" y="221844"/>
                      <a:pt x="392841" y="221844"/>
                      <a:pt x="392910" y="221844"/>
                    </a:cubicBezTo>
                    <a:cubicBezTo>
                      <a:pt x="393186" y="221636"/>
                      <a:pt x="393393" y="221498"/>
                      <a:pt x="393670" y="221291"/>
                    </a:cubicBezTo>
                    <a:cubicBezTo>
                      <a:pt x="393670" y="221291"/>
                      <a:pt x="393670" y="221291"/>
                      <a:pt x="393670" y="221291"/>
                    </a:cubicBezTo>
                    <a:cubicBezTo>
                      <a:pt x="393739" y="221291"/>
                      <a:pt x="393739" y="221222"/>
                      <a:pt x="393808" y="221222"/>
                    </a:cubicBezTo>
                    <a:cubicBezTo>
                      <a:pt x="393877" y="221153"/>
                      <a:pt x="394015" y="221084"/>
                      <a:pt x="394084" y="221015"/>
                    </a:cubicBezTo>
                    <a:cubicBezTo>
                      <a:pt x="394291" y="220877"/>
                      <a:pt x="394567" y="220670"/>
                      <a:pt x="394774" y="220532"/>
                    </a:cubicBezTo>
                    <a:cubicBezTo>
                      <a:pt x="394774" y="220532"/>
                      <a:pt x="394774" y="220532"/>
                      <a:pt x="394774" y="220532"/>
                    </a:cubicBezTo>
                    <a:cubicBezTo>
                      <a:pt x="394843" y="220463"/>
                      <a:pt x="394912" y="220394"/>
                      <a:pt x="394981" y="220394"/>
                    </a:cubicBezTo>
                    <a:cubicBezTo>
                      <a:pt x="395050" y="220325"/>
                      <a:pt x="395050" y="220325"/>
                      <a:pt x="395119" y="220256"/>
                    </a:cubicBezTo>
                    <a:cubicBezTo>
                      <a:pt x="395326" y="220118"/>
                      <a:pt x="395603" y="219911"/>
                      <a:pt x="395810" y="219773"/>
                    </a:cubicBezTo>
                    <a:cubicBezTo>
                      <a:pt x="395810" y="219773"/>
                      <a:pt x="395810" y="219773"/>
                      <a:pt x="395810" y="219773"/>
                    </a:cubicBezTo>
                    <a:cubicBezTo>
                      <a:pt x="395810" y="219773"/>
                      <a:pt x="395879" y="219703"/>
                      <a:pt x="395879" y="219703"/>
                    </a:cubicBezTo>
                    <a:cubicBezTo>
                      <a:pt x="395948" y="219634"/>
                      <a:pt x="396017" y="219634"/>
                      <a:pt x="396017" y="219565"/>
                    </a:cubicBezTo>
                    <a:lnTo>
                      <a:pt x="396017" y="219565"/>
                    </a:lnTo>
                    <a:cubicBezTo>
                      <a:pt x="396983" y="218875"/>
                      <a:pt x="397950" y="218116"/>
                      <a:pt x="398916" y="217356"/>
                    </a:cubicBezTo>
                    <a:lnTo>
                      <a:pt x="398916" y="217356"/>
                    </a:lnTo>
                    <a:cubicBezTo>
                      <a:pt x="399261" y="217080"/>
                      <a:pt x="399607" y="216804"/>
                      <a:pt x="399952" y="216528"/>
                    </a:cubicBezTo>
                    <a:cubicBezTo>
                      <a:pt x="399952" y="216528"/>
                      <a:pt x="400021" y="216459"/>
                      <a:pt x="400021" y="216459"/>
                    </a:cubicBezTo>
                    <a:cubicBezTo>
                      <a:pt x="400090" y="216390"/>
                      <a:pt x="400090" y="216390"/>
                      <a:pt x="400159" y="216321"/>
                    </a:cubicBezTo>
                    <a:cubicBezTo>
                      <a:pt x="400228" y="216252"/>
                      <a:pt x="400228" y="216252"/>
                      <a:pt x="400297" y="216183"/>
                    </a:cubicBezTo>
                    <a:cubicBezTo>
                      <a:pt x="400504" y="215976"/>
                      <a:pt x="400711" y="215837"/>
                      <a:pt x="400987" y="215630"/>
                    </a:cubicBezTo>
                    <a:cubicBezTo>
                      <a:pt x="400987" y="215630"/>
                      <a:pt x="401056" y="215561"/>
                      <a:pt x="401056" y="215561"/>
                    </a:cubicBezTo>
                    <a:cubicBezTo>
                      <a:pt x="401056" y="215561"/>
                      <a:pt x="401125" y="215492"/>
                      <a:pt x="401125" y="215492"/>
                    </a:cubicBezTo>
                    <a:cubicBezTo>
                      <a:pt x="401401" y="215216"/>
                      <a:pt x="401678" y="215009"/>
                      <a:pt x="402023" y="214733"/>
                    </a:cubicBezTo>
                    <a:cubicBezTo>
                      <a:pt x="402023" y="214733"/>
                      <a:pt x="402023" y="214733"/>
                      <a:pt x="402023" y="214733"/>
                    </a:cubicBezTo>
                    <a:lnTo>
                      <a:pt x="402023" y="214733"/>
                    </a:lnTo>
                    <a:cubicBezTo>
                      <a:pt x="402368" y="214457"/>
                      <a:pt x="402713" y="214181"/>
                      <a:pt x="402989" y="213904"/>
                    </a:cubicBezTo>
                    <a:lnTo>
                      <a:pt x="402989" y="213904"/>
                    </a:lnTo>
                    <a:cubicBezTo>
                      <a:pt x="403680" y="213283"/>
                      <a:pt x="404301" y="212731"/>
                      <a:pt x="404991" y="212110"/>
                    </a:cubicBezTo>
                    <a:cubicBezTo>
                      <a:pt x="404991" y="212110"/>
                      <a:pt x="404991" y="212110"/>
                      <a:pt x="405060" y="212041"/>
                    </a:cubicBezTo>
                    <a:cubicBezTo>
                      <a:pt x="405406" y="211764"/>
                      <a:pt x="405682" y="211419"/>
                      <a:pt x="406027" y="211143"/>
                    </a:cubicBezTo>
                    <a:cubicBezTo>
                      <a:pt x="406372" y="210867"/>
                      <a:pt x="406648" y="210522"/>
                      <a:pt x="406993" y="210246"/>
                    </a:cubicBezTo>
                    <a:lnTo>
                      <a:pt x="406993" y="210177"/>
                    </a:lnTo>
                    <a:cubicBezTo>
                      <a:pt x="407270" y="209900"/>
                      <a:pt x="407546" y="209624"/>
                      <a:pt x="407891" y="209279"/>
                    </a:cubicBezTo>
                    <a:lnTo>
                      <a:pt x="407891" y="209279"/>
                    </a:lnTo>
                    <a:cubicBezTo>
                      <a:pt x="407891" y="209279"/>
                      <a:pt x="407891" y="209279"/>
                      <a:pt x="407960" y="209210"/>
                    </a:cubicBezTo>
                    <a:cubicBezTo>
                      <a:pt x="408305" y="208865"/>
                      <a:pt x="408581" y="208589"/>
                      <a:pt x="408926" y="208244"/>
                    </a:cubicBezTo>
                    <a:cubicBezTo>
                      <a:pt x="409203" y="207898"/>
                      <a:pt x="409548" y="207622"/>
                      <a:pt x="409824" y="207277"/>
                    </a:cubicBezTo>
                    <a:cubicBezTo>
                      <a:pt x="409824" y="207277"/>
                      <a:pt x="409824" y="207277"/>
                      <a:pt x="409824" y="207277"/>
                    </a:cubicBezTo>
                    <a:cubicBezTo>
                      <a:pt x="409824" y="207277"/>
                      <a:pt x="409824" y="207277"/>
                      <a:pt x="409824" y="207277"/>
                    </a:cubicBezTo>
                    <a:cubicBezTo>
                      <a:pt x="410031" y="207001"/>
                      <a:pt x="410307" y="206794"/>
                      <a:pt x="410514" y="206518"/>
                    </a:cubicBezTo>
                    <a:cubicBezTo>
                      <a:pt x="410514" y="206518"/>
                      <a:pt x="410514" y="206518"/>
                      <a:pt x="410514" y="206518"/>
                    </a:cubicBezTo>
                    <a:cubicBezTo>
                      <a:pt x="410583" y="206449"/>
                      <a:pt x="410652" y="206380"/>
                      <a:pt x="410721" y="206311"/>
                    </a:cubicBezTo>
                    <a:cubicBezTo>
                      <a:pt x="410721" y="206311"/>
                      <a:pt x="410721" y="206311"/>
                      <a:pt x="410721" y="206311"/>
                    </a:cubicBezTo>
                    <a:cubicBezTo>
                      <a:pt x="410928" y="206103"/>
                      <a:pt x="411136" y="205827"/>
                      <a:pt x="411343" y="205620"/>
                    </a:cubicBezTo>
                    <a:cubicBezTo>
                      <a:pt x="411412" y="205551"/>
                      <a:pt x="411550" y="205413"/>
                      <a:pt x="411619" y="205344"/>
                    </a:cubicBezTo>
                    <a:cubicBezTo>
                      <a:pt x="411619" y="205344"/>
                      <a:pt x="411619" y="205344"/>
                      <a:pt x="411619" y="205344"/>
                    </a:cubicBezTo>
                    <a:cubicBezTo>
                      <a:pt x="411619" y="205344"/>
                      <a:pt x="411619" y="205344"/>
                      <a:pt x="411619" y="205344"/>
                    </a:cubicBezTo>
                    <a:cubicBezTo>
                      <a:pt x="411895" y="205068"/>
                      <a:pt x="412102" y="204792"/>
                      <a:pt x="412378" y="204516"/>
                    </a:cubicBezTo>
                    <a:cubicBezTo>
                      <a:pt x="412447" y="204447"/>
                      <a:pt x="412447" y="204447"/>
                      <a:pt x="412516" y="204378"/>
                    </a:cubicBezTo>
                    <a:cubicBezTo>
                      <a:pt x="412723" y="204101"/>
                      <a:pt x="412931" y="203894"/>
                      <a:pt x="413138" y="203618"/>
                    </a:cubicBezTo>
                    <a:cubicBezTo>
                      <a:pt x="413207" y="203549"/>
                      <a:pt x="413207" y="203480"/>
                      <a:pt x="413276" y="203411"/>
                    </a:cubicBezTo>
                    <a:cubicBezTo>
                      <a:pt x="413276" y="203411"/>
                      <a:pt x="413345" y="203342"/>
                      <a:pt x="413345" y="203342"/>
                    </a:cubicBezTo>
                    <a:cubicBezTo>
                      <a:pt x="413345" y="203342"/>
                      <a:pt x="413345" y="203342"/>
                      <a:pt x="413345" y="203342"/>
                    </a:cubicBezTo>
                    <a:cubicBezTo>
                      <a:pt x="413552" y="203066"/>
                      <a:pt x="413828" y="202790"/>
                      <a:pt x="414035" y="202445"/>
                    </a:cubicBezTo>
                    <a:cubicBezTo>
                      <a:pt x="414035" y="202375"/>
                      <a:pt x="414104" y="202375"/>
                      <a:pt x="414104" y="202306"/>
                    </a:cubicBezTo>
                    <a:cubicBezTo>
                      <a:pt x="414104" y="202306"/>
                      <a:pt x="414104" y="202237"/>
                      <a:pt x="414173" y="202237"/>
                    </a:cubicBezTo>
                    <a:cubicBezTo>
                      <a:pt x="414173" y="202237"/>
                      <a:pt x="414173" y="202237"/>
                      <a:pt x="414173" y="202168"/>
                    </a:cubicBezTo>
                    <a:cubicBezTo>
                      <a:pt x="414380" y="201892"/>
                      <a:pt x="414587" y="201685"/>
                      <a:pt x="414794" y="201409"/>
                    </a:cubicBezTo>
                    <a:cubicBezTo>
                      <a:pt x="414794" y="201409"/>
                      <a:pt x="414864" y="201340"/>
                      <a:pt x="414864" y="201340"/>
                    </a:cubicBezTo>
                    <a:cubicBezTo>
                      <a:pt x="414864" y="201271"/>
                      <a:pt x="414933" y="201271"/>
                      <a:pt x="414933" y="201202"/>
                    </a:cubicBezTo>
                    <a:cubicBezTo>
                      <a:pt x="414933" y="201202"/>
                      <a:pt x="414933" y="201133"/>
                      <a:pt x="415002" y="201133"/>
                    </a:cubicBezTo>
                    <a:cubicBezTo>
                      <a:pt x="415278" y="200788"/>
                      <a:pt x="415554" y="200442"/>
                      <a:pt x="415761" y="200166"/>
                    </a:cubicBezTo>
                    <a:cubicBezTo>
                      <a:pt x="415761" y="200166"/>
                      <a:pt x="415761" y="200166"/>
                      <a:pt x="415761" y="200166"/>
                    </a:cubicBezTo>
                    <a:cubicBezTo>
                      <a:pt x="415830" y="200097"/>
                      <a:pt x="415899" y="200028"/>
                      <a:pt x="415899" y="199959"/>
                    </a:cubicBezTo>
                    <a:cubicBezTo>
                      <a:pt x="415968" y="199890"/>
                      <a:pt x="415968" y="199890"/>
                      <a:pt x="416037" y="199821"/>
                    </a:cubicBezTo>
                    <a:cubicBezTo>
                      <a:pt x="416175" y="199683"/>
                      <a:pt x="416244" y="199545"/>
                      <a:pt x="416382" y="199407"/>
                    </a:cubicBezTo>
                    <a:lnTo>
                      <a:pt x="416382" y="199407"/>
                    </a:lnTo>
                    <a:cubicBezTo>
                      <a:pt x="416451" y="199338"/>
                      <a:pt x="416520" y="199269"/>
                      <a:pt x="416589" y="199200"/>
                    </a:cubicBezTo>
                    <a:cubicBezTo>
                      <a:pt x="416589" y="199200"/>
                      <a:pt x="416589" y="199200"/>
                      <a:pt x="416589" y="199200"/>
                    </a:cubicBezTo>
                    <a:cubicBezTo>
                      <a:pt x="416797" y="198924"/>
                      <a:pt x="416935" y="198717"/>
                      <a:pt x="417142" y="198440"/>
                    </a:cubicBezTo>
                    <a:cubicBezTo>
                      <a:pt x="417211" y="198302"/>
                      <a:pt x="417280" y="198233"/>
                      <a:pt x="417418" y="198095"/>
                    </a:cubicBezTo>
                    <a:cubicBezTo>
                      <a:pt x="417418" y="198095"/>
                      <a:pt x="417418" y="198095"/>
                      <a:pt x="417418" y="198026"/>
                    </a:cubicBezTo>
                    <a:cubicBezTo>
                      <a:pt x="417694" y="197681"/>
                      <a:pt x="417970" y="197336"/>
                      <a:pt x="418177" y="196922"/>
                    </a:cubicBezTo>
                    <a:cubicBezTo>
                      <a:pt x="418246" y="196853"/>
                      <a:pt x="418246" y="196784"/>
                      <a:pt x="418315" y="196715"/>
                    </a:cubicBezTo>
                    <a:cubicBezTo>
                      <a:pt x="418453" y="196577"/>
                      <a:pt x="418591" y="196369"/>
                      <a:pt x="418660" y="196231"/>
                    </a:cubicBezTo>
                    <a:cubicBezTo>
                      <a:pt x="412171" y="187602"/>
                      <a:pt x="404094" y="180284"/>
                      <a:pt x="394912" y="174623"/>
                    </a:cubicBezTo>
                    <a:cubicBezTo>
                      <a:pt x="394843" y="174692"/>
                      <a:pt x="394843" y="174761"/>
                      <a:pt x="394774" y="174761"/>
                    </a:cubicBezTo>
                    <a:cubicBezTo>
                      <a:pt x="394774" y="174830"/>
                      <a:pt x="394705" y="174830"/>
                      <a:pt x="394705" y="174899"/>
                    </a:cubicBezTo>
                    <a:cubicBezTo>
                      <a:pt x="394636" y="175037"/>
                      <a:pt x="394498" y="175244"/>
                      <a:pt x="394429" y="175383"/>
                    </a:cubicBezTo>
                    <a:cubicBezTo>
                      <a:pt x="394429" y="175383"/>
                      <a:pt x="394429" y="175452"/>
                      <a:pt x="394360" y="175452"/>
                    </a:cubicBezTo>
                    <a:cubicBezTo>
                      <a:pt x="394291" y="175521"/>
                      <a:pt x="394222" y="175659"/>
                      <a:pt x="394153" y="175728"/>
                    </a:cubicBezTo>
                    <a:cubicBezTo>
                      <a:pt x="393739" y="175452"/>
                      <a:pt x="393255" y="175175"/>
                      <a:pt x="392841" y="174968"/>
                    </a:cubicBezTo>
                    <a:cubicBezTo>
                      <a:pt x="380346" y="166960"/>
                      <a:pt x="365365" y="162956"/>
                      <a:pt x="350177" y="163025"/>
                    </a:cubicBezTo>
                    <a:lnTo>
                      <a:pt x="350177" y="163025"/>
                    </a:lnTo>
                    <a:close/>
                    <a:moveTo>
                      <a:pt x="395533" y="174209"/>
                    </a:moveTo>
                    <a:cubicBezTo>
                      <a:pt x="395533" y="174209"/>
                      <a:pt x="395533" y="174209"/>
                      <a:pt x="395533" y="174209"/>
                    </a:cubicBezTo>
                    <a:lnTo>
                      <a:pt x="395533" y="174209"/>
                    </a:lnTo>
                    <a:cubicBezTo>
                      <a:pt x="395533" y="174209"/>
                      <a:pt x="395533" y="174209"/>
                      <a:pt x="395533" y="174209"/>
                    </a:cubicBezTo>
                    <a:lnTo>
                      <a:pt x="395533" y="174209"/>
                    </a:lnTo>
                    <a:close/>
                    <a:moveTo>
                      <a:pt x="377791" y="193470"/>
                    </a:moveTo>
                    <a:cubicBezTo>
                      <a:pt x="377722" y="193539"/>
                      <a:pt x="377653" y="193539"/>
                      <a:pt x="377584" y="193608"/>
                    </a:cubicBezTo>
                    <a:cubicBezTo>
                      <a:pt x="377584" y="193608"/>
                      <a:pt x="377584" y="193608"/>
                      <a:pt x="377584" y="193608"/>
                    </a:cubicBezTo>
                    <a:cubicBezTo>
                      <a:pt x="377515" y="193677"/>
                      <a:pt x="377446" y="193677"/>
                      <a:pt x="377377" y="193746"/>
                    </a:cubicBezTo>
                    <a:cubicBezTo>
                      <a:pt x="377170" y="193953"/>
                      <a:pt x="376894" y="194091"/>
                      <a:pt x="376618" y="194298"/>
                    </a:cubicBezTo>
                    <a:cubicBezTo>
                      <a:pt x="376618" y="194298"/>
                      <a:pt x="376618" y="194298"/>
                      <a:pt x="376618" y="194298"/>
                    </a:cubicBezTo>
                    <a:cubicBezTo>
                      <a:pt x="376618" y="194298"/>
                      <a:pt x="376618" y="194298"/>
                      <a:pt x="376618" y="194298"/>
                    </a:cubicBezTo>
                    <a:cubicBezTo>
                      <a:pt x="376411" y="194436"/>
                      <a:pt x="376134" y="194644"/>
                      <a:pt x="375927" y="194782"/>
                    </a:cubicBezTo>
                    <a:cubicBezTo>
                      <a:pt x="375927" y="194782"/>
                      <a:pt x="375927" y="194782"/>
                      <a:pt x="375858" y="194782"/>
                    </a:cubicBezTo>
                    <a:cubicBezTo>
                      <a:pt x="375651" y="194920"/>
                      <a:pt x="375444" y="195058"/>
                      <a:pt x="375237" y="195196"/>
                    </a:cubicBezTo>
                    <a:cubicBezTo>
                      <a:pt x="375237" y="195196"/>
                      <a:pt x="375168" y="195265"/>
                      <a:pt x="375168" y="195265"/>
                    </a:cubicBezTo>
                    <a:cubicBezTo>
                      <a:pt x="375099" y="195334"/>
                      <a:pt x="375030" y="195334"/>
                      <a:pt x="375030" y="195334"/>
                    </a:cubicBezTo>
                    <a:cubicBezTo>
                      <a:pt x="374961" y="195334"/>
                      <a:pt x="374961" y="195403"/>
                      <a:pt x="374892" y="195403"/>
                    </a:cubicBezTo>
                    <a:cubicBezTo>
                      <a:pt x="374063" y="195955"/>
                      <a:pt x="373166" y="196507"/>
                      <a:pt x="372337" y="197060"/>
                    </a:cubicBezTo>
                    <a:cubicBezTo>
                      <a:pt x="372337" y="197060"/>
                      <a:pt x="372268" y="197060"/>
                      <a:pt x="372268" y="197129"/>
                    </a:cubicBezTo>
                    <a:cubicBezTo>
                      <a:pt x="372199" y="197198"/>
                      <a:pt x="372130" y="197198"/>
                      <a:pt x="371992" y="197267"/>
                    </a:cubicBezTo>
                    <a:cubicBezTo>
                      <a:pt x="371992" y="197267"/>
                      <a:pt x="371923" y="197267"/>
                      <a:pt x="371923" y="197336"/>
                    </a:cubicBezTo>
                    <a:cubicBezTo>
                      <a:pt x="371923" y="197336"/>
                      <a:pt x="371923" y="197336"/>
                      <a:pt x="371923" y="197336"/>
                    </a:cubicBezTo>
                    <a:cubicBezTo>
                      <a:pt x="371716" y="197474"/>
                      <a:pt x="371440" y="197612"/>
                      <a:pt x="371233" y="197750"/>
                    </a:cubicBezTo>
                    <a:lnTo>
                      <a:pt x="371233" y="197750"/>
                    </a:lnTo>
                    <a:cubicBezTo>
                      <a:pt x="371233" y="197750"/>
                      <a:pt x="371233" y="197750"/>
                      <a:pt x="371233" y="197750"/>
                    </a:cubicBezTo>
                    <a:cubicBezTo>
                      <a:pt x="371164" y="197819"/>
                      <a:pt x="371095" y="197819"/>
                      <a:pt x="371026" y="197888"/>
                    </a:cubicBezTo>
                    <a:cubicBezTo>
                      <a:pt x="371026" y="197888"/>
                      <a:pt x="371026" y="197888"/>
                      <a:pt x="370957" y="197888"/>
                    </a:cubicBezTo>
                    <a:cubicBezTo>
                      <a:pt x="370473" y="198164"/>
                      <a:pt x="369990" y="198440"/>
                      <a:pt x="369576" y="198717"/>
                    </a:cubicBezTo>
                    <a:cubicBezTo>
                      <a:pt x="369576" y="198717"/>
                      <a:pt x="369576" y="198717"/>
                      <a:pt x="369507" y="198717"/>
                    </a:cubicBezTo>
                    <a:cubicBezTo>
                      <a:pt x="369438" y="198786"/>
                      <a:pt x="369369" y="198786"/>
                      <a:pt x="369300" y="198855"/>
                    </a:cubicBezTo>
                    <a:cubicBezTo>
                      <a:pt x="369093" y="198924"/>
                      <a:pt x="368955" y="199062"/>
                      <a:pt x="368748" y="199131"/>
                    </a:cubicBezTo>
                    <a:cubicBezTo>
                      <a:pt x="368679" y="199200"/>
                      <a:pt x="368609" y="199200"/>
                      <a:pt x="368540" y="199269"/>
                    </a:cubicBezTo>
                    <a:cubicBezTo>
                      <a:pt x="368540" y="199269"/>
                      <a:pt x="368540" y="199269"/>
                      <a:pt x="368540" y="199269"/>
                    </a:cubicBezTo>
                    <a:cubicBezTo>
                      <a:pt x="368333" y="199407"/>
                      <a:pt x="368126" y="199476"/>
                      <a:pt x="367919" y="199614"/>
                    </a:cubicBezTo>
                    <a:cubicBezTo>
                      <a:pt x="367919" y="199614"/>
                      <a:pt x="367919" y="199614"/>
                      <a:pt x="367919" y="199614"/>
                    </a:cubicBezTo>
                    <a:cubicBezTo>
                      <a:pt x="367574" y="199821"/>
                      <a:pt x="367229" y="199959"/>
                      <a:pt x="366884" y="200166"/>
                    </a:cubicBezTo>
                    <a:cubicBezTo>
                      <a:pt x="366400" y="200373"/>
                      <a:pt x="365917" y="200650"/>
                      <a:pt x="365434" y="200857"/>
                    </a:cubicBezTo>
                    <a:cubicBezTo>
                      <a:pt x="365434" y="200857"/>
                      <a:pt x="365365" y="200857"/>
                      <a:pt x="365365" y="200926"/>
                    </a:cubicBezTo>
                    <a:cubicBezTo>
                      <a:pt x="365296" y="200926"/>
                      <a:pt x="365227" y="200995"/>
                      <a:pt x="365158" y="200995"/>
                    </a:cubicBezTo>
                    <a:cubicBezTo>
                      <a:pt x="364951" y="201064"/>
                      <a:pt x="364813" y="201133"/>
                      <a:pt x="364605" y="201271"/>
                    </a:cubicBezTo>
                    <a:cubicBezTo>
                      <a:pt x="364605" y="201271"/>
                      <a:pt x="364536" y="201271"/>
                      <a:pt x="364536" y="201340"/>
                    </a:cubicBezTo>
                    <a:cubicBezTo>
                      <a:pt x="364467" y="201340"/>
                      <a:pt x="364398" y="201409"/>
                      <a:pt x="364329" y="201409"/>
                    </a:cubicBezTo>
                    <a:cubicBezTo>
                      <a:pt x="364122" y="201478"/>
                      <a:pt x="363915" y="201547"/>
                      <a:pt x="363777" y="201685"/>
                    </a:cubicBezTo>
                    <a:cubicBezTo>
                      <a:pt x="363708" y="201685"/>
                      <a:pt x="363639" y="201754"/>
                      <a:pt x="363570" y="201754"/>
                    </a:cubicBezTo>
                    <a:cubicBezTo>
                      <a:pt x="363570" y="201754"/>
                      <a:pt x="363570" y="201754"/>
                      <a:pt x="363570" y="201754"/>
                    </a:cubicBezTo>
                    <a:cubicBezTo>
                      <a:pt x="363087" y="201961"/>
                      <a:pt x="362603" y="202168"/>
                      <a:pt x="362051" y="202375"/>
                    </a:cubicBezTo>
                    <a:cubicBezTo>
                      <a:pt x="361982" y="202375"/>
                      <a:pt x="361913" y="202445"/>
                      <a:pt x="361913" y="202445"/>
                    </a:cubicBezTo>
                    <a:cubicBezTo>
                      <a:pt x="361913" y="202445"/>
                      <a:pt x="361913" y="202445"/>
                      <a:pt x="361844" y="202445"/>
                    </a:cubicBezTo>
                    <a:cubicBezTo>
                      <a:pt x="361361" y="202652"/>
                      <a:pt x="360808" y="202859"/>
                      <a:pt x="360325" y="202997"/>
                    </a:cubicBezTo>
                    <a:cubicBezTo>
                      <a:pt x="360325" y="202997"/>
                      <a:pt x="360256" y="202997"/>
                      <a:pt x="360256" y="202997"/>
                    </a:cubicBezTo>
                    <a:cubicBezTo>
                      <a:pt x="360187" y="202997"/>
                      <a:pt x="360187" y="202997"/>
                      <a:pt x="360118" y="203066"/>
                    </a:cubicBezTo>
                    <a:cubicBezTo>
                      <a:pt x="360118" y="203066"/>
                      <a:pt x="360049" y="203066"/>
                      <a:pt x="360049" y="203066"/>
                    </a:cubicBezTo>
                    <a:cubicBezTo>
                      <a:pt x="360049" y="203066"/>
                      <a:pt x="360049" y="203066"/>
                      <a:pt x="359980" y="203066"/>
                    </a:cubicBezTo>
                    <a:cubicBezTo>
                      <a:pt x="359773" y="203135"/>
                      <a:pt x="359635" y="203204"/>
                      <a:pt x="359428" y="203273"/>
                    </a:cubicBezTo>
                    <a:cubicBezTo>
                      <a:pt x="359428" y="203273"/>
                      <a:pt x="359359" y="203273"/>
                      <a:pt x="359359" y="203273"/>
                    </a:cubicBezTo>
                    <a:cubicBezTo>
                      <a:pt x="359290" y="203273"/>
                      <a:pt x="359221" y="203342"/>
                      <a:pt x="359152" y="203342"/>
                    </a:cubicBezTo>
                    <a:cubicBezTo>
                      <a:pt x="358945" y="203411"/>
                      <a:pt x="358737" y="203480"/>
                      <a:pt x="358530" y="203549"/>
                    </a:cubicBezTo>
                    <a:cubicBezTo>
                      <a:pt x="358461" y="203549"/>
                      <a:pt x="358392" y="203618"/>
                      <a:pt x="358323" y="203618"/>
                    </a:cubicBezTo>
                    <a:cubicBezTo>
                      <a:pt x="358323" y="203618"/>
                      <a:pt x="358323" y="203618"/>
                      <a:pt x="358323" y="203618"/>
                    </a:cubicBezTo>
                    <a:cubicBezTo>
                      <a:pt x="358116" y="203687"/>
                      <a:pt x="357909" y="203756"/>
                      <a:pt x="357633" y="203825"/>
                    </a:cubicBezTo>
                    <a:cubicBezTo>
                      <a:pt x="357564" y="203825"/>
                      <a:pt x="357495" y="203894"/>
                      <a:pt x="357426" y="203894"/>
                    </a:cubicBezTo>
                    <a:cubicBezTo>
                      <a:pt x="357426" y="203894"/>
                      <a:pt x="357357" y="203894"/>
                      <a:pt x="357357" y="203894"/>
                    </a:cubicBezTo>
                    <a:cubicBezTo>
                      <a:pt x="357150" y="203963"/>
                      <a:pt x="356942" y="204032"/>
                      <a:pt x="356666" y="204101"/>
                    </a:cubicBezTo>
                    <a:cubicBezTo>
                      <a:pt x="356597" y="204101"/>
                      <a:pt x="356597" y="204101"/>
                      <a:pt x="356528" y="204170"/>
                    </a:cubicBezTo>
                    <a:cubicBezTo>
                      <a:pt x="356528" y="204170"/>
                      <a:pt x="356528" y="204170"/>
                      <a:pt x="356459" y="204170"/>
                    </a:cubicBezTo>
                    <a:cubicBezTo>
                      <a:pt x="356252" y="204239"/>
                      <a:pt x="356045" y="204308"/>
                      <a:pt x="355769" y="204378"/>
                    </a:cubicBezTo>
                    <a:cubicBezTo>
                      <a:pt x="355700" y="204378"/>
                      <a:pt x="355631" y="204378"/>
                      <a:pt x="355631" y="204447"/>
                    </a:cubicBezTo>
                    <a:cubicBezTo>
                      <a:pt x="355631" y="204447"/>
                      <a:pt x="355562" y="204447"/>
                      <a:pt x="355562" y="204447"/>
                    </a:cubicBezTo>
                    <a:cubicBezTo>
                      <a:pt x="355286" y="204516"/>
                      <a:pt x="354940" y="204654"/>
                      <a:pt x="354664" y="204723"/>
                    </a:cubicBezTo>
                    <a:cubicBezTo>
                      <a:pt x="354595" y="204723"/>
                      <a:pt x="354526" y="204792"/>
                      <a:pt x="354457" y="204792"/>
                    </a:cubicBezTo>
                    <a:cubicBezTo>
                      <a:pt x="354319" y="204861"/>
                      <a:pt x="354112" y="204861"/>
                      <a:pt x="353974" y="204930"/>
                    </a:cubicBezTo>
                    <a:cubicBezTo>
                      <a:pt x="353905" y="204930"/>
                      <a:pt x="353836" y="204999"/>
                      <a:pt x="353767" y="204999"/>
                    </a:cubicBezTo>
                    <a:cubicBezTo>
                      <a:pt x="353560" y="205068"/>
                      <a:pt x="353353" y="205137"/>
                      <a:pt x="353076" y="205206"/>
                    </a:cubicBezTo>
                    <a:cubicBezTo>
                      <a:pt x="353007" y="205206"/>
                      <a:pt x="352938" y="205275"/>
                      <a:pt x="352869" y="205275"/>
                    </a:cubicBezTo>
                    <a:cubicBezTo>
                      <a:pt x="352662" y="205344"/>
                      <a:pt x="352455" y="205413"/>
                      <a:pt x="352248" y="205413"/>
                    </a:cubicBezTo>
                    <a:cubicBezTo>
                      <a:pt x="352248" y="205413"/>
                      <a:pt x="352248" y="205413"/>
                      <a:pt x="352248" y="205413"/>
                    </a:cubicBezTo>
                    <a:cubicBezTo>
                      <a:pt x="352179" y="205413"/>
                      <a:pt x="352110" y="205482"/>
                      <a:pt x="352041" y="205482"/>
                    </a:cubicBezTo>
                    <a:cubicBezTo>
                      <a:pt x="352041" y="205482"/>
                      <a:pt x="352041" y="205482"/>
                      <a:pt x="352041" y="205482"/>
                    </a:cubicBezTo>
                    <a:cubicBezTo>
                      <a:pt x="351834" y="205551"/>
                      <a:pt x="351558" y="205620"/>
                      <a:pt x="351351" y="205620"/>
                    </a:cubicBezTo>
                    <a:cubicBezTo>
                      <a:pt x="351351" y="205620"/>
                      <a:pt x="351351" y="205620"/>
                      <a:pt x="351351" y="205620"/>
                    </a:cubicBezTo>
                    <a:cubicBezTo>
                      <a:pt x="351282" y="205620"/>
                      <a:pt x="351212" y="205620"/>
                      <a:pt x="351143" y="205689"/>
                    </a:cubicBezTo>
                    <a:cubicBezTo>
                      <a:pt x="350936" y="205758"/>
                      <a:pt x="350729" y="205758"/>
                      <a:pt x="350522" y="205827"/>
                    </a:cubicBezTo>
                    <a:cubicBezTo>
                      <a:pt x="350453" y="205827"/>
                      <a:pt x="350384" y="205827"/>
                      <a:pt x="350315" y="205896"/>
                    </a:cubicBezTo>
                    <a:cubicBezTo>
                      <a:pt x="350315" y="205896"/>
                      <a:pt x="350315" y="205896"/>
                      <a:pt x="350246" y="205896"/>
                    </a:cubicBezTo>
                    <a:cubicBezTo>
                      <a:pt x="350177" y="205896"/>
                      <a:pt x="350039" y="205965"/>
                      <a:pt x="349970" y="205965"/>
                    </a:cubicBezTo>
                    <a:cubicBezTo>
                      <a:pt x="358461" y="200166"/>
                      <a:pt x="367850" y="195955"/>
                      <a:pt x="377791" y="193470"/>
                    </a:cubicBezTo>
                    <a:lnTo>
                      <a:pt x="377791" y="193470"/>
                    </a:lnTo>
                    <a:close/>
                    <a:moveTo>
                      <a:pt x="81351" y="212524"/>
                    </a:moveTo>
                    <a:cubicBezTo>
                      <a:pt x="67199" y="229714"/>
                      <a:pt x="46972" y="240828"/>
                      <a:pt x="24880" y="243452"/>
                    </a:cubicBezTo>
                    <a:cubicBezTo>
                      <a:pt x="30817" y="234684"/>
                      <a:pt x="38618" y="227297"/>
                      <a:pt x="47938" y="221982"/>
                    </a:cubicBezTo>
                    <a:lnTo>
                      <a:pt x="47938" y="221982"/>
                    </a:lnTo>
                    <a:cubicBezTo>
                      <a:pt x="58293" y="215906"/>
                      <a:pt x="69753" y="212800"/>
                      <a:pt x="81351" y="212524"/>
                    </a:cubicBezTo>
                    <a:lnTo>
                      <a:pt x="81351" y="212524"/>
                    </a:lnTo>
                    <a:close/>
                    <a:moveTo>
                      <a:pt x="172133" y="264577"/>
                    </a:moveTo>
                    <a:cubicBezTo>
                      <a:pt x="132921" y="264370"/>
                      <a:pt x="98472" y="290672"/>
                      <a:pt x="88324" y="328504"/>
                    </a:cubicBezTo>
                    <a:cubicBezTo>
                      <a:pt x="86184" y="336581"/>
                      <a:pt x="85217" y="344865"/>
                      <a:pt x="85424" y="353219"/>
                    </a:cubicBezTo>
                    <a:cubicBezTo>
                      <a:pt x="85424" y="353219"/>
                      <a:pt x="85424" y="353219"/>
                      <a:pt x="85424" y="353219"/>
                    </a:cubicBezTo>
                    <a:cubicBezTo>
                      <a:pt x="85701" y="363988"/>
                      <a:pt x="88048" y="374689"/>
                      <a:pt x="92259" y="384630"/>
                    </a:cubicBezTo>
                    <a:cubicBezTo>
                      <a:pt x="92328" y="384630"/>
                      <a:pt x="92397" y="384630"/>
                      <a:pt x="92466" y="384630"/>
                    </a:cubicBezTo>
                    <a:cubicBezTo>
                      <a:pt x="92466" y="384630"/>
                      <a:pt x="92466" y="384630"/>
                      <a:pt x="92466" y="384630"/>
                    </a:cubicBezTo>
                    <a:cubicBezTo>
                      <a:pt x="92811" y="384630"/>
                      <a:pt x="93157" y="384561"/>
                      <a:pt x="93433" y="384561"/>
                    </a:cubicBezTo>
                    <a:cubicBezTo>
                      <a:pt x="93571" y="384561"/>
                      <a:pt x="93640" y="384561"/>
                      <a:pt x="93778" y="384561"/>
                    </a:cubicBezTo>
                    <a:cubicBezTo>
                      <a:pt x="93778" y="384561"/>
                      <a:pt x="93778" y="384561"/>
                      <a:pt x="93847" y="384561"/>
                    </a:cubicBezTo>
                    <a:cubicBezTo>
                      <a:pt x="94192" y="384492"/>
                      <a:pt x="94537" y="384492"/>
                      <a:pt x="94813" y="384423"/>
                    </a:cubicBezTo>
                    <a:cubicBezTo>
                      <a:pt x="94951" y="384423"/>
                      <a:pt x="95020" y="384423"/>
                      <a:pt x="95159" y="384354"/>
                    </a:cubicBezTo>
                    <a:cubicBezTo>
                      <a:pt x="96401" y="384216"/>
                      <a:pt x="97575" y="384009"/>
                      <a:pt x="98817" y="383871"/>
                    </a:cubicBezTo>
                    <a:cubicBezTo>
                      <a:pt x="98817" y="383871"/>
                      <a:pt x="98886" y="383871"/>
                      <a:pt x="98886" y="383871"/>
                    </a:cubicBezTo>
                    <a:cubicBezTo>
                      <a:pt x="99025" y="383871"/>
                      <a:pt x="99094" y="383802"/>
                      <a:pt x="99232" y="383802"/>
                    </a:cubicBezTo>
                    <a:cubicBezTo>
                      <a:pt x="99301" y="383802"/>
                      <a:pt x="99370" y="383802"/>
                      <a:pt x="99508" y="383733"/>
                    </a:cubicBezTo>
                    <a:cubicBezTo>
                      <a:pt x="99508" y="383733"/>
                      <a:pt x="99508" y="383733"/>
                      <a:pt x="99508" y="383733"/>
                    </a:cubicBezTo>
                    <a:lnTo>
                      <a:pt x="99577" y="383733"/>
                    </a:lnTo>
                    <a:cubicBezTo>
                      <a:pt x="99853" y="383664"/>
                      <a:pt x="100198" y="383664"/>
                      <a:pt x="100474" y="383594"/>
                    </a:cubicBezTo>
                    <a:cubicBezTo>
                      <a:pt x="100474" y="383594"/>
                      <a:pt x="100474" y="383594"/>
                      <a:pt x="100474" y="383594"/>
                    </a:cubicBezTo>
                    <a:cubicBezTo>
                      <a:pt x="100820" y="383525"/>
                      <a:pt x="101165" y="383456"/>
                      <a:pt x="101441" y="383387"/>
                    </a:cubicBezTo>
                    <a:cubicBezTo>
                      <a:pt x="101579" y="383387"/>
                      <a:pt x="101648" y="383318"/>
                      <a:pt x="101786" y="383318"/>
                    </a:cubicBezTo>
                    <a:cubicBezTo>
                      <a:pt x="101855" y="383318"/>
                      <a:pt x="101855" y="383318"/>
                      <a:pt x="101924" y="383318"/>
                    </a:cubicBezTo>
                    <a:cubicBezTo>
                      <a:pt x="101993" y="383318"/>
                      <a:pt x="102062" y="383318"/>
                      <a:pt x="102131" y="383249"/>
                    </a:cubicBezTo>
                    <a:cubicBezTo>
                      <a:pt x="102131" y="383249"/>
                      <a:pt x="102200" y="383249"/>
                      <a:pt x="102200" y="383249"/>
                    </a:cubicBezTo>
                    <a:cubicBezTo>
                      <a:pt x="102476" y="383180"/>
                      <a:pt x="102753" y="383111"/>
                      <a:pt x="103029" y="383111"/>
                    </a:cubicBezTo>
                    <a:lnTo>
                      <a:pt x="103098" y="383111"/>
                    </a:lnTo>
                    <a:cubicBezTo>
                      <a:pt x="103374" y="383042"/>
                      <a:pt x="103650" y="382973"/>
                      <a:pt x="103926" y="382973"/>
                    </a:cubicBezTo>
                    <a:lnTo>
                      <a:pt x="103995" y="382973"/>
                    </a:lnTo>
                    <a:cubicBezTo>
                      <a:pt x="104064" y="382973"/>
                      <a:pt x="104133" y="382973"/>
                      <a:pt x="104202" y="382904"/>
                    </a:cubicBezTo>
                    <a:cubicBezTo>
                      <a:pt x="104616" y="382835"/>
                      <a:pt x="105031" y="382697"/>
                      <a:pt x="105445" y="382628"/>
                    </a:cubicBezTo>
                    <a:lnTo>
                      <a:pt x="105376" y="382628"/>
                    </a:lnTo>
                    <a:cubicBezTo>
                      <a:pt x="105514" y="382628"/>
                      <a:pt x="105583" y="382559"/>
                      <a:pt x="105721" y="382559"/>
                    </a:cubicBezTo>
                    <a:cubicBezTo>
                      <a:pt x="105721" y="382559"/>
                      <a:pt x="105721" y="382559"/>
                      <a:pt x="105721" y="382559"/>
                    </a:cubicBezTo>
                    <a:cubicBezTo>
                      <a:pt x="106480" y="382352"/>
                      <a:pt x="107240" y="382214"/>
                      <a:pt x="107999" y="382007"/>
                    </a:cubicBezTo>
                    <a:cubicBezTo>
                      <a:pt x="107999" y="382007"/>
                      <a:pt x="108068" y="382007"/>
                      <a:pt x="108068" y="382007"/>
                    </a:cubicBezTo>
                    <a:cubicBezTo>
                      <a:pt x="108137" y="382007"/>
                      <a:pt x="108206" y="381938"/>
                      <a:pt x="108344" y="381938"/>
                    </a:cubicBezTo>
                    <a:lnTo>
                      <a:pt x="108413" y="381938"/>
                    </a:lnTo>
                    <a:cubicBezTo>
                      <a:pt x="108690" y="381869"/>
                      <a:pt x="109035" y="381800"/>
                      <a:pt x="109311" y="381731"/>
                    </a:cubicBezTo>
                    <a:cubicBezTo>
                      <a:pt x="109311" y="381731"/>
                      <a:pt x="109311" y="381731"/>
                      <a:pt x="109311" y="381731"/>
                    </a:cubicBezTo>
                    <a:cubicBezTo>
                      <a:pt x="110277" y="381454"/>
                      <a:pt x="111244" y="381178"/>
                      <a:pt x="112210" y="380902"/>
                    </a:cubicBezTo>
                    <a:cubicBezTo>
                      <a:pt x="112210" y="380902"/>
                      <a:pt x="112210" y="380902"/>
                      <a:pt x="112210" y="380902"/>
                    </a:cubicBezTo>
                    <a:cubicBezTo>
                      <a:pt x="112970" y="380695"/>
                      <a:pt x="113660" y="380419"/>
                      <a:pt x="114420" y="380212"/>
                    </a:cubicBezTo>
                    <a:lnTo>
                      <a:pt x="114489" y="380212"/>
                    </a:lnTo>
                    <a:cubicBezTo>
                      <a:pt x="114558" y="380212"/>
                      <a:pt x="114696" y="380143"/>
                      <a:pt x="114765" y="380143"/>
                    </a:cubicBezTo>
                    <a:cubicBezTo>
                      <a:pt x="114765" y="380143"/>
                      <a:pt x="114765" y="380143"/>
                      <a:pt x="114765" y="380143"/>
                    </a:cubicBezTo>
                    <a:cubicBezTo>
                      <a:pt x="115110" y="380074"/>
                      <a:pt x="115386" y="379936"/>
                      <a:pt x="115731" y="379798"/>
                    </a:cubicBezTo>
                    <a:cubicBezTo>
                      <a:pt x="115869" y="379729"/>
                      <a:pt x="115938" y="379729"/>
                      <a:pt x="116076" y="379659"/>
                    </a:cubicBezTo>
                    <a:cubicBezTo>
                      <a:pt x="116076" y="379659"/>
                      <a:pt x="116076" y="379659"/>
                      <a:pt x="116076" y="379659"/>
                    </a:cubicBezTo>
                    <a:cubicBezTo>
                      <a:pt x="117250" y="379245"/>
                      <a:pt x="118424" y="378831"/>
                      <a:pt x="119528" y="378417"/>
                    </a:cubicBezTo>
                    <a:cubicBezTo>
                      <a:pt x="119528" y="378417"/>
                      <a:pt x="119528" y="378417"/>
                      <a:pt x="119528" y="378417"/>
                    </a:cubicBezTo>
                    <a:cubicBezTo>
                      <a:pt x="120080" y="378210"/>
                      <a:pt x="120564" y="378003"/>
                      <a:pt x="121116" y="377796"/>
                    </a:cubicBezTo>
                    <a:lnTo>
                      <a:pt x="121116" y="377796"/>
                    </a:lnTo>
                    <a:cubicBezTo>
                      <a:pt x="121392" y="377657"/>
                      <a:pt x="121737" y="377588"/>
                      <a:pt x="122014" y="377450"/>
                    </a:cubicBezTo>
                    <a:lnTo>
                      <a:pt x="122083" y="377450"/>
                    </a:lnTo>
                    <a:cubicBezTo>
                      <a:pt x="122152" y="377381"/>
                      <a:pt x="122290" y="377381"/>
                      <a:pt x="122359" y="377312"/>
                    </a:cubicBezTo>
                    <a:cubicBezTo>
                      <a:pt x="122359" y="377312"/>
                      <a:pt x="122359" y="377312"/>
                      <a:pt x="122359" y="377312"/>
                    </a:cubicBezTo>
                    <a:cubicBezTo>
                      <a:pt x="122635" y="377174"/>
                      <a:pt x="122980" y="377036"/>
                      <a:pt x="123256" y="376898"/>
                    </a:cubicBezTo>
                    <a:cubicBezTo>
                      <a:pt x="123325" y="376829"/>
                      <a:pt x="123463" y="376829"/>
                      <a:pt x="123532" y="376760"/>
                    </a:cubicBezTo>
                    <a:cubicBezTo>
                      <a:pt x="123532" y="376760"/>
                      <a:pt x="123532" y="376760"/>
                      <a:pt x="123601" y="376760"/>
                    </a:cubicBezTo>
                    <a:cubicBezTo>
                      <a:pt x="123877" y="376622"/>
                      <a:pt x="124223" y="376484"/>
                      <a:pt x="124499" y="376346"/>
                    </a:cubicBezTo>
                    <a:cubicBezTo>
                      <a:pt x="124499" y="376346"/>
                      <a:pt x="124568" y="376346"/>
                      <a:pt x="124568" y="376346"/>
                    </a:cubicBezTo>
                    <a:cubicBezTo>
                      <a:pt x="124637" y="376346"/>
                      <a:pt x="124706" y="376277"/>
                      <a:pt x="124775" y="376277"/>
                    </a:cubicBezTo>
                    <a:lnTo>
                      <a:pt x="124844" y="376208"/>
                    </a:lnTo>
                    <a:cubicBezTo>
                      <a:pt x="125120" y="376070"/>
                      <a:pt x="125396" y="375932"/>
                      <a:pt x="125672" y="375863"/>
                    </a:cubicBezTo>
                    <a:cubicBezTo>
                      <a:pt x="125672" y="375863"/>
                      <a:pt x="125672" y="375863"/>
                      <a:pt x="125672" y="375863"/>
                    </a:cubicBezTo>
                    <a:cubicBezTo>
                      <a:pt x="125741" y="375793"/>
                      <a:pt x="125879" y="375793"/>
                      <a:pt x="125949" y="375724"/>
                    </a:cubicBezTo>
                    <a:cubicBezTo>
                      <a:pt x="125949" y="375724"/>
                      <a:pt x="125949" y="375724"/>
                      <a:pt x="126018" y="375724"/>
                    </a:cubicBezTo>
                    <a:cubicBezTo>
                      <a:pt x="126708" y="375379"/>
                      <a:pt x="127398" y="375034"/>
                      <a:pt x="128089" y="374758"/>
                    </a:cubicBezTo>
                    <a:lnTo>
                      <a:pt x="128158" y="374758"/>
                    </a:lnTo>
                    <a:cubicBezTo>
                      <a:pt x="128227" y="374689"/>
                      <a:pt x="128296" y="374689"/>
                      <a:pt x="128434" y="374620"/>
                    </a:cubicBezTo>
                    <a:cubicBezTo>
                      <a:pt x="128434" y="374620"/>
                      <a:pt x="128503" y="374620"/>
                      <a:pt x="128503" y="374620"/>
                    </a:cubicBezTo>
                    <a:cubicBezTo>
                      <a:pt x="128779" y="374482"/>
                      <a:pt x="129055" y="374344"/>
                      <a:pt x="129331" y="374206"/>
                    </a:cubicBezTo>
                    <a:lnTo>
                      <a:pt x="129400" y="374206"/>
                    </a:lnTo>
                    <a:cubicBezTo>
                      <a:pt x="129469" y="374137"/>
                      <a:pt x="129538" y="374137"/>
                      <a:pt x="129607" y="374068"/>
                    </a:cubicBezTo>
                    <a:cubicBezTo>
                      <a:pt x="129607" y="374068"/>
                      <a:pt x="129607" y="374068"/>
                      <a:pt x="129676" y="374068"/>
                    </a:cubicBezTo>
                    <a:cubicBezTo>
                      <a:pt x="129745" y="373999"/>
                      <a:pt x="129884" y="373999"/>
                      <a:pt x="129953" y="373929"/>
                    </a:cubicBezTo>
                    <a:lnTo>
                      <a:pt x="130022" y="373929"/>
                    </a:lnTo>
                    <a:cubicBezTo>
                      <a:pt x="130298" y="373791"/>
                      <a:pt x="130574" y="373653"/>
                      <a:pt x="130919" y="373515"/>
                    </a:cubicBezTo>
                    <a:cubicBezTo>
                      <a:pt x="130919" y="373515"/>
                      <a:pt x="130919" y="373515"/>
                      <a:pt x="130919" y="373515"/>
                    </a:cubicBezTo>
                    <a:cubicBezTo>
                      <a:pt x="131471" y="373239"/>
                      <a:pt x="131955" y="372963"/>
                      <a:pt x="132507" y="372687"/>
                    </a:cubicBezTo>
                    <a:lnTo>
                      <a:pt x="132507" y="372687"/>
                    </a:lnTo>
                    <a:cubicBezTo>
                      <a:pt x="133059" y="372411"/>
                      <a:pt x="133612" y="372066"/>
                      <a:pt x="134164" y="371789"/>
                    </a:cubicBezTo>
                    <a:cubicBezTo>
                      <a:pt x="134233" y="371789"/>
                      <a:pt x="134302" y="371720"/>
                      <a:pt x="134302" y="371720"/>
                    </a:cubicBezTo>
                    <a:cubicBezTo>
                      <a:pt x="134371" y="371720"/>
                      <a:pt x="134371" y="371651"/>
                      <a:pt x="134440" y="371651"/>
                    </a:cubicBezTo>
                    <a:lnTo>
                      <a:pt x="134509" y="371651"/>
                    </a:lnTo>
                    <a:cubicBezTo>
                      <a:pt x="134509" y="371651"/>
                      <a:pt x="134578" y="371582"/>
                      <a:pt x="134578" y="371582"/>
                    </a:cubicBezTo>
                    <a:cubicBezTo>
                      <a:pt x="134785" y="371513"/>
                      <a:pt x="134923" y="371375"/>
                      <a:pt x="135130" y="371306"/>
                    </a:cubicBezTo>
                    <a:lnTo>
                      <a:pt x="135130" y="371306"/>
                    </a:lnTo>
                    <a:cubicBezTo>
                      <a:pt x="135268" y="371237"/>
                      <a:pt x="135406" y="371099"/>
                      <a:pt x="135614" y="371030"/>
                    </a:cubicBezTo>
                    <a:cubicBezTo>
                      <a:pt x="135614" y="371030"/>
                      <a:pt x="135614" y="371030"/>
                      <a:pt x="135614" y="371030"/>
                    </a:cubicBezTo>
                    <a:cubicBezTo>
                      <a:pt x="135614" y="371030"/>
                      <a:pt x="135614" y="371030"/>
                      <a:pt x="135683" y="371030"/>
                    </a:cubicBezTo>
                    <a:cubicBezTo>
                      <a:pt x="136028" y="370823"/>
                      <a:pt x="136442" y="370616"/>
                      <a:pt x="136787" y="370340"/>
                    </a:cubicBezTo>
                    <a:cubicBezTo>
                      <a:pt x="136787" y="370340"/>
                      <a:pt x="136787" y="370340"/>
                      <a:pt x="136787" y="370340"/>
                    </a:cubicBezTo>
                    <a:cubicBezTo>
                      <a:pt x="136787" y="370340"/>
                      <a:pt x="136856" y="370340"/>
                      <a:pt x="136856" y="370271"/>
                    </a:cubicBezTo>
                    <a:cubicBezTo>
                      <a:pt x="137201" y="370063"/>
                      <a:pt x="137547" y="369856"/>
                      <a:pt x="137892" y="369580"/>
                    </a:cubicBezTo>
                    <a:cubicBezTo>
                      <a:pt x="137892" y="369580"/>
                      <a:pt x="137892" y="369580"/>
                      <a:pt x="137892" y="369580"/>
                    </a:cubicBezTo>
                    <a:lnTo>
                      <a:pt x="137961" y="369511"/>
                    </a:lnTo>
                    <a:cubicBezTo>
                      <a:pt x="138306" y="369304"/>
                      <a:pt x="138651" y="369028"/>
                      <a:pt x="138996" y="368821"/>
                    </a:cubicBezTo>
                    <a:cubicBezTo>
                      <a:pt x="139134" y="368752"/>
                      <a:pt x="139272" y="368614"/>
                      <a:pt x="139411" y="368545"/>
                    </a:cubicBezTo>
                    <a:cubicBezTo>
                      <a:pt x="139411" y="368545"/>
                      <a:pt x="139411" y="368545"/>
                      <a:pt x="139411" y="368545"/>
                    </a:cubicBezTo>
                    <a:cubicBezTo>
                      <a:pt x="139618" y="368407"/>
                      <a:pt x="139894" y="368200"/>
                      <a:pt x="140101" y="368061"/>
                    </a:cubicBezTo>
                    <a:cubicBezTo>
                      <a:pt x="140170" y="367992"/>
                      <a:pt x="140239" y="367923"/>
                      <a:pt x="140377" y="367854"/>
                    </a:cubicBezTo>
                    <a:cubicBezTo>
                      <a:pt x="140446" y="367785"/>
                      <a:pt x="140446" y="367785"/>
                      <a:pt x="140515" y="367716"/>
                    </a:cubicBezTo>
                    <a:cubicBezTo>
                      <a:pt x="140722" y="367578"/>
                      <a:pt x="140998" y="367371"/>
                      <a:pt x="141205" y="367233"/>
                    </a:cubicBezTo>
                    <a:cubicBezTo>
                      <a:pt x="141205" y="367233"/>
                      <a:pt x="141205" y="367233"/>
                      <a:pt x="141205" y="367233"/>
                    </a:cubicBezTo>
                    <a:cubicBezTo>
                      <a:pt x="141274" y="367233"/>
                      <a:pt x="141274" y="367164"/>
                      <a:pt x="141344" y="367164"/>
                    </a:cubicBezTo>
                    <a:cubicBezTo>
                      <a:pt x="141413" y="367095"/>
                      <a:pt x="141551" y="367026"/>
                      <a:pt x="141620" y="366957"/>
                    </a:cubicBezTo>
                    <a:cubicBezTo>
                      <a:pt x="141827" y="366819"/>
                      <a:pt x="142103" y="366612"/>
                      <a:pt x="142310" y="366474"/>
                    </a:cubicBezTo>
                    <a:cubicBezTo>
                      <a:pt x="142310" y="366474"/>
                      <a:pt x="142310" y="366474"/>
                      <a:pt x="142310" y="366474"/>
                    </a:cubicBezTo>
                    <a:cubicBezTo>
                      <a:pt x="142310" y="366474"/>
                      <a:pt x="142379" y="366405"/>
                      <a:pt x="142379" y="366405"/>
                    </a:cubicBezTo>
                    <a:cubicBezTo>
                      <a:pt x="142724" y="366128"/>
                      <a:pt x="143069" y="365921"/>
                      <a:pt x="143415" y="365645"/>
                    </a:cubicBezTo>
                    <a:cubicBezTo>
                      <a:pt x="143415" y="365645"/>
                      <a:pt x="143415" y="365645"/>
                      <a:pt x="143415" y="365645"/>
                    </a:cubicBezTo>
                    <a:cubicBezTo>
                      <a:pt x="143760" y="365369"/>
                      <a:pt x="144105" y="365093"/>
                      <a:pt x="144450" y="364886"/>
                    </a:cubicBezTo>
                    <a:cubicBezTo>
                      <a:pt x="144450" y="364886"/>
                      <a:pt x="144450" y="364886"/>
                      <a:pt x="144450" y="364886"/>
                    </a:cubicBezTo>
                    <a:cubicBezTo>
                      <a:pt x="144588" y="364817"/>
                      <a:pt x="144726" y="364679"/>
                      <a:pt x="144864" y="364610"/>
                    </a:cubicBezTo>
                    <a:cubicBezTo>
                      <a:pt x="145071" y="364472"/>
                      <a:pt x="145279" y="364265"/>
                      <a:pt x="145555" y="364126"/>
                    </a:cubicBezTo>
                    <a:cubicBezTo>
                      <a:pt x="145555" y="364126"/>
                      <a:pt x="145624" y="364057"/>
                      <a:pt x="145624" y="364057"/>
                    </a:cubicBezTo>
                    <a:cubicBezTo>
                      <a:pt x="145624" y="364057"/>
                      <a:pt x="145693" y="364057"/>
                      <a:pt x="145693" y="363988"/>
                    </a:cubicBezTo>
                    <a:cubicBezTo>
                      <a:pt x="145762" y="363988"/>
                      <a:pt x="145762" y="363919"/>
                      <a:pt x="145831" y="363919"/>
                    </a:cubicBezTo>
                    <a:lnTo>
                      <a:pt x="145900" y="363850"/>
                    </a:lnTo>
                    <a:cubicBezTo>
                      <a:pt x="145900" y="363850"/>
                      <a:pt x="145969" y="363781"/>
                      <a:pt x="145969" y="363781"/>
                    </a:cubicBezTo>
                    <a:cubicBezTo>
                      <a:pt x="146452" y="363367"/>
                      <a:pt x="146935" y="363022"/>
                      <a:pt x="147419" y="362608"/>
                    </a:cubicBezTo>
                    <a:lnTo>
                      <a:pt x="147488" y="362539"/>
                    </a:lnTo>
                    <a:cubicBezTo>
                      <a:pt x="147557" y="362539"/>
                      <a:pt x="147557" y="362470"/>
                      <a:pt x="147626" y="362470"/>
                    </a:cubicBezTo>
                    <a:cubicBezTo>
                      <a:pt x="147695" y="362401"/>
                      <a:pt x="147695" y="362401"/>
                      <a:pt x="147764" y="362331"/>
                    </a:cubicBezTo>
                    <a:lnTo>
                      <a:pt x="147695" y="362401"/>
                    </a:lnTo>
                    <a:cubicBezTo>
                      <a:pt x="148040" y="362124"/>
                      <a:pt x="148385" y="361848"/>
                      <a:pt x="148730" y="361572"/>
                    </a:cubicBezTo>
                    <a:cubicBezTo>
                      <a:pt x="148730" y="361572"/>
                      <a:pt x="148730" y="361572"/>
                      <a:pt x="148730" y="361572"/>
                    </a:cubicBezTo>
                    <a:lnTo>
                      <a:pt x="148799" y="361503"/>
                    </a:lnTo>
                    <a:cubicBezTo>
                      <a:pt x="148868" y="361434"/>
                      <a:pt x="149006" y="361365"/>
                      <a:pt x="149076" y="361227"/>
                    </a:cubicBezTo>
                    <a:cubicBezTo>
                      <a:pt x="149283" y="361020"/>
                      <a:pt x="149559" y="360813"/>
                      <a:pt x="149766" y="360675"/>
                    </a:cubicBezTo>
                    <a:cubicBezTo>
                      <a:pt x="149766" y="360675"/>
                      <a:pt x="149766" y="360675"/>
                      <a:pt x="149766" y="360675"/>
                    </a:cubicBezTo>
                    <a:lnTo>
                      <a:pt x="149766" y="360675"/>
                    </a:lnTo>
                    <a:cubicBezTo>
                      <a:pt x="150111" y="360398"/>
                      <a:pt x="150387" y="360122"/>
                      <a:pt x="150732" y="359846"/>
                    </a:cubicBezTo>
                    <a:cubicBezTo>
                      <a:pt x="150801" y="359777"/>
                      <a:pt x="150801" y="359777"/>
                      <a:pt x="150870" y="359708"/>
                    </a:cubicBezTo>
                    <a:cubicBezTo>
                      <a:pt x="151147" y="359432"/>
                      <a:pt x="151423" y="359225"/>
                      <a:pt x="151699" y="358949"/>
                    </a:cubicBezTo>
                    <a:cubicBezTo>
                      <a:pt x="151768" y="358880"/>
                      <a:pt x="151837" y="358811"/>
                      <a:pt x="151906" y="358742"/>
                    </a:cubicBezTo>
                    <a:cubicBezTo>
                      <a:pt x="151975" y="358673"/>
                      <a:pt x="152044" y="358604"/>
                      <a:pt x="152044" y="358604"/>
                    </a:cubicBezTo>
                    <a:cubicBezTo>
                      <a:pt x="152251" y="358396"/>
                      <a:pt x="152458" y="358189"/>
                      <a:pt x="152665" y="358051"/>
                    </a:cubicBezTo>
                    <a:cubicBezTo>
                      <a:pt x="152665" y="358051"/>
                      <a:pt x="152665" y="358051"/>
                      <a:pt x="152665" y="358051"/>
                    </a:cubicBezTo>
                    <a:cubicBezTo>
                      <a:pt x="153011" y="357775"/>
                      <a:pt x="153287" y="357430"/>
                      <a:pt x="153632" y="357154"/>
                    </a:cubicBezTo>
                    <a:cubicBezTo>
                      <a:pt x="153632" y="357154"/>
                      <a:pt x="153632" y="357154"/>
                      <a:pt x="153632" y="357154"/>
                    </a:cubicBezTo>
                    <a:cubicBezTo>
                      <a:pt x="153977" y="356878"/>
                      <a:pt x="154253" y="356532"/>
                      <a:pt x="154598" y="356256"/>
                    </a:cubicBezTo>
                    <a:cubicBezTo>
                      <a:pt x="154598" y="356256"/>
                      <a:pt x="154598" y="356256"/>
                      <a:pt x="154598" y="356256"/>
                    </a:cubicBezTo>
                    <a:lnTo>
                      <a:pt x="154667" y="356187"/>
                    </a:lnTo>
                    <a:cubicBezTo>
                      <a:pt x="154667" y="356187"/>
                      <a:pt x="154667" y="356187"/>
                      <a:pt x="154667" y="356187"/>
                    </a:cubicBezTo>
                    <a:lnTo>
                      <a:pt x="154667" y="356187"/>
                    </a:lnTo>
                    <a:cubicBezTo>
                      <a:pt x="154944" y="355911"/>
                      <a:pt x="155220" y="355635"/>
                      <a:pt x="155496" y="355359"/>
                    </a:cubicBezTo>
                    <a:cubicBezTo>
                      <a:pt x="155634" y="355221"/>
                      <a:pt x="155703" y="355152"/>
                      <a:pt x="155841" y="355014"/>
                    </a:cubicBezTo>
                    <a:cubicBezTo>
                      <a:pt x="155841" y="355014"/>
                      <a:pt x="155841" y="355014"/>
                      <a:pt x="155841" y="355014"/>
                    </a:cubicBezTo>
                    <a:cubicBezTo>
                      <a:pt x="155979" y="354876"/>
                      <a:pt x="156117" y="354738"/>
                      <a:pt x="156186" y="354599"/>
                    </a:cubicBezTo>
                    <a:lnTo>
                      <a:pt x="156186" y="354599"/>
                    </a:lnTo>
                    <a:cubicBezTo>
                      <a:pt x="156255" y="354530"/>
                      <a:pt x="156324" y="354461"/>
                      <a:pt x="156393" y="354392"/>
                    </a:cubicBezTo>
                    <a:cubicBezTo>
                      <a:pt x="156669" y="354047"/>
                      <a:pt x="157015" y="353771"/>
                      <a:pt x="157291" y="353426"/>
                    </a:cubicBezTo>
                    <a:cubicBezTo>
                      <a:pt x="157567" y="353150"/>
                      <a:pt x="157843" y="352874"/>
                      <a:pt x="158050" y="352597"/>
                    </a:cubicBezTo>
                    <a:cubicBezTo>
                      <a:pt x="158119" y="352528"/>
                      <a:pt x="158188" y="352459"/>
                      <a:pt x="158188" y="352459"/>
                    </a:cubicBezTo>
                    <a:cubicBezTo>
                      <a:pt x="158395" y="352252"/>
                      <a:pt x="158602" y="352045"/>
                      <a:pt x="158810" y="351769"/>
                    </a:cubicBezTo>
                    <a:cubicBezTo>
                      <a:pt x="158879" y="351631"/>
                      <a:pt x="159017" y="351562"/>
                      <a:pt x="159086" y="351424"/>
                    </a:cubicBezTo>
                    <a:cubicBezTo>
                      <a:pt x="159362" y="351148"/>
                      <a:pt x="159569" y="350872"/>
                      <a:pt x="159845" y="350526"/>
                    </a:cubicBezTo>
                    <a:cubicBezTo>
                      <a:pt x="159845" y="350526"/>
                      <a:pt x="159845" y="350526"/>
                      <a:pt x="159914" y="350457"/>
                    </a:cubicBezTo>
                    <a:cubicBezTo>
                      <a:pt x="159914" y="350457"/>
                      <a:pt x="159983" y="350388"/>
                      <a:pt x="159983" y="350388"/>
                    </a:cubicBezTo>
                    <a:cubicBezTo>
                      <a:pt x="159983" y="350388"/>
                      <a:pt x="159983" y="350388"/>
                      <a:pt x="159983" y="350388"/>
                    </a:cubicBezTo>
                    <a:cubicBezTo>
                      <a:pt x="160259" y="350043"/>
                      <a:pt x="160605" y="349698"/>
                      <a:pt x="160881" y="349353"/>
                    </a:cubicBezTo>
                    <a:cubicBezTo>
                      <a:pt x="160950" y="349284"/>
                      <a:pt x="161019" y="349215"/>
                      <a:pt x="161088" y="349146"/>
                    </a:cubicBezTo>
                    <a:cubicBezTo>
                      <a:pt x="161157" y="349077"/>
                      <a:pt x="161157" y="349077"/>
                      <a:pt x="161226" y="349008"/>
                    </a:cubicBezTo>
                    <a:cubicBezTo>
                      <a:pt x="161433" y="348800"/>
                      <a:pt x="161571" y="348593"/>
                      <a:pt x="161778" y="348386"/>
                    </a:cubicBezTo>
                    <a:cubicBezTo>
                      <a:pt x="161778" y="348386"/>
                      <a:pt x="161778" y="348386"/>
                      <a:pt x="161778" y="348386"/>
                    </a:cubicBezTo>
                    <a:cubicBezTo>
                      <a:pt x="161847" y="348317"/>
                      <a:pt x="161916" y="348179"/>
                      <a:pt x="161985" y="348110"/>
                    </a:cubicBezTo>
                    <a:cubicBezTo>
                      <a:pt x="161985" y="348041"/>
                      <a:pt x="162054" y="348041"/>
                      <a:pt x="162054" y="347972"/>
                    </a:cubicBezTo>
                    <a:cubicBezTo>
                      <a:pt x="162261" y="347765"/>
                      <a:pt x="162399" y="347558"/>
                      <a:pt x="162607" y="347282"/>
                    </a:cubicBezTo>
                    <a:cubicBezTo>
                      <a:pt x="162607" y="347282"/>
                      <a:pt x="162607" y="347282"/>
                      <a:pt x="162607" y="347282"/>
                    </a:cubicBezTo>
                    <a:cubicBezTo>
                      <a:pt x="162814" y="347006"/>
                      <a:pt x="163021" y="346729"/>
                      <a:pt x="163228" y="346453"/>
                    </a:cubicBezTo>
                    <a:cubicBezTo>
                      <a:pt x="163228" y="346453"/>
                      <a:pt x="163228" y="346453"/>
                      <a:pt x="163228" y="346453"/>
                    </a:cubicBezTo>
                    <a:cubicBezTo>
                      <a:pt x="163297" y="346384"/>
                      <a:pt x="163366" y="346315"/>
                      <a:pt x="163435" y="346246"/>
                    </a:cubicBezTo>
                    <a:cubicBezTo>
                      <a:pt x="163435" y="346246"/>
                      <a:pt x="163435" y="346246"/>
                      <a:pt x="163435" y="346246"/>
                    </a:cubicBezTo>
                    <a:cubicBezTo>
                      <a:pt x="163711" y="345901"/>
                      <a:pt x="163987" y="345556"/>
                      <a:pt x="164263" y="345211"/>
                    </a:cubicBezTo>
                    <a:cubicBezTo>
                      <a:pt x="164263" y="345211"/>
                      <a:pt x="164263" y="345211"/>
                      <a:pt x="164263" y="345211"/>
                    </a:cubicBezTo>
                    <a:cubicBezTo>
                      <a:pt x="164471" y="345004"/>
                      <a:pt x="164609" y="344727"/>
                      <a:pt x="164816" y="344520"/>
                    </a:cubicBezTo>
                    <a:lnTo>
                      <a:pt x="164816" y="344520"/>
                    </a:lnTo>
                    <a:cubicBezTo>
                      <a:pt x="164816" y="344520"/>
                      <a:pt x="164816" y="344451"/>
                      <a:pt x="164885" y="344451"/>
                    </a:cubicBezTo>
                    <a:cubicBezTo>
                      <a:pt x="164954" y="344382"/>
                      <a:pt x="164954" y="344313"/>
                      <a:pt x="165023" y="344244"/>
                    </a:cubicBezTo>
                    <a:cubicBezTo>
                      <a:pt x="165023" y="344244"/>
                      <a:pt x="165092" y="344175"/>
                      <a:pt x="165092" y="344175"/>
                    </a:cubicBezTo>
                    <a:cubicBezTo>
                      <a:pt x="165299" y="343899"/>
                      <a:pt x="165506" y="343623"/>
                      <a:pt x="165713" y="343347"/>
                    </a:cubicBezTo>
                    <a:cubicBezTo>
                      <a:pt x="165782" y="343278"/>
                      <a:pt x="165851" y="343209"/>
                      <a:pt x="165920" y="343071"/>
                    </a:cubicBezTo>
                    <a:cubicBezTo>
                      <a:pt x="165920" y="343071"/>
                      <a:pt x="165920" y="343001"/>
                      <a:pt x="165989" y="343001"/>
                    </a:cubicBezTo>
                    <a:cubicBezTo>
                      <a:pt x="166058" y="342932"/>
                      <a:pt x="166058" y="342932"/>
                      <a:pt x="166127" y="342863"/>
                    </a:cubicBezTo>
                    <a:lnTo>
                      <a:pt x="166127" y="342863"/>
                    </a:lnTo>
                    <a:cubicBezTo>
                      <a:pt x="166611" y="342242"/>
                      <a:pt x="167025" y="341552"/>
                      <a:pt x="167508" y="340861"/>
                    </a:cubicBezTo>
                    <a:lnTo>
                      <a:pt x="167508" y="340861"/>
                    </a:lnTo>
                    <a:cubicBezTo>
                      <a:pt x="167646" y="340585"/>
                      <a:pt x="167853" y="340378"/>
                      <a:pt x="167991" y="340102"/>
                    </a:cubicBezTo>
                    <a:cubicBezTo>
                      <a:pt x="168060" y="340033"/>
                      <a:pt x="168129" y="339895"/>
                      <a:pt x="168198" y="339826"/>
                    </a:cubicBezTo>
                    <a:cubicBezTo>
                      <a:pt x="168198" y="339826"/>
                      <a:pt x="168268" y="339757"/>
                      <a:pt x="168268" y="339757"/>
                    </a:cubicBezTo>
                    <a:cubicBezTo>
                      <a:pt x="168406" y="339550"/>
                      <a:pt x="168544" y="339274"/>
                      <a:pt x="168682" y="339066"/>
                    </a:cubicBezTo>
                    <a:cubicBezTo>
                      <a:pt x="168751" y="338997"/>
                      <a:pt x="168751" y="338928"/>
                      <a:pt x="168820" y="338859"/>
                    </a:cubicBezTo>
                    <a:cubicBezTo>
                      <a:pt x="168889" y="338790"/>
                      <a:pt x="168889" y="338721"/>
                      <a:pt x="168958" y="338652"/>
                    </a:cubicBezTo>
                    <a:cubicBezTo>
                      <a:pt x="168958" y="338652"/>
                      <a:pt x="168958" y="338652"/>
                      <a:pt x="168958" y="338652"/>
                    </a:cubicBezTo>
                    <a:cubicBezTo>
                      <a:pt x="169165" y="338307"/>
                      <a:pt x="169441" y="337893"/>
                      <a:pt x="169648" y="337548"/>
                    </a:cubicBezTo>
                    <a:cubicBezTo>
                      <a:pt x="169648" y="337548"/>
                      <a:pt x="169648" y="337548"/>
                      <a:pt x="169648" y="337548"/>
                    </a:cubicBezTo>
                    <a:lnTo>
                      <a:pt x="169648" y="337548"/>
                    </a:lnTo>
                    <a:cubicBezTo>
                      <a:pt x="169855" y="337202"/>
                      <a:pt x="170131" y="336788"/>
                      <a:pt x="170339" y="336443"/>
                    </a:cubicBezTo>
                    <a:cubicBezTo>
                      <a:pt x="170339" y="336443"/>
                      <a:pt x="170339" y="336443"/>
                      <a:pt x="170339" y="336443"/>
                    </a:cubicBezTo>
                    <a:lnTo>
                      <a:pt x="170339" y="336443"/>
                    </a:lnTo>
                    <a:cubicBezTo>
                      <a:pt x="170408" y="336374"/>
                      <a:pt x="170477" y="336236"/>
                      <a:pt x="170546" y="336167"/>
                    </a:cubicBezTo>
                    <a:lnTo>
                      <a:pt x="170615" y="336098"/>
                    </a:lnTo>
                    <a:cubicBezTo>
                      <a:pt x="170753" y="335822"/>
                      <a:pt x="170891" y="335615"/>
                      <a:pt x="171029" y="335338"/>
                    </a:cubicBezTo>
                    <a:cubicBezTo>
                      <a:pt x="171029" y="335338"/>
                      <a:pt x="171029" y="335269"/>
                      <a:pt x="171098" y="335269"/>
                    </a:cubicBezTo>
                    <a:cubicBezTo>
                      <a:pt x="171236" y="334993"/>
                      <a:pt x="171443" y="334717"/>
                      <a:pt x="171581" y="334441"/>
                    </a:cubicBezTo>
                    <a:cubicBezTo>
                      <a:pt x="171581" y="334372"/>
                      <a:pt x="171650" y="334372"/>
                      <a:pt x="171650" y="334303"/>
                    </a:cubicBezTo>
                    <a:cubicBezTo>
                      <a:pt x="171719" y="334234"/>
                      <a:pt x="171719" y="334165"/>
                      <a:pt x="171788" y="334096"/>
                    </a:cubicBezTo>
                    <a:cubicBezTo>
                      <a:pt x="171788" y="334096"/>
                      <a:pt x="171788" y="334096"/>
                      <a:pt x="171788" y="334027"/>
                    </a:cubicBezTo>
                    <a:cubicBezTo>
                      <a:pt x="171995" y="333682"/>
                      <a:pt x="172203" y="333267"/>
                      <a:pt x="172410" y="332922"/>
                    </a:cubicBezTo>
                    <a:cubicBezTo>
                      <a:pt x="172479" y="332853"/>
                      <a:pt x="172479" y="332784"/>
                      <a:pt x="172548" y="332646"/>
                    </a:cubicBezTo>
                    <a:cubicBezTo>
                      <a:pt x="172686" y="332370"/>
                      <a:pt x="172893" y="332025"/>
                      <a:pt x="173031" y="331749"/>
                    </a:cubicBezTo>
                    <a:cubicBezTo>
                      <a:pt x="173031" y="331749"/>
                      <a:pt x="173031" y="331749"/>
                      <a:pt x="173031" y="331680"/>
                    </a:cubicBezTo>
                    <a:cubicBezTo>
                      <a:pt x="173652" y="330506"/>
                      <a:pt x="174274" y="329332"/>
                      <a:pt x="174826" y="328090"/>
                    </a:cubicBezTo>
                    <a:lnTo>
                      <a:pt x="174826" y="328021"/>
                    </a:lnTo>
                    <a:cubicBezTo>
                      <a:pt x="174895" y="327883"/>
                      <a:pt x="174964" y="327676"/>
                      <a:pt x="175102" y="327537"/>
                    </a:cubicBezTo>
                    <a:lnTo>
                      <a:pt x="175102" y="327537"/>
                    </a:lnTo>
                    <a:cubicBezTo>
                      <a:pt x="175171" y="327330"/>
                      <a:pt x="175309" y="327123"/>
                      <a:pt x="175378" y="326916"/>
                    </a:cubicBezTo>
                    <a:cubicBezTo>
                      <a:pt x="175378" y="326916"/>
                      <a:pt x="175378" y="326847"/>
                      <a:pt x="175447" y="326847"/>
                    </a:cubicBezTo>
                    <a:cubicBezTo>
                      <a:pt x="175585" y="326571"/>
                      <a:pt x="175723" y="326295"/>
                      <a:pt x="175861" y="326019"/>
                    </a:cubicBezTo>
                    <a:lnTo>
                      <a:pt x="175861" y="326019"/>
                    </a:lnTo>
                    <a:cubicBezTo>
                      <a:pt x="175930" y="325881"/>
                      <a:pt x="176000" y="325812"/>
                      <a:pt x="176000" y="325673"/>
                    </a:cubicBezTo>
                    <a:cubicBezTo>
                      <a:pt x="176207" y="325259"/>
                      <a:pt x="176345" y="324845"/>
                      <a:pt x="176552" y="324431"/>
                    </a:cubicBezTo>
                    <a:lnTo>
                      <a:pt x="176552" y="324431"/>
                    </a:lnTo>
                    <a:cubicBezTo>
                      <a:pt x="176966" y="323533"/>
                      <a:pt x="177311" y="322567"/>
                      <a:pt x="177725" y="321600"/>
                    </a:cubicBezTo>
                    <a:cubicBezTo>
                      <a:pt x="178278" y="321738"/>
                      <a:pt x="178830" y="321877"/>
                      <a:pt x="179382" y="322015"/>
                    </a:cubicBezTo>
                    <a:cubicBezTo>
                      <a:pt x="179935" y="322153"/>
                      <a:pt x="180487" y="322291"/>
                      <a:pt x="181039" y="322498"/>
                    </a:cubicBezTo>
                    <a:cubicBezTo>
                      <a:pt x="181039" y="322636"/>
                      <a:pt x="180970" y="322774"/>
                      <a:pt x="180970" y="322912"/>
                    </a:cubicBezTo>
                    <a:cubicBezTo>
                      <a:pt x="180970" y="323119"/>
                      <a:pt x="180901" y="323257"/>
                      <a:pt x="180901" y="323464"/>
                    </a:cubicBezTo>
                    <a:cubicBezTo>
                      <a:pt x="180901" y="323533"/>
                      <a:pt x="180901" y="323533"/>
                      <a:pt x="180901" y="323602"/>
                    </a:cubicBezTo>
                    <a:lnTo>
                      <a:pt x="180901" y="323671"/>
                    </a:lnTo>
                    <a:cubicBezTo>
                      <a:pt x="180832" y="323948"/>
                      <a:pt x="180832" y="324224"/>
                      <a:pt x="180763" y="324569"/>
                    </a:cubicBezTo>
                    <a:cubicBezTo>
                      <a:pt x="180763" y="324569"/>
                      <a:pt x="180763" y="324569"/>
                      <a:pt x="180763" y="324569"/>
                    </a:cubicBezTo>
                    <a:cubicBezTo>
                      <a:pt x="180694" y="324845"/>
                      <a:pt x="180694" y="325121"/>
                      <a:pt x="180694" y="325466"/>
                    </a:cubicBezTo>
                    <a:cubicBezTo>
                      <a:pt x="180694" y="325743"/>
                      <a:pt x="180625" y="326019"/>
                      <a:pt x="180625" y="326226"/>
                    </a:cubicBezTo>
                    <a:cubicBezTo>
                      <a:pt x="180625" y="326226"/>
                      <a:pt x="180625" y="326226"/>
                      <a:pt x="180625" y="326226"/>
                    </a:cubicBezTo>
                    <a:cubicBezTo>
                      <a:pt x="180556" y="326640"/>
                      <a:pt x="180556" y="327123"/>
                      <a:pt x="180487" y="327537"/>
                    </a:cubicBezTo>
                    <a:cubicBezTo>
                      <a:pt x="180487" y="327883"/>
                      <a:pt x="180418" y="328228"/>
                      <a:pt x="180418" y="328573"/>
                    </a:cubicBezTo>
                    <a:cubicBezTo>
                      <a:pt x="180418" y="328918"/>
                      <a:pt x="180349" y="329263"/>
                      <a:pt x="180349" y="329608"/>
                    </a:cubicBezTo>
                    <a:cubicBezTo>
                      <a:pt x="180349" y="329608"/>
                      <a:pt x="180349" y="329608"/>
                      <a:pt x="180349" y="329608"/>
                    </a:cubicBezTo>
                    <a:cubicBezTo>
                      <a:pt x="180349" y="329678"/>
                      <a:pt x="180349" y="329816"/>
                      <a:pt x="180349" y="329885"/>
                    </a:cubicBezTo>
                    <a:cubicBezTo>
                      <a:pt x="180349" y="329885"/>
                      <a:pt x="180349" y="329954"/>
                      <a:pt x="180349" y="329954"/>
                    </a:cubicBezTo>
                    <a:cubicBezTo>
                      <a:pt x="180349" y="330368"/>
                      <a:pt x="180280" y="330713"/>
                      <a:pt x="180280" y="331127"/>
                    </a:cubicBezTo>
                    <a:lnTo>
                      <a:pt x="180280" y="331196"/>
                    </a:lnTo>
                    <a:cubicBezTo>
                      <a:pt x="180280" y="331196"/>
                      <a:pt x="180280" y="331196"/>
                      <a:pt x="180280" y="331265"/>
                    </a:cubicBezTo>
                    <a:cubicBezTo>
                      <a:pt x="180211" y="332508"/>
                      <a:pt x="180142" y="333820"/>
                      <a:pt x="180142" y="335062"/>
                    </a:cubicBezTo>
                    <a:cubicBezTo>
                      <a:pt x="180142" y="335062"/>
                      <a:pt x="180142" y="335062"/>
                      <a:pt x="180142" y="335062"/>
                    </a:cubicBezTo>
                    <a:cubicBezTo>
                      <a:pt x="180142" y="335131"/>
                      <a:pt x="180142" y="335269"/>
                      <a:pt x="180142" y="335338"/>
                    </a:cubicBezTo>
                    <a:cubicBezTo>
                      <a:pt x="180142" y="335338"/>
                      <a:pt x="180142" y="335408"/>
                      <a:pt x="180142" y="335408"/>
                    </a:cubicBezTo>
                    <a:cubicBezTo>
                      <a:pt x="180142" y="335477"/>
                      <a:pt x="180142" y="335546"/>
                      <a:pt x="180142" y="335615"/>
                    </a:cubicBezTo>
                    <a:cubicBezTo>
                      <a:pt x="180142" y="335891"/>
                      <a:pt x="180142" y="336236"/>
                      <a:pt x="180142" y="336512"/>
                    </a:cubicBezTo>
                    <a:cubicBezTo>
                      <a:pt x="180142" y="336581"/>
                      <a:pt x="180142" y="336650"/>
                      <a:pt x="180142" y="336719"/>
                    </a:cubicBezTo>
                    <a:cubicBezTo>
                      <a:pt x="180142" y="336788"/>
                      <a:pt x="180142" y="336926"/>
                      <a:pt x="180142" y="336995"/>
                    </a:cubicBezTo>
                    <a:cubicBezTo>
                      <a:pt x="180142" y="337202"/>
                      <a:pt x="180142" y="337410"/>
                      <a:pt x="180142" y="337686"/>
                    </a:cubicBezTo>
                    <a:cubicBezTo>
                      <a:pt x="180142" y="337755"/>
                      <a:pt x="180142" y="337893"/>
                      <a:pt x="180142" y="337962"/>
                    </a:cubicBezTo>
                    <a:lnTo>
                      <a:pt x="180142" y="338031"/>
                    </a:lnTo>
                    <a:cubicBezTo>
                      <a:pt x="180142" y="338031"/>
                      <a:pt x="180142" y="338100"/>
                      <a:pt x="180142" y="338100"/>
                    </a:cubicBezTo>
                    <a:cubicBezTo>
                      <a:pt x="180142" y="338169"/>
                      <a:pt x="180142" y="338169"/>
                      <a:pt x="180142" y="338238"/>
                    </a:cubicBezTo>
                    <a:cubicBezTo>
                      <a:pt x="180142" y="338583"/>
                      <a:pt x="180142" y="338928"/>
                      <a:pt x="180142" y="339274"/>
                    </a:cubicBezTo>
                    <a:cubicBezTo>
                      <a:pt x="180142" y="339274"/>
                      <a:pt x="180142" y="339274"/>
                      <a:pt x="180142" y="339274"/>
                    </a:cubicBezTo>
                    <a:cubicBezTo>
                      <a:pt x="180142" y="339619"/>
                      <a:pt x="180142" y="339964"/>
                      <a:pt x="180142" y="340240"/>
                    </a:cubicBezTo>
                    <a:cubicBezTo>
                      <a:pt x="180142" y="340447"/>
                      <a:pt x="180142" y="340654"/>
                      <a:pt x="180142" y="340861"/>
                    </a:cubicBezTo>
                    <a:cubicBezTo>
                      <a:pt x="180142" y="341207"/>
                      <a:pt x="180142" y="341552"/>
                      <a:pt x="180211" y="341897"/>
                    </a:cubicBezTo>
                    <a:cubicBezTo>
                      <a:pt x="180211" y="341897"/>
                      <a:pt x="180211" y="341897"/>
                      <a:pt x="180211" y="341966"/>
                    </a:cubicBezTo>
                    <a:cubicBezTo>
                      <a:pt x="180211" y="342311"/>
                      <a:pt x="180280" y="342587"/>
                      <a:pt x="180280" y="342932"/>
                    </a:cubicBezTo>
                    <a:cubicBezTo>
                      <a:pt x="180280" y="343071"/>
                      <a:pt x="180280" y="343140"/>
                      <a:pt x="180280" y="343278"/>
                    </a:cubicBezTo>
                    <a:cubicBezTo>
                      <a:pt x="180280" y="343692"/>
                      <a:pt x="180349" y="344106"/>
                      <a:pt x="180349" y="344589"/>
                    </a:cubicBezTo>
                    <a:cubicBezTo>
                      <a:pt x="180349" y="344589"/>
                      <a:pt x="180349" y="344589"/>
                      <a:pt x="180349" y="344589"/>
                    </a:cubicBezTo>
                    <a:lnTo>
                      <a:pt x="180349" y="344658"/>
                    </a:lnTo>
                    <a:cubicBezTo>
                      <a:pt x="180349" y="344658"/>
                      <a:pt x="180349" y="344658"/>
                      <a:pt x="180349" y="344658"/>
                    </a:cubicBezTo>
                    <a:cubicBezTo>
                      <a:pt x="180349" y="345073"/>
                      <a:pt x="180418" y="345487"/>
                      <a:pt x="180487" y="345901"/>
                    </a:cubicBezTo>
                    <a:cubicBezTo>
                      <a:pt x="180487" y="345901"/>
                      <a:pt x="180487" y="345901"/>
                      <a:pt x="180487" y="345901"/>
                    </a:cubicBezTo>
                    <a:cubicBezTo>
                      <a:pt x="180487" y="346177"/>
                      <a:pt x="180556" y="346522"/>
                      <a:pt x="180556" y="346798"/>
                    </a:cubicBezTo>
                    <a:cubicBezTo>
                      <a:pt x="180556" y="346798"/>
                      <a:pt x="180556" y="346867"/>
                      <a:pt x="180556" y="346867"/>
                    </a:cubicBezTo>
                    <a:cubicBezTo>
                      <a:pt x="180556" y="347075"/>
                      <a:pt x="180556" y="347213"/>
                      <a:pt x="180625" y="347420"/>
                    </a:cubicBezTo>
                    <a:cubicBezTo>
                      <a:pt x="180625" y="347420"/>
                      <a:pt x="180625" y="347420"/>
                      <a:pt x="180625" y="347489"/>
                    </a:cubicBezTo>
                    <a:cubicBezTo>
                      <a:pt x="180625" y="347765"/>
                      <a:pt x="180694" y="348041"/>
                      <a:pt x="180694" y="348317"/>
                    </a:cubicBezTo>
                    <a:lnTo>
                      <a:pt x="180694" y="348248"/>
                    </a:lnTo>
                    <a:cubicBezTo>
                      <a:pt x="180694" y="348455"/>
                      <a:pt x="180763" y="348593"/>
                      <a:pt x="180763" y="348800"/>
                    </a:cubicBezTo>
                    <a:cubicBezTo>
                      <a:pt x="180763" y="348800"/>
                      <a:pt x="180763" y="348800"/>
                      <a:pt x="180763" y="348800"/>
                    </a:cubicBezTo>
                    <a:cubicBezTo>
                      <a:pt x="180763" y="348939"/>
                      <a:pt x="180763" y="349077"/>
                      <a:pt x="180832" y="349215"/>
                    </a:cubicBezTo>
                    <a:cubicBezTo>
                      <a:pt x="180901" y="349560"/>
                      <a:pt x="180901" y="349836"/>
                      <a:pt x="180970" y="350181"/>
                    </a:cubicBezTo>
                    <a:cubicBezTo>
                      <a:pt x="180970" y="350250"/>
                      <a:pt x="180970" y="350319"/>
                      <a:pt x="180970" y="350388"/>
                    </a:cubicBezTo>
                    <a:cubicBezTo>
                      <a:pt x="180970" y="350388"/>
                      <a:pt x="180970" y="350388"/>
                      <a:pt x="180970" y="350457"/>
                    </a:cubicBezTo>
                    <a:cubicBezTo>
                      <a:pt x="181039" y="350802"/>
                      <a:pt x="181039" y="351148"/>
                      <a:pt x="181108" y="351493"/>
                    </a:cubicBezTo>
                    <a:lnTo>
                      <a:pt x="181108" y="351424"/>
                    </a:lnTo>
                    <a:cubicBezTo>
                      <a:pt x="181108" y="351493"/>
                      <a:pt x="181108" y="351562"/>
                      <a:pt x="181108" y="351562"/>
                    </a:cubicBezTo>
                    <a:cubicBezTo>
                      <a:pt x="181177" y="351907"/>
                      <a:pt x="181177" y="352252"/>
                      <a:pt x="181246" y="352528"/>
                    </a:cubicBezTo>
                    <a:lnTo>
                      <a:pt x="181246" y="352528"/>
                    </a:lnTo>
                    <a:cubicBezTo>
                      <a:pt x="181315" y="352943"/>
                      <a:pt x="181384" y="353426"/>
                      <a:pt x="181453" y="353840"/>
                    </a:cubicBezTo>
                    <a:cubicBezTo>
                      <a:pt x="181453" y="353840"/>
                      <a:pt x="181453" y="353840"/>
                      <a:pt x="181453" y="353840"/>
                    </a:cubicBezTo>
                    <a:cubicBezTo>
                      <a:pt x="181522" y="354254"/>
                      <a:pt x="181591" y="354738"/>
                      <a:pt x="181660" y="355152"/>
                    </a:cubicBezTo>
                    <a:cubicBezTo>
                      <a:pt x="181729" y="355566"/>
                      <a:pt x="181799" y="355911"/>
                      <a:pt x="181868" y="356325"/>
                    </a:cubicBezTo>
                    <a:cubicBezTo>
                      <a:pt x="181868" y="356394"/>
                      <a:pt x="181868" y="356463"/>
                      <a:pt x="181868" y="356463"/>
                    </a:cubicBezTo>
                    <a:lnTo>
                      <a:pt x="181868" y="356602"/>
                    </a:lnTo>
                    <a:cubicBezTo>
                      <a:pt x="181937" y="356947"/>
                      <a:pt x="182006" y="357292"/>
                      <a:pt x="182075" y="357637"/>
                    </a:cubicBezTo>
                    <a:cubicBezTo>
                      <a:pt x="182075" y="357706"/>
                      <a:pt x="182075" y="357706"/>
                      <a:pt x="182075" y="357775"/>
                    </a:cubicBezTo>
                    <a:cubicBezTo>
                      <a:pt x="182075" y="357775"/>
                      <a:pt x="182075" y="357844"/>
                      <a:pt x="182075" y="357844"/>
                    </a:cubicBezTo>
                    <a:cubicBezTo>
                      <a:pt x="182144" y="358051"/>
                      <a:pt x="182144" y="358258"/>
                      <a:pt x="182213" y="358535"/>
                    </a:cubicBezTo>
                    <a:cubicBezTo>
                      <a:pt x="182282" y="358742"/>
                      <a:pt x="182282" y="358949"/>
                      <a:pt x="182351" y="359225"/>
                    </a:cubicBezTo>
                    <a:cubicBezTo>
                      <a:pt x="182351" y="359225"/>
                      <a:pt x="182351" y="359294"/>
                      <a:pt x="182351" y="359294"/>
                    </a:cubicBezTo>
                    <a:cubicBezTo>
                      <a:pt x="182420" y="359432"/>
                      <a:pt x="182420" y="359639"/>
                      <a:pt x="182489" y="359777"/>
                    </a:cubicBezTo>
                    <a:cubicBezTo>
                      <a:pt x="182558" y="359984"/>
                      <a:pt x="182627" y="360260"/>
                      <a:pt x="182627" y="360468"/>
                    </a:cubicBezTo>
                    <a:lnTo>
                      <a:pt x="182627" y="360606"/>
                    </a:lnTo>
                    <a:cubicBezTo>
                      <a:pt x="182627" y="360675"/>
                      <a:pt x="182627" y="360744"/>
                      <a:pt x="182696" y="360813"/>
                    </a:cubicBezTo>
                    <a:cubicBezTo>
                      <a:pt x="182765" y="361158"/>
                      <a:pt x="182834" y="361434"/>
                      <a:pt x="182972" y="361779"/>
                    </a:cubicBezTo>
                    <a:cubicBezTo>
                      <a:pt x="183110" y="362193"/>
                      <a:pt x="183179" y="362608"/>
                      <a:pt x="183317" y="363091"/>
                    </a:cubicBezTo>
                    <a:cubicBezTo>
                      <a:pt x="183317" y="363091"/>
                      <a:pt x="183317" y="363091"/>
                      <a:pt x="183317" y="363091"/>
                    </a:cubicBezTo>
                    <a:cubicBezTo>
                      <a:pt x="183455" y="363505"/>
                      <a:pt x="183524" y="363850"/>
                      <a:pt x="183663" y="364265"/>
                    </a:cubicBezTo>
                    <a:cubicBezTo>
                      <a:pt x="183663" y="364265"/>
                      <a:pt x="183663" y="364333"/>
                      <a:pt x="183663" y="364333"/>
                    </a:cubicBezTo>
                    <a:cubicBezTo>
                      <a:pt x="183663" y="364333"/>
                      <a:pt x="183663" y="364333"/>
                      <a:pt x="183663" y="364333"/>
                    </a:cubicBezTo>
                    <a:cubicBezTo>
                      <a:pt x="183732" y="364679"/>
                      <a:pt x="183870" y="364955"/>
                      <a:pt x="183939" y="365300"/>
                    </a:cubicBezTo>
                    <a:cubicBezTo>
                      <a:pt x="184008" y="365438"/>
                      <a:pt x="184008" y="365576"/>
                      <a:pt x="184077" y="365714"/>
                    </a:cubicBezTo>
                    <a:cubicBezTo>
                      <a:pt x="184146" y="366059"/>
                      <a:pt x="184284" y="366336"/>
                      <a:pt x="184353" y="366681"/>
                    </a:cubicBezTo>
                    <a:cubicBezTo>
                      <a:pt x="184422" y="366819"/>
                      <a:pt x="184422" y="366888"/>
                      <a:pt x="184491" y="367026"/>
                    </a:cubicBezTo>
                    <a:cubicBezTo>
                      <a:pt x="184491" y="367026"/>
                      <a:pt x="184491" y="367026"/>
                      <a:pt x="184491" y="367026"/>
                    </a:cubicBezTo>
                    <a:cubicBezTo>
                      <a:pt x="184560" y="367371"/>
                      <a:pt x="184698" y="367716"/>
                      <a:pt x="184836" y="367992"/>
                    </a:cubicBezTo>
                    <a:cubicBezTo>
                      <a:pt x="184836" y="367992"/>
                      <a:pt x="184836" y="368061"/>
                      <a:pt x="184836" y="368061"/>
                    </a:cubicBezTo>
                    <a:cubicBezTo>
                      <a:pt x="184836" y="368130"/>
                      <a:pt x="184905" y="368200"/>
                      <a:pt x="184905" y="368269"/>
                    </a:cubicBezTo>
                    <a:cubicBezTo>
                      <a:pt x="184905" y="368338"/>
                      <a:pt x="184974" y="368407"/>
                      <a:pt x="184974" y="368545"/>
                    </a:cubicBezTo>
                    <a:cubicBezTo>
                      <a:pt x="184974" y="368545"/>
                      <a:pt x="184974" y="368545"/>
                      <a:pt x="184974" y="368614"/>
                    </a:cubicBezTo>
                    <a:cubicBezTo>
                      <a:pt x="185112" y="368959"/>
                      <a:pt x="185181" y="369235"/>
                      <a:pt x="185319" y="369580"/>
                    </a:cubicBezTo>
                    <a:cubicBezTo>
                      <a:pt x="185457" y="369925"/>
                      <a:pt x="185526" y="370202"/>
                      <a:pt x="185665" y="370547"/>
                    </a:cubicBezTo>
                    <a:cubicBezTo>
                      <a:pt x="185734" y="370685"/>
                      <a:pt x="185734" y="370823"/>
                      <a:pt x="185803" y="370961"/>
                    </a:cubicBezTo>
                    <a:cubicBezTo>
                      <a:pt x="185803" y="371030"/>
                      <a:pt x="185872" y="371099"/>
                      <a:pt x="185872" y="371168"/>
                    </a:cubicBezTo>
                    <a:cubicBezTo>
                      <a:pt x="185872" y="371237"/>
                      <a:pt x="185941" y="371375"/>
                      <a:pt x="185941" y="371444"/>
                    </a:cubicBezTo>
                    <a:cubicBezTo>
                      <a:pt x="185941" y="371444"/>
                      <a:pt x="185941" y="371444"/>
                      <a:pt x="185941" y="371444"/>
                    </a:cubicBezTo>
                    <a:cubicBezTo>
                      <a:pt x="186079" y="371720"/>
                      <a:pt x="186148" y="371996"/>
                      <a:pt x="186286" y="372342"/>
                    </a:cubicBezTo>
                    <a:cubicBezTo>
                      <a:pt x="186286" y="372411"/>
                      <a:pt x="186355" y="372480"/>
                      <a:pt x="186355" y="372480"/>
                    </a:cubicBezTo>
                    <a:cubicBezTo>
                      <a:pt x="186355" y="372549"/>
                      <a:pt x="186424" y="372618"/>
                      <a:pt x="186424" y="372687"/>
                    </a:cubicBezTo>
                    <a:cubicBezTo>
                      <a:pt x="186493" y="372894"/>
                      <a:pt x="186631" y="373170"/>
                      <a:pt x="186700" y="373377"/>
                    </a:cubicBezTo>
                    <a:cubicBezTo>
                      <a:pt x="186700" y="373377"/>
                      <a:pt x="186700" y="373377"/>
                      <a:pt x="186700" y="373377"/>
                    </a:cubicBezTo>
                    <a:cubicBezTo>
                      <a:pt x="186838" y="373722"/>
                      <a:pt x="186976" y="374068"/>
                      <a:pt x="187114" y="374344"/>
                    </a:cubicBezTo>
                    <a:cubicBezTo>
                      <a:pt x="187114" y="374344"/>
                      <a:pt x="187114" y="374413"/>
                      <a:pt x="187114" y="374413"/>
                    </a:cubicBezTo>
                    <a:cubicBezTo>
                      <a:pt x="187114" y="374482"/>
                      <a:pt x="187114" y="374482"/>
                      <a:pt x="187183" y="374551"/>
                    </a:cubicBezTo>
                    <a:cubicBezTo>
                      <a:pt x="187321" y="374827"/>
                      <a:pt x="187390" y="375103"/>
                      <a:pt x="187529" y="375310"/>
                    </a:cubicBezTo>
                    <a:cubicBezTo>
                      <a:pt x="187529" y="375379"/>
                      <a:pt x="187529" y="375379"/>
                      <a:pt x="187598" y="375448"/>
                    </a:cubicBezTo>
                    <a:cubicBezTo>
                      <a:pt x="187667" y="375586"/>
                      <a:pt x="187736" y="375724"/>
                      <a:pt x="187805" y="375863"/>
                    </a:cubicBezTo>
                    <a:cubicBezTo>
                      <a:pt x="187943" y="376208"/>
                      <a:pt x="188081" y="376553"/>
                      <a:pt x="188219" y="376898"/>
                    </a:cubicBezTo>
                    <a:lnTo>
                      <a:pt x="188219" y="376967"/>
                    </a:lnTo>
                    <a:cubicBezTo>
                      <a:pt x="188219" y="377036"/>
                      <a:pt x="188288" y="377105"/>
                      <a:pt x="188288" y="377105"/>
                    </a:cubicBezTo>
                    <a:cubicBezTo>
                      <a:pt x="188357" y="377312"/>
                      <a:pt x="188495" y="377588"/>
                      <a:pt x="188564" y="377796"/>
                    </a:cubicBezTo>
                    <a:cubicBezTo>
                      <a:pt x="188633" y="378003"/>
                      <a:pt x="188771" y="378210"/>
                      <a:pt x="188840" y="378486"/>
                    </a:cubicBezTo>
                    <a:cubicBezTo>
                      <a:pt x="188840" y="378555"/>
                      <a:pt x="188840" y="378555"/>
                      <a:pt x="188909" y="378624"/>
                    </a:cubicBezTo>
                    <a:lnTo>
                      <a:pt x="188978" y="378693"/>
                    </a:lnTo>
                    <a:cubicBezTo>
                      <a:pt x="189047" y="378762"/>
                      <a:pt x="189047" y="378831"/>
                      <a:pt x="189116" y="378969"/>
                    </a:cubicBezTo>
                    <a:cubicBezTo>
                      <a:pt x="189185" y="379107"/>
                      <a:pt x="189254" y="379245"/>
                      <a:pt x="189323" y="379452"/>
                    </a:cubicBezTo>
                    <a:cubicBezTo>
                      <a:pt x="189323" y="379452"/>
                      <a:pt x="189323" y="379452"/>
                      <a:pt x="189323" y="379521"/>
                    </a:cubicBezTo>
                    <a:cubicBezTo>
                      <a:pt x="189392" y="379659"/>
                      <a:pt x="189392" y="379729"/>
                      <a:pt x="189462" y="379867"/>
                    </a:cubicBezTo>
                    <a:cubicBezTo>
                      <a:pt x="189600" y="380143"/>
                      <a:pt x="189738" y="380488"/>
                      <a:pt x="189876" y="380764"/>
                    </a:cubicBezTo>
                    <a:cubicBezTo>
                      <a:pt x="189876" y="380764"/>
                      <a:pt x="189876" y="380764"/>
                      <a:pt x="189876" y="380764"/>
                    </a:cubicBezTo>
                    <a:cubicBezTo>
                      <a:pt x="190083" y="381178"/>
                      <a:pt x="190290" y="381592"/>
                      <a:pt x="190497" y="382007"/>
                    </a:cubicBezTo>
                    <a:cubicBezTo>
                      <a:pt x="190497" y="382007"/>
                      <a:pt x="190497" y="382007"/>
                      <a:pt x="190497" y="382007"/>
                    </a:cubicBezTo>
                    <a:cubicBezTo>
                      <a:pt x="190635" y="382352"/>
                      <a:pt x="190842" y="382628"/>
                      <a:pt x="190980" y="382973"/>
                    </a:cubicBezTo>
                    <a:cubicBezTo>
                      <a:pt x="190980" y="383042"/>
                      <a:pt x="191049" y="383042"/>
                      <a:pt x="191049" y="383111"/>
                    </a:cubicBezTo>
                    <a:cubicBezTo>
                      <a:pt x="191049" y="383180"/>
                      <a:pt x="191118" y="383249"/>
                      <a:pt x="191118" y="383318"/>
                    </a:cubicBezTo>
                    <a:cubicBezTo>
                      <a:pt x="191256" y="383594"/>
                      <a:pt x="191394" y="383871"/>
                      <a:pt x="191533" y="384147"/>
                    </a:cubicBezTo>
                    <a:cubicBezTo>
                      <a:pt x="191602" y="384216"/>
                      <a:pt x="191602" y="384354"/>
                      <a:pt x="191671" y="384423"/>
                    </a:cubicBezTo>
                    <a:cubicBezTo>
                      <a:pt x="191671" y="384423"/>
                      <a:pt x="191671" y="384492"/>
                      <a:pt x="191740" y="384492"/>
                    </a:cubicBezTo>
                    <a:cubicBezTo>
                      <a:pt x="191809" y="384630"/>
                      <a:pt x="191878" y="384837"/>
                      <a:pt x="192016" y="384975"/>
                    </a:cubicBezTo>
                    <a:cubicBezTo>
                      <a:pt x="192154" y="385182"/>
                      <a:pt x="192223" y="385458"/>
                      <a:pt x="192361" y="385666"/>
                    </a:cubicBezTo>
                    <a:lnTo>
                      <a:pt x="192361" y="385735"/>
                    </a:lnTo>
                    <a:cubicBezTo>
                      <a:pt x="192361" y="385735"/>
                      <a:pt x="192361" y="385735"/>
                      <a:pt x="192361" y="385804"/>
                    </a:cubicBezTo>
                    <a:cubicBezTo>
                      <a:pt x="192361" y="385873"/>
                      <a:pt x="192430" y="385873"/>
                      <a:pt x="192430" y="385942"/>
                    </a:cubicBezTo>
                    <a:cubicBezTo>
                      <a:pt x="192568" y="386218"/>
                      <a:pt x="192775" y="386494"/>
                      <a:pt x="192913" y="386839"/>
                    </a:cubicBezTo>
                    <a:cubicBezTo>
                      <a:pt x="192913" y="386839"/>
                      <a:pt x="192913" y="386839"/>
                      <a:pt x="192913" y="386839"/>
                    </a:cubicBezTo>
                    <a:cubicBezTo>
                      <a:pt x="193120" y="387184"/>
                      <a:pt x="193327" y="387599"/>
                      <a:pt x="193535" y="387944"/>
                    </a:cubicBezTo>
                    <a:cubicBezTo>
                      <a:pt x="193535" y="387944"/>
                      <a:pt x="193535" y="387944"/>
                      <a:pt x="193535" y="387944"/>
                    </a:cubicBezTo>
                    <a:cubicBezTo>
                      <a:pt x="193535" y="387944"/>
                      <a:pt x="193535" y="387944"/>
                      <a:pt x="193535" y="387944"/>
                    </a:cubicBezTo>
                    <a:cubicBezTo>
                      <a:pt x="193604" y="388013"/>
                      <a:pt x="193604" y="388151"/>
                      <a:pt x="193673" y="388220"/>
                    </a:cubicBezTo>
                    <a:cubicBezTo>
                      <a:pt x="193673" y="388289"/>
                      <a:pt x="193742" y="388289"/>
                      <a:pt x="193742" y="388358"/>
                    </a:cubicBezTo>
                    <a:cubicBezTo>
                      <a:pt x="193811" y="388496"/>
                      <a:pt x="193880" y="388565"/>
                      <a:pt x="193949" y="388703"/>
                    </a:cubicBezTo>
                    <a:cubicBezTo>
                      <a:pt x="194087" y="388910"/>
                      <a:pt x="194225" y="389117"/>
                      <a:pt x="194363" y="389324"/>
                    </a:cubicBezTo>
                    <a:cubicBezTo>
                      <a:pt x="194363" y="389324"/>
                      <a:pt x="194363" y="389324"/>
                      <a:pt x="194363" y="389394"/>
                    </a:cubicBezTo>
                    <a:cubicBezTo>
                      <a:pt x="194570" y="389739"/>
                      <a:pt x="194846" y="390153"/>
                      <a:pt x="195053" y="390498"/>
                    </a:cubicBezTo>
                    <a:cubicBezTo>
                      <a:pt x="195053" y="390498"/>
                      <a:pt x="195053" y="390498"/>
                      <a:pt x="195053" y="390498"/>
                    </a:cubicBezTo>
                    <a:cubicBezTo>
                      <a:pt x="195053" y="390498"/>
                      <a:pt x="195053" y="390567"/>
                      <a:pt x="195122" y="390567"/>
                    </a:cubicBezTo>
                    <a:cubicBezTo>
                      <a:pt x="195330" y="390912"/>
                      <a:pt x="195537" y="391257"/>
                      <a:pt x="195813" y="391603"/>
                    </a:cubicBezTo>
                    <a:cubicBezTo>
                      <a:pt x="195813" y="391603"/>
                      <a:pt x="195813" y="391603"/>
                      <a:pt x="195813" y="391603"/>
                    </a:cubicBezTo>
                    <a:lnTo>
                      <a:pt x="195813" y="391603"/>
                    </a:lnTo>
                    <a:cubicBezTo>
                      <a:pt x="196020" y="391948"/>
                      <a:pt x="196296" y="392362"/>
                      <a:pt x="196503" y="392707"/>
                    </a:cubicBezTo>
                    <a:cubicBezTo>
                      <a:pt x="196572" y="392845"/>
                      <a:pt x="196710" y="392983"/>
                      <a:pt x="196779" y="393121"/>
                    </a:cubicBezTo>
                    <a:cubicBezTo>
                      <a:pt x="196779" y="393121"/>
                      <a:pt x="196779" y="393121"/>
                      <a:pt x="196779" y="393121"/>
                    </a:cubicBezTo>
                    <a:cubicBezTo>
                      <a:pt x="196917" y="393329"/>
                      <a:pt x="197124" y="393605"/>
                      <a:pt x="197263" y="393812"/>
                    </a:cubicBezTo>
                    <a:cubicBezTo>
                      <a:pt x="197332" y="393881"/>
                      <a:pt x="197401" y="393950"/>
                      <a:pt x="197470" y="394088"/>
                    </a:cubicBezTo>
                    <a:cubicBezTo>
                      <a:pt x="197539" y="394157"/>
                      <a:pt x="197539" y="394157"/>
                      <a:pt x="197608" y="394226"/>
                    </a:cubicBezTo>
                    <a:cubicBezTo>
                      <a:pt x="197746" y="394433"/>
                      <a:pt x="197953" y="394709"/>
                      <a:pt x="198091" y="394916"/>
                    </a:cubicBezTo>
                    <a:cubicBezTo>
                      <a:pt x="198091" y="394916"/>
                      <a:pt x="198091" y="394916"/>
                      <a:pt x="198091" y="394916"/>
                    </a:cubicBezTo>
                    <a:cubicBezTo>
                      <a:pt x="198160" y="395054"/>
                      <a:pt x="198298" y="395193"/>
                      <a:pt x="198367" y="395331"/>
                    </a:cubicBezTo>
                    <a:cubicBezTo>
                      <a:pt x="198505" y="395538"/>
                      <a:pt x="198712" y="395814"/>
                      <a:pt x="198850" y="396021"/>
                    </a:cubicBezTo>
                    <a:cubicBezTo>
                      <a:pt x="198850" y="396021"/>
                      <a:pt x="198850" y="396090"/>
                      <a:pt x="198919" y="396090"/>
                    </a:cubicBezTo>
                    <a:cubicBezTo>
                      <a:pt x="199196" y="396435"/>
                      <a:pt x="199403" y="396780"/>
                      <a:pt x="199679" y="397126"/>
                    </a:cubicBezTo>
                    <a:cubicBezTo>
                      <a:pt x="199679" y="397126"/>
                      <a:pt x="199679" y="397126"/>
                      <a:pt x="199679" y="397126"/>
                    </a:cubicBezTo>
                    <a:cubicBezTo>
                      <a:pt x="199679" y="397195"/>
                      <a:pt x="199748" y="397195"/>
                      <a:pt x="199748" y="397264"/>
                    </a:cubicBezTo>
                    <a:cubicBezTo>
                      <a:pt x="199955" y="397609"/>
                      <a:pt x="200231" y="397885"/>
                      <a:pt x="200438" y="398161"/>
                    </a:cubicBezTo>
                    <a:lnTo>
                      <a:pt x="200438" y="398161"/>
                    </a:lnTo>
                    <a:cubicBezTo>
                      <a:pt x="200714" y="398506"/>
                      <a:pt x="200990" y="398851"/>
                      <a:pt x="201267" y="399197"/>
                    </a:cubicBezTo>
                    <a:cubicBezTo>
                      <a:pt x="201267" y="399197"/>
                      <a:pt x="201267" y="399197"/>
                      <a:pt x="201336" y="399266"/>
                    </a:cubicBezTo>
                    <a:cubicBezTo>
                      <a:pt x="201543" y="399542"/>
                      <a:pt x="201750" y="399749"/>
                      <a:pt x="201957" y="400025"/>
                    </a:cubicBezTo>
                    <a:cubicBezTo>
                      <a:pt x="202026" y="400094"/>
                      <a:pt x="202026" y="400163"/>
                      <a:pt x="202095" y="400163"/>
                    </a:cubicBezTo>
                    <a:cubicBezTo>
                      <a:pt x="202095" y="400232"/>
                      <a:pt x="202164" y="400232"/>
                      <a:pt x="202164" y="400301"/>
                    </a:cubicBezTo>
                    <a:cubicBezTo>
                      <a:pt x="202233" y="400439"/>
                      <a:pt x="202371" y="400508"/>
                      <a:pt x="202440" y="400646"/>
                    </a:cubicBezTo>
                    <a:cubicBezTo>
                      <a:pt x="202785" y="401130"/>
                      <a:pt x="203200" y="401544"/>
                      <a:pt x="203545" y="402027"/>
                    </a:cubicBezTo>
                    <a:cubicBezTo>
                      <a:pt x="203545" y="402027"/>
                      <a:pt x="203545" y="402027"/>
                      <a:pt x="203545" y="402027"/>
                    </a:cubicBezTo>
                    <a:cubicBezTo>
                      <a:pt x="203614" y="402165"/>
                      <a:pt x="203752" y="402303"/>
                      <a:pt x="203821" y="402372"/>
                    </a:cubicBezTo>
                    <a:cubicBezTo>
                      <a:pt x="204028" y="402579"/>
                      <a:pt x="204235" y="402855"/>
                      <a:pt x="204373" y="403063"/>
                    </a:cubicBezTo>
                    <a:cubicBezTo>
                      <a:pt x="204442" y="403132"/>
                      <a:pt x="204442" y="403132"/>
                      <a:pt x="204511" y="403201"/>
                    </a:cubicBezTo>
                    <a:cubicBezTo>
                      <a:pt x="204580" y="403270"/>
                      <a:pt x="204580" y="403339"/>
                      <a:pt x="204649" y="403339"/>
                    </a:cubicBezTo>
                    <a:lnTo>
                      <a:pt x="204649" y="403339"/>
                    </a:lnTo>
                    <a:cubicBezTo>
                      <a:pt x="204718" y="403408"/>
                      <a:pt x="204787" y="403477"/>
                      <a:pt x="204787" y="403546"/>
                    </a:cubicBezTo>
                    <a:cubicBezTo>
                      <a:pt x="204995" y="403822"/>
                      <a:pt x="205271" y="404098"/>
                      <a:pt x="205478" y="404374"/>
                    </a:cubicBezTo>
                    <a:cubicBezTo>
                      <a:pt x="205616" y="404512"/>
                      <a:pt x="205685" y="404581"/>
                      <a:pt x="205823" y="404719"/>
                    </a:cubicBezTo>
                    <a:cubicBezTo>
                      <a:pt x="206030" y="404927"/>
                      <a:pt x="206168" y="405134"/>
                      <a:pt x="206375" y="405341"/>
                    </a:cubicBezTo>
                    <a:cubicBezTo>
                      <a:pt x="206651" y="405617"/>
                      <a:pt x="206928" y="405962"/>
                      <a:pt x="207204" y="406238"/>
                    </a:cubicBezTo>
                    <a:cubicBezTo>
                      <a:pt x="207204" y="406238"/>
                      <a:pt x="207273" y="406307"/>
                      <a:pt x="207273" y="406307"/>
                    </a:cubicBezTo>
                    <a:lnTo>
                      <a:pt x="207342" y="406376"/>
                    </a:lnTo>
                    <a:cubicBezTo>
                      <a:pt x="207618" y="406721"/>
                      <a:pt x="207963" y="406998"/>
                      <a:pt x="208239" y="407343"/>
                    </a:cubicBezTo>
                    <a:cubicBezTo>
                      <a:pt x="208308" y="407412"/>
                      <a:pt x="208377" y="407481"/>
                      <a:pt x="208446" y="407550"/>
                    </a:cubicBezTo>
                    <a:lnTo>
                      <a:pt x="208446" y="407550"/>
                    </a:lnTo>
                    <a:cubicBezTo>
                      <a:pt x="208653" y="407757"/>
                      <a:pt x="208930" y="408033"/>
                      <a:pt x="209137" y="408240"/>
                    </a:cubicBezTo>
                    <a:cubicBezTo>
                      <a:pt x="209137" y="408240"/>
                      <a:pt x="209206" y="408309"/>
                      <a:pt x="209206" y="408309"/>
                    </a:cubicBezTo>
                    <a:lnTo>
                      <a:pt x="209206" y="408309"/>
                    </a:lnTo>
                    <a:cubicBezTo>
                      <a:pt x="209482" y="408585"/>
                      <a:pt x="209758" y="408862"/>
                      <a:pt x="210034" y="409138"/>
                    </a:cubicBezTo>
                    <a:lnTo>
                      <a:pt x="210034" y="409138"/>
                    </a:lnTo>
                    <a:lnTo>
                      <a:pt x="210034" y="409138"/>
                    </a:lnTo>
                    <a:cubicBezTo>
                      <a:pt x="210034" y="409138"/>
                      <a:pt x="210034" y="409138"/>
                      <a:pt x="210034" y="409138"/>
                    </a:cubicBezTo>
                    <a:cubicBezTo>
                      <a:pt x="210034" y="409138"/>
                      <a:pt x="210034" y="409138"/>
                      <a:pt x="210034" y="409138"/>
                    </a:cubicBezTo>
                    <a:lnTo>
                      <a:pt x="210034" y="409138"/>
                    </a:lnTo>
                    <a:cubicBezTo>
                      <a:pt x="210310" y="409414"/>
                      <a:pt x="210517" y="409621"/>
                      <a:pt x="210794" y="409828"/>
                    </a:cubicBezTo>
                    <a:cubicBezTo>
                      <a:pt x="210863" y="409897"/>
                      <a:pt x="210932" y="409966"/>
                      <a:pt x="211001" y="410035"/>
                    </a:cubicBezTo>
                    <a:cubicBezTo>
                      <a:pt x="211346" y="410311"/>
                      <a:pt x="211622" y="410657"/>
                      <a:pt x="211967" y="410933"/>
                    </a:cubicBezTo>
                    <a:cubicBezTo>
                      <a:pt x="211967" y="410933"/>
                      <a:pt x="211967" y="410933"/>
                      <a:pt x="211967" y="410933"/>
                    </a:cubicBezTo>
                    <a:cubicBezTo>
                      <a:pt x="211967" y="410933"/>
                      <a:pt x="211967" y="410933"/>
                      <a:pt x="211967" y="410933"/>
                    </a:cubicBezTo>
                    <a:cubicBezTo>
                      <a:pt x="212243" y="411140"/>
                      <a:pt x="212450" y="411416"/>
                      <a:pt x="212727" y="411623"/>
                    </a:cubicBezTo>
                    <a:cubicBezTo>
                      <a:pt x="212727" y="411623"/>
                      <a:pt x="212727" y="411623"/>
                      <a:pt x="212727" y="411623"/>
                    </a:cubicBezTo>
                    <a:cubicBezTo>
                      <a:pt x="212796" y="411692"/>
                      <a:pt x="212865" y="411761"/>
                      <a:pt x="212934" y="411830"/>
                    </a:cubicBezTo>
                    <a:cubicBezTo>
                      <a:pt x="212934" y="411830"/>
                      <a:pt x="212934" y="411830"/>
                      <a:pt x="212934" y="411830"/>
                    </a:cubicBezTo>
                    <a:cubicBezTo>
                      <a:pt x="213141" y="412037"/>
                      <a:pt x="213417" y="412244"/>
                      <a:pt x="213624" y="412451"/>
                    </a:cubicBezTo>
                    <a:cubicBezTo>
                      <a:pt x="213693" y="412520"/>
                      <a:pt x="213831" y="412659"/>
                      <a:pt x="213900" y="412728"/>
                    </a:cubicBezTo>
                    <a:cubicBezTo>
                      <a:pt x="213900" y="412728"/>
                      <a:pt x="213900" y="412728"/>
                      <a:pt x="213900" y="412728"/>
                    </a:cubicBezTo>
                    <a:cubicBezTo>
                      <a:pt x="213900" y="412728"/>
                      <a:pt x="213900" y="412728"/>
                      <a:pt x="213900" y="412728"/>
                    </a:cubicBezTo>
                    <a:cubicBezTo>
                      <a:pt x="214176" y="413004"/>
                      <a:pt x="214452" y="413211"/>
                      <a:pt x="214729" y="413487"/>
                    </a:cubicBezTo>
                    <a:cubicBezTo>
                      <a:pt x="214798" y="413556"/>
                      <a:pt x="214798" y="413556"/>
                      <a:pt x="214867" y="413625"/>
                    </a:cubicBezTo>
                    <a:cubicBezTo>
                      <a:pt x="215143" y="413832"/>
                      <a:pt x="215350" y="414039"/>
                      <a:pt x="215626" y="414246"/>
                    </a:cubicBezTo>
                    <a:cubicBezTo>
                      <a:pt x="215695" y="414315"/>
                      <a:pt x="215833" y="414384"/>
                      <a:pt x="215902" y="414454"/>
                    </a:cubicBezTo>
                    <a:cubicBezTo>
                      <a:pt x="215902" y="414454"/>
                      <a:pt x="215902" y="414454"/>
                      <a:pt x="215902" y="414454"/>
                    </a:cubicBezTo>
                    <a:cubicBezTo>
                      <a:pt x="216178" y="414730"/>
                      <a:pt x="216524" y="414937"/>
                      <a:pt x="216800" y="415213"/>
                    </a:cubicBezTo>
                    <a:cubicBezTo>
                      <a:pt x="216800" y="415213"/>
                      <a:pt x="216800" y="415213"/>
                      <a:pt x="216869" y="415213"/>
                    </a:cubicBezTo>
                    <a:cubicBezTo>
                      <a:pt x="216869" y="415213"/>
                      <a:pt x="216938" y="415282"/>
                      <a:pt x="216938" y="415282"/>
                    </a:cubicBezTo>
                    <a:cubicBezTo>
                      <a:pt x="216938" y="415282"/>
                      <a:pt x="216938" y="415282"/>
                      <a:pt x="217007" y="415282"/>
                    </a:cubicBezTo>
                    <a:cubicBezTo>
                      <a:pt x="217352" y="415558"/>
                      <a:pt x="217697" y="415834"/>
                      <a:pt x="218042" y="416110"/>
                    </a:cubicBezTo>
                    <a:cubicBezTo>
                      <a:pt x="218042" y="416110"/>
                      <a:pt x="218042" y="416110"/>
                      <a:pt x="218042" y="416110"/>
                    </a:cubicBezTo>
                    <a:cubicBezTo>
                      <a:pt x="218111" y="416179"/>
                      <a:pt x="218249" y="416248"/>
                      <a:pt x="218318" y="416317"/>
                    </a:cubicBezTo>
                    <a:cubicBezTo>
                      <a:pt x="218526" y="416456"/>
                      <a:pt x="218733" y="416663"/>
                      <a:pt x="218940" y="416801"/>
                    </a:cubicBezTo>
                    <a:cubicBezTo>
                      <a:pt x="218940" y="416801"/>
                      <a:pt x="219009" y="416870"/>
                      <a:pt x="219009" y="416870"/>
                    </a:cubicBezTo>
                    <a:cubicBezTo>
                      <a:pt x="219078" y="416939"/>
                      <a:pt x="219216" y="417008"/>
                      <a:pt x="219285" y="417077"/>
                    </a:cubicBezTo>
                    <a:cubicBezTo>
                      <a:pt x="219561" y="417284"/>
                      <a:pt x="219768" y="417491"/>
                      <a:pt x="220044" y="417698"/>
                    </a:cubicBezTo>
                    <a:cubicBezTo>
                      <a:pt x="220044" y="417698"/>
                      <a:pt x="220113" y="417698"/>
                      <a:pt x="220113" y="417767"/>
                    </a:cubicBezTo>
                    <a:cubicBezTo>
                      <a:pt x="220251" y="417836"/>
                      <a:pt x="220321" y="417974"/>
                      <a:pt x="220459" y="418043"/>
                    </a:cubicBezTo>
                    <a:cubicBezTo>
                      <a:pt x="220666" y="418181"/>
                      <a:pt x="220873" y="418320"/>
                      <a:pt x="221080" y="418458"/>
                    </a:cubicBezTo>
                    <a:cubicBezTo>
                      <a:pt x="221080" y="418458"/>
                      <a:pt x="221149" y="418458"/>
                      <a:pt x="221149" y="418527"/>
                    </a:cubicBezTo>
                    <a:lnTo>
                      <a:pt x="221149" y="418527"/>
                    </a:lnTo>
                    <a:cubicBezTo>
                      <a:pt x="221494" y="418803"/>
                      <a:pt x="221839" y="419079"/>
                      <a:pt x="222254" y="419286"/>
                    </a:cubicBezTo>
                    <a:cubicBezTo>
                      <a:pt x="222254" y="419286"/>
                      <a:pt x="222254" y="419286"/>
                      <a:pt x="222254" y="419286"/>
                    </a:cubicBezTo>
                    <a:cubicBezTo>
                      <a:pt x="222392" y="419355"/>
                      <a:pt x="222530" y="419493"/>
                      <a:pt x="222668" y="419562"/>
                    </a:cubicBezTo>
                    <a:cubicBezTo>
                      <a:pt x="222806" y="419631"/>
                      <a:pt x="222875" y="419700"/>
                      <a:pt x="223013" y="419838"/>
                    </a:cubicBezTo>
                    <a:cubicBezTo>
                      <a:pt x="231642" y="413349"/>
                      <a:pt x="238960" y="405272"/>
                      <a:pt x="244621" y="396090"/>
                    </a:cubicBezTo>
                    <a:lnTo>
                      <a:pt x="244621" y="396090"/>
                    </a:lnTo>
                    <a:cubicBezTo>
                      <a:pt x="248970" y="388979"/>
                      <a:pt x="252353" y="381247"/>
                      <a:pt x="254493" y="373170"/>
                    </a:cubicBezTo>
                    <a:cubicBezTo>
                      <a:pt x="266851" y="327123"/>
                      <a:pt x="239512" y="279834"/>
                      <a:pt x="193466" y="267476"/>
                    </a:cubicBezTo>
                    <a:cubicBezTo>
                      <a:pt x="193466" y="267476"/>
                      <a:pt x="193466" y="267476"/>
                      <a:pt x="193466" y="267476"/>
                    </a:cubicBezTo>
                    <a:cubicBezTo>
                      <a:pt x="186907" y="265612"/>
                      <a:pt x="179520" y="264577"/>
                      <a:pt x="172133" y="264577"/>
                    </a:cubicBezTo>
                    <a:lnTo>
                      <a:pt x="172133" y="264577"/>
                    </a:lnTo>
                    <a:close/>
                    <a:moveTo>
                      <a:pt x="143208" y="319598"/>
                    </a:moveTo>
                    <a:cubicBezTo>
                      <a:pt x="143138" y="319736"/>
                      <a:pt x="143000" y="319943"/>
                      <a:pt x="142931" y="320082"/>
                    </a:cubicBezTo>
                    <a:cubicBezTo>
                      <a:pt x="142931" y="320151"/>
                      <a:pt x="142862" y="320220"/>
                      <a:pt x="142862" y="320289"/>
                    </a:cubicBezTo>
                    <a:cubicBezTo>
                      <a:pt x="142793" y="320427"/>
                      <a:pt x="142655" y="320634"/>
                      <a:pt x="142586" y="320772"/>
                    </a:cubicBezTo>
                    <a:cubicBezTo>
                      <a:pt x="142517" y="320841"/>
                      <a:pt x="142517" y="320910"/>
                      <a:pt x="142448" y="320910"/>
                    </a:cubicBezTo>
                    <a:cubicBezTo>
                      <a:pt x="142310" y="321186"/>
                      <a:pt x="142103" y="321462"/>
                      <a:pt x="141965" y="321669"/>
                    </a:cubicBezTo>
                    <a:cubicBezTo>
                      <a:pt x="141896" y="321738"/>
                      <a:pt x="141896" y="321807"/>
                      <a:pt x="141827" y="321807"/>
                    </a:cubicBezTo>
                    <a:cubicBezTo>
                      <a:pt x="141827" y="321807"/>
                      <a:pt x="141758" y="321877"/>
                      <a:pt x="141758" y="321877"/>
                    </a:cubicBezTo>
                    <a:cubicBezTo>
                      <a:pt x="141620" y="322015"/>
                      <a:pt x="141551" y="322222"/>
                      <a:pt x="141413" y="322360"/>
                    </a:cubicBezTo>
                    <a:cubicBezTo>
                      <a:pt x="141413" y="322360"/>
                      <a:pt x="141413" y="322360"/>
                      <a:pt x="141413" y="322360"/>
                    </a:cubicBezTo>
                    <a:cubicBezTo>
                      <a:pt x="141067" y="322843"/>
                      <a:pt x="140791" y="323326"/>
                      <a:pt x="140446" y="323740"/>
                    </a:cubicBezTo>
                    <a:cubicBezTo>
                      <a:pt x="140446" y="323740"/>
                      <a:pt x="140446" y="323740"/>
                      <a:pt x="140446" y="323740"/>
                    </a:cubicBezTo>
                    <a:cubicBezTo>
                      <a:pt x="140446" y="323740"/>
                      <a:pt x="140377" y="323810"/>
                      <a:pt x="140377" y="323810"/>
                    </a:cubicBezTo>
                    <a:cubicBezTo>
                      <a:pt x="140377" y="323810"/>
                      <a:pt x="140377" y="323810"/>
                      <a:pt x="140377" y="323879"/>
                    </a:cubicBezTo>
                    <a:cubicBezTo>
                      <a:pt x="140377" y="323879"/>
                      <a:pt x="140377" y="323879"/>
                      <a:pt x="140377" y="323879"/>
                    </a:cubicBezTo>
                    <a:cubicBezTo>
                      <a:pt x="140239" y="324086"/>
                      <a:pt x="140032" y="324362"/>
                      <a:pt x="139894" y="324569"/>
                    </a:cubicBezTo>
                    <a:cubicBezTo>
                      <a:pt x="139894" y="324638"/>
                      <a:pt x="139825" y="324638"/>
                      <a:pt x="139825" y="324707"/>
                    </a:cubicBezTo>
                    <a:cubicBezTo>
                      <a:pt x="139825" y="324707"/>
                      <a:pt x="139756" y="324776"/>
                      <a:pt x="139756" y="324776"/>
                    </a:cubicBezTo>
                    <a:cubicBezTo>
                      <a:pt x="139618" y="324983"/>
                      <a:pt x="139480" y="325121"/>
                      <a:pt x="139341" y="325328"/>
                    </a:cubicBezTo>
                    <a:cubicBezTo>
                      <a:pt x="139341" y="325397"/>
                      <a:pt x="139272" y="325397"/>
                      <a:pt x="139272" y="325466"/>
                    </a:cubicBezTo>
                    <a:cubicBezTo>
                      <a:pt x="139134" y="325673"/>
                      <a:pt x="138996" y="325881"/>
                      <a:pt x="138789" y="326088"/>
                    </a:cubicBezTo>
                    <a:lnTo>
                      <a:pt x="138789" y="326088"/>
                    </a:lnTo>
                    <a:cubicBezTo>
                      <a:pt x="138720" y="326157"/>
                      <a:pt x="138720" y="326157"/>
                      <a:pt x="138651" y="326226"/>
                    </a:cubicBezTo>
                    <a:lnTo>
                      <a:pt x="138651" y="326226"/>
                    </a:lnTo>
                    <a:cubicBezTo>
                      <a:pt x="138513" y="326433"/>
                      <a:pt x="138375" y="326571"/>
                      <a:pt x="138168" y="326778"/>
                    </a:cubicBezTo>
                    <a:cubicBezTo>
                      <a:pt x="138099" y="326847"/>
                      <a:pt x="138099" y="326916"/>
                      <a:pt x="138030" y="326916"/>
                    </a:cubicBezTo>
                    <a:cubicBezTo>
                      <a:pt x="137892" y="327123"/>
                      <a:pt x="137754" y="327261"/>
                      <a:pt x="137616" y="327468"/>
                    </a:cubicBezTo>
                    <a:cubicBezTo>
                      <a:pt x="137616" y="327468"/>
                      <a:pt x="137616" y="327468"/>
                      <a:pt x="137616" y="327468"/>
                    </a:cubicBezTo>
                    <a:cubicBezTo>
                      <a:pt x="137616" y="327468"/>
                      <a:pt x="137547" y="327537"/>
                      <a:pt x="137547" y="327537"/>
                    </a:cubicBezTo>
                    <a:cubicBezTo>
                      <a:pt x="137408" y="327745"/>
                      <a:pt x="137201" y="327952"/>
                      <a:pt x="136994" y="328159"/>
                    </a:cubicBezTo>
                    <a:cubicBezTo>
                      <a:pt x="136994" y="328159"/>
                      <a:pt x="136994" y="328159"/>
                      <a:pt x="136994" y="328228"/>
                    </a:cubicBezTo>
                    <a:cubicBezTo>
                      <a:pt x="136994" y="328228"/>
                      <a:pt x="136994" y="328297"/>
                      <a:pt x="136925" y="328297"/>
                    </a:cubicBezTo>
                    <a:cubicBezTo>
                      <a:pt x="136718" y="328504"/>
                      <a:pt x="136580" y="328711"/>
                      <a:pt x="136373" y="328918"/>
                    </a:cubicBezTo>
                    <a:cubicBezTo>
                      <a:pt x="136373" y="328918"/>
                      <a:pt x="136373" y="328918"/>
                      <a:pt x="136373" y="328918"/>
                    </a:cubicBezTo>
                    <a:cubicBezTo>
                      <a:pt x="136373" y="328918"/>
                      <a:pt x="136373" y="328918"/>
                      <a:pt x="136373" y="328918"/>
                    </a:cubicBezTo>
                    <a:cubicBezTo>
                      <a:pt x="136166" y="329125"/>
                      <a:pt x="135959" y="329401"/>
                      <a:pt x="135752" y="329608"/>
                    </a:cubicBezTo>
                    <a:cubicBezTo>
                      <a:pt x="135752" y="329608"/>
                      <a:pt x="135752" y="329608"/>
                      <a:pt x="135752" y="329608"/>
                    </a:cubicBezTo>
                    <a:cubicBezTo>
                      <a:pt x="135752" y="329608"/>
                      <a:pt x="135752" y="329608"/>
                      <a:pt x="135752" y="329608"/>
                    </a:cubicBezTo>
                    <a:cubicBezTo>
                      <a:pt x="135614" y="329816"/>
                      <a:pt x="135475" y="329954"/>
                      <a:pt x="135268" y="330092"/>
                    </a:cubicBezTo>
                    <a:cubicBezTo>
                      <a:pt x="135268" y="330092"/>
                      <a:pt x="135199" y="330161"/>
                      <a:pt x="135199" y="330161"/>
                    </a:cubicBezTo>
                    <a:cubicBezTo>
                      <a:pt x="135199" y="330161"/>
                      <a:pt x="135199" y="330161"/>
                      <a:pt x="135130" y="330230"/>
                    </a:cubicBezTo>
                    <a:cubicBezTo>
                      <a:pt x="135130" y="330230"/>
                      <a:pt x="135130" y="330230"/>
                      <a:pt x="135130" y="330230"/>
                    </a:cubicBezTo>
                    <a:cubicBezTo>
                      <a:pt x="134923" y="330437"/>
                      <a:pt x="134716" y="330644"/>
                      <a:pt x="134509" y="330851"/>
                    </a:cubicBezTo>
                    <a:lnTo>
                      <a:pt x="134509" y="330851"/>
                    </a:lnTo>
                    <a:cubicBezTo>
                      <a:pt x="134509" y="330851"/>
                      <a:pt x="134509" y="330851"/>
                      <a:pt x="134509" y="330851"/>
                    </a:cubicBezTo>
                    <a:cubicBezTo>
                      <a:pt x="134302" y="331058"/>
                      <a:pt x="134164" y="331265"/>
                      <a:pt x="133957" y="331472"/>
                    </a:cubicBezTo>
                    <a:cubicBezTo>
                      <a:pt x="133957" y="331472"/>
                      <a:pt x="133888" y="331541"/>
                      <a:pt x="133888" y="331541"/>
                    </a:cubicBezTo>
                    <a:cubicBezTo>
                      <a:pt x="133888" y="331541"/>
                      <a:pt x="133888" y="331541"/>
                      <a:pt x="133888" y="331541"/>
                    </a:cubicBezTo>
                    <a:cubicBezTo>
                      <a:pt x="133681" y="331749"/>
                      <a:pt x="133473" y="331956"/>
                      <a:pt x="133266" y="332163"/>
                    </a:cubicBezTo>
                    <a:cubicBezTo>
                      <a:pt x="133059" y="332370"/>
                      <a:pt x="132852" y="332577"/>
                      <a:pt x="132645" y="332784"/>
                    </a:cubicBezTo>
                    <a:cubicBezTo>
                      <a:pt x="132645" y="332784"/>
                      <a:pt x="132645" y="332784"/>
                      <a:pt x="132645" y="332784"/>
                    </a:cubicBezTo>
                    <a:cubicBezTo>
                      <a:pt x="132438" y="332991"/>
                      <a:pt x="132231" y="333198"/>
                      <a:pt x="131955" y="333405"/>
                    </a:cubicBezTo>
                    <a:cubicBezTo>
                      <a:pt x="131955" y="333405"/>
                      <a:pt x="131886" y="333474"/>
                      <a:pt x="131886" y="333474"/>
                    </a:cubicBezTo>
                    <a:cubicBezTo>
                      <a:pt x="131678" y="333682"/>
                      <a:pt x="131471" y="333889"/>
                      <a:pt x="131264" y="334027"/>
                    </a:cubicBezTo>
                    <a:cubicBezTo>
                      <a:pt x="131195" y="334027"/>
                      <a:pt x="131195" y="334096"/>
                      <a:pt x="131126" y="334096"/>
                    </a:cubicBezTo>
                    <a:cubicBezTo>
                      <a:pt x="130919" y="334303"/>
                      <a:pt x="130712" y="334441"/>
                      <a:pt x="130574" y="334648"/>
                    </a:cubicBezTo>
                    <a:cubicBezTo>
                      <a:pt x="130574" y="334648"/>
                      <a:pt x="130574" y="334648"/>
                      <a:pt x="130574" y="334648"/>
                    </a:cubicBezTo>
                    <a:cubicBezTo>
                      <a:pt x="130367" y="334855"/>
                      <a:pt x="130091" y="335062"/>
                      <a:pt x="129884" y="335269"/>
                    </a:cubicBezTo>
                    <a:cubicBezTo>
                      <a:pt x="129884" y="335269"/>
                      <a:pt x="129884" y="335269"/>
                      <a:pt x="129884" y="335269"/>
                    </a:cubicBezTo>
                    <a:cubicBezTo>
                      <a:pt x="129676" y="335477"/>
                      <a:pt x="129400" y="335684"/>
                      <a:pt x="129193" y="335891"/>
                    </a:cubicBezTo>
                    <a:cubicBezTo>
                      <a:pt x="129193" y="335891"/>
                      <a:pt x="129193" y="335891"/>
                      <a:pt x="129193" y="335891"/>
                    </a:cubicBezTo>
                    <a:cubicBezTo>
                      <a:pt x="128986" y="336098"/>
                      <a:pt x="128710" y="336305"/>
                      <a:pt x="128503" y="336443"/>
                    </a:cubicBezTo>
                    <a:cubicBezTo>
                      <a:pt x="128503" y="336443"/>
                      <a:pt x="128434" y="336512"/>
                      <a:pt x="128434" y="336512"/>
                    </a:cubicBezTo>
                    <a:cubicBezTo>
                      <a:pt x="128227" y="336650"/>
                      <a:pt x="128020" y="336857"/>
                      <a:pt x="127812" y="336995"/>
                    </a:cubicBezTo>
                    <a:cubicBezTo>
                      <a:pt x="127812" y="336995"/>
                      <a:pt x="127743" y="337064"/>
                      <a:pt x="127743" y="337064"/>
                    </a:cubicBezTo>
                    <a:cubicBezTo>
                      <a:pt x="127743" y="337064"/>
                      <a:pt x="127743" y="337064"/>
                      <a:pt x="127743" y="337064"/>
                    </a:cubicBezTo>
                    <a:cubicBezTo>
                      <a:pt x="127743" y="337064"/>
                      <a:pt x="127674" y="337133"/>
                      <a:pt x="127674" y="337133"/>
                    </a:cubicBezTo>
                    <a:cubicBezTo>
                      <a:pt x="127260" y="337410"/>
                      <a:pt x="126915" y="337755"/>
                      <a:pt x="126501" y="338031"/>
                    </a:cubicBezTo>
                    <a:cubicBezTo>
                      <a:pt x="126501" y="338031"/>
                      <a:pt x="126501" y="338031"/>
                      <a:pt x="126432" y="338100"/>
                    </a:cubicBezTo>
                    <a:cubicBezTo>
                      <a:pt x="126363" y="338100"/>
                      <a:pt x="126363" y="338169"/>
                      <a:pt x="126363" y="338169"/>
                    </a:cubicBezTo>
                    <a:cubicBezTo>
                      <a:pt x="126363" y="338169"/>
                      <a:pt x="126294" y="338169"/>
                      <a:pt x="126294" y="338238"/>
                    </a:cubicBezTo>
                    <a:cubicBezTo>
                      <a:pt x="126087" y="338376"/>
                      <a:pt x="125879" y="338583"/>
                      <a:pt x="125603" y="338721"/>
                    </a:cubicBezTo>
                    <a:cubicBezTo>
                      <a:pt x="125603" y="338721"/>
                      <a:pt x="125603" y="338721"/>
                      <a:pt x="125534" y="338721"/>
                    </a:cubicBezTo>
                    <a:lnTo>
                      <a:pt x="125534" y="338721"/>
                    </a:lnTo>
                    <a:cubicBezTo>
                      <a:pt x="125327" y="338928"/>
                      <a:pt x="125051" y="339066"/>
                      <a:pt x="124844" y="339274"/>
                    </a:cubicBezTo>
                    <a:cubicBezTo>
                      <a:pt x="124844" y="339274"/>
                      <a:pt x="124844" y="339274"/>
                      <a:pt x="124844" y="339274"/>
                    </a:cubicBezTo>
                    <a:cubicBezTo>
                      <a:pt x="124844" y="339274"/>
                      <a:pt x="124844" y="339274"/>
                      <a:pt x="124844" y="339274"/>
                    </a:cubicBezTo>
                    <a:cubicBezTo>
                      <a:pt x="124637" y="339412"/>
                      <a:pt x="124361" y="339619"/>
                      <a:pt x="124154" y="339757"/>
                    </a:cubicBezTo>
                    <a:cubicBezTo>
                      <a:pt x="124154" y="339757"/>
                      <a:pt x="124154" y="339757"/>
                      <a:pt x="124085" y="339757"/>
                    </a:cubicBezTo>
                    <a:cubicBezTo>
                      <a:pt x="123877" y="339895"/>
                      <a:pt x="123601" y="340102"/>
                      <a:pt x="123394" y="340240"/>
                    </a:cubicBezTo>
                    <a:cubicBezTo>
                      <a:pt x="123394" y="340240"/>
                      <a:pt x="123394" y="340240"/>
                      <a:pt x="123325" y="340240"/>
                    </a:cubicBezTo>
                    <a:cubicBezTo>
                      <a:pt x="123049" y="340378"/>
                      <a:pt x="122842" y="340585"/>
                      <a:pt x="122566" y="340723"/>
                    </a:cubicBezTo>
                    <a:cubicBezTo>
                      <a:pt x="122566" y="340723"/>
                      <a:pt x="122566" y="340723"/>
                      <a:pt x="122566" y="340723"/>
                    </a:cubicBezTo>
                    <a:lnTo>
                      <a:pt x="122566" y="340723"/>
                    </a:lnTo>
                    <a:cubicBezTo>
                      <a:pt x="122290" y="340861"/>
                      <a:pt x="122083" y="341068"/>
                      <a:pt x="121806" y="341207"/>
                    </a:cubicBezTo>
                    <a:cubicBezTo>
                      <a:pt x="121806" y="341207"/>
                      <a:pt x="121806" y="341207"/>
                      <a:pt x="121806" y="341207"/>
                    </a:cubicBezTo>
                    <a:lnTo>
                      <a:pt x="121806" y="341207"/>
                    </a:lnTo>
                    <a:cubicBezTo>
                      <a:pt x="121530" y="341345"/>
                      <a:pt x="121323" y="341552"/>
                      <a:pt x="121047" y="341690"/>
                    </a:cubicBezTo>
                    <a:cubicBezTo>
                      <a:pt x="121047" y="341690"/>
                      <a:pt x="121047" y="341690"/>
                      <a:pt x="121047" y="341690"/>
                    </a:cubicBezTo>
                    <a:cubicBezTo>
                      <a:pt x="121047" y="341690"/>
                      <a:pt x="121047" y="341690"/>
                      <a:pt x="120978" y="341690"/>
                    </a:cubicBezTo>
                    <a:cubicBezTo>
                      <a:pt x="120702" y="341828"/>
                      <a:pt x="120495" y="342035"/>
                      <a:pt x="120219" y="342173"/>
                    </a:cubicBezTo>
                    <a:cubicBezTo>
                      <a:pt x="120219" y="342173"/>
                      <a:pt x="120219" y="342173"/>
                      <a:pt x="120219" y="342173"/>
                    </a:cubicBezTo>
                    <a:cubicBezTo>
                      <a:pt x="120219" y="342173"/>
                      <a:pt x="120219" y="342173"/>
                      <a:pt x="120150" y="342173"/>
                    </a:cubicBezTo>
                    <a:cubicBezTo>
                      <a:pt x="119873" y="342311"/>
                      <a:pt x="119666" y="342449"/>
                      <a:pt x="119390" y="342656"/>
                    </a:cubicBezTo>
                    <a:cubicBezTo>
                      <a:pt x="119390" y="342656"/>
                      <a:pt x="119321" y="342725"/>
                      <a:pt x="119321" y="342725"/>
                    </a:cubicBezTo>
                    <a:cubicBezTo>
                      <a:pt x="119252" y="342794"/>
                      <a:pt x="119183" y="342794"/>
                      <a:pt x="119114" y="342863"/>
                    </a:cubicBezTo>
                    <a:cubicBezTo>
                      <a:pt x="119114" y="342863"/>
                      <a:pt x="119114" y="342863"/>
                      <a:pt x="119114" y="342863"/>
                    </a:cubicBezTo>
                    <a:cubicBezTo>
                      <a:pt x="118976" y="342932"/>
                      <a:pt x="118769" y="343071"/>
                      <a:pt x="118631" y="343140"/>
                    </a:cubicBezTo>
                    <a:cubicBezTo>
                      <a:pt x="118562" y="343140"/>
                      <a:pt x="118562" y="343209"/>
                      <a:pt x="118493" y="343209"/>
                    </a:cubicBezTo>
                    <a:cubicBezTo>
                      <a:pt x="118424" y="343278"/>
                      <a:pt x="118355" y="343278"/>
                      <a:pt x="118286" y="343347"/>
                    </a:cubicBezTo>
                    <a:cubicBezTo>
                      <a:pt x="117940" y="343554"/>
                      <a:pt x="117664" y="343692"/>
                      <a:pt x="117319" y="343899"/>
                    </a:cubicBezTo>
                    <a:cubicBezTo>
                      <a:pt x="117319" y="343899"/>
                      <a:pt x="117319" y="343899"/>
                      <a:pt x="117319" y="343899"/>
                    </a:cubicBezTo>
                    <a:cubicBezTo>
                      <a:pt x="116974" y="344106"/>
                      <a:pt x="116629" y="344313"/>
                      <a:pt x="116284" y="344451"/>
                    </a:cubicBezTo>
                    <a:cubicBezTo>
                      <a:pt x="116076" y="344589"/>
                      <a:pt x="115869" y="344658"/>
                      <a:pt x="115662" y="344796"/>
                    </a:cubicBezTo>
                    <a:cubicBezTo>
                      <a:pt x="115662" y="344796"/>
                      <a:pt x="115662" y="344796"/>
                      <a:pt x="115593" y="344796"/>
                    </a:cubicBezTo>
                    <a:cubicBezTo>
                      <a:pt x="115524" y="344865"/>
                      <a:pt x="115455" y="344865"/>
                      <a:pt x="115386" y="344934"/>
                    </a:cubicBezTo>
                    <a:cubicBezTo>
                      <a:pt x="115317" y="344934"/>
                      <a:pt x="115248" y="345004"/>
                      <a:pt x="115248" y="345004"/>
                    </a:cubicBezTo>
                    <a:cubicBezTo>
                      <a:pt x="115248" y="345004"/>
                      <a:pt x="115179" y="345004"/>
                      <a:pt x="115179" y="345004"/>
                    </a:cubicBezTo>
                    <a:cubicBezTo>
                      <a:pt x="114972" y="345142"/>
                      <a:pt x="114765" y="345211"/>
                      <a:pt x="114558" y="345349"/>
                    </a:cubicBezTo>
                    <a:cubicBezTo>
                      <a:pt x="114489" y="345349"/>
                      <a:pt x="114489" y="345418"/>
                      <a:pt x="114420" y="345418"/>
                    </a:cubicBezTo>
                    <a:cubicBezTo>
                      <a:pt x="114420" y="345418"/>
                      <a:pt x="114420" y="345418"/>
                      <a:pt x="114351" y="345418"/>
                    </a:cubicBezTo>
                    <a:cubicBezTo>
                      <a:pt x="113867" y="345625"/>
                      <a:pt x="113384" y="345901"/>
                      <a:pt x="112901" y="346108"/>
                    </a:cubicBezTo>
                    <a:cubicBezTo>
                      <a:pt x="112832" y="346108"/>
                      <a:pt x="112763" y="346177"/>
                      <a:pt x="112694" y="346177"/>
                    </a:cubicBezTo>
                    <a:cubicBezTo>
                      <a:pt x="112487" y="346246"/>
                      <a:pt x="112279" y="346384"/>
                      <a:pt x="112072" y="346453"/>
                    </a:cubicBezTo>
                    <a:cubicBezTo>
                      <a:pt x="112072" y="346453"/>
                      <a:pt x="112003" y="346453"/>
                      <a:pt x="112003" y="346522"/>
                    </a:cubicBezTo>
                    <a:cubicBezTo>
                      <a:pt x="111934" y="346522"/>
                      <a:pt x="111865" y="346591"/>
                      <a:pt x="111796" y="346591"/>
                    </a:cubicBezTo>
                    <a:cubicBezTo>
                      <a:pt x="111589" y="346660"/>
                      <a:pt x="111382" y="346729"/>
                      <a:pt x="111244" y="346867"/>
                    </a:cubicBezTo>
                    <a:cubicBezTo>
                      <a:pt x="111175" y="346867"/>
                      <a:pt x="111106" y="346936"/>
                      <a:pt x="111037" y="346936"/>
                    </a:cubicBezTo>
                    <a:cubicBezTo>
                      <a:pt x="111037" y="346936"/>
                      <a:pt x="111037" y="346936"/>
                      <a:pt x="111037" y="346936"/>
                    </a:cubicBezTo>
                    <a:cubicBezTo>
                      <a:pt x="110830" y="347006"/>
                      <a:pt x="110623" y="347144"/>
                      <a:pt x="110415" y="347213"/>
                    </a:cubicBezTo>
                    <a:cubicBezTo>
                      <a:pt x="110346" y="347213"/>
                      <a:pt x="110277" y="347282"/>
                      <a:pt x="110208" y="347282"/>
                    </a:cubicBezTo>
                    <a:cubicBezTo>
                      <a:pt x="110208" y="347282"/>
                      <a:pt x="110208" y="347282"/>
                      <a:pt x="110139" y="347282"/>
                    </a:cubicBezTo>
                    <a:cubicBezTo>
                      <a:pt x="109932" y="347351"/>
                      <a:pt x="109725" y="347489"/>
                      <a:pt x="109518" y="347558"/>
                    </a:cubicBezTo>
                    <a:cubicBezTo>
                      <a:pt x="109518" y="347558"/>
                      <a:pt x="109518" y="347558"/>
                      <a:pt x="109518" y="347558"/>
                    </a:cubicBezTo>
                    <a:cubicBezTo>
                      <a:pt x="109173" y="347696"/>
                      <a:pt x="108828" y="347834"/>
                      <a:pt x="108482" y="347972"/>
                    </a:cubicBezTo>
                    <a:cubicBezTo>
                      <a:pt x="107654" y="348248"/>
                      <a:pt x="106895" y="348593"/>
                      <a:pt x="106066" y="348869"/>
                    </a:cubicBezTo>
                    <a:cubicBezTo>
                      <a:pt x="105997" y="348869"/>
                      <a:pt x="105928" y="348939"/>
                      <a:pt x="105859" y="348939"/>
                    </a:cubicBezTo>
                    <a:cubicBezTo>
                      <a:pt x="105859" y="348939"/>
                      <a:pt x="105859" y="348939"/>
                      <a:pt x="105859" y="348939"/>
                    </a:cubicBezTo>
                    <a:cubicBezTo>
                      <a:pt x="105652" y="349008"/>
                      <a:pt x="105445" y="349077"/>
                      <a:pt x="105169" y="349146"/>
                    </a:cubicBezTo>
                    <a:cubicBezTo>
                      <a:pt x="105100" y="349146"/>
                      <a:pt x="105031" y="349215"/>
                      <a:pt x="104962" y="349215"/>
                    </a:cubicBezTo>
                    <a:cubicBezTo>
                      <a:pt x="104962" y="349215"/>
                      <a:pt x="104962" y="349215"/>
                      <a:pt x="104893" y="349215"/>
                    </a:cubicBezTo>
                    <a:cubicBezTo>
                      <a:pt x="104409" y="349353"/>
                      <a:pt x="103857" y="349560"/>
                      <a:pt x="103374" y="349698"/>
                    </a:cubicBezTo>
                    <a:cubicBezTo>
                      <a:pt x="102683" y="349905"/>
                      <a:pt x="102062" y="350112"/>
                      <a:pt x="101372" y="350250"/>
                    </a:cubicBezTo>
                    <a:cubicBezTo>
                      <a:pt x="101165" y="350319"/>
                      <a:pt x="100958" y="350388"/>
                      <a:pt x="100750" y="350457"/>
                    </a:cubicBezTo>
                    <a:cubicBezTo>
                      <a:pt x="100750" y="350457"/>
                      <a:pt x="100681" y="350457"/>
                      <a:pt x="100681" y="350457"/>
                    </a:cubicBezTo>
                    <a:cubicBezTo>
                      <a:pt x="100612" y="350457"/>
                      <a:pt x="100543" y="350526"/>
                      <a:pt x="100474" y="350526"/>
                    </a:cubicBezTo>
                    <a:cubicBezTo>
                      <a:pt x="99991" y="350664"/>
                      <a:pt x="99439" y="350802"/>
                      <a:pt x="98956" y="350872"/>
                    </a:cubicBezTo>
                    <a:cubicBezTo>
                      <a:pt x="98886" y="350872"/>
                      <a:pt x="98817" y="350872"/>
                      <a:pt x="98748" y="350941"/>
                    </a:cubicBezTo>
                    <a:cubicBezTo>
                      <a:pt x="98748" y="350941"/>
                      <a:pt x="98679" y="350941"/>
                      <a:pt x="98679" y="350941"/>
                    </a:cubicBezTo>
                    <a:cubicBezTo>
                      <a:pt x="98403" y="351010"/>
                      <a:pt x="98127" y="351079"/>
                      <a:pt x="97851" y="351148"/>
                    </a:cubicBezTo>
                    <a:cubicBezTo>
                      <a:pt x="97644" y="351217"/>
                      <a:pt x="97437" y="351217"/>
                      <a:pt x="97161" y="351286"/>
                    </a:cubicBezTo>
                    <a:cubicBezTo>
                      <a:pt x="97161" y="351286"/>
                      <a:pt x="97092" y="351286"/>
                      <a:pt x="97092" y="351286"/>
                    </a:cubicBezTo>
                    <a:cubicBezTo>
                      <a:pt x="96884" y="351355"/>
                      <a:pt x="96677" y="351355"/>
                      <a:pt x="96470" y="351424"/>
                    </a:cubicBezTo>
                    <a:cubicBezTo>
                      <a:pt x="96332" y="351424"/>
                      <a:pt x="96194" y="351493"/>
                      <a:pt x="96056" y="351493"/>
                    </a:cubicBezTo>
                    <a:cubicBezTo>
                      <a:pt x="96056" y="351493"/>
                      <a:pt x="95987" y="351493"/>
                      <a:pt x="95987" y="351493"/>
                    </a:cubicBezTo>
                    <a:lnTo>
                      <a:pt x="95987" y="351493"/>
                    </a:lnTo>
                    <a:cubicBezTo>
                      <a:pt x="95780" y="351562"/>
                      <a:pt x="95573" y="351562"/>
                      <a:pt x="95366" y="351631"/>
                    </a:cubicBezTo>
                    <a:cubicBezTo>
                      <a:pt x="95090" y="351700"/>
                      <a:pt x="94813" y="351700"/>
                      <a:pt x="94468" y="351769"/>
                    </a:cubicBezTo>
                    <a:cubicBezTo>
                      <a:pt x="94399" y="351769"/>
                      <a:pt x="94261" y="351769"/>
                      <a:pt x="94192" y="351838"/>
                    </a:cubicBezTo>
                    <a:cubicBezTo>
                      <a:pt x="94192" y="351838"/>
                      <a:pt x="94123" y="351838"/>
                      <a:pt x="94123" y="351838"/>
                    </a:cubicBezTo>
                    <a:cubicBezTo>
                      <a:pt x="93295" y="351976"/>
                      <a:pt x="92466" y="352045"/>
                      <a:pt x="91638" y="352183"/>
                    </a:cubicBezTo>
                    <a:cubicBezTo>
                      <a:pt x="91638" y="352183"/>
                      <a:pt x="91638" y="352183"/>
                      <a:pt x="91638" y="352183"/>
                    </a:cubicBezTo>
                    <a:cubicBezTo>
                      <a:pt x="91569" y="352183"/>
                      <a:pt x="91500" y="352183"/>
                      <a:pt x="91431" y="352183"/>
                    </a:cubicBezTo>
                    <a:cubicBezTo>
                      <a:pt x="91431" y="352183"/>
                      <a:pt x="91431" y="352183"/>
                      <a:pt x="91431" y="352183"/>
                    </a:cubicBezTo>
                    <a:cubicBezTo>
                      <a:pt x="91223" y="352183"/>
                      <a:pt x="90947" y="352252"/>
                      <a:pt x="90740" y="352252"/>
                    </a:cubicBezTo>
                    <a:cubicBezTo>
                      <a:pt x="90671" y="352252"/>
                      <a:pt x="90602" y="352252"/>
                      <a:pt x="90533" y="352252"/>
                    </a:cubicBezTo>
                    <a:cubicBezTo>
                      <a:pt x="90533" y="352252"/>
                      <a:pt x="90533" y="352252"/>
                      <a:pt x="90533" y="352252"/>
                    </a:cubicBezTo>
                    <a:cubicBezTo>
                      <a:pt x="90326" y="352252"/>
                      <a:pt x="90050" y="352321"/>
                      <a:pt x="89843" y="352321"/>
                    </a:cubicBezTo>
                    <a:cubicBezTo>
                      <a:pt x="89774" y="352321"/>
                      <a:pt x="89705" y="352321"/>
                      <a:pt x="89636" y="352321"/>
                    </a:cubicBezTo>
                    <a:cubicBezTo>
                      <a:pt x="89636" y="352321"/>
                      <a:pt x="89636" y="352321"/>
                      <a:pt x="89636" y="352321"/>
                    </a:cubicBezTo>
                    <a:cubicBezTo>
                      <a:pt x="89429" y="352321"/>
                      <a:pt x="89152" y="352390"/>
                      <a:pt x="88945" y="352390"/>
                    </a:cubicBezTo>
                    <a:cubicBezTo>
                      <a:pt x="88876" y="352390"/>
                      <a:pt x="88807" y="352390"/>
                      <a:pt x="88738" y="352390"/>
                    </a:cubicBezTo>
                    <a:cubicBezTo>
                      <a:pt x="88738" y="352390"/>
                      <a:pt x="88669" y="352390"/>
                      <a:pt x="88669" y="352390"/>
                    </a:cubicBezTo>
                    <a:cubicBezTo>
                      <a:pt x="88600" y="352390"/>
                      <a:pt x="88462" y="352390"/>
                      <a:pt x="88393" y="352390"/>
                    </a:cubicBezTo>
                    <a:cubicBezTo>
                      <a:pt x="101441" y="335269"/>
                      <a:pt x="121185" y="323257"/>
                      <a:pt x="143208" y="319598"/>
                    </a:cubicBezTo>
                    <a:lnTo>
                      <a:pt x="143208" y="319598"/>
                    </a:lnTo>
                    <a:close/>
                    <a:moveTo>
                      <a:pt x="212036" y="338031"/>
                    </a:moveTo>
                    <a:cubicBezTo>
                      <a:pt x="229295" y="352183"/>
                      <a:pt x="240341" y="372480"/>
                      <a:pt x="242964" y="394640"/>
                    </a:cubicBezTo>
                    <a:cubicBezTo>
                      <a:pt x="242964" y="394640"/>
                      <a:pt x="242964" y="394640"/>
                      <a:pt x="242964" y="394640"/>
                    </a:cubicBezTo>
                    <a:cubicBezTo>
                      <a:pt x="242964" y="394640"/>
                      <a:pt x="242895" y="394640"/>
                      <a:pt x="242895" y="394571"/>
                    </a:cubicBezTo>
                    <a:cubicBezTo>
                      <a:pt x="242895" y="394571"/>
                      <a:pt x="242895" y="394571"/>
                      <a:pt x="242895" y="394571"/>
                    </a:cubicBezTo>
                    <a:cubicBezTo>
                      <a:pt x="242757" y="394502"/>
                      <a:pt x="242688" y="394433"/>
                      <a:pt x="242550" y="394364"/>
                    </a:cubicBezTo>
                    <a:cubicBezTo>
                      <a:pt x="242550" y="394364"/>
                      <a:pt x="242481" y="394295"/>
                      <a:pt x="242481" y="394295"/>
                    </a:cubicBezTo>
                    <a:cubicBezTo>
                      <a:pt x="242412" y="394226"/>
                      <a:pt x="242274" y="394157"/>
                      <a:pt x="242205" y="394088"/>
                    </a:cubicBezTo>
                    <a:lnTo>
                      <a:pt x="242205" y="394088"/>
                    </a:lnTo>
                    <a:cubicBezTo>
                      <a:pt x="242205" y="394088"/>
                      <a:pt x="242205" y="394088"/>
                      <a:pt x="242205" y="394088"/>
                    </a:cubicBezTo>
                    <a:cubicBezTo>
                      <a:pt x="241998" y="393950"/>
                      <a:pt x="241722" y="393743"/>
                      <a:pt x="241515" y="393605"/>
                    </a:cubicBezTo>
                    <a:cubicBezTo>
                      <a:pt x="241445" y="393605"/>
                      <a:pt x="241445" y="393536"/>
                      <a:pt x="241376" y="393536"/>
                    </a:cubicBezTo>
                    <a:cubicBezTo>
                      <a:pt x="241169" y="393398"/>
                      <a:pt x="240962" y="393260"/>
                      <a:pt x="240755" y="393052"/>
                    </a:cubicBezTo>
                    <a:cubicBezTo>
                      <a:pt x="240755" y="393052"/>
                      <a:pt x="240686" y="393052"/>
                      <a:pt x="240686" y="392983"/>
                    </a:cubicBezTo>
                    <a:cubicBezTo>
                      <a:pt x="240548" y="392914"/>
                      <a:pt x="240410" y="392776"/>
                      <a:pt x="240272" y="392707"/>
                    </a:cubicBezTo>
                    <a:cubicBezTo>
                      <a:pt x="240203" y="392707"/>
                      <a:pt x="240203" y="392638"/>
                      <a:pt x="240134" y="392638"/>
                    </a:cubicBezTo>
                    <a:cubicBezTo>
                      <a:pt x="240065" y="392569"/>
                      <a:pt x="239996" y="392569"/>
                      <a:pt x="239927" y="392500"/>
                    </a:cubicBezTo>
                    <a:lnTo>
                      <a:pt x="239927" y="392500"/>
                    </a:lnTo>
                    <a:cubicBezTo>
                      <a:pt x="239927" y="392500"/>
                      <a:pt x="239927" y="392500"/>
                      <a:pt x="239858" y="392500"/>
                    </a:cubicBezTo>
                    <a:cubicBezTo>
                      <a:pt x="239651" y="392362"/>
                      <a:pt x="239443" y="392224"/>
                      <a:pt x="239236" y="392086"/>
                    </a:cubicBezTo>
                    <a:cubicBezTo>
                      <a:pt x="239236" y="392086"/>
                      <a:pt x="239236" y="392086"/>
                      <a:pt x="239236" y="392086"/>
                    </a:cubicBezTo>
                    <a:cubicBezTo>
                      <a:pt x="239236" y="392086"/>
                      <a:pt x="239167" y="392086"/>
                      <a:pt x="239167" y="392017"/>
                    </a:cubicBezTo>
                    <a:cubicBezTo>
                      <a:pt x="239029" y="391879"/>
                      <a:pt x="238891" y="391741"/>
                      <a:pt x="238684" y="391672"/>
                    </a:cubicBezTo>
                    <a:cubicBezTo>
                      <a:pt x="238615" y="391603"/>
                      <a:pt x="238615" y="391603"/>
                      <a:pt x="238546" y="391534"/>
                    </a:cubicBezTo>
                    <a:cubicBezTo>
                      <a:pt x="238477" y="391465"/>
                      <a:pt x="238408" y="391465"/>
                      <a:pt x="238408" y="391396"/>
                    </a:cubicBezTo>
                    <a:lnTo>
                      <a:pt x="238339" y="391396"/>
                    </a:lnTo>
                    <a:cubicBezTo>
                      <a:pt x="238132" y="391257"/>
                      <a:pt x="237994" y="391119"/>
                      <a:pt x="237787" y="390912"/>
                    </a:cubicBezTo>
                    <a:cubicBezTo>
                      <a:pt x="237787" y="390912"/>
                      <a:pt x="237718" y="390843"/>
                      <a:pt x="237718" y="390843"/>
                    </a:cubicBezTo>
                    <a:cubicBezTo>
                      <a:pt x="237718" y="390843"/>
                      <a:pt x="237718" y="390843"/>
                      <a:pt x="237718" y="390843"/>
                    </a:cubicBezTo>
                    <a:lnTo>
                      <a:pt x="237718" y="390843"/>
                    </a:lnTo>
                    <a:cubicBezTo>
                      <a:pt x="237510" y="390636"/>
                      <a:pt x="237303" y="390498"/>
                      <a:pt x="237027" y="390291"/>
                    </a:cubicBezTo>
                    <a:cubicBezTo>
                      <a:pt x="237027" y="390291"/>
                      <a:pt x="237027" y="390291"/>
                      <a:pt x="237027" y="390291"/>
                    </a:cubicBezTo>
                    <a:cubicBezTo>
                      <a:pt x="237027" y="390291"/>
                      <a:pt x="237027" y="390291"/>
                      <a:pt x="237027" y="390291"/>
                    </a:cubicBezTo>
                    <a:cubicBezTo>
                      <a:pt x="236820" y="390084"/>
                      <a:pt x="236544" y="389877"/>
                      <a:pt x="236337" y="389739"/>
                    </a:cubicBezTo>
                    <a:lnTo>
                      <a:pt x="236337" y="389739"/>
                    </a:lnTo>
                    <a:cubicBezTo>
                      <a:pt x="236337" y="389739"/>
                      <a:pt x="236337" y="389739"/>
                      <a:pt x="236337" y="389739"/>
                    </a:cubicBezTo>
                    <a:cubicBezTo>
                      <a:pt x="236130" y="389532"/>
                      <a:pt x="235854" y="389324"/>
                      <a:pt x="235646" y="389117"/>
                    </a:cubicBezTo>
                    <a:cubicBezTo>
                      <a:pt x="235646" y="389117"/>
                      <a:pt x="235646" y="389117"/>
                      <a:pt x="235646" y="389117"/>
                    </a:cubicBezTo>
                    <a:cubicBezTo>
                      <a:pt x="235646" y="389117"/>
                      <a:pt x="235646" y="389117"/>
                      <a:pt x="235646" y="389117"/>
                    </a:cubicBezTo>
                    <a:cubicBezTo>
                      <a:pt x="235508" y="388979"/>
                      <a:pt x="235301" y="388841"/>
                      <a:pt x="235163" y="388703"/>
                    </a:cubicBezTo>
                    <a:cubicBezTo>
                      <a:pt x="235094" y="388634"/>
                      <a:pt x="235025" y="388634"/>
                      <a:pt x="235025" y="388565"/>
                    </a:cubicBezTo>
                    <a:lnTo>
                      <a:pt x="235025" y="388565"/>
                    </a:lnTo>
                    <a:cubicBezTo>
                      <a:pt x="235025" y="388565"/>
                      <a:pt x="235025" y="388565"/>
                      <a:pt x="235025" y="388565"/>
                    </a:cubicBezTo>
                    <a:cubicBezTo>
                      <a:pt x="234818" y="388358"/>
                      <a:pt x="234611" y="388151"/>
                      <a:pt x="234404" y="387944"/>
                    </a:cubicBezTo>
                    <a:cubicBezTo>
                      <a:pt x="234197" y="387737"/>
                      <a:pt x="233990" y="387530"/>
                      <a:pt x="233713" y="387322"/>
                    </a:cubicBezTo>
                    <a:cubicBezTo>
                      <a:pt x="233713" y="387322"/>
                      <a:pt x="233713" y="387322"/>
                      <a:pt x="233713" y="387322"/>
                    </a:cubicBezTo>
                    <a:cubicBezTo>
                      <a:pt x="233506" y="387115"/>
                      <a:pt x="233299" y="386908"/>
                      <a:pt x="233092" y="386701"/>
                    </a:cubicBezTo>
                    <a:cubicBezTo>
                      <a:pt x="233092" y="386701"/>
                      <a:pt x="233092" y="386701"/>
                      <a:pt x="233023" y="386701"/>
                    </a:cubicBezTo>
                    <a:cubicBezTo>
                      <a:pt x="232816" y="386494"/>
                      <a:pt x="232609" y="386287"/>
                      <a:pt x="232402" y="386080"/>
                    </a:cubicBezTo>
                    <a:lnTo>
                      <a:pt x="232402" y="386080"/>
                    </a:lnTo>
                    <a:cubicBezTo>
                      <a:pt x="232402" y="386080"/>
                      <a:pt x="232402" y="386080"/>
                      <a:pt x="232402" y="386080"/>
                    </a:cubicBezTo>
                    <a:cubicBezTo>
                      <a:pt x="232402" y="386080"/>
                      <a:pt x="232333" y="386011"/>
                      <a:pt x="232333" y="386011"/>
                    </a:cubicBezTo>
                    <a:lnTo>
                      <a:pt x="232333" y="386011"/>
                    </a:lnTo>
                    <a:cubicBezTo>
                      <a:pt x="232126" y="385804"/>
                      <a:pt x="231988" y="385666"/>
                      <a:pt x="231780" y="385458"/>
                    </a:cubicBezTo>
                    <a:cubicBezTo>
                      <a:pt x="231780" y="385458"/>
                      <a:pt x="231780" y="385458"/>
                      <a:pt x="231711" y="385458"/>
                    </a:cubicBezTo>
                    <a:lnTo>
                      <a:pt x="231711" y="385458"/>
                    </a:lnTo>
                    <a:cubicBezTo>
                      <a:pt x="231504" y="385251"/>
                      <a:pt x="231297" y="385044"/>
                      <a:pt x="231090" y="384837"/>
                    </a:cubicBezTo>
                    <a:cubicBezTo>
                      <a:pt x="231090" y="384837"/>
                      <a:pt x="231021" y="384768"/>
                      <a:pt x="231021" y="384768"/>
                    </a:cubicBezTo>
                    <a:cubicBezTo>
                      <a:pt x="230883" y="384561"/>
                      <a:pt x="230676" y="384423"/>
                      <a:pt x="230538" y="384216"/>
                    </a:cubicBezTo>
                    <a:cubicBezTo>
                      <a:pt x="230538" y="384216"/>
                      <a:pt x="230538" y="384216"/>
                      <a:pt x="230469" y="384147"/>
                    </a:cubicBezTo>
                    <a:cubicBezTo>
                      <a:pt x="230262" y="383940"/>
                      <a:pt x="230055" y="383664"/>
                      <a:pt x="229847" y="383456"/>
                    </a:cubicBezTo>
                    <a:cubicBezTo>
                      <a:pt x="229847" y="383456"/>
                      <a:pt x="229847" y="383456"/>
                      <a:pt x="229847" y="383456"/>
                    </a:cubicBezTo>
                    <a:lnTo>
                      <a:pt x="229847" y="383456"/>
                    </a:lnTo>
                    <a:cubicBezTo>
                      <a:pt x="229709" y="383249"/>
                      <a:pt x="229502" y="383111"/>
                      <a:pt x="229364" y="382904"/>
                    </a:cubicBezTo>
                    <a:cubicBezTo>
                      <a:pt x="229295" y="382835"/>
                      <a:pt x="229295" y="382835"/>
                      <a:pt x="229226" y="382766"/>
                    </a:cubicBezTo>
                    <a:cubicBezTo>
                      <a:pt x="229226" y="382766"/>
                      <a:pt x="229226" y="382766"/>
                      <a:pt x="229226" y="382766"/>
                    </a:cubicBezTo>
                    <a:cubicBezTo>
                      <a:pt x="229226" y="382766"/>
                      <a:pt x="229226" y="382766"/>
                      <a:pt x="229226" y="382766"/>
                    </a:cubicBezTo>
                    <a:cubicBezTo>
                      <a:pt x="229157" y="382697"/>
                      <a:pt x="229157" y="382697"/>
                      <a:pt x="229088" y="382628"/>
                    </a:cubicBezTo>
                    <a:cubicBezTo>
                      <a:pt x="228950" y="382421"/>
                      <a:pt x="228743" y="382214"/>
                      <a:pt x="228605" y="382007"/>
                    </a:cubicBezTo>
                    <a:cubicBezTo>
                      <a:pt x="228605" y="382007"/>
                      <a:pt x="228605" y="382007"/>
                      <a:pt x="228605" y="382007"/>
                    </a:cubicBezTo>
                    <a:cubicBezTo>
                      <a:pt x="228536" y="381938"/>
                      <a:pt x="228467" y="381869"/>
                      <a:pt x="228398" y="381800"/>
                    </a:cubicBezTo>
                    <a:lnTo>
                      <a:pt x="228398" y="381800"/>
                    </a:lnTo>
                    <a:cubicBezTo>
                      <a:pt x="228122" y="381454"/>
                      <a:pt x="227845" y="381109"/>
                      <a:pt x="227569" y="380764"/>
                    </a:cubicBezTo>
                    <a:cubicBezTo>
                      <a:pt x="227569" y="380764"/>
                      <a:pt x="227569" y="380764"/>
                      <a:pt x="227569" y="380695"/>
                    </a:cubicBezTo>
                    <a:cubicBezTo>
                      <a:pt x="227569" y="380695"/>
                      <a:pt x="227569" y="380626"/>
                      <a:pt x="227500" y="380626"/>
                    </a:cubicBezTo>
                    <a:cubicBezTo>
                      <a:pt x="227500" y="380626"/>
                      <a:pt x="227431" y="380557"/>
                      <a:pt x="227431" y="380557"/>
                    </a:cubicBezTo>
                    <a:cubicBezTo>
                      <a:pt x="227431" y="380488"/>
                      <a:pt x="227362" y="380488"/>
                      <a:pt x="227362" y="380419"/>
                    </a:cubicBezTo>
                    <a:cubicBezTo>
                      <a:pt x="227224" y="380281"/>
                      <a:pt x="227086" y="380074"/>
                      <a:pt x="226948" y="379936"/>
                    </a:cubicBezTo>
                    <a:lnTo>
                      <a:pt x="226879" y="379867"/>
                    </a:lnTo>
                    <a:cubicBezTo>
                      <a:pt x="226672" y="379659"/>
                      <a:pt x="226534" y="379383"/>
                      <a:pt x="226327" y="379176"/>
                    </a:cubicBezTo>
                    <a:cubicBezTo>
                      <a:pt x="226327" y="379176"/>
                      <a:pt x="226327" y="379176"/>
                      <a:pt x="226327" y="379176"/>
                    </a:cubicBezTo>
                    <a:cubicBezTo>
                      <a:pt x="226327" y="379176"/>
                      <a:pt x="226258" y="379107"/>
                      <a:pt x="226258" y="379107"/>
                    </a:cubicBezTo>
                    <a:cubicBezTo>
                      <a:pt x="226120" y="378900"/>
                      <a:pt x="225912" y="378693"/>
                      <a:pt x="225774" y="378417"/>
                    </a:cubicBezTo>
                    <a:cubicBezTo>
                      <a:pt x="225774" y="378417"/>
                      <a:pt x="225774" y="378417"/>
                      <a:pt x="225774" y="378417"/>
                    </a:cubicBezTo>
                    <a:lnTo>
                      <a:pt x="225774" y="378417"/>
                    </a:lnTo>
                    <a:cubicBezTo>
                      <a:pt x="225567" y="378210"/>
                      <a:pt x="225429" y="377934"/>
                      <a:pt x="225291" y="377726"/>
                    </a:cubicBezTo>
                    <a:cubicBezTo>
                      <a:pt x="225291" y="377726"/>
                      <a:pt x="225291" y="377726"/>
                      <a:pt x="225291" y="377726"/>
                    </a:cubicBezTo>
                    <a:cubicBezTo>
                      <a:pt x="225084" y="377450"/>
                      <a:pt x="224946" y="377243"/>
                      <a:pt x="224808" y="376967"/>
                    </a:cubicBezTo>
                    <a:cubicBezTo>
                      <a:pt x="224808" y="376967"/>
                      <a:pt x="224808" y="376967"/>
                      <a:pt x="224808" y="376967"/>
                    </a:cubicBezTo>
                    <a:lnTo>
                      <a:pt x="224808" y="376967"/>
                    </a:lnTo>
                    <a:cubicBezTo>
                      <a:pt x="224670" y="376691"/>
                      <a:pt x="224463" y="376484"/>
                      <a:pt x="224325" y="376208"/>
                    </a:cubicBezTo>
                    <a:cubicBezTo>
                      <a:pt x="224325" y="376208"/>
                      <a:pt x="224325" y="376208"/>
                      <a:pt x="224325" y="376208"/>
                    </a:cubicBezTo>
                    <a:lnTo>
                      <a:pt x="224325" y="376208"/>
                    </a:lnTo>
                    <a:cubicBezTo>
                      <a:pt x="224187" y="375932"/>
                      <a:pt x="223979" y="375724"/>
                      <a:pt x="223841" y="375448"/>
                    </a:cubicBezTo>
                    <a:cubicBezTo>
                      <a:pt x="223841" y="375448"/>
                      <a:pt x="223841" y="375448"/>
                      <a:pt x="223841" y="375448"/>
                    </a:cubicBezTo>
                    <a:lnTo>
                      <a:pt x="223841" y="375448"/>
                    </a:lnTo>
                    <a:cubicBezTo>
                      <a:pt x="223703" y="375172"/>
                      <a:pt x="223496" y="374965"/>
                      <a:pt x="223358" y="374689"/>
                    </a:cubicBezTo>
                    <a:cubicBezTo>
                      <a:pt x="223358" y="374689"/>
                      <a:pt x="223358" y="374689"/>
                      <a:pt x="223358" y="374689"/>
                    </a:cubicBezTo>
                    <a:cubicBezTo>
                      <a:pt x="223358" y="374689"/>
                      <a:pt x="223358" y="374689"/>
                      <a:pt x="223358" y="374620"/>
                    </a:cubicBezTo>
                    <a:cubicBezTo>
                      <a:pt x="223220" y="374344"/>
                      <a:pt x="223013" y="374137"/>
                      <a:pt x="222875" y="373860"/>
                    </a:cubicBezTo>
                    <a:cubicBezTo>
                      <a:pt x="222875" y="373860"/>
                      <a:pt x="222875" y="373860"/>
                      <a:pt x="222875" y="373860"/>
                    </a:cubicBezTo>
                    <a:cubicBezTo>
                      <a:pt x="222875" y="373860"/>
                      <a:pt x="222875" y="373860"/>
                      <a:pt x="222875" y="373791"/>
                    </a:cubicBezTo>
                    <a:cubicBezTo>
                      <a:pt x="222737" y="373515"/>
                      <a:pt x="222599" y="373308"/>
                      <a:pt x="222461" y="373032"/>
                    </a:cubicBezTo>
                    <a:cubicBezTo>
                      <a:pt x="222461" y="373032"/>
                      <a:pt x="222461" y="373032"/>
                      <a:pt x="222461" y="373032"/>
                    </a:cubicBezTo>
                    <a:cubicBezTo>
                      <a:pt x="222461" y="373032"/>
                      <a:pt x="222461" y="372963"/>
                      <a:pt x="222392" y="372963"/>
                    </a:cubicBezTo>
                    <a:cubicBezTo>
                      <a:pt x="222323" y="372825"/>
                      <a:pt x="222184" y="372687"/>
                      <a:pt x="222115" y="372480"/>
                    </a:cubicBezTo>
                    <a:cubicBezTo>
                      <a:pt x="222115" y="372411"/>
                      <a:pt x="222046" y="372411"/>
                      <a:pt x="222046" y="372342"/>
                    </a:cubicBezTo>
                    <a:cubicBezTo>
                      <a:pt x="222046" y="372273"/>
                      <a:pt x="221977" y="372273"/>
                      <a:pt x="221977" y="372204"/>
                    </a:cubicBezTo>
                    <a:lnTo>
                      <a:pt x="221908" y="372066"/>
                    </a:lnTo>
                    <a:cubicBezTo>
                      <a:pt x="221908" y="372066"/>
                      <a:pt x="221908" y="372066"/>
                      <a:pt x="221908" y="372066"/>
                    </a:cubicBezTo>
                    <a:cubicBezTo>
                      <a:pt x="221908" y="372066"/>
                      <a:pt x="221908" y="371996"/>
                      <a:pt x="221839" y="371996"/>
                    </a:cubicBezTo>
                    <a:cubicBezTo>
                      <a:pt x="221839" y="371996"/>
                      <a:pt x="221839" y="371927"/>
                      <a:pt x="221770" y="371927"/>
                    </a:cubicBezTo>
                    <a:cubicBezTo>
                      <a:pt x="221632" y="371651"/>
                      <a:pt x="221494" y="371375"/>
                      <a:pt x="221287" y="371168"/>
                    </a:cubicBezTo>
                    <a:lnTo>
                      <a:pt x="221287" y="371168"/>
                    </a:lnTo>
                    <a:cubicBezTo>
                      <a:pt x="221218" y="371030"/>
                      <a:pt x="221149" y="370892"/>
                      <a:pt x="221080" y="370754"/>
                    </a:cubicBezTo>
                    <a:lnTo>
                      <a:pt x="221080" y="370754"/>
                    </a:lnTo>
                    <a:cubicBezTo>
                      <a:pt x="221080" y="370754"/>
                      <a:pt x="221080" y="370754"/>
                      <a:pt x="221080" y="370754"/>
                    </a:cubicBezTo>
                    <a:cubicBezTo>
                      <a:pt x="221080" y="370754"/>
                      <a:pt x="221011" y="370685"/>
                      <a:pt x="221011" y="370685"/>
                    </a:cubicBezTo>
                    <a:cubicBezTo>
                      <a:pt x="220942" y="370478"/>
                      <a:pt x="220804" y="370340"/>
                      <a:pt x="220735" y="370133"/>
                    </a:cubicBezTo>
                    <a:cubicBezTo>
                      <a:pt x="220735" y="370133"/>
                      <a:pt x="220735" y="370133"/>
                      <a:pt x="220735" y="370063"/>
                    </a:cubicBezTo>
                    <a:cubicBezTo>
                      <a:pt x="220666" y="369994"/>
                      <a:pt x="220666" y="369856"/>
                      <a:pt x="220597" y="369787"/>
                    </a:cubicBezTo>
                    <a:lnTo>
                      <a:pt x="220528" y="369718"/>
                    </a:lnTo>
                    <a:cubicBezTo>
                      <a:pt x="220459" y="369649"/>
                      <a:pt x="220459" y="369580"/>
                      <a:pt x="220390" y="369511"/>
                    </a:cubicBezTo>
                    <a:cubicBezTo>
                      <a:pt x="220390" y="369442"/>
                      <a:pt x="220321" y="369442"/>
                      <a:pt x="220321" y="369373"/>
                    </a:cubicBezTo>
                    <a:cubicBezTo>
                      <a:pt x="220251" y="369235"/>
                      <a:pt x="220182" y="369097"/>
                      <a:pt x="220113" y="369028"/>
                    </a:cubicBezTo>
                    <a:cubicBezTo>
                      <a:pt x="220113" y="369028"/>
                      <a:pt x="220113" y="368959"/>
                      <a:pt x="220044" y="368959"/>
                    </a:cubicBezTo>
                    <a:cubicBezTo>
                      <a:pt x="220044" y="368890"/>
                      <a:pt x="219975" y="368821"/>
                      <a:pt x="219975" y="368752"/>
                    </a:cubicBezTo>
                    <a:cubicBezTo>
                      <a:pt x="219837" y="368476"/>
                      <a:pt x="219699" y="368269"/>
                      <a:pt x="219630" y="367992"/>
                    </a:cubicBezTo>
                    <a:lnTo>
                      <a:pt x="219630" y="367992"/>
                    </a:lnTo>
                    <a:cubicBezTo>
                      <a:pt x="219492" y="367716"/>
                      <a:pt x="219354" y="367440"/>
                      <a:pt x="219216" y="367164"/>
                    </a:cubicBezTo>
                    <a:lnTo>
                      <a:pt x="219216" y="367164"/>
                    </a:lnTo>
                    <a:cubicBezTo>
                      <a:pt x="219147" y="366957"/>
                      <a:pt x="219009" y="366819"/>
                      <a:pt x="218940" y="366612"/>
                    </a:cubicBezTo>
                    <a:cubicBezTo>
                      <a:pt x="218940" y="366612"/>
                      <a:pt x="218940" y="366543"/>
                      <a:pt x="218871" y="366543"/>
                    </a:cubicBezTo>
                    <a:cubicBezTo>
                      <a:pt x="218733" y="366266"/>
                      <a:pt x="218664" y="365990"/>
                      <a:pt x="218526" y="365783"/>
                    </a:cubicBezTo>
                    <a:cubicBezTo>
                      <a:pt x="218526" y="365783"/>
                      <a:pt x="218526" y="365714"/>
                      <a:pt x="218457" y="365714"/>
                    </a:cubicBezTo>
                    <a:cubicBezTo>
                      <a:pt x="218388" y="365576"/>
                      <a:pt x="218318" y="365438"/>
                      <a:pt x="218249" y="365300"/>
                    </a:cubicBezTo>
                    <a:cubicBezTo>
                      <a:pt x="218249" y="365231"/>
                      <a:pt x="218180" y="365231"/>
                      <a:pt x="218180" y="365162"/>
                    </a:cubicBezTo>
                    <a:cubicBezTo>
                      <a:pt x="218111" y="365093"/>
                      <a:pt x="218111" y="364955"/>
                      <a:pt x="218042" y="364886"/>
                    </a:cubicBezTo>
                    <a:lnTo>
                      <a:pt x="217973" y="364748"/>
                    </a:lnTo>
                    <a:cubicBezTo>
                      <a:pt x="217973" y="364748"/>
                      <a:pt x="217973" y="364748"/>
                      <a:pt x="217973" y="364748"/>
                    </a:cubicBezTo>
                    <a:cubicBezTo>
                      <a:pt x="217973" y="364748"/>
                      <a:pt x="217973" y="364679"/>
                      <a:pt x="217904" y="364679"/>
                    </a:cubicBezTo>
                    <a:cubicBezTo>
                      <a:pt x="217835" y="364472"/>
                      <a:pt x="217697" y="364195"/>
                      <a:pt x="217628" y="363988"/>
                    </a:cubicBezTo>
                    <a:cubicBezTo>
                      <a:pt x="217628" y="363988"/>
                      <a:pt x="217628" y="363919"/>
                      <a:pt x="217628" y="363919"/>
                    </a:cubicBezTo>
                    <a:cubicBezTo>
                      <a:pt x="217628" y="363850"/>
                      <a:pt x="217559" y="363781"/>
                      <a:pt x="217559" y="363712"/>
                    </a:cubicBezTo>
                    <a:cubicBezTo>
                      <a:pt x="217490" y="363574"/>
                      <a:pt x="217421" y="363436"/>
                      <a:pt x="217421" y="363298"/>
                    </a:cubicBezTo>
                    <a:lnTo>
                      <a:pt x="217352" y="363229"/>
                    </a:lnTo>
                    <a:cubicBezTo>
                      <a:pt x="217352" y="363229"/>
                      <a:pt x="217352" y="363229"/>
                      <a:pt x="217352" y="363160"/>
                    </a:cubicBezTo>
                    <a:cubicBezTo>
                      <a:pt x="217352" y="363160"/>
                      <a:pt x="217352" y="363160"/>
                      <a:pt x="217352" y="363091"/>
                    </a:cubicBezTo>
                    <a:cubicBezTo>
                      <a:pt x="217352" y="363022"/>
                      <a:pt x="217283" y="362953"/>
                      <a:pt x="217283" y="362884"/>
                    </a:cubicBezTo>
                    <a:cubicBezTo>
                      <a:pt x="217214" y="362677"/>
                      <a:pt x="217076" y="362470"/>
                      <a:pt x="217007" y="362193"/>
                    </a:cubicBezTo>
                    <a:lnTo>
                      <a:pt x="217007" y="362193"/>
                    </a:lnTo>
                    <a:cubicBezTo>
                      <a:pt x="216938" y="361986"/>
                      <a:pt x="216869" y="361848"/>
                      <a:pt x="216800" y="361641"/>
                    </a:cubicBezTo>
                    <a:cubicBezTo>
                      <a:pt x="216800" y="361572"/>
                      <a:pt x="216800" y="361572"/>
                      <a:pt x="216731" y="361503"/>
                    </a:cubicBezTo>
                    <a:lnTo>
                      <a:pt x="216731" y="361503"/>
                    </a:lnTo>
                    <a:cubicBezTo>
                      <a:pt x="216731" y="361434"/>
                      <a:pt x="216662" y="361365"/>
                      <a:pt x="216662" y="361365"/>
                    </a:cubicBezTo>
                    <a:cubicBezTo>
                      <a:pt x="216593" y="361158"/>
                      <a:pt x="216524" y="360951"/>
                      <a:pt x="216455" y="360744"/>
                    </a:cubicBezTo>
                    <a:cubicBezTo>
                      <a:pt x="216455" y="360675"/>
                      <a:pt x="216385" y="360606"/>
                      <a:pt x="216385" y="360537"/>
                    </a:cubicBezTo>
                    <a:cubicBezTo>
                      <a:pt x="216385" y="360468"/>
                      <a:pt x="216316" y="360398"/>
                      <a:pt x="216316" y="360329"/>
                    </a:cubicBezTo>
                    <a:cubicBezTo>
                      <a:pt x="216316" y="360260"/>
                      <a:pt x="216316" y="360260"/>
                      <a:pt x="216247" y="360191"/>
                    </a:cubicBezTo>
                    <a:cubicBezTo>
                      <a:pt x="216178" y="359984"/>
                      <a:pt x="216109" y="359708"/>
                      <a:pt x="216040" y="359501"/>
                    </a:cubicBezTo>
                    <a:cubicBezTo>
                      <a:pt x="216040" y="359501"/>
                      <a:pt x="216040" y="359501"/>
                      <a:pt x="216040" y="359432"/>
                    </a:cubicBezTo>
                    <a:cubicBezTo>
                      <a:pt x="215971" y="359225"/>
                      <a:pt x="215902" y="359018"/>
                      <a:pt x="215833" y="358811"/>
                    </a:cubicBezTo>
                    <a:lnTo>
                      <a:pt x="215833" y="358811"/>
                    </a:lnTo>
                    <a:lnTo>
                      <a:pt x="215833" y="358811"/>
                    </a:lnTo>
                    <a:cubicBezTo>
                      <a:pt x="215833" y="358811"/>
                      <a:pt x="215833" y="358811"/>
                      <a:pt x="215833" y="358811"/>
                    </a:cubicBezTo>
                    <a:lnTo>
                      <a:pt x="215833" y="358811"/>
                    </a:lnTo>
                    <a:cubicBezTo>
                      <a:pt x="215833" y="358742"/>
                      <a:pt x="215833" y="358742"/>
                      <a:pt x="215833" y="358673"/>
                    </a:cubicBezTo>
                    <a:cubicBezTo>
                      <a:pt x="215833" y="358604"/>
                      <a:pt x="215764" y="358535"/>
                      <a:pt x="215764" y="358465"/>
                    </a:cubicBezTo>
                    <a:cubicBezTo>
                      <a:pt x="215695" y="358258"/>
                      <a:pt x="215626" y="358051"/>
                      <a:pt x="215557" y="357775"/>
                    </a:cubicBezTo>
                    <a:lnTo>
                      <a:pt x="215557" y="357775"/>
                    </a:lnTo>
                    <a:cubicBezTo>
                      <a:pt x="215557" y="357706"/>
                      <a:pt x="215488" y="357637"/>
                      <a:pt x="215488" y="357499"/>
                    </a:cubicBezTo>
                    <a:cubicBezTo>
                      <a:pt x="215488" y="357499"/>
                      <a:pt x="215488" y="357499"/>
                      <a:pt x="215488" y="357430"/>
                    </a:cubicBezTo>
                    <a:cubicBezTo>
                      <a:pt x="215419" y="357292"/>
                      <a:pt x="215419" y="357154"/>
                      <a:pt x="215350" y="357016"/>
                    </a:cubicBezTo>
                    <a:cubicBezTo>
                      <a:pt x="215350" y="356947"/>
                      <a:pt x="215281" y="356878"/>
                      <a:pt x="215281" y="356740"/>
                    </a:cubicBezTo>
                    <a:cubicBezTo>
                      <a:pt x="215212" y="356463"/>
                      <a:pt x="215143" y="356187"/>
                      <a:pt x="215074" y="355911"/>
                    </a:cubicBezTo>
                    <a:cubicBezTo>
                      <a:pt x="215074" y="355911"/>
                      <a:pt x="215074" y="355911"/>
                      <a:pt x="215074" y="355842"/>
                    </a:cubicBezTo>
                    <a:cubicBezTo>
                      <a:pt x="215005" y="355566"/>
                      <a:pt x="214936" y="355290"/>
                      <a:pt x="214867" y="354945"/>
                    </a:cubicBezTo>
                    <a:lnTo>
                      <a:pt x="214867" y="354945"/>
                    </a:lnTo>
                    <a:cubicBezTo>
                      <a:pt x="214798" y="354669"/>
                      <a:pt x="214729" y="354323"/>
                      <a:pt x="214660" y="354047"/>
                    </a:cubicBezTo>
                    <a:cubicBezTo>
                      <a:pt x="214660" y="354047"/>
                      <a:pt x="214660" y="354047"/>
                      <a:pt x="214660" y="354047"/>
                    </a:cubicBezTo>
                    <a:cubicBezTo>
                      <a:pt x="214591" y="353909"/>
                      <a:pt x="214591" y="353702"/>
                      <a:pt x="214521" y="353564"/>
                    </a:cubicBezTo>
                    <a:lnTo>
                      <a:pt x="214521" y="353426"/>
                    </a:lnTo>
                    <a:cubicBezTo>
                      <a:pt x="214521" y="353357"/>
                      <a:pt x="214521" y="353357"/>
                      <a:pt x="214521" y="353288"/>
                    </a:cubicBezTo>
                    <a:cubicBezTo>
                      <a:pt x="214452" y="353081"/>
                      <a:pt x="214452" y="352874"/>
                      <a:pt x="214383" y="352735"/>
                    </a:cubicBezTo>
                    <a:cubicBezTo>
                      <a:pt x="214383" y="352735"/>
                      <a:pt x="214383" y="352735"/>
                      <a:pt x="214383" y="352735"/>
                    </a:cubicBezTo>
                    <a:cubicBezTo>
                      <a:pt x="214383" y="352666"/>
                      <a:pt x="214314" y="352528"/>
                      <a:pt x="214314" y="352459"/>
                    </a:cubicBezTo>
                    <a:lnTo>
                      <a:pt x="214314" y="352390"/>
                    </a:lnTo>
                    <a:cubicBezTo>
                      <a:pt x="214314" y="352252"/>
                      <a:pt x="214245" y="352114"/>
                      <a:pt x="214245" y="351976"/>
                    </a:cubicBezTo>
                    <a:cubicBezTo>
                      <a:pt x="214245" y="351976"/>
                      <a:pt x="214245" y="351976"/>
                      <a:pt x="214245" y="351907"/>
                    </a:cubicBezTo>
                    <a:cubicBezTo>
                      <a:pt x="214176" y="351700"/>
                      <a:pt x="214176" y="351562"/>
                      <a:pt x="214107" y="351355"/>
                    </a:cubicBezTo>
                    <a:cubicBezTo>
                      <a:pt x="214107" y="351355"/>
                      <a:pt x="214107" y="351286"/>
                      <a:pt x="214107" y="351286"/>
                    </a:cubicBezTo>
                    <a:lnTo>
                      <a:pt x="214107" y="351286"/>
                    </a:lnTo>
                    <a:cubicBezTo>
                      <a:pt x="214038" y="351010"/>
                      <a:pt x="213969" y="350733"/>
                      <a:pt x="213969" y="350457"/>
                    </a:cubicBezTo>
                    <a:cubicBezTo>
                      <a:pt x="213969" y="350388"/>
                      <a:pt x="213969" y="350388"/>
                      <a:pt x="213969" y="350319"/>
                    </a:cubicBezTo>
                    <a:lnTo>
                      <a:pt x="213969" y="350319"/>
                    </a:lnTo>
                    <a:lnTo>
                      <a:pt x="213969" y="350181"/>
                    </a:lnTo>
                    <a:cubicBezTo>
                      <a:pt x="213900" y="349974"/>
                      <a:pt x="213900" y="349767"/>
                      <a:pt x="213831" y="349560"/>
                    </a:cubicBezTo>
                    <a:cubicBezTo>
                      <a:pt x="213831" y="349560"/>
                      <a:pt x="213831" y="349560"/>
                      <a:pt x="213831" y="349560"/>
                    </a:cubicBezTo>
                    <a:cubicBezTo>
                      <a:pt x="213762" y="349284"/>
                      <a:pt x="213693" y="348939"/>
                      <a:pt x="213693" y="348662"/>
                    </a:cubicBezTo>
                    <a:lnTo>
                      <a:pt x="213693" y="348662"/>
                    </a:lnTo>
                    <a:cubicBezTo>
                      <a:pt x="213624" y="348386"/>
                      <a:pt x="213624" y="348041"/>
                      <a:pt x="213555" y="347765"/>
                    </a:cubicBezTo>
                    <a:cubicBezTo>
                      <a:pt x="213555" y="347765"/>
                      <a:pt x="213555" y="347765"/>
                      <a:pt x="213555" y="347765"/>
                    </a:cubicBezTo>
                    <a:cubicBezTo>
                      <a:pt x="213555" y="347558"/>
                      <a:pt x="213486" y="347420"/>
                      <a:pt x="213486" y="347213"/>
                    </a:cubicBezTo>
                    <a:lnTo>
                      <a:pt x="213486" y="347213"/>
                    </a:lnTo>
                    <a:cubicBezTo>
                      <a:pt x="213486" y="347213"/>
                      <a:pt x="213486" y="347144"/>
                      <a:pt x="213486" y="347144"/>
                    </a:cubicBezTo>
                    <a:cubicBezTo>
                      <a:pt x="213486" y="347075"/>
                      <a:pt x="213486" y="347075"/>
                      <a:pt x="213486" y="347006"/>
                    </a:cubicBezTo>
                    <a:cubicBezTo>
                      <a:pt x="213486" y="346798"/>
                      <a:pt x="213417" y="346522"/>
                      <a:pt x="213417" y="346315"/>
                    </a:cubicBezTo>
                    <a:lnTo>
                      <a:pt x="213417" y="346246"/>
                    </a:lnTo>
                    <a:cubicBezTo>
                      <a:pt x="213417" y="346177"/>
                      <a:pt x="213417" y="346177"/>
                      <a:pt x="213417" y="346108"/>
                    </a:cubicBezTo>
                    <a:cubicBezTo>
                      <a:pt x="213417" y="346108"/>
                      <a:pt x="213417" y="346108"/>
                      <a:pt x="213417" y="346108"/>
                    </a:cubicBezTo>
                    <a:cubicBezTo>
                      <a:pt x="213417" y="345901"/>
                      <a:pt x="213348" y="345625"/>
                      <a:pt x="213348" y="345418"/>
                    </a:cubicBezTo>
                    <a:cubicBezTo>
                      <a:pt x="213348" y="345418"/>
                      <a:pt x="213348" y="345349"/>
                      <a:pt x="213348" y="345349"/>
                    </a:cubicBezTo>
                    <a:cubicBezTo>
                      <a:pt x="213348" y="345280"/>
                      <a:pt x="213348" y="345211"/>
                      <a:pt x="213348" y="345073"/>
                    </a:cubicBezTo>
                    <a:lnTo>
                      <a:pt x="213348" y="345073"/>
                    </a:lnTo>
                    <a:cubicBezTo>
                      <a:pt x="213348" y="344934"/>
                      <a:pt x="213348" y="344865"/>
                      <a:pt x="213279" y="344727"/>
                    </a:cubicBezTo>
                    <a:cubicBezTo>
                      <a:pt x="213279" y="344727"/>
                      <a:pt x="213279" y="344658"/>
                      <a:pt x="213279" y="344658"/>
                    </a:cubicBezTo>
                    <a:cubicBezTo>
                      <a:pt x="213279" y="344451"/>
                      <a:pt x="213210" y="344313"/>
                      <a:pt x="213210" y="344106"/>
                    </a:cubicBezTo>
                    <a:lnTo>
                      <a:pt x="213210" y="344106"/>
                    </a:lnTo>
                    <a:cubicBezTo>
                      <a:pt x="213210" y="344106"/>
                      <a:pt x="213210" y="344106"/>
                      <a:pt x="213210" y="344106"/>
                    </a:cubicBezTo>
                    <a:cubicBezTo>
                      <a:pt x="213210" y="344037"/>
                      <a:pt x="213210" y="343899"/>
                      <a:pt x="213210" y="343830"/>
                    </a:cubicBezTo>
                    <a:lnTo>
                      <a:pt x="213210" y="343761"/>
                    </a:lnTo>
                    <a:cubicBezTo>
                      <a:pt x="213210" y="343554"/>
                      <a:pt x="213210" y="343347"/>
                      <a:pt x="213141" y="343209"/>
                    </a:cubicBezTo>
                    <a:cubicBezTo>
                      <a:pt x="213141" y="343140"/>
                      <a:pt x="213141" y="343140"/>
                      <a:pt x="213141" y="343071"/>
                    </a:cubicBezTo>
                    <a:lnTo>
                      <a:pt x="213141" y="343071"/>
                    </a:lnTo>
                    <a:cubicBezTo>
                      <a:pt x="213141" y="342794"/>
                      <a:pt x="213072" y="342518"/>
                      <a:pt x="213072" y="342242"/>
                    </a:cubicBezTo>
                    <a:lnTo>
                      <a:pt x="213072" y="342242"/>
                    </a:lnTo>
                    <a:cubicBezTo>
                      <a:pt x="213072" y="342035"/>
                      <a:pt x="213003" y="341759"/>
                      <a:pt x="213003" y="341552"/>
                    </a:cubicBezTo>
                    <a:cubicBezTo>
                      <a:pt x="213003" y="341483"/>
                      <a:pt x="213003" y="341414"/>
                      <a:pt x="213003" y="341276"/>
                    </a:cubicBezTo>
                    <a:cubicBezTo>
                      <a:pt x="213003" y="340999"/>
                      <a:pt x="213003" y="340723"/>
                      <a:pt x="212934" y="340447"/>
                    </a:cubicBezTo>
                    <a:cubicBezTo>
                      <a:pt x="212934" y="340240"/>
                      <a:pt x="212934" y="339964"/>
                      <a:pt x="212934" y="339757"/>
                    </a:cubicBezTo>
                    <a:cubicBezTo>
                      <a:pt x="212934" y="339757"/>
                      <a:pt x="212934" y="339757"/>
                      <a:pt x="212934" y="339757"/>
                    </a:cubicBezTo>
                    <a:cubicBezTo>
                      <a:pt x="212934" y="339619"/>
                      <a:pt x="212934" y="339412"/>
                      <a:pt x="212934" y="339274"/>
                    </a:cubicBezTo>
                    <a:cubicBezTo>
                      <a:pt x="212934" y="339274"/>
                      <a:pt x="212934" y="339274"/>
                      <a:pt x="212934" y="339204"/>
                    </a:cubicBezTo>
                    <a:cubicBezTo>
                      <a:pt x="212036" y="338376"/>
                      <a:pt x="211967" y="338238"/>
                      <a:pt x="212036" y="338031"/>
                    </a:cubicBezTo>
                    <a:lnTo>
                      <a:pt x="212036" y="338031"/>
                    </a:lnTo>
                    <a:close/>
                  </a:path>
                </a:pathLst>
              </a:custGeom>
              <a:solidFill>
                <a:srgbClr val="E293E0"/>
              </a:solidFill>
              <a:ln w="6856"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614C91F-AAE2-FED6-0C65-84475231CE00}"/>
                  </a:ext>
                </a:extLst>
              </p:cNvPr>
              <p:cNvSpPr/>
              <p:nvPr/>
            </p:nvSpPr>
            <p:spPr>
              <a:xfrm>
                <a:off x="6893969" y="3261718"/>
                <a:ext cx="172572" cy="172526"/>
              </a:xfrm>
              <a:custGeom>
                <a:avLst/>
                <a:gdLst>
                  <a:gd name="connsiteX0" fmla="*/ 43277 w 172572"/>
                  <a:gd name="connsiteY0" fmla="*/ 11656 h 172526"/>
                  <a:gd name="connsiteX1" fmla="*/ 161121 w 172572"/>
                  <a:gd name="connsiteY1" fmla="*/ 43205 h 172526"/>
                  <a:gd name="connsiteX2" fmla="*/ 129572 w 172572"/>
                  <a:gd name="connsiteY2" fmla="*/ 161050 h 172526"/>
                  <a:gd name="connsiteX3" fmla="*/ 129572 w 172572"/>
                  <a:gd name="connsiteY3" fmla="*/ 161050 h 172526"/>
                  <a:gd name="connsiteX4" fmla="*/ 11728 w 172572"/>
                  <a:gd name="connsiteY4" fmla="*/ 129500 h 172526"/>
                  <a:gd name="connsiteX5" fmla="*/ 11728 w 172572"/>
                  <a:gd name="connsiteY5" fmla="*/ 129500 h 172526"/>
                  <a:gd name="connsiteX6" fmla="*/ 43277 w 172572"/>
                  <a:gd name="connsiteY6" fmla="*/ 11656 h 17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72" h="172526">
                    <a:moveTo>
                      <a:pt x="43277" y="11656"/>
                    </a:moveTo>
                    <a:cubicBezTo>
                      <a:pt x="84560" y="-12161"/>
                      <a:pt x="137304" y="1991"/>
                      <a:pt x="161121" y="43205"/>
                    </a:cubicBezTo>
                    <a:cubicBezTo>
                      <a:pt x="184939" y="84489"/>
                      <a:pt x="170786" y="137232"/>
                      <a:pt x="129572" y="161050"/>
                    </a:cubicBezTo>
                    <a:lnTo>
                      <a:pt x="129572" y="161050"/>
                    </a:lnTo>
                    <a:cubicBezTo>
                      <a:pt x="88288" y="184867"/>
                      <a:pt x="35545" y="170715"/>
                      <a:pt x="11728" y="129500"/>
                    </a:cubicBezTo>
                    <a:lnTo>
                      <a:pt x="11728" y="129500"/>
                    </a:lnTo>
                    <a:cubicBezTo>
                      <a:pt x="-12159" y="88217"/>
                      <a:pt x="1994" y="35473"/>
                      <a:pt x="43277" y="11656"/>
                    </a:cubicBezTo>
                    <a:close/>
                  </a:path>
                </a:pathLst>
              </a:custGeom>
              <a:solidFill>
                <a:srgbClr val="8CD3FC"/>
              </a:solidFill>
              <a:ln w="6856"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9522127-6FE7-6168-A0A6-6D6ECF189B49}"/>
                  </a:ext>
                </a:extLst>
              </p:cNvPr>
              <p:cNvSpPr/>
              <p:nvPr/>
            </p:nvSpPr>
            <p:spPr>
              <a:xfrm>
                <a:off x="6893984" y="3320090"/>
                <a:ext cx="172589" cy="114185"/>
              </a:xfrm>
              <a:custGeom>
                <a:avLst/>
                <a:gdLst>
                  <a:gd name="connsiteX0" fmla="*/ 4741 w 172589"/>
                  <a:gd name="connsiteY0" fmla="*/ 94 h 114185"/>
                  <a:gd name="connsiteX1" fmla="*/ 115 w 172589"/>
                  <a:gd name="connsiteY1" fmla="*/ 27984 h 114185"/>
                  <a:gd name="connsiteX2" fmla="*/ 86410 w 172589"/>
                  <a:gd name="connsiteY2" fmla="*/ 114279 h 114185"/>
                  <a:gd name="connsiteX3" fmla="*/ 86410 w 172589"/>
                  <a:gd name="connsiteY3" fmla="*/ 114279 h 114185"/>
                  <a:gd name="connsiteX4" fmla="*/ 172705 w 172589"/>
                  <a:gd name="connsiteY4" fmla="*/ 27984 h 114185"/>
                  <a:gd name="connsiteX5" fmla="*/ 172705 w 172589"/>
                  <a:gd name="connsiteY5" fmla="*/ 27984 h 114185"/>
                  <a:gd name="connsiteX6" fmla="*/ 168080 w 172589"/>
                  <a:gd name="connsiteY6" fmla="*/ 94 h 114185"/>
                  <a:gd name="connsiteX7" fmla="*/ 86410 w 172589"/>
                  <a:gd name="connsiteY7" fmla="*/ 58498 h 114185"/>
                  <a:gd name="connsiteX8" fmla="*/ 4741 w 172589"/>
                  <a:gd name="connsiteY8" fmla="*/ 94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14185">
                    <a:moveTo>
                      <a:pt x="4741" y="94"/>
                    </a:moveTo>
                    <a:cubicBezTo>
                      <a:pt x="1703" y="9069"/>
                      <a:pt x="115" y="18527"/>
                      <a:pt x="115" y="27984"/>
                    </a:cubicBezTo>
                    <a:cubicBezTo>
                      <a:pt x="115" y="75619"/>
                      <a:pt x="38775" y="114279"/>
                      <a:pt x="86410" y="114279"/>
                    </a:cubicBezTo>
                    <a:cubicBezTo>
                      <a:pt x="86410" y="114279"/>
                      <a:pt x="86410" y="114279"/>
                      <a:pt x="86410" y="114279"/>
                    </a:cubicBezTo>
                    <a:cubicBezTo>
                      <a:pt x="134045" y="114279"/>
                      <a:pt x="172705" y="75619"/>
                      <a:pt x="172705" y="27984"/>
                    </a:cubicBezTo>
                    <a:cubicBezTo>
                      <a:pt x="172705" y="27984"/>
                      <a:pt x="172705" y="27984"/>
                      <a:pt x="172705" y="27984"/>
                    </a:cubicBezTo>
                    <a:cubicBezTo>
                      <a:pt x="172705" y="18527"/>
                      <a:pt x="171117" y="9069"/>
                      <a:pt x="168080" y="94"/>
                    </a:cubicBezTo>
                    <a:cubicBezTo>
                      <a:pt x="156136" y="35026"/>
                      <a:pt x="123344" y="58498"/>
                      <a:pt x="86410" y="58498"/>
                    </a:cubicBezTo>
                    <a:cubicBezTo>
                      <a:pt x="49476" y="58498"/>
                      <a:pt x="16684" y="35026"/>
                      <a:pt x="4741" y="94"/>
                    </a:cubicBezTo>
                    <a:close/>
                  </a:path>
                </a:pathLst>
              </a:custGeom>
              <a:solidFill>
                <a:srgbClr val="82C1FC"/>
              </a:solidFill>
              <a:ln w="6856"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BB72CDC-AF83-F403-1399-C9E59FACF9C8}"/>
                  </a:ext>
                </a:extLst>
              </p:cNvPr>
              <p:cNvSpPr/>
              <p:nvPr/>
            </p:nvSpPr>
            <p:spPr>
              <a:xfrm>
                <a:off x="6641298" y="3407590"/>
                <a:ext cx="172572" cy="172526"/>
              </a:xfrm>
              <a:custGeom>
                <a:avLst/>
                <a:gdLst>
                  <a:gd name="connsiteX0" fmla="*/ 43239 w 172572"/>
                  <a:gd name="connsiteY0" fmla="*/ 11678 h 172526"/>
                  <a:gd name="connsiteX1" fmla="*/ 161083 w 172572"/>
                  <a:gd name="connsiteY1" fmla="*/ 43228 h 172526"/>
                  <a:gd name="connsiteX2" fmla="*/ 129533 w 172572"/>
                  <a:gd name="connsiteY2" fmla="*/ 161072 h 172526"/>
                  <a:gd name="connsiteX3" fmla="*/ 129533 w 172572"/>
                  <a:gd name="connsiteY3" fmla="*/ 161072 h 172526"/>
                  <a:gd name="connsiteX4" fmla="*/ 11689 w 172572"/>
                  <a:gd name="connsiteY4" fmla="*/ 129522 h 172526"/>
                  <a:gd name="connsiteX5" fmla="*/ 11689 w 172572"/>
                  <a:gd name="connsiteY5" fmla="*/ 129522 h 172526"/>
                  <a:gd name="connsiteX6" fmla="*/ 43239 w 172572"/>
                  <a:gd name="connsiteY6" fmla="*/ 11678 h 172526"/>
                  <a:gd name="connsiteX7" fmla="*/ 43239 w 172572"/>
                  <a:gd name="connsiteY7" fmla="*/ 11678 h 17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72" h="172526">
                    <a:moveTo>
                      <a:pt x="43239" y="11678"/>
                    </a:moveTo>
                    <a:cubicBezTo>
                      <a:pt x="84522" y="-12139"/>
                      <a:pt x="137266" y="2013"/>
                      <a:pt x="161083" y="43228"/>
                    </a:cubicBezTo>
                    <a:cubicBezTo>
                      <a:pt x="184900" y="84511"/>
                      <a:pt x="170748" y="137254"/>
                      <a:pt x="129533" y="161072"/>
                    </a:cubicBezTo>
                    <a:lnTo>
                      <a:pt x="129533" y="161072"/>
                    </a:lnTo>
                    <a:cubicBezTo>
                      <a:pt x="88250" y="184889"/>
                      <a:pt x="35507" y="170737"/>
                      <a:pt x="11689" y="129522"/>
                    </a:cubicBezTo>
                    <a:lnTo>
                      <a:pt x="11689" y="129522"/>
                    </a:lnTo>
                    <a:cubicBezTo>
                      <a:pt x="-12197" y="88239"/>
                      <a:pt x="1955" y="35496"/>
                      <a:pt x="43239" y="11678"/>
                    </a:cubicBezTo>
                    <a:lnTo>
                      <a:pt x="43239" y="11678"/>
                    </a:lnTo>
                    <a:close/>
                  </a:path>
                </a:pathLst>
              </a:custGeom>
              <a:solidFill>
                <a:srgbClr val="8CD3FC"/>
              </a:solidFill>
              <a:ln w="6856"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FB7B3E8-5860-0D2D-F261-AFB8D1CED5E4}"/>
                  </a:ext>
                </a:extLst>
              </p:cNvPr>
              <p:cNvSpPr/>
              <p:nvPr/>
            </p:nvSpPr>
            <p:spPr>
              <a:xfrm>
                <a:off x="6641312" y="3465963"/>
                <a:ext cx="172589" cy="114185"/>
              </a:xfrm>
              <a:custGeom>
                <a:avLst/>
                <a:gdLst>
                  <a:gd name="connsiteX0" fmla="*/ 4702 w 172589"/>
                  <a:gd name="connsiteY0" fmla="*/ 116 h 114185"/>
                  <a:gd name="connsiteX1" fmla="*/ 77 w 172589"/>
                  <a:gd name="connsiteY1" fmla="*/ 28007 h 114185"/>
                  <a:gd name="connsiteX2" fmla="*/ 86372 w 172589"/>
                  <a:gd name="connsiteY2" fmla="*/ 114301 h 114185"/>
                  <a:gd name="connsiteX3" fmla="*/ 86372 w 172589"/>
                  <a:gd name="connsiteY3" fmla="*/ 114301 h 114185"/>
                  <a:gd name="connsiteX4" fmla="*/ 172667 w 172589"/>
                  <a:gd name="connsiteY4" fmla="*/ 28007 h 114185"/>
                  <a:gd name="connsiteX5" fmla="*/ 172667 w 172589"/>
                  <a:gd name="connsiteY5" fmla="*/ 28007 h 114185"/>
                  <a:gd name="connsiteX6" fmla="*/ 168041 w 172589"/>
                  <a:gd name="connsiteY6" fmla="*/ 116 h 114185"/>
                  <a:gd name="connsiteX7" fmla="*/ 86372 w 172589"/>
                  <a:gd name="connsiteY7" fmla="*/ 58520 h 114185"/>
                  <a:gd name="connsiteX8" fmla="*/ 4702 w 172589"/>
                  <a:gd name="connsiteY8" fmla="*/ 116 h 114185"/>
                  <a:gd name="connsiteX9" fmla="*/ 4702 w 172589"/>
                  <a:gd name="connsiteY9" fmla="*/ 116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02" y="116"/>
                    </a:moveTo>
                    <a:cubicBezTo>
                      <a:pt x="1665" y="9091"/>
                      <a:pt x="77" y="18549"/>
                      <a:pt x="77" y="28007"/>
                    </a:cubicBezTo>
                    <a:cubicBezTo>
                      <a:pt x="77" y="75641"/>
                      <a:pt x="38737" y="114301"/>
                      <a:pt x="86372" y="114301"/>
                    </a:cubicBezTo>
                    <a:cubicBezTo>
                      <a:pt x="86372" y="114301"/>
                      <a:pt x="86372" y="114301"/>
                      <a:pt x="86372" y="114301"/>
                    </a:cubicBezTo>
                    <a:cubicBezTo>
                      <a:pt x="134007" y="114301"/>
                      <a:pt x="172667" y="75641"/>
                      <a:pt x="172667" y="28007"/>
                    </a:cubicBezTo>
                    <a:cubicBezTo>
                      <a:pt x="172667" y="28007"/>
                      <a:pt x="172667" y="28007"/>
                      <a:pt x="172667" y="28007"/>
                    </a:cubicBezTo>
                    <a:cubicBezTo>
                      <a:pt x="172667" y="18549"/>
                      <a:pt x="171079" y="9091"/>
                      <a:pt x="168041" y="116"/>
                    </a:cubicBezTo>
                    <a:cubicBezTo>
                      <a:pt x="156098" y="35048"/>
                      <a:pt x="123306" y="58520"/>
                      <a:pt x="86372" y="58520"/>
                    </a:cubicBezTo>
                    <a:cubicBezTo>
                      <a:pt x="49438" y="58520"/>
                      <a:pt x="16646" y="35048"/>
                      <a:pt x="4702" y="116"/>
                    </a:cubicBezTo>
                    <a:lnTo>
                      <a:pt x="4702" y="116"/>
                    </a:lnTo>
                    <a:close/>
                  </a:path>
                </a:pathLst>
              </a:custGeom>
              <a:solidFill>
                <a:srgbClr val="82C1FC"/>
              </a:solidFill>
              <a:ln w="6856"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934774A-F00B-3A26-367E-DE56AB4CE928}"/>
                  </a:ext>
                </a:extLst>
              </p:cNvPr>
              <p:cNvSpPr/>
              <p:nvPr/>
            </p:nvSpPr>
            <p:spPr>
              <a:xfrm>
                <a:off x="6840650" y="3460978"/>
                <a:ext cx="172526" cy="172572"/>
              </a:xfrm>
              <a:custGeom>
                <a:avLst/>
                <a:gdLst>
                  <a:gd name="connsiteX0" fmla="*/ 161067 w 172526"/>
                  <a:gd name="connsiteY0" fmla="*/ 43281 h 172572"/>
                  <a:gd name="connsiteX1" fmla="*/ 129518 w 172526"/>
                  <a:gd name="connsiteY1" fmla="*/ 161126 h 172572"/>
                  <a:gd name="connsiteX2" fmla="*/ 11674 w 172526"/>
                  <a:gd name="connsiteY2" fmla="*/ 129576 h 172572"/>
                  <a:gd name="connsiteX3" fmla="*/ 43223 w 172526"/>
                  <a:gd name="connsiteY3" fmla="*/ 11732 h 172572"/>
                  <a:gd name="connsiteX4" fmla="*/ 43223 w 172526"/>
                  <a:gd name="connsiteY4" fmla="*/ 11732 h 172572"/>
                  <a:gd name="connsiteX5" fmla="*/ 161067 w 172526"/>
                  <a:gd name="connsiteY5" fmla="*/ 43281 h 172572"/>
                  <a:gd name="connsiteX6" fmla="*/ 161067 w 172526"/>
                  <a:gd name="connsiteY6" fmla="*/ 43281 h 172572"/>
                  <a:gd name="connsiteX7" fmla="*/ 161067 w 172526"/>
                  <a:gd name="connsiteY7" fmla="*/ 43281 h 17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26" h="172572">
                    <a:moveTo>
                      <a:pt x="161067" y="43281"/>
                    </a:moveTo>
                    <a:cubicBezTo>
                      <a:pt x="184885" y="84565"/>
                      <a:pt x="170732" y="137308"/>
                      <a:pt x="129518" y="161126"/>
                    </a:cubicBezTo>
                    <a:cubicBezTo>
                      <a:pt x="88235" y="184943"/>
                      <a:pt x="35491" y="170791"/>
                      <a:pt x="11674" y="129576"/>
                    </a:cubicBezTo>
                    <a:cubicBezTo>
                      <a:pt x="-12144" y="88293"/>
                      <a:pt x="2009" y="35549"/>
                      <a:pt x="43223" y="11732"/>
                    </a:cubicBezTo>
                    <a:lnTo>
                      <a:pt x="43223" y="11732"/>
                    </a:lnTo>
                    <a:cubicBezTo>
                      <a:pt x="84438" y="-12154"/>
                      <a:pt x="137250" y="1998"/>
                      <a:pt x="161067" y="43281"/>
                    </a:cubicBezTo>
                    <a:lnTo>
                      <a:pt x="161067" y="43281"/>
                    </a:lnTo>
                    <a:lnTo>
                      <a:pt x="161067" y="43281"/>
                    </a:lnTo>
                    <a:close/>
                  </a:path>
                </a:pathLst>
              </a:custGeom>
              <a:solidFill>
                <a:srgbClr val="8CD3FC"/>
              </a:solidFill>
              <a:ln w="6856"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E03C621-DD90-A4C6-68E4-60951D38D004}"/>
                  </a:ext>
                </a:extLst>
              </p:cNvPr>
              <p:cNvSpPr/>
              <p:nvPr/>
            </p:nvSpPr>
            <p:spPr>
              <a:xfrm>
                <a:off x="6694778" y="3208307"/>
                <a:ext cx="172526" cy="172572"/>
              </a:xfrm>
              <a:custGeom>
                <a:avLst/>
                <a:gdLst>
                  <a:gd name="connsiteX0" fmla="*/ 161045 w 172526"/>
                  <a:gd name="connsiteY0" fmla="*/ 43243 h 172572"/>
                  <a:gd name="connsiteX1" fmla="*/ 129496 w 172526"/>
                  <a:gd name="connsiteY1" fmla="*/ 161087 h 172572"/>
                  <a:gd name="connsiteX2" fmla="*/ 129496 w 172526"/>
                  <a:gd name="connsiteY2" fmla="*/ 161087 h 172572"/>
                  <a:gd name="connsiteX3" fmla="*/ 11652 w 172526"/>
                  <a:gd name="connsiteY3" fmla="*/ 129538 h 172572"/>
                  <a:gd name="connsiteX4" fmla="*/ 11652 w 172526"/>
                  <a:gd name="connsiteY4" fmla="*/ 129538 h 172572"/>
                  <a:gd name="connsiteX5" fmla="*/ 43201 w 172526"/>
                  <a:gd name="connsiteY5" fmla="*/ 11694 h 172572"/>
                  <a:gd name="connsiteX6" fmla="*/ 161045 w 172526"/>
                  <a:gd name="connsiteY6" fmla="*/ 43243 h 17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26" h="172572">
                    <a:moveTo>
                      <a:pt x="161045" y="43243"/>
                    </a:moveTo>
                    <a:cubicBezTo>
                      <a:pt x="184863" y="84526"/>
                      <a:pt x="170710" y="137270"/>
                      <a:pt x="129496" y="161087"/>
                    </a:cubicBezTo>
                    <a:lnTo>
                      <a:pt x="129496" y="161087"/>
                    </a:lnTo>
                    <a:cubicBezTo>
                      <a:pt x="88212" y="184905"/>
                      <a:pt x="35469" y="170752"/>
                      <a:pt x="11652" y="129538"/>
                    </a:cubicBezTo>
                    <a:lnTo>
                      <a:pt x="11652" y="129538"/>
                    </a:lnTo>
                    <a:cubicBezTo>
                      <a:pt x="-12166" y="88254"/>
                      <a:pt x="1987" y="35511"/>
                      <a:pt x="43201" y="11694"/>
                    </a:cubicBezTo>
                    <a:cubicBezTo>
                      <a:pt x="84415" y="-12193"/>
                      <a:pt x="137159" y="1960"/>
                      <a:pt x="161045" y="43243"/>
                    </a:cubicBezTo>
                    <a:close/>
                  </a:path>
                </a:pathLst>
              </a:custGeom>
              <a:solidFill>
                <a:srgbClr val="8CD3FC"/>
              </a:solidFill>
              <a:ln w="6856"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80213AB-B29F-7E2E-73E2-4DF9A1022B60}"/>
                  </a:ext>
                </a:extLst>
              </p:cNvPr>
              <p:cNvSpPr/>
              <p:nvPr/>
            </p:nvSpPr>
            <p:spPr>
              <a:xfrm>
                <a:off x="6694677" y="3266657"/>
                <a:ext cx="172589" cy="114185"/>
              </a:xfrm>
              <a:custGeom>
                <a:avLst/>
                <a:gdLst>
                  <a:gd name="connsiteX0" fmla="*/ 4711 w 172589"/>
                  <a:gd name="connsiteY0" fmla="*/ 86 h 114185"/>
                  <a:gd name="connsiteX1" fmla="*/ 85 w 172589"/>
                  <a:gd name="connsiteY1" fmla="*/ 27976 h 114185"/>
                  <a:gd name="connsiteX2" fmla="*/ 86380 w 172589"/>
                  <a:gd name="connsiteY2" fmla="*/ 114271 h 114185"/>
                  <a:gd name="connsiteX3" fmla="*/ 86380 w 172589"/>
                  <a:gd name="connsiteY3" fmla="*/ 114271 h 114185"/>
                  <a:gd name="connsiteX4" fmla="*/ 172675 w 172589"/>
                  <a:gd name="connsiteY4" fmla="*/ 27976 h 114185"/>
                  <a:gd name="connsiteX5" fmla="*/ 172675 w 172589"/>
                  <a:gd name="connsiteY5" fmla="*/ 27976 h 114185"/>
                  <a:gd name="connsiteX6" fmla="*/ 168049 w 172589"/>
                  <a:gd name="connsiteY6" fmla="*/ 86 h 114185"/>
                  <a:gd name="connsiteX7" fmla="*/ 86380 w 172589"/>
                  <a:gd name="connsiteY7" fmla="*/ 58490 h 114185"/>
                  <a:gd name="connsiteX8" fmla="*/ 4711 w 172589"/>
                  <a:gd name="connsiteY8" fmla="*/ 86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14185">
                    <a:moveTo>
                      <a:pt x="4711" y="86"/>
                    </a:moveTo>
                    <a:cubicBezTo>
                      <a:pt x="1673" y="9061"/>
                      <a:pt x="85" y="18518"/>
                      <a:pt x="85" y="27976"/>
                    </a:cubicBezTo>
                    <a:cubicBezTo>
                      <a:pt x="85" y="75611"/>
                      <a:pt x="38745" y="114271"/>
                      <a:pt x="86380" y="114271"/>
                    </a:cubicBezTo>
                    <a:cubicBezTo>
                      <a:pt x="86380" y="114271"/>
                      <a:pt x="86380" y="114271"/>
                      <a:pt x="86380" y="114271"/>
                    </a:cubicBezTo>
                    <a:cubicBezTo>
                      <a:pt x="134015" y="114271"/>
                      <a:pt x="172675" y="75611"/>
                      <a:pt x="172675" y="27976"/>
                    </a:cubicBezTo>
                    <a:cubicBezTo>
                      <a:pt x="172675" y="27976"/>
                      <a:pt x="172675" y="27976"/>
                      <a:pt x="172675" y="27976"/>
                    </a:cubicBezTo>
                    <a:cubicBezTo>
                      <a:pt x="172675" y="18518"/>
                      <a:pt x="171087" y="9061"/>
                      <a:pt x="168049" y="86"/>
                    </a:cubicBezTo>
                    <a:cubicBezTo>
                      <a:pt x="156106" y="35018"/>
                      <a:pt x="123314" y="58490"/>
                      <a:pt x="86380" y="58490"/>
                    </a:cubicBezTo>
                    <a:cubicBezTo>
                      <a:pt x="49515" y="58490"/>
                      <a:pt x="16654" y="35018"/>
                      <a:pt x="4711" y="86"/>
                    </a:cubicBezTo>
                    <a:close/>
                  </a:path>
                </a:pathLst>
              </a:custGeom>
              <a:solidFill>
                <a:srgbClr val="82C1FC"/>
              </a:solidFill>
              <a:ln w="6856"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DE13DD0A-68F8-F82E-C88D-94B4B1B05E38}"/>
                  </a:ext>
                </a:extLst>
              </p:cNvPr>
              <p:cNvSpPr/>
              <p:nvPr/>
            </p:nvSpPr>
            <p:spPr>
              <a:xfrm>
                <a:off x="6726987" y="3220121"/>
                <a:ext cx="55830" cy="49593"/>
              </a:xfrm>
              <a:custGeom>
                <a:avLst/>
                <a:gdLst>
                  <a:gd name="connsiteX0" fmla="*/ 5879 w 55830"/>
                  <a:gd name="connsiteY0" fmla="*/ 14508 h 49593"/>
                  <a:gd name="connsiteX1" fmla="*/ 1254 w 55830"/>
                  <a:gd name="connsiteY1" fmla="*/ 41086 h 49593"/>
                  <a:gd name="connsiteX2" fmla="*/ 28385 w 55830"/>
                  <a:gd name="connsiteY2" fmla="*/ 38463 h 49593"/>
                  <a:gd name="connsiteX3" fmla="*/ 55723 w 55830"/>
                  <a:gd name="connsiteY3" fmla="*/ 13886 h 49593"/>
                  <a:gd name="connsiteX4" fmla="*/ 5879 w 55830"/>
                  <a:gd name="connsiteY4" fmla="*/ 14508 h 4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30" h="49593">
                    <a:moveTo>
                      <a:pt x="5879" y="14508"/>
                    </a:moveTo>
                    <a:cubicBezTo>
                      <a:pt x="839" y="21342"/>
                      <a:pt x="-1508" y="32043"/>
                      <a:pt x="1254" y="41086"/>
                    </a:cubicBezTo>
                    <a:cubicBezTo>
                      <a:pt x="6707" y="59381"/>
                      <a:pt x="21550" y="43503"/>
                      <a:pt x="28385" y="38463"/>
                    </a:cubicBezTo>
                    <a:cubicBezTo>
                      <a:pt x="35495" y="33216"/>
                      <a:pt x="58208" y="24932"/>
                      <a:pt x="55723" y="13886"/>
                    </a:cubicBezTo>
                    <a:cubicBezTo>
                      <a:pt x="51167" y="-6272"/>
                      <a:pt x="20169" y="-2889"/>
                      <a:pt x="5879" y="14508"/>
                    </a:cubicBezTo>
                    <a:close/>
                  </a:path>
                </a:pathLst>
              </a:custGeom>
              <a:solidFill>
                <a:srgbClr val="B3F3FF"/>
              </a:solidFill>
              <a:ln w="6856"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E3615A1-A5D5-9EA6-8DAC-67AD967C93DD}"/>
                  </a:ext>
                </a:extLst>
              </p:cNvPr>
              <p:cNvSpPr/>
              <p:nvPr/>
            </p:nvSpPr>
            <p:spPr>
              <a:xfrm>
                <a:off x="6675693" y="3418417"/>
                <a:ext cx="55830" cy="49569"/>
              </a:xfrm>
              <a:custGeom>
                <a:avLst/>
                <a:gdLst>
                  <a:gd name="connsiteX0" fmla="*/ 5871 w 55830"/>
                  <a:gd name="connsiteY0" fmla="*/ 14513 h 49569"/>
                  <a:gd name="connsiteX1" fmla="*/ 1246 w 55830"/>
                  <a:gd name="connsiteY1" fmla="*/ 41092 h 49569"/>
                  <a:gd name="connsiteX2" fmla="*/ 28377 w 55830"/>
                  <a:gd name="connsiteY2" fmla="*/ 38469 h 49569"/>
                  <a:gd name="connsiteX3" fmla="*/ 55715 w 55830"/>
                  <a:gd name="connsiteY3" fmla="*/ 13892 h 49569"/>
                  <a:gd name="connsiteX4" fmla="*/ 5871 w 55830"/>
                  <a:gd name="connsiteY4" fmla="*/ 14513 h 49569"/>
                  <a:gd name="connsiteX5" fmla="*/ 5871 w 55830"/>
                  <a:gd name="connsiteY5" fmla="*/ 14513 h 4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30" h="49569">
                    <a:moveTo>
                      <a:pt x="5871" y="14513"/>
                    </a:moveTo>
                    <a:cubicBezTo>
                      <a:pt x="832" y="21348"/>
                      <a:pt x="-1516" y="32048"/>
                      <a:pt x="1246" y="41092"/>
                    </a:cubicBezTo>
                    <a:cubicBezTo>
                      <a:pt x="6700" y="59387"/>
                      <a:pt x="21542" y="43508"/>
                      <a:pt x="28377" y="38469"/>
                    </a:cubicBezTo>
                    <a:cubicBezTo>
                      <a:pt x="35488" y="33222"/>
                      <a:pt x="58200" y="24938"/>
                      <a:pt x="55715" y="13892"/>
                    </a:cubicBezTo>
                    <a:cubicBezTo>
                      <a:pt x="51159" y="-6266"/>
                      <a:pt x="20093" y="-2815"/>
                      <a:pt x="5871" y="14513"/>
                    </a:cubicBezTo>
                    <a:lnTo>
                      <a:pt x="5871" y="14513"/>
                    </a:lnTo>
                    <a:close/>
                  </a:path>
                </a:pathLst>
              </a:custGeom>
              <a:solidFill>
                <a:srgbClr val="B3F3FF"/>
              </a:solidFill>
              <a:ln w="6856"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CBB4B991-5C26-D9F8-DAFF-7C9A658DE962}"/>
                  </a:ext>
                </a:extLst>
              </p:cNvPr>
              <p:cNvSpPr/>
              <p:nvPr/>
            </p:nvSpPr>
            <p:spPr>
              <a:xfrm>
                <a:off x="6932436" y="3478567"/>
                <a:ext cx="55922" cy="50800"/>
              </a:xfrm>
              <a:custGeom>
                <a:avLst/>
                <a:gdLst>
                  <a:gd name="connsiteX0" fmla="*/ 33319 w 55922"/>
                  <a:gd name="connsiteY0" fmla="*/ 2007 h 50800"/>
                  <a:gd name="connsiteX1" fmla="*/ 6464 w 55922"/>
                  <a:gd name="connsiteY1" fmla="*/ 4424 h 50800"/>
                  <a:gd name="connsiteX2" fmla="*/ 16060 w 55922"/>
                  <a:gd name="connsiteY2" fmla="*/ 29967 h 50800"/>
                  <a:gd name="connsiteX3" fmla="*/ 46850 w 55922"/>
                  <a:gd name="connsiteY3" fmla="*/ 50056 h 50800"/>
                  <a:gd name="connsiteX4" fmla="*/ 33319 w 55922"/>
                  <a:gd name="connsiteY4" fmla="*/ 2007 h 50800"/>
                  <a:gd name="connsiteX5" fmla="*/ 33319 w 55922"/>
                  <a:gd name="connsiteY5" fmla="*/ 2007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22" h="50800">
                    <a:moveTo>
                      <a:pt x="33319" y="2007"/>
                    </a:moveTo>
                    <a:cubicBezTo>
                      <a:pt x="25380" y="-1030"/>
                      <a:pt x="14473" y="-547"/>
                      <a:pt x="6464" y="4424"/>
                    </a:cubicBezTo>
                    <a:cubicBezTo>
                      <a:pt x="-9759" y="14434"/>
                      <a:pt x="9433" y="24651"/>
                      <a:pt x="16060" y="29967"/>
                    </a:cubicBezTo>
                    <a:cubicBezTo>
                      <a:pt x="22964" y="35490"/>
                      <a:pt x="36840" y="55234"/>
                      <a:pt x="46850" y="50056"/>
                    </a:cubicBezTo>
                    <a:cubicBezTo>
                      <a:pt x="65145" y="40322"/>
                      <a:pt x="53754" y="11258"/>
                      <a:pt x="33319" y="2007"/>
                    </a:cubicBezTo>
                    <a:lnTo>
                      <a:pt x="33319" y="2007"/>
                    </a:lnTo>
                    <a:close/>
                  </a:path>
                </a:pathLst>
              </a:custGeom>
              <a:solidFill>
                <a:srgbClr val="B3F3FF"/>
              </a:solidFill>
              <a:ln w="6856"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C92404B1-6AD1-7C79-1A31-119DE3792014}"/>
                  </a:ext>
                </a:extLst>
              </p:cNvPr>
              <p:cNvSpPr/>
              <p:nvPr/>
            </p:nvSpPr>
            <p:spPr>
              <a:xfrm>
                <a:off x="6979035" y="3276085"/>
                <a:ext cx="55939" cy="50800"/>
              </a:xfrm>
              <a:custGeom>
                <a:avLst/>
                <a:gdLst>
                  <a:gd name="connsiteX0" fmla="*/ 33326 w 55939"/>
                  <a:gd name="connsiteY0" fmla="*/ 1977 h 50800"/>
                  <a:gd name="connsiteX1" fmla="*/ 6471 w 55939"/>
                  <a:gd name="connsiteY1" fmla="*/ 4393 h 50800"/>
                  <a:gd name="connsiteX2" fmla="*/ 16067 w 55939"/>
                  <a:gd name="connsiteY2" fmla="*/ 29936 h 50800"/>
                  <a:gd name="connsiteX3" fmla="*/ 46857 w 55939"/>
                  <a:gd name="connsiteY3" fmla="*/ 50025 h 50800"/>
                  <a:gd name="connsiteX4" fmla="*/ 33326 w 55939"/>
                  <a:gd name="connsiteY4" fmla="*/ 1977 h 50800"/>
                  <a:gd name="connsiteX5" fmla="*/ 33326 w 55939"/>
                  <a:gd name="connsiteY5" fmla="*/ 1977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39" h="50800">
                    <a:moveTo>
                      <a:pt x="33326" y="1977"/>
                    </a:moveTo>
                    <a:cubicBezTo>
                      <a:pt x="25387" y="-1061"/>
                      <a:pt x="14480" y="-578"/>
                      <a:pt x="6471" y="4393"/>
                    </a:cubicBezTo>
                    <a:cubicBezTo>
                      <a:pt x="-9752" y="14403"/>
                      <a:pt x="9440" y="24620"/>
                      <a:pt x="16067" y="29936"/>
                    </a:cubicBezTo>
                    <a:cubicBezTo>
                      <a:pt x="22971" y="35459"/>
                      <a:pt x="36847" y="55203"/>
                      <a:pt x="46857" y="50025"/>
                    </a:cubicBezTo>
                    <a:cubicBezTo>
                      <a:pt x="65152" y="40360"/>
                      <a:pt x="53830" y="11227"/>
                      <a:pt x="33326" y="1977"/>
                    </a:cubicBezTo>
                    <a:lnTo>
                      <a:pt x="33326" y="1977"/>
                    </a:lnTo>
                    <a:close/>
                  </a:path>
                </a:pathLst>
              </a:custGeom>
              <a:solidFill>
                <a:srgbClr val="B3F3FF"/>
              </a:solidFill>
              <a:ln w="6856"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0D648D7-C61C-BEF4-7F01-6F183CF06147}"/>
                  </a:ext>
                </a:extLst>
              </p:cNvPr>
              <p:cNvSpPr/>
              <p:nvPr/>
            </p:nvSpPr>
            <p:spPr>
              <a:xfrm>
                <a:off x="6840619" y="3519328"/>
                <a:ext cx="172589" cy="114185"/>
              </a:xfrm>
              <a:custGeom>
                <a:avLst/>
                <a:gdLst>
                  <a:gd name="connsiteX0" fmla="*/ 4733 w 172589"/>
                  <a:gd name="connsiteY0" fmla="*/ 124 h 114185"/>
                  <a:gd name="connsiteX1" fmla="*/ 107 w 172589"/>
                  <a:gd name="connsiteY1" fmla="*/ 28015 h 114185"/>
                  <a:gd name="connsiteX2" fmla="*/ 86402 w 172589"/>
                  <a:gd name="connsiteY2" fmla="*/ 114309 h 114185"/>
                  <a:gd name="connsiteX3" fmla="*/ 86402 w 172589"/>
                  <a:gd name="connsiteY3" fmla="*/ 114309 h 114185"/>
                  <a:gd name="connsiteX4" fmla="*/ 172697 w 172589"/>
                  <a:gd name="connsiteY4" fmla="*/ 28015 h 114185"/>
                  <a:gd name="connsiteX5" fmla="*/ 172697 w 172589"/>
                  <a:gd name="connsiteY5" fmla="*/ 28015 h 114185"/>
                  <a:gd name="connsiteX6" fmla="*/ 168071 w 172589"/>
                  <a:gd name="connsiteY6" fmla="*/ 124 h 114185"/>
                  <a:gd name="connsiteX7" fmla="*/ 86402 w 172589"/>
                  <a:gd name="connsiteY7" fmla="*/ 58529 h 114185"/>
                  <a:gd name="connsiteX8" fmla="*/ 4733 w 172589"/>
                  <a:gd name="connsiteY8" fmla="*/ 124 h 114185"/>
                  <a:gd name="connsiteX9" fmla="*/ 4733 w 172589"/>
                  <a:gd name="connsiteY9" fmla="*/ 124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33" y="124"/>
                    </a:moveTo>
                    <a:cubicBezTo>
                      <a:pt x="1695" y="9099"/>
                      <a:pt x="107" y="18557"/>
                      <a:pt x="107" y="28015"/>
                    </a:cubicBezTo>
                    <a:cubicBezTo>
                      <a:pt x="107" y="75649"/>
                      <a:pt x="38767" y="114309"/>
                      <a:pt x="86402" y="114309"/>
                    </a:cubicBezTo>
                    <a:cubicBezTo>
                      <a:pt x="86402" y="114309"/>
                      <a:pt x="86402" y="114309"/>
                      <a:pt x="86402" y="114309"/>
                    </a:cubicBezTo>
                    <a:cubicBezTo>
                      <a:pt x="134037" y="114309"/>
                      <a:pt x="172697" y="75649"/>
                      <a:pt x="172697" y="28015"/>
                    </a:cubicBezTo>
                    <a:cubicBezTo>
                      <a:pt x="172697" y="28015"/>
                      <a:pt x="172697" y="28015"/>
                      <a:pt x="172697" y="28015"/>
                    </a:cubicBezTo>
                    <a:cubicBezTo>
                      <a:pt x="172697" y="18557"/>
                      <a:pt x="171109" y="9099"/>
                      <a:pt x="168071" y="124"/>
                    </a:cubicBezTo>
                    <a:cubicBezTo>
                      <a:pt x="156128" y="35056"/>
                      <a:pt x="123336" y="58529"/>
                      <a:pt x="86402" y="58529"/>
                    </a:cubicBezTo>
                    <a:cubicBezTo>
                      <a:pt x="49468" y="58529"/>
                      <a:pt x="16607" y="35056"/>
                      <a:pt x="4733" y="124"/>
                    </a:cubicBezTo>
                    <a:lnTo>
                      <a:pt x="4733" y="124"/>
                    </a:lnTo>
                    <a:close/>
                  </a:path>
                </a:pathLst>
              </a:custGeom>
              <a:solidFill>
                <a:srgbClr val="82C1FC"/>
              </a:solidFill>
              <a:ln w="6856"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5445EBA-20B7-30CB-76E4-1430BBFD7ED5}"/>
                  </a:ext>
                </a:extLst>
              </p:cNvPr>
              <p:cNvSpPr/>
              <p:nvPr/>
            </p:nvSpPr>
            <p:spPr>
              <a:xfrm>
                <a:off x="6767648" y="3334588"/>
                <a:ext cx="172589" cy="172589"/>
              </a:xfrm>
              <a:custGeom>
                <a:avLst/>
                <a:gdLst>
                  <a:gd name="connsiteX0" fmla="*/ 172686 w 172589"/>
                  <a:gd name="connsiteY0" fmla="*/ 86395 h 172589"/>
                  <a:gd name="connsiteX1" fmla="*/ 86391 w 172589"/>
                  <a:gd name="connsiteY1" fmla="*/ 172690 h 172589"/>
                  <a:gd name="connsiteX2" fmla="*/ 86391 w 172589"/>
                  <a:gd name="connsiteY2" fmla="*/ 172690 h 172589"/>
                  <a:gd name="connsiteX3" fmla="*/ 96 w 172589"/>
                  <a:gd name="connsiteY3" fmla="*/ 86395 h 172589"/>
                  <a:gd name="connsiteX4" fmla="*/ 96 w 172589"/>
                  <a:gd name="connsiteY4" fmla="*/ 86395 h 172589"/>
                  <a:gd name="connsiteX5" fmla="*/ 86391 w 172589"/>
                  <a:gd name="connsiteY5" fmla="*/ 101 h 172589"/>
                  <a:gd name="connsiteX6" fmla="*/ 172686 w 172589"/>
                  <a:gd name="connsiteY6" fmla="*/ 86395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172686" y="86395"/>
                    </a:moveTo>
                    <a:cubicBezTo>
                      <a:pt x="172686" y="134030"/>
                      <a:pt x="134026" y="172690"/>
                      <a:pt x="86391" y="172690"/>
                    </a:cubicBezTo>
                    <a:cubicBezTo>
                      <a:pt x="86391" y="172690"/>
                      <a:pt x="86391" y="172690"/>
                      <a:pt x="86391" y="172690"/>
                    </a:cubicBezTo>
                    <a:cubicBezTo>
                      <a:pt x="38756" y="172690"/>
                      <a:pt x="96" y="134030"/>
                      <a:pt x="96" y="86395"/>
                    </a:cubicBezTo>
                    <a:lnTo>
                      <a:pt x="96" y="86395"/>
                    </a:lnTo>
                    <a:cubicBezTo>
                      <a:pt x="96" y="38761"/>
                      <a:pt x="38756" y="101"/>
                      <a:pt x="86391" y="101"/>
                    </a:cubicBezTo>
                    <a:cubicBezTo>
                      <a:pt x="134026" y="170"/>
                      <a:pt x="172686" y="38761"/>
                      <a:pt x="172686" y="86395"/>
                    </a:cubicBezTo>
                    <a:close/>
                  </a:path>
                </a:pathLst>
              </a:custGeom>
              <a:solidFill>
                <a:srgbClr val="EECCF9"/>
              </a:solidFill>
              <a:ln w="6856"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6531706-5A9D-C842-1989-1E6E8B4B067F}"/>
                  </a:ext>
                </a:extLst>
              </p:cNvPr>
              <p:cNvSpPr/>
              <p:nvPr/>
            </p:nvSpPr>
            <p:spPr>
              <a:xfrm>
                <a:off x="6807174" y="3352576"/>
                <a:ext cx="57327" cy="47067"/>
              </a:xfrm>
              <a:custGeom>
                <a:avLst/>
                <a:gdLst>
                  <a:gd name="connsiteX0" fmla="*/ 7719 w 57327"/>
                  <a:gd name="connsiteY0" fmla="*/ 11792 h 47067"/>
                  <a:gd name="connsiteX1" fmla="*/ 609 w 57327"/>
                  <a:gd name="connsiteY1" fmla="*/ 37818 h 47067"/>
                  <a:gd name="connsiteX2" fmla="*/ 27878 w 57327"/>
                  <a:gd name="connsiteY2" fmla="*/ 37680 h 47067"/>
                  <a:gd name="connsiteX3" fmla="*/ 57356 w 57327"/>
                  <a:gd name="connsiteY3" fmla="*/ 15796 h 47067"/>
                  <a:gd name="connsiteX4" fmla="*/ 7719 w 57327"/>
                  <a:gd name="connsiteY4" fmla="*/ 11792 h 47067"/>
                  <a:gd name="connsiteX5" fmla="*/ 7719 w 57327"/>
                  <a:gd name="connsiteY5" fmla="*/ 11792 h 4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27" h="47067">
                    <a:moveTo>
                      <a:pt x="7719" y="11792"/>
                    </a:moveTo>
                    <a:cubicBezTo>
                      <a:pt x="2127" y="18143"/>
                      <a:pt x="-1255" y="28567"/>
                      <a:pt x="609" y="37818"/>
                    </a:cubicBezTo>
                    <a:cubicBezTo>
                      <a:pt x="4337" y="56527"/>
                      <a:pt x="20560" y="42098"/>
                      <a:pt x="27878" y="37680"/>
                    </a:cubicBezTo>
                    <a:cubicBezTo>
                      <a:pt x="35472" y="33124"/>
                      <a:pt x="58806" y="26979"/>
                      <a:pt x="57356" y="15796"/>
                    </a:cubicBezTo>
                    <a:cubicBezTo>
                      <a:pt x="54733" y="-4708"/>
                      <a:pt x="23528" y="-4156"/>
                      <a:pt x="7719" y="11792"/>
                    </a:cubicBezTo>
                    <a:lnTo>
                      <a:pt x="7719" y="11792"/>
                    </a:lnTo>
                    <a:close/>
                  </a:path>
                </a:pathLst>
              </a:custGeom>
              <a:solidFill>
                <a:srgbClr val="F7F1FA"/>
              </a:solidFill>
              <a:ln w="6856"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6DDE722-08A9-440B-FCBF-E3C1E1DD1D5E}"/>
                  </a:ext>
                </a:extLst>
              </p:cNvPr>
              <p:cNvSpPr/>
              <p:nvPr/>
            </p:nvSpPr>
            <p:spPr>
              <a:xfrm>
                <a:off x="6767648" y="3392992"/>
                <a:ext cx="172589" cy="114185"/>
              </a:xfrm>
              <a:custGeom>
                <a:avLst/>
                <a:gdLst>
                  <a:gd name="connsiteX0" fmla="*/ 4722 w 172589"/>
                  <a:gd name="connsiteY0" fmla="*/ 105 h 114185"/>
                  <a:gd name="connsiteX1" fmla="*/ 96 w 172589"/>
                  <a:gd name="connsiteY1" fmla="*/ 27995 h 114185"/>
                  <a:gd name="connsiteX2" fmla="*/ 86391 w 172589"/>
                  <a:gd name="connsiteY2" fmla="*/ 114290 h 114185"/>
                  <a:gd name="connsiteX3" fmla="*/ 86391 w 172589"/>
                  <a:gd name="connsiteY3" fmla="*/ 114290 h 114185"/>
                  <a:gd name="connsiteX4" fmla="*/ 172686 w 172589"/>
                  <a:gd name="connsiteY4" fmla="*/ 27995 h 114185"/>
                  <a:gd name="connsiteX5" fmla="*/ 172686 w 172589"/>
                  <a:gd name="connsiteY5" fmla="*/ 27995 h 114185"/>
                  <a:gd name="connsiteX6" fmla="*/ 168060 w 172589"/>
                  <a:gd name="connsiteY6" fmla="*/ 105 h 114185"/>
                  <a:gd name="connsiteX7" fmla="*/ 86391 w 172589"/>
                  <a:gd name="connsiteY7" fmla="*/ 58509 h 114185"/>
                  <a:gd name="connsiteX8" fmla="*/ 4722 w 172589"/>
                  <a:gd name="connsiteY8" fmla="*/ 105 h 114185"/>
                  <a:gd name="connsiteX9" fmla="*/ 4722 w 172589"/>
                  <a:gd name="connsiteY9" fmla="*/ 105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22" y="105"/>
                    </a:moveTo>
                    <a:cubicBezTo>
                      <a:pt x="1684" y="9080"/>
                      <a:pt x="96" y="18538"/>
                      <a:pt x="96" y="27995"/>
                    </a:cubicBezTo>
                    <a:cubicBezTo>
                      <a:pt x="96" y="75630"/>
                      <a:pt x="38756" y="114290"/>
                      <a:pt x="86391" y="114290"/>
                    </a:cubicBezTo>
                    <a:cubicBezTo>
                      <a:pt x="86391" y="114290"/>
                      <a:pt x="86391" y="114290"/>
                      <a:pt x="86391" y="114290"/>
                    </a:cubicBezTo>
                    <a:cubicBezTo>
                      <a:pt x="134026" y="114290"/>
                      <a:pt x="172686" y="75630"/>
                      <a:pt x="172686" y="27995"/>
                    </a:cubicBezTo>
                    <a:cubicBezTo>
                      <a:pt x="172686" y="27995"/>
                      <a:pt x="172686" y="27995"/>
                      <a:pt x="172686" y="27995"/>
                    </a:cubicBezTo>
                    <a:cubicBezTo>
                      <a:pt x="172686" y="18538"/>
                      <a:pt x="171098" y="9080"/>
                      <a:pt x="168060" y="105"/>
                    </a:cubicBezTo>
                    <a:cubicBezTo>
                      <a:pt x="156117" y="35037"/>
                      <a:pt x="123325" y="58509"/>
                      <a:pt x="86391" y="58509"/>
                    </a:cubicBezTo>
                    <a:cubicBezTo>
                      <a:pt x="49457" y="58509"/>
                      <a:pt x="16665" y="35037"/>
                      <a:pt x="4722" y="105"/>
                    </a:cubicBezTo>
                    <a:lnTo>
                      <a:pt x="4722" y="105"/>
                    </a:lnTo>
                    <a:close/>
                  </a:path>
                </a:pathLst>
              </a:custGeom>
              <a:solidFill>
                <a:srgbClr val="E9B7F6"/>
              </a:solidFill>
              <a:ln w="6856"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A91DCDC-1D91-ECCB-9D6E-7564E06277EA}"/>
                  </a:ext>
                </a:extLst>
              </p:cNvPr>
              <p:cNvSpPr/>
              <p:nvPr/>
            </p:nvSpPr>
            <p:spPr>
              <a:xfrm>
                <a:off x="6853943" y="2743227"/>
                <a:ext cx="295749" cy="1355449"/>
              </a:xfrm>
              <a:custGeom>
                <a:avLst/>
                <a:gdLst>
                  <a:gd name="connsiteX0" fmla="*/ 119 w 295749"/>
                  <a:gd name="connsiteY0" fmla="*/ 101 h 1355449"/>
                  <a:gd name="connsiteX1" fmla="*/ 119 w 295749"/>
                  <a:gd name="connsiteY1" fmla="*/ 7073 h 1355449"/>
                  <a:gd name="connsiteX2" fmla="*/ 119 w 295749"/>
                  <a:gd name="connsiteY2" fmla="*/ 7073 h 1355449"/>
                  <a:gd name="connsiteX3" fmla="*/ 111473 w 295749"/>
                  <a:gd name="connsiteY3" fmla="*/ 59057 h 1355449"/>
                  <a:gd name="connsiteX4" fmla="*/ 203636 w 295749"/>
                  <a:gd name="connsiteY4" fmla="*/ 202445 h 1355449"/>
                  <a:gd name="connsiteX5" fmla="*/ 288965 w 295749"/>
                  <a:gd name="connsiteY5" fmla="*/ 677825 h 1355449"/>
                  <a:gd name="connsiteX6" fmla="*/ 203636 w 295749"/>
                  <a:gd name="connsiteY6" fmla="*/ 1153206 h 1355449"/>
                  <a:gd name="connsiteX7" fmla="*/ 111473 w 295749"/>
                  <a:gd name="connsiteY7" fmla="*/ 1296593 h 1355449"/>
                  <a:gd name="connsiteX8" fmla="*/ 119 w 295749"/>
                  <a:gd name="connsiteY8" fmla="*/ 1348577 h 1355449"/>
                  <a:gd name="connsiteX9" fmla="*/ 119 w 295749"/>
                  <a:gd name="connsiteY9" fmla="*/ 1348577 h 1355449"/>
                  <a:gd name="connsiteX10" fmla="*/ 119 w 295749"/>
                  <a:gd name="connsiteY10" fmla="*/ 1355550 h 1355449"/>
                  <a:gd name="connsiteX11" fmla="*/ 119 w 295749"/>
                  <a:gd name="connsiteY11" fmla="*/ 1355550 h 1355449"/>
                  <a:gd name="connsiteX12" fmla="*/ 116306 w 295749"/>
                  <a:gd name="connsiteY12" fmla="*/ 1301564 h 1355449"/>
                  <a:gd name="connsiteX13" fmla="*/ 209988 w 295749"/>
                  <a:gd name="connsiteY13" fmla="*/ 1155967 h 1355449"/>
                  <a:gd name="connsiteX14" fmla="*/ 295868 w 295749"/>
                  <a:gd name="connsiteY14" fmla="*/ 677825 h 1355449"/>
                  <a:gd name="connsiteX15" fmla="*/ 209988 w 295749"/>
                  <a:gd name="connsiteY15" fmla="*/ 199683 h 1355449"/>
                  <a:gd name="connsiteX16" fmla="*/ 116306 w 295749"/>
                  <a:gd name="connsiteY16" fmla="*/ 54087 h 1355449"/>
                  <a:gd name="connsiteX17" fmla="*/ 119 w 295749"/>
                  <a:gd name="connsiteY17" fmla="*/ 101 h 1355449"/>
                  <a:gd name="connsiteX18" fmla="*/ 119 w 295749"/>
                  <a:gd name="connsiteY18" fmla="*/ 101 h 1355449"/>
                  <a:gd name="connsiteX19" fmla="*/ 119 w 295749"/>
                  <a:gd name="connsiteY19" fmla="*/ 101 h 135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5749" h="1355449">
                    <a:moveTo>
                      <a:pt x="119" y="101"/>
                    </a:moveTo>
                    <a:lnTo>
                      <a:pt x="119" y="7073"/>
                    </a:lnTo>
                    <a:cubicBezTo>
                      <a:pt x="119" y="7073"/>
                      <a:pt x="119" y="7073"/>
                      <a:pt x="119" y="7073"/>
                    </a:cubicBezTo>
                    <a:cubicBezTo>
                      <a:pt x="39400" y="7073"/>
                      <a:pt x="76956" y="25368"/>
                      <a:pt x="111473" y="59057"/>
                    </a:cubicBezTo>
                    <a:cubicBezTo>
                      <a:pt x="145991" y="92747"/>
                      <a:pt x="177265" y="141762"/>
                      <a:pt x="203636" y="202445"/>
                    </a:cubicBezTo>
                    <a:cubicBezTo>
                      <a:pt x="256242" y="323879"/>
                      <a:pt x="288965" y="492050"/>
                      <a:pt x="288965" y="677825"/>
                    </a:cubicBezTo>
                    <a:cubicBezTo>
                      <a:pt x="288965" y="863601"/>
                      <a:pt x="256311" y="1031772"/>
                      <a:pt x="203636" y="1153206"/>
                    </a:cubicBezTo>
                    <a:cubicBezTo>
                      <a:pt x="177334" y="1213888"/>
                      <a:pt x="145991" y="1262904"/>
                      <a:pt x="111473" y="1296593"/>
                    </a:cubicBezTo>
                    <a:cubicBezTo>
                      <a:pt x="76956" y="1330283"/>
                      <a:pt x="39400" y="1348577"/>
                      <a:pt x="119" y="1348577"/>
                    </a:cubicBezTo>
                    <a:cubicBezTo>
                      <a:pt x="119" y="1348577"/>
                      <a:pt x="119" y="1348577"/>
                      <a:pt x="119" y="1348577"/>
                    </a:cubicBezTo>
                    <a:lnTo>
                      <a:pt x="119" y="1355550"/>
                    </a:lnTo>
                    <a:cubicBezTo>
                      <a:pt x="119" y="1355550"/>
                      <a:pt x="119" y="1355550"/>
                      <a:pt x="119" y="1355550"/>
                    </a:cubicBezTo>
                    <a:cubicBezTo>
                      <a:pt x="41540" y="1355550"/>
                      <a:pt x="80891" y="1336151"/>
                      <a:pt x="116306" y="1301564"/>
                    </a:cubicBezTo>
                    <a:cubicBezTo>
                      <a:pt x="151721" y="1266977"/>
                      <a:pt x="183409" y="1217271"/>
                      <a:pt x="209988" y="1155967"/>
                    </a:cubicBezTo>
                    <a:cubicBezTo>
                      <a:pt x="263145" y="1033360"/>
                      <a:pt x="295868" y="864429"/>
                      <a:pt x="295868" y="677825"/>
                    </a:cubicBezTo>
                    <a:cubicBezTo>
                      <a:pt x="295868" y="491221"/>
                      <a:pt x="263145" y="322291"/>
                      <a:pt x="209988" y="199683"/>
                    </a:cubicBezTo>
                    <a:cubicBezTo>
                      <a:pt x="183409" y="138379"/>
                      <a:pt x="151721" y="88674"/>
                      <a:pt x="116306" y="54087"/>
                    </a:cubicBezTo>
                    <a:cubicBezTo>
                      <a:pt x="80822" y="19500"/>
                      <a:pt x="41540" y="101"/>
                      <a:pt x="119" y="101"/>
                    </a:cubicBezTo>
                    <a:cubicBezTo>
                      <a:pt x="119" y="101"/>
                      <a:pt x="119" y="101"/>
                      <a:pt x="119" y="101"/>
                    </a:cubicBezTo>
                    <a:lnTo>
                      <a:pt x="119" y="101"/>
                    </a:lnTo>
                    <a:close/>
                  </a:path>
                </a:pathLst>
              </a:custGeom>
              <a:solidFill>
                <a:srgbClr val="90A1E5"/>
              </a:solidFill>
              <a:ln w="6856"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F417DF9-18DD-B910-F9EA-BD621CFAAD69}"/>
                  </a:ext>
                </a:extLst>
              </p:cNvPr>
              <p:cNvSpPr/>
              <p:nvPr/>
            </p:nvSpPr>
            <p:spPr>
              <a:xfrm>
                <a:off x="6267000" y="3082055"/>
                <a:ext cx="1192464" cy="763879"/>
              </a:xfrm>
              <a:custGeom>
                <a:avLst/>
                <a:gdLst>
                  <a:gd name="connsiteX0" fmla="*/ 1173914 w 1192464"/>
                  <a:gd name="connsiteY0" fmla="*/ 107 h 763879"/>
                  <a:gd name="connsiteX1" fmla="*/ 1167908 w 1192464"/>
                  <a:gd name="connsiteY1" fmla="*/ 3559 h 763879"/>
                  <a:gd name="connsiteX2" fmla="*/ 1167908 w 1192464"/>
                  <a:gd name="connsiteY2" fmla="*/ 3559 h 763879"/>
                  <a:gd name="connsiteX3" fmla="*/ 1178539 w 1192464"/>
                  <a:gd name="connsiteY3" fmla="*/ 125959 h 763879"/>
                  <a:gd name="connsiteX4" fmla="*/ 1100391 w 1192464"/>
                  <a:gd name="connsiteY4" fmla="*/ 277424 h 763879"/>
                  <a:gd name="connsiteX5" fmla="*/ 731394 w 1192464"/>
                  <a:gd name="connsiteY5" fmla="*/ 588983 h 763879"/>
                  <a:gd name="connsiteX6" fmla="*/ 277069 w 1192464"/>
                  <a:gd name="connsiteY6" fmla="*/ 752874 h 763879"/>
                  <a:gd name="connsiteX7" fmla="*/ 106827 w 1192464"/>
                  <a:gd name="connsiteY7" fmla="*/ 744796 h 763879"/>
                  <a:gd name="connsiteX8" fmla="*/ 6104 w 1192464"/>
                  <a:gd name="connsiteY8" fmla="*/ 674380 h 763879"/>
                  <a:gd name="connsiteX9" fmla="*/ 6104 w 1192464"/>
                  <a:gd name="connsiteY9" fmla="*/ 674380 h 763879"/>
                  <a:gd name="connsiteX10" fmla="*/ 98 w 1192464"/>
                  <a:gd name="connsiteY10" fmla="*/ 677832 h 763879"/>
                  <a:gd name="connsiteX11" fmla="*/ 98 w 1192464"/>
                  <a:gd name="connsiteY11" fmla="*/ 677832 h 763879"/>
                  <a:gd name="connsiteX12" fmla="*/ 104963 w 1192464"/>
                  <a:gd name="connsiteY12" fmla="*/ 751424 h 763879"/>
                  <a:gd name="connsiteX13" fmla="*/ 277898 w 1192464"/>
                  <a:gd name="connsiteY13" fmla="*/ 759708 h 763879"/>
                  <a:gd name="connsiteX14" fmla="*/ 734915 w 1192464"/>
                  <a:gd name="connsiteY14" fmla="*/ 594989 h 763879"/>
                  <a:gd name="connsiteX15" fmla="*/ 1106052 w 1192464"/>
                  <a:gd name="connsiteY15" fmla="*/ 281566 h 763879"/>
                  <a:gd name="connsiteX16" fmla="*/ 1185305 w 1192464"/>
                  <a:gd name="connsiteY16" fmla="*/ 127685 h 763879"/>
                  <a:gd name="connsiteX17" fmla="*/ 1173914 w 1192464"/>
                  <a:gd name="connsiteY17" fmla="*/ 107 h 763879"/>
                  <a:gd name="connsiteX18" fmla="*/ 1173914 w 1192464"/>
                  <a:gd name="connsiteY18" fmla="*/ 107 h 763879"/>
                  <a:gd name="connsiteX19" fmla="*/ 1173914 w 1192464"/>
                  <a:gd name="connsiteY19" fmla="*/ 107 h 76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2464" h="763879">
                    <a:moveTo>
                      <a:pt x="1173914" y="107"/>
                    </a:moveTo>
                    <a:lnTo>
                      <a:pt x="1167908" y="3559"/>
                    </a:lnTo>
                    <a:cubicBezTo>
                      <a:pt x="1167908" y="3559"/>
                      <a:pt x="1167908" y="3559"/>
                      <a:pt x="1167908" y="3559"/>
                    </a:cubicBezTo>
                    <a:cubicBezTo>
                      <a:pt x="1187514" y="37594"/>
                      <a:pt x="1190483" y="79222"/>
                      <a:pt x="1178539" y="125959"/>
                    </a:cubicBezTo>
                    <a:cubicBezTo>
                      <a:pt x="1166596" y="172697"/>
                      <a:pt x="1139810" y="224266"/>
                      <a:pt x="1100391" y="277424"/>
                    </a:cubicBezTo>
                    <a:cubicBezTo>
                      <a:pt x="1021552" y="383739"/>
                      <a:pt x="892248" y="496129"/>
                      <a:pt x="731394" y="588983"/>
                    </a:cubicBezTo>
                    <a:cubicBezTo>
                      <a:pt x="570541" y="681905"/>
                      <a:pt x="408514" y="737686"/>
                      <a:pt x="277069" y="752874"/>
                    </a:cubicBezTo>
                    <a:cubicBezTo>
                      <a:pt x="211347" y="760468"/>
                      <a:pt x="153288" y="757844"/>
                      <a:pt x="106827" y="744796"/>
                    </a:cubicBezTo>
                    <a:cubicBezTo>
                      <a:pt x="60435" y="731749"/>
                      <a:pt x="25779" y="708415"/>
                      <a:pt x="6104" y="674380"/>
                    </a:cubicBezTo>
                    <a:cubicBezTo>
                      <a:pt x="6104" y="674380"/>
                      <a:pt x="6104" y="674380"/>
                      <a:pt x="6104" y="674380"/>
                    </a:cubicBezTo>
                    <a:lnTo>
                      <a:pt x="98" y="677832"/>
                    </a:lnTo>
                    <a:cubicBezTo>
                      <a:pt x="98" y="677832"/>
                      <a:pt x="98" y="677832"/>
                      <a:pt x="98" y="677832"/>
                    </a:cubicBezTo>
                    <a:cubicBezTo>
                      <a:pt x="20808" y="713730"/>
                      <a:pt x="57328" y="738031"/>
                      <a:pt x="104963" y="751424"/>
                    </a:cubicBezTo>
                    <a:cubicBezTo>
                      <a:pt x="152598" y="764817"/>
                      <a:pt x="211485" y="767371"/>
                      <a:pt x="277898" y="759708"/>
                    </a:cubicBezTo>
                    <a:cubicBezTo>
                      <a:pt x="410654" y="744451"/>
                      <a:pt x="573371" y="688325"/>
                      <a:pt x="734915" y="594989"/>
                    </a:cubicBezTo>
                    <a:cubicBezTo>
                      <a:pt x="896528" y="501721"/>
                      <a:pt x="1026453" y="388848"/>
                      <a:pt x="1106052" y="281566"/>
                    </a:cubicBezTo>
                    <a:cubicBezTo>
                      <a:pt x="1145885" y="227925"/>
                      <a:pt x="1173085" y="175596"/>
                      <a:pt x="1185305" y="127685"/>
                    </a:cubicBezTo>
                    <a:cubicBezTo>
                      <a:pt x="1197524" y="79774"/>
                      <a:pt x="1194694" y="36006"/>
                      <a:pt x="1173914" y="107"/>
                    </a:cubicBezTo>
                    <a:cubicBezTo>
                      <a:pt x="1173914" y="107"/>
                      <a:pt x="1173914" y="107"/>
                      <a:pt x="1173914" y="107"/>
                    </a:cubicBezTo>
                    <a:lnTo>
                      <a:pt x="1173914" y="107"/>
                    </a:lnTo>
                    <a:close/>
                  </a:path>
                </a:pathLst>
              </a:custGeom>
              <a:solidFill>
                <a:srgbClr val="90A1E5"/>
              </a:solidFill>
              <a:ln w="6856"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2A8056B-9DC3-25FF-032F-1259A6277EE0}"/>
                  </a:ext>
                </a:extLst>
              </p:cNvPr>
              <p:cNvSpPr/>
              <p:nvPr/>
            </p:nvSpPr>
            <p:spPr>
              <a:xfrm>
                <a:off x="6266931" y="2995829"/>
                <a:ext cx="1192445" cy="763881"/>
              </a:xfrm>
              <a:custGeom>
                <a:avLst/>
                <a:gdLst>
                  <a:gd name="connsiteX0" fmla="*/ 206584 w 1192445"/>
                  <a:gd name="connsiteY0" fmla="*/ 94 h 763881"/>
                  <a:gd name="connsiteX1" fmla="*/ 104963 w 1192445"/>
                  <a:gd name="connsiteY1" fmla="*/ 12659 h 763881"/>
                  <a:gd name="connsiteX2" fmla="*/ 98 w 1192445"/>
                  <a:gd name="connsiteY2" fmla="*/ 86320 h 763881"/>
                  <a:gd name="connsiteX3" fmla="*/ 6104 w 1192445"/>
                  <a:gd name="connsiteY3" fmla="*/ 89772 h 763881"/>
                  <a:gd name="connsiteX4" fmla="*/ 106827 w 1192445"/>
                  <a:gd name="connsiteY4" fmla="*/ 19355 h 763881"/>
                  <a:gd name="connsiteX5" fmla="*/ 277069 w 1192445"/>
                  <a:gd name="connsiteY5" fmla="*/ 11278 h 763881"/>
                  <a:gd name="connsiteX6" fmla="*/ 731394 w 1192445"/>
                  <a:gd name="connsiteY6" fmla="*/ 175100 h 763881"/>
                  <a:gd name="connsiteX7" fmla="*/ 1100460 w 1192445"/>
                  <a:gd name="connsiteY7" fmla="*/ 486658 h 763881"/>
                  <a:gd name="connsiteX8" fmla="*/ 1178539 w 1192445"/>
                  <a:gd name="connsiteY8" fmla="*/ 638123 h 763881"/>
                  <a:gd name="connsiteX9" fmla="*/ 1167908 w 1192445"/>
                  <a:gd name="connsiteY9" fmla="*/ 760524 h 763881"/>
                  <a:gd name="connsiteX10" fmla="*/ 1173914 w 1192445"/>
                  <a:gd name="connsiteY10" fmla="*/ 763975 h 763881"/>
                  <a:gd name="connsiteX11" fmla="*/ 1185305 w 1192445"/>
                  <a:gd name="connsiteY11" fmla="*/ 636397 h 763881"/>
                  <a:gd name="connsiteX12" fmla="*/ 1106052 w 1192445"/>
                  <a:gd name="connsiteY12" fmla="*/ 482516 h 763881"/>
                  <a:gd name="connsiteX13" fmla="*/ 734915 w 1192445"/>
                  <a:gd name="connsiteY13" fmla="*/ 169094 h 763881"/>
                  <a:gd name="connsiteX14" fmla="*/ 277898 w 1192445"/>
                  <a:gd name="connsiteY14" fmla="*/ 4374 h 763881"/>
                  <a:gd name="connsiteX15" fmla="*/ 206584 w 1192445"/>
                  <a:gd name="connsiteY15" fmla="*/ 94 h 7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2445" h="763881">
                    <a:moveTo>
                      <a:pt x="206584" y="94"/>
                    </a:moveTo>
                    <a:cubicBezTo>
                      <a:pt x="168959" y="163"/>
                      <a:pt x="134787" y="4305"/>
                      <a:pt x="104963" y="12659"/>
                    </a:cubicBezTo>
                    <a:cubicBezTo>
                      <a:pt x="57328" y="26052"/>
                      <a:pt x="20808" y="50421"/>
                      <a:pt x="98" y="86320"/>
                    </a:cubicBezTo>
                    <a:lnTo>
                      <a:pt x="6104" y="89772"/>
                    </a:lnTo>
                    <a:cubicBezTo>
                      <a:pt x="25710" y="55737"/>
                      <a:pt x="60366" y="32403"/>
                      <a:pt x="106827" y="19355"/>
                    </a:cubicBezTo>
                    <a:cubicBezTo>
                      <a:pt x="153219" y="6307"/>
                      <a:pt x="211347" y="3684"/>
                      <a:pt x="277069" y="11278"/>
                    </a:cubicBezTo>
                    <a:cubicBezTo>
                      <a:pt x="408514" y="26397"/>
                      <a:pt x="570541" y="82247"/>
                      <a:pt x="731394" y="175100"/>
                    </a:cubicBezTo>
                    <a:cubicBezTo>
                      <a:pt x="892317" y="268022"/>
                      <a:pt x="1021621" y="380343"/>
                      <a:pt x="1100460" y="486658"/>
                    </a:cubicBezTo>
                    <a:cubicBezTo>
                      <a:pt x="1139879" y="539816"/>
                      <a:pt x="1166665" y="591386"/>
                      <a:pt x="1178539" y="638123"/>
                    </a:cubicBezTo>
                    <a:cubicBezTo>
                      <a:pt x="1190483" y="684860"/>
                      <a:pt x="1187514" y="726558"/>
                      <a:pt x="1167908" y="760524"/>
                    </a:cubicBezTo>
                    <a:lnTo>
                      <a:pt x="1173914" y="763975"/>
                    </a:lnTo>
                    <a:cubicBezTo>
                      <a:pt x="1194625" y="728077"/>
                      <a:pt x="1197524" y="684308"/>
                      <a:pt x="1185305" y="636397"/>
                    </a:cubicBezTo>
                    <a:cubicBezTo>
                      <a:pt x="1173086" y="588417"/>
                      <a:pt x="1145816" y="536157"/>
                      <a:pt x="1106052" y="482516"/>
                    </a:cubicBezTo>
                    <a:cubicBezTo>
                      <a:pt x="1026453" y="375166"/>
                      <a:pt x="896528" y="262361"/>
                      <a:pt x="734915" y="169094"/>
                    </a:cubicBezTo>
                    <a:cubicBezTo>
                      <a:pt x="573302" y="75826"/>
                      <a:pt x="410654" y="19700"/>
                      <a:pt x="277898" y="4374"/>
                    </a:cubicBezTo>
                    <a:cubicBezTo>
                      <a:pt x="253045" y="1544"/>
                      <a:pt x="229228" y="94"/>
                      <a:pt x="206584" y="94"/>
                    </a:cubicBezTo>
                    <a:close/>
                  </a:path>
                </a:pathLst>
              </a:custGeom>
              <a:solidFill>
                <a:srgbClr val="90A1E5"/>
              </a:solidFill>
              <a:ln w="6856" cap="flat">
                <a:noFill/>
                <a:prstDash val="solid"/>
                <a:miter/>
              </a:ln>
            </p:spPr>
            <p:txBody>
              <a:bodyPr rtlCol="0" anchor="ctr"/>
              <a:lstStyle/>
              <a:p>
                <a:endParaRPr lang="en-US"/>
              </a:p>
            </p:txBody>
          </p:sp>
          <p:grpSp>
            <p:nvGrpSpPr>
              <p:cNvPr id="55" name="Graphic 2">
                <a:extLst>
                  <a:ext uri="{FF2B5EF4-FFF2-40B4-BE49-F238E27FC236}">
                    <a16:creationId xmlns:a16="http://schemas.microsoft.com/office/drawing/2014/main" id="{76915D0F-387D-87E4-5CCB-D47CFE812ACB}"/>
                  </a:ext>
                </a:extLst>
              </p:cNvPr>
              <p:cNvGrpSpPr/>
              <p:nvPr/>
            </p:nvGrpSpPr>
            <p:grpSpPr>
              <a:xfrm>
                <a:off x="7388280" y="3045121"/>
                <a:ext cx="98030" cy="97892"/>
                <a:chOff x="7388280" y="3045121"/>
                <a:chExt cx="98030" cy="97892"/>
              </a:xfrm>
            </p:grpSpPr>
            <p:sp>
              <p:nvSpPr>
                <p:cNvPr id="63" name="Freeform: Shape 62">
                  <a:extLst>
                    <a:ext uri="{FF2B5EF4-FFF2-40B4-BE49-F238E27FC236}">
                      <a16:creationId xmlns:a16="http://schemas.microsoft.com/office/drawing/2014/main" id="{1A903C2D-212A-FDC6-6613-F075FE636830}"/>
                    </a:ext>
                  </a:extLst>
                </p:cNvPr>
                <p:cNvSpPr/>
                <p:nvPr/>
              </p:nvSpPr>
              <p:spPr>
                <a:xfrm>
                  <a:off x="7388418" y="3045121"/>
                  <a:ext cx="97892" cy="97823"/>
                </a:xfrm>
                <a:custGeom>
                  <a:avLst/>
                  <a:gdLst>
                    <a:gd name="connsiteX0" fmla="*/ 48717 w 97892"/>
                    <a:gd name="connsiteY0" fmla="*/ 120 h 97823"/>
                    <a:gd name="connsiteX1" fmla="*/ 48579 w 97892"/>
                    <a:gd name="connsiteY1" fmla="*/ 120 h 97823"/>
                    <a:gd name="connsiteX2" fmla="*/ 185 w 97892"/>
                    <a:gd name="connsiteY2" fmla="*/ 48997 h 97823"/>
                    <a:gd name="connsiteX3" fmla="*/ 2808 w 97892"/>
                    <a:gd name="connsiteY3" fmla="*/ 64738 h 97823"/>
                    <a:gd name="connsiteX4" fmla="*/ 2808 w 97892"/>
                    <a:gd name="connsiteY4" fmla="*/ 64807 h 97823"/>
                    <a:gd name="connsiteX5" fmla="*/ 4120 w 97892"/>
                    <a:gd name="connsiteY5" fmla="*/ 68189 h 97823"/>
                    <a:gd name="connsiteX6" fmla="*/ 4258 w 97892"/>
                    <a:gd name="connsiteY6" fmla="*/ 68465 h 97823"/>
                    <a:gd name="connsiteX7" fmla="*/ 5777 w 97892"/>
                    <a:gd name="connsiteY7" fmla="*/ 71710 h 97823"/>
                    <a:gd name="connsiteX8" fmla="*/ 5915 w 97892"/>
                    <a:gd name="connsiteY8" fmla="*/ 71986 h 97823"/>
                    <a:gd name="connsiteX9" fmla="*/ 7641 w 97892"/>
                    <a:gd name="connsiteY9" fmla="*/ 74955 h 97823"/>
                    <a:gd name="connsiteX10" fmla="*/ 7848 w 97892"/>
                    <a:gd name="connsiteY10" fmla="*/ 75231 h 97823"/>
                    <a:gd name="connsiteX11" fmla="*/ 9781 w 97892"/>
                    <a:gd name="connsiteY11" fmla="*/ 78061 h 97823"/>
                    <a:gd name="connsiteX12" fmla="*/ 10057 w 97892"/>
                    <a:gd name="connsiteY12" fmla="*/ 78407 h 97823"/>
                    <a:gd name="connsiteX13" fmla="*/ 12197 w 97892"/>
                    <a:gd name="connsiteY13" fmla="*/ 81030 h 97823"/>
                    <a:gd name="connsiteX14" fmla="*/ 12473 w 97892"/>
                    <a:gd name="connsiteY14" fmla="*/ 81306 h 97823"/>
                    <a:gd name="connsiteX15" fmla="*/ 14751 w 97892"/>
                    <a:gd name="connsiteY15" fmla="*/ 83722 h 97823"/>
                    <a:gd name="connsiteX16" fmla="*/ 15027 w 97892"/>
                    <a:gd name="connsiteY16" fmla="*/ 83999 h 97823"/>
                    <a:gd name="connsiteX17" fmla="*/ 17513 w 97892"/>
                    <a:gd name="connsiteY17" fmla="*/ 86277 h 97823"/>
                    <a:gd name="connsiteX18" fmla="*/ 17789 w 97892"/>
                    <a:gd name="connsiteY18" fmla="*/ 86553 h 97823"/>
                    <a:gd name="connsiteX19" fmla="*/ 20550 w 97892"/>
                    <a:gd name="connsiteY19" fmla="*/ 88693 h 97823"/>
                    <a:gd name="connsiteX20" fmla="*/ 20688 w 97892"/>
                    <a:gd name="connsiteY20" fmla="*/ 88762 h 97823"/>
                    <a:gd name="connsiteX21" fmla="*/ 23588 w 97892"/>
                    <a:gd name="connsiteY21" fmla="*/ 90695 h 97823"/>
                    <a:gd name="connsiteX22" fmla="*/ 23864 w 97892"/>
                    <a:gd name="connsiteY22" fmla="*/ 90833 h 97823"/>
                    <a:gd name="connsiteX23" fmla="*/ 26902 w 97892"/>
                    <a:gd name="connsiteY23" fmla="*/ 92559 h 97823"/>
                    <a:gd name="connsiteX24" fmla="*/ 27040 w 97892"/>
                    <a:gd name="connsiteY24" fmla="*/ 92628 h 97823"/>
                    <a:gd name="connsiteX25" fmla="*/ 30215 w 97892"/>
                    <a:gd name="connsiteY25" fmla="*/ 94078 h 97823"/>
                    <a:gd name="connsiteX26" fmla="*/ 30560 w 97892"/>
                    <a:gd name="connsiteY26" fmla="*/ 94216 h 97823"/>
                    <a:gd name="connsiteX27" fmla="*/ 33805 w 97892"/>
                    <a:gd name="connsiteY27" fmla="*/ 95389 h 97823"/>
                    <a:gd name="connsiteX28" fmla="*/ 34150 w 97892"/>
                    <a:gd name="connsiteY28" fmla="*/ 95528 h 97823"/>
                    <a:gd name="connsiteX29" fmla="*/ 37533 w 97892"/>
                    <a:gd name="connsiteY29" fmla="*/ 96494 h 97823"/>
                    <a:gd name="connsiteX30" fmla="*/ 37809 w 97892"/>
                    <a:gd name="connsiteY30" fmla="*/ 96563 h 97823"/>
                    <a:gd name="connsiteX31" fmla="*/ 41261 w 97892"/>
                    <a:gd name="connsiteY31" fmla="*/ 97253 h 97823"/>
                    <a:gd name="connsiteX32" fmla="*/ 41537 w 97892"/>
                    <a:gd name="connsiteY32" fmla="*/ 97322 h 97823"/>
                    <a:gd name="connsiteX33" fmla="*/ 45127 w 97892"/>
                    <a:gd name="connsiteY33" fmla="*/ 97737 h 97823"/>
                    <a:gd name="connsiteX34" fmla="*/ 45334 w 97892"/>
                    <a:gd name="connsiteY34" fmla="*/ 97737 h 97823"/>
                    <a:gd name="connsiteX35" fmla="*/ 48993 w 97892"/>
                    <a:gd name="connsiteY35" fmla="*/ 97875 h 97823"/>
                    <a:gd name="connsiteX36" fmla="*/ 49131 w 97892"/>
                    <a:gd name="connsiteY36" fmla="*/ 97875 h 97823"/>
                    <a:gd name="connsiteX37" fmla="*/ 49338 w 97892"/>
                    <a:gd name="connsiteY37" fmla="*/ 97875 h 97823"/>
                    <a:gd name="connsiteX38" fmla="*/ 51478 w 97892"/>
                    <a:gd name="connsiteY38" fmla="*/ 97806 h 97823"/>
                    <a:gd name="connsiteX39" fmla="*/ 51754 w 97892"/>
                    <a:gd name="connsiteY39" fmla="*/ 97806 h 97823"/>
                    <a:gd name="connsiteX40" fmla="*/ 53895 w 97892"/>
                    <a:gd name="connsiteY40" fmla="*/ 97668 h 97823"/>
                    <a:gd name="connsiteX41" fmla="*/ 54240 w 97892"/>
                    <a:gd name="connsiteY41" fmla="*/ 97668 h 97823"/>
                    <a:gd name="connsiteX42" fmla="*/ 56173 w 97892"/>
                    <a:gd name="connsiteY42" fmla="*/ 97391 h 97823"/>
                    <a:gd name="connsiteX43" fmla="*/ 57070 w 97892"/>
                    <a:gd name="connsiteY43" fmla="*/ 97253 h 97823"/>
                    <a:gd name="connsiteX44" fmla="*/ 58313 w 97892"/>
                    <a:gd name="connsiteY44" fmla="*/ 97046 h 97823"/>
                    <a:gd name="connsiteX45" fmla="*/ 59763 w 97892"/>
                    <a:gd name="connsiteY45" fmla="*/ 96770 h 97823"/>
                    <a:gd name="connsiteX46" fmla="*/ 60729 w 97892"/>
                    <a:gd name="connsiteY46" fmla="*/ 96563 h 97823"/>
                    <a:gd name="connsiteX47" fmla="*/ 61903 w 97892"/>
                    <a:gd name="connsiteY47" fmla="*/ 96287 h 97823"/>
                    <a:gd name="connsiteX48" fmla="*/ 62800 w 97892"/>
                    <a:gd name="connsiteY48" fmla="*/ 96011 h 97823"/>
                    <a:gd name="connsiteX49" fmla="*/ 64733 w 97892"/>
                    <a:gd name="connsiteY49" fmla="*/ 95389 h 97823"/>
                    <a:gd name="connsiteX50" fmla="*/ 64802 w 97892"/>
                    <a:gd name="connsiteY50" fmla="*/ 95389 h 97823"/>
                    <a:gd name="connsiteX51" fmla="*/ 68599 w 97892"/>
                    <a:gd name="connsiteY51" fmla="*/ 93940 h 97823"/>
                    <a:gd name="connsiteX52" fmla="*/ 69359 w 97892"/>
                    <a:gd name="connsiteY52" fmla="*/ 93595 h 97823"/>
                    <a:gd name="connsiteX53" fmla="*/ 70877 w 97892"/>
                    <a:gd name="connsiteY53" fmla="*/ 92904 h 97823"/>
                    <a:gd name="connsiteX54" fmla="*/ 70946 w 97892"/>
                    <a:gd name="connsiteY54" fmla="*/ 92904 h 97823"/>
                    <a:gd name="connsiteX55" fmla="*/ 71637 w 97892"/>
                    <a:gd name="connsiteY55" fmla="*/ 92559 h 97823"/>
                    <a:gd name="connsiteX56" fmla="*/ 71775 w 97892"/>
                    <a:gd name="connsiteY56" fmla="*/ 92490 h 97823"/>
                    <a:gd name="connsiteX57" fmla="*/ 73087 w 97892"/>
                    <a:gd name="connsiteY57" fmla="*/ 91731 h 97823"/>
                    <a:gd name="connsiteX58" fmla="*/ 73984 w 97892"/>
                    <a:gd name="connsiteY58" fmla="*/ 91247 h 97823"/>
                    <a:gd name="connsiteX59" fmla="*/ 74950 w 97892"/>
                    <a:gd name="connsiteY59" fmla="*/ 90626 h 97823"/>
                    <a:gd name="connsiteX60" fmla="*/ 76124 w 97892"/>
                    <a:gd name="connsiteY60" fmla="*/ 89867 h 97823"/>
                    <a:gd name="connsiteX61" fmla="*/ 76676 w 97892"/>
                    <a:gd name="connsiteY61" fmla="*/ 89521 h 97823"/>
                    <a:gd name="connsiteX62" fmla="*/ 78126 w 97892"/>
                    <a:gd name="connsiteY62" fmla="*/ 88486 h 97823"/>
                    <a:gd name="connsiteX63" fmla="*/ 78540 w 97892"/>
                    <a:gd name="connsiteY63" fmla="*/ 88141 h 97823"/>
                    <a:gd name="connsiteX64" fmla="*/ 80059 w 97892"/>
                    <a:gd name="connsiteY64" fmla="*/ 86967 h 97823"/>
                    <a:gd name="connsiteX65" fmla="*/ 80335 w 97892"/>
                    <a:gd name="connsiteY65" fmla="*/ 86691 h 97823"/>
                    <a:gd name="connsiteX66" fmla="*/ 81923 w 97892"/>
                    <a:gd name="connsiteY66" fmla="*/ 85310 h 97823"/>
                    <a:gd name="connsiteX67" fmla="*/ 81992 w 97892"/>
                    <a:gd name="connsiteY67" fmla="*/ 85241 h 97823"/>
                    <a:gd name="connsiteX68" fmla="*/ 83580 w 97892"/>
                    <a:gd name="connsiteY68" fmla="*/ 83722 h 97823"/>
                    <a:gd name="connsiteX69" fmla="*/ 83649 w 97892"/>
                    <a:gd name="connsiteY69" fmla="*/ 83653 h 97823"/>
                    <a:gd name="connsiteX70" fmla="*/ 85237 w 97892"/>
                    <a:gd name="connsiteY70" fmla="*/ 81996 h 97823"/>
                    <a:gd name="connsiteX71" fmla="*/ 85306 w 97892"/>
                    <a:gd name="connsiteY71" fmla="*/ 81927 h 97823"/>
                    <a:gd name="connsiteX72" fmla="*/ 86687 w 97892"/>
                    <a:gd name="connsiteY72" fmla="*/ 80340 h 97823"/>
                    <a:gd name="connsiteX73" fmla="*/ 86963 w 97892"/>
                    <a:gd name="connsiteY73" fmla="*/ 80063 h 97823"/>
                    <a:gd name="connsiteX74" fmla="*/ 88205 w 97892"/>
                    <a:gd name="connsiteY74" fmla="*/ 78476 h 97823"/>
                    <a:gd name="connsiteX75" fmla="*/ 88482 w 97892"/>
                    <a:gd name="connsiteY75" fmla="*/ 78130 h 97823"/>
                    <a:gd name="connsiteX76" fmla="*/ 89586 w 97892"/>
                    <a:gd name="connsiteY76" fmla="*/ 76543 h 97823"/>
                    <a:gd name="connsiteX77" fmla="*/ 89862 w 97892"/>
                    <a:gd name="connsiteY77" fmla="*/ 76128 h 97823"/>
                    <a:gd name="connsiteX78" fmla="*/ 90691 w 97892"/>
                    <a:gd name="connsiteY78" fmla="*/ 74817 h 97823"/>
                    <a:gd name="connsiteX79" fmla="*/ 91174 w 97892"/>
                    <a:gd name="connsiteY79" fmla="*/ 73988 h 97823"/>
                    <a:gd name="connsiteX80" fmla="*/ 91795 w 97892"/>
                    <a:gd name="connsiteY80" fmla="*/ 72884 h 97823"/>
                    <a:gd name="connsiteX81" fmla="*/ 92417 w 97892"/>
                    <a:gd name="connsiteY81" fmla="*/ 71779 h 97823"/>
                    <a:gd name="connsiteX82" fmla="*/ 92969 w 97892"/>
                    <a:gd name="connsiteY82" fmla="*/ 70744 h 97823"/>
                    <a:gd name="connsiteX83" fmla="*/ 93521 w 97892"/>
                    <a:gd name="connsiteY83" fmla="*/ 69570 h 97823"/>
                    <a:gd name="connsiteX84" fmla="*/ 93866 w 97892"/>
                    <a:gd name="connsiteY84" fmla="*/ 68880 h 97823"/>
                    <a:gd name="connsiteX85" fmla="*/ 94695 w 97892"/>
                    <a:gd name="connsiteY85" fmla="*/ 66947 h 97823"/>
                    <a:gd name="connsiteX86" fmla="*/ 94971 w 97892"/>
                    <a:gd name="connsiteY86" fmla="*/ 66187 h 97823"/>
                    <a:gd name="connsiteX87" fmla="*/ 95385 w 97892"/>
                    <a:gd name="connsiteY87" fmla="*/ 65014 h 97823"/>
                    <a:gd name="connsiteX88" fmla="*/ 95592 w 97892"/>
                    <a:gd name="connsiteY88" fmla="*/ 64323 h 97823"/>
                    <a:gd name="connsiteX89" fmla="*/ 96006 w 97892"/>
                    <a:gd name="connsiteY89" fmla="*/ 63012 h 97823"/>
                    <a:gd name="connsiteX90" fmla="*/ 96283 w 97892"/>
                    <a:gd name="connsiteY90" fmla="*/ 61976 h 97823"/>
                    <a:gd name="connsiteX91" fmla="*/ 96628 w 97892"/>
                    <a:gd name="connsiteY91" fmla="*/ 60595 h 97823"/>
                    <a:gd name="connsiteX92" fmla="*/ 96904 w 97892"/>
                    <a:gd name="connsiteY92" fmla="*/ 59353 h 97823"/>
                    <a:gd name="connsiteX93" fmla="*/ 97111 w 97892"/>
                    <a:gd name="connsiteY93" fmla="*/ 58455 h 97823"/>
                    <a:gd name="connsiteX94" fmla="*/ 97387 w 97892"/>
                    <a:gd name="connsiteY94" fmla="*/ 56936 h 97823"/>
                    <a:gd name="connsiteX95" fmla="*/ 97525 w 97892"/>
                    <a:gd name="connsiteY95" fmla="*/ 56108 h 97823"/>
                    <a:gd name="connsiteX96" fmla="*/ 97732 w 97892"/>
                    <a:gd name="connsiteY96" fmla="*/ 54313 h 97823"/>
                    <a:gd name="connsiteX97" fmla="*/ 97801 w 97892"/>
                    <a:gd name="connsiteY97" fmla="*/ 53830 h 97823"/>
                    <a:gd name="connsiteX98" fmla="*/ 98009 w 97892"/>
                    <a:gd name="connsiteY98" fmla="*/ 51552 h 97823"/>
                    <a:gd name="connsiteX99" fmla="*/ 98009 w 97892"/>
                    <a:gd name="connsiteY99" fmla="*/ 51552 h 97823"/>
                    <a:gd name="connsiteX100" fmla="*/ 98078 w 97892"/>
                    <a:gd name="connsiteY100" fmla="*/ 49066 h 97823"/>
                    <a:gd name="connsiteX101" fmla="*/ 97870 w 97892"/>
                    <a:gd name="connsiteY101" fmla="*/ 44234 h 97823"/>
                    <a:gd name="connsiteX102" fmla="*/ 97870 w 97892"/>
                    <a:gd name="connsiteY102" fmla="*/ 43958 h 97823"/>
                    <a:gd name="connsiteX103" fmla="*/ 97594 w 97892"/>
                    <a:gd name="connsiteY103" fmla="*/ 41887 h 97823"/>
                    <a:gd name="connsiteX104" fmla="*/ 97525 w 97892"/>
                    <a:gd name="connsiteY104" fmla="*/ 41334 h 97823"/>
                    <a:gd name="connsiteX105" fmla="*/ 97249 w 97892"/>
                    <a:gd name="connsiteY105" fmla="*/ 39678 h 97823"/>
                    <a:gd name="connsiteX106" fmla="*/ 97042 w 97892"/>
                    <a:gd name="connsiteY106" fmla="*/ 38573 h 97823"/>
                    <a:gd name="connsiteX107" fmla="*/ 96766 w 97892"/>
                    <a:gd name="connsiteY107" fmla="*/ 37399 h 97823"/>
                    <a:gd name="connsiteX108" fmla="*/ 96490 w 97892"/>
                    <a:gd name="connsiteY108" fmla="*/ 36226 h 97823"/>
                    <a:gd name="connsiteX109" fmla="*/ 96214 w 97892"/>
                    <a:gd name="connsiteY109" fmla="*/ 35259 h 97823"/>
                    <a:gd name="connsiteX110" fmla="*/ 95730 w 97892"/>
                    <a:gd name="connsiteY110" fmla="*/ 33671 h 97823"/>
                    <a:gd name="connsiteX111" fmla="*/ 95523 w 97892"/>
                    <a:gd name="connsiteY111" fmla="*/ 33050 h 97823"/>
                    <a:gd name="connsiteX112" fmla="*/ 95109 w 97892"/>
                    <a:gd name="connsiteY112" fmla="*/ 31807 h 97823"/>
                    <a:gd name="connsiteX113" fmla="*/ 94971 w 97892"/>
                    <a:gd name="connsiteY113" fmla="*/ 31393 h 97823"/>
                    <a:gd name="connsiteX114" fmla="*/ 94833 w 97892"/>
                    <a:gd name="connsiteY114" fmla="*/ 30979 h 97823"/>
                    <a:gd name="connsiteX115" fmla="*/ 94764 w 97892"/>
                    <a:gd name="connsiteY115" fmla="*/ 30772 h 97823"/>
                    <a:gd name="connsiteX116" fmla="*/ 94212 w 97892"/>
                    <a:gd name="connsiteY116" fmla="*/ 29460 h 97823"/>
                    <a:gd name="connsiteX117" fmla="*/ 93521 w 97892"/>
                    <a:gd name="connsiteY117" fmla="*/ 27941 h 97823"/>
                    <a:gd name="connsiteX118" fmla="*/ 93245 w 97892"/>
                    <a:gd name="connsiteY118" fmla="*/ 27389 h 97823"/>
                    <a:gd name="connsiteX119" fmla="*/ 92555 w 97892"/>
                    <a:gd name="connsiteY119" fmla="*/ 26008 h 97823"/>
                    <a:gd name="connsiteX120" fmla="*/ 92140 w 97892"/>
                    <a:gd name="connsiteY120" fmla="*/ 25318 h 97823"/>
                    <a:gd name="connsiteX121" fmla="*/ 91312 w 97892"/>
                    <a:gd name="connsiteY121" fmla="*/ 23868 h 97823"/>
                    <a:gd name="connsiteX122" fmla="*/ 91105 w 97892"/>
                    <a:gd name="connsiteY122" fmla="*/ 23523 h 97823"/>
                    <a:gd name="connsiteX123" fmla="*/ 89931 w 97892"/>
                    <a:gd name="connsiteY123" fmla="*/ 21659 h 97823"/>
                    <a:gd name="connsiteX124" fmla="*/ 89862 w 97892"/>
                    <a:gd name="connsiteY124" fmla="*/ 21590 h 97823"/>
                    <a:gd name="connsiteX125" fmla="*/ 88620 w 97892"/>
                    <a:gd name="connsiteY125" fmla="*/ 19864 h 97823"/>
                    <a:gd name="connsiteX126" fmla="*/ 88413 w 97892"/>
                    <a:gd name="connsiteY126" fmla="*/ 19588 h 97823"/>
                    <a:gd name="connsiteX127" fmla="*/ 80404 w 97892"/>
                    <a:gd name="connsiteY127" fmla="*/ 11235 h 97823"/>
                    <a:gd name="connsiteX128" fmla="*/ 80335 w 97892"/>
                    <a:gd name="connsiteY128" fmla="*/ 11166 h 97823"/>
                    <a:gd name="connsiteX129" fmla="*/ 78540 w 97892"/>
                    <a:gd name="connsiteY129" fmla="*/ 9785 h 97823"/>
                    <a:gd name="connsiteX130" fmla="*/ 78471 w 97892"/>
                    <a:gd name="connsiteY130" fmla="*/ 9716 h 97823"/>
                    <a:gd name="connsiteX131" fmla="*/ 76745 w 97892"/>
                    <a:gd name="connsiteY131" fmla="*/ 8473 h 97823"/>
                    <a:gd name="connsiteX132" fmla="*/ 76469 w 97892"/>
                    <a:gd name="connsiteY132" fmla="*/ 8266 h 97823"/>
                    <a:gd name="connsiteX133" fmla="*/ 74950 w 97892"/>
                    <a:gd name="connsiteY133" fmla="*/ 7300 h 97823"/>
                    <a:gd name="connsiteX134" fmla="*/ 74398 w 97892"/>
                    <a:gd name="connsiteY134" fmla="*/ 6955 h 97823"/>
                    <a:gd name="connsiteX135" fmla="*/ 72948 w 97892"/>
                    <a:gd name="connsiteY135" fmla="*/ 6126 h 97823"/>
                    <a:gd name="connsiteX136" fmla="*/ 72258 w 97892"/>
                    <a:gd name="connsiteY136" fmla="*/ 5781 h 97823"/>
                    <a:gd name="connsiteX137" fmla="*/ 70877 w 97892"/>
                    <a:gd name="connsiteY137" fmla="*/ 5091 h 97823"/>
                    <a:gd name="connsiteX138" fmla="*/ 70256 w 97892"/>
                    <a:gd name="connsiteY138" fmla="*/ 4745 h 97823"/>
                    <a:gd name="connsiteX139" fmla="*/ 68737 w 97892"/>
                    <a:gd name="connsiteY139" fmla="*/ 4055 h 97823"/>
                    <a:gd name="connsiteX140" fmla="*/ 67978 w 97892"/>
                    <a:gd name="connsiteY140" fmla="*/ 3710 h 97823"/>
                    <a:gd name="connsiteX141" fmla="*/ 66459 w 97892"/>
                    <a:gd name="connsiteY141" fmla="*/ 3089 h 97823"/>
                    <a:gd name="connsiteX142" fmla="*/ 65424 w 97892"/>
                    <a:gd name="connsiteY142" fmla="*/ 2743 h 97823"/>
                    <a:gd name="connsiteX143" fmla="*/ 64457 w 97892"/>
                    <a:gd name="connsiteY143" fmla="*/ 2398 h 97823"/>
                    <a:gd name="connsiteX144" fmla="*/ 63491 w 97892"/>
                    <a:gd name="connsiteY144" fmla="*/ 2122 h 97823"/>
                    <a:gd name="connsiteX145" fmla="*/ 62041 w 97892"/>
                    <a:gd name="connsiteY145" fmla="*/ 1708 h 97823"/>
                    <a:gd name="connsiteX146" fmla="*/ 61143 w 97892"/>
                    <a:gd name="connsiteY146" fmla="*/ 1501 h 97823"/>
                    <a:gd name="connsiteX147" fmla="*/ 59279 w 97892"/>
                    <a:gd name="connsiteY147" fmla="*/ 1087 h 97823"/>
                    <a:gd name="connsiteX148" fmla="*/ 58934 w 97892"/>
                    <a:gd name="connsiteY148" fmla="*/ 1017 h 97823"/>
                    <a:gd name="connsiteX149" fmla="*/ 57001 w 97892"/>
                    <a:gd name="connsiteY149" fmla="*/ 672 h 97823"/>
                    <a:gd name="connsiteX150" fmla="*/ 56587 w 97892"/>
                    <a:gd name="connsiteY150" fmla="*/ 603 h 97823"/>
                    <a:gd name="connsiteX151" fmla="*/ 54378 w 97892"/>
                    <a:gd name="connsiteY151" fmla="*/ 327 h 97823"/>
                    <a:gd name="connsiteX152" fmla="*/ 54378 w 97892"/>
                    <a:gd name="connsiteY152" fmla="*/ 327 h 97823"/>
                    <a:gd name="connsiteX153" fmla="*/ 49407 w 97892"/>
                    <a:gd name="connsiteY153" fmla="*/ 51 h 97823"/>
                    <a:gd name="connsiteX154" fmla="*/ 48717 w 97892"/>
                    <a:gd name="connsiteY154" fmla="*/ 120 h 97823"/>
                    <a:gd name="connsiteX155" fmla="*/ 48717 w 97892"/>
                    <a:gd name="connsiteY155" fmla="*/ 120 h 9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97892" h="97823">
                      <a:moveTo>
                        <a:pt x="48717" y="120"/>
                      </a:moveTo>
                      <a:cubicBezTo>
                        <a:pt x="48648" y="120"/>
                        <a:pt x="48579" y="120"/>
                        <a:pt x="48579" y="120"/>
                      </a:cubicBezTo>
                      <a:cubicBezTo>
                        <a:pt x="21793" y="396"/>
                        <a:pt x="185" y="22211"/>
                        <a:pt x="185" y="48997"/>
                      </a:cubicBezTo>
                      <a:cubicBezTo>
                        <a:pt x="185" y="54382"/>
                        <a:pt x="1082" y="59698"/>
                        <a:pt x="2808" y="64738"/>
                      </a:cubicBezTo>
                      <a:cubicBezTo>
                        <a:pt x="2808" y="64738"/>
                        <a:pt x="2808" y="64807"/>
                        <a:pt x="2808" y="64807"/>
                      </a:cubicBezTo>
                      <a:cubicBezTo>
                        <a:pt x="3222" y="65980"/>
                        <a:pt x="3637" y="67085"/>
                        <a:pt x="4120" y="68189"/>
                      </a:cubicBezTo>
                      <a:cubicBezTo>
                        <a:pt x="4189" y="68258"/>
                        <a:pt x="4189" y="68396"/>
                        <a:pt x="4258" y="68465"/>
                      </a:cubicBezTo>
                      <a:cubicBezTo>
                        <a:pt x="4741" y="69570"/>
                        <a:pt x="5224" y="70606"/>
                        <a:pt x="5777" y="71710"/>
                      </a:cubicBezTo>
                      <a:cubicBezTo>
                        <a:pt x="5846" y="71848"/>
                        <a:pt x="5915" y="71917"/>
                        <a:pt x="5915" y="71986"/>
                      </a:cubicBezTo>
                      <a:cubicBezTo>
                        <a:pt x="6467" y="73022"/>
                        <a:pt x="7019" y="73988"/>
                        <a:pt x="7641" y="74955"/>
                      </a:cubicBezTo>
                      <a:cubicBezTo>
                        <a:pt x="7710" y="75024"/>
                        <a:pt x="7779" y="75162"/>
                        <a:pt x="7848" y="75231"/>
                      </a:cubicBezTo>
                      <a:cubicBezTo>
                        <a:pt x="8469" y="76197"/>
                        <a:pt x="9090" y="77095"/>
                        <a:pt x="9781" y="78061"/>
                      </a:cubicBezTo>
                      <a:cubicBezTo>
                        <a:pt x="9850" y="78200"/>
                        <a:pt x="9988" y="78269"/>
                        <a:pt x="10057" y="78407"/>
                      </a:cubicBezTo>
                      <a:cubicBezTo>
                        <a:pt x="10747" y="79304"/>
                        <a:pt x="11438" y="80202"/>
                        <a:pt x="12197" y="81030"/>
                      </a:cubicBezTo>
                      <a:cubicBezTo>
                        <a:pt x="12266" y="81099"/>
                        <a:pt x="12404" y="81237"/>
                        <a:pt x="12473" y="81306"/>
                      </a:cubicBezTo>
                      <a:cubicBezTo>
                        <a:pt x="13233" y="82135"/>
                        <a:pt x="13992" y="82963"/>
                        <a:pt x="14751" y="83722"/>
                      </a:cubicBezTo>
                      <a:cubicBezTo>
                        <a:pt x="14820" y="83791"/>
                        <a:pt x="14958" y="83929"/>
                        <a:pt x="15027" y="83999"/>
                      </a:cubicBezTo>
                      <a:cubicBezTo>
                        <a:pt x="15856" y="84758"/>
                        <a:pt x="16684" y="85517"/>
                        <a:pt x="17513" y="86277"/>
                      </a:cubicBezTo>
                      <a:cubicBezTo>
                        <a:pt x="17582" y="86346"/>
                        <a:pt x="17720" y="86415"/>
                        <a:pt x="17789" y="86553"/>
                      </a:cubicBezTo>
                      <a:cubicBezTo>
                        <a:pt x="18686" y="87312"/>
                        <a:pt x="19584" y="88003"/>
                        <a:pt x="20550" y="88693"/>
                      </a:cubicBezTo>
                      <a:cubicBezTo>
                        <a:pt x="20619" y="88693"/>
                        <a:pt x="20619" y="88762"/>
                        <a:pt x="20688" y="88762"/>
                      </a:cubicBezTo>
                      <a:cubicBezTo>
                        <a:pt x="21655" y="89452"/>
                        <a:pt x="22621" y="90074"/>
                        <a:pt x="23588" y="90695"/>
                      </a:cubicBezTo>
                      <a:cubicBezTo>
                        <a:pt x="23657" y="90764"/>
                        <a:pt x="23795" y="90833"/>
                        <a:pt x="23864" y="90833"/>
                      </a:cubicBezTo>
                      <a:cubicBezTo>
                        <a:pt x="24830" y="91454"/>
                        <a:pt x="25866" y="92007"/>
                        <a:pt x="26902" y="92559"/>
                      </a:cubicBezTo>
                      <a:cubicBezTo>
                        <a:pt x="26971" y="92559"/>
                        <a:pt x="27040" y="92628"/>
                        <a:pt x="27040" y="92628"/>
                      </a:cubicBezTo>
                      <a:cubicBezTo>
                        <a:pt x="28075" y="93180"/>
                        <a:pt x="29111" y="93664"/>
                        <a:pt x="30215" y="94078"/>
                      </a:cubicBezTo>
                      <a:cubicBezTo>
                        <a:pt x="30353" y="94147"/>
                        <a:pt x="30422" y="94147"/>
                        <a:pt x="30560" y="94216"/>
                      </a:cubicBezTo>
                      <a:cubicBezTo>
                        <a:pt x="31596" y="94630"/>
                        <a:pt x="32701" y="95044"/>
                        <a:pt x="33805" y="95389"/>
                      </a:cubicBezTo>
                      <a:cubicBezTo>
                        <a:pt x="33943" y="95458"/>
                        <a:pt x="34012" y="95458"/>
                        <a:pt x="34150" y="95528"/>
                      </a:cubicBezTo>
                      <a:cubicBezTo>
                        <a:pt x="35255" y="95873"/>
                        <a:pt x="36429" y="96218"/>
                        <a:pt x="37533" y="96494"/>
                      </a:cubicBezTo>
                      <a:cubicBezTo>
                        <a:pt x="37602" y="96494"/>
                        <a:pt x="37740" y="96563"/>
                        <a:pt x="37809" y="96563"/>
                      </a:cubicBezTo>
                      <a:cubicBezTo>
                        <a:pt x="38914" y="96839"/>
                        <a:pt x="40087" y="97046"/>
                        <a:pt x="41261" y="97253"/>
                      </a:cubicBezTo>
                      <a:cubicBezTo>
                        <a:pt x="41330" y="97253"/>
                        <a:pt x="41468" y="97253"/>
                        <a:pt x="41537" y="97322"/>
                      </a:cubicBezTo>
                      <a:cubicBezTo>
                        <a:pt x="42711" y="97530"/>
                        <a:pt x="43953" y="97668"/>
                        <a:pt x="45127" y="97737"/>
                      </a:cubicBezTo>
                      <a:cubicBezTo>
                        <a:pt x="45196" y="97737"/>
                        <a:pt x="45265" y="97737"/>
                        <a:pt x="45334" y="97737"/>
                      </a:cubicBezTo>
                      <a:cubicBezTo>
                        <a:pt x="46577" y="97806"/>
                        <a:pt x="47819" y="97875"/>
                        <a:pt x="48993" y="97875"/>
                      </a:cubicBezTo>
                      <a:cubicBezTo>
                        <a:pt x="49062" y="97875"/>
                        <a:pt x="49062" y="97875"/>
                        <a:pt x="49131" y="97875"/>
                      </a:cubicBezTo>
                      <a:cubicBezTo>
                        <a:pt x="49200" y="97875"/>
                        <a:pt x="49269" y="97875"/>
                        <a:pt x="49338" y="97875"/>
                      </a:cubicBezTo>
                      <a:cubicBezTo>
                        <a:pt x="50029" y="97875"/>
                        <a:pt x="50788" y="97875"/>
                        <a:pt x="51478" y="97806"/>
                      </a:cubicBezTo>
                      <a:cubicBezTo>
                        <a:pt x="51547" y="97806"/>
                        <a:pt x="51685" y="97806"/>
                        <a:pt x="51754" y="97806"/>
                      </a:cubicBezTo>
                      <a:cubicBezTo>
                        <a:pt x="52445" y="97737"/>
                        <a:pt x="53204" y="97737"/>
                        <a:pt x="53895" y="97668"/>
                      </a:cubicBezTo>
                      <a:cubicBezTo>
                        <a:pt x="54033" y="97668"/>
                        <a:pt x="54102" y="97668"/>
                        <a:pt x="54240" y="97668"/>
                      </a:cubicBezTo>
                      <a:cubicBezTo>
                        <a:pt x="54861" y="97599"/>
                        <a:pt x="55551" y="97530"/>
                        <a:pt x="56173" y="97391"/>
                      </a:cubicBezTo>
                      <a:cubicBezTo>
                        <a:pt x="56518" y="97322"/>
                        <a:pt x="56794" y="97322"/>
                        <a:pt x="57070" y="97253"/>
                      </a:cubicBezTo>
                      <a:cubicBezTo>
                        <a:pt x="57484" y="97184"/>
                        <a:pt x="57899" y="97115"/>
                        <a:pt x="58313" y="97046"/>
                      </a:cubicBezTo>
                      <a:cubicBezTo>
                        <a:pt x="58796" y="96977"/>
                        <a:pt x="59279" y="96839"/>
                        <a:pt x="59763" y="96770"/>
                      </a:cubicBezTo>
                      <a:cubicBezTo>
                        <a:pt x="60108" y="96701"/>
                        <a:pt x="60453" y="96632"/>
                        <a:pt x="60729" y="96563"/>
                      </a:cubicBezTo>
                      <a:cubicBezTo>
                        <a:pt x="61143" y="96494"/>
                        <a:pt x="61489" y="96356"/>
                        <a:pt x="61903" y="96287"/>
                      </a:cubicBezTo>
                      <a:cubicBezTo>
                        <a:pt x="62179" y="96218"/>
                        <a:pt x="62524" y="96149"/>
                        <a:pt x="62800" y="96011"/>
                      </a:cubicBezTo>
                      <a:cubicBezTo>
                        <a:pt x="63421" y="95804"/>
                        <a:pt x="64112" y="95597"/>
                        <a:pt x="64733" y="95389"/>
                      </a:cubicBezTo>
                      <a:cubicBezTo>
                        <a:pt x="64733" y="95389"/>
                        <a:pt x="64802" y="95389"/>
                        <a:pt x="64802" y="95389"/>
                      </a:cubicBezTo>
                      <a:cubicBezTo>
                        <a:pt x="66114" y="94975"/>
                        <a:pt x="67357" y="94423"/>
                        <a:pt x="68599" y="93940"/>
                      </a:cubicBezTo>
                      <a:cubicBezTo>
                        <a:pt x="68875" y="93802"/>
                        <a:pt x="69082" y="93733"/>
                        <a:pt x="69359" y="93595"/>
                      </a:cubicBezTo>
                      <a:cubicBezTo>
                        <a:pt x="69842" y="93387"/>
                        <a:pt x="70394" y="93111"/>
                        <a:pt x="70877" y="92904"/>
                      </a:cubicBezTo>
                      <a:cubicBezTo>
                        <a:pt x="70877" y="92904"/>
                        <a:pt x="70946" y="92904"/>
                        <a:pt x="70946" y="92904"/>
                      </a:cubicBezTo>
                      <a:cubicBezTo>
                        <a:pt x="71154" y="92766"/>
                        <a:pt x="71430" y="92697"/>
                        <a:pt x="71637" y="92559"/>
                      </a:cubicBezTo>
                      <a:cubicBezTo>
                        <a:pt x="71706" y="92559"/>
                        <a:pt x="71706" y="92490"/>
                        <a:pt x="71775" y="92490"/>
                      </a:cubicBezTo>
                      <a:cubicBezTo>
                        <a:pt x="72258" y="92283"/>
                        <a:pt x="72672" y="92007"/>
                        <a:pt x="73087" y="91731"/>
                      </a:cubicBezTo>
                      <a:cubicBezTo>
                        <a:pt x="73363" y="91592"/>
                        <a:pt x="73639" y="91385"/>
                        <a:pt x="73984" y="91247"/>
                      </a:cubicBezTo>
                      <a:cubicBezTo>
                        <a:pt x="74329" y="91040"/>
                        <a:pt x="74674" y="90833"/>
                        <a:pt x="74950" y="90626"/>
                      </a:cubicBezTo>
                      <a:cubicBezTo>
                        <a:pt x="75365" y="90419"/>
                        <a:pt x="75710" y="90143"/>
                        <a:pt x="76124" y="89867"/>
                      </a:cubicBezTo>
                      <a:cubicBezTo>
                        <a:pt x="76331" y="89729"/>
                        <a:pt x="76469" y="89659"/>
                        <a:pt x="76676" y="89521"/>
                      </a:cubicBezTo>
                      <a:cubicBezTo>
                        <a:pt x="77160" y="89176"/>
                        <a:pt x="77643" y="88831"/>
                        <a:pt x="78126" y="88486"/>
                      </a:cubicBezTo>
                      <a:cubicBezTo>
                        <a:pt x="78264" y="88348"/>
                        <a:pt x="78402" y="88279"/>
                        <a:pt x="78540" y="88141"/>
                      </a:cubicBezTo>
                      <a:cubicBezTo>
                        <a:pt x="79024" y="87726"/>
                        <a:pt x="79576" y="87381"/>
                        <a:pt x="80059" y="86967"/>
                      </a:cubicBezTo>
                      <a:cubicBezTo>
                        <a:pt x="80128" y="86898"/>
                        <a:pt x="80266" y="86829"/>
                        <a:pt x="80335" y="86691"/>
                      </a:cubicBezTo>
                      <a:cubicBezTo>
                        <a:pt x="80888" y="86208"/>
                        <a:pt x="81440" y="85793"/>
                        <a:pt x="81923" y="85310"/>
                      </a:cubicBezTo>
                      <a:cubicBezTo>
                        <a:pt x="81923" y="85310"/>
                        <a:pt x="81992" y="85241"/>
                        <a:pt x="81992" y="85241"/>
                      </a:cubicBezTo>
                      <a:cubicBezTo>
                        <a:pt x="82544" y="84758"/>
                        <a:pt x="83097" y="84206"/>
                        <a:pt x="83580" y="83722"/>
                      </a:cubicBezTo>
                      <a:cubicBezTo>
                        <a:pt x="83580" y="83722"/>
                        <a:pt x="83580" y="83722"/>
                        <a:pt x="83649" y="83653"/>
                      </a:cubicBezTo>
                      <a:cubicBezTo>
                        <a:pt x="84201" y="83101"/>
                        <a:pt x="84685" y="82549"/>
                        <a:pt x="85237" y="81996"/>
                      </a:cubicBezTo>
                      <a:cubicBezTo>
                        <a:pt x="85237" y="81996"/>
                        <a:pt x="85237" y="81996"/>
                        <a:pt x="85306" y="81927"/>
                      </a:cubicBezTo>
                      <a:cubicBezTo>
                        <a:pt x="85789" y="81444"/>
                        <a:pt x="86203" y="80892"/>
                        <a:pt x="86687" y="80340"/>
                      </a:cubicBezTo>
                      <a:cubicBezTo>
                        <a:pt x="86756" y="80271"/>
                        <a:pt x="86825" y="80133"/>
                        <a:pt x="86963" y="80063"/>
                      </a:cubicBezTo>
                      <a:cubicBezTo>
                        <a:pt x="87377" y="79580"/>
                        <a:pt x="87791" y="79028"/>
                        <a:pt x="88205" y="78476"/>
                      </a:cubicBezTo>
                      <a:cubicBezTo>
                        <a:pt x="88274" y="78338"/>
                        <a:pt x="88343" y="78269"/>
                        <a:pt x="88482" y="78130"/>
                      </a:cubicBezTo>
                      <a:cubicBezTo>
                        <a:pt x="88896" y="77578"/>
                        <a:pt x="89241" y="77095"/>
                        <a:pt x="89586" y="76543"/>
                      </a:cubicBezTo>
                      <a:cubicBezTo>
                        <a:pt x="89655" y="76405"/>
                        <a:pt x="89793" y="76267"/>
                        <a:pt x="89862" y="76128"/>
                      </a:cubicBezTo>
                      <a:cubicBezTo>
                        <a:pt x="90138" y="75714"/>
                        <a:pt x="90415" y="75231"/>
                        <a:pt x="90691" y="74817"/>
                      </a:cubicBezTo>
                      <a:cubicBezTo>
                        <a:pt x="90829" y="74541"/>
                        <a:pt x="91036" y="74264"/>
                        <a:pt x="91174" y="73988"/>
                      </a:cubicBezTo>
                      <a:cubicBezTo>
                        <a:pt x="91381" y="73643"/>
                        <a:pt x="91588" y="73298"/>
                        <a:pt x="91795" y="72884"/>
                      </a:cubicBezTo>
                      <a:cubicBezTo>
                        <a:pt x="92002" y="72539"/>
                        <a:pt x="92209" y="72124"/>
                        <a:pt x="92417" y="71779"/>
                      </a:cubicBezTo>
                      <a:cubicBezTo>
                        <a:pt x="92624" y="71434"/>
                        <a:pt x="92762" y="71089"/>
                        <a:pt x="92969" y="70744"/>
                      </a:cubicBezTo>
                      <a:cubicBezTo>
                        <a:pt x="93176" y="70329"/>
                        <a:pt x="93314" y="69984"/>
                        <a:pt x="93521" y="69570"/>
                      </a:cubicBezTo>
                      <a:cubicBezTo>
                        <a:pt x="93659" y="69363"/>
                        <a:pt x="93728" y="69087"/>
                        <a:pt x="93866" y="68880"/>
                      </a:cubicBezTo>
                      <a:cubicBezTo>
                        <a:pt x="94142" y="68258"/>
                        <a:pt x="94419" y="67568"/>
                        <a:pt x="94695" y="66947"/>
                      </a:cubicBezTo>
                      <a:cubicBezTo>
                        <a:pt x="94764" y="66671"/>
                        <a:pt x="94902" y="66463"/>
                        <a:pt x="94971" y="66187"/>
                      </a:cubicBezTo>
                      <a:cubicBezTo>
                        <a:pt x="95109" y="65773"/>
                        <a:pt x="95247" y="65428"/>
                        <a:pt x="95385" y="65014"/>
                      </a:cubicBezTo>
                      <a:cubicBezTo>
                        <a:pt x="95454" y="64807"/>
                        <a:pt x="95523" y="64599"/>
                        <a:pt x="95592" y="64323"/>
                      </a:cubicBezTo>
                      <a:cubicBezTo>
                        <a:pt x="95730" y="63909"/>
                        <a:pt x="95868" y="63426"/>
                        <a:pt x="96006" y="63012"/>
                      </a:cubicBezTo>
                      <a:cubicBezTo>
                        <a:pt x="96145" y="62666"/>
                        <a:pt x="96214" y="62321"/>
                        <a:pt x="96283" y="61976"/>
                      </a:cubicBezTo>
                      <a:cubicBezTo>
                        <a:pt x="96421" y="61562"/>
                        <a:pt x="96490" y="61079"/>
                        <a:pt x="96628" y="60595"/>
                      </a:cubicBezTo>
                      <a:cubicBezTo>
                        <a:pt x="96697" y="60181"/>
                        <a:pt x="96835" y="59767"/>
                        <a:pt x="96904" y="59353"/>
                      </a:cubicBezTo>
                      <a:cubicBezTo>
                        <a:pt x="96973" y="59077"/>
                        <a:pt x="97042" y="58731"/>
                        <a:pt x="97111" y="58455"/>
                      </a:cubicBezTo>
                      <a:cubicBezTo>
                        <a:pt x="97180" y="57972"/>
                        <a:pt x="97318" y="57489"/>
                        <a:pt x="97387" y="56936"/>
                      </a:cubicBezTo>
                      <a:cubicBezTo>
                        <a:pt x="97456" y="56660"/>
                        <a:pt x="97456" y="56384"/>
                        <a:pt x="97525" y="56108"/>
                      </a:cubicBezTo>
                      <a:cubicBezTo>
                        <a:pt x="97594" y="55487"/>
                        <a:pt x="97663" y="54934"/>
                        <a:pt x="97732" y="54313"/>
                      </a:cubicBezTo>
                      <a:cubicBezTo>
                        <a:pt x="97732" y="54175"/>
                        <a:pt x="97732" y="53968"/>
                        <a:pt x="97801" y="53830"/>
                      </a:cubicBezTo>
                      <a:cubicBezTo>
                        <a:pt x="97870" y="53070"/>
                        <a:pt x="97939" y="52311"/>
                        <a:pt x="98009" y="51552"/>
                      </a:cubicBezTo>
                      <a:cubicBezTo>
                        <a:pt x="98009" y="51552"/>
                        <a:pt x="98009" y="51552"/>
                        <a:pt x="98009" y="51552"/>
                      </a:cubicBezTo>
                      <a:cubicBezTo>
                        <a:pt x="98078" y="50723"/>
                        <a:pt x="98078" y="49895"/>
                        <a:pt x="98078" y="49066"/>
                      </a:cubicBezTo>
                      <a:cubicBezTo>
                        <a:pt x="98078" y="47479"/>
                        <a:pt x="98009" y="45822"/>
                        <a:pt x="97870" y="44234"/>
                      </a:cubicBezTo>
                      <a:cubicBezTo>
                        <a:pt x="97870" y="44165"/>
                        <a:pt x="97870" y="44027"/>
                        <a:pt x="97870" y="43958"/>
                      </a:cubicBezTo>
                      <a:cubicBezTo>
                        <a:pt x="97801" y="43267"/>
                        <a:pt x="97732" y="42577"/>
                        <a:pt x="97594" y="41887"/>
                      </a:cubicBezTo>
                      <a:cubicBezTo>
                        <a:pt x="97594" y="41680"/>
                        <a:pt x="97525" y="41542"/>
                        <a:pt x="97525" y="41334"/>
                      </a:cubicBezTo>
                      <a:cubicBezTo>
                        <a:pt x="97456" y="40782"/>
                        <a:pt x="97318" y="40230"/>
                        <a:pt x="97249" y="39678"/>
                      </a:cubicBezTo>
                      <a:cubicBezTo>
                        <a:pt x="97180" y="39332"/>
                        <a:pt x="97111" y="38918"/>
                        <a:pt x="97042" y="38573"/>
                      </a:cubicBezTo>
                      <a:cubicBezTo>
                        <a:pt x="96973" y="38159"/>
                        <a:pt x="96835" y="37814"/>
                        <a:pt x="96766" y="37399"/>
                      </a:cubicBezTo>
                      <a:cubicBezTo>
                        <a:pt x="96697" y="36985"/>
                        <a:pt x="96559" y="36640"/>
                        <a:pt x="96490" y="36226"/>
                      </a:cubicBezTo>
                      <a:cubicBezTo>
                        <a:pt x="96421" y="35881"/>
                        <a:pt x="96283" y="35535"/>
                        <a:pt x="96214" y="35259"/>
                      </a:cubicBezTo>
                      <a:cubicBezTo>
                        <a:pt x="96076" y="34707"/>
                        <a:pt x="95868" y="34224"/>
                        <a:pt x="95730" y="33671"/>
                      </a:cubicBezTo>
                      <a:cubicBezTo>
                        <a:pt x="95661" y="33464"/>
                        <a:pt x="95592" y="33257"/>
                        <a:pt x="95523" y="33050"/>
                      </a:cubicBezTo>
                      <a:cubicBezTo>
                        <a:pt x="95385" y="32636"/>
                        <a:pt x="95247" y="32222"/>
                        <a:pt x="95109" y="31807"/>
                      </a:cubicBezTo>
                      <a:cubicBezTo>
                        <a:pt x="95040" y="31669"/>
                        <a:pt x="95040" y="31531"/>
                        <a:pt x="94971" y="31393"/>
                      </a:cubicBezTo>
                      <a:cubicBezTo>
                        <a:pt x="94902" y="31255"/>
                        <a:pt x="94902" y="31117"/>
                        <a:pt x="94833" y="30979"/>
                      </a:cubicBezTo>
                      <a:cubicBezTo>
                        <a:pt x="94833" y="30910"/>
                        <a:pt x="94764" y="30841"/>
                        <a:pt x="94764" y="30772"/>
                      </a:cubicBezTo>
                      <a:cubicBezTo>
                        <a:pt x="94557" y="30289"/>
                        <a:pt x="94419" y="29874"/>
                        <a:pt x="94212" y="29460"/>
                      </a:cubicBezTo>
                      <a:cubicBezTo>
                        <a:pt x="94004" y="28977"/>
                        <a:pt x="93728" y="28425"/>
                        <a:pt x="93521" y="27941"/>
                      </a:cubicBezTo>
                      <a:cubicBezTo>
                        <a:pt x="93452" y="27734"/>
                        <a:pt x="93314" y="27596"/>
                        <a:pt x="93245" y="27389"/>
                      </a:cubicBezTo>
                      <a:cubicBezTo>
                        <a:pt x="93038" y="26906"/>
                        <a:pt x="92762" y="26492"/>
                        <a:pt x="92555" y="26008"/>
                      </a:cubicBezTo>
                      <a:cubicBezTo>
                        <a:pt x="92417" y="25801"/>
                        <a:pt x="92279" y="25525"/>
                        <a:pt x="92140" y="25318"/>
                      </a:cubicBezTo>
                      <a:cubicBezTo>
                        <a:pt x="91864" y="24835"/>
                        <a:pt x="91588" y="24352"/>
                        <a:pt x="91312" y="23868"/>
                      </a:cubicBezTo>
                      <a:cubicBezTo>
                        <a:pt x="91243" y="23730"/>
                        <a:pt x="91174" y="23592"/>
                        <a:pt x="91105" y="23523"/>
                      </a:cubicBezTo>
                      <a:cubicBezTo>
                        <a:pt x="90691" y="22902"/>
                        <a:pt x="90346" y="22281"/>
                        <a:pt x="89931" y="21659"/>
                      </a:cubicBezTo>
                      <a:cubicBezTo>
                        <a:pt x="89931" y="21659"/>
                        <a:pt x="89862" y="21590"/>
                        <a:pt x="89862" y="21590"/>
                      </a:cubicBezTo>
                      <a:cubicBezTo>
                        <a:pt x="89448" y="21038"/>
                        <a:pt x="89034" y="20417"/>
                        <a:pt x="88620" y="19864"/>
                      </a:cubicBezTo>
                      <a:cubicBezTo>
                        <a:pt x="88551" y="19795"/>
                        <a:pt x="88482" y="19726"/>
                        <a:pt x="88413" y="19588"/>
                      </a:cubicBezTo>
                      <a:cubicBezTo>
                        <a:pt x="86065" y="16481"/>
                        <a:pt x="83442" y="13720"/>
                        <a:pt x="80404" y="11235"/>
                      </a:cubicBezTo>
                      <a:cubicBezTo>
                        <a:pt x="80404" y="11235"/>
                        <a:pt x="80404" y="11235"/>
                        <a:pt x="80335" y="11166"/>
                      </a:cubicBezTo>
                      <a:cubicBezTo>
                        <a:pt x="79714" y="10682"/>
                        <a:pt x="79162" y="10199"/>
                        <a:pt x="78540" y="9785"/>
                      </a:cubicBezTo>
                      <a:cubicBezTo>
                        <a:pt x="78540" y="9785"/>
                        <a:pt x="78471" y="9785"/>
                        <a:pt x="78471" y="9716"/>
                      </a:cubicBezTo>
                      <a:cubicBezTo>
                        <a:pt x="77919" y="9302"/>
                        <a:pt x="77298" y="8888"/>
                        <a:pt x="76745" y="8473"/>
                      </a:cubicBezTo>
                      <a:cubicBezTo>
                        <a:pt x="76676" y="8404"/>
                        <a:pt x="76538" y="8335"/>
                        <a:pt x="76469" y="8266"/>
                      </a:cubicBezTo>
                      <a:cubicBezTo>
                        <a:pt x="75986" y="7921"/>
                        <a:pt x="75434" y="7576"/>
                        <a:pt x="74950" y="7300"/>
                      </a:cubicBezTo>
                      <a:cubicBezTo>
                        <a:pt x="74743" y="7162"/>
                        <a:pt x="74605" y="7093"/>
                        <a:pt x="74398" y="6955"/>
                      </a:cubicBezTo>
                      <a:cubicBezTo>
                        <a:pt x="73915" y="6678"/>
                        <a:pt x="73432" y="6402"/>
                        <a:pt x="72948" y="6126"/>
                      </a:cubicBezTo>
                      <a:cubicBezTo>
                        <a:pt x="72741" y="5988"/>
                        <a:pt x="72534" y="5850"/>
                        <a:pt x="72258" y="5781"/>
                      </a:cubicBezTo>
                      <a:cubicBezTo>
                        <a:pt x="71844" y="5574"/>
                        <a:pt x="71361" y="5298"/>
                        <a:pt x="70877" y="5091"/>
                      </a:cubicBezTo>
                      <a:cubicBezTo>
                        <a:pt x="70670" y="4953"/>
                        <a:pt x="70463" y="4883"/>
                        <a:pt x="70256" y="4745"/>
                      </a:cubicBezTo>
                      <a:cubicBezTo>
                        <a:pt x="69773" y="4538"/>
                        <a:pt x="69221" y="4262"/>
                        <a:pt x="68737" y="4055"/>
                      </a:cubicBezTo>
                      <a:cubicBezTo>
                        <a:pt x="68461" y="3917"/>
                        <a:pt x="68254" y="3848"/>
                        <a:pt x="67978" y="3710"/>
                      </a:cubicBezTo>
                      <a:cubicBezTo>
                        <a:pt x="67495" y="3503"/>
                        <a:pt x="66942" y="3296"/>
                        <a:pt x="66459" y="3089"/>
                      </a:cubicBezTo>
                      <a:cubicBezTo>
                        <a:pt x="66114" y="2950"/>
                        <a:pt x="65769" y="2812"/>
                        <a:pt x="65424" y="2743"/>
                      </a:cubicBezTo>
                      <a:cubicBezTo>
                        <a:pt x="65078" y="2605"/>
                        <a:pt x="64733" y="2536"/>
                        <a:pt x="64457" y="2398"/>
                      </a:cubicBezTo>
                      <a:cubicBezTo>
                        <a:pt x="64112" y="2260"/>
                        <a:pt x="63836" y="2191"/>
                        <a:pt x="63491" y="2122"/>
                      </a:cubicBezTo>
                      <a:cubicBezTo>
                        <a:pt x="63007" y="1984"/>
                        <a:pt x="62524" y="1846"/>
                        <a:pt x="62041" y="1708"/>
                      </a:cubicBezTo>
                      <a:cubicBezTo>
                        <a:pt x="61765" y="1639"/>
                        <a:pt x="61420" y="1570"/>
                        <a:pt x="61143" y="1501"/>
                      </a:cubicBezTo>
                      <a:cubicBezTo>
                        <a:pt x="60522" y="1363"/>
                        <a:pt x="59901" y="1225"/>
                        <a:pt x="59279" y="1087"/>
                      </a:cubicBezTo>
                      <a:cubicBezTo>
                        <a:pt x="59141" y="1087"/>
                        <a:pt x="59072" y="1017"/>
                        <a:pt x="58934" y="1017"/>
                      </a:cubicBezTo>
                      <a:cubicBezTo>
                        <a:pt x="58313" y="879"/>
                        <a:pt x="57692" y="810"/>
                        <a:pt x="57001" y="672"/>
                      </a:cubicBezTo>
                      <a:cubicBezTo>
                        <a:pt x="56863" y="672"/>
                        <a:pt x="56725" y="603"/>
                        <a:pt x="56587" y="603"/>
                      </a:cubicBezTo>
                      <a:cubicBezTo>
                        <a:pt x="55828" y="465"/>
                        <a:pt x="55068" y="396"/>
                        <a:pt x="54378" y="327"/>
                      </a:cubicBezTo>
                      <a:cubicBezTo>
                        <a:pt x="54378" y="327"/>
                        <a:pt x="54378" y="327"/>
                        <a:pt x="54378" y="327"/>
                      </a:cubicBezTo>
                      <a:cubicBezTo>
                        <a:pt x="52721" y="189"/>
                        <a:pt x="51064" y="51"/>
                        <a:pt x="49407" y="51"/>
                      </a:cubicBezTo>
                      <a:cubicBezTo>
                        <a:pt x="48924" y="120"/>
                        <a:pt x="48786" y="120"/>
                        <a:pt x="48717" y="120"/>
                      </a:cubicBezTo>
                      <a:lnTo>
                        <a:pt x="48717" y="120"/>
                      </a:lnTo>
                      <a:close/>
                    </a:path>
                  </a:pathLst>
                </a:custGeom>
                <a:solidFill>
                  <a:srgbClr val="DEE8FE"/>
                </a:solidFill>
                <a:ln w="6856"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A3B769E-123B-E3C4-F183-229032BDCB99}"/>
                    </a:ext>
                  </a:extLst>
                </p:cNvPr>
                <p:cNvSpPr/>
                <p:nvPr/>
              </p:nvSpPr>
              <p:spPr>
                <a:xfrm>
                  <a:off x="7388280" y="3078741"/>
                  <a:ext cx="97892" cy="64272"/>
                </a:xfrm>
                <a:custGeom>
                  <a:avLst/>
                  <a:gdLst>
                    <a:gd name="connsiteX0" fmla="*/ 95592 w 97892"/>
                    <a:gd name="connsiteY0" fmla="*/ 54 h 64272"/>
                    <a:gd name="connsiteX1" fmla="*/ 49131 w 97892"/>
                    <a:gd name="connsiteY1" fmla="*/ 33605 h 64272"/>
                    <a:gd name="connsiteX2" fmla="*/ 2670 w 97892"/>
                    <a:gd name="connsiteY2" fmla="*/ 54 h 64272"/>
                    <a:gd name="connsiteX3" fmla="*/ 185 w 97892"/>
                    <a:gd name="connsiteY3" fmla="*/ 15449 h 64272"/>
                    <a:gd name="connsiteX4" fmla="*/ 49131 w 97892"/>
                    <a:gd name="connsiteY4" fmla="*/ 64326 h 64272"/>
                    <a:gd name="connsiteX5" fmla="*/ 98077 w 97892"/>
                    <a:gd name="connsiteY5" fmla="*/ 15449 h 64272"/>
                    <a:gd name="connsiteX6" fmla="*/ 95592 w 97892"/>
                    <a:gd name="connsiteY6" fmla="*/ 54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92" h="64272">
                      <a:moveTo>
                        <a:pt x="95592" y="54"/>
                      </a:moveTo>
                      <a:cubicBezTo>
                        <a:pt x="88965" y="20074"/>
                        <a:pt x="70256" y="33605"/>
                        <a:pt x="49131" y="33605"/>
                      </a:cubicBezTo>
                      <a:cubicBezTo>
                        <a:pt x="28075" y="33605"/>
                        <a:pt x="9367" y="20074"/>
                        <a:pt x="2670" y="54"/>
                      </a:cubicBezTo>
                      <a:cubicBezTo>
                        <a:pt x="1013" y="5024"/>
                        <a:pt x="185" y="10202"/>
                        <a:pt x="185" y="15449"/>
                      </a:cubicBezTo>
                      <a:cubicBezTo>
                        <a:pt x="185" y="42442"/>
                        <a:pt x="22069" y="64326"/>
                        <a:pt x="49131" y="64326"/>
                      </a:cubicBezTo>
                      <a:cubicBezTo>
                        <a:pt x="76124" y="64326"/>
                        <a:pt x="98009" y="42442"/>
                        <a:pt x="98077" y="15449"/>
                      </a:cubicBezTo>
                      <a:cubicBezTo>
                        <a:pt x="98077" y="10202"/>
                        <a:pt x="97249" y="5024"/>
                        <a:pt x="95592" y="54"/>
                      </a:cubicBezTo>
                      <a:close/>
                    </a:path>
                  </a:pathLst>
                </a:custGeom>
                <a:solidFill>
                  <a:srgbClr val="C9D9FD"/>
                </a:solidFill>
                <a:ln w="6856" cap="flat">
                  <a:noFill/>
                  <a:prstDash val="solid"/>
                  <a:miter/>
                </a:ln>
              </p:spPr>
              <p:txBody>
                <a:bodyPr rtlCol="0" anchor="ctr"/>
                <a:lstStyle/>
                <a:p>
                  <a:endParaRPr lang="en-US"/>
                </a:p>
              </p:txBody>
            </p:sp>
          </p:grpSp>
          <p:grpSp>
            <p:nvGrpSpPr>
              <p:cNvPr id="56" name="Graphic 2">
                <a:extLst>
                  <a:ext uri="{FF2B5EF4-FFF2-40B4-BE49-F238E27FC236}">
                    <a16:creationId xmlns:a16="http://schemas.microsoft.com/office/drawing/2014/main" id="{B4BBEC44-5FCE-9AEF-D667-78A431C9B947}"/>
                  </a:ext>
                </a:extLst>
              </p:cNvPr>
              <p:cNvGrpSpPr/>
              <p:nvPr/>
            </p:nvGrpSpPr>
            <p:grpSpPr>
              <a:xfrm>
                <a:off x="6373315" y="2960138"/>
                <a:ext cx="97892" cy="97892"/>
                <a:chOff x="6373315" y="2960138"/>
                <a:chExt cx="97892" cy="97892"/>
              </a:xfrm>
            </p:grpSpPr>
            <p:sp>
              <p:nvSpPr>
                <p:cNvPr id="60" name="Freeform: Shape 59">
                  <a:extLst>
                    <a:ext uri="{FF2B5EF4-FFF2-40B4-BE49-F238E27FC236}">
                      <a16:creationId xmlns:a16="http://schemas.microsoft.com/office/drawing/2014/main" id="{EBC65DBB-AFEB-D8DB-F79C-64FBA115E702}"/>
                    </a:ext>
                  </a:extLst>
                </p:cNvPr>
                <p:cNvSpPr/>
                <p:nvPr/>
              </p:nvSpPr>
              <p:spPr>
                <a:xfrm>
                  <a:off x="6373315" y="2960138"/>
                  <a:ext cx="97892" cy="97892"/>
                </a:xfrm>
                <a:custGeom>
                  <a:avLst/>
                  <a:gdLst>
                    <a:gd name="connsiteX0" fmla="*/ 97924 w 97892"/>
                    <a:gd name="connsiteY0" fmla="*/ 48984 h 97892"/>
                    <a:gd name="connsiteX1" fmla="*/ 48977 w 97892"/>
                    <a:gd name="connsiteY1" fmla="*/ 97931 h 97892"/>
                    <a:gd name="connsiteX2" fmla="*/ 48977 w 97892"/>
                    <a:gd name="connsiteY2" fmla="*/ 97931 h 97892"/>
                    <a:gd name="connsiteX3" fmla="*/ 31 w 97892"/>
                    <a:gd name="connsiteY3" fmla="*/ 48984 h 97892"/>
                    <a:gd name="connsiteX4" fmla="*/ 31 w 97892"/>
                    <a:gd name="connsiteY4" fmla="*/ 48984 h 97892"/>
                    <a:gd name="connsiteX5" fmla="*/ 48977 w 97892"/>
                    <a:gd name="connsiteY5" fmla="*/ 38 h 97892"/>
                    <a:gd name="connsiteX6" fmla="*/ 48977 w 97892"/>
                    <a:gd name="connsiteY6" fmla="*/ 38 h 97892"/>
                    <a:gd name="connsiteX7" fmla="*/ 97924 w 97892"/>
                    <a:gd name="connsiteY7" fmla="*/ 48984 h 97892"/>
                    <a:gd name="connsiteX8" fmla="*/ 97924 w 97892"/>
                    <a:gd name="connsiteY8" fmla="*/ 48984 h 9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92" h="97892">
                      <a:moveTo>
                        <a:pt x="97924" y="48984"/>
                      </a:moveTo>
                      <a:cubicBezTo>
                        <a:pt x="97924" y="75977"/>
                        <a:pt x="76039" y="97931"/>
                        <a:pt x="48977" y="97931"/>
                      </a:cubicBezTo>
                      <a:lnTo>
                        <a:pt x="48977" y="97931"/>
                      </a:lnTo>
                      <a:cubicBezTo>
                        <a:pt x="21984" y="97931"/>
                        <a:pt x="31" y="76046"/>
                        <a:pt x="31" y="48984"/>
                      </a:cubicBezTo>
                      <a:lnTo>
                        <a:pt x="31" y="48984"/>
                      </a:lnTo>
                      <a:cubicBezTo>
                        <a:pt x="31" y="21991"/>
                        <a:pt x="21915" y="38"/>
                        <a:pt x="48977" y="38"/>
                      </a:cubicBezTo>
                      <a:lnTo>
                        <a:pt x="48977" y="38"/>
                      </a:lnTo>
                      <a:cubicBezTo>
                        <a:pt x="76039" y="38"/>
                        <a:pt x="97924" y="21922"/>
                        <a:pt x="97924" y="48984"/>
                      </a:cubicBezTo>
                      <a:lnTo>
                        <a:pt x="97924" y="48984"/>
                      </a:lnTo>
                      <a:close/>
                    </a:path>
                  </a:pathLst>
                </a:custGeom>
                <a:solidFill>
                  <a:srgbClr val="DEE8FE"/>
                </a:solidFill>
                <a:ln w="6856"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49B98590-2392-CDDF-E457-CFA5FF194B24}"/>
                    </a:ext>
                  </a:extLst>
                </p:cNvPr>
                <p:cNvSpPr/>
                <p:nvPr/>
              </p:nvSpPr>
              <p:spPr>
                <a:xfrm>
                  <a:off x="6455356" y="2995898"/>
                  <a:ext cx="15438" cy="7179"/>
                </a:xfrm>
                <a:custGeom>
                  <a:avLst/>
                  <a:gdLst>
                    <a:gd name="connsiteX0" fmla="*/ 14094 w 15438"/>
                    <a:gd name="connsiteY0" fmla="*/ 37 h 7179"/>
                    <a:gd name="connsiteX1" fmla="*/ 2289 w 15438"/>
                    <a:gd name="connsiteY1" fmla="*/ 313 h 7179"/>
                    <a:gd name="connsiteX2" fmla="*/ 2289 w 15438"/>
                    <a:gd name="connsiteY2" fmla="*/ 7216 h 7179"/>
                    <a:gd name="connsiteX3" fmla="*/ 15475 w 15438"/>
                    <a:gd name="connsiteY3" fmla="*/ 6940 h 7179"/>
                    <a:gd name="connsiteX4" fmla="*/ 14094 w 15438"/>
                    <a:gd name="connsiteY4" fmla="*/ 37 h 7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8" h="7179">
                      <a:moveTo>
                        <a:pt x="14094" y="37"/>
                      </a:moveTo>
                      <a:cubicBezTo>
                        <a:pt x="10090" y="106"/>
                        <a:pt x="6155" y="175"/>
                        <a:pt x="2289" y="313"/>
                      </a:cubicBezTo>
                      <a:cubicBezTo>
                        <a:pt x="-748" y="313"/>
                        <a:pt x="-679" y="7147"/>
                        <a:pt x="2289" y="7216"/>
                      </a:cubicBezTo>
                      <a:cubicBezTo>
                        <a:pt x="6639" y="7078"/>
                        <a:pt x="11057" y="7009"/>
                        <a:pt x="15475" y="6940"/>
                      </a:cubicBezTo>
                      <a:cubicBezTo>
                        <a:pt x="15199" y="4662"/>
                        <a:pt x="14716" y="2315"/>
                        <a:pt x="14094" y="37"/>
                      </a:cubicBezTo>
                      <a:close/>
                    </a:path>
                  </a:pathLst>
                </a:custGeom>
                <a:solidFill>
                  <a:srgbClr val="FFFFFF"/>
                </a:solidFill>
                <a:ln w="6856"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203465E-8BD1-B79A-C2D5-C398268E12C5}"/>
                    </a:ext>
                  </a:extLst>
                </p:cNvPr>
                <p:cNvSpPr/>
                <p:nvPr/>
              </p:nvSpPr>
              <p:spPr>
                <a:xfrm>
                  <a:off x="6373315" y="2993689"/>
                  <a:ext cx="97892" cy="64272"/>
                </a:xfrm>
                <a:custGeom>
                  <a:avLst/>
                  <a:gdLst>
                    <a:gd name="connsiteX0" fmla="*/ 95438 w 97892"/>
                    <a:gd name="connsiteY0" fmla="*/ 41 h 64272"/>
                    <a:gd name="connsiteX1" fmla="*/ 48977 w 97892"/>
                    <a:gd name="connsiteY1" fmla="*/ 33592 h 64272"/>
                    <a:gd name="connsiteX2" fmla="*/ 2516 w 97892"/>
                    <a:gd name="connsiteY2" fmla="*/ 41 h 64272"/>
                    <a:gd name="connsiteX3" fmla="*/ 31 w 97892"/>
                    <a:gd name="connsiteY3" fmla="*/ 15436 h 64272"/>
                    <a:gd name="connsiteX4" fmla="*/ 48977 w 97892"/>
                    <a:gd name="connsiteY4" fmla="*/ 64313 h 64272"/>
                    <a:gd name="connsiteX5" fmla="*/ 97924 w 97892"/>
                    <a:gd name="connsiteY5" fmla="*/ 15436 h 64272"/>
                    <a:gd name="connsiteX6" fmla="*/ 95438 w 97892"/>
                    <a:gd name="connsiteY6" fmla="*/ 41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92" h="64272">
                      <a:moveTo>
                        <a:pt x="95438" y="41"/>
                      </a:moveTo>
                      <a:cubicBezTo>
                        <a:pt x="88811" y="20061"/>
                        <a:pt x="70102" y="33592"/>
                        <a:pt x="48977" y="33592"/>
                      </a:cubicBezTo>
                      <a:cubicBezTo>
                        <a:pt x="27921" y="33592"/>
                        <a:pt x="9212" y="20061"/>
                        <a:pt x="2516" y="41"/>
                      </a:cubicBezTo>
                      <a:cubicBezTo>
                        <a:pt x="859" y="5011"/>
                        <a:pt x="31" y="10189"/>
                        <a:pt x="31" y="15436"/>
                      </a:cubicBezTo>
                      <a:cubicBezTo>
                        <a:pt x="31" y="42429"/>
                        <a:pt x="21915" y="64313"/>
                        <a:pt x="48977" y="64313"/>
                      </a:cubicBezTo>
                      <a:cubicBezTo>
                        <a:pt x="75970" y="64313"/>
                        <a:pt x="97854" y="42429"/>
                        <a:pt x="97924" y="15436"/>
                      </a:cubicBezTo>
                      <a:cubicBezTo>
                        <a:pt x="97924" y="10189"/>
                        <a:pt x="97095" y="5011"/>
                        <a:pt x="95438" y="41"/>
                      </a:cubicBezTo>
                      <a:close/>
                    </a:path>
                  </a:pathLst>
                </a:custGeom>
                <a:solidFill>
                  <a:srgbClr val="C9D9FD"/>
                </a:solidFill>
                <a:ln w="6856" cap="flat">
                  <a:noFill/>
                  <a:prstDash val="solid"/>
                  <a:miter/>
                </a:ln>
              </p:spPr>
              <p:txBody>
                <a:bodyPr rtlCol="0" anchor="ctr"/>
                <a:lstStyle/>
                <a:p>
                  <a:endParaRPr lang="en-US"/>
                </a:p>
              </p:txBody>
            </p:sp>
          </p:grpSp>
          <p:grpSp>
            <p:nvGrpSpPr>
              <p:cNvPr id="57" name="Graphic 2">
                <a:extLst>
                  <a:ext uri="{FF2B5EF4-FFF2-40B4-BE49-F238E27FC236}">
                    <a16:creationId xmlns:a16="http://schemas.microsoft.com/office/drawing/2014/main" id="{A672A1DD-75FD-1439-7084-EFC371209582}"/>
                  </a:ext>
                </a:extLst>
              </p:cNvPr>
              <p:cNvGrpSpPr/>
              <p:nvPr/>
            </p:nvGrpSpPr>
            <p:grpSpPr>
              <a:xfrm>
                <a:off x="6977793" y="3906481"/>
                <a:ext cx="97961" cy="97961"/>
                <a:chOff x="6977793" y="3906481"/>
                <a:chExt cx="97961" cy="97961"/>
              </a:xfrm>
            </p:grpSpPr>
            <p:sp>
              <p:nvSpPr>
                <p:cNvPr id="58" name="Freeform: Shape 57">
                  <a:extLst>
                    <a:ext uri="{FF2B5EF4-FFF2-40B4-BE49-F238E27FC236}">
                      <a16:creationId xmlns:a16="http://schemas.microsoft.com/office/drawing/2014/main" id="{41045E1D-2C56-5E9E-4293-93E690AAE43C}"/>
                    </a:ext>
                  </a:extLst>
                </p:cNvPr>
                <p:cNvSpPr/>
                <p:nvPr/>
              </p:nvSpPr>
              <p:spPr>
                <a:xfrm>
                  <a:off x="6977862" y="3906481"/>
                  <a:ext cx="97892" cy="97961"/>
                </a:xfrm>
                <a:custGeom>
                  <a:avLst/>
                  <a:gdLst>
                    <a:gd name="connsiteX0" fmla="*/ 48931 w 97892"/>
                    <a:gd name="connsiteY0" fmla="*/ 320 h 97961"/>
                    <a:gd name="connsiteX1" fmla="*/ 122 w 97892"/>
                    <a:gd name="connsiteY1" fmla="*/ 49266 h 97961"/>
                    <a:gd name="connsiteX2" fmla="*/ 20419 w 97892"/>
                    <a:gd name="connsiteY2" fmla="*/ 88962 h 97961"/>
                    <a:gd name="connsiteX3" fmla="*/ 20488 w 97892"/>
                    <a:gd name="connsiteY3" fmla="*/ 89031 h 97961"/>
                    <a:gd name="connsiteX4" fmla="*/ 31051 w 97892"/>
                    <a:gd name="connsiteY4" fmla="*/ 94761 h 97961"/>
                    <a:gd name="connsiteX5" fmla="*/ 31051 w 97892"/>
                    <a:gd name="connsiteY5" fmla="*/ 94761 h 97961"/>
                    <a:gd name="connsiteX6" fmla="*/ 33881 w 97892"/>
                    <a:gd name="connsiteY6" fmla="*/ 95796 h 97961"/>
                    <a:gd name="connsiteX7" fmla="*/ 33881 w 97892"/>
                    <a:gd name="connsiteY7" fmla="*/ 95796 h 97961"/>
                    <a:gd name="connsiteX8" fmla="*/ 39749 w 97892"/>
                    <a:gd name="connsiteY8" fmla="*/ 97315 h 97961"/>
                    <a:gd name="connsiteX9" fmla="*/ 39818 w 97892"/>
                    <a:gd name="connsiteY9" fmla="*/ 97315 h 97961"/>
                    <a:gd name="connsiteX10" fmla="*/ 42718 w 97892"/>
                    <a:gd name="connsiteY10" fmla="*/ 97798 h 97961"/>
                    <a:gd name="connsiteX11" fmla="*/ 42856 w 97892"/>
                    <a:gd name="connsiteY11" fmla="*/ 97798 h 97961"/>
                    <a:gd name="connsiteX12" fmla="*/ 45824 w 97892"/>
                    <a:gd name="connsiteY12" fmla="*/ 98075 h 97961"/>
                    <a:gd name="connsiteX13" fmla="*/ 46031 w 97892"/>
                    <a:gd name="connsiteY13" fmla="*/ 98075 h 97961"/>
                    <a:gd name="connsiteX14" fmla="*/ 49000 w 97892"/>
                    <a:gd name="connsiteY14" fmla="*/ 98144 h 97961"/>
                    <a:gd name="connsiteX15" fmla="*/ 49000 w 97892"/>
                    <a:gd name="connsiteY15" fmla="*/ 98144 h 97961"/>
                    <a:gd name="connsiteX16" fmla="*/ 51278 w 97892"/>
                    <a:gd name="connsiteY16" fmla="*/ 98075 h 97961"/>
                    <a:gd name="connsiteX17" fmla="*/ 51554 w 97892"/>
                    <a:gd name="connsiteY17" fmla="*/ 98075 h 97961"/>
                    <a:gd name="connsiteX18" fmla="*/ 53901 w 97892"/>
                    <a:gd name="connsiteY18" fmla="*/ 97867 h 97961"/>
                    <a:gd name="connsiteX19" fmla="*/ 53901 w 97892"/>
                    <a:gd name="connsiteY19" fmla="*/ 97867 h 97961"/>
                    <a:gd name="connsiteX20" fmla="*/ 55972 w 97892"/>
                    <a:gd name="connsiteY20" fmla="*/ 97591 h 97961"/>
                    <a:gd name="connsiteX21" fmla="*/ 56663 w 97892"/>
                    <a:gd name="connsiteY21" fmla="*/ 97522 h 97961"/>
                    <a:gd name="connsiteX22" fmla="*/ 58251 w 97892"/>
                    <a:gd name="connsiteY22" fmla="*/ 97246 h 97961"/>
                    <a:gd name="connsiteX23" fmla="*/ 59493 w 97892"/>
                    <a:gd name="connsiteY23" fmla="*/ 96970 h 97961"/>
                    <a:gd name="connsiteX24" fmla="*/ 60598 w 97892"/>
                    <a:gd name="connsiteY24" fmla="*/ 96694 h 97961"/>
                    <a:gd name="connsiteX25" fmla="*/ 61841 w 97892"/>
                    <a:gd name="connsiteY25" fmla="*/ 96349 h 97961"/>
                    <a:gd name="connsiteX26" fmla="*/ 63014 w 97892"/>
                    <a:gd name="connsiteY26" fmla="*/ 96003 h 97961"/>
                    <a:gd name="connsiteX27" fmla="*/ 66949 w 97892"/>
                    <a:gd name="connsiteY27" fmla="*/ 94623 h 97961"/>
                    <a:gd name="connsiteX28" fmla="*/ 67087 w 97892"/>
                    <a:gd name="connsiteY28" fmla="*/ 94554 h 97961"/>
                    <a:gd name="connsiteX29" fmla="*/ 69296 w 97892"/>
                    <a:gd name="connsiteY29" fmla="*/ 93587 h 97961"/>
                    <a:gd name="connsiteX30" fmla="*/ 69434 w 97892"/>
                    <a:gd name="connsiteY30" fmla="*/ 93518 h 97961"/>
                    <a:gd name="connsiteX31" fmla="*/ 70746 w 97892"/>
                    <a:gd name="connsiteY31" fmla="*/ 92897 h 97961"/>
                    <a:gd name="connsiteX32" fmla="*/ 71644 w 97892"/>
                    <a:gd name="connsiteY32" fmla="*/ 92414 h 97961"/>
                    <a:gd name="connsiteX33" fmla="*/ 72679 w 97892"/>
                    <a:gd name="connsiteY33" fmla="*/ 91861 h 97961"/>
                    <a:gd name="connsiteX34" fmla="*/ 73922 w 97892"/>
                    <a:gd name="connsiteY34" fmla="*/ 91171 h 97961"/>
                    <a:gd name="connsiteX35" fmla="*/ 74405 w 97892"/>
                    <a:gd name="connsiteY35" fmla="*/ 90895 h 97961"/>
                    <a:gd name="connsiteX36" fmla="*/ 75924 w 97892"/>
                    <a:gd name="connsiteY36" fmla="*/ 89928 h 97961"/>
                    <a:gd name="connsiteX37" fmla="*/ 76476 w 97892"/>
                    <a:gd name="connsiteY37" fmla="*/ 89583 h 97961"/>
                    <a:gd name="connsiteX38" fmla="*/ 77995 w 97892"/>
                    <a:gd name="connsiteY38" fmla="*/ 88479 h 97961"/>
                    <a:gd name="connsiteX39" fmla="*/ 78271 w 97892"/>
                    <a:gd name="connsiteY39" fmla="*/ 88271 h 97961"/>
                    <a:gd name="connsiteX40" fmla="*/ 79997 w 97892"/>
                    <a:gd name="connsiteY40" fmla="*/ 86891 h 97961"/>
                    <a:gd name="connsiteX41" fmla="*/ 80135 w 97892"/>
                    <a:gd name="connsiteY41" fmla="*/ 86822 h 97961"/>
                    <a:gd name="connsiteX42" fmla="*/ 83518 w 97892"/>
                    <a:gd name="connsiteY42" fmla="*/ 83784 h 97961"/>
                    <a:gd name="connsiteX43" fmla="*/ 83587 w 97892"/>
                    <a:gd name="connsiteY43" fmla="*/ 83715 h 97961"/>
                    <a:gd name="connsiteX44" fmla="*/ 85175 w 97892"/>
                    <a:gd name="connsiteY44" fmla="*/ 82058 h 97961"/>
                    <a:gd name="connsiteX45" fmla="*/ 85244 w 97892"/>
                    <a:gd name="connsiteY45" fmla="*/ 81989 h 97961"/>
                    <a:gd name="connsiteX46" fmla="*/ 86762 w 97892"/>
                    <a:gd name="connsiteY46" fmla="*/ 80263 h 97961"/>
                    <a:gd name="connsiteX47" fmla="*/ 86831 w 97892"/>
                    <a:gd name="connsiteY47" fmla="*/ 80194 h 97961"/>
                    <a:gd name="connsiteX48" fmla="*/ 88143 w 97892"/>
                    <a:gd name="connsiteY48" fmla="*/ 78537 h 97961"/>
                    <a:gd name="connsiteX49" fmla="*/ 88350 w 97892"/>
                    <a:gd name="connsiteY49" fmla="*/ 78261 h 97961"/>
                    <a:gd name="connsiteX50" fmla="*/ 89524 w 97892"/>
                    <a:gd name="connsiteY50" fmla="*/ 76604 h 97961"/>
                    <a:gd name="connsiteX51" fmla="*/ 89800 w 97892"/>
                    <a:gd name="connsiteY51" fmla="*/ 76190 h 97961"/>
                    <a:gd name="connsiteX52" fmla="*/ 90628 w 97892"/>
                    <a:gd name="connsiteY52" fmla="*/ 74879 h 97961"/>
                    <a:gd name="connsiteX53" fmla="*/ 91112 w 97892"/>
                    <a:gd name="connsiteY53" fmla="*/ 74119 h 97961"/>
                    <a:gd name="connsiteX54" fmla="*/ 91871 w 97892"/>
                    <a:gd name="connsiteY54" fmla="*/ 72807 h 97961"/>
                    <a:gd name="connsiteX55" fmla="*/ 92285 w 97892"/>
                    <a:gd name="connsiteY55" fmla="*/ 72048 h 97961"/>
                    <a:gd name="connsiteX56" fmla="*/ 92976 w 97892"/>
                    <a:gd name="connsiteY56" fmla="*/ 70736 h 97961"/>
                    <a:gd name="connsiteX57" fmla="*/ 93528 w 97892"/>
                    <a:gd name="connsiteY57" fmla="*/ 69632 h 97961"/>
                    <a:gd name="connsiteX58" fmla="*/ 94011 w 97892"/>
                    <a:gd name="connsiteY58" fmla="*/ 68596 h 97961"/>
                    <a:gd name="connsiteX59" fmla="*/ 94633 w 97892"/>
                    <a:gd name="connsiteY59" fmla="*/ 67077 h 97961"/>
                    <a:gd name="connsiteX60" fmla="*/ 94702 w 97892"/>
                    <a:gd name="connsiteY60" fmla="*/ 66939 h 97961"/>
                    <a:gd name="connsiteX61" fmla="*/ 95254 w 97892"/>
                    <a:gd name="connsiteY61" fmla="*/ 65490 h 97961"/>
                    <a:gd name="connsiteX62" fmla="*/ 95392 w 97892"/>
                    <a:gd name="connsiteY62" fmla="*/ 65006 h 97961"/>
                    <a:gd name="connsiteX63" fmla="*/ 95461 w 97892"/>
                    <a:gd name="connsiteY63" fmla="*/ 64730 h 97961"/>
                    <a:gd name="connsiteX64" fmla="*/ 95530 w 97892"/>
                    <a:gd name="connsiteY64" fmla="*/ 64592 h 97961"/>
                    <a:gd name="connsiteX65" fmla="*/ 96013 w 97892"/>
                    <a:gd name="connsiteY65" fmla="*/ 63142 h 97961"/>
                    <a:gd name="connsiteX66" fmla="*/ 96289 w 97892"/>
                    <a:gd name="connsiteY66" fmla="*/ 62107 h 97961"/>
                    <a:gd name="connsiteX67" fmla="*/ 96635 w 97892"/>
                    <a:gd name="connsiteY67" fmla="*/ 60726 h 97961"/>
                    <a:gd name="connsiteX68" fmla="*/ 96911 w 97892"/>
                    <a:gd name="connsiteY68" fmla="*/ 59553 h 97961"/>
                    <a:gd name="connsiteX69" fmla="*/ 97118 w 97892"/>
                    <a:gd name="connsiteY69" fmla="*/ 58517 h 97961"/>
                    <a:gd name="connsiteX70" fmla="*/ 97394 w 97892"/>
                    <a:gd name="connsiteY70" fmla="*/ 56791 h 97961"/>
                    <a:gd name="connsiteX71" fmla="*/ 97463 w 97892"/>
                    <a:gd name="connsiteY71" fmla="*/ 56377 h 97961"/>
                    <a:gd name="connsiteX72" fmla="*/ 97739 w 97892"/>
                    <a:gd name="connsiteY72" fmla="*/ 54375 h 97961"/>
                    <a:gd name="connsiteX73" fmla="*/ 97808 w 97892"/>
                    <a:gd name="connsiteY73" fmla="*/ 53892 h 97961"/>
                    <a:gd name="connsiteX74" fmla="*/ 97946 w 97892"/>
                    <a:gd name="connsiteY74" fmla="*/ 51613 h 97961"/>
                    <a:gd name="connsiteX75" fmla="*/ 97946 w 97892"/>
                    <a:gd name="connsiteY75" fmla="*/ 51613 h 97961"/>
                    <a:gd name="connsiteX76" fmla="*/ 98015 w 97892"/>
                    <a:gd name="connsiteY76" fmla="*/ 49128 h 97961"/>
                    <a:gd name="connsiteX77" fmla="*/ 97808 w 97892"/>
                    <a:gd name="connsiteY77" fmla="*/ 44848 h 97961"/>
                    <a:gd name="connsiteX78" fmla="*/ 97808 w 97892"/>
                    <a:gd name="connsiteY78" fmla="*/ 44848 h 97961"/>
                    <a:gd name="connsiteX79" fmla="*/ 97256 w 97892"/>
                    <a:gd name="connsiteY79" fmla="*/ 40844 h 97961"/>
                    <a:gd name="connsiteX80" fmla="*/ 97187 w 97892"/>
                    <a:gd name="connsiteY80" fmla="*/ 40568 h 97961"/>
                    <a:gd name="connsiteX81" fmla="*/ 96358 w 97892"/>
                    <a:gd name="connsiteY81" fmla="*/ 36771 h 97961"/>
                    <a:gd name="connsiteX82" fmla="*/ 96289 w 97892"/>
                    <a:gd name="connsiteY82" fmla="*/ 36494 h 97961"/>
                    <a:gd name="connsiteX83" fmla="*/ 95116 w 97892"/>
                    <a:gd name="connsiteY83" fmla="*/ 32767 h 97961"/>
                    <a:gd name="connsiteX84" fmla="*/ 95047 w 97892"/>
                    <a:gd name="connsiteY84" fmla="*/ 32629 h 97961"/>
                    <a:gd name="connsiteX85" fmla="*/ 93597 w 97892"/>
                    <a:gd name="connsiteY85" fmla="*/ 28970 h 97961"/>
                    <a:gd name="connsiteX86" fmla="*/ 93528 w 97892"/>
                    <a:gd name="connsiteY86" fmla="*/ 28763 h 97961"/>
                    <a:gd name="connsiteX87" fmla="*/ 91733 w 97892"/>
                    <a:gd name="connsiteY87" fmla="*/ 25242 h 97961"/>
                    <a:gd name="connsiteX88" fmla="*/ 91733 w 97892"/>
                    <a:gd name="connsiteY88" fmla="*/ 25173 h 97961"/>
                    <a:gd name="connsiteX89" fmla="*/ 87246 w 97892"/>
                    <a:gd name="connsiteY89" fmla="*/ 18476 h 97961"/>
                    <a:gd name="connsiteX90" fmla="*/ 87246 w 97892"/>
                    <a:gd name="connsiteY90" fmla="*/ 18476 h 97961"/>
                    <a:gd name="connsiteX91" fmla="*/ 78547 w 97892"/>
                    <a:gd name="connsiteY91" fmla="*/ 9985 h 97961"/>
                    <a:gd name="connsiteX92" fmla="*/ 78547 w 97892"/>
                    <a:gd name="connsiteY92" fmla="*/ 9985 h 97961"/>
                    <a:gd name="connsiteX93" fmla="*/ 78271 w 97892"/>
                    <a:gd name="connsiteY93" fmla="*/ 9778 h 97961"/>
                    <a:gd name="connsiteX94" fmla="*/ 78271 w 97892"/>
                    <a:gd name="connsiteY94" fmla="*/ 9778 h 97961"/>
                    <a:gd name="connsiteX95" fmla="*/ 75164 w 97892"/>
                    <a:gd name="connsiteY95" fmla="*/ 7638 h 97961"/>
                    <a:gd name="connsiteX96" fmla="*/ 75164 w 97892"/>
                    <a:gd name="connsiteY96" fmla="*/ 7638 h 97961"/>
                    <a:gd name="connsiteX97" fmla="*/ 71644 w 97892"/>
                    <a:gd name="connsiteY97" fmla="*/ 5636 h 97961"/>
                    <a:gd name="connsiteX98" fmla="*/ 71575 w 97892"/>
                    <a:gd name="connsiteY98" fmla="*/ 5636 h 97961"/>
                    <a:gd name="connsiteX99" fmla="*/ 49069 w 97892"/>
                    <a:gd name="connsiteY99" fmla="*/ 182 h 97961"/>
                    <a:gd name="connsiteX100" fmla="*/ 48931 w 97892"/>
                    <a:gd name="connsiteY100" fmla="*/ 320 h 97961"/>
                    <a:gd name="connsiteX101" fmla="*/ 48931 w 97892"/>
                    <a:gd name="connsiteY101" fmla="*/ 320 h 9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7892" h="97961">
                      <a:moveTo>
                        <a:pt x="48931" y="320"/>
                      </a:moveTo>
                      <a:cubicBezTo>
                        <a:pt x="21938" y="389"/>
                        <a:pt x="122" y="22273"/>
                        <a:pt x="122" y="49266"/>
                      </a:cubicBezTo>
                      <a:cubicBezTo>
                        <a:pt x="122" y="65006"/>
                        <a:pt x="7716" y="79780"/>
                        <a:pt x="20419" y="88962"/>
                      </a:cubicBezTo>
                      <a:cubicBezTo>
                        <a:pt x="20419" y="88962"/>
                        <a:pt x="20488" y="88962"/>
                        <a:pt x="20488" y="89031"/>
                      </a:cubicBezTo>
                      <a:cubicBezTo>
                        <a:pt x="23733" y="91378"/>
                        <a:pt x="27323" y="93311"/>
                        <a:pt x="31051" y="94761"/>
                      </a:cubicBezTo>
                      <a:cubicBezTo>
                        <a:pt x="31051" y="94761"/>
                        <a:pt x="31051" y="94761"/>
                        <a:pt x="31051" y="94761"/>
                      </a:cubicBezTo>
                      <a:cubicBezTo>
                        <a:pt x="32017" y="95106"/>
                        <a:pt x="32914" y="95451"/>
                        <a:pt x="33881" y="95796"/>
                      </a:cubicBezTo>
                      <a:cubicBezTo>
                        <a:pt x="33881" y="95796"/>
                        <a:pt x="33881" y="95796"/>
                        <a:pt x="33881" y="95796"/>
                      </a:cubicBezTo>
                      <a:cubicBezTo>
                        <a:pt x="35814" y="96418"/>
                        <a:pt x="37747" y="96901"/>
                        <a:pt x="39749" y="97315"/>
                      </a:cubicBezTo>
                      <a:cubicBezTo>
                        <a:pt x="39749" y="97315"/>
                        <a:pt x="39818" y="97315"/>
                        <a:pt x="39818" y="97315"/>
                      </a:cubicBezTo>
                      <a:cubicBezTo>
                        <a:pt x="40785" y="97522"/>
                        <a:pt x="41751" y="97660"/>
                        <a:pt x="42718" y="97798"/>
                      </a:cubicBezTo>
                      <a:cubicBezTo>
                        <a:pt x="42787" y="97798"/>
                        <a:pt x="42787" y="97798"/>
                        <a:pt x="42856" y="97798"/>
                      </a:cubicBezTo>
                      <a:cubicBezTo>
                        <a:pt x="43822" y="97936"/>
                        <a:pt x="44789" y="98005"/>
                        <a:pt x="45824" y="98075"/>
                      </a:cubicBezTo>
                      <a:cubicBezTo>
                        <a:pt x="45893" y="98075"/>
                        <a:pt x="45962" y="98075"/>
                        <a:pt x="46031" y="98075"/>
                      </a:cubicBezTo>
                      <a:cubicBezTo>
                        <a:pt x="46998" y="98144"/>
                        <a:pt x="48033" y="98144"/>
                        <a:pt x="49000" y="98144"/>
                      </a:cubicBezTo>
                      <a:lnTo>
                        <a:pt x="49000" y="98144"/>
                      </a:lnTo>
                      <a:cubicBezTo>
                        <a:pt x="49759" y="98144"/>
                        <a:pt x="50519" y="98144"/>
                        <a:pt x="51278" y="98075"/>
                      </a:cubicBezTo>
                      <a:cubicBezTo>
                        <a:pt x="51347" y="98075"/>
                        <a:pt x="51485" y="98075"/>
                        <a:pt x="51554" y="98075"/>
                      </a:cubicBezTo>
                      <a:cubicBezTo>
                        <a:pt x="52383" y="98005"/>
                        <a:pt x="53142" y="98005"/>
                        <a:pt x="53901" y="97867"/>
                      </a:cubicBezTo>
                      <a:cubicBezTo>
                        <a:pt x="53901" y="97867"/>
                        <a:pt x="53901" y="97867"/>
                        <a:pt x="53901" y="97867"/>
                      </a:cubicBezTo>
                      <a:cubicBezTo>
                        <a:pt x="54592" y="97798"/>
                        <a:pt x="55282" y="97729"/>
                        <a:pt x="55972" y="97591"/>
                      </a:cubicBezTo>
                      <a:cubicBezTo>
                        <a:pt x="56180" y="97591"/>
                        <a:pt x="56387" y="97522"/>
                        <a:pt x="56663" y="97522"/>
                      </a:cubicBezTo>
                      <a:cubicBezTo>
                        <a:pt x="57215" y="97453"/>
                        <a:pt x="57698" y="97315"/>
                        <a:pt x="58251" y="97246"/>
                      </a:cubicBezTo>
                      <a:cubicBezTo>
                        <a:pt x="58665" y="97177"/>
                        <a:pt x="59079" y="97108"/>
                        <a:pt x="59493" y="96970"/>
                      </a:cubicBezTo>
                      <a:cubicBezTo>
                        <a:pt x="59838" y="96901"/>
                        <a:pt x="60184" y="96832"/>
                        <a:pt x="60598" y="96694"/>
                      </a:cubicBezTo>
                      <a:cubicBezTo>
                        <a:pt x="61012" y="96625"/>
                        <a:pt x="61426" y="96487"/>
                        <a:pt x="61841" y="96349"/>
                      </a:cubicBezTo>
                      <a:cubicBezTo>
                        <a:pt x="62255" y="96211"/>
                        <a:pt x="62600" y="96141"/>
                        <a:pt x="63014" y="96003"/>
                      </a:cubicBezTo>
                      <a:cubicBezTo>
                        <a:pt x="64326" y="95589"/>
                        <a:pt x="65637" y="95175"/>
                        <a:pt x="66949" y="94623"/>
                      </a:cubicBezTo>
                      <a:cubicBezTo>
                        <a:pt x="67018" y="94623"/>
                        <a:pt x="67018" y="94623"/>
                        <a:pt x="67087" y="94554"/>
                      </a:cubicBezTo>
                      <a:cubicBezTo>
                        <a:pt x="67847" y="94278"/>
                        <a:pt x="68537" y="93932"/>
                        <a:pt x="69296" y="93587"/>
                      </a:cubicBezTo>
                      <a:cubicBezTo>
                        <a:pt x="69365" y="93587"/>
                        <a:pt x="69434" y="93518"/>
                        <a:pt x="69434" y="93518"/>
                      </a:cubicBezTo>
                      <a:cubicBezTo>
                        <a:pt x="69918" y="93311"/>
                        <a:pt x="70332" y="93104"/>
                        <a:pt x="70746" y="92897"/>
                      </a:cubicBezTo>
                      <a:cubicBezTo>
                        <a:pt x="71022" y="92759"/>
                        <a:pt x="71367" y="92621"/>
                        <a:pt x="71644" y="92414"/>
                      </a:cubicBezTo>
                      <a:cubicBezTo>
                        <a:pt x="71989" y="92206"/>
                        <a:pt x="72334" y="92068"/>
                        <a:pt x="72679" y="91861"/>
                      </a:cubicBezTo>
                      <a:cubicBezTo>
                        <a:pt x="73093" y="91654"/>
                        <a:pt x="73508" y="91378"/>
                        <a:pt x="73922" y="91171"/>
                      </a:cubicBezTo>
                      <a:cubicBezTo>
                        <a:pt x="74060" y="91102"/>
                        <a:pt x="74198" y="90964"/>
                        <a:pt x="74405" y="90895"/>
                      </a:cubicBezTo>
                      <a:cubicBezTo>
                        <a:pt x="74957" y="90550"/>
                        <a:pt x="75441" y="90273"/>
                        <a:pt x="75924" y="89928"/>
                      </a:cubicBezTo>
                      <a:cubicBezTo>
                        <a:pt x="76131" y="89790"/>
                        <a:pt x="76269" y="89652"/>
                        <a:pt x="76476" y="89583"/>
                      </a:cubicBezTo>
                      <a:cubicBezTo>
                        <a:pt x="77028" y="89238"/>
                        <a:pt x="77512" y="88893"/>
                        <a:pt x="77995" y="88479"/>
                      </a:cubicBezTo>
                      <a:cubicBezTo>
                        <a:pt x="78064" y="88409"/>
                        <a:pt x="78202" y="88340"/>
                        <a:pt x="78271" y="88271"/>
                      </a:cubicBezTo>
                      <a:cubicBezTo>
                        <a:pt x="78823" y="87857"/>
                        <a:pt x="79445" y="87374"/>
                        <a:pt x="79997" y="86891"/>
                      </a:cubicBezTo>
                      <a:cubicBezTo>
                        <a:pt x="80066" y="86891"/>
                        <a:pt x="80066" y="86822"/>
                        <a:pt x="80135" y="86822"/>
                      </a:cubicBezTo>
                      <a:cubicBezTo>
                        <a:pt x="81309" y="85855"/>
                        <a:pt x="82413" y="84820"/>
                        <a:pt x="83518" y="83784"/>
                      </a:cubicBezTo>
                      <a:cubicBezTo>
                        <a:pt x="83518" y="83784"/>
                        <a:pt x="83518" y="83784"/>
                        <a:pt x="83587" y="83715"/>
                      </a:cubicBezTo>
                      <a:cubicBezTo>
                        <a:pt x="84139" y="83163"/>
                        <a:pt x="84622" y="82610"/>
                        <a:pt x="85175" y="82058"/>
                      </a:cubicBezTo>
                      <a:cubicBezTo>
                        <a:pt x="85175" y="82058"/>
                        <a:pt x="85175" y="81989"/>
                        <a:pt x="85244" y="81989"/>
                      </a:cubicBezTo>
                      <a:cubicBezTo>
                        <a:pt x="85727" y="81437"/>
                        <a:pt x="86279" y="80885"/>
                        <a:pt x="86762" y="80263"/>
                      </a:cubicBezTo>
                      <a:cubicBezTo>
                        <a:pt x="86762" y="80263"/>
                        <a:pt x="86762" y="80194"/>
                        <a:pt x="86831" y="80194"/>
                      </a:cubicBezTo>
                      <a:cubicBezTo>
                        <a:pt x="87315" y="79642"/>
                        <a:pt x="87729" y="79090"/>
                        <a:pt x="88143" y="78537"/>
                      </a:cubicBezTo>
                      <a:cubicBezTo>
                        <a:pt x="88212" y="78468"/>
                        <a:pt x="88281" y="78330"/>
                        <a:pt x="88350" y="78261"/>
                      </a:cubicBezTo>
                      <a:cubicBezTo>
                        <a:pt x="88764" y="77709"/>
                        <a:pt x="89110" y="77157"/>
                        <a:pt x="89524" y="76604"/>
                      </a:cubicBezTo>
                      <a:cubicBezTo>
                        <a:pt x="89593" y="76466"/>
                        <a:pt x="89662" y="76328"/>
                        <a:pt x="89800" y="76190"/>
                      </a:cubicBezTo>
                      <a:cubicBezTo>
                        <a:pt x="90076" y="75776"/>
                        <a:pt x="90352" y="75293"/>
                        <a:pt x="90628" y="74879"/>
                      </a:cubicBezTo>
                      <a:cubicBezTo>
                        <a:pt x="90767" y="74602"/>
                        <a:pt x="90974" y="74395"/>
                        <a:pt x="91112" y="74119"/>
                      </a:cubicBezTo>
                      <a:cubicBezTo>
                        <a:pt x="91388" y="73705"/>
                        <a:pt x="91595" y="73291"/>
                        <a:pt x="91871" y="72807"/>
                      </a:cubicBezTo>
                      <a:cubicBezTo>
                        <a:pt x="92009" y="72531"/>
                        <a:pt x="92147" y="72324"/>
                        <a:pt x="92285" y="72048"/>
                      </a:cubicBezTo>
                      <a:cubicBezTo>
                        <a:pt x="92492" y="71634"/>
                        <a:pt x="92769" y="71151"/>
                        <a:pt x="92976" y="70736"/>
                      </a:cubicBezTo>
                      <a:cubicBezTo>
                        <a:pt x="93183" y="70391"/>
                        <a:pt x="93321" y="69977"/>
                        <a:pt x="93528" y="69632"/>
                      </a:cubicBezTo>
                      <a:cubicBezTo>
                        <a:pt x="93666" y="69287"/>
                        <a:pt x="93873" y="68941"/>
                        <a:pt x="94011" y="68596"/>
                      </a:cubicBezTo>
                      <a:cubicBezTo>
                        <a:pt x="94218" y="68113"/>
                        <a:pt x="94425" y="67561"/>
                        <a:pt x="94633" y="67077"/>
                      </a:cubicBezTo>
                      <a:cubicBezTo>
                        <a:pt x="94633" y="67008"/>
                        <a:pt x="94633" y="67008"/>
                        <a:pt x="94702" y="66939"/>
                      </a:cubicBezTo>
                      <a:cubicBezTo>
                        <a:pt x="94909" y="66456"/>
                        <a:pt x="95047" y="65973"/>
                        <a:pt x="95254" y="65490"/>
                      </a:cubicBezTo>
                      <a:cubicBezTo>
                        <a:pt x="95323" y="65352"/>
                        <a:pt x="95392" y="65144"/>
                        <a:pt x="95392" y="65006"/>
                      </a:cubicBezTo>
                      <a:cubicBezTo>
                        <a:pt x="95392" y="64937"/>
                        <a:pt x="95461" y="64799"/>
                        <a:pt x="95461" y="64730"/>
                      </a:cubicBezTo>
                      <a:cubicBezTo>
                        <a:pt x="95461" y="64661"/>
                        <a:pt x="95461" y="64661"/>
                        <a:pt x="95530" y="64592"/>
                      </a:cubicBezTo>
                      <a:cubicBezTo>
                        <a:pt x="95668" y="64109"/>
                        <a:pt x="95875" y="63626"/>
                        <a:pt x="96013" y="63142"/>
                      </a:cubicBezTo>
                      <a:cubicBezTo>
                        <a:pt x="96151" y="62797"/>
                        <a:pt x="96220" y="62452"/>
                        <a:pt x="96289" y="62107"/>
                      </a:cubicBezTo>
                      <a:cubicBezTo>
                        <a:pt x="96427" y="61693"/>
                        <a:pt x="96496" y="61209"/>
                        <a:pt x="96635" y="60726"/>
                      </a:cubicBezTo>
                      <a:cubicBezTo>
                        <a:pt x="96704" y="60312"/>
                        <a:pt x="96842" y="59967"/>
                        <a:pt x="96911" y="59553"/>
                      </a:cubicBezTo>
                      <a:cubicBezTo>
                        <a:pt x="96980" y="59207"/>
                        <a:pt x="97049" y="58862"/>
                        <a:pt x="97118" y="58517"/>
                      </a:cubicBezTo>
                      <a:cubicBezTo>
                        <a:pt x="97256" y="57965"/>
                        <a:pt x="97325" y="57343"/>
                        <a:pt x="97394" y="56791"/>
                      </a:cubicBezTo>
                      <a:cubicBezTo>
                        <a:pt x="97394" y="56653"/>
                        <a:pt x="97463" y="56515"/>
                        <a:pt x="97463" y="56377"/>
                      </a:cubicBezTo>
                      <a:cubicBezTo>
                        <a:pt x="97532" y="55687"/>
                        <a:pt x="97670" y="54996"/>
                        <a:pt x="97739" y="54375"/>
                      </a:cubicBezTo>
                      <a:cubicBezTo>
                        <a:pt x="97739" y="54237"/>
                        <a:pt x="97739" y="54099"/>
                        <a:pt x="97808" y="53892"/>
                      </a:cubicBezTo>
                      <a:cubicBezTo>
                        <a:pt x="97877" y="53132"/>
                        <a:pt x="97946" y="52373"/>
                        <a:pt x="97946" y="51613"/>
                      </a:cubicBezTo>
                      <a:cubicBezTo>
                        <a:pt x="97946" y="51613"/>
                        <a:pt x="97946" y="51613"/>
                        <a:pt x="97946" y="51613"/>
                      </a:cubicBezTo>
                      <a:cubicBezTo>
                        <a:pt x="98015" y="50785"/>
                        <a:pt x="98015" y="49957"/>
                        <a:pt x="98015" y="49128"/>
                      </a:cubicBezTo>
                      <a:cubicBezTo>
                        <a:pt x="98015" y="47678"/>
                        <a:pt x="97946" y="46298"/>
                        <a:pt x="97808" y="44848"/>
                      </a:cubicBezTo>
                      <a:cubicBezTo>
                        <a:pt x="97808" y="44848"/>
                        <a:pt x="97808" y="44848"/>
                        <a:pt x="97808" y="44848"/>
                      </a:cubicBezTo>
                      <a:cubicBezTo>
                        <a:pt x="97670" y="43536"/>
                        <a:pt x="97532" y="42155"/>
                        <a:pt x="97256" y="40844"/>
                      </a:cubicBezTo>
                      <a:cubicBezTo>
                        <a:pt x="97256" y="40775"/>
                        <a:pt x="97256" y="40706"/>
                        <a:pt x="97187" y="40568"/>
                      </a:cubicBezTo>
                      <a:cubicBezTo>
                        <a:pt x="96980" y="39256"/>
                        <a:pt x="96704" y="38013"/>
                        <a:pt x="96358" y="36771"/>
                      </a:cubicBezTo>
                      <a:cubicBezTo>
                        <a:pt x="96358" y="36702"/>
                        <a:pt x="96289" y="36564"/>
                        <a:pt x="96289" y="36494"/>
                      </a:cubicBezTo>
                      <a:cubicBezTo>
                        <a:pt x="95944" y="35252"/>
                        <a:pt x="95599" y="34009"/>
                        <a:pt x="95116" y="32767"/>
                      </a:cubicBezTo>
                      <a:cubicBezTo>
                        <a:pt x="95116" y="32698"/>
                        <a:pt x="95047" y="32629"/>
                        <a:pt x="95047" y="32629"/>
                      </a:cubicBezTo>
                      <a:cubicBezTo>
                        <a:pt x="94633" y="31386"/>
                        <a:pt x="94080" y="30212"/>
                        <a:pt x="93597" y="28970"/>
                      </a:cubicBezTo>
                      <a:cubicBezTo>
                        <a:pt x="93597" y="28901"/>
                        <a:pt x="93528" y="28832"/>
                        <a:pt x="93528" y="28763"/>
                      </a:cubicBezTo>
                      <a:cubicBezTo>
                        <a:pt x="92976" y="27589"/>
                        <a:pt x="92423" y="26415"/>
                        <a:pt x="91733" y="25242"/>
                      </a:cubicBezTo>
                      <a:cubicBezTo>
                        <a:pt x="91733" y="25242"/>
                        <a:pt x="91733" y="25242"/>
                        <a:pt x="91733" y="25173"/>
                      </a:cubicBezTo>
                      <a:cubicBezTo>
                        <a:pt x="90421" y="22825"/>
                        <a:pt x="88903" y="20616"/>
                        <a:pt x="87246" y="18476"/>
                      </a:cubicBezTo>
                      <a:lnTo>
                        <a:pt x="87246" y="18476"/>
                      </a:lnTo>
                      <a:cubicBezTo>
                        <a:pt x="84691" y="15301"/>
                        <a:pt x="81792" y="12470"/>
                        <a:pt x="78547" y="9985"/>
                      </a:cubicBezTo>
                      <a:cubicBezTo>
                        <a:pt x="78547" y="9985"/>
                        <a:pt x="78547" y="9985"/>
                        <a:pt x="78547" y="9985"/>
                      </a:cubicBezTo>
                      <a:cubicBezTo>
                        <a:pt x="78478" y="9916"/>
                        <a:pt x="78409" y="9847"/>
                        <a:pt x="78271" y="9778"/>
                      </a:cubicBezTo>
                      <a:cubicBezTo>
                        <a:pt x="78271" y="9778"/>
                        <a:pt x="78271" y="9778"/>
                        <a:pt x="78271" y="9778"/>
                      </a:cubicBezTo>
                      <a:cubicBezTo>
                        <a:pt x="77235" y="9018"/>
                        <a:pt x="76200" y="8328"/>
                        <a:pt x="75164" y="7638"/>
                      </a:cubicBezTo>
                      <a:cubicBezTo>
                        <a:pt x="75164" y="7638"/>
                        <a:pt x="75164" y="7638"/>
                        <a:pt x="75164" y="7638"/>
                      </a:cubicBezTo>
                      <a:cubicBezTo>
                        <a:pt x="73991" y="6878"/>
                        <a:pt x="72817" y="6257"/>
                        <a:pt x="71644" y="5636"/>
                      </a:cubicBezTo>
                      <a:cubicBezTo>
                        <a:pt x="71644" y="5636"/>
                        <a:pt x="71644" y="5636"/>
                        <a:pt x="71575" y="5636"/>
                      </a:cubicBezTo>
                      <a:cubicBezTo>
                        <a:pt x="64602" y="2046"/>
                        <a:pt x="56939" y="182"/>
                        <a:pt x="49069" y="182"/>
                      </a:cubicBezTo>
                      <a:cubicBezTo>
                        <a:pt x="49000" y="320"/>
                        <a:pt x="48931" y="320"/>
                        <a:pt x="48931" y="320"/>
                      </a:cubicBezTo>
                      <a:lnTo>
                        <a:pt x="48931" y="320"/>
                      </a:lnTo>
                      <a:close/>
                    </a:path>
                  </a:pathLst>
                </a:custGeom>
                <a:solidFill>
                  <a:srgbClr val="DEE8FE"/>
                </a:solidFill>
                <a:ln w="6856"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FF2392C-C2AD-0374-E4BA-B9926C7B1DE4}"/>
                    </a:ext>
                  </a:extLst>
                </p:cNvPr>
                <p:cNvSpPr/>
                <p:nvPr/>
              </p:nvSpPr>
              <p:spPr>
                <a:xfrm>
                  <a:off x="6977793" y="3940101"/>
                  <a:ext cx="97892" cy="64272"/>
                </a:xfrm>
                <a:custGeom>
                  <a:avLst/>
                  <a:gdLst>
                    <a:gd name="connsiteX0" fmla="*/ 95530 w 97892"/>
                    <a:gd name="connsiteY0" fmla="*/ 184 h 64272"/>
                    <a:gd name="connsiteX1" fmla="*/ 49069 w 97892"/>
                    <a:gd name="connsiteY1" fmla="*/ 33736 h 64272"/>
                    <a:gd name="connsiteX2" fmla="*/ 2608 w 97892"/>
                    <a:gd name="connsiteY2" fmla="*/ 184 h 64272"/>
                    <a:gd name="connsiteX3" fmla="*/ 122 w 97892"/>
                    <a:gd name="connsiteY3" fmla="*/ 15579 h 64272"/>
                    <a:gd name="connsiteX4" fmla="*/ 49069 w 97892"/>
                    <a:gd name="connsiteY4" fmla="*/ 64457 h 64272"/>
                    <a:gd name="connsiteX5" fmla="*/ 98015 w 97892"/>
                    <a:gd name="connsiteY5" fmla="*/ 15579 h 64272"/>
                    <a:gd name="connsiteX6" fmla="*/ 95530 w 97892"/>
                    <a:gd name="connsiteY6" fmla="*/ 184 h 64272"/>
                    <a:gd name="connsiteX7" fmla="*/ 95530 w 97892"/>
                    <a:gd name="connsiteY7" fmla="*/ 184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892" h="64272">
                      <a:moveTo>
                        <a:pt x="95530" y="184"/>
                      </a:moveTo>
                      <a:cubicBezTo>
                        <a:pt x="88903" y="20205"/>
                        <a:pt x="70194" y="33736"/>
                        <a:pt x="49069" y="33736"/>
                      </a:cubicBezTo>
                      <a:cubicBezTo>
                        <a:pt x="28013" y="33736"/>
                        <a:pt x="9304" y="20205"/>
                        <a:pt x="2608" y="184"/>
                      </a:cubicBezTo>
                      <a:cubicBezTo>
                        <a:pt x="951" y="5155"/>
                        <a:pt x="122" y="10333"/>
                        <a:pt x="122" y="15579"/>
                      </a:cubicBezTo>
                      <a:cubicBezTo>
                        <a:pt x="122" y="42572"/>
                        <a:pt x="22007" y="64457"/>
                        <a:pt x="49069" y="64457"/>
                      </a:cubicBezTo>
                      <a:cubicBezTo>
                        <a:pt x="76062" y="64457"/>
                        <a:pt x="97946" y="42572"/>
                        <a:pt x="98015" y="15579"/>
                      </a:cubicBezTo>
                      <a:cubicBezTo>
                        <a:pt x="98015" y="10402"/>
                        <a:pt x="97187" y="5155"/>
                        <a:pt x="95530" y="184"/>
                      </a:cubicBezTo>
                      <a:lnTo>
                        <a:pt x="95530" y="184"/>
                      </a:lnTo>
                      <a:close/>
                    </a:path>
                  </a:pathLst>
                </a:custGeom>
                <a:solidFill>
                  <a:srgbClr val="C9D9FD"/>
                </a:solidFill>
                <a:ln w="6856" cap="flat">
                  <a:noFill/>
                  <a:prstDash val="solid"/>
                  <a:miter/>
                </a:ln>
              </p:spPr>
              <p:txBody>
                <a:bodyPr rtlCol="0" anchor="ctr"/>
                <a:lstStyle/>
                <a:p>
                  <a:endParaRPr lang="en-US"/>
                </a:p>
              </p:txBody>
            </p:sp>
          </p:grpSp>
        </p:grpSp>
      </p:grpSp>
      <p:sp>
        <p:nvSpPr>
          <p:cNvPr id="85" name="TextBox 84">
            <a:extLst>
              <a:ext uri="{FF2B5EF4-FFF2-40B4-BE49-F238E27FC236}">
                <a16:creationId xmlns:a16="http://schemas.microsoft.com/office/drawing/2014/main" id="{405E4AB5-C50B-9DD9-E777-F1E07FEDAC97}"/>
              </a:ext>
            </a:extLst>
          </p:cNvPr>
          <p:cNvSpPr txBox="1"/>
          <p:nvPr/>
        </p:nvSpPr>
        <p:spPr>
          <a:xfrm>
            <a:off x="1448709" y="1457609"/>
            <a:ext cx="9282792" cy="2308324"/>
          </a:xfrm>
          <a:prstGeom prst="rect">
            <a:avLst/>
          </a:prstGeom>
          <a:noFill/>
        </p:spPr>
        <p:txBody>
          <a:bodyPr wrap="square" rtlCol="0">
            <a:spAutoFit/>
          </a:bodyPr>
          <a:lstStyle/>
          <a:p>
            <a:pPr algn="l"/>
            <a:r>
              <a:rPr lang="vi-VN" sz="2400" b="0" i="0" dirty="0">
                <a:solidFill>
                  <a:srgbClr val="333333"/>
                </a:solidFill>
                <a:effectLst/>
                <a:latin typeface="Arial" panose="020B0604020202020204" pitchFamily="34" charset="0"/>
                <a:cs typeface="Arial" panose="020B0604020202020204" pitchFamily="34" charset="0"/>
              </a:rPr>
              <a:t>Trong phương pháp chưng cất, dụng cụ nào được dùng để ngưng tụ hơi thành chất lỏng?</a:t>
            </a:r>
          </a:p>
          <a:p>
            <a:pPr marL="457200" indent="-457200" algn="l">
              <a:buAutoNum type="alphaUcPeriod"/>
            </a:pPr>
            <a:r>
              <a:rPr lang="vi-VN" sz="2400" b="0" i="0" dirty="0">
                <a:solidFill>
                  <a:srgbClr val="333333"/>
                </a:solidFill>
                <a:effectLst/>
                <a:latin typeface="Arial" panose="020B0604020202020204" pitchFamily="34" charset="0"/>
                <a:cs typeface="Arial" panose="020B0604020202020204" pitchFamily="34" charset="0"/>
              </a:rPr>
              <a:t>Bình chưng cất.   </a:t>
            </a:r>
            <a:endParaRPr lang="en-US" sz="2400" b="0" i="0" dirty="0">
              <a:solidFill>
                <a:srgbClr val="333333"/>
              </a:solidFill>
              <a:effectLst/>
              <a:latin typeface="Arial" panose="020B0604020202020204" pitchFamily="34" charset="0"/>
              <a:cs typeface="Arial" panose="020B0604020202020204" pitchFamily="34" charset="0"/>
            </a:endParaRPr>
          </a:p>
          <a:p>
            <a:pPr marL="457200" indent="-457200" algn="l">
              <a:buAutoNum type="alphaUcPeriod"/>
            </a:pPr>
            <a:r>
              <a:rPr lang="vi-VN" sz="2400" b="0" i="0" dirty="0">
                <a:solidFill>
                  <a:srgbClr val="333333"/>
                </a:solidFill>
                <a:effectLst/>
                <a:latin typeface="Arial" panose="020B0604020202020204" pitchFamily="34" charset="0"/>
                <a:cs typeface="Arial" panose="020B0604020202020204" pitchFamily="34" charset="0"/>
              </a:rPr>
              <a:t>Bình cầu.       </a:t>
            </a:r>
            <a:endParaRPr lang="en-US" sz="2400" b="0" i="0" dirty="0">
              <a:solidFill>
                <a:srgbClr val="333333"/>
              </a:solidFill>
              <a:effectLst/>
              <a:latin typeface="Arial" panose="020B0604020202020204" pitchFamily="34" charset="0"/>
              <a:cs typeface="Arial" panose="020B0604020202020204" pitchFamily="34" charset="0"/>
            </a:endParaRPr>
          </a:p>
          <a:p>
            <a:pPr marL="457200" indent="-457200" algn="l">
              <a:buAutoNum type="alphaUcPeriod"/>
            </a:pPr>
            <a:r>
              <a:rPr lang="vi-VN" sz="2400" b="0" i="0" dirty="0">
                <a:solidFill>
                  <a:srgbClr val="333333"/>
                </a:solidFill>
                <a:effectLst/>
                <a:latin typeface="Arial" panose="020B0604020202020204" pitchFamily="34" charset="0"/>
                <a:cs typeface="Arial" panose="020B0604020202020204" pitchFamily="34" charset="0"/>
              </a:rPr>
              <a:t>Nhiệt kế.       </a:t>
            </a:r>
            <a:endParaRPr lang="en-US" sz="2400" b="0" i="0" dirty="0">
              <a:solidFill>
                <a:srgbClr val="333333"/>
              </a:solidFill>
              <a:effectLst/>
              <a:latin typeface="Arial" panose="020B0604020202020204" pitchFamily="34" charset="0"/>
              <a:cs typeface="Arial" panose="020B0604020202020204" pitchFamily="34" charset="0"/>
            </a:endParaRPr>
          </a:p>
          <a:p>
            <a:pPr marL="457200" indent="-457200" algn="l">
              <a:buAutoNum type="alphaUcPeriod"/>
            </a:pPr>
            <a:r>
              <a:rPr lang="vi-VN" sz="2400" b="0" i="0" dirty="0">
                <a:solidFill>
                  <a:srgbClr val="333333"/>
                </a:solidFill>
                <a:effectLst/>
                <a:latin typeface="Arial" panose="020B0604020202020204" pitchFamily="34" charset="0"/>
                <a:cs typeface="Arial" panose="020B0604020202020204" pitchFamily="34" charset="0"/>
              </a:rPr>
              <a:t>Ống sinh hàn </a:t>
            </a:r>
          </a:p>
        </p:txBody>
      </p:sp>
      <p:grpSp>
        <p:nvGrpSpPr>
          <p:cNvPr id="90" name="Group 89">
            <a:extLst>
              <a:ext uri="{FF2B5EF4-FFF2-40B4-BE49-F238E27FC236}">
                <a16:creationId xmlns:a16="http://schemas.microsoft.com/office/drawing/2014/main" id="{2C362BCD-1FA3-C1CD-3586-C504A18C9AB5}"/>
              </a:ext>
            </a:extLst>
          </p:cNvPr>
          <p:cNvGrpSpPr/>
          <p:nvPr/>
        </p:nvGrpSpPr>
        <p:grpSpPr>
          <a:xfrm>
            <a:off x="4735286" y="4817798"/>
            <a:ext cx="4991355" cy="875521"/>
            <a:chOff x="897719" y="3816982"/>
            <a:chExt cx="5987798" cy="875521"/>
          </a:xfrm>
        </p:grpSpPr>
        <p:pic>
          <p:nvPicPr>
            <p:cNvPr id="23" name="Picture 22">
              <a:extLst>
                <a:ext uri="{FF2B5EF4-FFF2-40B4-BE49-F238E27FC236}">
                  <a16:creationId xmlns:a16="http://schemas.microsoft.com/office/drawing/2014/main" id="{7696BCEF-6BCF-5EC7-838E-686E8F7C0941}"/>
                </a:ext>
              </a:extLst>
            </p:cNvPr>
            <p:cNvPicPr>
              <a:picLocks noChangeAspect="1"/>
            </p:cNvPicPr>
            <p:nvPr/>
          </p:nvPicPr>
          <p:blipFill>
            <a:blip r:embed="rId3">
              <a:lum bright="100000" contrast="-70000"/>
            </a:blip>
            <a:stretch>
              <a:fillRect/>
            </a:stretch>
          </p:blipFill>
          <p:spPr>
            <a:xfrm>
              <a:off x="897719" y="3816982"/>
              <a:ext cx="1016836" cy="875521"/>
            </a:xfrm>
            <a:prstGeom prst="rect">
              <a:avLst/>
            </a:prstGeom>
          </p:spPr>
        </p:pic>
        <p:sp>
          <p:nvSpPr>
            <p:cNvPr id="87" name="TextBox 86">
              <a:extLst>
                <a:ext uri="{FF2B5EF4-FFF2-40B4-BE49-F238E27FC236}">
                  <a16:creationId xmlns:a16="http://schemas.microsoft.com/office/drawing/2014/main" id="{00D4C638-2058-C520-9E35-223F02B11E01}"/>
                </a:ext>
              </a:extLst>
            </p:cNvPr>
            <p:cNvSpPr txBox="1"/>
            <p:nvPr/>
          </p:nvSpPr>
          <p:spPr>
            <a:xfrm>
              <a:off x="1914553" y="4017786"/>
              <a:ext cx="4970964" cy="473912"/>
            </a:xfrm>
            <a:prstGeom prst="rect">
              <a:avLst/>
            </a:prstGeom>
            <a:noFill/>
          </p:spPr>
          <p:txBody>
            <a:bodyPr wrap="square" rtlCol="0">
              <a:spAutoFit/>
            </a:bodyPr>
            <a:lstStyle/>
            <a:p>
              <a:pPr>
                <a:lnSpc>
                  <a:spcPct val="125000"/>
                </a:lnSpc>
              </a:pPr>
              <a:r>
                <a:rPr lang="vi-VN" sz="2200" dirty="0">
                  <a:solidFill>
                    <a:schemeClr val="bg1"/>
                  </a:solidFill>
                </a:rPr>
                <a:t>Đáp án: </a:t>
              </a:r>
              <a:r>
                <a:rPr lang="en-US" sz="2200" dirty="0">
                  <a:solidFill>
                    <a:schemeClr val="bg1"/>
                  </a:solidFill>
                  <a:latin typeface="Arial" panose="020B0604020202020204" pitchFamily="34" charset="0"/>
                  <a:cs typeface="Arial" panose="020B0604020202020204" pitchFamily="34" charset="0"/>
                </a:rPr>
                <a:t>D</a:t>
              </a:r>
            </a:p>
          </p:txBody>
        </p:sp>
      </p:grpSp>
    </p:spTree>
    <p:extLst>
      <p:ext uri="{BB962C8B-B14F-4D97-AF65-F5344CB8AC3E}">
        <p14:creationId xmlns:p14="http://schemas.microsoft.com/office/powerpoint/2010/main" val="6541429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50573C-A4D2-5B5B-F796-6D3D4681DCEE}"/>
              </a:ext>
            </a:extLst>
          </p:cNvPr>
          <p:cNvPicPr>
            <a:picLocks noChangeAspect="1"/>
          </p:cNvPicPr>
          <p:nvPr/>
        </p:nvPicPr>
        <p:blipFill rotWithShape="1">
          <a:blip r:embed="rId2"/>
          <a:srcRect t="6226" b="622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1E9B0A0-F41E-B821-F9A9-B5126C879486}"/>
              </a:ext>
            </a:extLst>
          </p:cNvPr>
          <p:cNvSpPr/>
          <p:nvPr/>
        </p:nvSpPr>
        <p:spPr>
          <a:xfrm>
            <a:off x="393700" y="180975"/>
            <a:ext cx="11430000" cy="6496050"/>
          </a:xfrm>
          <a:prstGeom prst="roundRect">
            <a:avLst>
              <a:gd name="adj" fmla="val 7631"/>
            </a:avLst>
          </a:prstGeom>
          <a:solidFill>
            <a:srgbClr val="1B3055"/>
          </a:solidFill>
          <a:ln w="57150">
            <a:solidFill>
              <a:srgbClr val="FB71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61D2233-AD66-89AD-5E9D-80F439B5A46E}"/>
              </a:ext>
            </a:extLst>
          </p:cNvPr>
          <p:cNvSpPr/>
          <p:nvPr/>
        </p:nvSpPr>
        <p:spPr>
          <a:xfrm>
            <a:off x="1308098" y="1314449"/>
            <a:ext cx="9575804" cy="14653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a:extLst>
              <a:ext uri="{FF2B5EF4-FFF2-40B4-BE49-F238E27FC236}">
                <a16:creationId xmlns:a16="http://schemas.microsoft.com/office/drawing/2014/main" id="{E47BE32C-3C0F-ECBB-AF7F-AC3ABE8BF233}"/>
              </a:ext>
            </a:extLst>
          </p:cNvPr>
          <p:cNvSpPr/>
          <p:nvPr/>
        </p:nvSpPr>
        <p:spPr>
          <a:xfrm>
            <a:off x="5241925" y="3306097"/>
            <a:ext cx="1733550" cy="570541"/>
          </a:xfrm>
          <a:prstGeom prst="hexagon">
            <a:avLst/>
          </a:prstGeom>
          <a:solidFill>
            <a:schemeClr val="accent4">
              <a:lumMod val="40000"/>
              <a:lumOff val="6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2200" b="1" dirty="0">
                <a:solidFill>
                  <a:srgbClr val="C00000"/>
                </a:solidFill>
              </a:rPr>
              <a:t>TRẢ LỜI</a:t>
            </a:r>
          </a:p>
        </p:txBody>
      </p:sp>
      <p:grpSp>
        <p:nvGrpSpPr>
          <p:cNvPr id="86" name="Group 85">
            <a:extLst>
              <a:ext uri="{FF2B5EF4-FFF2-40B4-BE49-F238E27FC236}">
                <a16:creationId xmlns:a16="http://schemas.microsoft.com/office/drawing/2014/main" id="{39033E0E-F3B2-DC5C-F333-BCD3DAFBE5C4}"/>
              </a:ext>
            </a:extLst>
          </p:cNvPr>
          <p:cNvGrpSpPr/>
          <p:nvPr/>
        </p:nvGrpSpPr>
        <p:grpSpPr>
          <a:xfrm>
            <a:off x="579459" y="342901"/>
            <a:ext cx="2490765" cy="976810"/>
            <a:chOff x="808059" y="406401"/>
            <a:chExt cx="2490765" cy="976810"/>
          </a:xfrm>
        </p:grpSpPr>
        <p:sp>
          <p:nvSpPr>
            <p:cNvPr id="5" name="Rectangle: Rounded Corners 4">
              <a:extLst>
                <a:ext uri="{FF2B5EF4-FFF2-40B4-BE49-F238E27FC236}">
                  <a16:creationId xmlns:a16="http://schemas.microsoft.com/office/drawing/2014/main" id="{01987664-657F-3408-BEA2-265CE41BF93C}"/>
                </a:ext>
              </a:extLst>
            </p:cNvPr>
            <p:cNvSpPr/>
            <p:nvPr/>
          </p:nvSpPr>
          <p:spPr>
            <a:xfrm>
              <a:off x="1248007" y="646050"/>
              <a:ext cx="2050817" cy="50919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CCB26A0-F214-7CA2-C44B-DAB27E57F44A}"/>
                </a:ext>
              </a:extLst>
            </p:cNvPr>
            <p:cNvSpPr txBox="1"/>
            <p:nvPr/>
          </p:nvSpPr>
          <p:spPr>
            <a:xfrm>
              <a:off x="1682894" y="698522"/>
              <a:ext cx="1297856" cy="430887"/>
            </a:xfrm>
            <a:prstGeom prst="rect">
              <a:avLst/>
            </a:prstGeom>
            <a:noFill/>
          </p:spPr>
          <p:txBody>
            <a:bodyPr wrap="none" rtlCol="0">
              <a:spAutoFit/>
            </a:bodyPr>
            <a:lstStyle/>
            <a:p>
              <a:r>
                <a:rPr lang="en-US" sz="2200" b="1" dirty="0">
                  <a:solidFill>
                    <a:schemeClr val="bg1"/>
                  </a:solidFill>
                </a:rPr>
                <a:t>BÀI TẬP 6</a:t>
              </a:r>
            </a:p>
          </p:txBody>
        </p:sp>
        <p:grpSp>
          <p:nvGrpSpPr>
            <p:cNvPr id="24" name="Graphic 2">
              <a:extLst>
                <a:ext uri="{FF2B5EF4-FFF2-40B4-BE49-F238E27FC236}">
                  <a16:creationId xmlns:a16="http://schemas.microsoft.com/office/drawing/2014/main" id="{E5A2F04B-EE9C-801D-9E29-47C807F82896}"/>
                </a:ext>
              </a:extLst>
            </p:cNvPr>
            <p:cNvGrpSpPr/>
            <p:nvPr/>
          </p:nvGrpSpPr>
          <p:grpSpPr>
            <a:xfrm>
              <a:off x="808059" y="406401"/>
              <a:ext cx="892144" cy="976810"/>
              <a:chOff x="6248348" y="2743227"/>
              <a:chExt cx="1237963" cy="1355449"/>
            </a:xfrm>
          </p:grpSpPr>
          <p:sp>
            <p:nvSpPr>
              <p:cNvPr id="25" name="Freeform: Shape 24">
                <a:extLst>
                  <a:ext uri="{FF2B5EF4-FFF2-40B4-BE49-F238E27FC236}">
                    <a16:creationId xmlns:a16="http://schemas.microsoft.com/office/drawing/2014/main" id="{15C5BA7E-F9AC-479E-279C-E7D629C5D2C0}"/>
                  </a:ext>
                </a:extLst>
              </p:cNvPr>
              <p:cNvSpPr/>
              <p:nvPr/>
            </p:nvSpPr>
            <p:spPr>
              <a:xfrm>
                <a:off x="6558193" y="2743227"/>
                <a:ext cx="591499" cy="1355380"/>
              </a:xfrm>
              <a:custGeom>
                <a:avLst/>
                <a:gdLst>
                  <a:gd name="connsiteX0" fmla="*/ 295846 w 591499"/>
                  <a:gd name="connsiteY0" fmla="*/ 101 h 1355380"/>
                  <a:gd name="connsiteX1" fmla="*/ 179658 w 591499"/>
                  <a:gd name="connsiteY1" fmla="*/ 54087 h 1355380"/>
                  <a:gd name="connsiteX2" fmla="*/ 85977 w 591499"/>
                  <a:gd name="connsiteY2" fmla="*/ 199614 h 1355380"/>
                  <a:gd name="connsiteX3" fmla="*/ 96 w 591499"/>
                  <a:gd name="connsiteY3" fmla="*/ 677756 h 1355380"/>
                  <a:gd name="connsiteX4" fmla="*/ 85977 w 591499"/>
                  <a:gd name="connsiteY4" fmla="*/ 1155898 h 1355380"/>
                  <a:gd name="connsiteX5" fmla="*/ 179658 w 591499"/>
                  <a:gd name="connsiteY5" fmla="*/ 1301495 h 1355380"/>
                  <a:gd name="connsiteX6" fmla="*/ 295846 w 591499"/>
                  <a:gd name="connsiteY6" fmla="*/ 1355481 h 1355380"/>
                  <a:gd name="connsiteX7" fmla="*/ 412033 w 591499"/>
                  <a:gd name="connsiteY7" fmla="*/ 1301495 h 1355380"/>
                  <a:gd name="connsiteX8" fmla="*/ 505715 w 591499"/>
                  <a:gd name="connsiteY8" fmla="*/ 1155898 h 1355380"/>
                  <a:gd name="connsiteX9" fmla="*/ 591595 w 591499"/>
                  <a:gd name="connsiteY9" fmla="*/ 677756 h 1355380"/>
                  <a:gd name="connsiteX10" fmla="*/ 505715 w 591499"/>
                  <a:gd name="connsiteY10" fmla="*/ 199614 h 1355380"/>
                  <a:gd name="connsiteX11" fmla="*/ 412033 w 591499"/>
                  <a:gd name="connsiteY11" fmla="*/ 54018 h 1355380"/>
                  <a:gd name="connsiteX12" fmla="*/ 295846 w 591499"/>
                  <a:gd name="connsiteY12" fmla="*/ 101 h 1355380"/>
                  <a:gd name="connsiteX13" fmla="*/ 295846 w 591499"/>
                  <a:gd name="connsiteY13" fmla="*/ 101 h 1355380"/>
                  <a:gd name="connsiteX14" fmla="*/ 295846 w 591499"/>
                  <a:gd name="connsiteY14" fmla="*/ 7004 h 1355380"/>
                  <a:gd name="connsiteX15" fmla="*/ 407201 w 591499"/>
                  <a:gd name="connsiteY15" fmla="*/ 58988 h 1355380"/>
                  <a:gd name="connsiteX16" fmla="*/ 499363 w 591499"/>
                  <a:gd name="connsiteY16" fmla="*/ 202376 h 1355380"/>
                  <a:gd name="connsiteX17" fmla="*/ 584692 w 591499"/>
                  <a:gd name="connsiteY17" fmla="*/ 677756 h 1355380"/>
                  <a:gd name="connsiteX18" fmla="*/ 499363 w 591499"/>
                  <a:gd name="connsiteY18" fmla="*/ 1153137 h 1355380"/>
                  <a:gd name="connsiteX19" fmla="*/ 407201 w 591499"/>
                  <a:gd name="connsiteY19" fmla="*/ 1296524 h 1355380"/>
                  <a:gd name="connsiteX20" fmla="*/ 295846 w 591499"/>
                  <a:gd name="connsiteY20" fmla="*/ 1348508 h 1355380"/>
                  <a:gd name="connsiteX21" fmla="*/ 184491 w 591499"/>
                  <a:gd name="connsiteY21" fmla="*/ 1296524 h 1355380"/>
                  <a:gd name="connsiteX22" fmla="*/ 92328 w 591499"/>
                  <a:gd name="connsiteY22" fmla="*/ 1153137 h 1355380"/>
                  <a:gd name="connsiteX23" fmla="*/ 7000 w 591499"/>
                  <a:gd name="connsiteY23" fmla="*/ 677756 h 1355380"/>
                  <a:gd name="connsiteX24" fmla="*/ 92328 w 591499"/>
                  <a:gd name="connsiteY24" fmla="*/ 202376 h 1355380"/>
                  <a:gd name="connsiteX25" fmla="*/ 184491 w 591499"/>
                  <a:gd name="connsiteY25" fmla="*/ 58988 h 1355380"/>
                  <a:gd name="connsiteX26" fmla="*/ 295846 w 591499"/>
                  <a:gd name="connsiteY26" fmla="*/ 7004 h 1355380"/>
                  <a:gd name="connsiteX27" fmla="*/ 295846 w 591499"/>
                  <a:gd name="connsiteY27" fmla="*/ 7004 h 135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1499" h="1355380">
                    <a:moveTo>
                      <a:pt x="295846" y="101"/>
                    </a:moveTo>
                    <a:cubicBezTo>
                      <a:pt x="254424" y="101"/>
                      <a:pt x="215074" y="19500"/>
                      <a:pt x="179658" y="54087"/>
                    </a:cubicBezTo>
                    <a:cubicBezTo>
                      <a:pt x="144243" y="88604"/>
                      <a:pt x="112556" y="138310"/>
                      <a:pt x="85977" y="199614"/>
                    </a:cubicBezTo>
                    <a:cubicBezTo>
                      <a:pt x="32819" y="322222"/>
                      <a:pt x="96" y="491152"/>
                      <a:pt x="96" y="677756"/>
                    </a:cubicBezTo>
                    <a:cubicBezTo>
                      <a:pt x="96" y="864360"/>
                      <a:pt x="32819" y="1033291"/>
                      <a:pt x="85977" y="1155898"/>
                    </a:cubicBezTo>
                    <a:cubicBezTo>
                      <a:pt x="112556" y="1217202"/>
                      <a:pt x="144243" y="1266977"/>
                      <a:pt x="179658" y="1301495"/>
                    </a:cubicBezTo>
                    <a:cubicBezTo>
                      <a:pt x="215074" y="1336082"/>
                      <a:pt x="254424" y="1355481"/>
                      <a:pt x="295846" y="1355481"/>
                    </a:cubicBezTo>
                    <a:cubicBezTo>
                      <a:pt x="337267" y="1355481"/>
                      <a:pt x="376618" y="1336082"/>
                      <a:pt x="412033" y="1301495"/>
                    </a:cubicBezTo>
                    <a:cubicBezTo>
                      <a:pt x="447448" y="1266908"/>
                      <a:pt x="479136" y="1217202"/>
                      <a:pt x="505715" y="1155898"/>
                    </a:cubicBezTo>
                    <a:cubicBezTo>
                      <a:pt x="558872" y="1033291"/>
                      <a:pt x="591595" y="864360"/>
                      <a:pt x="591595" y="677756"/>
                    </a:cubicBezTo>
                    <a:cubicBezTo>
                      <a:pt x="591595" y="491152"/>
                      <a:pt x="558872" y="322222"/>
                      <a:pt x="505715" y="199614"/>
                    </a:cubicBezTo>
                    <a:cubicBezTo>
                      <a:pt x="479136" y="138310"/>
                      <a:pt x="447448" y="88535"/>
                      <a:pt x="412033" y="54018"/>
                    </a:cubicBezTo>
                    <a:cubicBezTo>
                      <a:pt x="376618" y="19500"/>
                      <a:pt x="337267" y="101"/>
                      <a:pt x="295846" y="101"/>
                    </a:cubicBezTo>
                    <a:lnTo>
                      <a:pt x="295846" y="101"/>
                    </a:lnTo>
                    <a:close/>
                    <a:moveTo>
                      <a:pt x="295846" y="7004"/>
                    </a:moveTo>
                    <a:cubicBezTo>
                      <a:pt x="335127" y="7004"/>
                      <a:pt x="372683" y="25299"/>
                      <a:pt x="407201" y="58988"/>
                    </a:cubicBezTo>
                    <a:cubicBezTo>
                      <a:pt x="441718" y="92678"/>
                      <a:pt x="472992" y="141693"/>
                      <a:pt x="499363" y="202376"/>
                    </a:cubicBezTo>
                    <a:cubicBezTo>
                      <a:pt x="551969" y="323809"/>
                      <a:pt x="584692" y="491981"/>
                      <a:pt x="584692" y="677756"/>
                    </a:cubicBezTo>
                    <a:cubicBezTo>
                      <a:pt x="584692" y="863531"/>
                      <a:pt x="552038" y="1031703"/>
                      <a:pt x="499363" y="1153137"/>
                    </a:cubicBezTo>
                    <a:cubicBezTo>
                      <a:pt x="473061" y="1213819"/>
                      <a:pt x="441718" y="1262835"/>
                      <a:pt x="407201" y="1296524"/>
                    </a:cubicBezTo>
                    <a:cubicBezTo>
                      <a:pt x="372683" y="1330214"/>
                      <a:pt x="335127" y="1348508"/>
                      <a:pt x="295846" y="1348508"/>
                    </a:cubicBezTo>
                    <a:cubicBezTo>
                      <a:pt x="256564" y="1348508"/>
                      <a:pt x="219009" y="1330214"/>
                      <a:pt x="184491" y="1296524"/>
                    </a:cubicBezTo>
                    <a:cubicBezTo>
                      <a:pt x="149973" y="1262835"/>
                      <a:pt x="118700" y="1213819"/>
                      <a:pt x="92328" y="1153137"/>
                    </a:cubicBezTo>
                    <a:cubicBezTo>
                      <a:pt x="39723" y="1031703"/>
                      <a:pt x="7000" y="863531"/>
                      <a:pt x="7000" y="677756"/>
                    </a:cubicBezTo>
                    <a:cubicBezTo>
                      <a:pt x="7000" y="491981"/>
                      <a:pt x="39654" y="323809"/>
                      <a:pt x="92328" y="202376"/>
                    </a:cubicBezTo>
                    <a:cubicBezTo>
                      <a:pt x="118631" y="141693"/>
                      <a:pt x="149973" y="92678"/>
                      <a:pt x="184491" y="58988"/>
                    </a:cubicBezTo>
                    <a:cubicBezTo>
                      <a:pt x="219009" y="25299"/>
                      <a:pt x="256564" y="7004"/>
                      <a:pt x="295846" y="7004"/>
                    </a:cubicBezTo>
                    <a:lnTo>
                      <a:pt x="295846" y="7004"/>
                    </a:lnTo>
                    <a:close/>
                  </a:path>
                </a:pathLst>
              </a:custGeom>
              <a:solidFill>
                <a:srgbClr val="90A1E5"/>
              </a:solidFill>
              <a:ln w="685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F9F5E33-0790-DAA3-1194-C7BB3613A05B}"/>
                  </a:ext>
                </a:extLst>
              </p:cNvPr>
              <p:cNvSpPr/>
              <p:nvPr/>
            </p:nvSpPr>
            <p:spPr>
              <a:xfrm>
                <a:off x="6248348" y="2995831"/>
                <a:ext cx="1211101" cy="850102"/>
              </a:xfrm>
              <a:custGeom>
                <a:avLst/>
                <a:gdLst>
                  <a:gd name="connsiteX0" fmla="*/ 1192565 w 1211101"/>
                  <a:gd name="connsiteY0" fmla="*/ 86324 h 850102"/>
                  <a:gd name="connsiteX1" fmla="*/ 1087700 w 1211101"/>
                  <a:gd name="connsiteY1" fmla="*/ 12663 h 850102"/>
                  <a:gd name="connsiteX2" fmla="*/ 914765 w 1211101"/>
                  <a:gd name="connsiteY2" fmla="*/ 4379 h 850102"/>
                  <a:gd name="connsiteX3" fmla="*/ 457748 w 1211101"/>
                  <a:gd name="connsiteY3" fmla="*/ 169098 h 850102"/>
                  <a:gd name="connsiteX4" fmla="*/ 86611 w 1211101"/>
                  <a:gd name="connsiteY4" fmla="*/ 482521 h 850102"/>
                  <a:gd name="connsiteX5" fmla="*/ 7358 w 1211101"/>
                  <a:gd name="connsiteY5" fmla="*/ 636402 h 850102"/>
                  <a:gd name="connsiteX6" fmla="*/ 18680 w 1211101"/>
                  <a:gd name="connsiteY6" fmla="*/ 764049 h 850102"/>
                  <a:gd name="connsiteX7" fmla="*/ 123545 w 1211101"/>
                  <a:gd name="connsiteY7" fmla="*/ 837641 h 850102"/>
                  <a:gd name="connsiteX8" fmla="*/ 296480 w 1211101"/>
                  <a:gd name="connsiteY8" fmla="*/ 845925 h 850102"/>
                  <a:gd name="connsiteX9" fmla="*/ 753497 w 1211101"/>
                  <a:gd name="connsiteY9" fmla="*/ 681206 h 850102"/>
                  <a:gd name="connsiteX10" fmla="*/ 1124634 w 1211101"/>
                  <a:gd name="connsiteY10" fmla="*/ 367783 h 850102"/>
                  <a:gd name="connsiteX11" fmla="*/ 1203887 w 1211101"/>
                  <a:gd name="connsiteY11" fmla="*/ 213902 h 850102"/>
                  <a:gd name="connsiteX12" fmla="*/ 1192565 w 1211101"/>
                  <a:gd name="connsiteY12" fmla="*/ 86324 h 850102"/>
                  <a:gd name="connsiteX13" fmla="*/ 1192565 w 1211101"/>
                  <a:gd name="connsiteY13" fmla="*/ 86324 h 850102"/>
                  <a:gd name="connsiteX14" fmla="*/ 1186559 w 1211101"/>
                  <a:gd name="connsiteY14" fmla="*/ 89776 h 850102"/>
                  <a:gd name="connsiteX15" fmla="*/ 1197191 w 1211101"/>
                  <a:gd name="connsiteY15" fmla="*/ 212177 h 850102"/>
                  <a:gd name="connsiteX16" fmla="*/ 1119042 w 1211101"/>
                  <a:gd name="connsiteY16" fmla="*/ 363641 h 850102"/>
                  <a:gd name="connsiteX17" fmla="*/ 750045 w 1211101"/>
                  <a:gd name="connsiteY17" fmla="*/ 675200 h 850102"/>
                  <a:gd name="connsiteX18" fmla="*/ 295721 w 1211101"/>
                  <a:gd name="connsiteY18" fmla="*/ 839091 h 850102"/>
                  <a:gd name="connsiteX19" fmla="*/ 125478 w 1211101"/>
                  <a:gd name="connsiteY19" fmla="*/ 831014 h 850102"/>
                  <a:gd name="connsiteX20" fmla="*/ 24755 w 1211101"/>
                  <a:gd name="connsiteY20" fmla="*/ 760597 h 850102"/>
                  <a:gd name="connsiteX21" fmla="*/ 14123 w 1211101"/>
                  <a:gd name="connsiteY21" fmla="*/ 638197 h 850102"/>
                  <a:gd name="connsiteX22" fmla="*/ 92203 w 1211101"/>
                  <a:gd name="connsiteY22" fmla="*/ 486732 h 850102"/>
                  <a:gd name="connsiteX23" fmla="*/ 461268 w 1211101"/>
                  <a:gd name="connsiteY23" fmla="*/ 175173 h 850102"/>
                  <a:gd name="connsiteX24" fmla="*/ 915593 w 1211101"/>
                  <a:gd name="connsiteY24" fmla="*/ 11351 h 850102"/>
                  <a:gd name="connsiteX25" fmla="*/ 1085836 w 1211101"/>
                  <a:gd name="connsiteY25" fmla="*/ 19429 h 850102"/>
                  <a:gd name="connsiteX26" fmla="*/ 1186559 w 1211101"/>
                  <a:gd name="connsiteY26" fmla="*/ 89776 h 85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1101" h="850102">
                    <a:moveTo>
                      <a:pt x="1192565" y="86324"/>
                    </a:moveTo>
                    <a:cubicBezTo>
                      <a:pt x="1171854" y="50426"/>
                      <a:pt x="1135403" y="26056"/>
                      <a:pt x="1087700" y="12663"/>
                    </a:cubicBezTo>
                    <a:cubicBezTo>
                      <a:pt x="1040065" y="-730"/>
                      <a:pt x="981177" y="-3284"/>
                      <a:pt x="914765" y="4379"/>
                    </a:cubicBezTo>
                    <a:cubicBezTo>
                      <a:pt x="782009" y="19636"/>
                      <a:pt x="619361" y="75762"/>
                      <a:pt x="457748" y="169098"/>
                    </a:cubicBezTo>
                    <a:cubicBezTo>
                      <a:pt x="296135" y="262366"/>
                      <a:pt x="166209" y="375239"/>
                      <a:pt x="86611" y="482521"/>
                    </a:cubicBezTo>
                    <a:cubicBezTo>
                      <a:pt x="46777" y="536162"/>
                      <a:pt x="19577" y="588491"/>
                      <a:pt x="7358" y="636402"/>
                    </a:cubicBezTo>
                    <a:cubicBezTo>
                      <a:pt x="-4862" y="684382"/>
                      <a:pt x="-2031" y="728150"/>
                      <a:pt x="18680" y="764049"/>
                    </a:cubicBezTo>
                    <a:cubicBezTo>
                      <a:pt x="39390" y="799947"/>
                      <a:pt x="75910" y="824248"/>
                      <a:pt x="123545" y="837641"/>
                    </a:cubicBezTo>
                    <a:cubicBezTo>
                      <a:pt x="171180" y="851034"/>
                      <a:pt x="230067" y="853588"/>
                      <a:pt x="296480" y="845925"/>
                    </a:cubicBezTo>
                    <a:cubicBezTo>
                      <a:pt x="429236" y="830668"/>
                      <a:pt x="591953" y="774542"/>
                      <a:pt x="753497" y="681206"/>
                    </a:cubicBezTo>
                    <a:cubicBezTo>
                      <a:pt x="915110" y="587938"/>
                      <a:pt x="1045035" y="475065"/>
                      <a:pt x="1124634" y="367783"/>
                    </a:cubicBezTo>
                    <a:cubicBezTo>
                      <a:pt x="1164467" y="314142"/>
                      <a:pt x="1191668" y="261813"/>
                      <a:pt x="1203887" y="213902"/>
                    </a:cubicBezTo>
                    <a:cubicBezTo>
                      <a:pt x="1216175" y="165992"/>
                      <a:pt x="1213345" y="122223"/>
                      <a:pt x="1192565" y="86324"/>
                    </a:cubicBezTo>
                    <a:lnTo>
                      <a:pt x="1192565" y="86324"/>
                    </a:lnTo>
                    <a:close/>
                    <a:moveTo>
                      <a:pt x="1186559" y="89776"/>
                    </a:moveTo>
                    <a:cubicBezTo>
                      <a:pt x="1206165" y="123811"/>
                      <a:pt x="1209134" y="165439"/>
                      <a:pt x="1197191" y="212177"/>
                    </a:cubicBezTo>
                    <a:cubicBezTo>
                      <a:pt x="1185247" y="258914"/>
                      <a:pt x="1158461" y="310484"/>
                      <a:pt x="1119042" y="363641"/>
                    </a:cubicBezTo>
                    <a:cubicBezTo>
                      <a:pt x="1040203" y="469956"/>
                      <a:pt x="910899" y="582347"/>
                      <a:pt x="750045" y="675200"/>
                    </a:cubicBezTo>
                    <a:cubicBezTo>
                      <a:pt x="589192" y="768122"/>
                      <a:pt x="427165" y="823903"/>
                      <a:pt x="295721" y="839091"/>
                    </a:cubicBezTo>
                    <a:cubicBezTo>
                      <a:pt x="229998" y="846685"/>
                      <a:pt x="171939" y="844061"/>
                      <a:pt x="125478" y="831014"/>
                    </a:cubicBezTo>
                    <a:cubicBezTo>
                      <a:pt x="79086" y="817966"/>
                      <a:pt x="44430" y="794632"/>
                      <a:pt x="24755" y="760597"/>
                    </a:cubicBezTo>
                    <a:cubicBezTo>
                      <a:pt x="5149" y="726562"/>
                      <a:pt x="2180" y="684934"/>
                      <a:pt x="14123" y="638197"/>
                    </a:cubicBezTo>
                    <a:cubicBezTo>
                      <a:pt x="26067" y="591459"/>
                      <a:pt x="52783" y="539890"/>
                      <a:pt x="92203" y="486732"/>
                    </a:cubicBezTo>
                    <a:cubicBezTo>
                      <a:pt x="171042" y="380417"/>
                      <a:pt x="300346" y="268027"/>
                      <a:pt x="461268" y="175173"/>
                    </a:cubicBezTo>
                    <a:cubicBezTo>
                      <a:pt x="622191" y="82251"/>
                      <a:pt x="784149" y="26539"/>
                      <a:pt x="915593" y="11351"/>
                    </a:cubicBezTo>
                    <a:cubicBezTo>
                      <a:pt x="981315" y="3757"/>
                      <a:pt x="1039444" y="6381"/>
                      <a:pt x="1085836" y="19429"/>
                    </a:cubicBezTo>
                    <a:cubicBezTo>
                      <a:pt x="1132297" y="32407"/>
                      <a:pt x="1166953" y="55810"/>
                      <a:pt x="1186559" y="89776"/>
                    </a:cubicBezTo>
                    <a:close/>
                  </a:path>
                </a:pathLst>
              </a:custGeom>
              <a:solidFill>
                <a:srgbClr val="90A1E5"/>
              </a:solidFill>
              <a:ln w="685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E46AA2C-9E8F-DF3F-576E-62D814A0DB89}"/>
                  </a:ext>
                </a:extLst>
              </p:cNvPr>
              <p:cNvSpPr/>
              <p:nvPr/>
            </p:nvSpPr>
            <p:spPr>
              <a:xfrm>
                <a:off x="6248348" y="2995900"/>
                <a:ext cx="1211082" cy="850102"/>
              </a:xfrm>
              <a:custGeom>
                <a:avLst/>
                <a:gdLst>
                  <a:gd name="connsiteX0" fmla="*/ 1192565 w 1211082"/>
                  <a:gd name="connsiteY0" fmla="*/ 763980 h 850102"/>
                  <a:gd name="connsiteX1" fmla="*/ 1203887 w 1211082"/>
                  <a:gd name="connsiteY1" fmla="*/ 636402 h 850102"/>
                  <a:gd name="connsiteX2" fmla="*/ 1124634 w 1211082"/>
                  <a:gd name="connsiteY2" fmla="*/ 482521 h 850102"/>
                  <a:gd name="connsiteX3" fmla="*/ 753497 w 1211082"/>
                  <a:gd name="connsiteY3" fmla="*/ 169098 h 850102"/>
                  <a:gd name="connsiteX4" fmla="*/ 296480 w 1211082"/>
                  <a:gd name="connsiteY4" fmla="*/ 4379 h 850102"/>
                  <a:gd name="connsiteX5" fmla="*/ 123545 w 1211082"/>
                  <a:gd name="connsiteY5" fmla="*/ 12663 h 850102"/>
                  <a:gd name="connsiteX6" fmla="*/ 18680 w 1211082"/>
                  <a:gd name="connsiteY6" fmla="*/ 86324 h 850102"/>
                  <a:gd name="connsiteX7" fmla="*/ 7358 w 1211082"/>
                  <a:gd name="connsiteY7" fmla="*/ 213902 h 850102"/>
                  <a:gd name="connsiteX8" fmla="*/ 86611 w 1211082"/>
                  <a:gd name="connsiteY8" fmla="*/ 367783 h 850102"/>
                  <a:gd name="connsiteX9" fmla="*/ 457748 w 1211082"/>
                  <a:gd name="connsiteY9" fmla="*/ 681206 h 850102"/>
                  <a:gd name="connsiteX10" fmla="*/ 914765 w 1211082"/>
                  <a:gd name="connsiteY10" fmla="*/ 845925 h 850102"/>
                  <a:gd name="connsiteX11" fmla="*/ 1087700 w 1211082"/>
                  <a:gd name="connsiteY11" fmla="*/ 837641 h 850102"/>
                  <a:gd name="connsiteX12" fmla="*/ 1192565 w 1211082"/>
                  <a:gd name="connsiteY12" fmla="*/ 763980 h 850102"/>
                  <a:gd name="connsiteX13" fmla="*/ 1192565 w 1211082"/>
                  <a:gd name="connsiteY13" fmla="*/ 763980 h 850102"/>
                  <a:gd name="connsiteX14" fmla="*/ 1186559 w 1211082"/>
                  <a:gd name="connsiteY14" fmla="*/ 760528 h 850102"/>
                  <a:gd name="connsiteX15" fmla="*/ 1085836 w 1211082"/>
                  <a:gd name="connsiteY15" fmla="*/ 830945 h 850102"/>
                  <a:gd name="connsiteX16" fmla="*/ 915593 w 1211082"/>
                  <a:gd name="connsiteY16" fmla="*/ 839022 h 850102"/>
                  <a:gd name="connsiteX17" fmla="*/ 461268 w 1211082"/>
                  <a:gd name="connsiteY17" fmla="*/ 675200 h 850102"/>
                  <a:gd name="connsiteX18" fmla="*/ 92203 w 1211082"/>
                  <a:gd name="connsiteY18" fmla="*/ 363641 h 850102"/>
                  <a:gd name="connsiteX19" fmla="*/ 14123 w 1211082"/>
                  <a:gd name="connsiteY19" fmla="*/ 212177 h 850102"/>
                  <a:gd name="connsiteX20" fmla="*/ 24755 w 1211082"/>
                  <a:gd name="connsiteY20" fmla="*/ 89776 h 850102"/>
                  <a:gd name="connsiteX21" fmla="*/ 125478 w 1211082"/>
                  <a:gd name="connsiteY21" fmla="*/ 19360 h 850102"/>
                  <a:gd name="connsiteX22" fmla="*/ 295721 w 1211082"/>
                  <a:gd name="connsiteY22" fmla="*/ 11282 h 850102"/>
                  <a:gd name="connsiteX23" fmla="*/ 750045 w 1211082"/>
                  <a:gd name="connsiteY23" fmla="*/ 175035 h 850102"/>
                  <a:gd name="connsiteX24" fmla="*/ 1119111 w 1211082"/>
                  <a:gd name="connsiteY24" fmla="*/ 486594 h 850102"/>
                  <a:gd name="connsiteX25" fmla="*/ 1197190 w 1211082"/>
                  <a:gd name="connsiteY25" fmla="*/ 638058 h 850102"/>
                  <a:gd name="connsiteX26" fmla="*/ 1186559 w 1211082"/>
                  <a:gd name="connsiteY26" fmla="*/ 760528 h 85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1082" h="850102">
                    <a:moveTo>
                      <a:pt x="1192565" y="763980"/>
                    </a:moveTo>
                    <a:cubicBezTo>
                      <a:pt x="1213276" y="728081"/>
                      <a:pt x="1216175" y="684313"/>
                      <a:pt x="1203887" y="636402"/>
                    </a:cubicBezTo>
                    <a:cubicBezTo>
                      <a:pt x="1191668" y="588422"/>
                      <a:pt x="1164398" y="536162"/>
                      <a:pt x="1124634" y="482521"/>
                    </a:cubicBezTo>
                    <a:cubicBezTo>
                      <a:pt x="1045035" y="375170"/>
                      <a:pt x="915110" y="262366"/>
                      <a:pt x="753497" y="169098"/>
                    </a:cubicBezTo>
                    <a:cubicBezTo>
                      <a:pt x="591884" y="75831"/>
                      <a:pt x="429236" y="19705"/>
                      <a:pt x="296480" y="4379"/>
                    </a:cubicBezTo>
                    <a:cubicBezTo>
                      <a:pt x="230136" y="-3284"/>
                      <a:pt x="171180" y="-730"/>
                      <a:pt x="123545" y="12663"/>
                    </a:cubicBezTo>
                    <a:cubicBezTo>
                      <a:pt x="75910" y="26056"/>
                      <a:pt x="39390" y="50426"/>
                      <a:pt x="18680" y="86324"/>
                    </a:cubicBezTo>
                    <a:cubicBezTo>
                      <a:pt x="-2031" y="122223"/>
                      <a:pt x="-4862" y="165992"/>
                      <a:pt x="7358" y="213902"/>
                    </a:cubicBezTo>
                    <a:cubicBezTo>
                      <a:pt x="19577" y="261882"/>
                      <a:pt x="46846" y="314143"/>
                      <a:pt x="86611" y="367783"/>
                    </a:cubicBezTo>
                    <a:cubicBezTo>
                      <a:pt x="166209" y="475134"/>
                      <a:pt x="296135" y="587939"/>
                      <a:pt x="457748" y="681206"/>
                    </a:cubicBezTo>
                    <a:cubicBezTo>
                      <a:pt x="619361" y="774473"/>
                      <a:pt x="782009" y="830599"/>
                      <a:pt x="914765" y="845925"/>
                    </a:cubicBezTo>
                    <a:cubicBezTo>
                      <a:pt x="981108" y="853588"/>
                      <a:pt x="1040065" y="851034"/>
                      <a:pt x="1087700" y="837641"/>
                    </a:cubicBezTo>
                    <a:cubicBezTo>
                      <a:pt x="1135403" y="824179"/>
                      <a:pt x="1171854" y="799878"/>
                      <a:pt x="1192565" y="763980"/>
                    </a:cubicBezTo>
                    <a:lnTo>
                      <a:pt x="1192565" y="763980"/>
                    </a:lnTo>
                    <a:close/>
                    <a:moveTo>
                      <a:pt x="1186559" y="760528"/>
                    </a:moveTo>
                    <a:cubicBezTo>
                      <a:pt x="1166953" y="794563"/>
                      <a:pt x="1132297" y="817897"/>
                      <a:pt x="1085836" y="830945"/>
                    </a:cubicBezTo>
                    <a:cubicBezTo>
                      <a:pt x="1039444" y="843992"/>
                      <a:pt x="981315" y="846616"/>
                      <a:pt x="915593" y="839022"/>
                    </a:cubicBezTo>
                    <a:cubicBezTo>
                      <a:pt x="784149" y="823903"/>
                      <a:pt x="622122" y="768053"/>
                      <a:pt x="461268" y="675200"/>
                    </a:cubicBezTo>
                    <a:cubicBezTo>
                      <a:pt x="300346" y="582278"/>
                      <a:pt x="171042" y="469956"/>
                      <a:pt x="92203" y="363641"/>
                    </a:cubicBezTo>
                    <a:cubicBezTo>
                      <a:pt x="52783" y="310484"/>
                      <a:pt x="25997" y="258914"/>
                      <a:pt x="14123" y="212177"/>
                    </a:cubicBezTo>
                    <a:cubicBezTo>
                      <a:pt x="2180" y="165439"/>
                      <a:pt x="5149" y="123742"/>
                      <a:pt x="24755" y="89776"/>
                    </a:cubicBezTo>
                    <a:cubicBezTo>
                      <a:pt x="44361" y="55741"/>
                      <a:pt x="79017" y="32407"/>
                      <a:pt x="125478" y="19360"/>
                    </a:cubicBezTo>
                    <a:cubicBezTo>
                      <a:pt x="171870" y="6312"/>
                      <a:pt x="229998" y="3688"/>
                      <a:pt x="295721" y="11282"/>
                    </a:cubicBezTo>
                    <a:cubicBezTo>
                      <a:pt x="427165" y="26332"/>
                      <a:pt x="589123" y="82182"/>
                      <a:pt x="750045" y="175035"/>
                    </a:cubicBezTo>
                    <a:cubicBezTo>
                      <a:pt x="910968" y="267958"/>
                      <a:pt x="1040272" y="380279"/>
                      <a:pt x="1119111" y="486594"/>
                    </a:cubicBezTo>
                    <a:cubicBezTo>
                      <a:pt x="1158530" y="539752"/>
                      <a:pt x="1185316" y="591321"/>
                      <a:pt x="1197190" y="638058"/>
                    </a:cubicBezTo>
                    <a:cubicBezTo>
                      <a:pt x="1209134" y="684796"/>
                      <a:pt x="1206234" y="726493"/>
                      <a:pt x="1186559" y="760528"/>
                    </a:cubicBezTo>
                    <a:close/>
                  </a:path>
                </a:pathLst>
              </a:custGeom>
              <a:solidFill>
                <a:srgbClr val="90A1E5"/>
              </a:solidFill>
              <a:ln w="6856" cap="flat">
                <a:noFill/>
                <a:prstDash val="solid"/>
                <a:miter/>
              </a:ln>
            </p:spPr>
            <p:txBody>
              <a:bodyPr rtlCol="0" anchor="ctr"/>
              <a:lstStyle/>
              <a:p>
                <a:endParaRPr lang="en-US"/>
              </a:p>
            </p:txBody>
          </p:sp>
          <p:grpSp>
            <p:nvGrpSpPr>
              <p:cNvPr id="28" name="Graphic 2">
                <a:extLst>
                  <a:ext uri="{FF2B5EF4-FFF2-40B4-BE49-F238E27FC236}">
                    <a16:creationId xmlns:a16="http://schemas.microsoft.com/office/drawing/2014/main" id="{BE4201AB-6C04-4CBA-A400-79816B3CDB19}"/>
                  </a:ext>
                </a:extLst>
              </p:cNvPr>
              <p:cNvGrpSpPr/>
              <p:nvPr/>
            </p:nvGrpSpPr>
            <p:grpSpPr>
              <a:xfrm>
                <a:off x="6491872" y="3058858"/>
                <a:ext cx="724071" cy="724090"/>
                <a:chOff x="6491872" y="3058858"/>
                <a:chExt cx="724071" cy="724090"/>
              </a:xfrm>
              <a:solidFill>
                <a:srgbClr val="9950C3"/>
              </a:solidFill>
            </p:grpSpPr>
            <p:sp>
              <p:nvSpPr>
                <p:cNvPr id="79" name="Freeform: Shape 78">
                  <a:extLst>
                    <a:ext uri="{FF2B5EF4-FFF2-40B4-BE49-F238E27FC236}">
                      <a16:creationId xmlns:a16="http://schemas.microsoft.com/office/drawing/2014/main" id="{FB3CAE5B-1622-B85A-78F3-A389121F1A91}"/>
                    </a:ext>
                  </a:extLst>
                </p:cNvPr>
                <p:cNvSpPr/>
                <p:nvPr/>
              </p:nvSpPr>
              <p:spPr>
                <a:xfrm>
                  <a:off x="6969440" y="3132796"/>
                  <a:ext cx="172278" cy="172589"/>
                </a:xfrm>
                <a:custGeom>
                  <a:avLst/>
                  <a:gdLst>
                    <a:gd name="connsiteX0" fmla="*/ 147449 w 172278"/>
                    <a:gd name="connsiteY0" fmla="*/ 147392 h 172589"/>
                    <a:gd name="connsiteX1" fmla="*/ 25394 w 172278"/>
                    <a:gd name="connsiteY1" fmla="*/ 147392 h 172589"/>
                    <a:gd name="connsiteX2" fmla="*/ 25394 w 172278"/>
                    <a:gd name="connsiteY2" fmla="*/ 25337 h 172589"/>
                    <a:gd name="connsiteX3" fmla="*/ 25394 w 172278"/>
                    <a:gd name="connsiteY3" fmla="*/ 25337 h 172589"/>
                    <a:gd name="connsiteX4" fmla="*/ 147449 w 172278"/>
                    <a:gd name="connsiteY4" fmla="*/ 25337 h 172589"/>
                    <a:gd name="connsiteX5" fmla="*/ 147449 w 172278"/>
                    <a:gd name="connsiteY5" fmla="*/ 25337 h 172589"/>
                    <a:gd name="connsiteX6" fmla="*/ 147449 w 172278"/>
                    <a:gd name="connsiteY6" fmla="*/ 147392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78" h="172589">
                      <a:moveTo>
                        <a:pt x="147449" y="147392"/>
                      </a:moveTo>
                      <a:cubicBezTo>
                        <a:pt x="113760" y="181082"/>
                        <a:pt x="59152" y="181082"/>
                        <a:pt x="25394" y="147392"/>
                      </a:cubicBezTo>
                      <a:cubicBezTo>
                        <a:pt x="-8296" y="113703"/>
                        <a:pt x="-8296" y="59096"/>
                        <a:pt x="25394" y="25337"/>
                      </a:cubicBezTo>
                      <a:lnTo>
                        <a:pt x="25394" y="25337"/>
                      </a:lnTo>
                      <a:cubicBezTo>
                        <a:pt x="59083" y="-8352"/>
                        <a:pt x="113691" y="-8352"/>
                        <a:pt x="147449" y="25337"/>
                      </a:cubicBezTo>
                      <a:lnTo>
                        <a:pt x="147449" y="25337"/>
                      </a:lnTo>
                      <a:cubicBezTo>
                        <a:pt x="180863" y="58957"/>
                        <a:pt x="180586" y="113496"/>
                        <a:pt x="147449" y="147392"/>
                      </a:cubicBezTo>
                      <a:close/>
                    </a:path>
                  </a:pathLst>
                </a:custGeom>
                <a:solidFill>
                  <a:srgbClr val="9950C3"/>
                </a:solidFill>
                <a:ln w="6856"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997FF8D6-CFE3-BCA5-29C1-1732D1891DD0}"/>
                    </a:ext>
                  </a:extLst>
                </p:cNvPr>
                <p:cNvSpPr/>
                <p:nvPr/>
              </p:nvSpPr>
              <p:spPr>
                <a:xfrm>
                  <a:off x="6564736" y="3536518"/>
                  <a:ext cx="174691" cy="172520"/>
                </a:xfrm>
                <a:custGeom>
                  <a:avLst/>
                  <a:gdLst>
                    <a:gd name="connsiteX0" fmla="*/ 148439 w 174691"/>
                    <a:gd name="connsiteY0" fmla="*/ 147385 h 172520"/>
                    <a:gd name="connsiteX1" fmla="*/ 26384 w 174691"/>
                    <a:gd name="connsiteY1" fmla="*/ 147385 h 172520"/>
                    <a:gd name="connsiteX2" fmla="*/ 24312 w 174691"/>
                    <a:gd name="connsiteY2" fmla="*/ 26089 h 172520"/>
                    <a:gd name="connsiteX3" fmla="*/ 26384 w 174691"/>
                    <a:gd name="connsiteY3" fmla="*/ 25398 h 172520"/>
                    <a:gd name="connsiteX4" fmla="*/ 148439 w 174691"/>
                    <a:gd name="connsiteY4" fmla="*/ 25398 h 172520"/>
                    <a:gd name="connsiteX5" fmla="*/ 148439 w 174691"/>
                    <a:gd name="connsiteY5" fmla="*/ 25398 h 172520"/>
                    <a:gd name="connsiteX6" fmla="*/ 150510 w 174691"/>
                    <a:gd name="connsiteY6" fmla="*/ 146694 h 172520"/>
                    <a:gd name="connsiteX7" fmla="*/ 148439 w 174691"/>
                    <a:gd name="connsiteY7" fmla="*/ 147385 h 172520"/>
                    <a:gd name="connsiteX8" fmla="*/ 148439 w 174691"/>
                    <a:gd name="connsiteY8" fmla="*/ 147385 h 1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691" h="172520">
                      <a:moveTo>
                        <a:pt x="148439" y="147385"/>
                      </a:moveTo>
                      <a:cubicBezTo>
                        <a:pt x="114749" y="181074"/>
                        <a:pt x="60142" y="181074"/>
                        <a:pt x="26384" y="147385"/>
                      </a:cubicBezTo>
                      <a:cubicBezTo>
                        <a:pt x="-7720" y="114040"/>
                        <a:pt x="-8963" y="60123"/>
                        <a:pt x="24312" y="26089"/>
                      </a:cubicBezTo>
                      <a:cubicBezTo>
                        <a:pt x="24796" y="25605"/>
                        <a:pt x="25210" y="25191"/>
                        <a:pt x="26384" y="25398"/>
                      </a:cubicBezTo>
                      <a:cubicBezTo>
                        <a:pt x="60073" y="-8291"/>
                        <a:pt x="114680" y="-8291"/>
                        <a:pt x="148439" y="25398"/>
                      </a:cubicBezTo>
                      <a:lnTo>
                        <a:pt x="148439" y="25398"/>
                      </a:lnTo>
                      <a:cubicBezTo>
                        <a:pt x="182543" y="58743"/>
                        <a:pt x="183785" y="112660"/>
                        <a:pt x="150510" y="146694"/>
                      </a:cubicBezTo>
                      <a:cubicBezTo>
                        <a:pt x="150027" y="147178"/>
                        <a:pt x="149543" y="147592"/>
                        <a:pt x="148439" y="147385"/>
                      </a:cubicBezTo>
                      <a:lnTo>
                        <a:pt x="148439" y="147385"/>
                      </a:lnTo>
                      <a:close/>
                    </a:path>
                  </a:pathLst>
                </a:custGeom>
                <a:solidFill>
                  <a:srgbClr val="9950C3"/>
                </a:solidFill>
                <a:ln w="6856"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E600574-725D-06D0-0D20-2D0E4F4A076D}"/>
                    </a:ext>
                  </a:extLst>
                </p:cNvPr>
                <p:cNvSpPr/>
                <p:nvPr/>
              </p:nvSpPr>
              <p:spPr>
                <a:xfrm>
                  <a:off x="7043331" y="3408479"/>
                  <a:ext cx="172613" cy="172613"/>
                </a:xfrm>
                <a:custGeom>
                  <a:avLst/>
                  <a:gdLst>
                    <a:gd name="connsiteX0" fmla="*/ 64112 w 172613"/>
                    <a:gd name="connsiteY0" fmla="*/ 169779 h 172613"/>
                    <a:gd name="connsiteX1" fmla="*/ 3084 w 172613"/>
                    <a:gd name="connsiteY1" fmla="*/ 64086 h 172613"/>
                    <a:gd name="connsiteX2" fmla="*/ 3084 w 172613"/>
                    <a:gd name="connsiteY2" fmla="*/ 64086 h 172613"/>
                    <a:gd name="connsiteX3" fmla="*/ 108778 w 172613"/>
                    <a:gd name="connsiteY3" fmla="*/ 3058 h 172613"/>
                    <a:gd name="connsiteX4" fmla="*/ 108778 w 172613"/>
                    <a:gd name="connsiteY4" fmla="*/ 3058 h 172613"/>
                    <a:gd name="connsiteX5" fmla="*/ 169806 w 172613"/>
                    <a:gd name="connsiteY5" fmla="*/ 108752 h 172613"/>
                    <a:gd name="connsiteX6" fmla="*/ 64112 w 172613"/>
                    <a:gd name="connsiteY6" fmla="*/ 169779 h 172613"/>
                    <a:gd name="connsiteX7" fmla="*/ 64112 w 172613"/>
                    <a:gd name="connsiteY7" fmla="*/ 169779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13" h="172613">
                      <a:moveTo>
                        <a:pt x="64112" y="169779"/>
                      </a:moveTo>
                      <a:cubicBezTo>
                        <a:pt x="18065" y="157422"/>
                        <a:pt x="-9204" y="110132"/>
                        <a:pt x="3084" y="64086"/>
                      </a:cubicBezTo>
                      <a:lnTo>
                        <a:pt x="3084" y="64086"/>
                      </a:lnTo>
                      <a:cubicBezTo>
                        <a:pt x="15442" y="18039"/>
                        <a:pt x="62731" y="-9231"/>
                        <a:pt x="108778" y="3058"/>
                      </a:cubicBezTo>
                      <a:lnTo>
                        <a:pt x="108778" y="3058"/>
                      </a:lnTo>
                      <a:cubicBezTo>
                        <a:pt x="154825" y="15415"/>
                        <a:pt x="182094" y="62705"/>
                        <a:pt x="169806" y="108752"/>
                      </a:cubicBezTo>
                      <a:cubicBezTo>
                        <a:pt x="157448" y="154799"/>
                        <a:pt x="110159" y="182068"/>
                        <a:pt x="64112" y="169779"/>
                      </a:cubicBezTo>
                      <a:lnTo>
                        <a:pt x="64112" y="169779"/>
                      </a:lnTo>
                      <a:close/>
                    </a:path>
                  </a:pathLst>
                </a:custGeom>
                <a:solidFill>
                  <a:srgbClr val="9950C3"/>
                </a:solidFill>
                <a:ln w="6856"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5358146B-4683-268E-B022-42823FC0FC19}"/>
                    </a:ext>
                  </a:extLst>
                </p:cNvPr>
                <p:cNvSpPr/>
                <p:nvPr/>
              </p:nvSpPr>
              <p:spPr>
                <a:xfrm>
                  <a:off x="6491872" y="3260742"/>
                  <a:ext cx="172613" cy="172613"/>
                </a:xfrm>
                <a:custGeom>
                  <a:avLst/>
                  <a:gdLst>
                    <a:gd name="connsiteX0" fmla="*/ 64028 w 172613"/>
                    <a:gd name="connsiteY0" fmla="*/ 169757 h 172613"/>
                    <a:gd name="connsiteX1" fmla="*/ 3000 w 172613"/>
                    <a:gd name="connsiteY1" fmla="*/ 64063 h 172613"/>
                    <a:gd name="connsiteX2" fmla="*/ 3000 w 172613"/>
                    <a:gd name="connsiteY2" fmla="*/ 64063 h 172613"/>
                    <a:gd name="connsiteX3" fmla="*/ 108694 w 172613"/>
                    <a:gd name="connsiteY3" fmla="*/ 3035 h 172613"/>
                    <a:gd name="connsiteX4" fmla="*/ 108694 w 172613"/>
                    <a:gd name="connsiteY4" fmla="*/ 3035 h 172613"/>
                    <a:gd name="connsiteX5" fmla="*/ 169722 w 172613"/>
                    <a:gd name="connsiteY5" fmla="*/ 108729 h 172613"/>
                    <a:gd name="connsiteX6" fmla="*/ 169722 w 172613"/>
                    <a:gd name="connsiteY6" fmla="*/ 108729 h 172613"/>
                    <a:gd name="connsiteX7" fmla="*/ 64028 w 172613"/>
                    <a:gd name="connsiteY7" fmla="*/ 169757 h 172613"/>
                    <a:gd name="connsiteX8" fmla="*/ 64028 w 172613"/>
                    <a:gd name="connsiteY8" fmla="*/ 169757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64028" y="169757"/>
                      </a:moveTo>
                      <a:cubicBezTo>
                        <a:pt x="17981" y="157400"/>
                        <a:pt x="-9288" y="110110"/>
                        <a:pt x="3000" y="64063"/>
                      </a:cubicBezTo>
                      <a:lnTo>
                        <a:pt x="3000" y="64063"/>
                      </a:lnTo>
                      <a:cubicBezTo>
                        <a:pt x="15358" y="18016"/>
                        <a:pt x="62647" y="-9253"/>
                        <a:pt x="108694" y="3035"/>
                      </a:cubicBezTo>
                      <a:lnTo>
                        <a:pt x="108694" y="3035"/>
                      </a:lnTo>
                      <a:cubicBezTo>
                        <a:pt x="154741" y="15393"/>
                        <a:pt x="182010" y="62682"/>
                        <a:pt x="169722" y="108729"/>
                      </a:cubicBezTo>
                      <a:lnTo>
                        <a:pt x="169722" y="108729"/>
                      </a:lnTo>
                      <a:cubicBezTo>
                        <a:pt x="157434" y="154776"/>
                        <a:pt x="110075" y="182045"/>
                        <a:pt x="64028" y="169757"/>
                      </a:cubicBezTo>
                      <a:lnTo>
                        <a:pt x="64028" y="169757"/>
                      </a:lnTo>
                      <a:close/>
                    </a:path>
                  </a:pathLst>
                </a:custGeom>
                <a:solidFill>
                  <a:srgbClr val="9950C3"/>
                </a:solidFill>
                <a:ln w="6856"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1CCC96B3-C7BA-B3D4-B064-B13DC7DCD611}"/>
                    </a:ext>
                  </a:extLst>
                </p:cNvPr>
                <p:cNvSpPr/>
                <p:nvPr/>
              </p:nvSpPr>
              <p:spPr>
                <a:xfrm>
                  <a:off x="6841515" y="3610316"/>
                  <a:ext cx="172660" cy="172632"/>
                </a:xfrm>
                <a:custGeom>
                  <a:avLst/>
                  <a:gdLst>
                    <a:gd name="connsiteX0" fmla="*/ 3077 w 172660"/>
                    <a:gd name="connsiteY0" fmla="*/ 108806 h 172632"/>
                    <a:gd name="connsiteX1" fmla="*/ 64105 w 172660"/>
                    <a:gd name="connsiteY1" fmla="*/ 3112 h 172632"/>
                    <a:gd name="connsiteX2" fmla="*/ 64105 w 172660"/>
                    <a:gd name="connsiteY2" fmla="*/ 3112 h 172632"/>
                    <a:gd name="connsiteX3" fmla="*/ 169799 w 172660"/>
                    <a:gd name="connsiteY3" fmla="*/ 64140 h 172632"/>
                    <a:gd name="connsiteX4" fmla="*/ 169799 w 172660"/>
                    <a:gd name="connsiteY4" fmla="*/ 64140 h 172632"/>
                    <a:gd name="connsiteX5" fmla="*/ 108771 w 172660"/>
                    <a:gd name="connsiteY5" fmla="*/ 169834 h 172632"/>
                    <a:gd name="connsiteX6" fmla="*/ 3077 w 172660"/>
                    <a:gd name="connsiteY6" fmla="*/ 108806 h 172632"/>
                    <a:gd name="connsiteX7" fmla="*/ 3077 w 172660"/>
                    <a:gd name="connsiteY7" fmla="*/ 108806 h 17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60" h="172632">
                      <a:moveTo>
                        <a:pt x="3077" y="108806"/>
                      </a:moveTo>
                      <a:cubicBezTo>
                        <a:pt x="-9280" y="62759"/>
                        <a:pt x="18058" y="15470"/>
                        <a:pt x="64105" y="3112"/>
                      </a:cubicBezTo>
                      <a:lnTo>
                        <a:pt x="64105" y="3112"/>
                      </a:lnTo>
                      <a:cubicBezTo>
                        <a:pt x="110152" y="-9245"/>
                        <a:pt x="157441" y="18093"/>
                        <a:pt x="169799" y="64140"/>
                      </a:cubicBezTo>
                      <a:lnTo>
                        <a:pt x="169799" y="64140"/>
                      </a:lnTo>
                      <a:cubicBezTo>
                        <a:pt x="182156" y="110187"/>
                        <a:pt x="154818" y="157476"/>
                        <a:pt x="108771" y="169834"/>
                      </a:cubicBezTo>
                      <a:cubicBezTo>
                        <a:pt x="62724" y="182122"/>
                        <a:pt x="15365" y="154784"/>
                        <a:pt x="3077" y="108806"/>
                      </a:cubicBezTo>
                      <a:lnTo>
                        <a:pt x="3077" y="108806"/>
                      </a:lnTo>
                      <a:close/>
                    </a:path>
                  </a:pathLst>
                </a:custGeom>
                <a:solidFill>
                  <a:srgbClr val="9950C3"/>
                </a:solidFill>
                <a:ln w="6856"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B6361288-AEE9-EAB7-7516-9EA08069A46F}"/>
                    </a:ext>
                  </a:extLst>
                </p:cNvPr>
                <p:cNvSpPr/>
                <p:nvPr/>
              </p:nvSpPr>
              <p:spPr>
                <a:xfrm>
                  <a:off x="6693710" y="3058858"/>
                  <a:ext cx="172660" cy="172660"/>
                </a:xfrm>
                <a:custGeom>
                  <a:avLst/>
                  <a:gdLst>
                    <a:gd name="connsiteX0" fmla="*/ 3055 w 172660"/>
                    <a:gd name="connsiteY0" fmla="*/ 108722 h 172660"/>
                    <a:gd name="connsiteX1" fmla="*/ 64082 w 172660"/>
                    <a:gd name="connsiteY1" fmla="*/ 3028 h 172660"/>
                    <a:gd name="connsiteX2" fmla="*/ 64082 w 172660"/>
                    <a:gd name="connsiteY2" fmla="*/ 3028 h 172660"/>
                    <a:gd name="connsiteX3" fmla="*/ 169776 w 172660"/>
                    <a:gd name="connsiteY3" fmla="*/ 64056 h 172660"/>
                    <a:gd name="connsiteX4" fmla="*/ 169776 w 172660"/>
                    <a:gd name="connsiteY4" fmla="*/ 64056 h 172660"/>
                    <a:gd name="connsiteX5" fmla="*/ 108749 w 172660"/>
                    <a:gd name="connsiteY5" fmla="*/ 169750 h 172660"/>
                    <a:gd name="connsiteX6" fmla="*/ 108749 w 172660"/>
                    <a:gd name="connsiteY6" fmla="*/ 169750 h 172660"/>
                    <a:gd name="connsiteX7" fmla="*/ 3055 w 172660"/>
                    <a:gd name="connsiteY7" fmla="*/ 108722 h 172660"/>
                    <a:gd name="connsiteX8" fmla="*/ 3055 w 172660"/>
                    <a:gd name="connsiteY8" fmla="*/ 108722 h 172660"/>
                    <a:gd name="connsiteX9" fmla="*/ 3055 w 172660"/>
                    <a:gd name="connsiteY9" fmla="*/ 108722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60" h="172660">
                      <a:moveTo>
                        <a:pt x="3055" y="108722"/>
                      </a:moveTo>
                      <a:cubicBezTo>
                        <a:pt x="-9303" y="62675"/>
                        <a:pt x="18035" y="15386"/>
                        <a:pt x="64082" y="3028"/>
                      </a:cubicBezTo>
                      <a:lnTo>
                        <a:pt x="64082" y="3028"/>
                      </a:lnTo>
                      <a:cubicBezTo>
                        <a:pt x="110129" y="-9329"/>
                        <a:pt x="157419" y="18009"/>
                        <a:pt x="169776" y="64056"/>
                      </a:cubicBezTo>
                      <a:lnTo>
                        <a:pt x="169776" y="64056"/>
                      </a:lnTo>
                      <a:cubicBezTo>
                        <a:pt x="182134" y="110103"/>
                        <a:pt x="154795" y="157392"/>
                        <a:pt x="108749" y="169750"/>
                      </a:cubicBezTo>
                      <a:lnTo>
                        <a:pt x="108749" y="169750"/>
                      </a:lnTo>
                      <a:cubicBezTo>
                        <a:pt x="62702" y="182107"/>
                        <a:pt x="15412" y="154769"/>
                        <a:pt x="3055" y="108722"/>
                      </a:cubicBezTo>
                      <a:lnTo>
                        <a:pt x="3055" y="108722"/>
                      </a:lnTo>
                      <a:lnTo>
                        <a:pt x="3055" y="108722"/>
                      </a:lnTo>
                      <a:close/>
                    </a:path>
                  </a:pathLst>
                </a:custGeom>
                <a:solidFill>
                  <a:srgbClr val="9950C3"/>
                </a:solidFill>
                <a:ln w="6856" cap="flat">
                  <a:noFill/>
                  <a:prstDash val="solid"/>
                  <a:miter/>
                </a:ln>
              </p:spPr>
              <p:txBody>
                <a:bodyPr rtlCol="0" anchor="ctr"/>
                <a:lstStyle/>
                <a:p>
                  <a:endParaRPr lang="en-US"/>
                </a:p>
              </p:txBody>
            </p:sp>
          </p:grpSp>
          <p:grpSp>
            <p:nvGrpSpPr>
              <p:cNvPr id="29" name="Graphic 2">
                <a:extLst>
                  <a:ext uri="{FF2B5EF4-FFF2-40B4-BE49-F238E27FC236}">
                    <a16:creationId xmlns:a16="http://schemas.microsoft.com/office/drawing/2014/main" id="{C8F13105-6021-76CD-B876-21517685B826}"/>
                  </a:ext>
                </a:extLst>
              </p:cNvPr>
              <p:cNvGrpSpPr/>
              <p:nvPr/>
            </p:nvGrpSpPr>
            <p:grpSpPr>
              <a:xfrm>
                <a:off x="6491849" y="3058881"/>
                <a:ext cx="724095" cy="724071"/>
                <a:chOff x="6491849" y="3058881"/>
                <a:chExt cx="724095" cy="724071"/>
              </a:xfrm>
              <a:solidFill>
                <a:srgbClr val="5E68E3"/>
              </a:solidFill>
            </p:grpSpPr>
            <p:sp>
              <p:nvSpPr>
                <p:cNvPr id="73" name="Freeform: Shape 72">
                  <a:extLst>
                    <a:ext uri="{FF2B5EF4-FFF2-40B4-BE49-F238E27FC236}">
                      <a16:creationId xmlns:a16="http://schemas.microsoft.com/office/drawing/2014/main" id="{71BA34B1-2447-6001-48A1-7225B0E97574}"/>
                    </a:ext>
                  </a:extLst>
                </p:cNvPr>
                <p:cNvSpPr/>
                <p:nvPr/>
              </p:nvSpPr>
              <p:spPr>
                <a:xfrm>
                  <a:off x="6841470" y="3058881"/>
                  <a:ext cx="172637" cy="172613"/>
                </a:xfrm>
                <a:custGeom>
                  <a:avLst/>
                  <a:gdLst>
                    <a:gd name="connsiteX0" fmla="*/ 169775 w 172637"/>
                    <a:gd name="connsiteY0" fmla="*/ 108699 h 172613"/>
                    <a:gd name="connsiteX1" fmla="*/ 64081 w 172637"/>
                    <a:gd name="connsiteY1" fmla="*/ 169726 h 172613"/>
                    <a:gd name="connsiteX2" fmla="*/ 3053 w 172637"/>
                    <a:gd name="connsiteY2" fmla="*/ 64032 h 172613"/>
                    <a:gd name="connsiteX3" fmla="*/ 3053 w 172637"/>
                    <a:gd name="connsiteY3" fmla="*/ 64032 h 172613"/>
                    <a:gd name="connsiteX4" fmla="*/ 108747 w 172637"/>
                    <a:gd name="connsiteY4" fmla="*/ 3005 h 172613"/>
                    <a:gd name="connsiteX5" fmla="*/ 108747 w 172637"/>
                    <a:gd name="connsiteY5" fmla="*/ 3005 h 172613"/>
                    <a:gd name="connsiteX6" fmla="*/ 169775 w 172637"/>
                    <a:gd name="connsiteY6" fmla="*/ 108699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37" h="172613">
                      <a:moveTo>
                        <a:pt x="169775" y="108699"/>
                      </a:moveTo>
                      <a:cubicBezTo>
                        <a:pt x="157418" y="154746"/>
                        <a:pt x="110128" y="182015"/>
                        <a:pt x="64081" y="169726"/>
                      </a:cubicBezTo>
                      <a:cubicBezTo>
                        <a:pt x="18034" y="157369"/>
                        <a:pt x="-9235" y="110079"/>
                        <a:pt x="3053" y="64032"/>
                      </a:cubicBezTo>
                      <a:lnTo>
                        <a:pt x="3053" y="64032"/>
                      </a:lnTo>
                      <a:cubicBezTo>
                        <a:pt x="15411" y="17986"/>
                        <a:pt x="62700" y="-9284"/>
                        <a:pt x="108747" y="3005"/>
                      </a:cubicBezTo>
                      <a:lnTo>
                        <a:pt x="108747" y="3005"/>
                      </a:lnTo>
                      <a:cubicBezTo>
                        <a:pt x="154794" y="15362"/>
                        <a:pt x="182132" y="62652"/>
                        <a:pt x="169775" y="108699"/>
                      </a:cubicBezTo>
                      <a:close/>
                    </a:path>
                  </a:pathLst>
                </a:custGeom>
                <a:solidFill>
                  <a:srgbClr val="5E68E3"/>
                </a:solidFill>
                <a:ln w="6856"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9E21721-E765-B789-CA58-642F3E3B4448}"/>
                    </a:ext>
                  </a:extLst>
                </p:cNvPr>
                <p:cNvSpPr/>
                <p:nvPr/>
              </p:nvSpPr>
              <p:spPr>
                <a:xfrm>
                  <a:off x="6693733" y="3610340"/>
                  <a:ext cx="172613" cy="172613"/>
                </a:xfrm>
                <a:custGeom>
                  <a:avLst/>
                  <a:gdLst>
                    <a:gd name="connsiteX0" fmla="*/ 169753 w 172613"/>
                    <a:gd name="connsiteY0" fmla="*/ 108782 h 172613"/>
                    <a:gd name="connsiteX1" fmla="*/ 64059 w 172613"/>
                    <a:gd name="connsiteY1" fmla="*/ 169810 h 172613"/>
                    <a:gd name="connsiteX2" fmla="*/ 3031 w 172613"/>
                    <a:gd name="connsiteY2" fmla="*/ 64116 h 172613"/>
                    <a:gd name="connsiteX3" fmla="*/ 3031 w 172613"/>
                    <a:gd name="connsiteY3" fmla="*/ 64116 h 172613"/>
                    <a:gd name="connsiteX4" fmla="*/ 108725 w 172613"/>
                    <a:gd name="connsiteY4" fmla="*/ 3088 h 172613"/>
                    <a:gd name="connsiteX5" fmla="*/ 108725 w 172613"/>
                    <a:gd name="connsiteY5" fmla="*/ 3088 h 172613"/>
                    <a:gd name="connsiteX6" fmla="*/ 169753 w 172613"/>
                    <a:gd name="connsiteY6" fmla="*/ 108782 h 172613"/>
                    <a:gd name="connsiteX7" fmla="*/ 169753 w 172613"/>
                    <a:gd name="connsiteY7" fmla="*/ 108782 h 172613"/>
                    <a:gd name="connsiteX8" fmla="*/ 169753 w 172613"/>
                    <a:gd name="connsiteY8" fmla="*/ 108782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169753" y="108782"/>
                      </a:moveTo>
                      <a:cubicBezTo>
                        <a:pt x="157395" y="154829"/>
                        <a:pt x="110106" y="182098"/>
                        <a:pt x="64059" y="169810"/>
                      </a:cubicBezTo>
                      <a:cubicBezTo>
                        <a:pt x="18012" y="157453"/>
                        <a:pt x="-9257" y="110163"/>
                        <a:pt x="3031" y="64116"/>
                      </a:cubicBezTo>
                      <a:lnTo>
                        <a:pt x="3031" y="64116"/>
                      </a:lnTo>
                      <a:cubicBezTo>
                        <a:pt x="15388" y="18069"/>
                        <a:pt x="62678" y="-9200"/>
                        <a:pt x="108725" y="3088"/>
                      </a:cubicBezTo>
                      <a:lnTo>
                        <a:pt x="108725" y="3088"/>
                      </a:lnTo>
                      <a:cubicBezTo>
                        <a:pt x="154772" y="15446"/>
                        <a:pt x="182041" y="62735"/>
                        <a:pt x="169753" y="108782"/>
                      </a:cubicBezTo>
                      <a:cubicBezTo>
                        <a:pt x="169753" y="108782"/>
                        <a:pt x="169753" y="108782"/>
                        <a:pt x="169753" y="108782"/>
                      </a:cubicBezTo>
                      <a:lnTo>
                        <a:pt x="169753" y="108782"/>
                      </a:lnTo>
                      <a:close/>
                    </a:path>
                  </a:pathLst>
                </a:custGeom>
                <a:solidFill>
                  <a:srgbClr val="5E68E3"/>
                </a:solidFill>
                <a:ln w="6856"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0F28EE7-BB27-44F4-B952-20987FF8251B}"/>
                    </a:ext>
                  </a:extLst>
                </p:cNvPr>
                <p:cNvSpPr/>
                <p:nvPr/>
              </p:nvSpPr>
              <p:spPr>
                <a:xfrm>
                  <a:off x="7043307" y="3260719"/>
                  <a:ext cx="172637" cy="172660"/>
                </a:xfrm>
                <a:custGeom>
                  <a:avLst/>
                  <a:gdLst>
                    <a:gd name="connsiteX0" fmla="*/ 108802 w 172637"/>
                    <a:gd name="connsiteY0" fmla="*/ 169781 h 172660"/>
                    <a:gd name="connsiteX1" fmla="*/ 3108 w 172637"/>
                    <a:gd name="connsiteY1" fmla="*/ 108753 h 172660"/>
                    <a:gd name="connsiteX2" fmla="*/ 64135 w 172637"/>
                    <a:gd name="connsiteY2" fmla="*/ 3059 h 172660"/>
                    <a:gd name="connsiteX3" fmla="*/ 64135 w 172637"/>
                    <a:gd name="connsiteY3" fmla="*/ 3059 h 172660"/>
                    <a:gd name="connsiteX4" fmla="*/ 169829 w 172637"/>
                    <a:gd name="connsiteY4" fmla="*/ 64087 h 172660"/>
                    <a:gd name="connsiteX5" fmla="*/ 169829 w 172637"/>
                    <a:gd name="connsiteY5" fmla="*/ 64087 h 172660"/>
                    <a:gd name="connsiteX6" fmla="*/ 108802 w 172637"/>
                    <a:gd name="connsiteY6" fmla="*/ 169781 h 172660"/>
                    <a:gd name="connsiteX7" fmla="*/ 108802 w 172637"/>
                    <a:gd name="connsiteY7" fmla="*/ 169781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37" h="172660">
                      <a:moveTo>
                        <a:pt x="108802" y="169781"/>
                      </a:moveTo>
                      <a:cubicBezTo>
                        <a:pt x="62755" y="182138"/>
                        <a:pt x="15465" y="154800"/>
                        <a:pt x="3108" y="108753"/>
                      </a:cubicBezTo>
                      <a:cubicBezTo>
                        <a:pt x="-9250" y="62706"/>
                        <a:pt x="18088" y="15416"/>
                        <a:pt x="64135" y="3059"/>
                      </a:cubicBezTo>
                      <a:lnTo>
                        <a:pt x="64135" y="3059"/>
                      </a:lnTo>
                      <a:cubicBezTo>
                        <a:pt x="110182" y="-9298"/>
                        <a:pt x="157472" y="18040"/>
                        <a:pt x="169829" y="64087"/>
                      </a:cubicBezTo>
                      <a:lnTo>
                        <a:pt x="169829" y="64087"/>
                      </a:lnTo>
                      <a:cubicBezTo>
                        <a:pt x="182118" y="110134"/>
                        <a:pt x="154849" y="157423"/>
                        <a:pt x="108802" y="169781"/>
                      </a:cubicBezTo>
                      <a:lnTo>
                        <a:pt x="108802" y="169781"/>
                      </a:lnTo>
                      <a:close/>
                    </a:path>
                  </a:pathLst>
                </a:custGeom>
                <a:solidFill>
                  <a:srgbClr val="5E68E3"/>
                </a:solidFill>
                <a:ln w="6856"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7D31378B-0322-4799-92B6-845D43881113}"/>
                    </a:ext>
                  </a:extLst>
                </p:cNvPr>
                <p:cNvSpPr/>
                <p:nvPr/>
              </p:nvSpPr>
              <p:spPr>
                <a:xfrm>
                  <a:off x="6491849" y="3408455"/>
                  <a:ext cx="172660" cy="172660"/>
                </a:xfrm>
                <a:custGeom>
                  <a:avLst/>
                  <a:gdLst>
                    <a:gd name="connsiteX0" fmla="*/ 108718 w 172660"/>
                    <a:gd name="connsiteY0" fmla="*/ 169803 h 172660"/>
                    <a:gd name="connsiteX1" fmla="*/ 3024 w 172660"/>
                    <a:gd name="connsiteY1" fmla="*/ 108775 h 172660"/>
                    <a:gd name="connsiteX2" fmla="*/ 64052 w 172660"/>
                    <a:gd name="connsiteY2" fmla="*/ 3081 h 172660"/>
                    <a:gd name="connsiteX3" fmla="*/ 64052 w 172660"/>
                    <a:gd name="connsiteY3" fmla="*/ 3081 h 172660"/>
                    <a:gd name="connsiteX4" fmla="*/ 169746 w 172660"/>
                    <a:gd name="connsiteY4" fmla="*/ 64109 h 172660"/>
                    <a:gd name="connsiteX5" fmla="*/ 169746 w 172660"/>
                    <a:gd name="connsiteY5" fmla="*/ 64109 h 172660"/>
                    <a:gd name="connsiteX6" fmla="*/ 108718 w 172660"/>
                    <a:gd name="connsiteY6" fmla="*/ 169803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60" h="172660">
                      <a:moveTo>
                        <a:pt x="108718" y="169803"/>
                      </a:moveTo>
                      <a:cubicBezTo>
                        <a:pt x="62671" y="182160"/>
                        <a:pt x="15381" y="154822"/>
                        <a:pt x="3024" y="108775"/>
                      </a:cubicBezTo>
                      <a:cubicBezTo>
                        <a:pt x="-9333" y="62728"/>
                        <a:pt x="18005" y="15439"/>
                        <a:pt x="64052" y="3081"/>
                      </a:cubicBezTo>
                      <a:lnTo>
                        <a:pt x="64052" y="3081"/>
                      </a:lnTo>
                      <a:cubicBezTo>
                        <a:pt x="110099" y="-9276"/>
                        <a:pt x="157388" y="18062"/>
                        <a:pt x="169746" y="64109"/>
                      </a:cubicBezTo>
                      <a:lnTo>
                        <a:pt x="169746" y="64109"/>
                      </a:lnTo>
                      <a:cubicBezTo>
                        <a:pt x="182103" y="110156"/>
                        <a:pt x="154765" y="157446"/>
                        <a:pt x="108718" y="169803"/>
                      </a:cubicBezTo>
                      <a:close/>
                    </a:path>
                  </a:pathLst>
                </a:custGeom>
                <a:solidFill>
                  <a:srgbClr val="5E68E3"/>
                </a:solidFill>
                <a:ln w="6856"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843BC34-9D73-CFC9-803A-FEC66E4964AD}"/>
                    </a:ext>
                  </a:extLst>
                </p:cNvPr>
                <p:cNvSpPr/>
                <p:nvPr/>
              </p:nvSpPr>
              <p:spPr>
                <a:xfrm>
                  <a:off x="6968458" y="3536518"/>
                  <a:ext cx="173640" cy="172529"/>
                </a:xfrm>
                <a:custGeom>
                  <a:avLst/>
                  <a:gdLst>
                    <a:gd name="connsiteX0" fmla="*/ 26445 w 173640"/>
                    <a:gd name="connsiteY0" fmla="*/ 147385 h 172529"/>
                    <a:gd name="connsiteX1" fmla="*/ 24374 w 173640"/>
                    <a:gd name="connsiteY1" fmla="*/ 26089 h 172529"/>
                    <a:gd name="connsiteX2" fmla="*/ 26445 w 173640"/>
                    <a:gd name="connsiteY2" fmla="*/ 25398 h 172529"/>
                    <a:gd name="connsiteX3" fmla="*/ 148500 w 173640"/>
                    <a:gd name="connsiteY3" fmla="*/ 25398 h 172529"/>
                    <a:gd name="connsiteX4" fmla="*/ 148500 w 173640"/>
                    <a:gd name="connsiteY4" fmla="*/ 147454 h 172529"/>
                    <a:gd name="connsiteX5" fmla="*/ 148500 w 173640"/>
                    <a:gd name="connsiteY5" fmla="*/ 147454 h 172529"/>
                    <a:gd name="connsiteX6" fmla="*/ 26445 w 173640"/>
                    <a:gd name="connsiteY6" fmla="*/ 147385 h 172529"/>
                    <a:gd name="connsiteX7" fmla="*/ 26445 w 173640"/>
                    <a:gd name="connsiteY7" fmla="*/ 147385 h 1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640" h="172529">
                      <a:moveTo>
                        <a:pt x="26445" y="147385"/>
                      </a:moveTo>
                      <a:cubicBezTo>
                        <a:pt x="-7659" y="114040"/>
                        <a:pt x="-8902" y="60123"/>
                        <a:pt x="24374" y="26089"/>
                      </a:cubicBezTo>
                      <a:cubicBezTo>
                        <a:pt x="24857" y="25605"/>
                        <a:pt x="25271" y="25191"/>
                        <a:pt x="26445" y="25398"/>
                      </a:cubicBezTo>
                      <a:cubicBezTo>
                        <a:pt x="60134" y="-8291"/>
                        <a:pt x="114742" y="-8291"/>
                        <a:pt x="148500" y="25398"/>
                      </a:cubicBezTo>
                      <a:cubicBezTo>
                        <a:pt x="182190" y="59088"/>
                        <a:pt x="182190" y="113695"/>
                        <a:pt x="148500" y="147454"/>
                      </a:cubicBezTo>
                      <a:lnTo>
                        <a:pt x="148500" y="147454"/>
                      </a:lnTo>
                      <a:cubicBezTo>
                        <a:pt x="114742" y="181074"/>
                        <a:pt x="60134" y="181074"/>
                        <a:pt x="26445" y="147385"/>
                      </a:cubicBezTo>
                      <a:lnTo>
                        <a:pt x="26445" y="147385"/>
                      </a:lnTo>
                      <a:close/>
                    </a:path>
                  </a:pathLst>
                </a:custGeom>
                <a:solidFill>
                  <a:srgbClr val="5E68E3"/>
                </a:solidFill>
                <a:ln w="6856"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52F80C64-8663-742D-2418-5F1D8D389E0C}"/>
                    </a:ext>
                  </a:extLst>
                </p:cNvPr>
                <p:cNvSpPr/>
                <p:nvPr/>
              </p:nvSpPr>
              <p:spPr>
                <a:xfrm>
                  <a:off x="6564736" y="3132865"/>
                  <a:ext cx="172115" cy="172529"/>
                </a:xfrm>
                <a:custGeom>
                  <a:avLst/>
                  <a:gdLst>
                    <a:gd name="connsiteX0" fmla="*/ 26383 w 172115"/>
                    <a:gd name="connsiteY0" fmla="*/ 147323 h 172529"/>
                    <a:gd name="connsiteX1" fmla="*/ 24312 w 172115"/>
                    <a:gd name="connsiteY1" fmla="*/ 26027 h 172529"/>
                    <a:gd name="connsiteX2" fmla="*/ 26383 w 172115"/>
                    <a:gd name="connsiteY2" fmla="*/ 25337 h 172529"/>
                    <a:gd name="connsiteX3" fmla="*/ 148439 w 172115"/>
                    <a:gd name="connsiteY3" fmla="*/ 25337 h 172529"/>
                    <a:gd name="connsiteX4" fmla="*/ 148439 w 172115"/>
                    <a:gd name="connsiteY4" fmla="*/ 25337 h 172529"/>
                    <a:gd name="connsiteX5" fmla="*/ 148439 w 172115"/>
                    <a:gd name="connsiteY5" fmla="*/ 147392 h 172529"/>
                    <a:gd name="connsiteX6" fmla="*/ 26383 w 172115"/>
                    <a:gd name="connsiteY6" fmla="*/ 147323 h 1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115" h="172529">
                      <a:moveTo>
                        <a:pt x="26383" y="147323"/>
                      </a:moveTo>
                      <a:cubicBezTo>
                        <a:pt x="-7720" y="113979"/>
                        <a:pt x="-8963" y="60062"/>
                        <a:pt x="24312" y="26027"/>
                      </a:cubicBezTo>
                      <a:cubicBezTo>
                        <a:pt x="24795" y="25544"/>
                        <a:pt x="25210" y="25130"/>
                        <a:pt x="26383" y="25337"/>
                      </a:cubicBezTo>
                      <a:cubicBezTo>
                        <a:pt x="60073" y="-8352"/>
                        <a:pt x="114680" y="-8352"/>
                        <a:pt x="148439" y="25337"/>
                      </a:cubicBezTo>
                      <a:lnTo>
                        <a:pt x="148439" y="25337"/>
                      </a:lnTo>
                      <a:cubicBezTo>
                        <a:pt x="180678" y="58750"/>
                        <a:pt x="179505" y="112805"/>
                        <a:pt x="148439" y="147392"/>
                      </a:cubicBezTo>
                      <a:cubicBezTo>
                        <a:pt x="114749" y="181013"/>
                        <a:pt x="60073" y="181013"/>
                        <a:pt x="26383" y="147323"/>
                      </a:cubicBezTo>
                      <a:close/>
                    </a:path>
                  </a:pathLst>
                </a:custGeom>
                <a:solidFill>
                  <a:srgbClr val="5E68E3"/>
                </a:solidFill>
                <a:ln w="6856" cap="flat">
                  <a:noFill/>
                  <a:prstDash val="solid"/>
                  <a:miter/>
                </a:ln>
              </p:spPr>
              <p:txBody>
                <a:bodyPr rtlCol="0" anchor="ctr"/>
                <a:lstStyle/>
                <a:p>
                  <a:endParaRPr lang="en-US"/>
                </a:p>
              </p:txBody>
            </p:sp>
          </p:grpSp>
          <p:grpSp>
            <p:nvGrpSpPr>
              <p:cNvPr id="30" name="Graphic 2">
                <a:extLst>
                  <a:ext uri="{FF2B5EF4-FFF2-40B4-BE49-F238E27FC236}">
                    <a16:creationId xmlns:a16="http://schemas.microsoft.com/office/drawing/2014/main" id="{72AE0BBB-5EE3-9B24-ACC6-D99CFC9F2E13}"/>
                  </a:ext>
                </a:extLst>
              </p:cNvPr>
              <p:cNvGrpSpPr/>
              <p:nvPr/>
            </p:nvGrpSpPr>
            <p:grpSpPr>
              <a:xfrm>
                <a:off x="6605103" y="3171802"/>
                <a:ext cx="497921" cy="498300"/>
                <a:chOff x="6605103" y="3171802"/>
                <a:chExt cx="497921" cy="498300"/>
              </a:xfrm>
              <a:solidFill>
                <a:srgbClr val="D778DC"/>
              </a:solidFill>
            </p:grpSpPr>
            <p:sp>
              <p:nvSpPr>
                <p:cNvPr id="69" name="Freeform: Shape 68">
                  <a:extLst>
                    <a:ext uri="{FF2B5EF4-FFF2-40B4-BE49-F238E27FC236}">
                      <a16:creationId xmlns:a16="http://schemas.microsoft.com/office/drawing/2014/main" id="{81758760-5503-1039-1301-EBC775A0BDC8}"/>
                    </a:ext>
                  </a:extLst>
                </p:cNvPr>
                <p:cNvSpPr/>
                <p:nvPr/>
              </p:nvSpPr>
              <p:spPr>
                <a:xfrm>
                  <a:off x="6612492" y="3497513"/>
                  <a:ext cx="161125" cy="172589"/>
                </a:xfrm>
                <a:custGeom>
                  <a:avLst/>
                  <a:gdLst>
                    <a:gd name="connsiteX0" fmla="*/ 17639 w 161125"/>
                    <a:gd name="connsiteY0" fmla="*/ 25392 h 172589"/>
                    <a:gd name="connsiteX1" fmla="*/ 139695 w 161125"/>
                    <a:gd name="connsiteY1" fmla="*/ 25392 h 172589"/>
                    <a:gd name="connsiteX2" fmla="*/ 139695 w 161125"/>
                    <a:gd name="connsiteY2" fmla="*/ 25392 h 172589"/>
                    <a:gd name="connsiteX3" fmla="*/ 139695 w 161125"/>
                    <a:gd name="connsiteY3" fmla="*/ 147448 h 172589"/>
                    <a:gd name="connsiteX4" fmla="*/ 17639 w 161125"/>
                    <a:gd name="connsiteY4" fmla="*/ 147448 h 172589"/>
                    <a:gd name="connsiteX5" fmla="*/ 17639 w 161125"/>
                    <a:gd name="connsiteY5" fmla="*/ 25392 h 172589"/>
                    <a:gd name="connsiteX6" fmla="*/ 17639 w 161125"/>
                    <a:gd name="connsiteY6" fmla="*/ 25392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25" h="172589">
                      <a:moveTo>
                        <a:pt x="17639" y="25392"/>
                      </a:moveTo>
                      <a:cubicBezTo>
                        <a:pt x="51329" y="-8297"/>
                        <a:pt x="105936" y="-8297"/>
                        <a:pt x="139695" y="25392"/>
                      </a:cubicBezTo>
                      <a:cubicBezTo>
                        <a:pt x="139695" y="25392"/>
                        <a:pt x="139695" y="25392"/>
                        <a:pt x="139695" y="25392"/>
                      </a:cubicBezTo>
                      <a:cubicBezTo>
                        <a:pt x="169863" y="58392"/>
                        <a:pt x="166826" y="111687"/>
                        <a:pt x="139695" y="147448"/>
                      </a:cubicBezTo>
                      <a:cubicBezTo>
                        <a:pt x="106005" y="181137"/>
                        <a:pt x="51398" y="181137"/>
                        <a:pt x="17639" y="147448"/>
                      </a:cubicBezTo>
                      <a:cubicBezTo>
                        <a:pt x="-9077" y="115346"/>
                        <a:pt x="-2243" y="63086"/>
                        <a:pt x="17639" y="25392"/>
                      </a:cubicBezTo>
                      <a:lnTo>
                        <a:pt x="17639" y="25392"/>
                      </a:lnTo>
                      <a:close/>
                    </a:path>
                  </a:pathLst>
                </a:custGeom>
                <a:solidFill>
                  <a:srgbClr val="D778DC"/>
                </a:solidFill>
                <a:ln w="6856"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FF65A69-C58F-5981-59AC-2C6E47F46EF8}"/>
                    </a:ext>
                  </a:extLst>
                </p:cNvPr>
                <p:cNvSpPr/>
                <p:nvPr/>
              </p:nvSpPr>
              <p:spPr>
                <a:xfrm>
                  <a:off x="6930814" y="3171802"/>
                  <a:ext cx="170753" cy="172589"/>
                </a:xfrm>
                <a:custGeom>
                  <a:avLst/>
                  <a:gdLst>
                    <a:gd name="connsiteX0" fmla="*/ 25077 w 170753"/>
                    <a:gd name="connsiteY0" fmla="*/ 25343 h 172589"/>
                    <a:gd name="connsiteX1" fmla="*/ 147133 w 170753"/>
                    <a:gd name="connsiteY1" fmla="*/ 25343 h 172589"/>
                    <a:gd name="connsiteX2" fmla="*/ 147133 w 170753"/>
                    <a:gd name="connsiteY2" fmla="*/ 25343 h 172589"/>
                    <a:gd name="connsiteX3" fmla="*/ 147133 w 170753"/>
                    <a:gd name="connsiteY3" fmla="*/ 147398 h 172589"/>
                    <a:gd name="connsiteX4" fmla="*/ 25077 w 170753"/>
                    <a:gd name="connsiteY4" fmla="*/ 147398 h 172589"/>
                    <a:gd name="connsiteX5" fmla="*/ 25077 w 170753"/>
                    <a:gd name="connsiteY5" fmla="*/ 25343 h 172589"/>
                    <a:gd name="connsiteX6" fmla="*/ 25077 w 170753"/>
                    <a:gd name="connsiteY6" fmla="*/ 25343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753" h="172589">
                      <a:moveTo>
                        <a:pt x="25077" y="25343"/>
                      </a:moveTo>
                      <a:cubicBezTo>
                        <a:pt x="58767" y="-8346"/>
                        <a:pt x="113374" y="-8346"/>
                        <a:pt x="147133" y="25343"/>
                      </a:cubicBezTo>
                      <a:lnTo>
                        <a:pt x="147133" y="25343"/>
                      </a:lnTo>
                      <a:cubicBezTo>
                        <a:pt x="179373" y="58756"/>
                        <a:pt x="178199" y="112811"/>
                        <a:pt x="147133" y="147398"/>
                      </a:cubicBezTo>
                      <a:cubicBezTo>
                        <a:pt x="113443" y="181088"/>
                        <a:pt x="58836" y="181088"/>
                        <a:pt x="25077" y="147398"/>
                      </a:cubicBezTo>
                      <a:cubicBezTo>
                        <a:pt x="-8336" y="113709"/>
                        <a:pt x="-8060" y="59240"/>
                        <a:pt x="25077" y="25343"/>
                      </a:cubicBezTo>
                      <a:lnTo>
                        <a:pt x="25077" y="25343"/>
                      </a:lnTo>
                      <a:close/>
                    </a:path>
                  </a:pathLst>
                </a:custGeom>
                <a:solidFill>
                  <a:srgbClr val="D778DC"/>
                </a:solidFill>
                <a:ln w="6856"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3083F182-6033-E79C-3371-F4A5FFBE5AD8}"/>
                    </a:ext>
                  </a:extLst>
                </p:cNvPr>
                <p:cNvSpPr/>
                <p:nvPr/>
              </p:nvSpPr>
              <p:spPr>
                <a:xfrm>
                  <a:off x="6605103" y="3171802"/>
                  <a:ext cx="169593" cy="172589"/>
                </a:xfrm>
                <a:custGeom>
                  <a:avLst/>
                  <a:gdLst>
                    <a:gd name="connsiteX0" fmla="*/ 147083 w 169593"/>
                    <a:gd name="connsiteY0" fmla="*/ 25343 h 172589"/>
                    <a:gd name="connsiteX1" fmla="*/ 147083 w 169593"/>
                    <a:gd name="connsiteY1" fmla="*/ 147398 h 172589"/>
                    <a:gd name="connsiteX2" fmla="*/ 25028 w 169593"/>
                    <a:gd name="connsiteY2" fmla="*/ 147398 h 172589"/>
                    <a:gd name="connsiteX3" fmla="*/ 25028 w 169593"/>
                    <a:gd name="connsiteY3" fmla="*/ 25343 h 172589"/>
                    <a:gd name="connsiteX4" fmla="*/ 147083 w 169593"/>
                    <a:gd name="connsiteY4" fmla="*/ 25343 h 172589"/>
                    <a:gd name="connsiteX5" fmla="*/ 147083 w 169593"/>
                    <a:gd name="connsiteY5" fmla="*/ 25343 h 172589"/>
                    <a:gd name="connsiteX6" fmla="*/ 147083 w 169593"/>
                    <a:gd name="connsiteY6" fmla="*/ 25343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593" h="172589">
                      <a:moveTo>
                        <a:pt x="147083" y="25343"/>
                      </a:moveTo>
                      <a:cubicBezTo>
                        <a:pt x="178218" y="58549"/>
                        <a:pt x="176147" y="112190"/>
                        <a:pt x="147083" y="147398"/>
                      </a:cubicBezTo>
                      <a:cubicBezTo>
                        <a:pt x="113394" y="181088"/>
                        <a:pt x="58786" y="181088"/>
                        <a:pt x="25028" y="147398"/>
                      </a:cubicBezTo>
                      <a:cubicBezTo>
                        <a:pt x="-8385" y="113778"/>
                        <a:pt x="-8109" y="59240"/>
                        <a:pt x="25028" y="25343"/>
                      </a:cubicBezTo>
                      <a:cubicBezTo>
                        <a:pt x="58717" y="-8346"/>
                        <a:pt x="113394" y="-8346"/>
                        <a:pt x="147083" y="25343"/>
                      </a:cubicBezTo>
                      <a:lnTo>
                        <a:pt x="147083" y="25343"/>
                      </a:lnTo>
                      <a:lnTo>
                        <a:pt x="147083" y="25343"/>
                      </a:lnTo>
                      <a:close/>
                    </a:path>
                  </a:pathLst>
                </a:custGeom>
                <a:solidFill>
                  <a:srgbClr val="D778DC"/>
                </a:solidFill>
                <a:ln w="6856"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1050A3F-3D69-8892-E88F-21BE8D1DD10B}"/>
                    </a:ext>
                  </a:extLst>
                </p:cNvPr>
                <p:cNvSpPr/>
                <p:nvPr/>
              </p:nvSpPr>
              <p:spPr>
                <a:xfrm>
                  <a:off x="6936241" y="3497461"/>
                  <a:ext cx="166783" cy="172641"/>
                </a:xfrm>
                <a:custGeom>
                  <a:avLst/>
                  <a:gdLst>
                    <a:gd name="connsiteX0" fmla="*/ 141638 w 166783"/>
                    <a:gd name="connsiteY0" fmla="*/ 25444 h 172641"/>
                    <a:gd name="connsiteX1" fmla="*/ 141638 w 166783"/>
                    <a:gd name="connsiteY1" fmla="*/ 147500 h 172641"/>
                    <a:gd name="connsiteX2" fmla="*/ 141638 w 166783"/>
                    <a:gd name="connsiteY2" fmla="*/ 147500 h 172641"/>
                    <a:gd name="connsiteX3" fmla="*/ 19582 w 166783"/>
                    <a:gd name="connsiteY3" fmla="*/ 147500 h 172641"/>
                    <a:gd name="connsiteX4" fmla="*/ 19582 w 166783"/>
                    <a:gd name="connsiteY4" fmla="*/ 147500 h 172641"/>
                    <a:gd name="connsiteX5" fmla="*/ 19582 w 166783"/>
                    <a:gd name="connsiteY5" fmla="*/ 25444 h 172641"/>
                    <a:gd name="connsiteX6" fmla="*/ 141638 w 166783"/>
                    <a:gd name="connsiteY6" fmla="*/ 25444 h 17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83" h="172641">
                      <a:moveTo>
                        <a:pt x="141638" y="25444"/>
                      </a:moveTo>
                      <a:cubicBezTo>
                        <a:pt x="175327" y="59134"/>
                        <a:pt x="175327" y="113741"/>
                        <a:pt x="141638" y="147500"/>
                      </a:cubicBezTo>
                      <a:lnTo>
                        <a:pt x="141638" y="147500"/>
                      </a:lnTo>
                      <a:cubicBezTo>
                        <a:pt x="107948" y="181189"/>
                        <a:pt x="53341" y="181189"/>
                        <a:pt x="19582" y="147500"/>
                      </a:cubicBezTo>
                      <a:lnTo>
                        <a:pt x="19582" y="147500"/>
                      </a:lnTo>
                      <a:cubicBezTo>
                        <a:pt x="-8792" y="114984"/>
                        <a:pt x="-3821" y="62240"/>
                        <a:pt x="19582" y="25444"/>
                      </a:cubicBezTo>
                      <a:cubicBezTo>
                        <a:pt x="53341" y="-8314"/>
                        <a:pt x="107948" y="-8314"/>
                        <a:pt x="141638" y="25444"/>
                      </a:cubicBezTo>
                      <a:close/>
                    </a:path>
                  </a:pathLst>
                </a:custGeom>
                <a:solidFill>
                  <a:srgbClr val="D778DC"/>
                </a:solidFill>
                <a:ln w="6856" cap="flat">
                  <a:noFill/>
                  <a:prstDash val="solid"/>
                  <a:miter/>
                </a:ln>
              </p:spPr>
              <p:txBody>
                <a:bodyPr rtlCol="0" anchor="ctr"/>
                <a:lstStyle/>
                <a:p>
                  <a:endParaRPr lang="en-US"/>
                </a:p>
              </p:txBody>
            </p:sp>
          </p:grpSp>
          <p:sp>
            <p:nvSpPr>
              <p:cNvPr id="31" name="Freeform: Shape 30">
                <a:extLst>
                  <a:ext uri="{FF2B5EF4-FFF2-40B4-BE49-F238E27FC236}">
                    <a16:creationId xmlns:a16="http://schemas.microsoft.com/office/drawing/2014/main" id="{97A1E4C4-00E5-96D9-6B54-DDC39309EAAB}"/>
                  </a:ext>
                </a:extLst>
              </p:cNvPr>
              <p:cNvSpPr/>
              <p:nvPr/>
            </p:nvSpPr>
            <p:spPr>
              <a:xfrm>
                <a:off x="6767648" y="3564892"/>
                <a:ext cx="172589" cy="172589"/>
              </a:xfrm>
              <a:custGeom>
                <a:avLst/>
                <a:gdLst>
                  <a:gd name="connsiteX0" fmla="*/ 96 w 172589"/>
                  <a:gd name="connsiteY0" fmla="*/ 86430 h 172589"/>
                  <a:gd name="connsiteX1" fmla="*/ 86391 w 172589"/>
                  <a:gd name="connsiteY1" fmla="*/ 136 h 172589"/>
                  <a:gd name="connsiteX2" fmla="*/ 86391 w 172589"/>
                  <a:gd name="connsiteY2" fmla="*/ 136 h 172589"/>
                  <a:gd name="connsiteX3" fmla="*/ 172686 w 172589"/>
                  <a:gd name="connsiteY3" fmla="*/ 86430 h 172589"/>
                  <a:gd name="connsiteX4" fmla="*/ 172686 w 172589"/>
                  <a:gd name="connsiteY4" fmla="*/ 86430 h 172589"/>
                  <a:gd name="connsiteX5" fmla="*/ 86391 w 172589"/>
                  <a:gd name="connsiteY5" fmla="*/ 172725 h 172589"/>
                  <a:gd name="connsiteX6" fmla="*/ 96 w 172589"/>
                  <a:gd name="connsiteY6" fmla="*/ 86430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96" y="86430"/>
                    </a:moveTo>
                    <a:cubicBezTo>
                      <a:pt x="96" y="38796"/>
                      <a:pt x="38756" y="136"/>
                      <a:pt x="86391" y="136"/>
                    </a:cubicBezTo>
                    <a:cubicBezTo>
                      <a:pt x="86391" y="136"/>
                      <a:pt x="86391" y="136"/>
                      <a:pt x="86391" y="136"/>
                    </a:cubicBezTo>
                    <a:cubicBezTo>
                      <a:pt x="134026" y="136"/>
                      <a:pt x="172686" y="38796"/>
                      <a:pt x="172686" y="86430"/>
                    </a:cubicBezTo>
                    <a:lnTo>
                      <a:pt x="172686" y="86430"/>
                    </a:lnTo>
                    <a:cubicBezTo>
                      <a:pt x="172686" y="134065"/>
                      <a:pt x="134026" y="172725"/>
                      <a:pt x="86391" y="172725"/>
                    </a:cubicBezTo>
                    <a:cubicBezTo>
                      <a:pt x="38687" y="172725"/>
                      <a:pt x="96" y="134134"/>
                      <a:pt x="96" y="86430"/>
                    </a:cubicBezTo>
                    <a:close/>
                  </a:path>
                </a:pathLst>
              </a:custGeom>
              <a:solidFill>
                <a:srgbClr val="73B8FC"/>
              </a:solidFill>
              <a:ln w="685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5A5D2C8-344B-014F-E6BE-BD2C84E3DB30}"/>
                  </a:ext>
                </a:extLst>
              </p:cNvPr>
              <p:cNvSpPr/>
              <p:nvPr/>
            </p:nvSpPr>
            <p:spPr>
              <a:xfrm>
                <a:off x="6767648" y="3104354"/>
                <a:ext cx="172589" cy="172589"/>
              </a:xfrm>
              <a:custGeom>
                <a:avLst/>
                <a:gdLst>
                  <a:gd name="connsiteX0" fmla="*/ 96 w 172589"/>
                  <a:gd name="connsiteY0" fmla="*/ 86360 h 172589"/>
                  <a:gd name="connsiteX1" fmla="*/ 86391 w 172589"/>
                  <a:gd name="connsiteY1" fmla="*/ 66 h 172589"/>
                  <a:gd name="connsiteX2" fmla="*/ 86391 w 172589"/>
                  <a:gd name="connsiteY2" fmla="*/ 66 h 172589"/>
                  <a:gd name="connsiteX3" fmla="*/ 172686 w 172589"/>
                  <a:gd name="connsiteY3" fmla="*/ 86360 h 172589"/>
                  <a:gd name="connsiteX4" fmla="*/ 172686 w 172589"/>
                  <a:gd name="connsiteY4" fmla="*/ 86360 h 172589"/>
                  <a:gd name="connsiteX5" fmla="*/ 86391 w 172589"/>
                  <a:gd name="connsiteY5" fmla="*/ 172655 h 172589"/>
                  <a:gd name="connsiteX6" fmla="*/ 86391 w 172589"/>
                  <a:gd name="connsiteY6" fmla="*/ 172655 h 172589"/>
                  <a:gd name="connsiteX7" fmla="*/ 96 w 172589"/>
                  <a:gd name="connsiteY7" fmla="*/ 86360 h 172589"/>
                  <a:gd name="connsiteX8" fmla="*/ 96 w 172589"/>
                  <a:gd name="connsiteY8" fmla="*/ 86360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72589">
                    <a:moveTo>
                      <a:pt x="96" y="86360"/>
                    </a:moveTo>
                    <a:cubicBezTo>
                      <a:pt x="96" y="38726"/>
                      <a:pt x="38756" y="66"/>
                      <a:pt x="86391" y="66"/>
                    </a:cubicBezTo>
                    <a:lnTo>
                      <a:pt x="86391" y="66"/>
                    </a:lnTo>
                    <a:cubicBezTo>
                      <a:pt x="134026" y="66"/>
                      <a:pt x="172686" y="38726"/>
                      <a:pt x="172686" y="86360"/>
                    </a:cubicBezTo>
                    <a:lnTo>
                      <a:pt x="172686" y="86360"/>
                    </a:lnTo>
                    <a:cubicBezTo>
                      <a:pt x="172686" y="133995"/>
                      <a:pt x="134026" y="172655"/>
                      <a:pt x="86391" y="172655"/>
                    </a:cubicBezTo>
                    <a:lnTo>
                      <a:pt x="86391" y="172655"/>
                    </a:lnTo>
                    <a:cubicBezTo>
                      <a:pt x="38687" y="172586"/>
                      <a:pt x="96" y="133995"/>
                      <a:pt x="96" y="86360"/>
                    </a:cubicBezTo>
                    <a:lnTo>
                      <a:pt x="96" y="86360"/>
                    </a:lnTo>
                    <a:close/>
                  </a:path>
                </a:pathLst>
              </a:custGeom>
              <a:solidFill>
                <a:srgbClr val="73B8FC"/>
              </a:solidFill>
              <a:ln w="685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4EC0052-48CC-0BCC-0708-D91D2F562E09}"/>
                  </a:ext>
                </a:extLst>
              </p:cNvPr>
              <p:cNvSpPr/>
              <p:nvPr/>
            </p:nvSpPr>
            <p:spPr>
              <a:xfrm>
                <a:off x="6537345" y="3334657"/>
                <a:ext cx="172589" cy="172589"/>
              </a:xfrm>
              <a:custGeom>
                <a:avLst/>
                <a:gdLst>
                  <a:gd name="connsiteX0" fmla="*/ 86356 w 172589"/>
                  <a:gd name="connsiteY0" fmla="*/ 101 h 172589"/>
                  <a:gd name="connsiteX1" fmla="*/ 172651 w 172589"/>
                  <a:gd name="connsiteY1" fmla="*/ 86395 h 172589"/>
                  <a:gd name="connsiteX2" fmla="*/ 172651 w 172589"/>
                  <a:gd name="connsiteY2" fmla="*/ 86395 h 172589"/>
                  <a:gd name="connsiteX3" fmla="*/ 86356 w 172589"/>
                  <a:gd name="connsiteY3" fmla="*/ 172690 h 172589"/>
                  <a:gd name="connsiteX4" fmla="*/ 86356 w 172589"/>
                  <a:gd name="connsiteY4" fmla="*/ 172690 h 172589"/>
                  <a:gd name="connsiteX5" fmla="*/ 61 w 172589"/>
                  <a:gd name="connsiteY5" fmla="*/ 86395 h 172589"/>
                  <a:gd name="connsiteX6" fmla="*/ 61 w 172589"/>
                  <a:gd name="connsiteY6" fmla="*/ 86395 h 172589"/>
                  <a:gd name="connsiteX7" fmla="*/ 86356 w 172589"/>
                  <a:gd name="connsiteY7" fmla="*/ 101 h 172589"/>
                  <a:gd name="connsiteX8" fmla="*/ 86356 w 172589"/>
                  <a:gd name="connsiteY8" fmla="*/ 101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72589">
                    <a:moveTo>
                      <a:pt x="86356" y="101"/>
                    </a:moveTo>
                    <a:cubicBezTo>
                      <a:pt x="133991" y="101"/>
                      <a:pt x="172651" y="38761"/>
                      <a:pt x="172651" y="86395"/>
                    </a:cubicBezTo>
                    <a:lnTo>
                      <a:pt x="172651" y="86395"/>
                    </a:lnTo>
                    <a:cubicBezTo>
                      <a:pt x="172651" y="134030"/>
                      <a:pt x="133991" y="172690"/>
                      <a:pt x="86356" y="172690"/>
                    </a:cubicBezTo>
                    <a:lnTo>
                      <a:pt x="86356" y="172690"/>
                    </a:lnTo>
                    <a:cubicBezTo>
                      <a:pt x="38721" y="172690"/>
                      <a:pt x="61" y="134030"/>
                      <a:pt x="61" y="86395"/>
                    </a:cubicBezTo>
                    <a:lnTo>
                      <a:pt x="61" y="86395"/>
                    </a:lnTo>
                    <a:cubicBezTo>
                      <a:pt x="61" y="38692"/>
                      <a:pt x="38721" y="101"/>
                      <a:pt x="86356" y="101"/>
                    </a:cubicBezTo>
                    <a:lnTo>
                      <a:pt x="86356" y="101"/>
                    </a:lnTo>
                    <a:close/>
                  </a:path>
                </a:pathLst>
              </a:custGeom>
              <a:solidFill>
                <a:srgbClr val="73B8FC"/>
              </a:solidFill>
              <a:ln w="685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027185D-05DA-ACF8-950A-448DFDE7FD92}"/>
                  </a:ext>
                </a:extLst>
              </p:cNvPr>
              <p:cNvSpPr/>
              <p:nvPr/>
            </p:nvSpPr>
            <p:spPr>
              <a:xfrm>
                <a:off x="6997952" y="3334657"/>
                <a:ext cx="172589" cy="172589"/>
              </a:xfrm>
              <a:custGeom>
                <a:avLst/>
                <a:gdLst>
                  <a:gd name="connsiteX0" fmla="*/ 86426 w 172589"/>
                  <a:gd name="connsiteY0" fmla="*/ 101 h 172589"/>
                  <a:gd name="connsiteX1" fmla="*/ 172721 w 172589"/>
                  <a:gd name="connsiteY1" fmla="*/ 86395 h 172589"/>
                  <a:gd name="connsiteX2" fmla="*/ 172721 w 172589"/>
                  <a:gd name="connsiteY2" fmla="*/ 86395 h 172589"/>
                  <a:gd name="connsiteX3" fmla="*/ 86426 w 172589"/>
                  <a:gd name="connsiteY3" fmla="*/ 172690 h 172589"/>
                  <a:gd name="connsiteX4" fmla="*/ 86426 w 172589"/>
                  <a:gd name="connsiteY4" fmla="*/ 172690 h 172589"/>
                  <a:gd name="connsiteX5" fmla="*/ 131 w 172589"/>
                  <a:gd name="connsiteY5" fmla="*/ 86395 h 172589"/>
                  <a:gd name="connsiteX6" fmla="*/ 86426 w 172589"/>
                  <a:gd name="connsiteY6" fmla="*/ 101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86426" y="101"/>
                    </a:moveTo>
                    <a:cubicBezTo>
                      <a:pt x="134061" y="101"/>
                      <a:pt x="172721" y="38761"/>
                      <a:pt x="172721" y="86395"/>
                    </a:cubicBezTo>
                    <a:cubicBezTo>
                      <a:pt x="172721" y="86395"/>
                      <a:pt x="172721" y="86395"/>
                      <a:pt x="172721" y="86395"/>
                    </a:cubicBezTo>
                    <a:cubicBezTo>
                      <a:pt x="172721" y="134030"/>
                      <a:pt x="134061" y="172690"/>
                      <a:pt x="86426" y="172690"/>
                    </a:cubicBezTo>
                    <a:lnTo>
                      <a:pt x="86426" y="172690"/>
                    </a:lnTo>
                    <a:cubicBezTo>
                      <a:pt x="38791" y="172690"/>
                      <a:pt x="131" y="134030"/>
                      <a:pt x="131" y="86395"/>
                    </a:cubicBezTo>
                    <a:cubicBezTo>
                      <a:pt x="131" y="38692"/>
                      <a:pt x="38722" y="101"/>
                      <a:pt x="86426" y="101"/>
                    </a:cubicBezTo>
                    <a:close/>
                  </a:path>
                </a:pathLst>
              </a:custGeom>
              <a:solidFill>
                <a:srgbClr val="73B8FC"/>
              </a:solidFill>
              <a:ln w="6856" cap="flat">
                <a:noFill/>
                <a:prstDash val="solid"/>
                <a:miter/>
              </a:ln>
            </p:spPr>
            <p:txBody>
              <a:bodyPr rtlCol="0" anchor="ctr"/>
              <a:lstStyle/>
              <a:p>
                <a:endParaRPr lang="en-US"/>
              </a:p>
            </p:txBody>
          </p:sp>
          <p:grpSp>
            <p:nvGrpSpPr>
              <p:cNvPr id="35" name="Graphic 2">
                <a:extLst>
                  <a:ext uri="{FF2B5EF4-FFF2-40B4-BE49-F238E27FC236}">
                    <a16:creationId xmlns:a16="http://schemas.microsoft.com/office/drawing/2014/main" id="{9C313AB9-655C-B959-7C10-F3E33BD7C57F}"/>
                  </a:ext>
                </a:extLst>
              </p:cNvPr>
              <p:cNvGrpSpPr/>
              <p:nvPr/>
            </p:nvGrpSpPr>
            <p:grpSpPr>
              <a:xfrm>
                <a:off x="6626699" y="3193708"/>
                <a:ext cx="454417" cy="454417"/>
                <a:chOff x="6626699" y="3193708"/>
                <a:chExt cx="454417" cy="454417"/>
              </a:xfrm>
              <a:solidFill>
                <a:srgbClr val="E6A7E9"/>
              </a:solidFill>
            </p:grpSpPr>
            <p:sp>
              <p:nvSpPr>
                <p:cNvPr id="65" name="Freeform: Shape 64">
                  <a:extLst>
                    <a:ext uri="{FF2B5EF4-FFF2-40B4-BE49-F238E27FC236}">
                      <a16:creationId xmlns:a16="http://schemas.microsoft.com/office/drawing/2014/main" id="{BD952E85-A72E-E38A-18CD-E3DC0A069E60}"/>
                    </a:ext>
                  </a:extLst>
                </p:cNvPr>
                <p:cNvSpPr/>
                <p:nvPr/>
              </p:nvSpPr>
              <p:spPr>
                <a:xfrm>
                  <a:off x="6805364" y="3193708"/>
                  <a:ext cx="172613" cy="172613"/>
                </a:xfrm>
                <a:custGeom>
                  <a:avLst/>
                  <a:gdLst>
                    <a:gd name="connsiteX0" fmla="*/ 3048 w 172613"/>
                    <a:gd name="connsiteY0" fmla="*/ 64053 h 172613"/>
                    <a:gd name="connsiteX1" fmla="*/ 108742 w 172613"/>
                    <a:gd name="connsiteY1" fmla="*/ 3025 h 172613"/>
                    <a:gd name="connsiteX2" fmla="*/ 108742 w 172613"/>
                    <a:gd name="connsiteY2" fmla="*/ 3025 h 172613"/>
                    <a:gd name="connsiteX3" fmla="*/ 169770 w 172613"/>
                    <a:gd name="connsiteY3" fmla="*/ 108719 h 172613"/>
                    <a:gd name="connsiteX4" fmla="*/ 169770 w 172613"/>
                    <a:gd name="connsiteY4" fmla="*/ 108719 h 172613"/>
                    <a:gd name="connsiteX5" fmla="*/ 64076 w 172613"/>
                    <a:gd name="connsiteY5" fmla="*/ 169747 h 172613"/>
                    <a:gd name="connsiteX6" fmla="*/ 64076 w 172613"/>
                    <a:gd name="connsiteY6" fmla="*/ 169747 h 172613"/>
                    <a:gd name="connsiteX7" fmla="*/ 3048 w 172613"/>
                    <a:gd name="connsiteY7" fmla="*/ 64053 h 172613"/>
                    <a:gd name="connsiteX8" fmla="*/ 3048 w 172613"/>
                    <a:gd name="connsiteY8" fmla="*/ 64053 h 172613"/>
                    <a:gd name="connsiteX9" fmla="*/ 3048 w 172613"/>
                    <a:gd name="connsiteY9" fmla="*/ 64053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13" h="172613">
                      <a:moveTo>
                        <a:pt x="3048" y="64053"/>
                      </a:moveTo>
                      <a:cubicBezTo>
                        <a:pt x="15405" y="18006"/>
                        <a:pt x="62695" y="-9263"/>
                        <a:pt x="108742" y="3025"/>
                      </a:cubicBezTo>
                      <a:lnTo>
                        <a:pt x="108742" y="3025"/>
                      </a:lnTo>
                      <a:cubicBezTo>
                        <a:pt x="154789" y="15383"/>
                        <a:pt x="182058" y="62672"/>
                        <a:pt x="169770" y="108719"/>
                      </a:cubicBezTo>
                      <a:lnTo>
                        <a:pt x="169770" y="108719"/>
                      </a:lnTo>
                      <a:cubicBezTo>
                        <a:pt x="157412" y="154766"/>
                        <a:pt x="110123" y="182035"/>
                        <a:pt x="64076" y="169747"/>
                      </a:cubicBezTo>
                      <a:lnTo>
                        <a:pt x="64076" y="169747"/>
                      </a:lnTo>
                      <a:cubicBezTo>
                        <a:pt x="18029" y="157389"/>
                        <a:pt x="-9240" y="110100"/>
                        <a:pt x="3048" y="64053"/>
                      </a:cubicBezTo>
                      <a:lnTo>
                        <a:pt x="3048" y="64053"/>
                      </a:lnTo>
                      <a:lnTo>
                        <a:pt x="3048" y="64053"/>
                      </a:lnTo>
                      <a:close/>
                    </a:path>
                  </a:pathLst>
                </a:custGeom>
                <a:solidFill>
                  <a:srgbClr val="E6A7E9"/>
                </a:solidFill>
                <a:ln w="6856"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E5864B15-F35A-4257-6D4D-D8339B12C8C9}"/>
                    </a:ext>
                  </a:extLst>
                </p:cNvPr>
                <p:cNvSpPr/>
                <p:nvPr/>
              </p:nvSpPr>
              <p:spPr>
                <a:xfrm>
                  <a:off x="6729884" y="3475513"/>
                  <a:ext cx="172637" cy="172613"/>
                </a:xfrm>
                <a:custGeom>
                  <a:avLst/>
                  <a:gdLst>
                    <a:gd name="connsiteX0" fmla="*/ 3060 w 172637"/>
                    <a:gd name="connsiteY0" fmla="*/ 64096 h 172613"/>
                    <a:gd name="connsiteX1" fmla="*/ 108754 w 172637"/>
                    <a:gd name="connsiteY1" fmla="*/ 3068 h 172613"/>
                    <a:gd name="connsiteX2" fmla="*/ 108754 w 172637"/>
                    <a:gd name="connsiteY2" fmla="*/ 3068 h 172613"/>
                    <a:gd name="connsiteX3" fmla="*/ 169782 w 172637"/>
                    <a:gd name="connsiteY3" fmla="*/ 108762 h 172613"/>
                    <a:gd name="connsiteX4" fmla="*/ 169782 w 172637"/>
                    <a:gd name="connsiteY4" fmla="*/ 108762 h 172613"/>
                    <a:gd name="connsiteX5" fmla="*/ 64088 w 172637"/>
                    <a:gd name="connsiteY5" fmla="*/ 169789 h 172613"/>
                    <a:gd name="connsiteX6" fmla="*/ 64088 w 172637"/>
                    <a:gd name="connsiteY6" fmla="*/ 169789 h 172613"/>
                    <a:gd name="connsiteX7" fmla="*/ 3060 w 172637"/>
                    <a:gd name="connsiteY7" fmla="*/ 64096 h 172613"/>
                    <a:gd name="connsiteX8" fmla="*/ 3060 w 172637"/>
                    <a:gd name="connsiteY8" fmla="*/ 64096 h 172613"/>
                    <a:gd name="connsiteX9" fmla="*/ 3060 w 172637"/>
                    <a:gd name="connsiteY9" fmla="*/ 64096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37" h="172613">
                      <a:moveTo>
                        <a:pt x="3060" y="64096"/>
                      </a:moveTo>
                      <a:cubicBezTo>
                        <a:pt x="15418" y="18049"/>
                        <a:pt x="62707" y="-9220"/>
                        <a:pt x="108754" y="3068"/>
                      </a:cubicBezTo>
                      <a:lnTo>
                        <a:pt x="108754" y="3068"/>
                      </a:lnTo>
                      <a:cubicBezTo>
                        <a:pt x="154801" y="15425"/>
                        <a:pt x="182070" y="62715"/>
                        <a:pt x="169782" y="108762"/>
                      </a:cubicBezTo>
                      <a:lnTo>
                        <a:pt x="169782" y="108762"/>
                      </a:lnTo>
                      <a:cubicBezTo>
                        <a:pt x="157424" y="154809"/>
                        <a:pt x="110135" y="182078"/>
                        <a:pt x="64088" y="169789"/>
                      </a:cubicBezTo>
                      <a:lnTo>
                        <a:pt x="64088" y="169789"/>
                      </a:lnTo>
                      <a:cubicBezTo>
                        <a:pt x="18041" y="157432"/>
                        <a:pt x="-9297" y="110143"/>
                        <a:pt x="3060" y="64096"/>
                      </a:cubicBezTo>
                      <a:lnTo>
                        <a:pt x="3060" y="64096"/>
                      </a:lnTo>
                      <a:lnTo>
                        <a:pt x="3060" y="64096"/>
                      </a:lnTo>
                      <a:close/>
                    </a:path>
                  </a:pathLst>
                </a:custGeom>
                <a:solidFill>
                  <a:srgbClr val="E6A7E9"/>
                </a:solidFill>
                <a:ln w="6856"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6CFFEECF-0C3E-D6F4-0A06-980437767AA2}"/>
                    </a:ext>
                  </a:extLst>
                </p:cNvPr>
                <p:cNvSpPr/>
                <p:nvPr/>
              </p:nvSpPr>
              <p:spPr>
                <a:xfrm>
                  <a:off x="6908504" y="3372349"/>
                  <a:ext cx="172613" cy="172637"/>
                </a:xfrm>
                <a:custGeom>
                  <a:avLst/>
                  <a:gdLst>
                    <a:gd name="connsiteX0" fmla="*/ 108758 w 172613"/>
                    <a:gd name="connsiteY0" fmla="*/ 3076 h 172637"/>
                    <a:gd name="connsiteX1" fmla="*/ 169785 w 172613"/>
                    <a:gd name="connsiteY1" fmla="*/ 108770 h 172637"/>
                    <a:gd name="connsiteX2" fmla="*/ 169785 w 172613"/>
                    <a:gd name="connsiteY2" fmla="*/ 108770 h 172637"/>
                    <a:gd name="connsiteX3" fmla="*/ 64091 w 172613"/>
                    <a:gd name="connsiteY3" fmla="*/ 169797 h 172637"/>
                    <a:gd name="connsiteX4" fmla="*/ 64091 w 172613"/>
                    <a:gd name="connsiteY4" fmla="*/ 169797 h 172637"/>
                    <a:gd name="connsiteX5" fmla="*/ 3064 w 172613"/>
                    <a:gd name="connsiteY5" fmla="*/ 64104 h 172637"/>
                    <a:gd name="connsiteX6" fmla="*/ 108758 w 172613"/>
                    <a:gd name="connsiteY6" fmla="*/ 3076 h 17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13" h="172637">
                      <a:moveTo>
                        <a:pt x="108758" y="3076"/>
                      </a:moveTo>
                      <a:cubicBezTo>
                        <a:pt x="154804" y="15433"/>
                        <a:pt x="182074" y="62723"/>
                        <a:pt x="169785" y="108770"/>
                      </a:cubicBezTo>
                      <a:lnTo>
                        <a:pt x="169785" y="108770"/>
                      </a:lnTo>
                      <a:cubicBezTo>
                        <a:pt x="157428" y="154817"/>
                        <a:pt x="110138" y="182086"/>
                        <a:pt x="64091" y="169797"/>
                      </a:cubicBezTo>
                      <a:lnTo>
                        <a:pt x="64091" y="169797"/>
                      </a:lnTo>
                      <a:cubicBezTo>
                        <a:pt x="18044" y="157440"/>
                        <a:pt x="-9225" y="110151"/>
                        <a:pt x="3064" y="64104"/>
                      </a:cubicBezTo>
                      <a:cubicBezTo>
                        <a:pt x="15421" y="18057"/>
                        <a:pt x="62780" y="-9281"/>
                        <a:pt x="108758" y="3076"/>
                      </a:cubicBezTo>
                      <a:close/>
                    </a:path>
                  </a:pathLst>
                </a:custGeom>
                <a:solidFill>
                  <a:srgbClr val="E6A7E9"/>
                </a:solidFill>
                <a:ln w="6856"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B4D40D2-CE30-113C-090D-16AFFE76A1A3}"/>
                    </a:ext>
                  </a:extLst>
                </p:cNvPr>
                <p:cNvSpPr/>
                <p:nvPr/>
              </p:nvSpPr>
              <p:spPr>
                <a:xfrm>
                  <a:off x="6626699" y="3296848"/>
                  <a:ext cx="172613" cy="172613"/>
                </a:xfrm>
                <a:custGeom>
                  <a:avLst/>
                  <a:gdLst>
                    <a:gd name="connsiteX0" fmla="*/ 108715 w 172613"/>
                    <a:gd name="connsiteY0" fmla="*/ 3041 h 172613"/>
                    <a:gd name="connsiteX1" fmla="*/ 169742 w 172613"/>
                    <a:gd name="connsiteY1" fmla="*/ 108735 h 172613"/>
                    <a:gd name="connsiteX2" fmla="*/ 169742 w 172613"/>
                    <a:gd name="connsiteY2" fmla="*/ 108735 h 172613"/>
                    <a:gd name="connsiteX3" fmla="*/ 64049 w 172613"/>
                    <a:gd name="connsiteY3" fmla="*/ 169762 h 172613"/>
                    <a:gd name="connsiteX4" fmla="*/ 64049 w 172613"/>
                    <a:gd name="connsiteY4" fmla="*/ 169762 h 172613"/>
                    <a:gd name="connsiteX5" fmla="*/ 3021 w 172613"/>
                    <a:gd name="connsiteY5" fmla="*/ 64069 h 172613"/>
                    <a:gd name="connsiteX6" fmla="*/ 3021 w 172613"/>
                    <a:gd name="connsiteY6" fmla="*/ 64069 h 172613"/>
                    <a:gd name="connsiteX7" fmla="*/ 108715 w 172613"/>
                    <a:gd name="connsiteY7" fmla="*/ 3041 h 172613"/>
                    <a:gd name="connsiteX8" fmla="*/ 108715 w 172613"/>
                    <a:gd name="connsiteY8" fmla="*/ 3041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108715" y="3041"/>
                      </a:moveTo>
                      <a:cubicBezTo>
                        <a:pt x="154762" y="15398"/>
                        <a:pt x="182031" y="62688"/>
                        <a:pt x="169742" y="108735"/>
                      </a:cubicBezTo>
                      <a:lnTo>
                        <a:pt x="169742" y="108735"/>
                      </a:lnTo>
                      <a:cubicBezTo>
                        <a:pt x="157385" y="154782"/>
                        <a:pt x="110095" y="182051"/>
                        <a:pt x="64049" y="169762"/>
                      </a:cubicBezTo>
                      <a:lnTo>
                        <a:pt x="64049" y="169762"/>
                      </a:lnTo>
                      <a:cubicBezTo>
                        <a:pt x="18002" y="157405"/>
                        <a:pt x="-9267" y="110115"/>
                        <a:pt x="3021" y="64069"/>
                      </a:cubicBezTo>
                      <a:lnTo>
                        <a:pt x="3021" y="64069"/>
                      </a:lnTo>
                      <a:cubicBezTo>
                        <a:pt x="15378" y="18022"/>
                        <a:pt x="62668" y="-9247"/>
                        <a:pt x="108715" y="3041"/>
                      </a:cubicBezTo>
                      <a:lnTo>
                        <a:pt x="108715" y="3041"/>
                      </a:lnTo>
                      <a:close/>
                    </a:path>
                  </a:pathLst>
                </a:custGeom>
                <a:solidFill>
                  <a:srgbClr val="E6A7E9"/>
                </a:solidFill>
                <a:ln w="6856" cap="flat">
                  <a:noFill/>
                  <a:prstDash val="solid"/>
                  <a:miter/>
                </a:ln>
              </p:spPr>
              <p:txBody>
                <a:bodyPr rtlCol="0" anchor="ctr"/>
                <a:lstStyle/>
                <a:p>
                  <a:endParaRPr lang="en-US"/>
                </a:p>
              </p:txBody>
            </p:sp>
          </p:grpSp>
          <p:sp>
            <p:nvSpPr>
              <p:cNvPr id="36" name="Freeform: Shape 35">
                <a:extLst>
                  <a:ext uri="{FF2B5EF4-FFF2-40B4-BE49-F238E27FC236}">
                    <a16:creationId xmlns:a16="http://schemas.microsoft.com/office/drawing/2014/main" id="{0BA7E6E9-5465-93EB-6359-844402D68137}"/>
                  </a:ext>
                </a:extLst>
              </p:cNvPr>
              <p:cNvSpPr/>
              <p:nvPr/>
            </p:nvSpPr>
            <p:spPr>
              <a:xfrm>
                <a:off x="6644557" y="3211083"/>
                <a:ext cx="418564" cy="419737"/>
              </a:xfrm>
              <a:custGeom>
                <a:avLst/>
                <a:gdLst>
                  <a:gd name="connsiteX0" fmla="*/ 195330 w 418564"/>
                  <a:gd name="connsiteY0" fmla="*/ 101 h 419737"/>
                  <a:gd name="connsiteX1" fmla="*/ 173721 w 418564"/>
                  <a:gd name="connsiteY1" fmla="*/ 23849 h 419737"/>
                  <a:gd name="connsiteX2" fmla="*/ 174274 w 418564"/>
                  <a:gd name="connsiteY2" fmla="*/ 24263 h 419737"/>
                  <a:gd name="connsiteX3" fmla="*/ 173307 w 418564"/>
                  <a:gd name="connsiteY3" fmla="*/ 25920 h 419737"/>
                  <a:gd name="connsiteX4" fmla="*/ 204857 w 418564"/>
                  <a:gd name="connsiteY4" fmla="*/ 143764 h 419737"/>
                  <a:gd name="connsiteX5" fmla="*/ 204857 w 418564"/>
                  <a:gd name="connsiteY5" fmla="*/ 143764 h 419737"/>
                  <a:gd name="connsiteX6" fmla="*/ 322701 w 418564"/>
                  <a:gd name="connsiteY6" fmla="*/ 112215 h 419737"/>
                  <a:gd name="connsiteX7" fmla="*/ 322701 w 418564"/>
                  <a:gd name="connsiteY7" fmla="*/ 112215 h 419737"/>
                  <a:gd name="connsiteX8" fmla="*/ 332642 w 418564"/>
                  <a:gd name="connsiteY8" fmla="*/ 85774 h 419737"/>
                  <a:gd name="connsiteX9" fmla="*/ 272097 w 418564"/>
                  <a:gd name="connsiteY9" fmla="*/ 106968 h 419737"/>
                  <a:gd name="connsiteX10" fmla="*/ 300540 w 418564"/>
                  <a:gd name="connsiteY10" fmla="*/ 76109 h 419737"/>
                  <a:gd name="connsiteX11" fmla="*/ 333401 w 418564"/>
                  <a:gd name="connsiteY11" fmla="*/ 66651 h 419737"/>
                  <a:gd name="connsiteX12" fmla="*/ 326567 w 418564"/>
                  <a:gd name="connsiteY12" fmla="*/ 35378 h 419737"/>
                  <a:gd name="connsiteX13" fmla="*/ 284662 w 418564"/>
                  <a:gd name="connsiteY13" fmla="*/ 48564 h 419737"/>
                  <a:gd name="connsiteX14" fmla="*/ 240686 w 418564"/>
                  <a:gd name="connsiteY14" fmla="*/ 99581 h 419737"/>
                  <a:gd name="connsiteX15" fmla="*/ 237579 w 418564"/>
                  <a:gd name="connsiteY15" fmla="*/ 98131 h 419737"/>
                  <a:gd name="connsiteX16" fmla="*/ 237649 w 418564"/>
                  <a:gd name="connsiteY16" fmla="*/ 97441 h 419737"/>
                  <a:gd name="connsiteX17" fmla="*/ 237649 w 418564"/>
                  <a:gd name="connsiteY17" fmla="*/ 97441 h 419737"/>
                  <a:gd name="connsiteX18" fmla="*/ 237649 w 418564"/>
                  <a:gd name="connsiteY18" fmla="*/ 97441 h 419737"/>
                  <a:gd name="connsiteX19" fmla="*/ 237718 w 418564"/>
                  <a:gd name="connsiteY19" fmla="*/ 97027 h 419737"/>
                  <a:gd name="connsiteX20" fmla="*/ 237856 w 418564"/>
                  <a:gd name="connsiteY20" fmla="*/ 96129 h 419737"/>
                  <a:gd name="connsiteX21" fmla="*/ 237856 w 418564"/>
                  <a:gd name="connsiteY21" fmla="*/ 95784 h 419737"/>
                  <a:gd name="connsiteX22" fmla="*/ 237994 w 418564"/>
                  <a:gd name="connsiteY22" fmla="*/ 94818 h 419737"/>
                  <a:gd name="connsiteX23" fmla="*/ 237994 w 418564"/>
                  <a:gd name="connsiteY23" fmla="*/ 94749 h 419737"/>
                  <a:gd name="connsiteX24" fmla="*/ 237994 w 418564"/>
                  <a:gd name="connsiteY24" fmla="*/ 94749 h 419737"/>
                  <a:gd name="connsiteX25" fmla="*/ 238063 w 418564"/>
                  <a:gd name="connsiteY25" fmla="*/ 94334 h 419737"/>
                  <a:gd name="connsiteX26" fmla="*/ 238132 w 418564"/>
                  <a:gd name="connsiteY26" fmla="*/ 93437 h 419737"/>
                  <a:gd name="connsiteX27" fmla="*/ 238132 w 418564"/>
                  <a:gd name="connsiteY27" fmla="*/ 93368 h 419737"/>
                  <a:gd name="connsiteX28" fmla="*/ 238201 w 418564"/>
                  <a:gd name="connsiteY28" fmla="*/ 92954 h 419737"/>
                  <a:gd name="connsiteX29" fmla="*/ 238270 w 418564"/>
                  <a:gd name="connsiteY29" fmla="*/ 92056 h 419737"/>
                  <a:gd name="connsiteX30" fmla="*/ 238270 w 418564"/>
                  <a:gd name="connsiteY30" fmla="*/ 92125 h 419737"/>
                  <a:gd name="connsiteX31" fmla="*/ 238339 w 418564"/>
                  <a:gd name="connsiteY31" fmla="*/ 90814 h 419737"/>
                  <a:gd name="connsiteX32" fmla="*/ 238339 w 418564"/>
                  <a:gd name="connsiteY32" fmla="*/ 90814 h 419737"/>
                  <a:gd name="connsiteX33" fmla="*/ 238339 w 418564"/>
                  <a:gd name="connsiteY33" fmla="*/ 90676 h 419737"/>
                  <a:gd name="connsiteX34" fmla="*/ 238408 w 418564"/>
                  <a:gd name="connsiteY34" fmla="*/ 89502 h 419737"/>
                  <a:gd name="connsiteX35" fmla="*/ 238408 w 418564"/>
                  <a:gd name="connsiteY35" fmla="*/ 89502 h 419737"/>
                  <a:gd name="connsiteX36" fmla="*/ 238546 w 418564"/>
                  <a:gd name="connsiteY36" fmla="*/ 83772 h 419737"/>
                  <a:gd name="connsiteX37" fmla="*/ 238546 w 418564"/>
                  <a:gd name="connsiteY37" fmla="*/ 83772 h 419737"/>
                  <a:gd name="connsiteX38" fmla="*/ 238546 w 418564"/>
                  <a:gd name="connsiteY38" fmla="*/ 82736 h 419737"/>
                  <a:gd name="connsiteX39" fmla="*/ 238546 w 418564"/>
                  <a:gd name="connsiteY39" fmla="*/ 82667 h 419737"/>
                  <a:gd name="connsiteX40" fmla="*/ 238546 w 418564"/>
                  <a:gd name="connsiteY40" fmla="*/ 82322 h 419737"/>
                  <a:gd name="connsiteX41" fmla="*/ 238546 w 418564"/>
                  <a:gd name="connsiteY41" fmla="*/ 82322 h 419737"/>
                  <a:gd name="connsiteX42" fmla="*/ 238546 w 418564"/>
                  <a:gd name="connsiteY42" fmla="*/ 81356 h 419737"/>
                  <a:gd name="connsiteX43" fmla="*/ 238546 w 418564"/>
                  <a:gd name="connsiteY43" fmla="*/ 81356 h 419737"/>
                  <a:gd name="connsiteX44" fmla="*/ 238477 w 418564"/>
                  <a:gd name="connsiteY44" fmla="*/ 79699 h 419737"/>
                  <a:gd name="connsiteX45" fmla="*/ 238477 w 418564"/>
                  <a:gd name="connsiteY45" fmla="*/ 79147 h 419737"/>
                  <a:gd name="connsiteX46" fmla="*/ 238477 w 418564"/>
                  <a:gd name="connsiteY46" fmla="*/ 79078 h 419737"/>
                  <a:gd name="connsiteX47" fmla="*/ 238477 w 418564"/>
                  <a:gd name="connsiteY47" fmla="*/ 78801 h 419737"/>
                  <a:gd name="connsiteX48" fmla="*/ 238477 w 418564"/>
                  <a:gd name="connsiteY48" fmla="*/ 78732 h 419737"/>
                  <a:gd name="connsiteX49" fmla="*/ 238408 w 418564"/>
                  <a:gd name="connsiteY49" fmla="*/ 77904 h 419737"/>
                  <a:gd name="connsiteX50" fmla="*/ 238408 w 418564"/>
                  <a:gd name="connsiteY50" fmla="*/ 77904 h 419737"/>
                  <a:gd name="connsiteX51" fmla="*/ 238270 w 418564"/>
                  <a:gd name="connsiteY51" fmla="*/ 75764 h 419737"/>
                  <a:gd name="connsiteX52" fmla="*/ 238270 w 418564"/>
                  <a:gd name="connsiteY52" fmla="*/ 75695 h 419737"/>
                  <a:gd name="connsiteX53" fmla="*/ 238201 w 418564"/>
                  <a:gd name="connsiteY53" fmla="*/ 74728 h 419737"/>
                  <a:gd name="connsiteX54" fmla="*/ 238201 w 418564"/>
                  <a:gd name="connsiteY54" fmla="*/ 74728 h 419737"/>
                  <a:gd name="connsiteX55" fmla="*/ 238201 w 418564"/>
                  <a:gd name="connsiteY55" fmla="*/ 74383 h 419737"/>
                  <a:gd name="connsiteX56" fmla="*/ 238201 w 418564"/>
                  <a:gd name="connsiteY56" fmla="*/ 74314 h 419737"/>
                  <a:gd name="connsiteX57" fmla="*/ 238132 w 418564"/>
                  <a:gd name="connsiteY57" fmla="*/ 73348 h 419737"/>
                  <a:gd name="connsiteX58" fmla="*/ 238132 w 418564"/>
                  <a:gd name="connsiteY58" fmla="*/ 73279 h 419737"/>
                  <a:gd name="connsiteX59" fmla="*/ 238132 w 418564"/>
                  <a:gd name="connsiteY59" fmla="*/ 73002 h 419737"/>
                  <a:gd name="connsiteX60" fmla="*/ 238132 w 418564"/>
                  <a:gd name="connsiteY60" fmla="*/ 72933 h 419737"/>
                  <a:gd name="connsiteX61" fmla="*/ 237994 w 418564"/>
                  <a:gd name="connsiteY61" fmla="*/ 71967 h 419737"/>
                  <a:gd name="connsiteX62" fmla="*/ 237994 w 418564"/>
                  <a:gd name="connsiteY62" fmla="*/ 71967 h 419737"/>
                  <a:gd name="connsiteX63" fmla="*/ 237994 w 418564"/>
                  <a:gd name="connsiteY63" fmla="*/ 71691 h 419737"/>
                  <a:gd name="connsiteX64" fmla="*/ 237994 w 418564"/>
                  <a:gd name="connsiteY64" fmla="*/ 71691 h 419737"/>
                  <a:gd name="connsiteX65" fmla="*/ 237856 w 418564"/>
                  <a:gd name="connsiteY65" fmla="*/ 70724 h 419737"/>
                  <a:gd name="connsiteX66" fmla="*/ 237856 w 418564"/>
                  <a:gd name="connsiteY66" fmla="*/ 70655 h 419737"/>
                  <a:gd name="connsiteX67" fmla="*/ 237787 w 418564"/>
                  <a:gd name="connsiteY67" fmla="*/ 70379 h 419737"/>
                  <a:gd name="connsiteX68" fmla="*/ 237787 w 418564"/>
                  <a:gd name="connsiteY68" fmla="*/ 70310 h 419737"/>
                  <a:gd name="connsiteX69" fmla="*/ 237649 w 418564"/>
                  <a:gd name="connsiteY69" fmla="*/ 69343 h 419737"/>
                  <a:gd name="connsiteX70" fmla="*/ 237649 w 418564"/>
                  <a:gd name="connsiteY70" fmla="*/ 69274 h 419737"/>
                  <a:gd name="connsiteX71" fmla="*/ 237579 w 418564"/>
                  <a:gd name="connsiteY71" fmla="*/ 68929 h 419737"/>
                  <a:gd name="connsiteX72" fmla="*/ 237579 w 418564"/>
                  <a:gd name="connsiteY72" fmla="*/ 68860 h 419737"/>
                  <a:gd name="connsiteX73" fmla="*/ 237579 w 418564"/>
                  <a:gd name="connsiteY73" fmla="*/ 68653 h 419737"/>
                  <a:gd name="connsiteX74" fmla="*/ 237579 w 418564"/>
                  <a:gd name="connsiteY74" fmla="*/ 68584 h 419737"/>
                  <a:gd name="connsiteX75" fmla="*/ 237234 w 418564"/>
                  <a:gd name="connsiteY75" fmla="*/ 66306 h 419737"/>
                  <a:gd name="connsiteX76" fmla="*/ 237096 w 418564"/>
                  <a:gd name="connsiteY76" fmla="*/ 65339 h 419737"/>
                  <a:gd name="connsiteX77" fmla="*/ 237096 w 418564"/>
                  <a:gd name="connsiteY77" fmla="*/ 65270 h 419737"/>
                  <a:gd name="connsiteX78" fmla="*/ 237096 w 418564"/>
                  <a:gd name="connsiteY78" fmla="*/ 65270 h 419737"/>
                  <a:gd name="connsiteX79" fmla="*/ 236958 w 418564"/>
                  <a:gd name="connsiteY79" fmla="*/ 64580 h 419737"/>
                  <a:gd name="connsiteX80" fmla="*/ 236958 w 418564"/>
                  <a:gd name="connsiteY80" fmla="*/ 64511 h 419737"/>
                  <a:gd name="connsiteX81" fmla="*/ 236820 w 418564"/>
                  <a:gd name="connsiteY81" fmla="*/ 63683 h 419737"/>
                  <a:gd name="connsiteX82" fmla="*/ 236820 w 418564"/>
                  <a:gd name="connsiteY82" fmla="*/ 63614 h 419737"/>
                  <a:gd name="connsiteX83" fmla="*/ 236613 w 418564"/>
                  <a:gd name="connsiteY83" fmla="*/ 62716 h 419737"/>
                  <a:gd name="connsiteX84" fmla="*/ 236613 w 418564"/>
                  <a:gd name="connsiteY84" fmla="*/ 62716 h 419737"/>
                  <a:gd name="connsiteX85" fmla="*/ 236544 w 418564"/>
                  <a:gd name="connsiteY85" fmla="*/ 62371 h 419737"/>
                  <a:gd name="connsiteX86" fmla="*/ 236544 w 418564"/>
                  <a:gd name="connsiteY86" fmla="*/ 62233 h 419737"/>
                  <a:gd name="connsiteX87" fmla="*/ 236475 w 418564"/>
                  <a:gd name="connsiteY87" fmla="*/ 62095 h 419737"/>
                  <a:gd name="connsiteX88" fmla="*/ 236475 w 418564"/>
                  <a:gd name="connsiteY88" fmla="*/ 61957 h 419737"/>
                  <a:gd name="connsiteX89" fmla="*/ 235992 w 418564"/>
                  <a:gd name="connsiteY89" fmla="*/ 59678 h 419737"/>
                  <a:gd name="connsiteX90" fmla="*/ 235992 w 418564"/>
                  <a:gd name="connsiteY90" fmla="*/ 59609 h 419737"/>
                  <a:gd name="connsiteX91" fmla="*/ 235785 w 418564"/>
                  <a:gd name="connsiteY91" fmla="*/ 58712 h 419737"/>
                  <a:gd name="connsiteX92" fmla="*/ 235785 w 418564"/>
                  <a:gd name="connsiteY92" fmla="*/ 58712 h 419737"/>
                  <a:gd name="connsiteX93" fmla="*/ 235715 w 418564"/>
                  <a:gd name="connsiteY93" fmla="*/ 58367 h 419737"/>
                  <a:gd name="connsiteX94" fmla="*/ 235715 w 418564"/>
                  <a:gd name="connsiteY94" fmla="*/ 58367 h 419737"/>
                  <a:gd name="connsiteX95" fmla="*/ 235439 w 418564"/>
                  <a:gd name="connsiteY95" fmla="*/ 57400 h 419737"/>
                  <a:gd name="connsiteX96" fmla="*/ 235439 w 418564"/>
                  <a:gd name="connsiteY96" fmla="*/ 57400 h 419737"/>
                  <a:gd name="connsiteX97" fmla="*/ 235370 w 418564"/>
                  <a:gd name="connsiteY97" fmla="*/ 57055 h 419737"/>
                  <a:gd name="connsiteX98" fmla="*/ 235301 w 418564"/>
                  <a:gd name="connsiteY98" fmla="*/ 56848 h 419737"/>
                  <a:gd name="connsiteX99" fmla="*/ 235301 w 418564"/>
                  <a:gd name="connsiteY99" fmla="*/ 56848 h 419737"/>
                  <a:gd name="connsiteX100" fmla="*/ 235301 w 418564"/>
                  <a:gd name="connsiteY100" fmla="*/ 56848 h 419737"/>
                  <a:gd name="connsiteX101" fmla="*/ 233852 w 418564"/>
                  <a:gd name="connsiteY101" fmla="*/ 51946 h 419737"/>
                  <a:gd name="connsiteX102" fmla="*/ 233852 w 418564"/>
                  <a:gd name="connsiteY102" fmla="*/ 51946 h 419737"/>
                  <a:gd name="connsiteX103" fmla="*/ 233506 w 418564"/>
                  <a:gd name="connsiteY103" fmla="*/ 50980 h 419737"/>
                  <a:gd name="connsiteX104" fmla="*/ 233506 w 418564"/>
                  <a:gd name="connsiteY104" fmla="*/ 50980 h 419737"/>
                  <a:gd name="connsiteX105" fmla="*/ 225222 w 418564"/>
                  <a:gd name="connsiteY105" fmla="*/ 32616 h 419737"/>
                  <a:gd name="connsiteX106" fmla="*/ 195330 w 418564"/>
                  <a:gd name="connsiteY106" fmla="*/ 101 h 419737"/>
                  <a:gd name="connsiteX107" fmla="*/ 195330 w 418564"/>
                  <a:gd name="connsiteY107" fmla="*/ 101 h 419737"/>
                  <a:gd name="connsiteX108" fmla="*/ 191878 w 418564"/>
                  <a:gd name="connsiteY108" fmla="*/ 40072 h 419737"/>
                  <a:gd name="connsiteX109" fmla="*/ 197539 w 418564"/>
                  <a:gd name="connsiteY109" fmla="*/ 48357 h 419737"/>
                  <a:gd name="connsiteX110" fmla="*/ 203269 w 418564"/>
                  <a:gd name="connsiteY110" fmla="*/ 60990 h 419737"/>
                  <a:gd name="connsiteX111" fmla="*/ 203476 w 418564"/>
                  <a:gd name="connsiteY111" fmla="*/ 61611 h 419737"/>
                  <a:gd name="connsiteX112" fmla="*/ 203476 w 418564"/>
                  <a:gd name="connsiteY112" fmla="*/ 61611 h 419737"/>
                  <a:gd name="connsiteX113" fmla="*/ 204511 w 418564"/>
                  <a:gd name="connsiteY113" fmla="*/ 64994 h 419737"/>
                  <a:gd name="connsiteX114" fmla="*/ 204580 w 418564"/>
                  <a:gd name="connsiteY114" fmla="*/ 65132 h 419737"/>
                  <a:gd name="connsiteX115" fmla="*/ 204580 w 418564"/>
                  <a:gd name="connsiteY115" fmla="*/ 65132 h 419737"/>
                  <a:gd name="connsiteX116" fmla="*/ 204580 w 418564"/>
                  <a:gd name="connsiteY116" fmla="*/ 65201 h 419737"/>
                  <a:gd name="connsiteX117" fmla="*/ 204649 w 418564"/>
                  <a:gd name="connsiteY117" fmla="*/ 65339 h 419737"/>
                  <a:gd name="connsiteX118" fmla="*/ 204857 w 418564"/>
                  <a:gd name="connsiteY118" fmla="*/ 66030 h 419737"/>
                  <a:gd name="connsiteX119" fmla="*/ 204926 w 418564"/>
                  <a:gd name="connsiteY119" fmla="*/ 66237 h 419737"/>
                  <a:gd name="connsiteX120" fmla="*/ 204926 w 418564"/>
                  <a:gd name="connsiteY120" fmla="*/ 66306 h 419737"/>
                  <a:gd name="connsiteX121" fmla="*/ 205064 w 418564"/>
                  <a:gd name="connsiteY121" fmla="*/ 66996 h 419737"/>
                  <a:gd name="connsiteX122" fmla="*/ 205409 w 418564"/>
                  <a:gd name="connsiteY122" fmla="*/ 68584 h 419737"/>
                  <a:gd name="connsiteX123" fmla="*/ 205409 w 418564"/>
                  <a:gd name="connsiteY123" fmla="*/ 68722 h 419737"/>
                  <a:gd name="connsiteX124" fmla="*/ 205409 w 418564"/>
                  <a:gd name="connsiteY124" fmla="*/ 68722 h 419737"/>
                  <a:gd name="connsiteX125" fmla="*/ 205409 w 418564"/>
                  <a:gd name="connsiteY125" fmla="*/ 68860 h 419737"/>
                  <a:gd name="connsiteX126" fmla="*/ 205409 w 418564"/>
                  <a:gd name="connsiteY126" fmla="*/ 68860 h 419737"/>
                  <a:gd name="connsiteX127" fmla="*/ 205409 w 418564"/>
                  <a:gd name="connsiteY127" fmla="*/ 68929 h 419737"/>
                  <a:gd name="connsiteX128" fmla="*/ 205409 w 418564"/>
                  <a:gd name="connsiteY128" fmla="*/ 68929 h 419737"/>
                  <a:gd name="connsiteX129" fmla="*/ 205547 w 418564"/>
                  <a:gd name="connsiteY129" fmla="*/ 69620 h 419737"/>
                  <a:gd name="connsiteX130" fmla="*/ 205547 w 418564"/>
                  <a:gd name="connsiteY130" fmla="*/ 69689 h 419737"/>
                  <a:gd name="connsiteX131" fmla="*/ 205685 w 418564"/>
                  <a:gd name="connsiteY131" fmla="*/ 70310 h 419737"/>
                  <a:gd name="connsiteX132" fmla="*/ 205754 w 418564"/>
                  <a:gd name="connsiteY132" fmla="*/ 70724 h 419737"/>
                  <a:gd name="connsiteX133" fmla="*/ 205754 w 418564"/>
                  <a:gd name="connsiteY133" fmla="*/ 70724 h 419737"/>
                  <a:gd name="connsiteX134" fmla="*/ 205754 w 418564"/>
                  <a:gd name="connsiteY134" fmla="*/ 70793 h 419737"/>
                  <a:gd name="connsiteX135" fmla="*/ 205754 w 418564"/>
                  <a:gd name="connsiteY135" fmla="*/ 70862 h 419737"/>
                  <a:gd name="connsiteX136" fmla="*/ 191878 w 418564"/>
                  <a:gd name="connsiteY136" fmla="*/ 40072 h 419737"/>
                  <a:gd name="connsiteX137" fmla="*/ 191878 w 418564"/>
                  <a:gd name="connsiteY137" fmla="*/ 40072 h 419737"/>
                  <a:gd name="connsiteX138" fmla="*/ 67889 w 418564"/>
                  <a:gd name="connsiteY138" fmla="*/ 85912 h 419737"/>
                  <a:gd name="connsiteX139" fmla="*/ 66163 w 418564"/>
                  <a:gd name="connsiteY139" fmla="*/ 85912 h 419737"/>
                  <a:gd name="connsiteX140" fmla="*/ 65680 w 418564"/>
                  <a:gd name="connsiteY140" fmla="*/ 85912 h 419737"/>
                  <a:gd name="connsiteX141" fmla="*/ 64645 w 418564"/>
                  <a:gd name="connsiteY141" fmla="*/ 85981 h 419737"/>
                  <a:gd name="connsiteX142" fmla="*/ 64438 w 418564"/>
                  <a:gd name="connsiteY142" fmla="*/ 85981 h 419737"/>
                  <a:gd name="connsiteX143" fmla="*/ 63747 w 418564"/>
                  <a:gd name="connsiteY143" fmla="*/ 86050 h 419737"/>
                  <a:gd name="connsiteX144" fmla="*/ 63471 w 418564"/>
                  <a:gd name="connsiteY144" fmla="*/ 86050 h 419737"/>
                  <a:gd name="connsiteX145" fmla="*/ 62850 w 418564"/>
                  <a:gd name="connsiteY145" fmla="*/ 86119 h 419737"/>
                  <a:gd name="connsiteX146" fmla="*/ 62781 w 418564"/>
                  <a:gd name="connsiteY146" fmla="*/ 86119 h 419737"/>
                  <a:gd name="connsiteX147" fmla="*/ 62781 w 418564"/>
                  <a:gd name="connsiteY147" fmla="*/ 86119 h 419737"/>
                  <a:gd name="connsiteX148" fmla="*/ 34821 w 418564"/>
                  <a:gd name="connsiteY148" fmla="*/ 92816 h 419737"/>
                  <a:gd name="connsiteX149" fmla="*/ 34821 w 418564"/>
                  <a:gd name="connsiteY149" fmla="*/ 92816 h 419737"/>
                  <a:gd name="connsiteX150" fmla="*/ 35097 w 418564"/>
                  <a:gd name="connsiteY150" fmla="*/ 95163 h 419737"/>
                  <a:gd name="connsiteX151" fmla="*/ 35097 w 418564"/>
                  <a:gd name="connsiteY151" fmla="*/ 95370 h 419737"/>
                  <a:gd name="connsiteX152" fmla="*/ 35097 w 418564"/>
                  <a:gd name="connsiteY152" fmla="*/ 95439 h 419737"/>
                  <a:gd name="connsiteX153" fmla="*/ 35097 w 418564"/>
                  <a:gd name="connsiteY153" fmla="*/ 95646 h 419737"/>
                  <a:gd name="connsiteX154" fmla="*/ 35097 w 418564"/>
                  <a:gd name="connsiteY154" fmla="*/ 95715 h 419737"/>
                  <a:gd name="connsiteX155" fmla="*/ 35235 w 418564"/>
                  <a:gd name="connsiteY155" fmla="*/ 96751 h 419737"/>
                  <a:gd name="connsiteX156" fmla="*/ 35581 w 418564"/>
                  <a:gd name="connsiteY156" fmla="*/ 99029 h 419737"/>
                  <a:gd name="connsiteX157" fmla="*/ 35581 w 418564"/>
                  <a:gd name="connsiteY157" fmla="*/ 99098 h 419737"/>
                  <a:gd name="connsiteX158" fmla="*/ 35650 w 418564"/>
                  <a:gd name="connsiteY158" fmla="*/ 99443 h 419737"/>
                  <a:gd name="connsiteX159" fmla="*/ 35719 w 418564"/>
                  <a:gd name="connsiteY159" fmla="*/ 99719 h 419737"/>
                  <a:gd name="connsiteX160" fmla="*/ 35857 w 418564"/>
                  <a:gd name="connsiteY160" fmla="*/ 100755 h 419737"/>
                  <a:gd name="connsiteX161" fmla="*/ 35995 w 418564"/>
                  <a:gd name="connsiteY161" fmla="*/ 101445 h 419737"/>
                  <a:gd name="connsiteX162" fmla="*/ 35995 w 418564"/>
                  <a:gd name="connsiteY162" fmla="*/ 101445 h 419737"/>
                  <a:gd name="connsiteX163" fmla="*/ 36340 w 418564"/>
                  <a:gd name="connsiteY163" fmla="*/ 103378 h 419737"/>
                  <a:gd name="connsiteX164" fmla="*/ 36478 w 418564"/>
                  <a:gd name="connsiteY164" fmla="*/ 103930 h 419737"/>
                  <a:gd name="connsiteX165" fmla="*/ 36478 w 418564"/>
                  <a:gd name="connsiteY165" fmla="*/ 103999 h 419737"/>
                  <a:gd name="connsiteX166" fmla="*/ 36616 w 418564"/>
                  <a:gd name="connsiteY166" fmla="*/ 104690 h 419737"/>
                  <a:gd name="connsiteX167" fmla="*/ 36616 w 418564"/>
                  <a:gd name="connsiteY167" fmla="*/ 104759 h 419737"/>
                  <a:gd name="connsiteX168" fmla="*/ 36823 w 418564"/>
                  <a:gd name="connsiteY168" fmla="*/ 105794 h 419737"/>
                  <a:gd name="connsiteX169" fmla="*/ 36823 w 418564"/>
                  <a:gd name="connsiteY169" fmla="*/ 105863 h 419737"/>
                  <a:gd name="connsiteX170" fmla="*/ 36823 w 418564"/>
                  <a:gd name="connsiteY170" fmla="*/ 106001 h 419737"/>
                  <a:gd name="connsiteX171" fmla="*/ 36823 w 418564"/>
                  <a:gd name="connsiteY171" fmla="*/ 106071 h 419737"/>
                  <a:gd name="connsiteX172" fmla="*/ 36892 w 418564"/>
                  <a:gd name="connsiteY172" fmla="*/ 106209 h 419737"/>
                  <a:gd name="connsiteX173" fmla="*/ 37099 w 418564"/>
                  <a:gd name="connsiteY173" fmla="*/ 107175 h 419737"/>
                  <a:gd name="connsiteX174" fmla="*/ 37099 w 418564"/>
                  <a:gd name="connsiteY174" fmla="*/ 107175 h 419737"/>
                  <a:gd name="connsiteX175" fmla="*/ 37376 w 418564"/>
                  <a:gd name="connsiteY175" fmla="*/ 108211 h 419737"/>
                  <a:gd name="connsiteX176" fmla="*/ 37445 w 418564"/>
                  <a:gd name="connsiteY176" fmla="*/ 108625 h 419737"/>
                  <a:gd name="connsiteX177" fmla="*/ 37514 w 418564"/>
                  <a:gd name="connsiteY177" fmla="*/ 108832 h 419737"/>
                  <a:gd name="connsiteX178" fmla="*/ 37583 w 418564"/>
                  <a:gd name="connsiteY178" fmla="*/ 109039 h 419737"/>
                  <a:gd name="connsiteX179" fmla="*/ 37859 w 418564"/>
                  <a:gd name="connsiteY179" fmla="*/ 110075 h 419737"/>
                  <a:gd name="connsiteX180" fmla="*/ 37859 w 418564"/>
                  <a:gd name="connsiteY180" fmla="*/ 110075 h 419737"/>
                  <a:gd name="connsiteX181" fmla="*/ 37859 w 418564"/>
                  <a:gd name="connsiteY181" fmla="*/ 110144 h 419737"/>
                  <a:gd name="connsiteX182" fmla="*/ 38135 w 418564"/>
                  <a:gd name="connsiteY182" fmla="*/ 111110 h 419737"/>
                  <a:gd name="connsiteX183" fmla="*/ 39170 w 418564"/>
                  <a:gd name="connsiteY183" fmla="*/ 114631 h 419737"/>
                  <a:gd name="connsiteX184" fmla="*/ 39309 w 418564"/>
                  <a:gd name="connsiteY184" fmla="*/ 115114 h 419737"/>
                  <a:gd name="connsiteX185" fmla="*/ 39309 w 418564"/>
                  <a:gd name="connsiteY185" fmla="*/ 115183 h 419737"/>
                  <a:gd name="connsiteX186" fmla="*/ 39447 w 418564"/>
                  <a:gd name="connsiteY186" fmla="*/ 115597 h 419737"/>
                  <a:gd name="connsiteX187" fmla="*/ 39723 w 418564"/>
                  <a:gd name="connsiteY187" fmla="*/ 116357 h 419737"/>
                  <a:gd name="connsiteX188" fmla="*/ 39723 w 418564"/>
                  <a:gd name="connsiteY188" fmla="*/ 116426 h 419737"/>
                  <a:gd name="connsiteX189" fmla="*/ 39792 w 418564"/>
                  <a:gd name="connsiteY189" fmla="*/ 116564 h 419737"/>
                  <a:gd name="connsiteX190" fmla="*/ 40137 w 418564"/>
                  <a:gd name="connsiteY190" fmla="*/ 117530 h 419737"/>
                  <a:gd name="connsiteX191" fmla="*/ 41380 w 418564"/>
                  <a:gd name="connsiteY191" fmla="*/ 120844 h 419737"/>
                  <a:gd name="connsiteX192" fmla="*/ 41656 w 418564"/>
                  <a:gd name="connsiteY192" fmla="*/ 121535 h 419737"/>
                  <a:gd name="connsiteX193" fmla="*/ 41656 w 418564"/>
                  <a:gd name="connsiteY193" fmla="*/ 121535 h 419737"/>
                  <a:gd name="connsiteX194" fmla="*/ 41794 w 418564"/>
                  <a:gd name="connsiteY194" fmla="*/ 121880 h 419737"/>
                  <a:gd name="connsiteX195" fmla="*/ 41794 w 418564"/>
                  <a:gd name="connsiteY195" fmla="*/ 121949 h 419737"/>
                  <a:gd name="connsiteX196" fmla="*/ 42070 w 418564"/>
                  <a:gd name="connsiteY196" fmla="*/ 122570 h 419737"/>
                  <a:gd name="connsiteX197" fmla="*/ 42070 w 418564"/>
                  <a:gd name="connsiteY197" fmla="*/ 122570 h 419737"/>
                  <a:gd name="connsiteX198" fmla="*/ 42070 w 418564"/>
                  <a:gd name="connsiteY198" fmla="*/ 122639 h 419737"/>
                  <a:gd name="connsiteX199" fmla="*/ 42346 w 418564"/>
                  <a:gd name="connsiteY199" fmla="*/ 123260 h 419737"/>
                  <a:gd name="connsiteX200" fmla="*/ 42553 w 418564"/>
                  <a:gd name="connsiteY200" fmla="*/ 123675 h 419737"/>
                  <a:gd name="connsiteX201" fmla="*/ 42622 w 418564"/>
                  <a:gd name="connsiteY201" fmla="*/ 123813 h 419737"/>
                  <a:gd name="connsiteX202" fmla="*/ 42967 w 418564"/>
                  <a:gd name="connsiteY202" fmla="*/ 124572 h 419737"/>
                  <a:gd name="connsiteX203" fmla="*/ 43244 w 418564"/>
                  <a:gd name="connsiteY203" fmla="*/ 125193 h 419737"/>
                  <a:gd name="connsiteX204" fmla="*/ 43382 w 418564"/>
                  <a:gd name="connsiteY204" fmla="*/ 125401 h 419737"/>
                  <a:gd name="connsiteX205" fmla="*/ 43382 w 418564"/>
                  <a:gd name="connsiteY205" fmla="*/ 125470 h 419737"/>
                  <a:gd name="connsiteX206" fmla="*/ 43727 w 418564"/>
                  <a:gd name="connsiteY206" fmla="*/ 126229 h 419737"/>
                  <a:gd name="connsiteX207" fmla="*/ 44072 w 418564"/>
                  <a:gd name="connsiteY207" fmla="*/ 126919 h 419737"/>
                  <a:gd name="connsiteX208" fmla="*/ 44072 w 418564"/>
                  <a:gd name="connsiteY208" fmla="*/ 126919 h 419737"/>
                  <a:gd name="connsiteX209" fmla="*/ 44969 w 418564"/>
                  <a:gd name="connsiteY209" fmla="*/ 128714 h 419737"/>
                  <a:gd name="connsiteX210" fmla="*/ 45246 w 418564"/>
                  <a:gd name="connsiteY210" fmla="*/ 129267 h 419737"/>
                  <a:gd name="connsiteX211" fmla="*/ 45246 w 418564"/>
                  <a:gd name="connsiteY211" fmla="*/ 129267 h 419737"/>
                  <a:gd name="connsiteX212" fmla="*/ 45522 w 418564"/>
                  <a:gd name="connsiteY212" fmla="*/ 129750 h 419737"/>
                  <a:gd name="connsiteX213" fmla="*/ 45591 w 418564"/>
                  <a:gd name="connsiteY213" fmla="*/ 129819 h 419737"/>
                  <a:gd name="connsiteX214" fmla="*/ 45729 w 418564"/>
                  <a:gd name="connsiteY214" fmla="*/ 130026 h 419737"/>
                  <a:gd name="connsiteX215" fmla="*/ 46143 w 418564"/>
                  <a:gd name="connsiteY215" fmla="*/ 130854 h 419737"/>
                  <a:gd name="connsiteX216" fmla="*/ 46143 w 418564"/>
                  <a:gd name="connsiteY216" fmla="*/ 130854 h 419737"/>
                  <a:gd name="connsiteX217" fmla="*/ 46281 w 418564"/>
                  <a:gd name="connsiteY217" fmla="*/ 131131 h 419737"/>
                  <a:gd name="connsiteX218" fmla="*/ 46350 w 418564"/>
                  <a:gd name="connsiteY218" fmla="*/ 131200 h 419737"/>
                  <a:gd name="connsiteX219" fmla="*/ 46833 w 418564"/>
                  <a:gd name="connsiteY219" fmla="*/ 132097 h 419737"/>
                  <a:gd name="connsiteX220" fmla="*/ 47455 w 418564"/>
                  <a:gd name="connsiteY220" fmla="*/ 133202 h 419737"/>
                  <a:gd name="connsiteX221" fmla="*/ 47524 w 418564"/>
                  <a:gd name="connsiteY221" fmla="*/ 133340 h 419737"/>
                  <a:gd name="connsiteX222" fmla="*/ 47593 w 418564"/>
                  <a:gd name="connsiteY222" fmla="*/ 133409 h 419737"/>
                  <a:gd name="connsiteX223" fmla="*/ 48007 w 418564"/>
                  <a:gd name="connsiteY223" fmla="*/ 134168 h 419737"/>
                  <a:gd name="connsiteX224" fmla="*/ 48007 w 418564"/>
                  <a:gd name="connsiteY224" fmla="*/ 134237 h 419737"/>
                  <a:gd name="connsiteX225" fmla="*/ 48007 w 418564"/>
                  <a:gd name="connsiteY225" fmla="*/ 134237 h 419737"/>
                  <a:gd name="connsiteX226" fmla="*/ 48007 w 418564"/>
                  <a:gd name="connsiteY226" fmla="*/ 134237 h 419737"/>
                  <a:gd name="connsiteX227" fmla="*/ 48076 w 418564"/>
                  <a:gd name="connsiteY227" fmla="*/ 134375 h 419737"/>
                  <a:gd name="connsiteX228" fmla="*/ 48076 w 418564"/>
                  <a:gd name="connsiteY228" fmla="*/ 134375 h 419737"/>
                  <a:gd name="connsiteX229" fmla="*/ 48214 w 418564"/>
                  <a:gd name="connsiteY229" fmla="*/ 134651 h 419737"/>
                  <a:gd name="connsiteX230" fmla="*/ 48214 w 418564"/>
                  <a:gd name="connsiteY230" fmla="*/ 134720 h 419737"/>
                  <a:gd name="connsiteX231" fmla="*/ 48905 w 418564"/>
                  <a:gd name="connsiteY231" fmla="*/ 135894 h 419737"/>
                  <a:gd name="connsiteX232" fmla="*/ 48974 w 418564"/>
                  <a:gd name="connsiteY232" fmla="*/ 135963 h 419737"/>
                  <a:gd name="connsiteX233" fmla="*/ 49250 w 418564"/>
                  <a:gd name="connsiteY233" fmla="*/ 136377 h 419737"/>
                  <a:gd name="connsiteX234" fmla="*/ 49595 w 418564"/>
                  <a:gd name="connsiteY234" fmla="*/ 136999 h 419737"/>
                  <a:gd name="connsiteX235" fmla="*/ 49595 w 418564"/>
                  <a:gd name="connsiteY235" fmla="*/ 137068 h 419737"/>
                  <a:gd name="connsiteX236" fmla="*/ 49802 w 418564"/>
                  <a:gd name="connsiteY236" fmla="*/ 137413 h 419737"/>
                  <a:gd name="connsiteX237" fmla="*/ 50285 w 418564"/>
                  <a:gd name="connsiteY237" fmla="*/ 138172 h 419737"/>
                  <a:gd name="connsiteX238" fmla="*/ 50285 w 418564"/>
                  <a:gd name="connsiteY238" fmla="*/ 138172 h 419737"/>
                  <a:gd name="connsiteX239" fmla="*/ 50354 w 418564"/>
                  <a:gd name="connsiteY239" fmla="*/ 138241 h 419737"/>
                  <a:gd name="connsiteX240" fmla="*/ 51045 w 418564"/>
                  <a:gd name="connsiteY240" fmla="*/ 139277 h 419737"/>
                  <a:gd name="connsiteX241" fmla="*/ 51321 w 418564"/>
                  <a:gd name="connsiteY241" fmla="*/ 139691 h 419737"/>
                  <a:gd name="connsiteX242" fmla="*/ 51321 w 418564"/>
                  <a:gd name="connsiteY242" fmla="*/ 139691 h 419737"/>
                  <a:gd name="connsiteX243" fmla="*/ 51804 w 418564"/>
                  <a:gd name="connsiteY243" fmla="*/ 140381 h 419737"/>
                  <a:gd name="connsiteX244" fmla="*/ 52011 w 418564"/>
                  <a:gd name="connsiteY244" fmla="*/ 140658 h 419737"/>
                  <a:gd name="connsiteX245" fmla="*/ 52149 w 418564"/>
                  <a:gd name="connsiteY245" fmla="*/ 140796 h 419737"/>
                  <a:gd name="connsiteX246" fmla="*/ 52632 w 418564"/>
                  <a:gd name="connsiteY246" fmla="*/ 141486 h 419737"/>
                  <a:gd name="connsiteX247" fmla="*/ 52632 w 418564"/>
                  <a:gd name="connsiteY247" fmla="*/ 141486 h 419737"/>
                  <a:gd name="connsiteX248" fmla="*/ 52909 w 418564"/>
                  <a:gd name="connsiteY248" fmla="*/ 141900 h 419737"/>
                  <a:gd name="connsiteX249" fmla="*/ 53392 w 418564"/>
                  <a:gd name="connsiteY249" fmla="*/ 142590 h 419737"/>
                  <a:gd name="connsiteX250" fmla="*/ 53392 w 418564"/>
                  <a:gd name="connsiteY250" fmla="*/ 142590 h 419737"/>
                  <a:gd name="connsiteX251" fmla="*/ 53461 w 418564"/>
                  <a:gd name="connsiteY251" fmla="*/ 142659 h 419737"/>
                  <a:gd name="connsiteX252" fmla="*/ 54220 w 418564"/>
                  <a:gd name="connsiteY252" fmla="*/ 143695 h 419737"/>
                  <a:gd name="connsiteX253" fmla="*/ 54220 w 418564"/>
                  <a:gd name="connsiteY253" fmla="*/ 143695 h 419737"/>
                  <a:gd name="connsiteX254" fmla="*/ 55049 w 418564"/>
                  <a:gd name="connsiteY254" fmla="*/ 144800 h 419737"/>
                  <a:gd name="connsiteX255" fmla="*/ 55049 w 418564"/>
                  <a:gd name="connsiteY255" fmla="*/ 144800 h 419737"/>
                  <a:gd name="connsiteX256" fmla="*/ 55601 w 418564"/>
                  <a:gd name="connsiteY256" fmla="*/ 145559 h 419737"/>
                  <a:gd name="connsiteX257" fmla="*/ 55808 w 418564"/>
                  <a:gd name="connsiteY257" fmla="*/ 145766 h 419737"/>
                  <a:gd name="connsiteX258" fmla="*/ 55877 w 418564"/>
                  <a:gd name="connsiteY258" fmla="*/ 145835 h 419737"/>
                  <a:gd name="connsiteX259" fmla="*/ 56153 w 418564"/>
                  <a:gd name="connsiteY259" fmla="*/ 146180 h 419737"/>
                  <a:gd name="connsiteX260" fmla="*/ 56706 w 418564"/>
                  <a:gd name="connsiteY260" fmla="*/ 146871 h 419737"/>
                  <a:gd name="connsiteX261" fmla="*/ 56706 w 418564"/>
                  <a:gd name="connsiteY261" fmla="*/ 146940 h 419737"/>
                  <a:gd name="connsiteX262" fmla="*/ 56775 w 418564"/>
                  <a:gd name="connsiteY262" fmla="*/ 147009 h 419737"/>
                  <a:gd name="connsiteX263" fmla="*/ 57534 w 418564"/>
                  <a:gd name="connsiteY263" fmla="*/ 147975 h 419737"/>
                  <a:gd name="connsiteX264" fmla="*/ 57741 w 418564"/>
                  <a:gd name="connsiteY264" fmla="*/ 148182 h 419737"/>
                  <a:gd name="connsiteX265" fmla="*/ 57879 w 418564"/>
                  <a:gd name="connsiteY265" fmla="*/ 148320 h 419737"/>
                  <a:gd name="connsiteX266" fmla="*/ 58431 w 418564"/>
                  <a:gd name="connsiteY266" fmla="*/ 149011 h 419737"/>
                  <a:gd name="connsiteX267" fmla="*/ 58431 w 418564"/>
                  <a:gd name="connsiteY267" fmla="*/ 149011 h 419737"/>
                  <a:gd name="connsiteX268" fmla="*/ 58431 w 418564"/>
                  <a:gd name="connsiteY268" fmla="*/ 149011 h 419737"/>
                  <a:gd name="connsiteX269" fmla="*/ 59329 w 418564"/>
                  <a:gd name="connsiteY269" fmla="*/ 150046 h 419737"/>
                  <a:gd name="connsiteX270" fmla="*/ 59329 w 418564"/>
                  <a:gd name="connsiteY270" fmla="*/ 150115 h 419737"/>
                  <a:gd name="connsiteX271" fmla="*/ 60157 w 418564"/>
                  <a:gd name="connsiteY271" fmla="*/ 151082 h 419737"/>
                  <a:gd name="connsiteX272" fmla="*/ 60295 w 418564"/>
                  <a:gd name="connsiteY272" fmla="*/ 151220 h 419737"/>
                  <a:gd name="connsiteX273" fmla="*/ 61055 w 418564"/>
                  <a:gd name="connsiteY273" fmla="*/ 152048 h 419737"/>
                  <a:gd name="connsiteX274" fmla="*/ 61262 w 418564"/>
                  <a:gd name="connsiteY274" fmla="*/ 152255 h 419737"/>
                  <a:gd name="connsiteX275" fmla="*/ 61400 w 418564"/>
                  <a:gd name="connsiteY275" fmla="*/ 152394 h 419737"/>
                  <a:gd name="connsiteX276" fmla="*/ 61952 w 418564"/>
                  <a:gd name="connsiteY276" fmla="*/ 153015 h 419737"/>
                  <a:gd name="connsiteX277" fmla="*/ 61952 w 418564"/>
                  <a:gd name="connsiteY277" fmla="*/ 153015 h 419737"/>
                  <a:gd name="connsiteX278" fmla="*/ 62850 w 418564"/>
                  <a:gd name="connsiteY278" fmla="*/ 153981 h 419737"/>
                  <a:gd name="connsiteX279" fmla="*/ 62850 w 418564"/>
                  <a:gd name="connsiteY279" fmla="*/ 153981 h 419737"/>
                  <a:gd name="connsiteX280" fmla="*/ 63747 w 418564"/>
                  <a:gd name="connsiteY280" fmla="*/ 154948 h 419737"/>
                  <a:gd name="connsiteX281" fmla="*/ 63885 w 418564"/>
                  <a:gd name="connsiteY281" fmla="*/ 155086 h 419737"/>
                  <a:gd name="connsiteX282" fmla="*/ 63885 w 418564"/>
                  <a:gd name="connsiteY282" fmla="*/ 155086 h 419737"/>
                  <a:gd name="connsiteX283" fmla="*/ 64645 w 418564"/>
                  <a:gd name="connsiteY283" fmla="*/ 155845 h 419737"/>
                  <a:gd name="connsiteX284" fmla="*/ 64645 w 418564"/>
                  <a:gd name="connsiteY284" fmla="*/ 155845 h 419737"/>
                  <a:gd name="connsiteX285" fmla="*/ 64714 w 418564"/>
                  <a:gd name="connsiteY285" fmla="*/ 155914 h 419737"/>
                  <a:gd name="connsiteX286" fmla="*/ 64714 w 418564"/>
                  <a:gd name="connsiteY286" fmla="*/ 155914 h 419737"/>
                  <a:gd name="connsiteX287" fmla="*/ 65473 w 418564"/>
                  <a:gd name="connsiteY287" fmla="*/ 156674 h 419737"/>
                  <a:gd name="connsiteX288" fmla="*/ 65680 w 418564"/>
                  <a:gd name="connsiteY288" fmla="*/ 156881 h 419737"/>
                  <a:gd name="connsiteX289" fmla="*/ 65680 w 418564"/>
                  <a:gd name="connsiteY289" fmla="*/ 156881 h 419737"/>
                  <a:gd name="connsiteX290" fmla="*/ 66647 w 418564"/>
                  <a:gd name="connsiteY290" fmla="*/ 157778 h 419737"/>
                  <a:gd name="connsiteX291" fmla="*/ 66716 w 418564"/>
                  <a:gd name="connsiteY291" fmla="*/ 157847 h 419737"/>
                  <a:gd name="connsiteX292" fmla="*/ 67613 w 418564"/>
                  <a:gd name="connsiteY292" fmla="*/ 158676 h 419737"/>
                  <a:gd name="connsiteX293" fmla="*/ 67613 w 418564"/>
                  <a:gd name="connsiteY293" fmla="*/ 158676 h 419737"/>
                  <a:gd name="connsiteX294" fmla="*/ 67751 w 418564"/>
                  <a:gd name="connsiteY294" fmla="*/ 158814 h 419737"/>
                  <a:gd name="connsiteX295" fmla="*/ 68580 w 418564"/>
                  <a:gd name="connsiteY295" fmla="*/ 159573 h 419737"/>
                  <a:gd name="connsiteX296" fmla="*/ 68856 w 418564"/>
                  <a:gd name="connsiteY296" fmla="*/ 159780 h 419737"/>
                  <a:gd name="connsiteX297" fmla="*/ 68994 w 418564"/>
                  <a:gd name="connsiteY297" fmla="*/ 159849 h 419737"/>
                  <a:gd name="connsiteX298" fmla="*/ 69477 w 418564"/>
                  <a:gd name="connsiteY298" fmla="*/ 160264 h 419737"/>
                  <a:gd name="connsiteX299" fmla="*/ 69546 w 418564"/>
                  <a:gd name="connsiteY299" fmla="*/ 160333 h 419737"/>
                  <a:gd name="connsiteX300" fmla="*/ 69615 w 418564"/>
                  <a:gd name="connsiteY300" fmla="*/ 160402 h 419737"/>
                  <a:gd name="connsiteX301" fmla="*/ 69615 w 418564"/>
                  <a:gd name="connsiteY301" fmla="*/ 160402 h 419737"/>
                  <a:gd name="connsiteX302" fmla="*/ 70651 w 418564"/>
                  <a:gd name="connsiteY302" fmla="*/ 161299 h 419737"/>
                  <a:gd name="connsiteX303" fmla="*/ 70720 w 418564"/>
                  <a:gd name="connsiteY303" fmla="*/ 161368 h 419737"/>
                  <a:gd name="connsiteX304" fmla="*/ 70927 w 418564"/>
                  <a:gd name="connsiteY304" fmla="*/ 161506 h 419737"/>
                  <a:gd name="connsiteX305" fmla="*/ 71686 w 418564"/>
                  <a:gd name="connsiteY305" fmla="*/ 162128 h 419737"/>
                  <a:gd name="connsiteX306" fmla="*/ 72101 w 418564"/>
                  <a:gd name="connsiteY306" fmla="*/ 162404 h 419737"/>
                  <a:gd name="connsiteX307" fmla="*/ 72101 w 418564"/>
                  <a:gd name="connsiteY307" fmla="*/ 162404 h 419737"/>
                  <a:gd name="connsiteX308" fmla="*/ 72446 w 418564"/>
                  <a:gd name="connsiteY308" fmla="*/ 162680 h 419737"/>
                  <a:gd name="connsiteX309" fmla="*/ 72515 w 418564"/>
                  <a:gd name="connsiteY309" fmla="*/ 162749 h 419737"/>
                  <a:gd name="connsiteX310" fmla="*/ 72722 w 418564"/>
                  <a:gd name="connsiteY310" fmla="*/ 162887 h 419737"/>
                  <a:gd name="connsiteX311" fmla="*/ 72791 w 418564"/>
                  <a:gd name="connsiteY311" fmla="*/ 162956 h 419737"/>
                  <a:gd name="connsiteX312" fmla="*/ 73826 w 418564"/>
                  <a:gd name="connsiteY312" fmla="*/ 163784 h 419737"/>
                  <a:gd name="connsiteX313" fmla="*/ 73895 w 418564"/>
                  <a:gd name="connsiteY313" fmla="*/ 163853 h 419737"/>
                  <a:gd name="connsiteX314" fmla="*/ 74172 w 418564"/>
                  <a:gd name="connsiteY314" fmla="*/ 164061 h 419737"/>
                  <a:gd name="connsiteX315" fmla="*/ 74862 w 418564"/>
                  <a:gd name="connsiteY315" fmla="*/ 164613 h 419737"/>
                  <a:gd name="connsiteX316" fmla="*/ 74931 w 418564"/>
                  <a:gd name="connsiteY316" fmla="*/ 164682 h 419737"/>
                  <a:gd name="connsiteX317" fmla="*/ 75000 w 418564"/>
                  <a:gd name="connsiteY317" fmla="*/ 164682 h 419737"/>
                  <a:gd name="connsiteX318" fmla="*/ 76036 w 418564"/>
                  <a:gd name="connsiteY318" fmla="*/ 165441 h 419737"/>
                  <a:gd name="connsiteX319" fmla="*/ 76036 w 418564"/>
                  <a:gd name="connsiteY319" fmla="*/ 165441 h 419737"/>
                  <a:gd name="connsiteX320" fmla="*/ 76036 w 418564"/>
                  <a:gd name="connsiteY320" fmla="*/ 165441 h 419737"/>
                  <a:gd name="connsiteX321" fmla="*/ 77140 w 418564"/>
                  <a:gd name="connsiteY321" fmla="*/ 166201 h 419737"/>
                  <a:gd name="connsiteX322" fmla="*/ 77209 w 418564"/>
                  <a:gd name="connsiteY322" fmla="*/ 166201 h 419737"/>
                  <a:gd name="connsiteX323" fmla="*/ 77554 w 418564"/>
                  <a:gd name="connsiteY323" fmla="*/ 166477 h 419737"/>
                  <a:gd name="connsiteX324" fmla="*/ 77623 w 418564"/>
                  <a:gd name="connsiteY324" fmla="*/ 166477 h 419737"/>
                  <a:gd name="connsiteX325" fmla="*/ 77692 w 418564"/>
                  <a:gd name="connsiteY325" fmla="*/ 166477 h 419737"/>
                  <a:gd name="connsiteX326" fmla="*/ 78245 w 418564"/>
                  <a:gd name="connsiteY326" fmla="*/ 166891 h 419737"/>
                  <a:gd name="connsiteX327" fmla="*/ 78314 w 418564"/>
                  <a:gd name="connsiteY327" fmla="*/ 166960 h 419737"/>
                  <a:gd name="connsiteX328" fmla="*/ 78659 w 418564"/>
                  <a:gd name="connsiteY328" fmla="*/ 167167 h 419737"/>
                  <a:gd name="connsiteX329" fmla="*/ 79418 w 418564"/>
                  <a:gd name="connsiteY329" fmla="*/ 167720 h 419737"/>
                  <a:gd name="connsiteX330" fmla="*/ 79418 w 418564"/>
                  <a:gd name="connsiteY330" fmla="*/ 167720 h 419737"/>
                  <a:gd name="connsiteX331" fmla="*/ 79487 w 418564"/>
                  <a:gd name="connsiteY331" fmla="*/ 167789 h 419737"/>
                  <a:gd name="connsiteX332" fmla="*/ 80523 w 418564"/>
                  <a:gd name="connsiteY332" fmla="*/ 168479 h 419737"/>
                  <a:gd name="connsiteX333" fmla="*/ 80730 w 418564"/>
                  <a:gd name="connsiteY333" fmla="*/ 168617 h 419737"/>
                  <a:gd name="connsiteX334" fmla="*/ 81628 w 418564"/>
                  <a:gd name="connsiteY334" fmla="*/ 169238 h 419737"/>
                  <a:gd name="connsiteX335" fmla="*/ 81697 w 418564"/>
                  <a:gd name="connsiteY335" fmla="*/ 169238 h 419737"/>
                  <a:gd name="connsiteX336" fmla="*/ 82387 w 418564"/>
                  <a:gd name="connsiteY336" fmla="*/ 169653 h 419737"/>
                  <a:gd name="connsiteX337" fmla="*/ 82732 w 418564"/>
                  <a:gd name="connsiteY337" fmla="*/ 169860 h 419737"/>
                  <a:gd name="connsiteX338" fmla="*/ 82870 w 418564"/>
                  <a:gd name="connsiteY338" fmla="*/ 169929 h 419737"/>
                  <a:gd name="connsiteX339" fmla="*/ 83215 w 418564"/>
                  <a:gd name="connsiteY339" fmla="*/ 170136 h 419737"/>
                  <a:gd name="connsiteX340" fmla="*/ 85148 w 418564"/>
                  <a:gd name="connsiteY340" fmla="*/ 171309 h 419737"/>
                  <a:gd name="connsiteX341" fmla="*/ 85148 w 418564"/>
                  <a:gd name="connsiteY341" fmla="*/ 171309 h 419737"/>
                  <a:gd name="connsiteX342" fmla="*/ 85632 w 418564"/>
                  <a:gd name="connsiteY342" fmla="*/ 171586 h 419737"/>
                  <a:gd name="connsiteX343" fmla="*/ 86253 w 418564"/>
                  <a:gd name="connsiteY343" fmla="*/ 172000 h 419737"/>
                  <a:gd name="connsiteX344" fmla="*/ 86529 w 418564"/>
                  <a:gd name="connsiteY344" fmla="*/ 172138 h 419737"/>
                  <a:gd name="connsiteX345" fmla="*/ 86667 w 418564"/>
                  <a:gd name="connsiteY345" fmla="*/ 172207 h 419737"/>
                  <a:gd name="connsiteX346" fmla="*/ 87427 w 418564"/>
                  <a:gd name="connsiteY346" fmla="*/ 172621 h 419737"/>
                  <a:gd name="connsiteX347" fmla="*/ 87703 w 418564"/>
                  <a:gd name="connsiteY347" fmla="*/ 172759 h 419737"/>
                  <a:gd name="connsiteX348" fmla="*/ 88600 w 418564"/>
                  <a:gd name="connsiteY348" fmla="*/ 173242 h 419737"/>
                  <a:gd name="connsiteX349" fmla="*/ 88669 w 418564"/>
                  <a:gd name="connsiteY349" fmla="*/ 173242 h 419737"/>
                  <a:gd name="connsiteX350" fmla="*/ 91776 w 418564"/>
                  <a:gd name="connsiteY350" fmla="*/ 174830 h 419737"/>
                  <a:gd name="connsiteX351" fmla="*/ 92259 w 418564"/>
                  <a:gd name="connsiteY351" fmla="*/ 175037 h 419737"/>
                  <a:gd name="connsiteX352" fmla="*/ 92328 w 418564"/>
                  <a:gd name="connsiteY352" fmla="*/ 175037 h 419737"/>
                  <a:gd name="connsiteX353" fmla="*/ 93226 w 418564"/>
                  <a:gd name="connsiteY353" fmla="*/ 175452 h 419737"/>
                  <a:gd name="connsiteX354" fmla="*/ 93502 w 418564"/>
                  <a:gd name="connsiteY354" fmla="*/ 175590 h 419737"/>
                  <a:gd name="connsiteX355" fmla="*/ 93502 w 418564"/>
                  <a:gd name="connsiteY355" fmla="*/ 175590 h 419737"/>
                  <a:gd name="connsiteX356" fmla="*/ 94744 w 418564"/>
                  <a:gd name="connsiteY356" fmla="*/ 176142 h 419737"/>
                  <a:gd name="connsiteX357" fmla="*/ 94744 w 418564"/>
                  <a:gd name="connsiteY357" fmla="*/ 176142 h 419737"/>
                  <a:gd name="connsiteX358" fmla="*/ 95435 w 418564"/>
                  <a:gd name="connsiteY358" fmla="*/ 176418 h 419737"/>
                  <a:gd name="connsiteX359" fmla="*/ 95780 w 418564"/>
                  <a:gd name="connsiteY359" fmla="*/ 176556 h 419737"/>
                  <a:gd name="connsiteX360" fmla="*/ 95918 w 418564"/>
                  <a:gd name="connsiteY360" fmla="*/ 176625 h 419737"/>
                  <a:gd name="connsiteX361" fmla="*/ 96263 w 418564"/>
                  <a:gd name="connsiteY361" fmla="*/ 176763 h 419737"/>
                  <a:gd name="connsiteX362" fmla="*/ 96953 w 418564"/>
                  <a:gd name="connsiteY362" fmla="*/ 177039 h 419737"/>
                  <a:gd name="connsiteX363" fmla="*/ 97161 w 418564"/>
                  <a:gd name="connsiteY363" fmla="*/ 177108 h 419737"/>
                  <a:gd name="connsiteX364" fmla="*/ 97161 w 418564"/>
                  <a:gd name="connsiteY364" fmla="*/ 177108 h 419737"/>
                  <a:gd name="connsiteX365" fmla="*/ 97230 w 418564"/>
                  <a:gd name="connsiteY365" fmla="*/ 177108 h 419737"/>
                  <a:gd name="connsiteX366" fmla="*/ 98472 w 418564"/>
                  <a:gd name="connsiteY366" fmla="*/ 177592 h 419737"/>
                  <a:gd name="connsiteX367" fmla="*/ 98541 w 418564"/>
                  <a:gd name="connsiteY367" fmla="*/ 177592 h 419737"/>
                  <a:gd name="connsiteX368" fmla="*/ 98817 w 418564"/>
                  <a:gd name="connsiteY368" fmla="*/ 177661 h 419737"/>
                  <a:gd name="connsiteX369" fmla="*/ 98403 w 418564"/>
                  <a:gd name="connsiteY369" fmla="*/ 179318 h 419737"/>
                  <a:gd name="connsiteX370" fmla="*/ 97851 w 418564"/>
                  <a:gd name="connsiteY370" fmla="*/ 181181 h 419737"/>
                  <a:gd name="connsiteX371" fmla="*/ 32405 w 418564"/>
                  <a:gd name="connsiteY371" fmla="*/ 193677 h 419737"/>
                  <a:gd name="connsiteX372" fmla="*/ 32405 w 418564"/>
                  <a:gd name="connsiteY372" fmla="*/ 193677 h 419737"/>
                  <a:gd name="connsiteX373" fmla="*/ 96 w 418564"/>
                  <a:gd name="connsiteY373" fmla="*/ 223431 h 419737"/>
                  <a:gd name="connsiteX374" fmla="*/ 23706 w 418564"/>
                  <a:gd name="connsiteY374" fmla="*/ 244902 h 419737"/>
                  <a:gd name="connsiteX375" fmla="*/ 23706 w 418564"/>
                  <a:gd name="connsiteY375" fmla="*/ 244902 h 419737"/>
                  <a:gd name="connsiteX376" fmla="*/ 46557 w 418564"/>
                  <a:gd name="connsiteY376" fmla="*/ 254774 h 419737"/>
                  <a:gd name="connsiteX377" fmla="*/ 152251 w 418564"/>
                  <a:gd name="connsiteY377" fmla="*/ 193746 h 419737"/>
                  <a:gd name="connsiteX378" fmla="*/ 152251 w 418564"/>
                  <a:gd name="connsiteY378" fmla="*/ 193746 h 419737"/>
                  <a:gd name="connsiteX379" fmla="*/ 91223 w 418564"/>
                  <a:gd name="connsiteY379" fmla="*/ 88052 h 419737"/>
                  <a:gd name="connsiteX380" fmla="*/ 91223 w 418564"/>
                  <a:gd name="connsiteY380" fmla="*/ 88052 h 419737"/>
                  <a:gd name="connsiteX381" fmla="*/ 67889 w 418564"/>
                  <a:gd name="connsiteY381" fmla="*/ 85912 h 419737"/>
                  <a:gd name="connsiteX382" fmla="*/ 67889 w 418564"/>
                  <a:gd name="connsiteY382" fmla="*/ 85912 h 419737"/>
                  <a:gd name="connsiteX383" fmla="*/ 66302 w 418564"/>
                  <a:gd name="connsiteY383" fmla="*/ 88604 h 419737"/>
                  <a:gd name="connsiteX384" fmla="*/ 99784 w 418564"/>
                  <a:gd name="connsiteY384" fmla="*/ 143695 h 419737"/>
                  <a:gd name="connsiteX385" fmla="*/ 99439 w 418564"/>
                  <a:gd name="connsiteY385" fmla="*/ 143488 h 419737"/>
                  <a:gd name="connsiteX386" fmla="*/ 99370 w 418564"/>
                  <a:gd name="connsiteY386" fmla="*/ 143419 h 419737"/>
                  <a:gd name="connsiteX387" fmla="*/ 99163 w 418564"/>
                  <a:gd name="connsiteY387" fmla="*/ 143281 h 419737"/>
                  <a:gd name="connsiteX388" fmla="*/ 99025 w 418564"/>
                  <a:gd name="connsiteY388" fmla="*/ 143212 h 419737"/>
                  <a:gd name="connsiteX389" fmla="*/ 98541 w 418564"/>
                  <a:gd name="connsiteY389" fmla="*/ 142936 h 419737"/>
                  <a:gd name="connsiteX390" fmla="*/ 97782 w 418564"/>
                  <a:gd name="connsiteY390" fmla="*/ 142452 h 419737"/>
                  <a:gd name="connsiteX391" fmla="*/ 97782 w 418564"/>
                  <a:gd name="connsiteY391" fmla="*/ 142452 h 419737"/>
                  <a:gd name="connsiteX392" fmla="*/ 97023 w 418564"/>
                  <a:gd name="connsiteY392" fmla="*/ 141969 h 419737"/>
                  <a:gd name="connsiteX393" fmla="*/ 96884 w 418564"/>
                  <a:gd name="connsiteY393" fmla="*/ 141900 h 419737"/>
                  <a:gd name="connsiteX394" fmla="*/ 96263 w 418564"/>
                  <a:gd name="connsiteY394" fmla="*/ 141486 h 419737"/>
                  <a:gd name="connsiteX395" fmla="*/ 96263 w 418564"/>
                  <a:gd name="connsiteY395" fmla="*/ 141486 h 419737"/>
                  <a:gd name="connsiteX396" fmla="*/ 96263 w 418564"/>
                  <a:gd name="connsiteY396" fmla="*/ 141486 h 419737"/>
                  <a:gd name="connsiteX397" fmla="*/ 95849 w 418564"/>
                  <a:gd name="connsiteY397" fmla="*/ 141210 h 419737"/>
                  <a:gd name="connsiteX398" fmla="*/ 95780 w 418564"/>
                  <a:gd name="connsiteY398" fmla="*/ 141141 h 419737"/>
                  <a:gd name="connsiteX399" fmla="*/ 95504 w 418564"/>
                  <a:gd name="connsiteY399" fmla="*/ 140934 h 419737"/>
                  <a:gd name="connsiteX400" fmla="*/ 94813 w 418564"/>
                  <a:gd name="connsiteY400" fmla="*/ 140450 h 419737"/>
                  <a:gd name="connsiteX401" fmla="*/ 94744 w 418564"/>
                  <a:gd name="connsiteY401" fmla="*/ 140381 h 419737"/>
                  <a:gd name="connsiteX402" fmla="*/ 93985 w 418564"/>
                  <a:gd name="connsiteY402" fmla="*/ 139829 h 419737"/>
                  <a:gd name="connsiteX403" fmla="*/ 93916 w 418564"/>
                  <a:gd name="connsiteY403" fmla="*/ 139760 h 419737"/>
                  <a:gd name="connsiteX404" fmla="*/ 93502 w 418564"/>
                  <a:gd name="connsiteY404" fmla="*/ 139415 h 419737"/>
                  <a:gd name="connsiteX405" fmla="*/ 93364 w 418564"/>
                  <a:gd name="connsiteY405" fmla="*/ 139277 h 419737"/>
                  <a:gd name="connsiteX406" fmla="*/ 93226 w 418564"/>
                  <a:gd name="connsiteY406" fmla="*/ 139208 h 419737"/>
                  <a:gd name="connsiteX407" fmla="*/ 93157 w 418564"/>
                  <a:gd name="connsiteY407" fmla="*/ 139139 h 419737"/>
                  <a:gd name="connsiteX408" fmla="*/ 92742 w 418564"/>
                  <a:gd name="connsiteY408" fmla="*/ 138794 h 419737"/>
                  <a:gd name="connsiteX409" fmla="*/ 92535 w 418564"/>
                  <a:gd name="connsiteY409" fmla="*/ 138655 h 419737"/>
                  <a:gd name="connsiteX410" fmla="*/ 92535 w 418564"/>
                  <a:gd name="connsiteY410" fmla="*/ 138655 h 419737"/>
                  <a:gd name="connsiteX411" fmla="*/ 92466 w 418564"/>
                  <a:gd name="connsiteY411" fmla="*/ 138586 h 419737"/>
                  <a:gd name="connsiteX412" fmla="*/ 91845 w 418564"/>
                  <a:gd name="connsiteY412" fmla="*/ 138034 h 419737"/>
                  <a:gd name="connsiteX413" fmla="*/ 91845 w 418564"/>
                  <a:gd name="connsiteY413" fmla="*/ 138034 h 419737"/>
                  <a:gd name="connsiteX414" fmla="*/ 91845 w 418564"/>
                  <a:gd name="connsiteY414" fmla="*/ 138034 h 419737"/>
                  <a:gd name="connsiteX415" fmla="*/ 91293 w 418564"/>
                  <a:gd name="connsiteY415" fmla="*/ 137551 h 419737"/>
                  <a:gd name="connsiteX416" fmla="*/ 91223 w 418564"/>
                  <a:gd name="connsiteY416" fmla="*/ 137482 h 419737"/>
                  <a:gd name="connsiteX417" fmla="*/ 91154 w 418564"/>
                  <a:gd name="connsiteY417" fmla="*/ 137413 h 419737"/>
                  <a:gd name="connsiteX418" fmla="*/ 91085 w 418564"/>
                  <a:gd name="connsiteY418" fmla="*/ 137344 h 419737"/>
                  <a:gd name="connsiteX419" fmla="*/ 90533 w 418564"/>
                  <a:gd name="connsiteY419" fmla="*/ 136861 h 419737"/>
                  <a:gd name="connsiteX420" fmla="*/ 90464 w 418564"/>
                  <a:gd name="connsiteY420" fmla="*/ 136791 h 419737"/>
                  <a:gd name="connsiteX421" fmla="*/ 89774 w 418564"/>
                  <a:gd name="connsiteY421" fmla="*/ 136170 h 419737"/>
                  <a:gd name="connsiteX422" fmla="*/ 89774 w 418564"/>
                  <a:gd name="connsiteY422" fmla="*/ 136170 h 419737"/>
                  <a:gd name="connsiteX423" fmla="*/ 89774 w 418564"/>
                  <a:gd name="connsiteY423" fmla="*/ 136170 h 419737"/>
                  <a:gd name="connsiteX424" fmla="*/ 89083 w 418564"/>
                  <a:gd name="connsiteY424" fmla="*/ 135549 h 419737"/>
                  <a:gd name="connsiteX425" fmla="*/ 89083 w 418564"/>
                  <a:gd name="connsiteY425" fmla="*/ 135549 h 419737"/>
                  <a:gd name="connsiteX426" fmla="*/ 89014 w 418564"/>
                  <a:gd name="connsiteY426" fmla="*/ 135480 h 419737"/>
                  <a:gd name="connsiteX427" fmla="*/ 88462 w 418564"/>
                  <a:gd name="connsiteY427" fmla="*/ 134997 h 419737"/>
                  <a:gd name="connsiteX428" fmla="*/ 88462 w 418564"/>
                  <a:gd name="connsiteY428" fmla="*/ 134997 h 419737"/>
                  <a:gd name="connsiteX429" fmla="*/ 88393 w 418564"/>
                  <a:gd name="connsiteY429" fmla="*/ 134928 h 419737"/>
                  <a:gd name="connsiteX430" fmla="*/ 87772 w 418564"/>
                  <a:gd name="connsiteY430" fmla="*/ 134375 h 419737"/>
                  <a:gd name="connsiteX431" fmla="*/ 87703 w 418564"/>
                  <a:gd name="connsiteY431" fmla="*/ 134306 h 419737"/>
                  <a:gd name="connsiteX432" fmla="*/ 87703 w 418564"/>
                  <a:gd name="connsiteY432" fmla="*/ 134306 h 419737"/>
                  <a:gd name="connsiteX433" fmla="*/ 87081 w 418564"/>
                  <a:gd name="connsiteY433" fmla="*/ 133754 h 419737"/>
                  <a:gd name="connsiteX434" fmla="*/ 87081 w 418564"/>
                  <a:gd name="connsiteY434" fmla="*/ 133754 h 419737"/>
                  <a:gd name="connsiteX435" fmla="*/ 87081 w 418564"/>
                  <a:gd name="connsiteY435" fmla="*/ 133754 h 419737"/>
                  <a:gd name="connsiteX436" fmla="*/ 87081 w 418564"/>
                  <a:gd name="connsiteY436" fmla="*/ 133754 h 419737"/>
                  <a:gd name="connsiteX437" fmla="*/ 86460 w 418564"/>
                  <a:gd name="connsiteY437" fmla="*/ 133133 h 419737"/>
                  <a:gd name="connsiteX438" fmla="*/ 86460 w 418564"/>
                  <a:gd name="connsiteY438" fmla="*/ 133133 h 419737"/>
                  <a:gd name="connsiteX439" fmla="*/ 85839 w 418564"/>
                  <a:gd name="connsiteY439" fmla="*/ 132442 h 419737"/>
                  <a:gd name="connsiteX440" fmla="*/ 85839 w 418564"/>
                  <a:gd name="connsiteY440" fmla="*/ 132442 h 419737"/>
                  <a:gd name="connsiteX441" fmla="*/ 85770 w 418564"/>
                  <a:gd name="connsiteY441" fmla="*/ 132373 h 419737"/>
                  <a:gd name="connsiteX442" fmla="*/ 85217 w 418564"/>
                  <a:gd name="connsiteY442" fmla="*/ 131752 h 419737"/>
                  <a:gd name="connsiteX443" fmla="*/ 85148 w 418564"/>
                  <a:gd name="connsiteY443" fmla="*/ 131683 h 419737"/>
                  <a:gd name="connsiteX444" fmla="*/ 84596 w 418564"/>
                  <a:gd name="connsiteY444" fmla="*/ 131131 h 419737"/>
                  <a:gd name="connsiteX445" fmla="*/ 84596 w 418564"/>
                  <a:gd name="connsiteY445" fmla="*/ 131131 h 419737"/>
                  <a:gd name="connsiteX446" fmla="*/ 83975 w 418564"/>
                  <a:gd name="connsiteY446" fmla="*/ 130440 h 419737"/>
                  <a:gd name="connsiteX447" fmla="*/ 83975 w 418564"/>
                  <a:gd name="connsiteY447" fmla="*/ 130440 h 419737"/>
                  <a:gd name="connsiteX448" fmla="*/ 83353 w 418564"/>
                  <a:gd name="connsiteY448" fmla="*/ 129750 h 419737"/>
                  <a:gd name="connsiteX449" fmla="*/ 83353 w 418564"/>
                  <a:gd name="connsiteY449" fmla="*/ 129750 h 419737"/>
                  <a:gd name="connsiteX450" fmla="*/ 83353 w 418564"/>
                  <a:gd name="connsiteY450" fmla="*/ 129750 h 419737"/>
                  <a:gd name="connsiteX451" fmla="*/ 82801 w 418564"/>
                  <a:gd name="connsiteY451" fmla="*/ 129059 h 419737"/>
                  <a:gd name="connsiteX452" fmla="*/ 82801 w 418564"/>
                  <a:gd name="connsiteY452" fmla="*/ 129059 h 419737"/>
                  <a:gd name="connsiteX453" fmla="*/ 82801 w 418564"/>
                  <a:gd name="connsiteY453" fmla="*/ 129059 h 419737"/>
                  <a:gd name="connsiteX454" fmla="*/ 82249 w 418564"/>
                  <a:gd name="connsiteY454" fmla="*/ 128369 h 419737"/>
                  <a:gd name="connsiteX455" fmla="*/ 82249 w 418564"/>
                  <a:gd name="connsiteY455" fmla="*/ 128369 h 419737"/>
                  <a:gd name="connsiteX456" fmla="*/ 81697 w 418564"/>
                  <a:gd name="connsiteY456" fmla="*/ 127679 h 419737"/>
                  <a:gd name="connsiteX457" fmla="*/ 81697 w 418564"/>
                  <a:gd name="connsiteY457" fmla="*/ 127610 h 419737"/>
                  <a:gd name="connsiteX458" fmla="*/ 81697 w 418564"/>
                  <a:gd name="connsiteY458" fmla="*/ 127610 h 419737"/>
                  <a:gd name="connsiteX459" fmla="*/ 81213 w 418564"/>
                  <a:gd name="connsiteY459" fmla="*/ 126988 h 419737"/>
                  <a:gd name="connsiteX460" fmla="*/ 81213 w 418564"/>
                  <a:gd name="connsiteY460" fmla="*/ 126988 h 419737"/>
                  <a:gd name="connsiteX461" fmla="*/ 81144 w 418564"/>
                  <a:gd name="connsiteY461" fmla="*/ 126919 h 419737"/>
                  <a:gd name="connsiteX462" fmla="*/ 81006 w 418564"/>
                  <a:gd name="connsiteY462" fmla="*/ 126781 h 419737"/>
                  <a:gd name="connsiteX463" fmla="*/ 80937 w 418564"/>
                  <a:gd name="connsiteY463" fmla="*/ 126712 h 419737"/>
                  <a:gd name="connsiteX464" fmla="*/ 80523 w 418564"/>
                  <a:gd name="connsiteY464" fmla="*/ 126229 h 419737"/>
                  <a:gd name="connsiteX465" fmla="*/ 80523 w 418564"/>
                  <a:gd name="connsiteY465" fmla="*/ 126229 h 419737"/>
                  <a:gd name="connsiteX466" fmla="*/ 79971 w 418564"/>
                  <a:gd name="connsiteY466" fmla="*/ 125539 h 419737"/>
                  <a:gd name="connsiteX467" fmla="*/ 79971 w 418564"/>
                  <a:gd name="connsiteY467" fmla="*/ 125539 h 419737"/>
                  <a:gd name="connsiteX468" fmla="*/ 79971 w 418564"/>
                  <a:gd name="connsiteY468" fmla="*/ 125539 h 419737"/>
                  <a:gd name="connsiteX469" fmla="*/ 79487 w 418564"/>
                  <a:gd name="connsiteY469" fmla="*/ 124848 h 419737"/>
                  <a:gd name="connsiteX470" fmla="*/ 79487 w 418564"/>
                  <a:gd name="connsiteY470" fmla="*/ 124848 h 419737"/>
                  <a:gd name="connsiteX471" fmla="*/ 79487 w 418564"/>
                  <a:gd name="connsiteY471" fmla="*/ 124848 h 419737"/>
                  <a:gd name="connsiteX472" fmla="*/ 79004 w 418564"/>
                  <a:gd name="connsiteY472" fmla="*/ 124158 h 419737"/>
                  <a:gd name="connsiteX473" fmla="*/ 79004 w 418564"/>
                  <a:gd name="connsiteY473" fmla="*/ 124158 h 419737"/>
                  <a:gd name="connsiteX474" fmla="*/ 79004 w 418564"/>
                  <a:gd name="connsiteY474" fmla="*/ 124158 h 419737"/>
                  <a:gd name="connsiteX475" fmla="*/ 78521 w 418564"/>
                  <a:gd name="connsiteY475" fmla="*/ 123399 h 419737"/>
                  <a:gd name="connsiteX476" fmla="*/ 78521 w 418564"/>
                  <a:gd name="connsiteY476" fmla="*/ 123399 h 419737"/>
                  <a:gd name="connsiteX477" fmla="*/ 78521 w 418564"/>
                  <a:gd name="connsiteY477" fmla="*/ 123399 h 419737"/>
                  <a:gd name="connsiteX478" fmla="*/ 78038 w 418564"/>
                  <a:gd name="connsiteY478" fmla="*/ 122639 h 419737"/>
                  <a:gd name="connsiteX479" fmla="*/ 78038 w 418564"/>
                  <a:gd name="connsiteY479" fmla="*/ 122639 h 419737"/>
                  <a:gd name="connsiteX480" fmla="*/ 78038 w 418564"/>
                  <a:gd name="connsiteY480" fmla="*/ 122639 h 419737"/>
                  <a:gd name="connsiteX481" fmla="*/ 77554 w 418564"/>
                  <a:gd name="connsiteY481" fmla="*/ 121880 h 419737"/>
                  <a:gd name="connsiteX482" fmla="*/ 77554 w 418564"/>
                  <a:gd name="connsiteY482" fmla="*/ 121880 h 419737"/>
                  <a:gd name="connsiteX483" fmla="*/ 77554 w 418564"/>
                  <a:gd name="connsiteY483" fmla="*/ 121811 h 419737"/>
                  <a:gd name="connsiteX484" fmla="*/ 77071 w 418564"/>
                  <a:gd name="connsiteY484" fmla="*/ 121120 h 419737"/>
                  <a:gd name="connsiteX485" fmla="*/ 77071 w 418564"/>
                  <a:gd name="connsiteY485" fmla="*/ 121120 h 419737"/>
                  <a:gd name="connsiteX486" fmla="*/ 77071 w 418564"/>
                  <a:gd name="connsiteY486" fmla="*/ 121051 h 419737"/>
                  <a:gd name="connsiteX487" fmla="*/ 76795 w 418564"/>
                  <a:gd name="connsiteY487" fmla="*/ 120637 h 419737"/>
                  <a:gd name="connsiteX488" fmla="*/ 76726 w 418564"/>
                  <a:gd name="connsiteY488" fmla="*/ 120499 h 419737"/>
                  <a:gd name="connsiteX489" fmla="*/ 76588 w 418564"/>
                  <a:gd name="connsiteY489" fmla="*/ 120292 h 419737"/>
                  <a:gd name="connsiteX490" fmla="*/ 76588 w 418564"/>
                  <a:gd name="connsiteY490" fmla="*/ 120223 h 419737"/>
                  <a:gd name="connsiteX491" fmla="*/ 76588 w 418564"/>
                  <a:gd name="connsiteY491" fmla="*/ 120223 h 419737"/>
                  <a:gd name="connsiteX492" fmla="*/ 76312 w 418564"/>
                  <a:gd name="connsiteY492" fmla="*/ 119671 h 419737"/>
                  <a:gd name="connsiteX493" fmla="*/ 76243 w 418564"/>
                  <a:gd name="connsiteY493" fmla="*/ 119533 h 419737"/>
                  <a:gd name="connsiteX494" fmla="*/ 76243 w 418564"/>
                  <a:gd name="connsiteY494" fmla="*/ 119463 h 419737"/>
                  <a:gd name="connsiteX495" fmla="*/ 76243 w 418564"/>
                  <a:gd name="connsiteY495" fmla="*/ 119463 h 419737"/>
                  <a:gd name="connsiteX496" fmla="*/ 75552 w 418564"/>
                  <a:gd name="connsiteY496" fmla="*/ 118842 h 419737"/>
                  <a:gd name="connsiteX497" fmla="*/ 75414 w 418564"/>
                  <a:gd name="connsiteY497" fmla="*/ 118635 h 419737"/>
                  <a:gd name="connsiteX498" fmla="*/ 75069 w 418564"/>
                  <a:gd name="connsiteY498" fmla="*/ 118014 h 419737"/>
                  <a:gd name="connsiteX499" fmla="*/ 75000 w 418564"/>
                  <a:gd name="connsiteY499" fmla="*/ 117945 h 419737"/>
                  <a:gd name="connsiteX500" fmla="*/ 75000 w 418564"/>
                  <a:gd name="connsiteY500" fmla="*/ 117876 h 419737"/>
                  <a:gd name="connsiteX501" fmla="*/ 74655 w 418564"/>
                  <a:gd name="connsiteY501" fmla="*/ 117185 h 419737"/>
                  <a:gd name="connsiteX502" fmla="*/ 74655 w 418564"/>
                  <a:gd name="connsiteY502" fmla="*/ 117185 h 419737"/>
                  <a:gd name="connsiteX503" fmla="*/ 74310 w 418564"/>
                  <a:gd name="connsiteY503" fmla="*/ 116564 h 419737"/>
                  <a:gd name="connsiteX504" fmla="*/ 74310 w 418564"/>
                  <a:gd name="connsiteY504" fmla="*/ 116564 h 419737"/>
                  <a:gd name="connsiteX505" fmla="*/ 73895 w 418564"/>
                  <a:gd name="connsiteY505" fmla="*/ 115805 h 419737"/>
                  <a:gd name="connsiteX506" fmla="*/ 73895 w 418564"/>
                  <a:gd name="connsiteY506" fmla="*/ 115736 h 419737"/>
                  <a:gd name="connsiteX507" fmla="*/ 73826 w 418564"/>
                  <a:gd name="connsiteY507" fmla="*/ 115597 h 419737"/>
                  <a:gd name="connsiteX508" fmla="*/ 73826 w 418564"/>
                  <a:gd name="connsiteY508" fmla="*/ 115597 h 419737"/>
                  <a:gd name="connsiteX509" fmla="*/ 73757 w 418564"/>
                  <a:gd name="connsiteY509" fmla="*/ 115528 h 419737"/>
                  <a:gd name="connsiteX510" fmla="*/ 73619 w 418564"/>
                  <a:gd name="connsiteY510" fmla="*/ 115252 h 419737"/>
                  <a:gd name="connsiteX511" fmla="*/ 73619 w 418564"/>
                  <a:gd name="connsiteY511" fmla="*/ 115252 h 419737"/>
                  <a:gd name="connsiteX512" fmla="*/ 73412 w 418564"/>
                  <a:gd name="connsiteY512" fmla="*/ 114907 h 419737"/>
                  <a:gd name="connsiteX513" fmla="*/ 73412 w 418564"/>
                  <a:gd name="connsiteY513" fmla="*/ 114838 h 419737"/>
                  <a:gd name="connsiteX514" fmla="*/ 72791 w 418564"/>
                  <a:gd name="connsiteY514" fmla="*/ 113595 h 419737"/>
                  <a:gd name="connsiteX515" fmla="*/ 72791 w 418564"/>
                  <a:gd name="connsiteY515" fmla="*/ 113595 h 419737"/>
                  <a:gd name="connsiteX516" fmla="*/ 72584 w 418564"/>
                  <a:gd name="connsiteY516" fmla="*/ 113112 h 419737"/>
                  <a:gd name="connsiteX517" fmla="*/ 72584 w 418564"/>
                  <a:gd name="connsiteY517" fmla="*/ 113112 h 419737"/>
                  <a:gd name="connsiteX518" fmla="*/ 72308 w 418564"/>
                  <a:gd name="connsiteY518" fmla="*/ 112491 h 419737"/>
                  <a:gd name="connsiteX519" fmla="*/ 72308 w 418564"/>
                  <a:gd name="connsiteY519" fmla="*/ 112491 h 419737"/>
                  <a:gd name="connsiteX520" fmla="*/ 72101 w 418564"/>
                  <a:gd name="connsiteY520" fmla="*/ 112008 h 419737"/>
                  <a:gd name="connsiteX521" fmla="*/ 72032 w 418564"/>
                  <a:gd name="connsiteY521" fmla="*/ 111870 h 419737"/>
                  <a:gd name="connsiteX522" fmla="*/ 71893 w 418564"/>
                  <a:gd name="connsiteY522" fmla="*/ 111524 h 419737"/>
                  <a:gd name="connsiteX523" fmla="*/ 71824 w 418564"/>
                  <a:gd name="connsiteY523" fmla="*/ 111386 h 419737"/>
                  <a:gd name="connsiteX524" fmla="*/ 71755 w 418564"/>
                  <a:gd name="connsiteY524" fmla="*/ 111179 h 419737"/>
                  <a:gd name="connsiteX525" fmla="*/ 71755 w 418564"/>
                  <a:gd name="connsiteY525" fmla="*/ 111179 h 419737"/>
                  <a:gd name="connsiteX526" fmla="*/ 71548 w 418564"/>
                  <a:gd name="connsiteY526" fmla="*/ 110696 h 419737"/>
                  <a:gd name="connsiteX527" fmla="*/ 71548 w 418564"/>
                  <a:gd name="connsiteY527" fmla="*/ 110627 h 419737"/>
                  <a:gd name="connsiteX528" fmla="*/ 71341 w 418564"/>
                  <a:gd name="connsiteY528" fmla="*/ 110144 h 419737"/>
                  <a:gd name="connsiteX529" fmla="*/ 71272 w 418564"/>
                  <a:gd name="connsiteY529" fmla="*/ 109937 h 419737"/>
                  <a:gd name="connsiteX530" fmla="*/ 71272 w 418564"/>
                  <a:gd name="connsiteY530" fmla="*/ 109937 h 419737"/>
                  <a:gd name="connsiteX531" fmla="*/ 71065 w 418564"/>
                  <a:gd name="connsiteY531" fmla="*/ 109453 h 419737"/>
                  <a:gd name="connsiteX532" fmla="*/ 71065 w 418564"/>
                  <a:gd name="connsiteY532" fmla="*/ 109453 h 419737"/>
                  <a:gd name="connsiteX533" fmla="*/ 70237 w 418564"/>
                  <a:gd name="connsiteY533" fmla="*/ 107175 h 419737"/>
                  <a:gd name="connsiteX534" fmla="*/ 70237 w 418564"/>
                  <a:gd name="connsiteY534" fmla="*/ 107175 h 419737"/>
                  <a:gd name="connsiteX535" fmla="*/ 70030 w 418564"/>
                  <a:gd name="connsiteY535" fmla="*/ 106623 h 419737"/>
                  <a:gd name="connsiteX536" fmla="*/ 70030 w 418564"/>
                  <a:gd name="connsiteY536" fmla="*/ 106554 h 419737"/>
                  <a:gd name="connsiteX537" fmla="*/ 70030 w 418564"/>
                  <a:gd name="connsiteY537" fmla="*/ 106485 h 419737"/>
                  <a:gd name="connsiteX538" fmla="*/ 70030 w 418564"/>
                  <a:gd name="connsiteY538" fmla="*/ 106485 h 419737"/>
                  <a:gd name="connsiteX539" fmla="*/ 70030 w 418564"/>
                  <a:gd name="connsiteY539" fmla="*/ 106416 h 419737"/>
                  <a:gd name="connsiteX540" fmla="*/ 69822 w 418564"/>
                  <a:gd name="connsiteY540" fmla="*/ 105863 h 419737"/>
                  <a:gd name="connsiteX541" fmla="*/ 69822 w 418564"/>
                  <a:gd name="connsiteY541" fmla="*/ 105794 h 419737"/>
                  <a:gd name="connsiteX542" fmla="*/ 69753 w 418564"/>
                  <a:gd name="connsiteY542" fmla="*/ 105518 h 419737"/>
                  <a:gd name="connsiteX543" fmla="*/ 69753 w 418564"/>
                  <a:gd name="connsiteY543" fmla="*/ 105449 h 419737"/>
                  <a:gd name="connsiteX544" fmla="*/ 69615 w 418564"/>
                  <a:gd name="connsiteY544" fmla="*/ 105104 h 419737"/>
                  <a:gd name="connsiteX545" fmla="*/ 69615 w 418564"/>
                  <a:gd name="connsiteY545" fmla="*/ 105104 h 419737"/>
                  <a:gd name="connsiteX546" fmla="*/ 68856 w 418564"/>
                  <a:gd name="connsiteY546" fmla="*/ 102688 h 419737"/>
                  <a:gd name="connsiteX547" fmla="*/ 68856 w 418564"/>
                  <a:gd name="connsiteY547" fmla="*/ 102688 h 419737"/>
                  <a:gd name="connsiteX548" fmla="*/ 68649 w 418564"/>
                  <a:gd name="connsiteY548" fmla="*/ 102066 h 419737"/>
                  <a:gd name="connsiteX549" fmla="*/ 68649 w 418564"/>
                  <a:gd name="connsiteY549" fmla="*/ 101997 h 419737"/>
                  <a:gd name="connsiteX550" fmla="*/ 68649 w 418564"/>
                  <a:gd name="connsiteY550" fmla="*/ 101928 h 419737"/>
                  <a:gd name="connsiteX551" fmla="*/ 68442 w 418564"/>
                  <a:gd name="connsiteY551" fmla="*/ 101169 h 419737"/>
                  <a:gd name="connsiteX552" fmla="*/ 68442 w 418564"/>
                  <a:gd name="connsiteY552" fmla="*/ 101169 h 419737"/>
                  <a:gd name="connsiteX553" fmla="*/ 68442 w 418564"/>
                  <a:gd name="connsiteY553" fmla="*/ 101169 h 419737"/>
                  <a:gd name="connsiteX554" fmla="*/ 68442 w 418564"/>
                  <a:gd name="connsiteY554" fmla="*/ 101169 h 419737"/>
                  <a:gd name="connsiteX555" fmla="*/ 68373 w 418564"/>
                  <a:gd name="connsiteY555" fmla="*/ 101031 h 419737"/>
                  <a:gd name="connsiteX556" fmla="*/ 68304 w 418564"/>
                  <a:gd name="connsiteY556" fmla="*/ 100824 h 419737"/>
                  <a:gd name="connsiteX557" fmla="*/ 68235 w 418564"/>
                  <a:gd name="connsiteY557" fmla="*/ 100686 h 419737"/>
                  <a:gd name="connsiteX558" fmla="*/ 68096 w 418564"/>
                  <a:gd name="connsiteY558" fmla="*/ 99995 h 419737"/>
                  <a:gd name="connsiteX559" fmla="*/ 68096 w 418564"/>
                  <a:gd name="connsiteY559" fmla="*/ 99995 h 419737"/>
                  <a:gd name="connsiteX560" fmla="*/ 67958 w 418564"/>
                  <a:gd name="connsiteY560" fmla="*/ 99512 h 419737"/>
                  <a:gd name="connsiteX561" fmla="*/ 67889 w 418564"/>
                  <a:gd name="connsiteY561" fmla="*/ 99305 h 419737"/>
                  <a:gd name="connsiteX562" fmla="*/ 67820 w 418564"/>
                  <a:gd name="connsiteY562" fmla="*/ 99098 h 419737"/>
                  <a:gd name="connsiteX563" fmla="*/ 67820 w 418564"/>
                  <a:gd name="connsiteY563" fmla="*/ 99029 h 419737"/>
                  <a:gd name="connsiteX564" fmla="*/ 67820 w 418564"/>
                  <a:gd name="connsiteY564" fmla="*/ 98960 h 419737"/>
                  <a:gd name="connsiteX565" fmla="*/ 67682 w 418564"/>
                  <a:gd name="connsiteY565" fmla="*/ 98339 h 419737"/>
                  <a:gd name="connsiteX566" fmla="*/ 67682 w 418564"/>
                  <a:gd name="connsiteY566" fmla="*/ 98269 h 419737"/>
                  <a:gd name="connsiteX567" fmla="*/ 67613 w 418564"/>
                  <a:gd name="connsiteY567" fmla="*/ 97924 h 419737"/>
                  <a:gd name="connsiteX568" fmla="*/ 67613 w 418564"/>
                  <a:gd name="connsiteY568" fmla="*/ 97855 h 419737"/>
                  <a:gd name="connsiteX569" fmla="*/ 67544 w 418564"/>
                  <a:gd name="connsiteY569" fmla="*/ 97441 h 419737"/>
                  <a:gd name="connsiteX570" fmla="*/ 67544 w 418564"/>
                  <a:gd name="connsiteY570" fmla="*/ 97303 h 419737"/>
                  <a:gd name="connsiteX571" fmla="*/ 67268 w 418564"/>
                  <a:gd name="connsiteY571" fmla="*/ 95991 h 419737"/>
                  <a:gd name="connsiteX572" fmla="*/ 67268 w 418564"/>
                  <a:gd name="connsiteY572" fmla="*/ 95991 h 419737"/>
                  <a:gd name="connsiteX573" fmla="*/ 67199 w 418564"/>
                  <a:gd name="connsiteY573" fmla="*/ 95508 h 419737"/>
                  <a:gd name="connsiteX574" fmla="*/ 67199 w 418564"/>
                  <a:gd name="connsiteY574" fmla="*/ 95439 h 419737"/>
                  <a:gd name="connsiteX575" fmla="*/ 67130 w 418564"/>
                  <a:gd name="connsiteY575" fmla="*/ 94818 h 419737"/>
                  <a:gd name="connsiteX576" fmla="*/ 67130 w 418564"/>
                  <a:gd name="connsiteY576" fmla="*/ 94749 h 419737"/>
                  <a:gd name="connsiteX577" fmla="*/ 67130 w 418564"/>
                  <a:gd name="connsiteY577" fmla="*/ 94611 h 419737"/>
                  <a:gd name="connsiteX578" fmla="*/ 67061 w 418564"/>
                  <a:gd name="connsiteY578" fmla="*/ 94334 h 419737"/>
                  <a:gd name="connsiteX579" fmla="*/ 66854 w 418564"/>
                  <a:gd name="connsiteY579" fmla="*/ 92747 h 419737"/>
                  <a:gd name="connsiteX580" fmla="*/ 66854 w 418564"/>
                  <a:gd name="connsiteY580" fmla="*/ 92678 h 419737"/>
                  <a:gd name="connsiteX581" fmla="*/ 66785 w 418564"/>
                  <a:gd name="connsiteY581" fmla="*/ 92056 h 419737"/>
                  <a:gd name="connsiteX582" fmla="*/ 66785 w 418564"/>
                  <a:gd name="connsiteY582" fmla="*/ 92056 h 419737"/>
                  <a:gd name="connsiteX583" fmla="*/ 66785 w 418564"/>
                  <a:gd name="connsiteY583" fmla="*/ 91987 h 419737"/>
                  <a:gd name="connsiteX584" fmla="*/ 66785 w 418564"/>
                  <a:gd name="connsiteY584" fmla="*/ 91918 h 419737"/>
                  <a:gd name="connsiteX585" fmla="*/ 66785 w 418564"/>
                  <a:gd name="connsiteY585" fmla="*/ 91849 h 419737"/>
                  <a:gd name="connsiteX586" fmla="*/ 66785 w 418564"/>
                  <a:gd name="connsiteY586" fmla="*/ 91642 h 419737"/>
                  <a:gd name="connsiteX587" fmla="*/ 66785 w 418564"/>
                  <a:gd name="connsiteY587" fmla="*/ 91573 h 419737"/>
                  <a:gd name="connsiteX588" fmla="*/ 66647 w 418564"/>
                  <a:gd name="connsiteY588" fmla="*/ 89985 h 419737"/>
                  <a:gd name="connsiteX589" fmla="*/ 66647 w 418564"/>
                  <a:gd name="connsiteY589" fmla="*/ 89916 h 419737"/>
                  <a:gd name="connsiteX590" fmla="*/ 66647 w 418564"/>
                  <a:gd name="connsiteY590" fmla="*/ 89709 h 419737"/>
                  <a:gd name="connsiteX591" fmla="*/ 66647 w 418564"/>
                  <a:gd name="connsiteY591" fmla="*/ 89571 h 419737"/>
                  <a:gd name="connsiteX592" fmla="*/ 66578 w 418564"/>
                  <a:gd name="connsiteY592" fmla="*/ 88950 h 419737"/>
                  <a:gd name="connsiteX593" fmla="*/ 66578 w 418564"/>
                  <a:gd name="connsiteY593" fmla="*/ 88812 h 419737"/>
                  <a:gd name="connsiteX594" fmla="*/ 66302 w 418564"/>
                  <a:gd name="connsiteY594" fmla="*/ 88604 h 419737"/>
                  <a:gd name="connsiteX595" fmla="*/ 66302 w 418564"/>
                  <a:gd name="connsiteY595" fmla="*/ 88604 h 419737"/>
                  <a:gd name="connsiteX596" fmla="*/ 350177 w 418564"/>
                  <a:gd name="connsiteY596" fmla="*/ 163025 h 419737"/>
                  <a:gd name="connsiteX597" fmla="*/ 275687 w 418564"/>
                  <a:gd name="connsiteY597" fmla="*/ 206172 h 419737"/>
                  <a:gd name="connsiteX598" fmla="*/ 307237 w 418564"/>
                  <a:gd name="connsiteY598" fmla="*/ 324017 h 419737"/>
                  <a:gd name="connsiteX599" fmla="*/ 307237 w 418564"/>
                  <a:gd name="connsiteY599" fmla="*/ 324017 h 419737"/>
                  <a:gd name="connsiteX600" fmla="*/ 333677 w 418564"/>
                  <a:gd name="connsiteY600" fmla="*/ 333958 h 419737"/>
                  <a:gd name="connsiteX601" fmla="*/ 312483 w 418564"/>
                  <a:gd name="connsiteY601" fmla="*/ 272654 h 419737"/>
                  <a:gd name="connsiteX602" fmla="*/ 343342 w 418564"/>
                  <a:gd name="connsiteY602" fmla="*/ 301028 h 419737"/>
                  <a:gd name="connsiteX603" fmla="*/ 349003 w 418564"/>
                  <a:gd name="connsiteY603" fmla="*/ 313454 h 419737"/>
                  <a:gd name="connsiteX604" fmla="*/ 349210 w 418564"/>
                  <a:gd name="connsiteY604" fmla="*/ 314075 h 419737"/>
                  <a:gd name="connsiteX605" fmla="*/ 349279 w 418564"/>
                  <a:gd name="connsiteY605" fmla="*/ 314214 h 419737"/>
                  <a:gd name="connsiteX606" fmla="*/ 349349 w 418564"/>
                  <a:gd name="connsiteY606" fmla="*/ 314352 h 419737"/>
                  <a:gd name="connsiteX607" fmla="*/ 349349 w 418564"/>
                  <a:gd name="connsiteY607" fmla="*/ 314352 h 419737"/>
                  <a:gd name="connsiteX608" fmla="*/ 349349 w 418564"/>
                  <a:gd name="connsiteY608" fmla="*/ 314352 h 419737"/>
                  <a:gd name="connsiteX609" fmla="*/ 349349 w 418564"/>
                  <a:gd name="connsiteY609" fmla="*/ 314421 h 419737"/>
                  <a:gd name="connsiteX610" fmla="*/ 349349 w 418564"/>
                  <a:gd name="connsiteY610" fmla="*/ 314490 h 419737"/>
                  <a:gd name="connsiteX611" fmla="*/ 349349 w 418564"/>
                  <a:gd name="connsiteY611" fmla="*/ 314559 h 419737"/>
                  <a:gd name="connsiteX612" fmla="*/ 349625 w 418564"/>
                  <a:gd name="connsiteY612" fmla="*/ 315387 h 419737"/>
                  <a:gd name="connsiteX613" fmla="*/ 349901 w 418564"/>
                  <a:gd name="connsiteY613" fmla="*/ 316216 h 419737"/>
                  <a:gd name="connsiteX614" fmla="*/ 349901 w 418564"/>
                  <a:gd name="connsiteY614" fmla="*/ 316216 h 419737"/>
                  <a:gd name="connsiteX615" fmla="*/ 350177 w 418564"/>
                  <a:gd name="connsiteY615" fmla="*/ 317113 h 419737"/>
                  <a:gd name="connsiteX616" fmla="*/ 350177 w 418564"/>
                  <a:gd name="connsiteY616" fmla="*/ 317113 h 419737"/>
                  <a:gd name="connsiteX617" fmla="*/ 350384 w 418564"/>
                  <a:gd name="connsiteY617" fmla="*/ 317803 h 419737"/>
                  <a:gd name="connsiteX618" fmla="*/ 350384 w 418564"/>
                  <a:gd name="connsiteY618" fmla="*/ 317872 h 419737"/>
                  <a:gd name="connsiteX619" fmla="*/ 350453 w 418564"/>
                  <a:gd name="connsiteY619" fmla="*/ 318010 h 419737"/>
                  <a:gd name="connsiteX620" fmla="*/ 350591 w 418564"/>
                  <a:gd name="connsiteY620" fmla="*/ 318563 h 419737"/>
                  <a:gd name="connsiteX621" fmla="*/ 350591 w 418564"/>
                  <a:gd name="connsiteY621" fmla="*/ 318632 h 419737"/>
                  <a:gd name="connsiteX622" fmla="*/ 350591 w 418564"/>
                  <a:gd name="connsiteY622" fmla="*/ 318701 h 419737"/>
                  <a:gd name="connsiteX623" fmla="*/ 350729 w 418564"/>
                  <a:gd name="connsiteY623" fmla="*/ 319253 h 419737"/>
                  <a:gd name="connsiteX624" fmla="*/ 350798 w 418564"/>
                  <a:gd name="connsiteY624" fmla="*/ 319460 h 419737"/>
                  <a:gd name="connsiteX625" fmla="*/ 350798 w 418564"/>
                  <a:gd name="connsiteY625" fmla="*/ 319529 h 419737"/>
                  <a:gd name="connsiteX626" fmla="*/ 350798 w 418564"/>
                  <a:gd name="connsiteY626" fmla="*/ 319598 h 419737"/>
                  <a:gd name="connsiteX627" fmla="*/ 350867 w 418564"/>
                  <a:gd name="connsiteY627" fmla="*/ 319805 h 419737"/>
                  <a:gd name="connsiteX628" fmla="*/ 351005 w 418564"/>
                  <a:gd name="connsiteY628" fmla="*/ 320427 h 419737"/>
                  <a:gd name="connsiteX629" fmla="*/ 351074 w 418564"/>
                  <a:gd name="connsiteY629" fmla="*/ 320634 h 419737"/>
                  <a:gd name="connsiteX630" fmla="*/ 351074 w 418564"/>
                  <a:gd name="connsiteY630" fmla="*/ 320634 h 419737"/>
                  <a:gd name="connsiteX631" fmla="*/ 351212 w 418564"/>
                  <a:gd name="connsiteY631" fmla="*/ 321324 h 419737"/>
                  <a:gd name="connsiteX632" fmla="*/ 351212 w 418564"/>
                  <a:gd name="connsiteY632" fmla="*/ 321324 h 419737"/>
                  <a:gd name="connsiteX633" fmla="*/ 351351 w 418564"/>
                  <a:gd name="connsiteY633" fmla="*/ 322015 h 419737"/>
                  <a:gd name="connsiteX634" fmla="*/ 351420 w 418564"/>
                  <a:gd name="connsiteY634" fmla="*/ 322222 h 419737"/>
                  <a:gd name="connsiteX635" fmla="*/ 351489 w 418564"/>
                  <a:gd name="connsiteY635" fmla="*/ 322429 h 419737"/>
                  <a:gd name="connsiteX636" fmla="*/ 351489 w 418564"/>
                  <a:gd name="connsiteY636" fmla="*/ 322429 h 419737"/>
                  <a:gd name="connsiteX637" fmla="*/ 351489 w 418564"/>
                  <a:gd name="connsiteY637" fmla="*/ 322498 h 419737"/>
                  <a:gd name="connsiteX638" fmla="*/ 351627 w 418564"/>
                  <a:gd name="connsiteY638" fmla="*/ 323188 h 419737"/>
                  <a:gd name="connsiteX639" fmla="*/ 351696 w 418564"/>
                  <a:gd name="connsiteY639" fmla="*/ 323740 h 419737"/>
                  <a:gd name="connsiteX640" fmla="*/ 351696 w 418564"/>
                  <a:gd name="connsiteY640" fmla="*/ 323740 h 419737"/>
                  <a:gd name="connsiteX641" fmla="*/ 351765 w 418564"/>
                  <a:gd name="connsiteY641" fmla="*/ 324293 h 419737"/>
                  <a:gd name="connsiteX642" fmla="*/ 351765 w 418564"/>
                  <a:gd name="connsiteY642" fmla="*/ 324362 h 419737"/>
                  <a:gd name="connsiteX643" fmla="*/ 351903 w 418564"/>
                  <a:gd name="connsiteY643" fmla="*/ 324983 h 419737"/>
                  <a:gd name="connsiteX644" fmla="*/ 351903 w 418564"/>
                  <a:gd name="connsiteY644" fmla="*/ 325052 h 419737"/>
                  <a:gd name="connsiteX645" fmla="*/ 351903 w 418564"/>
                  <a:gd name="connsiteY645" fmla="*/ 325052 h 419737"/>
                  <a:gd name="connsiteX646" fmla="*/ 351903 w 418564"/>
                  <a:gd name="connsiteY646" fmla="*/ 325052 h 419737"/>
                  <a:gd name="connsiteX647" fmla="*/ 352041 w 418564"/>
                  <a:gd name="connsiteY647" fmla="*/ 325881 h 419737"/>
                  <a:gd name="connsiteX648" fmla="*/ 352041 w 418564"/>
                  <a:gd name="connsiteY648" fmla="*/ 325950 h 419737"/>
                  <a:gd name="connsiteX649" fmla="*/ 352041 w 418564"/>
                  <a:gd name="connsiteY649" fmla="*/ 326157 h 419737"/>
                  <a:gd name="connsiteX650" fmla="*/ 352110 w 418564"/>
                  <a:gd name="connsiteY650" fmla="*/ 326778 h 419737"/>
                  <a:gd name="connsiteX651" fmla="*/ 352110 w 418564"/>
                  <a:gd name="connsiteY651" fmla="*/ 326778 h 419737"/>
                  <a:gd name="connsiteX652" fmla="*/ 352110 w 418564"/>
                  <a:gd name="connsiteY652" fmla="*/ 326985 h 419737"/>
                  <a:gd name="connsiteX653" fmla="*/ 352110 w 418564"/>
                  <a:gd name="connsiteY653" fmla="*/ 326985 h 419737"/>
                  <a:gd name="connsiteX654" fmla="*/ 352179 w 418564"/>
                  <a:gd name="connsiteY654" fmla="*/ 327676 h 419737"/>
                  <a:gd name="connsiteX655" fmla="*/ 352179 w 418564"/>
                  <a:gd name="connsiteY655" fmla="*/ 327814 h 419737"/>
                  <a:gd name="connsiteX656" fmla="*/ 352248 w 418564"/>
                  <a:gd name="connsiteY656" fmla="*/ 328504 h 419737"/>
                  <a:gd name="connsiteX657" fmla="*/ 352248 w 418564"/>
                  <a:gd name="connsiteY657" fmla="*/ 328504 h 419737"/>
                  <a:gd name="connsiteX658" fmla="*/ 352248 w 418564"/>
                  <a:gd name="connsiteY658" fmla="*/ 328711 h 419737"/>
                  <a:gd name="connsiteX659" fmla="*/ 352248 w 418564"/>
                  <a:gd name="connsiteY659" fmla="*/ 328711 h 419737"/>
                  <a:gd name="connsiteX660" fmla="*/ 352317 w 418564"/>
                  <a:gd name="connsiteY660" fmla="*/ 329401 h 419737"/>
                  <a:gd name="connsiteX661" fmla="*/ 352317 w 418564"/>
                  <a:gd name="connsiteY661" fmla="*/ 329401 h 419737"/>
                  <a:gd name="connsiteX662" fmla="*/ 352386 w 418564"/>
                  <a:gd name="connsiteY662" fmla="*/ 330092 h 419737"/>
                  <a:gd name="connsiteX663" fmla="*/ 352386 w 418564"/>
                  <a:gd name="connsiteY663" fmla="*/ 330092 h 419737"/>
                  <a:gd name="connsiteX664" fmla="*/ 352386 w 418564"/>
                  <a:gd name="connsiteY664" fmla="*/ 330299 h 419737"/>
                  <a:gd name="connsiteX665" fmla="*/ 352386 w 418564"/>
                  <a:gd name="connsiteY665" fmla="*/ 330368 h 419737"/>
                  <a:gd name="connsiteX666" fmla="*/ 352386 w 418564"/>
                  <a:gd name="connsiteY666" fmla="*/ 330437 h 419737"/>
                  <a:gd name="connsiteX667" fmla="*/ 352455 w 418564"/>
                  <a:gd name="connsiteY667" fmla="*/ 331334 h 419737"/>
                  <a:gd name="connsiteX668" fmla="*/ 352455 w 418564"/>
                  <a:gd name="connsiteY668" fmla="*/ 331541 h 419737"/>
                  <a:gd name="connsiteX669" fmla="*/ 352455 w 418564"/>
                  <a:gd name="connsiteY669" fmla="*/ 331611 h 419737"/>
                  <a:gd name="connsiteX670" fmla="*/ 352455 w 418564"/>
                  <a:gd name="connsiteY670" fmla="*/ 332094 h 419737"/>
                  <a:gd name="connsiteX671" fmla="*/ 352455 w 418564"/>
                  <a:gd name="connsiteY671" fmla="*/ 332646 h 419737"/>
                  <a:gd name="connsiteX672" fmla="*/ 352455 w 418564"/>
                  <a:gd name="connsiteY672" fmla="*/ 332715 h 419737"/>
                  <a:gd name="connsiteX673" fmla="*/ 352455 w 418564"/>
                  <a:gd name="connsiteY673" fmla="*/ 333267 h 419737"/>
                  <a:gd name="connsiteX674" fmla="*/ 352455 w 418564"/>
                  <a:gd name="connsiteY674" fmla="*/ 333267 h 419737"/>
                  <a:gd name="connsiteX675" fmla="*/ 352455 w 418564"/>
                  <a:gd name="connsiteY675" fmla="*/ 333474 h 419737"/>
                  <a:gd name="connsiteX676" fmla="*/ 383866 w 418564"/>
                  <a:gd name="connsiteY676" fmla="*/ 326640 h 419737"/>
                  <a:gd name="connsiteX677" fmla="*/ 383866 w 418564"/>
                  <a:gd name="connsiteY677" fmla="*/ 326433 h 419737"/>
                  <a:gd name="connsiteX678" fmla="*/ 383866 w 418564"/>
                  <a:gd name="connsiteY678" fmla="*/ 326433 h 419737"/>
                  <a:gd name="connsiteX679" fmla="*/ 383797 w 418564"/>
                  <a:gd name="connsiteY679" fmla="*/ 325466 h 419737"/>
                  <a:gd name="connsiteX680" fmla="*/ 383797 w 418564"/>
                  <a:gd name="connsiteY680" fmla="*/ 325466 h 419737"/>
                  <a:gd name="connsiteX681" fmla="*/ 383797 w 418564"/>
                  <a:gd name="connsiteY681" fmla="*/ 325190 h 419737"/>
                  <a:gd name="connsiteX682" fmla="*/ 383797 w 418564"/>
                  <a:gd name="connsiteY682" fmla="*/ 325190 h 419737"/>
                  <a:gd name="connsiteX683" fmla="*/ 383728 w 418564"/>
                  <a:gd name="connsiteY683" fmla="*/ 324224 h 419737"/>
                  <a:gd name="connsiteX684" fmla="*/ 383728 w 418564"/>
                  <a:gd name="connsiteY684" fmla="*/ 324155 h 419737"/>
                  <a:gd name="connsiteX685" fmla="*/ 383659 w 418564"/>
                  <a:gd name="connsiteY685" fmla="*/ 323810 h 419737"/>
                  <a:gd name="connsiteX686" fmla="*/ 383659 w 418564"/>
                  <a:gd name="connsiteY686" fmla="*/ 323740 h 419737"/>
                  <a:gd name="connsiteX687" fmla="*/ 383521 w 418564"/>
                  <a:gd name="connsiteY687" fmla="*/ 322774 h 419737"/>
                  <a:gd name="connsiteX688" fmla="*/ 383521 w 418564"/>
                  <a:gd name="connsiteY688" fmla="*/ 322774 h 419737"/>
                  <a:gd name="connsiteX689" fmla="*/ 383452 w 418564"/>
                  <a:gd name="connsiteY689" fmla="*/ 322498 h 419737"/>
                  <a:gd name="connsiteX690" fmla="*/ 383452 w 418564"/>
                  <a:gd name="connsiteY690" fmla="*/ 322498 h 419737"/>
                  <a:gd name="connsiteX691" fmla="*/ 383314 w 418564"/>
                  <a:gd name="connsiteY691" fmla="*/ 321531 h 419737"/>
                  <a:gd name="connsiteX692" fmla="*/ 383314 w 418564"/>
                  <a:gd name="connsiteY692" fmla="*/ 321462 h 419737"/>
                  <a:gd name="connsiteX693" fmla="*/ 383245 w 418564"/>
                  <a:gd name="connsiteY693" fmla="*/ 321186 h 419737"/>
                  <a:gd name="connsiteX694" fmla="*/ 383245 w 418564"/>
                  <a:gd name="connsiteY694" fmla="*/ 321117 h 419737"/>
                  <a:gd name="connsiteX695" fmla="*/ 383038 w 418564"/>
                  <a:gd name="connsiteY695" fmla="*/ 319943 h 419737"/>
                  <a:gd name="connsiteX696" fmla="*/ 383038 w 418564"/>
                  <a:gd name="connsiteY696" fmla="*/ 319943 h 419737"/>
                  <a:gd name="connsiteX697" fmla="*/ 383038 w 418564"/>
                  <a:gd name="connsiteY697" fmla="*/ 319874 h 419737"/>
                  <a:gd name="connsiteX698" fmla="*/ 383038 w 418564"/>
                  <a:gd name="connsiteY698" fmla="*/ 319805 h 419737"/>
                  <a:gd name="connsiteX699" fmla="*/ 382900 w 418564"/>
                  <a:gd name="connsiteY699" fmla="*/ 318839 h 419737"/>
                  <a:gd name="connsiteX700" fmla="*/ 382900 w 418564"/>
                  <a:gd name="connsiteY700" fmla="*/ 318770 h 419737"/>
                  <a:gd name="connsiteX701" fmla="*/ 382762 w 418564"/>
                  <a:gd name="connsiteY701" fmla="*/ 318010 h 419737"/>
                  <a:gd name="connsiteX702" fmla="*/ 382762 w 418564"/>
                  <a:gd name="connsiteY702" fmla="*/ 318010 h 419737"/>
                  <a:gd name="connsiteX703" fmla="*/ 382624 w 418564"/>
                  <a:gd name="connsiteY703" fmla="*/ 317182 h 419737"/>
                  <a:gd name="connsiteX704" fmla="*/ 382624 w 418564"/>
                  <a:gd name="connsiteY704" fmla="*/ 317182 h 419737"/>
                  <a:gd name="connsiteX705" fmla="*/ 382417 w 418564"/>
                  <a:gd name="connsiteY705" fmla="*/ 316285 h 419737"/>
                  <a:gd name="connsiteX706" fmla="*/ 382417 w 418564"/>
                  <a:gd name="connsiteY706" fmla="*/ 316216 h 419737"/>
                  <a:gd name="connsiteX707" fmla="*/ 382348 w 418564"/>
                  <a:gd name="connsiteY707" fmla="*/ 315939 h 419737"/>
                  <a:gd name="connsiteX708" fmla="*/ 382279 w 418564"/>
                  <a:gd name="connsiteY708" fmla="*/ 315732 h 419737"/>
                  <a:gd name="connsiteX709" fmla="*/ 382210 w 418564"/>
                  <a:gd name="connsiteY709" fmla="*/ 315456 h 419737"/>
                  <a:gd name="connsiteX710" fmla="*/ 382210 w 418564"/>
                  <a:gd name="connsiteY710" fmla="*/ 315456 h 419737"/>
                  <a:gd name="connsiteX711" fmla="*/ 382071 w 418564"/>
                  <a:gd name="connsiteY711" fmla="*/ 314628 h 419737"/>
                  <a:gd name="connsiteX712" fmla="*/ 382071 w 418564"/>
                  <a:gd name="connsiteY712" fmla="*/ 314628 h 419737"/>
                  <a:gd name="connsiteX713" fmla="*/ 381864 w 418564"/>
                  <a:gd name="connsiteY713" fmla="*/ 313661 h 419737"/>
                  <a:gd name="connsiteX714" fmla="*/ 381864 w 418564"/>
                  <a:gd name="connsiteY714" fmla="*/ 313661 h 419737"/>
                  <a:gd name="connsiteX715" fmla="*/ 381795 w 418564"/>
                  <a:gd name="connsiteY715" fmla="*/ 313316 h 419737"/>
                  <a:gd name="connsiteX716" fmla="*/ 381795 w 418564"/>
                  <a:gd name="connsiteY716" fmla="*/ 313247 h 419737"/>
                  <a:gd name="connsiteX717" fmla="*/ 381588 w 418564"/>
                  <a:gd name="connsiteY717" fmla="*/ 312280 h 419737"/>
                  <a:gd name="connsiteX718" fmla="*/ 381588 w 418564"/>
                  <a:gd name="connsiteY718" fmla="*/ 312280 h 419737"/>
                  <a:gd name="connsiteX719" fmla="*/ 381588 w 418564"/>
                  <a:gd name="connsiteY719" fmla="*/ 312211 h 419737"/>
                  <a:gd name="connsiteX720" fmla="*/ 381519 w 418564"/>
                  <a:gd name="connsiteY720" fmla="*/ 311866 h 419737"/>
                  <a:gd name="connsiteX721" fmla="*/ 381312 w 418564"/>
                  <a:gd name="connsiteY721" fmla="*/ 311038 h 419737"/>
                  <a:gd name="connsiteX722" fmla="*/ 381243 w 418564"/>
                  <a:gd name="connsiteY722" fmla="*/ 310831 h 419737"/>
                  <a:gd name="connsiteX723" fmla="*/ 381243 w 418564"/>
                  <a:gd name="connsiteY723" fmla="*/ 310762 h 419737"/>
                  <a:gd name="connsiteX724" fmla="*/ 381243 w 418564"/>
                  <a:gd name="connsiteY724" fmla="*/ 310762 h 419737"/>
                  <a:gd name="connsiteX725" fmla="*/ 380967 w 418564"/>
                  <a:gd name="connsiteY725" fmla="*/ 309795 h 419737"/>
                  <a:gd name="connsiteX726" fmla="*/ 380967 w 418564"/>
                  <a:gd name="connsiteY726" fmla="*/ 309726 h 419737"/>
                  <a:gd name="connsiteX727" fmla="*/ 380898 w 418564"/>
                  <a:gd name="connsiteY727" fmla="*/ 309450 h 419737"/>
                  <a:gd name="connsiteX728" fmla="*/ 380898 w 418564"/>
                  <a:gd name="connsiteY728" fmla="*/ 309381 h 419737"/>
                  <a:gd name="connsiteX729" fmla="*/ 380622 w 418564"/>
                  <a:gd name="connsiteY729" fmla="*/ 308484 h 419737"/>
                  <a:gd name="connsiteX730" fmla="*/ 380622 w 418564"/>
                  <a:gd name="connsiteY730" fmla="*/ 308484 h 419737"/>
                  <a:gd name="connsiteX731" fmla="*/ 380277 w 418564"/>
                  <a:gd name="connsiteY731" fmla="*/ 307241 h 419737"/>
                  <a:gd name="connsiteX732" fmla="*/ 380277 w 418564"/>
                  <a:gd name="connsiteY732" fmla="*/ 307241 h 419737"/>
                  <a:gd name="connsiteX733" fmla="*/ 379862 w 418564"/>
                  <a:gd name="connsiteY733" fmla="*/ 305998 h 419737"/>
                  <a:gd name="connsiteX734" fmla="*/ 379862 w 418564"/>
                  <a:gd name="connsiteY734" fmla="*/ 305929 h 419737"/>
                  <a:gd name="connsiteX735" fmla="*/ 379517 w 418564"/>
                  <a:gd name="connsiteY735" fmla="*/ 304894 h 419737"/>
                  <a:gd name="connsiteX736" fmla="*/ 379517 w 418564"/>
                  <a:gd name="connsiteY736" fmla="*/ 304825 h 419737"/>
                  <a:gd name="connsiteX737" fmla="*/ 379517 w 418564"/>
                  <a:gd name="connsiteY737" fmla="*/ 304825 h 419737"/>
                  <a:gd name="connsiteX738" fmla="*/ 379517 w 418564"/>
                  <a:gd name="connsiteY738" fmla="*/ 304756 h 419737"/>
                  <a:gd name="connsiteX739" fmla="*/ 379517 w 418564"/>
                  <a:gd name="connsiteY739" fmla="*/ 304756 h 419737"/>
                  <a:gd name="connsiteX740" fmla="*/ 379379 w 418564"/>
                  <a:gd name="connsiteY740" fmla="*/ 304410 h 419737"/>
                  <a:gd name="connsiteX741" fmla="*/ 379310 w 418564"/>
                  <a:gd name="connsiteY741" fmla="*/ 304272 h 419737"/>
                  <a:gd name="connsiteX742" fmla="*/ 379241 w 418564"/>
                  <a:gd name="connsiteY742" fmla="*/ 304065 h 419737"/>
                  <a:gd name="connsiteX743" fmla="*/ 379172 w 418564"/>
                  <a:gd name="connsiteY743" fmla="*/ 303927 h 419737"/>
                  <a:gd name="connsiteX744" fmla="*/ 378896 w 418564"/>
                  <a:gd name="connsiteY744" fmla="*/ 303168 h 419737"/>
                  <a:gd name="connsiteX745" fmla="*/ 378896 w 418564"/>
                  <a:gd name="connsiteY745" fmla="*/ 303168 h 419737"/>
                  <a:gd name="connsiteX746" fmla="*/ 370681 w 418564"/>
                  <a:gd name="connsiteY746" fmla="*/ 285080 h 419737"/>
                  <a:gd name="connsiteX747" fmla="*/ 319939 w 418564"/>
                  <a:gd name="connsiteY747" fmla="*/ 241450 h 419737"/>
                  <a:gd name="connsiteX748" fmla="*/ 321527 w 418564"/>
                  <a:gd name="connsiteY748" fmla="*/ 238067 h 419737"/>
                  <a:gd name="connsiteX749" fmla="*/ 321803 w 418564"/>
                  <a:gd name="connsiteY749" fmla="*/ 238136 h 419737"/>
                  <a:gd name="connsiteX750" fmla="*/ 321803 w 418564"/>
                  <a:gd name="connsiteY750" fmla="*/ 238136 h 419737"/>
                  <a:gd name="connsiteX751" fmla="*/ 321803 w 418564"/>
                  <a:gd name="connsiteY751" fmla="*/ 238136 h 419737"/>
                  <a:gd name="connsiteX752" fmla="*/ 322217 w 418564"/>
                  <a:gd name="connsiteY752" fmla="*/ 238205 h 419737"/>
                  <a:gd name="connsiteX753" fmla="*/ 323115 w 418564"/>
                  <a:gd name="connsiteY753" fmla="*/ 238343 h 419737"/>
                  <a:gd name="connsiteX754" fmla="*/ 323460 w 418564"/>
                  <a:gd name="connsiteY754" fmla="*/ 238343 h 419737"/>
                  <a:gd name="connsiteX755" fmla="*/ 324427 w 418564"/>
                  <a:gd name="connsiteY755" fmla="*/ 238481 h 419737"/>
                  <a:gd name="connsiteX756" fmla="*/ 324496 w 418564"/>
                  <a:gd name="connsiteY756" fmla="*/ 238481 h 419737"/>
                  <a:gd name="connsiteX757" fmla="*/ 324496 w 418564"/>
                  <a:gd name="connsiteY757" fmla="*/ 238481 h 419737"/>
                  <a:gd name="connsiteX758" fmla="*/ 324910 w 418564"/>
                  <a:gd name="connsiteY758" fmla="*/ 238550 h 419737"/>
                  <a:gd name="connsiteX759" fmla="*/ 325807 w 418564"/>
                  <a:gd name="connsiteY759" fmla="*/ 238619 h 419737"/>
                  <a:gd name="connsiteX760" fmla="*/ 325807 w 418564"/>
                  <a:gd name="connsiteY760" fmla="*/ 238619 h 419737"/>
                  <a:gd name="connsiteX761" fmla="*/ 326291 w 418564"/>
                  <a:gd name="connsiteY761" fmla="*/ 238688 h 419737"/>
                  <a:gd name="connsiteX762" fmla="*/ 327188 w 418564"/>
                  <a:gd name="connsiteY762" fmla="*/ 238757 h 419737"/>
                  <a:gd name="connsiteX763" fmla="*/ 327188 w 418564"/>
                  <a:gd name="connsiteY763" fmla="*/ 238757 h 419737"/>
                  <a:gd name="connsiteX764" fmla="*/ 328500 w 418564"/>
                  <a:gd name="connsiteY764" fmla="*/ 238826 h 419737"/>
                  <a:gd name="connsiteX765" fmla="*/ 328500 w 418564"/>
                  <a:gd name="connsiteY765" fmla="*/ 238826 h 419737"/>
                  <a:gd name="connsiteX766" fmla="*/ 328638 w 418564"/>
                  <a:gd name="connsiteY766" fmla="*/ 238826 h 419737"/>
                  <a:gd name="connsiteX767" fmla="*/ 329811 w 418564"/>
                  <a:gd name="connsiteY767" fmla="*/ 238895 h 419737"/>
                  <a:gd name="connsiteX768" fmla="*/ 329811 w 418564"/>
                  <a:gd name="connsiteY768" fmla="*/ 238895 h 419737"/>
                  <a:gd name="connsiteX769" fmla="*/ 331123 w 418564"/>
                  <a:gd name="connsiteY769" fmla="*/ 238964 h 419737"/>
                  <a:gd name="connsiteX770" fmla="*/ 331123 w 418564"/>
                  <a:gd name="connsiteY770" fmla="*/ 238964 h 419737"/>
                  <a:gd name="connsiteX771" fmla="*/ 331606 w 418564"/>
                  <a:gd name="connsiteY771" fmla="*/ 238964 h 419737"/>
                  <a:gd name="connsiteX772" fmla="*/ 332504 w 418564"/>
                  <a:gd name="connsiteY772" fmla="*/ 238964 h 419737"/>
                  <a:gd name="connsiteX773" fmla="*/ 332573 w 418564"/>
                  <a:gd name="connsiteY773" fmla="*/ 238964 h 419737"/>
                  <a:gd name="connsiteX774" fmla="*/ 333815 w 418564"/>
                  <a:gd name="connsiteY774" fmla="*/ 238964 h 419737"/>
                  <a:gd name="connsiteX775" fmla="*/ 334092 w 418564"/>
                  <a:gd name="connsiteY775" fmla="*/ 238964 h 419737"/>
                  <a:gd name="connsiteX776" fmla="*/ 334092 w 418564"/>
                  <a:gd name="connsiteY776" fmla="*/ 238964 h 419737"/>
                  <a:gd name="connsiteX777" fmla="*/ 335127 w 418564"/>
                  <a:gd name="connsiteY777" fmla="*/ 238964 h 419737"/>
                  <a:gd name="connsiteX778" fmla="*/ 335196 w 418564"/>
                  <a:gd name="connsiteY778" fmla="*/ 238964 h 419737"/>
                  <a:gd name="connsiteX779" fmla="*/ 335541 w 418564"/>
                  <a:gd name="connsiteY779" fmla="*/ 238964 h 419737"/>
                  <a:gd name="connsiteX780" fmla="*/ 335748 w 418564"/>
                  <a:gd name="connsiteY780" fmla="*/ 238964 h 419737"/>
                  <a:gd name="connsiteX781" fmla="*/ 335887 w 418564"/>
                  <a:gd name="connsiteY781" fmla="*/ 238964 h 419737"/>
                  <a:gd name="connsiteX782" fmla="*/ 336439 w 418564"/>
                  <a:gd name="connsiteY782" fmla="*/ 238964 h 419737"/>
                  <a:gd name="connsiteX783" fmla="*/ 336577 w 418564"/>
                  <a:gd name="connsiteY783" fmla="*/ 238964 h 419737"/>
                  <a:gd name="connsiteX784" fmla="*/ 336922 w 418564"/>
                  <a:gd name="connsiteY784" fmla="*/ 238964 h 419737"/>
                  <a:gd name="connsiteX785" fmla="*/ 338924 w 418564"/>
                  <a:gd name="connsiteY785" fmla="*/ 238895 h 419737"/>
                  <a:gd name="connsiteX786" fmla="*/ 339614 w 418564"/>
                  <a:gd name="connsiteY786" fmla="*/ 238895 h 419737"/>
                  <a:gd name="connsiteX787" fmla="*/ 339614 w 418564"/>
                  <a:gd name="connsiteY787" fmla="*/ 238895 h 419737"/>
                  <a:gd name="connsiteX788" fmla="*/ 340236 w 418564"/>
                  <a:gd name="connsiteY788" fmla="*/ 238895 h 419737"/>
                  <a:gd name="connsiteX789" fmla="*/ 340305 w 418564"/>
                  <a:gd name="connsiteY789" fmla="*/ 238895 h 419737"/>
                  <a:gd name="connsiteX790" fmla="*/ 340581 w 418564"/>
                  <a:gd name="connsiteY790" fmla="*/ 238895 h 419737"/>
                  <a:gd name="connsiteX791" fmla="*/ 340581 w 418564"/>
                  <a:gd name="connsiteY791" fmla="*/ 238895 h 419737"/>
                  <a:gd name="connsiteX792" fmla="*/ 341824 w 418564"/>
                  <a:gd name="connsiteY792" fmla="*/ 238826 h 419737"/>
                  <a:gd name="connsiteX793" fmla="*/ 341893 w 418564"/>
                  <a:gd name="connsiteY793" fmla="*/ 238826 h 419737"/>
                  <a:gd name="connsiteX794" fmla="*/ 341962 w 418564"/>
                  <a:gd name="connsiteY794" fmla="*/ 238826 h 419737"/>
                  <a:gd name="connsiteX795" fmla="*/ 342997 w 418564"/>
                  <a:gd name="connsiteY795" fmla="*/ 238757 h 419737"/>
                  <a:gd name="connsiteX796" fmla="*/ 343066 w 418564"/>
                  <a:gd name="connsiteY796" fmla="*/ 238757 h 419737"/>
                  <a:gd name="connsiteX797" fmla="*/ 343273 w 418564"/>
                  <a:gd name="connsiteY797" fmla="*/ 238757 h 419737"/>
                  <a:gd name="connsiteX798" fmla="*/ 343342 w 418564"/>
                  <a:gd name="connsiteY798" fmla="*/ 238757 h 419737"/>
                  <a:gd name="connsiteX799" fmla="*/ 344585 w 418564"/>
                  <a:gd name="connsiteY799" fmla="*/ 238688 h 419737"/>
                  <a:gd name="connsiteX800" fmla="*/ 344654 w 418564"/>
                  <a:gd name="connsiteY800" fmla="*/ 238688 h 419737"/>
                  <a:gd name="connsiteX801" fmla="*/ 344930 w 418564"/>
                  <a:gd name="connsiteY801" fmla="*/ 238688 h 419737"/>
                  <a:gd name="connsiteX802" fmla="*/ 344930 w 418564"/>
                  <a:gd name="connsiteY802" fmla="*/ 238688 h 419737"/>
                  <a:gd name="connsiteX803" fmla="*/ 345897 w 418564"/>
                  <a:gd name="connsiteY803" fmla="*/ 238619 h 419737"/>
                  <a:gd name="connsiteX804" fmla="*/ 346242 w 418564"/>
                  <a:gd name="connsiteY804" fmla="*/ 238619 h 419737"/>
                  <a:gd name="connsiteX805" fmla="*/ 346311 w 418564"/>
                  <a:gd name="connsiteY805" fmla="*/ 238619 h 419737"/>
                  <a:gd name="connsiteX806" fmla="*/ 347277 w 418564"/>
                  <a:gd name="connsiteY806" fmla="*/ 238481 h 419737"/>
                  <a:gd name="connsiteX807" fmla="*/ 347623 w 418564"/>
                  <a:gd name="connsiteY807" fmla="*/ 238412 h 419737"/>
                  <a:gd name="connsiteX808" fmla="*/ 347830 w 418564"/>
                  <a:gd name="connsiteY808" fmla="*/ 238412 h 419737"/>
                  <a:gd name="connsiteX809" fmla="*/ 347830 w 418564"/>
                  <a:gd name="connsiteY809" fmla="*/ 238412 h 419737"/>
                  <a:gd name="connsiteX810" fmla="*/ 347899 w 418564"/>
                  <a:gd name="connsiteY810" fmla="*/ 238412 h 419737"/>
                  <a:gd name="connsiteX811" fmla="*/ 348934 w 418564"/>
                  <a:gd name="connsiteY811" fmla="*/ 238274 h 419737"/>
                  <a:gd name="connsiteX812" fmla="*/ 349003 w 418564"/>
                  <a:gd name="connsiteY812" fmla="*/ 238274 h 419737"/>
                  <a:gd name="connsiteX813" fmla="*/ 350039 w 418564"/>
                  <a:gd name="connsiteY813" fmla="*/ 238136 h 419737"/>
                  <a:gd name="connsiteX814" fmla="*/ 350108 w 418564"/>
                  <a:gd name="connsiteY814" fmla="*/ 238136 h 419737"/>
                  <a:gd name="connsiteX815" fmla="*/ 350384 w 418564"/>
                  <a:gd name="connsiteY815" fmla="*/ 238067 h 419737"/>
                  <a:gd name="connsiteX816" fmla="*/ 350453 w 418564"/>
                  <a:gd name="connsiteY816" fmla="*/ 238067 h 419737"/>
                  <a:gd name="connsiteX817" fmla="*/ 355355 w 418564"/>
                  <a:gd name="connsiteY817" fmla="*/ 237239 h 419737"/>
                  <a:gd name="connsiteX818" fmla="*/ 355355 w 418564"/>
                  <a:gd name="connsiteY818" fmla="*/ 237239 h 419737"/>
                  <a:gd name="connsiteX819" fmla="*/ 355562 w 418564"/>
                  <a:gd name="connsiteY819" fmla="*/ 237170 h 419737"/>
                  <a:gd name="connsiteX820" fmla="*/ 356597 w 418564"/>
                  <a:gd name="connsiteY820" fmla="*/ 236962 h 419737"/>
                  <a:gd name="connsiteX821" fmla="*/ 356666 w 418564"/>
                  <a:gd name="connsiteY821" fmla="*/ 236962 h 419737"/>
                  <a:gd name="connsiteX822" fmla="*/ 356942 w 418564"/>
                  <a:gd name="connsiteY822" fmla="*/ 236893 h 419737"/>
                  <a:gd name="connsiteX823" fmla="*/ 356942 w 418564"/>
                  <a:gd name="connsiteY823" fmla="*/ 236893 h 419737"/>
                  <a:gd name="connsiteX824" fmla="*/ 357909 w 418564"/>
                  <a:gd name="connsiteY824" fmla="*/ 236686 h 419737"/>
                  <a:gd name="connsiteX825" fmla="*/ 357978 w 418564"/>
                  <a:gd name="connsiteY825" fmla="*/ 236686 h 419737"/>
                  <a:gd name="connsiteX826" fmla="*/ 358323 w 418564"/>
                  <a:gd name="connsiteY826" fmla="*/ 236617 h 419737"/>
                  <a:gd name="connsiteX827" fmla="*/ 359290 w 418564"/>
                  <a:gd name="connsiteY827" fmla="*/ 236410 h 419737"/>
                  <a:gd name="connsiteX828" fmla="*/ 359566 w 418564"/>
                  <a:gd name="connsiteY828" fmla="*/ 236341 h 419737"/>
                  <a:gd name="connsiteX829" fmla="*/ 359566 w 418564"/>
                  <a:gd name="connsiteY829" fmla="*/ 236341 h 419737"/>
                  <a:gd name="connsiteX830" fmla="*/ 360532 w 418564"/>
                  <a:gd name="connsiteY830" fmla="*/ 236134 h 419737"/>
                  <a:gd name="connsiteX831" fmla="*/ 360532 w 418564"/>
                  <a:gd name="connsiteY831" fmla="*/ 236134 h 419737"/>
                  <a:gd name="connsiteX832" fmla="*/ 360877 w 418564"/>
                  <a:gd name="connsiteY832" fmla="*/ 236065 h 419737"/>
                  <a:gd name="connsiteX833" fmla="*/ 360877 w 418564"/>
                  <a:gd name="connsiteY833" fmla="*/ 236065 h 419737"/>
                  <a:gd name="connsiteX834" fmla="*/ 361844 w 418564"/>
                  <a:gd name="connsiteY834" fmla="*/ 235789 h 419737"/>
                  <a:gd name="connsiteX835" fmla="*/ 361844 w 418564"/>
                  <a:gd name="connsiteY835" fmla="*/ 235789 h 419737"/>
                  <a:gd name="connsiteX836" fmla="*/ 362189 w 418564"/>
                  <a:gd name="connsiteY836" fmla="*/ 235720 h 419737"/>
                  <a:gd name="connsiteX837" fmla="*/ 362189 w 418564"/>
                  <a:gd name="connsiteY837" fmla="*/ 235720 h 419737"/>
                  <a:gd name="connsiteX838" fmla="*/ 363156 w 418564"/>
                  <a:gd name="connsiteY838" fmla="*/ 235444 h 419737"/>
                  <a:gd name="connsiteX839" fmla="*/ 363156 w 418564"/>
                  <a:gd name="connsiteY839" fmla="*/ 235444 h 419737"/>
                  <a:gd name="connsiteX840" fmla="*/ 364398 w 418564"/>
                  <a:gd name="connsiteY840" fmla="*/ 235098 h 419737"/>
                  <a:gd name="connsiteX841" fmla="*/ 364329 w 418564"/>
                  <a:gd name="connsiteY841" fmla="*/ 235098 h 419737"/>
                  <a:gd name="connsiteX842" fmla="*/ 364674 w 418564"/>
                  <a:gd name="connsiteY842" fmla="*/ 235029 h 419737"/>
                  <a:gd name="connsiteX843" fmla="*/ 364743 w 418564"/>
                  <a:gd name="connsiteY843" fmla="*/ 235029 h 419737"/>
                  <a:gd name="connsiteX844" fmla="*/ 365710 w 418564"/>
                  <a:gd name="connsiteY844" fmla="*/ 234753 h 419737"/>
                  <a:gd name="connsiteX845" fmla="*/ 365779 w 418564"/>
                  <a:gd name="connsiteY845" fmla="*/ 234753 h 419737"/>
                  <a:gd name="connsiteX846" fmla="*/ 366055 w 418564"/>
                  <a:gd name="connsiteY846" fmla="*/ 234684 h 419737"/>
                  <a:gd name="connsiteX847" fmla="*/ 366124 w 418564"/>
                  <a:gd name="connsiteY847" fmla="*/ 234684 h 419737"/>
                  <a:gd name="connsiteX848" fmla="*/ 367022 w 418564"/>
                  <a:gd name="connsiteY848" fmla="*/ 234408 h 419737"/>
                  <a:gd name="connsiteX849" fmla="*/ 367091 w 418564"/>
                  <a:gd name="connsiteY849" fmla="*/ 234408 h 419737"/>
                  <a:gd name="connsiteX850" fmla="*/ 367367 w 418564"/>
                  <a:gd name="connsiteY850" fmla="*/ 234339 h 419737"/>
                  <a:gd name="connsiteX851" fmla="*/ 367367 w 418564"/>
                  <a:gd name="connsiteY851" fmla="*/ 234339 h 419737"/>
                  <a:gd name="connsiteX852" fmla="*/ 368333 w 418564"/>
                  <a:gd name="connsiteY852" fmla="*/ 233994 h 419737"/>
                  <a:gd name="connsiteX853" fmla="*/ 368679 w 418564"/>
                  <a:gd name="connsiteY853" fmla="*/ 233856 h 419737"/>
                  <a:gd name="connsiteX854" fmla="*/ 368748 w 418564"/>
                  <a:gd name="connsiteY854" fmla="*/ 233856 h 419737"/>
                  <a:gd name="connsiteX855" fmla="*/ 369714 w 418564"/>
                  <a:gd name="connsiteY855" fmla="*/ 233511 h 419737"/>
                  <a:gd name="connsiteX856" fmla="*/ 369783 w 418564"/>
                  <a:gd name="connsiteY856" fmla="*/ 233511 h 419737"/>
                  <a:gd name="connsiteX857" fmla="*/ 370128 w 418564"/>
                  <a:gd name="connsiteY857" fmla="*/ 233373 h 419737"/>
                  <a:gd name="connsiteX858" fmla="*/ 370059 w 418564"/>
                  <a:gd name="connsiteY858" fmla="*/ 233373 h 419737"/>
                  <a:gd name="connsiteX859" fmla="*/ 371026 w 418564"/>
                  <a:gd name="connsiteY859" fmla="*/ 233027 h 419737"/>
                  <a:gd name="connsiteX860" fmla="*/ 371095 w 418564"/>
                  <a:gd name="connsiteY860" fmla="*/ 233027 h 419737"/>
                  <a:gd name="connsiteX861" fmla="*/ 371302 w 418564"/>
                  <a:gd name="connsiteY861" fmla="*/ 232958 h 419737"/>
                  <a:gd name="connsiteX862" fmla="*/ 371371 w 418564"/>
                  <a:gd name="connsiteY862" fmla="*/ 232958 h 419737"/>
                  <a:gd name="connsiteX863" fmla="*/ 373442 w 418564"/>
                  <a:gd name="connsiteY863" fmla="*/ 232130 h 419737"/>
                  <a:gd name="connsiteX864" fmla="*/ 373511 w 418564"/>
                  <a:gd name="connsiteY864" fmla="*/ 232130 h 419737"/>
                  <a:gd name="connsiteX865" fmla="*/ 373787 w 418564"/>
                  <a:gd name="connsiteY865" fmla="*/ 231992 h 419737"/>
                  <a:gd name="connsiteX866" fmla="*/ 373856 w 418564"/>
                  <a:gd name="connsiteY866" fmla="*/ 231992 h 419737"/>
                  <a:gd name="connsiteX867" fmla="*/ 375996 w 418564"/>
                  <a:gd name="connsiteY867" fmla="*/ 231094 h 419737"/>
                  <a:gd name="connsiteX868" fmla="*/ 375996 w 418564"/>
                  <a:gd name="connsiteY868" fmla="*/ 231094 h 419737"/>
                  <a:gd name="connsiteX869" fmla="*/ 376272 w 418564"/>
                  <a:gd name="connsiteY869" fmla="*/ 230956 h 419737"/>
                  <a:gd name="connsiteX870" fmla="*/ 376272 w 418564"/>
                  <a:gd name="connsiteY870" fmla="*/ 230956 h 419737"/>
                  <a:gd name="connsiteX871" fmla="*/ 377170 w 418564"/>
                  <a:gd name="connsiteY871" fmla="*/ 230542 h 419737"/>
                  <a:gd name="connsiteX872" fmla="*/ 377239 w 418564"/>
                  <a:gd name="connsiteY872" fmla="*/ 230542 h 419737"/>
                  <a:gd name="connsiteX873" fmla="*/ 377446 w 418564"/>
                  <a:gd name="connsiteY873" fmla="*/ 230473 h 419737"/>
                  <a:gd name="connsiteX874" fmla="*/ 377515 w 418564"/>
                  <a:gd name="connsiteY874" fmla="*/ 230404 h 419737"/>
                  <a:gd name="connsiteX875" fmla="*/ 378344 w 418564"/>
                  <a:gd name="connsiteY875" fmla="*/ 230059 h 419737"/>
                  <a:gd name="connsiteX876" fmla="*/ 378413 w 418564"/>
                  <a:gd name="connsiteY876" fmla="*/ 229990 h 419737"/>
                  <a:gd name="connsiteX877" fmla="*/ 378620 w 418564"/>
                  <a:gd name="connsiteY877" fmla="*/ 229852 h 419737"/>
                  <a:gd name="connsiteX878" fmla="*/ 378689 w 418564"/>
                  <a:gd name="connsiteY878" fmla="*/ 229783 h 419737"/>
                  <a:gd name="connsiteX879" fmla="*/ 380760 w 418564"/>
                  <a:gd name="connsiteY879" fmla="*/ 228816 h 419737"/>
                  <a:gd name="connsiteX880" fmla="*/ 380829 w 418564"/>
                  <a:gd name="connsiteY880" fmla="*/ 228816 h 419737"/>
                  <a:gd name="connsiteX881" fmla="*/ 382279 w 418564"/>
                  <a:gd name="connsiteY881" fmla="*/ 228057 h 419737"/>
                  <a:gd name="connsiteX882" fmla="*/ 382279 w 418564"/>
                  <a:gd name="connsiteY882" fmla="*/ 228057 h 419737"/>
                  <a:gd name="connsiteX883" fmla="*/ 383107 w 418564"/>
                  <a:gd name="connsiteY883" fmla="*/ 227643 h 419737"/>
                  <a:gd name="connsiteX884" fmla="*/ 383107 w 418564"/>
                  <a:gd name="connsiteY884" fmla="*/ 227643 h 419737"/>
                  <a:gd name="connsiteX885" fmla="*/ 383383 w 418564"/>
                  <a:gd name="connsiteY885" fmla="*/ 227505 h 419737"/>
                  <a:gd name="connsiteX886" fmla="*/ 384281 w 418564"/>
                  <a:gd name="connsiteY886" fmla="*/ 227021 h 419737"/>
                  <a:gd name="connsiteX887" fmla="*/ 384350 w 418564"/>
                  <a:gd name="connsiteY887" fmla="*/ 226952 h 419737"/>
                  <a:gd name="connsiteX888" fmla="*/ 384626 w 418564"/>
                  <a:gd name="connsiteY888" fmla="*/ 226814 h 419737"/>
                  <a:gd name="connsiteX889" fmla="*/ 384695 w 418564"/>
                  <a:gd name="connsiteY889" fmla="*/ 226814 h 419737"/>
                  <a:gd name="connsiteX890" fmla="*/ 386628 w 418564"/>
                  <a:gd name="connsiteY890" fmla="*/ 225710 h 419737"/>
                  <a:gd name="connsiteX891" fmla="*/ 386697 w 418564"/>
                  <a:gd name="connsiteY891" fmla="*/ 225710 h 419737"/>
                  <a:gd name="connsiteX892" fmla="*/ 386973 w 418564"/>
                  <a:gd name="connsiteY892" fmla="*/ 225572 h 419737"/>
                  <a:gd name="connsiteX893" fmla="*/ 387249 w 418564"/>
                  <a:gd name="connsiteY893" fmla="*/ 225433 h 419737"/>
                  <a:gd name="connsiteX894" fmla="*/ 387387 w 418564"/>
                  <a:gd name="connsiteY894" fmla="*/ 225364 h 419737"/>
                  <a:gd name="connsiteX895" fmla="*/ 388147 w 418564"/>
                  <a:gd name="connsiteY895" fmla="*/ 224950 h 419737"/>
                  <a:gd name="connsiteX896" fmla="*/ 388216 w 418564"/>
                  <a:gd name="connsiteY896" fmla="*/ 224881 h 419737"/>
                  <a:gd name="connsiteX897" fmla="*/ 388354 w 418564"/>
                  <a:gd name="connsiteY897" fmla="*/ 224812 h 419737"/>
                  <a:gd name="connsiteX898" fmla="*/ 388561 w 418564"/>
                  <a:gd name="connsiteY898" fmla="*/ 224674 h 419737"/>
                  <a:gd name="connsiteX899" fmla="*/ 392289 w 418564"/>
                  <a:gd name="connsiteY899" fmla="*/ 222327 h 419737"/>
                  <a:gd name="connsiteX900" fmla="*/ 392151 w 418564"/>
                  <a:gd name="connsiteY900" fmla="*/ 222396 h 419737"/>
                  <a:gd name="connsiteX901" fmla="*/ 392496 w 418564"/>
                  <a:gd name="connsiteY901" fmla="*/ 222120 h 419737"/>
                  <a:gd name="connsiteX902" fmla="*/ 392565 w 418564"/>
                  <a:gd name="connsiteY902" fmla="*/ 222051 h 419737"/>
                  <a:gd name="connsiteX903" fmla="*/ 392841 w 418564"/>
                  <a:gd name="connsiteY903" fmla="*/ 221844 h 419737"/>
                  <a:gd name="connsiteX904" fmla="*/ 392910 w 418564"/>
                  <a:gd name="connsiteY904" fmla="*/ 221844 h 419737"/>
                  <a:gd name="connsiteX905" fmla="*/ 393670 w 418564"/>
                  <a:gd name="connsiteY905" fmla="*/ 221291 h 419737"/>
                  <a:gd name="connsiteX906" fmla="*/ 393670 w 418564"/>
                  <a:gd name="connsiteY906" fmla="*/ 221291 h 419737"/>
                  <a:gd name="connsiteX907" fmla="*/ 393808 w 418564"/>
                  <a:gd name="connsiteY907" fmla="*/ 221222 h 419737"/>
                  <a:gd name="connsiteX908" fmla="*/ 394084 w 418564"/>
                  <a:gd name="connsiteY908" fmla="*/ 221015 h 419737"/>
                  <a:gd name="connsiteX909" fmla="*/ 394774 w 418564"/>
                  <a:gd name="connsiteY909" fmla="*/ 220532 h 419737"/>
                  <a:gd name="connsiteX910" fmla="*/ 394774 w 418564"/>
                  <a:gd name="connsiteY910" fmla="*/ 220532 h 419737"/>
                  <a:gd name="connsiteX911" fmla="*/ 394981 w 418564"/>
                  <a:gd name="connsiteY911" fmla="*/ 220394 h 419737"/>
                  <a:gd name="connsiteX912" fmla="*/ 395119 w 418564"/>
                  <a:gd name="connsiteY912" fmla="*/ 220256 h 419737"/>
                  <a:gd name="connsiteX913" fmla="*/ 395810 w 418564"/>
                  <a:gd name="connsiteY913" fmla="*/ 219773 h 419737"/>
                  <a:gd name="connsiteX914" fmla="*/ 395810 w 418564"/>
                  <a:gd name="connsiteY914" fmla="*/ 219773 h 419737"/>
                  <a:gd name="connsiteX915" fmla="*/ 395879 w 418564"/>
                  <a:gd name="connsiteY915" fmla="*/ 219703 h 419737"/>
                  <a:gd name="connsiteX916" fmla="*/ 396017 w 418564"/>
                  <a:gd name="connsiteY916" fmla="*/ 219565 h 419737"/>
                  <a:gd name="connsiteX917" fmla="*/ 396017 w 418564"/>
                  <a:gd name="connsiteY917" fmla="*/ 219565 h 419737"/>
                  <a:gd name="connsiteX918" fmla="*/ 398916 w 418564"/>
                  <a:gd name="connsiteY918" fmla="*/ 217356 h 419737"/>
                  <a:gd name="connsiteX919" fmla="*/ 398916 w 418564"/>
                  <a:gd name="connsiteY919" fmla="*/ 217356 h 419737"/>
                  <a:gd name="connsiteX920" fmla="*/ 399952 w 418564"/>
                  <a:gd name="connsiteY920" fmla="*/ 216528 h 419737"/>
                  <a:gd name="connsiteX921" fmla="*/ 400021 w 418564"/>
                  <a:gd name="connsiteY921" fmla="*/ 216459 h 419737"/>
                  <a:gd name="connsiteX922" fmla="*/ 400159 w 418564"/>
                  <a:gd name="connsiteY922" fmla="*/ 216321 h 419737"/>
                  <a:gd name="connsiteX923" fmla="*/ 400297 w 418564"/>
                  <a:gd name="connsiteY923" fmla="*/ 216183 h 419737"/>
                  <a:gd name="connsiteX924" fmla="*/ 400987 w 418564"/>
                  <a:gd name="connsiteY924" fmla="*/ 215630 h 419737"/>
                  <a:gd name="connsiteX925" fmla="*/ 401056 w 418564"/>
                  <a:gd name="connsiteY925" fmla="*/ 215561 h 419737"/>
                  <a:gd name="connsiteX926" fmla="*/ 401125 w 418564"/>
                  <a:gd name="connsiteY926" fmla="*/ 215492 h 419737"/>
                  <a:gd name="connsiteX927" fmla="*/ 402023 w 418564"/>
                  <a:gd name="connsiteY927" fmla="*/ 214733 h 419737"/>
                  <a:gd name="connsiteX928" fmla="*/ 402023 w 418564"/>
                  <a:gd name="connsiteY928" fmla="*/ 214733 h 419737"/>
                  <a:gd name="connsiteX929" fmla="*/ 402023 w 418564"/>
                  <a:gd name="connsiteY929" fmla="*/ 214733 h 419737"/>
                  <a:gd name="connsiteX930" fmla="*/ 402989 w 418564"/>
                  <a:gd name="connsiteY930" fmla="*/ 213904 h 419737"/>
                  <a:gd name="connsiteX931" fmla="*/ 402989 w 418564"/>
                  <a:gd name="connsiteY931" fmla="*/ 213904 h 419737"/>
                  <a:gd name="connsiteX932" fmla="*/ 404991 w 418564"/>
                  <a:gd name="connsiteY932" fmla="*/ 212110 h 419737"/>
                  <a:gd name="connsiteX933" fmla="*/ 405060 w 418564"/>
                  <a:gd name="connsiteY933" fmla="*/ 212041 h 419737"/>
                  <a:gd name="connsiteX934" fmla="*/ 406027 w 418564"/>
                  <a:gd name="connsiteY934" fmla="*/ 211143 h 419737"/>
                  <a:gd name="connsiteX935" fmla="*/ 406993 w 418564"/>
                  <a:gd name="connsiteY935" fmla="*/ 210246 h 419737"/>
                  <a:gd name="connsiteX936" fmla="*/ 406993 w 418564"/>
                  <a:gd name="connsiteY936" fmla="*/ 210177 h 419737"/>
                  <a:gd name="connsiteX937" fmla="*/ 407891 w 418564"/>
                  <a:gd name="connsiteY937" fmla="*/ 209279 h 419737"/>
                  <a:gd name="connsiteX938" fmla="*/ 407891 w 418564"/>
                  <a:gd name="connsiteY938" fmla="*/ 209279 h 419737"/>
                  <a:gd name="connsiteX939" fmla="*/ 407960 w 418564"/>
                  <a:gd name="connsiteY939" fmla="*/ 209210 h 419737"/>
                  <a:gd name="connsiteX940" fmla="*/ 408926 w 418564"/>
                  <a:gd name="connsiteY940" fmla="*/ 208244 h 419737"/>
                  <a:gd name="connsiteX941" fmla="*/ 409824 w 418564"/>
                  <a:gd name="connsiteY941" fmla="*/ 207277 h 419737"/>
                  <a:gd name="connsiteX942" fmla="*/ 409824 w 418564"/>
                  <a:gd name="connsiteY942" fmla="*/ 207277 h 419737"/>
                  <a:gd name="connsiteX943" fmla="*/ 409824 w 418564"/>
                  <a:gd name="connsiteY943" fmla="*/ 207277 h 419737"/>
                  <a:gd name="connsiteX944" fmla="*/ 410514 w 418564"/>
                  <a:gd name="connsiteY944" fmla="*/ 206518 h 419737"/>
                  <a:gd name="connsiteX945" fmla="*/ 410514 w 418564"/>
                  <a:gd name="connsiteY945" fmla="*/ 206518 h 419737"/>
                  <a:gd name="connsiteX946" fmla="*/ 410721 w 418564"/>
                  <a:gd name="connsiteY946" fmla="*/ 206311 h 419737"/>
                  <a:gd name="connsiteX947" fmla="*/ 410721 w 418564"/>
                  <a:gd name="connsiteY947" fmla="*/ 206311 h 419737"/>
                  <a:gd name="connsiteX948" fmla="*/ 411343 w 418564"/>
                  <a:gd name="connsiteY948" fmla="*/ 205620 h 419737"/>
                  <a:gd name="connsiteX949" fmla="*/ 411619 w 418564"/>
                  <a:gd name="connsiteY949" fmla="*/ 205344 h 419737"/>
                  <a:gd name="connsiteX950" fmla="*/ 411619 w 418564"/>
                  <a:gd name="connsiteY950" fmla="*/ 205344 h 419737"/>
                  <a:gd name="connsiteX951" fmla="*/ 411619 w 418564"/>
                  <a:gd name="connsiteY951" fmla="*/ 205344 h 419737"/>
                  <a:gd name="connsiteX952" fmla="*/ 412378 w 418564"/>
                  <a:gd name="connsiteY952" fmla="*/ 204516 h 419737"/>
                  <a:gd name="connsiteX953" fmla="*/ 412516 w 418564"/>
                  <a:gd name="connsiteY953" fmla="*/ 204378 h 419737"/>
                  <a:gd name="connsiteX954" fmla="*/ 413138 w 418564"/>
                  <a:gd name="connsiteY954" fmla="*/ 203618 h 419737"/>
                  <a:gd name="connsiteX955" fmla="*/ 413276 w 418564"/>
                  <a:gd name="connsiteY955" fmla="*/ 203411 h 419737"/>
                  <a:gd name="connsiteX956" fmla="*/ 413345 w 418564"/>
                  <a:gd name="connsiteY956" fmla="*/ 203342 h 419737"/>
                  <a:gd name="connsiteX957" fmla="*/ 413345 w 418564"/>
                  <a:gd name="connsiteY957" fmla="*/ 203342 h 419737"/>
                  <a:gd name="connsiteX958" fmla="*/ 414035 w 418564"/>
                  <a:gd name="connsiteY958" fmla="*/ 202445 h 419737"/>
                  <a:gd name="connsiteX959" fmla="*/ 414104 w 418564"/>
                  <a:gd name="connsiteY959" fmla="*/ 202306 h 419737"/>
                  <a:gd name="connsiteX960" fmla="*/ 414173 w 418564"/>
                  <a:gd name="connsiteY960" fmla="*/ 202237 h 419737"/>
                  <a:gd name="connsiteX961" fmla="*/ 414173 w 418564"/>
                  <a:gd name="connsiteY961" fmla="*/ 202168 h 419737"/>
                  <a:gd name="connsiteX962" fmla="*/ 414794 w 418564"/>
                  <a:gd name="connsiteY962" fmla="*/ 201409 h 419737"/>
                  <a:gd name="connsiteX963" fmla="*/ 414864 w 418564"/>
                  <a:gd name="connsiteY963" fmla="*/ 201340 h 419737"/>
                  <a:gd name="connsiteX964" fmla="*/ 414933 w 418564"/>
                  <a:gd name="connsiteY964" fmla="*/ 201202 h 419737"/>
                  <a:gd name="connsiteX965" fmla="*/ 415002 w 418564"/>
                  <a:gd name="connsiteY965" fmla="*/ 201133 h 419737"/>
                  <a:gd name="connsiteX966" fmla="*/ 415761 w 418564"/>
                  <a:gd name="connsiteY966" fmla="*/ 200166 h 419737"/>
                  <a:gd name="connsiteX967" fmla="*/ 415761 w 418564"/>
                  <a:gd name="connsiteY967" fmla="*/ 200166 h 419737"/>
                  <a:gd name="connsiteX968" fmla="*/ 415899 w 418564"/>
                  <a:gd name="connsiteY968" fmla="*/ 199959 h 419737"/>
                  <a:gd name="connsiteX969" fmla="*/ 416037 w 418564"/>
                  <a:gd name="connsiteY969" fmla="*/ 199821 h 419737"/>
                  <a:gd name="connsiteX970" fmla="*/ 416382 w 418564"/>
                  <a:gd name="connsiteY970" fmla="*/ 199407 h 419737"/>
                  <a:gd name="connsiteX971" fmla="*/ 416382 w 418564"/>
                  <a:gd name="connsiteY971" fmla="*/ 199407 h 419737"/>
                  <a:gd name="connsiteX972" fmla="*/ 416589 w 418564"/>
                  <a:gd name="connsiteY972" fmla="*/ 199200 h 419737"/>
                  <a:gd name="connsiteX973" fmla="*/ 416589 w 418564"/>
                  <a:gd name="connsiteY973" fmla="*/ 199200 h 419737"/>
                  <a:gd name="connsiteX974" fmla="*/ 417142 w 418564"/>
                  <a:gd name="connsiteY974" fmla="*/ 198440 h 419737"/>
                  <a:gd name="connsiteX975" fmla="*/ 417418 w 418564"/>
                  <a:gd name="connsiteY975" fmla="*/ 198095 h 419737"/>
                  <a:gd name="connsiteX976" fmla="*/ 417418 w 418564"/>
                  <a:gd name="connsiteY976" fmla="*/ 198026 h 419737"/>
                  <a:gd name="connsiteX977" fmla="*/ 418177 w 418564"/>
                  <a:gd name="connsiteY977" fmla="*/ 196922 h 419737"/>
                  <a:gd name="connsiteX978" fmla="*/ 418315 w 418564"/>
                  <a:gd name="connsiteY978" fmla="*/ 196715 h 419737"/>
                  <a:gd name="connsiteX979" fmla="*/ 418660 w 418564"/>
                  <a:gd name="connsiteY979" fmla="*/ 196231 h 419737"/>
                  <a:gd name="connsiteX980" fmla="*/ 394912 w 418564"/>
                  <a:gd name="connsiteY980" fmla="*/ 174623 h 419737"/>
                  <a:gd name="connsiteX981" fmla="*/ 394774 w 418564"/>
                  <a:gd name="connsiteY981" fmla="*/ 174761 h 419737"/>
                  <a:gd name="connsiteX982" fmla="*/ 394705 w 418564"/>
                  <a:gd name="connsiteY982" fmla="*/ 174899 h 419737"/>
                  <a:gd name="connsiteX983" fmla="*/ 394429 w 418564"/>
                  <a:gd name="connsiteY983" fmla="*/ 175383 h 419737"/>
                  <a:gd name="connsiteX984" fmla="*/ 394360 w 418564"/>
                  <a:gd name="connsiteY984" fmla="*/ 175452 h 419737"/>
                  <a:gd name="connsiteX985" fmla="*/ 394153 w 418564"/>
                  <a:gd name="connsiteY985" fmla="*/ 175728 h 419737"/>
                  <a:gd name="connsiteX986" fmla="*/ 392841 w 418564"/>
                  <a:gd name="connsiteY986" fmla="*/ 174968 h 419737"/>
                  <a:gd name="connsiteX987" fmla="*/ 350177 w 418564"/>
                  <a:gd name="connsiteY987" fmla="*/ 163025 h 419737"/>
                  <a:gd name="connsiteX988" fmla="*/ 350177 w 418564"/>
                  <a:gd name="connsiteY988" fmla="*/ 163025 h 419737"/>
                  <a:gd name="connsiteX989" fmla="*/ 395533 w 418564"/>
                  <a:gd name="connsiteY989" fmla="*/ 174209 h 419737"/>
                  <a:gd name="connsiteX990" fmla="*/ 395533 w 418564"/>
                  <a:gd name="connsiteY990" fmla="*/ 174209 h 419737"/>
                  <a:gd name="connsiteX991" fmla="*/ 395533 w 418564"/>
                  <a:gd name="connsiteY991" fmla="*/ 174209 h 419737"/>
                  <a:gd name="connsiteX992" fmla="*/ 395533 w 418564"/>
                  <a:gd name="connsiteY992" fmla="*/ 174209 h 419737"/>
                  <a:gd name="connsiteX993" fmla="*/ 395533 w 418564"/>
                  <a:gd name="connsiteY993" fmla="*/ 174209 h 419737"/>
                  <a:gd name="connsiteX994" fmla="*/ 377791 w 418564"/>
                  <a:gd name="connsiteY994" fmla="*/ 193470 h 419737"/>
                  <a:gd name="connsiteX995" fmla="*/ 377584 w 418564"/>
                  <a:gd name="connsiteY995" fmla="*/ 193608 h 419737"/>
                  <a:gd name="connsiteX996" fmla="*/ 377584 w 418564"/>
                  <a:gd name="connsiteY996" fmla="*/ 193608 h 419737"/>
                  <a:gd name="connsiteX997" fmla="*/ 377377 w 418564"/>
                  <a:gd name="connsiteY997" fmla="*/ 193746 h 419737"/>
                  <a:gd name="connsiteX998" fmla="*/ 376618 w 418564"/>
                  <a:gd name="connsiteY998" fmla="*/ 194298 h 419737"/>
                  <a:gd name="connsiteX999" fmla="*/ 376618 w 418564"/>
                  <a:gd name="connsiteY999" fmla="*/ 194298 h 419737"/>
                  <a:gd name="connsiteX1000" fmla="*/ 376618 w 418564"/>
                  <a:gd name="connsiteY1000" fmla="*/ 194298 h 419737"/>
                  <a:gd name="connsiteX1001" fmla="*/ 375927 w 418564"/>
                  <a:gd name="connsiteY1001" fmla="*/ 194782 h 419737"/>
                  <a:gd name="connsiteX1002" fmla="*/ 375858 w 418564"/>
                  <a:gd name="connsiteY1002" fmla="*/ 194782 h 419737"/>
                  <a:gd name="connsiteX1003" fmla="*/ 375237 w 418564"/>
                  <a:gd name="connsiteY1003" fmla="*/ 195196 h 419737"/>
                  <a:gd name="connsiteX1004" fmla="*/ 375168 w 418564"/>
                  <a:gd name="connsiteY1004" fmla="*/ 195265 h 419737"/>
                  <a:gd name="connsiteX1005" fmla="*/ 375030 w 418564"/>
                  <a:gd name="connsiteY1005" fmla="*/ 195334 h 419737"/>
                  <a:gd name="connsiteX1006" fmla="*/ 374892 w 418564"/>
                  <a:gd name="connsiteY1006" fmla="*/ 195403 h 419737"/>
                  <a:gd name="connsiteX1007" fmla="*/ 372337 w 418564"/>
                  <a:gd name="connsiteY1007" fmla="*/ 197060 h 419737"/>
                  <a:gd name="connsiteX1008" fmla="*/ 372268 w 418564"/>
                  <a:gd name="connsiteY1008" fmla="*/ 197129 h 419737"/>
                  <a:gd name="connsiteX1009" fmla="*/ 371992 w 418564"/>
                  <a:gd name="connsiteY1009" fmla="*/ 197267 h 419737"/>
                  <a:gd name="connsiteX1010" fmla="*/ 371923 w 418564"/>
                  <a:gd name="connsiteY1010" fmla="*/ 197336 h 419737"/>
                  <a:gd name="connsiteX1011" fmla="*/ 371923 w 418564"/>
                  <a:gd name="connsiteY1011" fmla="*/ 197336 h 419737"/>
                  <a:gd name="connsiteX1012" fmla="*/ 371233 w 418564"/>
                  <a:gd name="connsiteY1012" fmla="*/ 197750 h 419737"/>
                  <a:gd name="connsiteX1013" fmla="*/ 371233 w 418564"/>
                  <a:gd name="connsiteY1013" fmla="*/ 197750 h 419737"/>
                  <a:gd name="connsiteX1014" fmla="*/ 371233 w 418564"/>
                  <a:gd name="connsiteY1014" fmla="*/ 197750 h 419737"/>
                  <a:gd name="connsiteX1015" fmla="*/ 371026 w 418564"/>
                  <a:gd name="connsiteY1015" fmla="*/ 197888 h 419737"/>
                  <a:gd name="connsiteX1016" fmla="*/ 370957 w 418564"/>
                  <a:gd name="connsiteY1016" fmla="*/ 197888 h 419737"/>
                  <a:gd name="connsiteX1017" fmla="*/ 369576 w 418564"/>
                  <a:gd name="connsiteY1017" fmla="*/ 198717 h 419737"/>
                  <a:gd name="connsiteX1018" fmla="*/ 369507 w 418564"/>
                  <a:gd name="connsiteY1018" fmla="*/ 198717 h 419737"/>
                  <a:gd name="connsiteX1019" fmla="*/ 369300 w 418564"/>
                  <a:gd name="connsiteY1019" fmla="*/ 198855 h 419737"/>
                  <a:gd name="connsiteX1020" fmla="*/ 368748 w 418564"/>
                  <a:gd name="connsiteY1020" fmla="*/ 199131 h 419737"/>
                  <a:gd name="connsiteX1021" fmla="*/ 368540 w 418564"/>
                  <a:gd name="connsiteY1021" fmla="*/ 199269 h 419737"/>
                  <a:gd name="connsiteX1022" fmla="*/ 368540 w 418564"/>
                  <a:gd name="connsiteY1022" fmla="*/ 199269 h 419737"/>
                  <a:gd name="connsiteX1023" fmla="*/ 367919 w 418564"/>
                  <a:gd name="connsiteY1023" fmla="*/ 199614 h 419737"/>
                  <a:gd name="connsiteX1024" fmla="*/ 367919 w 418564"/>
                  <a:gd name="connsiteY1024" fmla="*/ 199614 h 419737"/>
                  <a:gd name="connsiteX1025" fmla="*/ 366884 w 418564"/>
                  <a:gd name="connsiteY1025" fmla="*/ 200166 h 419737"/>
                  <a:gd name="connsiteX1026" fmla="*/ 365434 w 418564"/>
                  <a:gd name="connsiteY1026" fmla="*/ 200857 h 419737"/>
                  <a:gd name="connsiteX1027" fmla="*/ 365365 w 418564"/>
                  <a:gd name="connsiteY1027" fmla="*/ 200926 h 419737"/>
                  <a:gd name="connsiteX1028" fmla="*/ 365158 w 418564"/>
                  <a:gd name="connsiteY1028" fmla="*/ 200995 h 419737"/>
                  <a:gd name="connsiteX1029" fmla="*/ 364605 w 418564"/>
                  <a:gd name="connsiteY1029" fmla="*/ 201271 h 419737"/>
                  <a:gd name="connsiteX1030" fmla="*/ 364536 w 418564"/>
                  <a:gd name="connsiteY1030" fmla="*/ 201340 h 419737"/>
                  <a:gd name="connsiteX1031" fmla="*/ 364329 w 418564"/>
                  <a:gd name="connsiteY1031" fmla="*/ 201409 h 419737"/>
                  <a:gd name="connsiteX1032" fmla="*/ 363777 w 418564"/>
                  <a:gd name="connsiteY1032" fmla="*/ 201685 h 419737"/>
                  <a:gd name="connsiteX1033" fmla="*/ 363570 w 418564"/>
                  <a:gd name="connsiteY1033" fmla="*/ 201754 h 419737"/>
                  <a:gd name="connsiteX1034" fmla="*/ 363570 w 418564"/>
                  <a:gd name="connsiteY1034" fmla="*/ 201754 h 419737"/>
                  <a:gd name="connsiteX1035" fmla="*/ 362051 w 418564"/>
                  <a:gd name="connsiteY1035" fmla="*/ 202375 h 419737"/>
                  <a:gd name="connsiteX1036" fmla="*/ 361913 w 418564"/>
                  <a:gd name="connsiteY1036" fmla="*/ 202445 h 419737"/>
                  <a:gd name="connsiteX1037" fmla="*/ 361844 w 418564"/>
                  <a:gd name="connsiteY1037" fmla="*/ 202445 h 419737"/>
                  <a:gd name="connsiteX1038" fmla="*/ 360325 w 418564"/>
                  <a:gd name="connsiteY1038" fmla="*/ 202997 h 419737"/>
                  <a:gd name="connsiteX1039" fmla="*/ 360256 w 418564"/>
                  <a:gd name="connsiteY1039" fmla="*/ 202997 h 419737"/>
                  <a:gd name="connsiteX1040" fmla="*/ 360118 w 418564"/>
                  <a:gd name="connsiteY1040" fmla="*/ 203066 h 419737"/>
                  <a:gd name="connsiteX1041" fmla="*/ 360049 w 418564"/>
                  <a:gd name="connsiteY1041" fmla="*/ 203066 h 419737"/>
                  <a:gd name="connsiteX1042" fmla="*/ 359980 w 418564"/>
                  <a:gd name="connsiteY1042" fmla="*/ 203066 h 419737"/>
                  <a:gd name="connsiteX1043" fmla="*/ 359428 w 418564"/>
                  <a:gd name="connsiteY1043" fmla="*/ 203273 h 419737"/>
                  <a:gd name="connsiteX1044" fmla="*/ 359359 w 418564"/>
                  <a:gd name="connsiteY1044" fmla="*/ 203273 h 419737"/>
                  <a:gd name="connsiteX1045" fmla="*/ 359152 w 418564"/>
                  <a:gd name="connsiteY1045" fmla="*/ 203342 h 419737"/>
                  <a:gd name="connsiteX1046" fmla="*/ 358530 w 418564"/>
                  <a:gd name="connsiteY1046" fmla="*/ 203549 h 419737"/>
                  <a:gd name="connsiteX1047" fmla="*/ 358323 w 418564"/>
                  <a:gd name="connsiteY1047" fmla="*/ 203618 h 419737"/>
                  <a:gd name="connsiteX1048" fmla="*/ 358323 w 418564"/>
                  <a:gd name="connsiteY1048" fmla="*/ 203618 h 419737"/>
                  <a:gd name="connsiteX1049" fmla="*/ 357633 w 418564"/>
                  <a:gd name="connsiteY1049" fmla="*/ 203825 h 419737"/>
                  <a:gd name="connsiteX1050" fmla="*/ 357426 w 418564"/>
                  <a:gd name="connsiteY1050" fmla="*/ 203894 h 419737"/>
                  <a:gd name="connsiteX1051" fmla="*/ 357357 w 418564"/>
                  <a:gd name="connsiteY1051" fmla="*/ 203894 h 419737"/>
                  <a:gd name="connsiteX1052" fmla="*/ 356666 w 418564"/>
                  <a:gd name="connsiteY1052" fmla="*/ 204101 h 419737"/>
                  <a:gd name="connsiteX1053" fmla="*/ 356528 w 418564"/>
                  <a:gd name="connsiteY1053" fmla="*/ 204170 h 419737"/>
                  <a:gd name="connsiteX1054" fmla="*/ 356459 w 418564"/>
                  <a:gd name="connsiteY1054" fmla="*/ 204170 h 419737"/>
                  <a:gd name="connsiteX1055" fmla="*/ 355769 w 418564"/>
                  <a:gd name="connsiteY1055" fmla="*/ 204378 h 419737"/>
                  <a:gd name="connsiteX1056" fmla="*/ 355631 w 418564"/>
                  <a:gd name="connsiteY1056" fmla="*/ 204447 h 419737"/>
                  <a:gd name="connsiteX1057" fmla="*/ 355562 w 418564"/>
                  <a:gd name="connsiteY1057" fmla="*/ 204447 h 419737"/>
                  <a:gd name="connsiteX1058" fmla="*/ 354664 w 418564"/>
                  <a:gd name="connsiteY1058" fmla="*/ 204723 h 419737"/>
                  <a:gd name="connsiteX1059" fmla="*/ 354457 w 418564"/>
                  <a:gd name="connsiteY1059" fmla="*/ 204792 h 419737"/>
                  <a:gd name="connsiteX1060" fmla="*/ 353974 w 418564"/>
                  <a:gd name="connsiteY1060" fmla="*/ 204930 h 419737"/>
                  <a:gd name="connsiteX1061" fmla="*/ 353767 w 418564"/>
                  <a:gd name="connsiteY1061" fmla="*/ 204999 h 419737"/>
                  <a:gd name="connsiteX1062" fmla="*/ 353076 w 418564"/>
                  <a:gd name="connsiteY1062" fmla="*/ 205206 h 419737"/>
                  <a:gd name="connsiteX1063" fmla="*/ 352869 w 418564"/>
                  <a:gd name="connsiteY1063" fmla="*/ 205275 h 419737"/>
                  <a:gd name="connsiteX1064" fmla="*/ 352248 w 418564"/>
                  <a:gd name="connsiteY1064" fmla="*/ 205413 h 419737"/>
                  <a:gd name="connsiteX1065" fmla="*/ 352248 w 418564"/>
                  <a:gd name="connsiteY1065" fmla="*/ 205413 h 419737"/>
                  <a:gd name="connsiteX1066" fmla="*/ 352041 w 418564"/>
                  <a:gd name="connsiteY1066" fmla="*/ 205482 h 419737"/>
                  <a:gd name="connsiteX1067" fmla="*/ 352041 w 418564"/>
                  <a:gd name="connsiteY1067" fmla="*/ 205482 h 419737"/>
                  <a:gd name="connsiteX1068" fmla="*/ 351351 w 418564"/>
                  <a:gd name="connsiteY1068" fmla="*/ 205620 h 419737"/>
                  <a:gd name="connsiteX1069" fmla="*/ 351351 w 418564"/>
                  <a:gd name="connsiteY1069" fmla="*/ 205620 h 419737"/>
                  <a:gd name="connsiteX1070" fmla="*/ 351143 w 418564"/>
                  <a:gd name="connsiteY1070" fmla="*/ 205689 h 419737"/>
                  <a:gd name="connsiteX1071" fmla="*/ 350522 w 418564"/>
                  <a:gd name="connsiteY1071" fmla="*/ 205827 h 419737"/>
                  <a:gd name="connsiteX1072" fmla="*/ 350315 w 418564"/>
                  <a:gd name="connsiteY1072" fmla="*/ 205896 h 419737"/>
                  <a:gd name="connsiteX1073" fmla="*/ 350246 w 418564"/>
                  <a:gd name="connsiteY1073" fmla="*/ 205896 h 419737"/>
                  <a:gd name="connsiteX1074" fmla="*/ 349970 w 418564"/>
                  <a:gd name="connsiteY1074" fmla="*/ 205965 h 419737"/>
                  <a:gd name="connsiteX1075" fmla="*/ 377791 w 418564"/>
                  <a:gd name="connsiteY1075" fmla="*/ 193470 h 419737"/>
                  <a:gd name="connsiteX1076" fmla="*/ 377791 w 418564"/>
                  <a:gd name="connsiteY1076" fmla="*/ 193470 h 419737"/>
                  <a:gd name="connsiteX1077" fmla="*/ 81351 w 418564"/>
                  <a:gd name="connsiteY1077" fmla="*/ 212524 h 419737"/>
                  <a:gd name="connsiteX1078" fmla="*/ 24880 w 418564"/>
                  <a:gd name="connsiteY1078" fmla="*/ 243452 h 419737"/>
                  <a:gd name="connsiteX1079" fmla="*/ 47938 w 418564"/>
                  <a:gd name="connsiteY1079" fmla="*/ 221982 h 419737"/>
                  <a:gd name="connsiteX1080" fmla="*/ 47938 w 418564"/>
                  <a:gd name="connsiteY1080" fmla="*/ 221982 h 419737"/>
                  <a:gd name="connsiteX1081" fmla="*/ 81351 w 418564"/>
                  <a:gd name="connsiteY1081" fmla="*/ 212524 h 419737"/>
                  <a:gd name="connsiteX1082" fmla="*/ 81351 w 418564"/>
                  <a:gd name="connsiteY1082" fmla="*/ 212524 h 419737"/>
                  <a:gd name="connsiteX1083" fmla="*/ 172133 w 418564"/>
                  <a:gd name="connsiteY1083" fmla="*/ 264577 h 419737"/>
                  <a:gd name="connsiteX1084" fmla="*/ 88324 w 418564"/>
                  <a:gd name="connsiteY1084" fmla="*/ 328504 h 419737"/>
                  <a:gd name="connsiteX1085" fmla="*/ 85424 w 418564"/>
                  <a:gd name="connsiteY1085" fmla="*/ 353219 h 419737"/>
                  <a:gd name="connsiteX1086" fmla="*/ 85424 w 418564"/>
                  <a:gd name="connsiteY1086" fmla="*/ 353219 h 419737"/>
                  <a:gd name="connsiteX1087" fmla="*/ 92259 w 418564"/>
                  <a:gd name="connsiteY1087" fmla="*/ 384630 h 419737"/>
                  <a:gd name="connsiteX1088" fmla="*/ 92466 w 418564"/>
                  <a:gd name="connsiteY1088" fmla="*/ 384630 h 419737"/>
                  <a:gd name="connsiteX1089" fmla="*/ 92466 w 418564"/>
                  <a:gd name="connsiteY1089" fmla="*/ 384630 h 419737"/>
                  <a:gd name="connsiteX1090" fmla="*/ 93433 w 418564"/>
                  <a:gd name="connsiteY1090" fmla="*/ 384561 h 419737"/>
                  <a:gd name="connsiteX1091" fmla="*/ 93778 w 418564"/>
                  <a:gd name="connsiteY1091" fmla="*/ 384561 h 419737"/>
                  <a:gd name="connsiteX1092" fmla="*/ 93847 w 418564"/>
                  <a:gd name="connsiteY1092" fmla="*/ 384561 h 419737"/>
                  <a:gd name="connsiteX1093" fmla="*/ 94813 w 418564"/>
                  <a:gd name="connsiteY1093" fmla="*/ 384423 h 419737"/>
                  <a:gd name="connsiteX1094" fmla="*/ 95159 w 418564"/>
                  <a:gd name="connsiteY1094" fmla="*/ 384354 h 419737"/>
                  <a:gd name="connsiteX1095" fmla="*/ 98817 w 418564"/>
                  <a:gd name="connsiteY1095" fmla="*/ 383871 h 419737"/>
                  <a:gd name="connsiteX1096" fmla="*/ 98886 w 418564"/>
                  <a:gd name="connsiteY1096" fmla="*/ 383871 h 419737"/>
                  <a:gd name="connsiteX1097" fmla="*/ 99232 w 418564"/>
                  <a:gd name="connsiteY1097" fmla="*/ 383802 h 419737"/>
                  <a:gd name="connsiteX1098" fmla="*/ 99508 w 418564"/>
                  <a:gd name="connsiteY1098" fmla="*/ 383733 h 419737"/>
                  <a:gd name="connsiteX1099" fmla="*/ 99508 w 418564"/>
                  <a:gd name="connsiteY1099" fmla="*/ 383733 h 419737"/>
                  <a:gd name="connsiteX1100" fmla="*/ 99577 w 418564"/>
                  <a:gd name="connsiteY1100" fmla="*/ 383733 h 419737"/>
                  <a:gd name="connsiteX1101" fmla="*/ 100474 w 418564"/>
                  <a:gd name="connsiteY1101" fmla="*/ 383594 h 419737"/>
                  <a:gd name="connsiteX1102" fmla="*/ 100474 w 418564"/>
                  <a:gd name="connsiteY1102" fmla="*/ 383594 h 419737"/>
                  <a:gd name="connsiteX1103" fmla="*/ 101441 w 418564"/>
                  <a:gd name="connsiteY1103" fmla="*/ 383387 h 419737"/>
                  <a:gd name="connsiteX1104" fmla="*/ 101786 w 418564"/>
                  <a:gd name="connsiteY1104" fmla="*/ 383318 h 419737"/>
                  <a:gd name="connsiteX1105" fmla="*/ 101924 w 418564"/>
                  <a:gd name="connsiteY1105" fmla="*/ 383318 h 419737"/>
                  <a:gd name="connsiteX1106" fmla="*/ 102131 w 418564"/>
                  <a:gd name="connsiteY1106" fmla="*/ 383249 h 419737"/>
                  <a:gd name="connsiteX1107" fmla="*/ 102200 w 418564"/>
                  <a:gd name="connsiteY1107" fmla="*/ 383249 h 419737"/>
                  <a:gd name="connsiteX1108" fmla="*/ 103029 w 418564"/>
                  <a:gd name="connsiteY1108" fmla="*/ 383111 h 419737"/>
                  <a:gd name="connsiteX1109" fmla="*/ 103098 w 418564"/>
                  <a:gd name="connsiteY1109" fmla="*/ 383111 h 419737"/>
                  <a:gd name="connsiteX1110" fmla="*/ 103926 w 418564"/>
                  <a:gd name="connsiteY1110" fmla="*/ 382973 h 419737"/>
                  <a:gd name="connsiteX1111" fmla="*/ 103995 w 418564"/>
                  <a:gd name="connsiteY1111" fmla="*/ 382973 h 419737"/>
                  <a:gd name="connsiteX1112" fmla="*/ 104202 w 418564"/>
                  <a:gd name="connsiteY1112" fmla="*/ 382904 h 419737"/>
                  <a:gd name="connsiteX1113" fmla="*/ 105445 w 418564"/>
                  <a:gd name="connsiteY1113" fmla="*/ 382628 h 419737"/>
                  <a:gd name="connsiteX1114" fmla="*/ 105376 w 418564"/>
                  <a:gd name="connsiteY1114" fmla="*/ 382628 h 419737"/>
                  <a:gd name="connsiteX1115" fmla="*/ 105721 w 418564"/>
                  <a:gd name="connsiteY1115" fmla="*/ 382559 h 419737"/>
                  <a:gd name="connsiteX1116" fmla="*/ 105721 w 418564"/>
                  <a:gd name="connsiteY1116" fmla="*/ 382559 h 419737"/>
                  <a:gd name="connsiteX1117" fmla="*/ 107999 w 418564"/>
                  <a:gd name="connsiteY1117" fmla="*/ 382007 h 419737"/>
                  <a:gd name="connsiteX1118" fmla="*/ 108068 w 418564"/>
                  <a:gd name="connsiteY1118" fmla="*/ 382007 h 419737"/>
                  <a:gd name="connsiteX1119" fmla="*/ 108344 w 418564"/>
                  <a:gd name="connsiteY1119" fmla="*/ 381938 h 419737"/>
                  <a:gd name="connsiteX1120" fmla="*/ 108413 w 418564"/>
                  <a:gd name="connsiteY1120" fmla="*/ 381938 h 419737"/>
                  <a:gd name="connsiteX1121" fmla="*/ 109311 w 418564"/>
                  <a:gd name="connsiteY1121" fmla="*/ 381731 h 419737"/>
                  <a:gd name="connsiteX1122" fmla="*/ 109311 w 418564"/>
                  <a:gd name="connsiteY1122" fmla="*/ 381731 h 419737"/>
                  <a:gd name="connsiteX1123" fmla="*/ 112210 w 418564"/>
                  <a:gd name="connsiteY1123" fmla="*/ 380902 h 419737"/>
                  <a:gd name="connsiteX1124" fmla="*/ 112210 w 418564"/>
                  <a:gd name="connsiteY1124" fmla="*/ 380902 h 419737"/>
                  <a:gd name="connsiteX1125" fmla="*/ 114420 w 418564"/>
                  <a:gd name="connsiteY1125" fmla="*/ 380212 h 419737"/>
                  <a:gd name="connsiteX1126" fmla="*/ 114489 w 418564"/>
                  <a:gd name="connsiteY1126" fmla="*/ 380212 h 419737"/>
                  <a:gd name="connsiteX1127" fmla="*/ 114765 w 418564"/>
                  <a:gd name="connsiteY1127" fmla="*/ 380143 h 419737"/>
                  <a:gd name="connsiteX1128" fmla="*/ 114765 w 418564"/>
                  <a:gd name="connsiteY1128" fmla="*/ 380143 h 419737"/>
                  <a:gd name="connsiteX1129" fmla="*/ 115731 w 418564"/>
                  <a:gd name="connsiteY1129" fmla="*/ 379798 h 419737"/>
                  <a:gd name="connsiteX1130" fmla="*/ 116076 w 418564"/>
                  <a:gd name="connsiteY1130" fmla="*/ 379659 h 419737"/>
                  <a:gd name="connsiteX1131" fmla="*/ 116076 w 418564"/>
                  <a:gd name="connsiteY1131" fmla="*/ 379659 h 419737"/>
                  <a:gd name="connsiteX1132" fmla="*/ 119528 w 418564"/>
                  <a:gd name="connsiteY1132" fmla="*/ 378417 h 419737"/>
                  <a:gd name="connsiteX1133" fmla="*/ 119528 w 418564"/>
                  <a:gd name="connsiteY1133" fmla="*/ 378417 h 419737"/>
                  <a:gd name="connsiteX1134" fmla="*/ 121116 w 418564"/>
                  <a:gd name="connsiteY1134" fmla="*/ 377796 h 419737"/>
                  <a:gd name="connsiteX1135" fmla="*/ 121116 w 418564"/>
                  <a:gd name="connsiteY1135" fmla="*/ 377796 h 419737"/>
                  <a:gd name="connsiteX1136" fmla="*/ 122014 w 418564"/>
                  <a:gd name="connsiteY1136" fmla="*/ 377450 h 419737"/>
                  <a:gd name="connsiteX1137" fmla="*/ 122083 w 418564"/>
                  <a:gd name="connsiteY1137" fmla="*/ 377450 h 419737"/>
                  <a:gd name="connsiteX1138" fmla="*/ 122359 w 418564"/>
                  <a:gd name="connsiteY1138" fmla="*/ 377312 h 419737"/>
                  <a:gd name="connsiteX1139" fmla="*/ 122359 w 418564"/>
                  <a:gd name="connsiteY1139" fmla="*/ 377312 h 419737"/>
                  <a:gd name="connsiteX1140" fmla="*/ 123256 w 418564"/>
                  <a:gd name="connsiteY1140" fmla="*/ 376898 h 419737"/>
                  <a:gd name="connsiteX1141" fmla="*/ 123532 w 418564"/>
                  <a:gd name="connsiteY1141" fmla="*/ 376760 h 419737"/>
                  <a:gd name="connsiteX1142" fmla="*/ 123601 w 418564"/>
                  <a:gd name="connsiteY1142" fmla="*/ 376760 h 419737"/>
                  <a:gd name="connsiteX1143" fmla="*/ 124499 w 418564"/>
                  <a:gd name="connsiteY1143" fmla="*/ 376346 h 419737"/>
                  <a:gd name="connsiteX1144" fmla="*/ 124568 w 418564"/>
                  <a:gd name="connsiteY1144" fmla="*/ 376346 h 419737"/>
                  <a:gd name="connsiteX1145" fmla="*/ 124775 w 418564"/>
                  <a:gd name="connsiteY1145" fmla="*/ 376277 h 419737"/>
                  <a:gd name="connsiteX1146" fmla="*/ 124844 w 418564"/>
                  <a:gd name="connsiteY1146" fmla="*/ 376208 h 419737"/>
                  <a:gd name="connsiteX1147" fmla="*/ 125672 w 418564"/>
                  <a:gd name="connsiteY1147" fmla="*/ 375863 h 419737"/>
                  <a:gd name="connsiteX1148" fmla="*/ 125672 w 418564"/>
                  <a:gd name="connsiteY1148" fmla="*/ 375863 h 419737"/>
                  <a:gd name="connsiteX1149" fmla="*/ 125949 w 418564"/>
                  <a:gd name="connsiteY1149" fmla="*/ 375724 h 419737"/>
                  <a:gd name="connsiteX1150" fmla="*/ 126018 w 418564"/>
                  <a:gd name="connsiteY1150" fmla="*/ 375724 h 419737"/>
                  <a:gd name="connsiteX1151" fmla="*/ 128089 w 418564"/>
                  <a:gd name="connsiteY1151" fmla="*/ 374758 h 419737"/>
                  <a:gd name="connsiteX1152" fmla="*/ 128158 w 418564"/>
                  <a:gd name="connsiteY1152" fmla="*/ 374758 h 419737"/>
                  <a:gd name="connsiteX1153" fmla="*/ 128434 w 418564"/>
                  <a:gd name="connsiteY1153" fmla="*/ 374620 h 419737"/>
                  <a:gd name="connsiteX1154" fmla="*/ 128503 w 418564"/>
                  <a:gd name="connsiteY1154" fmla="*/ 374620 h 419737"/>
                  <a:gd name="connsiteX1155" fmla="*/ 129331 w 418564"/>
                  <a:gd name="connsiteY1155" fmla="*/ 374206 h 419737"/>
                  <a:gd name="connsiteX1156" fmla="*/ 129400 w 418564"/>
                  <a:gd name="connsiteY1156" fmla="*/ 374206 h 419737"/>
                  <a:gd name="connsiteX1157" fmla="*/ 129607 w 418564"/>
                  <a:gd name="connsiteY1157" fmla="*/ 374068 h 419737"/>
                  <a:gd name="connsiteX1158" fmla="*/ 129676 w 418564"/>
                  <a:gd name="connsiteY1158" fmla="*/ 374068 h 419737"/>
                  <a:gd name="connsiteX1159" fmla="*/ 129953 w 418564"/>
                  <a:gd name="connsiteY1159" fmla="*/ 373929 h 419737"/>
                  <a:gd name="connsiteX1160" fmla="*/ 130022 w 418564"/>
                  <a:gd name="connsiteY1160" fmla="*/ 373929 h 419737"/>
                  <a:gd name="connsiteX1161" fmla="*/ 130919 w 418564"/>
                  <a:gd name="connsiteY1161" fmla="*/ 373515 h 419737"/>
                  <a:gd name="connsiteX1162" fmla="*/ 130919 w 418564"/>
                  <a:gd name="connsiteY1162" fmla="*/ 373515 h 419737"/>
                  <a:gd name="connsiteX1163" fmla="*/ 132507 w 418564"/>
                  <a:gd name="connsiteY1163" fmla="*/ 372687 h 419737"/>
                  <a:gd name="connsiteX1164" fmla="*/ 132507 w 418564"/>
                  <a:gd name="connsiteY1164" fmla="*/ 372687 h 419737"/>
                  <a:gd name="connsiteX1165" fmla="*/ 134164 w 418564"/>
                  <a:gd name="connsiteY1165" fmla="*/ 371789 h 419737"/>
                  <a:gd name="connsiteX1166" fmla="*/ 134302 w 418564"/>
                  <a:gd name="connsiteY1166" fmla="*/ 371720 h 419737"/>
                  <a:gd name="connsiteX1167" fmla="*/ 134440 w 418564"/>
                  <a:gd name="connsiteY1167" fmla="*/ 371651 h 419737"/>
                  <a:gd name="connsiteX1168" fmla="*/ 134509 w 418564"/>
                  <a:gd name="connsiteY1168" fmla="*/ 371651 h 419737"/>
                  <a:gd name="connsiteX1169" fmla="*/ 134578 w 418564"/>
                  <a:gd name="connsiteY1169" fmla="*/ 371582 h 419737"/>
                  <a:gd name="connsiteX1170" fmla="*/ 135130 w 418564"/>
                  <a:gd name="connsiteY1170" fmla="*/ 371306 h 419737"/>
                  <a:gd name="connsiteX1171" fmla="*/ 135130 w 418564"/>
                  <a:gd name="connsiteY1171" fmla="*/ 371306 h 419737"/>
                  <a:gd name="connsiteX1172" fmla="*/ 135614 w 418564"/>
                  <a:gd name="connsiteY1172" fmla="*/ 371030 h 419737"/>
                  <a:gd name="connsiteX1173" fmla="*/ 135614 w 418564"/>
                  <a:gd name="connsiteY1173" fmla="*/ 371030 h 419737"/>
                  <a:gd name="connsiteX1174" fmla="*/ 135683 w 418564"/>
                  <a:gd name="connsiteY1174" fmla="*/ 371030 h 419737"/>
                  <a:gd name="connsiteX1175" fmla="*/ 136787 w 418564"/>
                  <a:gd name="connsiteY1175" fmla="*/ 370340 h 419737"/>
                  <a:gd name="connsiteX1176" fmla="*/ 136787 w 418564"/>
                  <a:gd name="connsiteY1176" fmla="*/ 370340 h 419737"/>
                  <a:gd name="connsiteX1177" fmla="*/ 136856 w 418564"/>
                  <a:gd name="connsiteY1177" fmla="*/ 370271 h 419737"/>
                  <a:gd name="connsiteX1178" fmla="*/ 137892 w 418564"/>
                  <a:gd name="connsiteY1178" fmla="*/ 369580 h 419737"/>
                  <a:gd name="connsiteX1179" fmla="*/ 137892 w 418564"/>
                  <a:gd name="connsiteY1179" fmla="*/ 369580 h 419737"/>
                  <a:gd name="connsiteX1180" fmla="*/ 137961 w 418564"/>
                  <a:gd name="connsiteY1180" fmla="*/ 369511 h 419737"/>
                  <a:gd name="connsiteX1181" fmla="*/ 138996 w 418564"/>
                  <a:gd name="connsiteY1181" fmla="*/ 368821 h 419737"/>
                  <a:gd name="connsiteX1182" fmla="*/ 139411 w 418564"/>
                  <a:gd name="connsiteY1182" fmla="*/ 368545 h 419737"/>
                  <a:gd name="connsiteX1183" fmla="*/ 139411 w 418564"/>
                  <a:gd name="connsiteY1183" fmla="*/ 368545 h 419737"/>
                  <a:gd name="connsiteX1184" fmla="*/ 140101 w 418564"/>
                  <a:gd name="connsiteY1184" fmla="*/ 368061 h 419737"/>
                  <a:gd name="connsiteX1185" fmla="*/ 140377 w 418564"/>
                  <a:gd name="connsiteY1185" fmla="*/ 367854 h 419737"/>
                  <a:gd name="connsiteX1186" fmla="*/ 140515 w 418564"/>
                  <a:gd name="connsiteY1186" fmla="*/ 367716 h 419737"/>
                  <a:gd name="connsiteX1187" fmla="*/ 141205 w 418564"/>
                  <a:gd name="connsiteY1187" fmla="*/ 367233 h 419737"/>
                  <a:gd name="connsiteX1188" fmla="*/ 141205 w 418564"/>
                  <a:gd name="connsiteY1188" fmla="*/ 367233 h 419737"/>
                  <a:gd name="connsiteX1189" fmla="*/ 141344 w 418564"/>
                  <a:gd name="connsiteY1189" fmla="*/ 367164 h 419737"/>
                  <a:gd name="connsiteX1190" fmla="*/ 141620 w 418564"/>
                  <a:gd name="connsiteY1190" fmla="*/ 366957 h 419737"/>
                  <a:gd name="connsiteX1191" fmla="*/ 142310 w 418564"/>
                  <a:gd name="connsiteY1191" fmla="*/ 366474 h 419737"/>
                  <a:gd name="connsiteX1192" fmla="*/ 142310 w 418564"/>
                  <a:gd name="connsiteY1192" fmla="*/ 366474 h 419737"/>
                  <a:gd name="connsiteX1193" fmla="*/ 142379 w 418564"/>
                  <a:gd name="connsiteY1193" fmla="*/ 366405 h 419737"/>
                  <a:gd name="connsiteX1194" fmla="*/ 143415 w 418564"/>
                  <a:gd name="connsiteY1194" fmla="*/ 365645 h 419737"/>
                  <a:gd name="connsiteX1195" fmla="*/ 143415 w 418564"/>
                  <a:gd name="connsiteY1195" fmla="*/ 365645 h 419737"/>
                  <a:gd name="connsiteX1196" fmla="*/ 144450 w 418564"/>
                  <a:gd name="connsiteY1196" fmla="*/ 364886 h 419737"/>
                  <a:gd name="connsiteX1197" fmla="*/ 144450 w 418564"/>
                  <a:gd name="connsiteY1197" fmla="*/ 364886 h 419737"/>
                  <a:gd name="connsiteX1198" fmla="*/ 144864 w 418564"/>
                  <a:gd name="connsiteY1198" fmla="*/ 364610 h 419737"/>
                  <a:gd name="connsiteX1199" fmla="*/ 145555 w 418564"/>
                  <a:gd name="connsiteY1199" fmla="*/ 364126 h 419737"/>
                  <a:gd name="connsiteX1200" fmla="*/ 145624 w 418564"/>
                  <a:gd name="connsiteY1200" fmla="*/ 364057 h 419737"/>
                  <a:gd name="connsiteX1201" fmla="*/ 145693 w 418564"/>
                  <a:gd name="connsiteY1201" fmla="*/ 363988 h 419737"/>
                  <a:gd name="connsiteX1202" fmla="*/ 145831 w 418564"/>
                  <a:gd name="connsiteY1202" fmla="*/ 363919 h 419737"/>
                  <a:gd name="connsiteX1203" fmla="*/ 145900 w 418564"/>
                  <a:gd name="connsiteY1203" fmla="*/ 363850 h 419737"/>
                  <a:gd name="connsiteX1204" fmla="*/ 145969 w 418564"/>
                  <a:gd name="connsiteY1204" fmla="*/ 363781 h 419737"/>
                  <a:gd name="connsiteX1205" fmla="*/ 147419 w 418564"/>
                  <a:gd name="connsiteY1205" fmla="*/ 362608 h 419737"/>
                  <a:gd name="connsiteX1206" fmla="*/ 147488 w 418564"/>
                  <a:gd name="connsiteY1206" fmla="*/ 362539 h 419737"/>
                  <a:gd name="connsiteX1207" fmla="*/ 147626 w 418564"/>
                  <a:gd name="connsiteY1207" fmla="*/ 362470 h 419737"/>
                  <a:gd name="connsiteX1208" fmla="*/ 147764 w 418564"/>
                  <a:gd name="connsiteY1208" fmla="*/ 362331 h 419737"/>
                  <a:gd name="connsiteX1209" fmla="*/ 147695 w 418564"/>
                  <a:gd name="connsiteY1209" fmla="*/ 362401 h 419737"/>
                  <a:gd name="connsiteX1210" fmla="*/ 148730 w 418564"/>
                  <a:gd name="connsiteY1210" fmla="*/ 361572 h 419737"/>
                  <a:gd name="connsiteX1211" fmla="*/ 148730 w 418564"/>
                  <a:gd name="connsiteY1211" fmla="*/ 361572 h 419737"/>
                  <a:gd name="connsiteX1212" fmla="*/ 148799 w 418564"/>
                  <a:gd name="connsiteY1212" fmla="*/ 361503 h 419737"/>
                  <a:gd name="connsiteX1213" fmla="*/ 149076 w 418564"/>
                  <a:gd name="connsiteY1213" fmla="*/ 361227 h 419737"/>
                  <a:gd name="connsiteX1214" fmla="*/ 149766 w 418564"/>
                  <a:gd name="connsiteY1214" fmla="*/ 360675 h 419737"/>
                  <a:gd name="connsiteX1215" fmla="*/ 149766 w 418564"/>
                  <a:gd name="connsiteY1215" fmla="*/ 360675 h 419737"/>
                  <a:gd name="connsiteX1216" fmla="*/ 149766 w 418564"/>
                  <a:gd name="connsiteY1216" fmla="*/ 360675 h 419737"/>
                  <a:gd name="connsiteX1217" fmla="*/ 150732 w 418564"/>
                  <a:gd name="connsiteY1217" fmla="*/ 359846 h 419737"/>
                  <a:gd name="connsiteX1218" fmla="*/ 150870 w 418564"/>
                  <a:gd name="connsiteY1218" fmla="*/ 359708 h 419737"/>
                  <a:gd name="connsiteX1219" fmla="*/ 151699 w 418564"/>
                  <a:gd name="connsiteY1219" fmla="*/ 358949 h 419737"/>
                  <a:gd name="connsiteX1220" fmla="*/ 151906 w 418564"/>
                  <a:gd name="connsiteY1220" fmla="*/ 358742 h 419737"/>
                  <a:gd name="connsiteX1221" fmla="*/ 152044 w 418564"/>
                  <a:gd name="connsiteY1221" fmla="*/ 358604 h 419737"/>
                  <a:gd name="connsiteX1222" fmla="*/ 152665 w 418564"/>
                  <a:gd name="connsiteY1222" fmla="*/ 358051 h 419737"/>
                  <a:gd name="connsiteX1223" fmla="*/ 152665 w 418564"/>
                  <a:gd name="connsiteY1223" fmla="*/ 358051 h 419737"/>
                  <a:gd name="connsiteX1224" fmla="*/ 153632 w 418564"/>
                  <a:gd name="connsiteY1224" fmla="*/ 357154 h 419737"/>
                  <a:gd name="connsiteX1225" fmla="*/ 153632 w 418564"/>
                  <a:gd name="connsiteY1225" fmla="*/ 357154 h 419737"/>
                  <a:gd name="connsiteX1226" fmla="*/ 154598 w 418564"/>
                  <a:gd name="connsiteY1226" fmla="*/ 356256 h 419737"/>
                  <a:gd name="connsiteX1227" fmla="*/ 154598 w 418564"/>
                  <a:gd name="connsiteY1227" fmla="*/ 356256 h 419737"/>
                  <a:gd name="connsiteX1228" fmla="*/ 154667 w 418564"/>
                  <a:gd name="connsiteY1228" fmla="*/ 356187 h 419737"/>
                  <a:gd name="connsiteX1229" fmla="*/ 154667 w 418564"/>
                  <a:gd name="connsiteY1229" fmla="*/ 356187 h 419737"/>
                  <a:gd name="connsiteX1230" fmla="*/ 154667 w 418564"/>
                  <a:gd name="connsiteY1230" fmla="*/ 356187 h 419737"/>
                  <a:gd name="connsiteX1231" fmla="*/ 155496 w 418564"/>
                  <a:gd name="connsiteY1231" fmla="*/ 355359 h 419737"/>
                  <a:gd name="connsiteX1232" fmla="*/ 155841 w 418564"/>
                  <a:gd name="connsiteY1232" fmla="*/ 355014 h 419737"/>
                  <a:gd name="connsiteX1233" fmla="*/ 155841 w 418564"/>
                  <a:gd name="connsiteY1233" fmla="*/ 355014 h 419737"/>
                  <a:gd name="connsiteX1234" fmla="*/ 156186 w 418564"/>
                  <a:gd name="connsiteY1234" fmla="*/ 354599 h 419737"/>
                  <a:gd name="connsiteX1235" fmla="*/ 156186 w 418564"/>
                  <a:gd name="connsiteY1235" fmla="*/ 354599 h 419737"/>
                  <a:gd name="connsiteX1236" fmla="*/ 156393 w 418564"/>
                  <a:gd name="connsiteY1236" fmla="*/ 354392 h 419737"/>
                  <a:gd name="connsiteX1237" fmla="*/ 157291 w 418564"/>
                  <a:gd name="connsiteY1237" fmla="*/ 353426 h 419737"/>
                  <a:gd name="connsiteX1238" fmla="*/ 158050 w 418564"/>
                  <a:gd name="connsiteY1238" fmla="*/ 352597 h 419737"/>
                  <a:gd name="connsiteX1239" fmla="*/ 158188 w 418564"/>
                  <a:gd name="connsiteY1239" fmla="*/ 352459 h 419737"/>
                  <a:gd name="connsiteX1240" fmla="*/ 158810 w 418564"/>
                  <a:gd name="connsiteY1240" fmla="*/ 351769 h 419737"/>
                  <a:gd name="connsiteX1241" fmla="*/ 159086 w 418564"/>
                  <a:gd name="connsiteY1241" fmla="*/ 351424 h 419737"/>
                  <a:gd name="connsiteX1242" fmla="*/ 159845 w 418564"/>
                  <a:gd name="connsiteY1242" fmla="*/ 350526 h 419737"/>
                  <a:gd name="connsiteX1243" fmla="*/ 159914 w 418564"/>
                  <a:gd name="connsiteY1243" fmla="*/ 350457 h 419737"/>
                  <a:gd name="connsiteX1244" fmla="*/ 159983 w 418564"/>
                  <a:gd name="connsiteY1244" fmla="*/ 350388 h 419737"/>
                  <a:gd name="connsiteX1245" fmla="*/ 159983 w 418564"/>
                  <a:gd name="connsiteY1245" fmla="*/ 350388 h 419737"/>
                  <a:gd name="connsiteX1246" fmla="*/ 160881 w 418564"/>
                  <a:gd name="connsiteY1246" fmla="*/ 349353 h 419737"/>
                  <a:gd name="connsiteX1247" fmla="*/ 161088 w 418564"/>
                  <a:gd name="connsiteY1247" fmla="*/ 349146 h 419737"/>
                  <a:gd name="connsiteX1248" fmla="*/ 161226 w 418564"/>
                  <a:gd name="connsiteY1248" fmla="*/ 349008 h 419737"/>
                  <a:gd name="connsiteX1249" fmla="*/ 161778 w 418564"/>
                  <a:gd name="connsiteY1249" fmla="*/ 348386 h 419737"/>
                  <a:gd name="connsiteX1250" fmla="*/ 161778 w 418564"/>
                  <a:gd name="connsiteY1250" fmla="*/ 348386 h 419737"/>
                  <a:gd name="connsiteX1251" fmla="*/ 161985 w 418564"/>
                  <a:gd name="connsiteY1251" fmla="*/ 348110 h 419737"/>
                  <a:gd name="connsiteX1252" fmla="*/ 162054 w 418564"/>
                  <a:gd name="connsiteY1252" fmla="*/ 347972 h 419737"/>
                  <a:gd name="connsiteX1253" fmla="*/ 162607 w 418564"/>
                  <a:gd name="connsiteY1253" fmla="*/ 347282 h 419737"/>
                  <a:gd name="connsiteX1254" fmla="*/ 162607 w 418564"/>
                  <a:gd name="connsiteY1254" fmla="*/ 347282 h 419737"/>
                  <a:gd name="connsiteX1255" fmla="*/ 163228 w 418564"/>
                  <a:gd name="connsiteY1255" fmla="*/ 346453 h 419737"/>
                  <a:gd name="connsiteX1256" fmla="*/ 163228 w 418564"/>
                  <a:gd name="connsiteY1256" fmla="*/ 346453 h 419737"/>
                  <a:gd name="connsiteX1257" fmla="*/ 163435 w 418564"/>
                  <a:gd name="connsiteY1257" fmla="*/ 346246 h 419737"/>
                  <a:gd name="connsiteX1258" fmla="*/ 163435 w 418564"/>
                  <a:gd name="connsiteY1258" fmla="*/ 346246 h 419737"/>
                  <a:gd name="connsiteX1259" fmla="*/ 164263 w 418564"/>
                  <a:gd name="connsiteY1259" fmla="*/ 345211 h 419737"/>
                  <a:gd name="connsiteX1260" fmla="*/ 164263 w 418564"/>
                  <a:gd name="connsiteY1260" fmla="*/ 345211 h 419737"/>
                  <a:gd name="connsiteX1261" fmla="*/ 164816 w 418564"/>
                  <a:gd name="connsiteY1261" fmla="*/ 344520 h 419737"/>
                  <a:gd name="connsiteX1262" fmla="*/ 164816 w 418564"/>
                  <a:gd name="connsiteY1262" fmla="*/ 344520 h 419737"/>
                  <a:gd name="connsiteX1263" fmla="*/ 164885 w 418564"/>
                  <a:gd name="connsiteY1263" fmla="*/ 344451 h 419737"/>
                  <a:gd name="connsiteX1264" fmla="*/ 165023 w 418564"/>
                  <a:gd name="connsiteY1264" fmla="*/ 344244 h 419737"/>
                  <a:gd name="connsiteX1265" fmla="*/ 165092 w 418564"/>
                  <a:gd name="connsiteY1265" fmla="*/ 344175 h 419737"/>
                  <a:gd name="connsiteX1266" fmla="*/ 165713 w 418564"/>
                  <a:gd name="connsiteY1266" fmla="*/ 343347 h 419737"/>
                  <a:gd name="connsiteX1267" fmla="*/ 165920 w 418564"/>
                  <a:gd name="connsiteY1267" fmla="*/ 343071 h 419737"/>
                  <a:gd name="connsiteX1268" fmla="*/ 165989 w 418564"/>
                  <a:gd name="connsiteY1268" fmla="*/ 343001 h 419737"/>
                  <a:gd name="connsiteX1269" fmla="*/ 166127 w 418564"/>
                  <a:gd name="connsiteY1269" fmla="*/ 342863 h 419737"/>
                  <a:gd name="connsiteX1270" fmla="*/ 166127 w 418564"/>
                  <a:gd name="connsiteY1270" fmla="*/ 342863 h 419737"/>
                  <a:gd name="connsiteX1271" fmla="*/ 167508 w 418564"/>
                  <a:gd name="connsiteY1271" fmla="*/ 340861 h 419737"/>
                  <a:gd name="connsiteX1272" fmla="*/ 167508 w 418564"/>
                  <a:gd name="connsiteY1272" fmla="*/ 340861 h 419737"/>
                  <a:gd name="connsiteX1273" fmla="*/ 167991 w 418564"/>
                  <a:gd name="connsiteY1273" fmla="*/ 340102 h 419737"/>
                  <a:gd name="connsiteX1274" fmla="*/ 168198 w 418564"/>
                  <a:gd name="connsiteY1274" fmla="*/ 339826 h 419737"/>
                  <a:gd name="connsiteX1275" fmla="*/ 168268 w 418564"/>
                  <a:gd name="connsiteY1275" fmla="*/ 339757 h 419737"/>
                  <a:gd name="connsiteX1276" fmla="*/ 168682 w 418564"/>
                  <a:gd name="connsiteY1276" fmla="*/ 339066 h 419737"/>
                  <a:gd name="connsiteX1277" fmla="*/ 168820 w 418564"/>
                  <a:gd name="connsiteY1277" fmla="*/ 338859 h 419737"/>
                  <a:gd name="connsiteX1278" fmla="*/ 168958 w 418564"/>
                  <a:gd name="connsiteY1278" fmla="*/ 338652 h 419737"/>
                  <a:gd name="connsiteX1279" fmla="*/ 168958 w 418564"/>
                  <a:gd name="connsiteY1279" fmla="*/ 338652 h 419737"/>
                  <a:gd name="connsiteX1280" fmla="*/ 169648 w 418564"/>
                  <a:gd name="connsiteY1280" fmla="*/ 337548 h 419737"/>
                  <a:gd name="connsiteX1281" fmla="*/ 169648 w 418564"/>
                  <a:gd name="connsiteY1281" fmla="*/ 337548 h 419737"/>
                  <a:gd name="connsiteX1282" fmla="*/ 169648 w 418564"/>
                  <a:gd name="connsiteY1282" fmla="*/ 337548 h 419737"/>
                  <a:gd name="connsiteX1283" fmla="*/ 170339 w 418564"/>
                  <a:gd name="connsiteY1283" fmla="*/ 336443 h 419737"/>
                  <a:gd name="connsiteX1284" fmla="*/ 170339 w 418564"/>
                  <a:gd name="connsiteY1284" fmla="*/ 336443 h 419737"/>
                  <a:gd name="connsiteX1285" fmla="*/ 170339 w 418564"/>
                  <a:gd name="connsiteY1285" fmla="*/ 336443 h 419737"/>
                  <a:gd name="connsiteX1286" fmla="*/ 170546 w 418564"/>
                  <a:gd name="connsiteY1286" fmla="*/ 336167 h 419737"/>
                  <a:gd name="connsiteX1287" fmla="*/ 170615 w 418564"/>
                  <a:gd name="connsiteY1287" fmla="*/ 336098 h 419737"/>
                  <a:gd name="connsiteX1288" fmla="*/ 171029 w 418564"/>
                  <a:gd name="connsiteY1288" fmla="*/ 335338 h 419737"/>
                  <a:gd name="connsiteX1289" fmla="*/ 171098 w 418564"/>
                  <a:gd name="connsiteY1289" fmla="*/ 335269 h 419737"/>
                  <a:gd name="connsiteX1290" fmla="*/ 171581 w 418564"/>
                  <a:gd name="connsiteY1290" fmla="*/ 334441 h 419737"/>
                  <a:gd name="connsiteX1291" fmla="*/ 171650 w 418564"/>
                  <a:gd name="connsiteY1291" fmla="*/ 334303 h 419737"/>
                  <a:gd name="connsiteX1292" fmla="*/ 171788 w 418564"/>
                  <a:gd name="connsiteY1292" fmla="*/ 334096 h 419737"/>
                  <a:gd name="connsiteX1293" fmla="*/ 171788 w 418564"/>
                  <a:gd name="connsiteY1293" fmla="*/ 334027 h 419737"/>
                  <a:gd name="connsiteX1294" fmla="*/ 172410 w 418564"/>
                  <a:gd name="connsiteY1294" fmla="*/ 332922 h 419737"/>
                  <a:gd name="connsiteX1295" fmla="*/ 172548 w 418564"/>
                  <a:gd name="connsiteY1295" fmla="*/ 332646 h 419737"/>
                  <a:gd name="connsiteX1296" fmla="*/ 173031 w 418564"/>
                  <a:gd name="connsiteY1296" fmla="*/ 331749 h 419737"/>
                  <a:gd name="connsiteX1297" fmla="*/ 173031 w 418564"/>
                  <a:gd name="connsiteY1297" fmla="*/ 331680 h 419737"/>
                  <a:gd name="connsiteX1298" fmla="*/ 174826 w 418564"/>
                  <a:gd name="connsiteY1298" fmla="*/ 328090 h 419737"/>
                  <a:gd name="connsiteX1299" fmla="*/ 174826 w 418564"/>
                  <a:gd name="connsiteY1299" fmla="*/ 328021 h 419737"/>
                  <a:gd name="connsiteX1300" fmla="*/ 175102 w 418564"/>
                  <a:gd name="connsiteY1300" fmla="*/ 327537 h 419737"/>
                  <a:gd name="connsiteX1301" fmla="*/ 175102 w 418564"/>
                  <a:gd name="connsiteY1301" fmla="*/ 327537 h 419737"/>
                  <a:gd name="connsiteX1302" fmla="*/ 175378 w 418564"/>
                  <a:gd name="connsiteY1302" fmla="*/ 326916 h 419737"/>
                  <a:gd name="connsiteX1303" fmla="*/ 175447 w 418564"/>
                  <a:gd name="connsiteY1303" fmla="*/ 326847 h 419737"/>
                  <a:gd name="connsiteX1304" fmla="*/ 175861 w 418564"/>
                  <a:gd name="connsiteY1304" fmla="*/ 326019 h 419737"/>
                  <a:gd name="connsiteX1305" fmla="*/ 175861 w 418564"/>
                  <a:gd name="connsiteY1305" fmla="*/ 326019 h 419737"/>
                  <a:gd name="connsiteX1306" fmla="*/ 176000 w 418564"/>
                  <a:gd name="connsiteY1306" fmla="*/ 325673 h 419737"/>
                  <a:gd name="connsiteX1307" fmla="*/ 176552 w 418564"/>
                  <a:gd name="connsiteY1307" fmla="*/ 324431 h 419737"/>
                  <a:gd name="connsiteX1308" fmla="*/ 176552 w 418564"/>
                  <a:gd name="connsiteY1308" fmla="*/ 324431 h 419737"/>
                  <a:gd name="connsiteX1309" fmla="*/ 177725 w 418564"/>
                  <a:gd name="connsiteY1309" fmla="*/ 321600 h 419737"/>
                  <a:gd name="connsiteX1310" fmla="*/ 179382 w 418564"/>
                  <a:gd name="connsiteY1310" fmla="*/ 322015 h 419737"/>
                  <a:gd name="connsiteX1311" fmla="*/ 181039 w 418564"/>
                  <a:gd name="connsiteY1311" fmla="*/ 322498 h 419737"/>
                  <a:gd name="connsiteX1312" fmla="*/ 180970 w 418564"/>
                  <a:gd name="connsiteY1312" fmla="*/ 322912 h 419737"/>
                  <a:gd name="connsiteX1313" fmla="*/ 180901 w 418564"/>
                  <a:gd name="connsiteY1313" fmla="*/ 323464 h 419737"/>
                  <a:gd name="connsiteX1314" fmla="*/ 180901 w 418564"/>
                  <a:gd name="connsiteY1314" fmla="*/ 323602 h 419737"/>
                  <a:gd name="connsiteX1315" fmla="*/ 180901 w 418564"/>
                  <a:gd name="connsiteY1315" fmla="*/ 323671 h 419737"/>
                  <a:gd name="connsiteX1316" fmla="*/ 180763 w 418564"/>
                  <a:gd name="connsiteY1316" fmla="*/ 324569 h 419737"/>
                  <a:gd name="connsiteX1317" fmla="*/ 180763 w 418564"/>
                  <a:gd name="connsiteY1317" fmla="*/ 324569 h 419737"/>
                  <a:gd name="connsiteX1318" fmla="*/ 180694 w 418564"/>
                  <a:gd name="connsiteY1318" fmla="*/ 325466 h 419737"/>
                  <a:gd name="connsiteX1319" fmla="*/ 180625 w 418564"/>
                  <a:gd name="connsiteY1319" fmla="*/ 326226 h 419737"/>
                  <a:gd name="connsiteX1320" fmla="*/ 180625 w 418564"/>
                  <a:gd name="connsiteY1320" fmla="*/ 326226 h 419737"/>
                  <a:gd name="connsiteX1321" fmla="*/ 180487 w 418564"/>
                  <a:gd name="connsiteY1321" fmla="*/ 327537 h 419737"/>
                  <a:gd name="connsiteX1322" fmla="*/ 180418 w 418564"/>
                  <a:gd name="connsiteY1322" fmla="*/ 328573 h 419737"/>
                  <a:gd name="connsiteX1323" fmla="*/ 180349 w 418564"/>
                  <a:gd name="connsiteY1323" fmla="*/ 329608 h 419737"/>
                  <a:gd name="connsiteX1324" fmla="*/ 180349 w 418564"/>
                  <a:gd name="connsiteY1324" fmla="*/ 329608 h 419737"/>
                  <a:gd name="connsiteX1325" fmla="*/ 180349 w 418564"/>
                  <a:gd name="connsiteY1325" fmla="*/ 329885 h 419737"/>
                  <a:gd name="connsiteX1326" fmla="*/ 180349 w 418564"/>
                  <a:gd name="connsiteY1326" fmla="*/ 329954 h 419737"/>
                  <a:gd name="connsiteX1327" fmla="*/ 180280 w 418564"/>
                  <a:gd name="connsiteY1327" fmla="*/ 331127 h 419737"/>
                  <a:gd name="connsiteX1328" fmla="*/ 180280 w 418564"/>
                  <a:gd name="connsiteY1328" fmla="*/ 331196 h 419737"/>
                  <a:gd name="connsiteX1329" fmla="*/ 180280 w 418564"/>
                  <a:gd name="connsiteY1329" fmla="*/ 331265 h 419737"/>
                  <a:gd name="connsiteX1330" fmla="*/ 180142 w 418564"/>
                  <a:gd name="connsiteY1330" fmla="*/ 335062 h 419737"/>
                  <a:gd name="connsiteX1331" fmla="*/ 180142 w 418564"/>
                  <a:gd name="connsiteY1331" fmla="*/ 335062 h 419737"/>
                  <a:gd name="connsiteX1332" fmla="*/ 180142 w 418564"/>
                  <a:gd name="connsiteY1332" fmla="*/ 335338 h 419737"/>
                  <a:gd name="connsiteX1333" fmla="*/ 180142 w 418564"/>
                  <a:gd name="connsiteY1333" fmla="*/ 335408 h 419737"/>
                  <a:gd name="connsiteX1334" fmla="*/ 180142 w 418564"/>
                  <a:gd name="connsiteY1334" fmla="*/ 335615 h 419737"/>
                  <a:gd name="connsiteX1335" fmla="*/ 180142 w 418564"/>
                  <a:gd name="connsiteY1335" fmla="*/ 336512 h 419737"/>
                  <a:gd name="connsiteX1336" fmla="*/ 180142 w 418564"/>
                  <a:gd name="connsiteY1336" fmla="*/ 336719 h 419737"/>
                  <a:gd name="connsiteX1337" fmla="*/ 180142 w 418564"/>
                  <a:gd name="connsiteY1337" fmla="*/ 336995 h 419737"/>
                  <a:gd name="connsiteX1338" fmla="*/ 180142 w 418564"/>
                  <a:gd name="connsiteY1338" fmla="*/ 337686 h 419737"/>
                  <a:gd name="connsiteX1339" fmla="*/ 180142 w 418564"/>
                  <a:gd name="connsiteY1339" fmla="*/ 337962 h 419737"/>
                  <a:gd name="connsiteX1340" fmla="*/ 180142 w 418564"/>
                  <a:gd name="connsiteY1340" fmla="*/ 338031 h 419737"/>
                  <a:gd name="connsiteX1341" fmla="*/ 180142 w 418564"/>
                  <a:gd name="connsiteY1341" fmla="*/ 338100 h 419737"/>
                  <a:gd name="connsiteX1342" fmla="*/ 180142 w 418564"/>
                  <a:gd name="connsiteY1342" fmla="*/ 338238 h 419737"/>
                  <a:gd name="connsiteX1343" fmla="*/ 180142 w 418564"/>
                  <a:gd name="connsiteY1343" fmla="*/ 339274 h 419737"/>
                  <a:gd name="connsiteX1344" fmla="*/ 180142 w 418564"/>
                  <a:gd name="connsiteY1344" fmla="*/ 339274 h 419737"/>
                  <a:gd name="connsiteX1345" fmla="*/ 180142 w 418564"/>
                  <a:gd name="connsiteY1345" fmla="*/ 340240 h 419737"/>
                  <a:gd name="connsiteX1346" fmla="*/ 180142 w 418564"/>
                  <a:gd name="connsiteY1346" fmla="*/ 340861 h 419737"/>
                  <a:gd name="connsiteX1347" fmla="*/ 180211 w 418564"/>
                  <a:gd name="connsiteY1347" fmla="*/ 341897 h 419737"/>
                  <a:gd name="connsiteX1348" fmla="*/ 180211 w 418564"/>
                  <a:gd name="connsiteY1348" fmla="*/ 341966 h 419737"/>
                  <a:gd name="connsiteX1349" fmla="*/ 180280 w 418564"/>
                  <a:gd name="connsiteY1349" fmla="*/ 342932 h 419737"/>
                  <a:gd name="connsiteX1350" fmla="*/ 180280 w 418564"/>
                  <a:gd name="connsiteY1350" fmla="*/ 343278 h 419737"/>
                  <a:gd name="connsiteX1351" fmla="*/ 180349 w 418564"/>
                  <a:gd name="connsiteY1351" fmla="*/ 344589 h 419737"/>
                  <a:gd name="connsiteX1352" fmla="*/ 180349 w 418564"/>
                  <a:gd name="connsiteY1352" fmla="*/ 344589 h 419737"/>
                  <a:gd name="connsiteX1353" fmla="*/ 180349 w 418564"/>
                  <a:gd name="connsiteY1353" fmla="*/ 344658 h 419737"/>
                  <a:gd name="connsiteX1354" fmla="*/ 180349 w 418564"/>
                  <a:gd name="connsiteY1354" fmla="*/ 344658 h 419737"/>
                  <a:gd name="connsiteX1355" fmla="*/ 180487 w 418564"/>
                  <a:gd name="connsiteY1355" fmla="*/ 345901 h 419737"/>
                  <a:gd name="connsiteX1356" fmla="*/ 180487 w 418564"/>
                  <a:gd name="connsiteY1356" fmla="*/ 345901 h 419737"/>
                  <a:gd name="connsiteX1357" fmla="*/ 180556 w 418564"/>
                  <a:gd name="connsiteY1357" fmla="*/ 346798 h 419737"/>
                  <a:gd name="connsiteX1358" fmla="*/ 180556 w 418564"/>
                  <a:gd name="connsiteY1358" fmla="*/ 346867 h 419737"/>
                  <a:gd name="connsiteX1359" fmla="*/ 180625 w 418564"/>
                  <a:gd name="connsiteY1359" fmla="*/ 347420 h 419737"/>
                  <a:gd name="connsiteX1360" fmla="*/ 180625 w 418564"/>
                  <a:gd name="connsiteY1360" fmla="*/ 347489 h 419737"/>
                  <a:gd name="connsiteX1361" fmla="*/ 180694 w 418564"/>
                  <a:gd name="connsiteY1361" fmla="*/ 348317 h 419737"/>
                  <a:gd name="connsiteX1362" fmla="*/ 180694 w 418564"/>
                  <a:gd name="connsiteY1362" fmla="*/ 348248 h 419737"/>
                  <a:gd name="connsiteX1363" fmla="*/ 180763 w 418564"/>
                  <a:gd name="connsiteY1363" fmla="*/ 348800 h 419737"/>
                  <a:gd name="connsiteX1364" fmla="*/ 180763 w 418564"/>
                  <a:gd name="connsiteY1364" fmla="*/ 348800 h 419737"/>
                  <a:gd name="connsiteX1365" fmla="*/ 180832 w 418564"/>
                  <a:gd name="connsiteY1365" fmla="*/ 349215 h 419737"/>
                  <a:gd name="connsiteX1366" fmla="*/ 180970 w 418564"/>
                  <a:gd name="connsiteY1366" fmla="*/ 350181 h 419737"/>
                  <a:gd name="connsiteX1367" fmla="*/ 180970 w 418564"/>
                  <a:gd name="connsiteY1367" fmla="*/ 350388 h 419737"/>
                  <a:gd name="connsiteX1368" fmla="*/ 180970 w 418564"/>
                  <a:gd name="connsiteY1368" fmla="*/ 350457 h 419737"/>
                  <a:gd name="connsiteX1369" fmla="*/ 181108 w 418564"/>
                  <a:gd name="connsiteY1369" fmla="*/ 351493 h 419737"/>
                  <a:gd name="connsiteX1370" fmla="*/ 181108 w 418564"/>
                  <a:gd name="connsiteY1370" fmla="*/ 351424 h 419737"/>
                  <a:gd name="connsiteX1371" fmla="*/ 181108 w 418564"/>
                  <a:gd name="connsiteY1371" fmla="*/ 351562 h 419737"/>
                  <a:gd name="connsiteX1372" fmla="*/ 181246 w 418564"/>
                  <a:gd name="connsiteY1372" fmla="*/ 352528 h 419737"/>
                  <a:gd name="connsiteX1373" fmla="*/ 181246 w 418564"/>
                  <a:gd name="connsiteY1373" fmla="*/ 352528 h 419737"/>
                  <a:gd name="connsiteX1374" fmla="*/ 181453 w 418564"/>
                  <a:gd name="connsiteY1374" fmla="*/ 353840 h 419737"/>
                  <a:gd name="connsiteX1375" fmla="*/ 181453 w 418564"/>
                  <a:gd name="connsiteY1375" fmla="*/ 353840 h 419737"/>
                  <a:gd name="connsiteX1376" fmla="*/ 181660 w 418564"/>
                  <a:gd name="connsiteY1376" fmla="*/ 355152 h 419737"/>
                  <a:gd name="connsiteX1377" fmla="*/ 181868 w 418564"/>
                  <a:gd name="connsiteY1377" fmla="*/ 356325 h 419737"/>
                  <a:gd name="connsiteX1378" fmla="*/ 181868 w 418564"/>
                  <a:gd name="connsiteY1378" fmla="*/ 356463 h 419737"/>
                  <a:gd name="connsiteX1379" fmla="*/ 181868 w 418564"/>
                  <a:gd name="connsiteY1379" fmla="*/ 356602 h 419737"/>
                  <a:gd name="connsiteX1380" fmla="*/ 182075 w 418564"/>
                  <a:gd name="connsiteY1380" fmla="*/ 357637 h 419737"/>
                  <a:gd name="connsiteX1381" fmla="*/ 182075 w 418564"/>
                  <a:gd name="connsiteY1381" fmla="*/ 357775 h 419737"/>
                  <a:gd name="connsiteX1382" fmla="*/ 182075 w 418564"/>
                  <a:gd name="connsiteY1382" fmla="*/ 357844 h 419737"/>
                  <a:gd name="connsiteX1383" fmla="*/ 182213 w 418564"/>
                  <a:gd name="connsiteY1383" fmla="*/ 358535 h 419737"/>
                  <a:gd name="connsiteX1384" fmla="*/ 182351 w 418564"/>
                  <a:gd name="connsiteY1384" fmla="*/ 359225 h 419737"/>
                  <a:gd name="connsiteX1385" fmla="*/ 182351 w 418564"/>
                  <a:gd name="connsiteY1385" fmla="*/ 359294 h 419737"/>
                  <a:gd name="connsiteX1386" fmla="*/ 182489 w 418564"/>
                  <a:gd name="connsiteY1386" fmla="*/ 359777 h 419737"/>
                  <a:gd name="connsiteX1387" fmla="*/ 182627 w 418564"/>
                  <a:gd name="connsiteY1387" fmla="*/ 360468 h 419737"/>
                  <a:gd name="connsiteX1388" fmla="*/ 182627 w 418564"/>
                  <a:gd name="connsiteY1388" fmla="*/ 360606 h 419737"/>
                  <a:gd name="connsiteX1389" fmla="*/ 182696 w 418564"/>
                  <a:gd name="connsiteY1389" fmla="*/ 360813 h 419737"/>
                  <a:gd name="connsiteX1390" fmla="*/ 182972 w 418564"/>
                  <a:gd name="connsiteY1390" fmla="*/ 361779 h 419737"/>
                  <a:gd name="connsiteX1391" fmla="*/ 183317 w 418564"/>
                  <a:gd name="connsiteY1391" fmla="*/ 363091 h 419737"/>
                  <a:gd name="connsiteX1392" fmla="*/ 183317 w 418564"/>
                  <a:gd name="connsiteY1392" fmla="*/ 363091 h 419737"/>
                  <a:gd name="connsiteX1393" fmla="*/ 183663 w 418564"/>
                  <a:gd name="connsiteY1393" fmla="*/ 364265 h 419737"/>
                  <a:gd name="connsiteX1394" fmla="*/ 183663 w 418564"/>
                  <a:gd name="connsiteY1394" fmla="*/ 364333 h 419737"/>
                  <a:gd name="connsiteX1395" fmla="*/ 183663 w 418564"/>
                  <a:gd name="connsiteY1395" fmla="*/ 364333 h 419737"/>
                  <a:gd name="connsiteX1396" fmla="*/ 183939 w 418564"/>
                  <a:gd name="connsiteY1396" fmla="*/ 365300 h 419737"/>
                  <a:gd name="connsiteX1397" fmla="*/ 184077 w 418564"/>
                  <a:gd name="connsiteY1397" fmla="*/ 365714 h 419737"/>
                  <a:gd name="connsiteX1398" fmla="*/ 184353 w 418564"/>
                  <a:gd name="connsiteY1398" fmla="*/ 366681 h 419737"/>
                  <a:gd name="connsiteX1399" fmla="*/ 184491 w 418564"/>
                  <a:gd name="connsiteY1399" fmla="*/ 367026 h 419737"/>
                  <a:gd name="connsiteX1400" fmla="*/ 184491 w 418564"/>
                  <a:gd name="connsiteY1400" fmla="*/ 367026 h 419737"/>
                  <a:gd name="connsiteX1401" fmla="*/ 184836 w 418564"/>
                  <a:gd name="connsiteY1401" fmla="*/ 367992 h 419737"/>
                  <a:gd name="connsiteX1402" fmla="*/ 184836 w 418564"/>
                  <a:gd name="connsiteY1402" fmla="*/ 368061 h 419737"/>
                  <a:gd name="connsiteX1403" fmla="*/ 184905 w 418564"/>
                  <a:gd name="connsiteY1403" fmla="*/ 368269 h 419737"/>
                  <a:gd name="connsiteX1404" fmla="*/ 184974 w 418564"/>
                  <a:gd name="connsiteY1404" fmla="*/ 368545 h 419737"/>
                  <a:gd name="connsiteX1405" fmla="*/ 184974 w 418564"/>
                  <a:gd name="connsiteY1405" fmla="*/ 368614 h 419737"/>
                  <a:gd name="connsiteX1406" fmla="*/ 185319 w 418564"/>
                  <a:gd name="connsiteY1406" fmla="*/ 369580 h 419737"/>
                  <a:gd name="connsiteX1407" fmla="*/ 185665 w 418564"/>
                  <a:gd name="connsiteY1407" fmla="*/ 370547 h 419737"/>
                  <a:gd name="connsiteX1408" fmla="*/ 185803 w 418564"/>
                  <a:gd name="connsiteY1408" fmla="*/ 370961 h 419737"/>
                  <a:gd name="connsiteX1409" fmla="*/ 185872 w 418564"/>
                  <a:gd name="connsiteY1409" fmla="*/ 371168 h 419737"/>
                  <a:gd name="connsiteX1410" fmla="*/ 185941 w 418564"/>
                  <a:gd name="connsiteY1410" fmla="*/ 371444 h 419737"/>
                  <a:gd name="connsiteX1411" fmla="*/ 185941 w 418564"/>
                  <a:gd name="connsiteY1411" fmla="*/ 371444 h 419737"/>
                  <a:gd name="connsiteX1412" fmla="*/ 186286 w 418564"/>
                  <a:gd name="connsiteY1412" fmla="*/ 372342 h 419737"/>
                  <a:gd name="connsiteX1413" fmla="*/ 186355 w 418564"/>
                  <a:gd name="connsiteY1413" fmla="*/ 372480 h 419737"/>
                  <a:gd name="connsiteX1414" fmla="*/ 186424 w 418564"/>
                  <a:gd name="connsiteY1414" fmla="*/ 372687 h 419737"/>
                  <a:gd name="connsiteX1415" fmla="*/ 186700 w 418564"/>
                  <a:gd name="connsiteY1415" fmla="*/ 373377 h 419737"/>
                  <a:gd name="connsiteX1416" fmla="*/ 186700 w 418564"/>
                  <a:gd name="connsiteY1416" fmla="*/ 373377 h 419737"/>
                  <a:gd name="connsiteX1417" fmla="*/ 187114 w 418564"/>
                  <a:gd name="connsiteY1417" fmla="*/ 374344 h 419737"/>
                  <a:gd name="connsiteX1418" fmla="*/ 187114 w 418564"/>
                  <a:gd name="connsiteY1418" fmla="*/ 374413 h 419737"/>
                  <a:gd name="connsiteX1419" fmla="*/ 187183 w 418564"/>
                  <a:gd name="connsiteY1419" fmla="*/ 374551 h 419737"/>
                  <a:gd name="connsiteX1420" fmla="*/ 187529 w 418564"/>
                  <a:gd name="connsiteY1420" fmla="*/ 375310 h 419737"/>
                  <a:gd name="connsiteX1421" fmla="*/ 187598 w 418564"/>
                  <a:gd name="connsiteY1421" fmla="*/ 375448 h 419737"/>
                  <a:gd name="connsiteX1422" fmla="*/ 187805 w 418564"/>
                  <a:gd name="connsiteY1422" fmla="*/ 375863 h 419737"/>
                  <a:gd name="connsiteX1423" fmla="*/ 188219 w 418564"/>
                  <a:gd name="connsiteY1423" fmla="*/ 376898 h 419737"/>
                  <a:gd name="connsiteX1424" fmla="*/ 188219 w 418564"/>
                  <a:gd name="connsiteY1424" fmla="*/ 376967 h 419737"/>
                  <a:gd name="connsiteX1425" fmla="*/ 188288 w 418564"/>
                  <a:gd name="connsiteY1425" fmla="*/ 377105 h 419737"/>
                  <a:gd name="connsiteX1426" fmla="*/ 188564 w 418564"/>
                  <a:gd name="connsiteY1426" fmla="*/ 377796 h 419737"/>
                  <a:gd name="connsiteX1427" fmla="*/ 188840 w 418564"/>
                  <a:gd name="connsiteY1427" fmla="*/ 378486 h 419737"/>
                  <a:gd name="connsiteX1428" fmla="*/ 188909 w 418564"/>
                  <a:gd name="connsiteY1428" fmla="*/ 378624 h 419737"/>
                  <a:gd name="connsiteX1429" fmla="*/ 188978 w 418564"/>
                  <a:gd name="connsiteY1429" fmla="*/ 378693 h 419737"/>
                  <a:gd name="connsiteX1430" fmla="*/ 189116 w 418564"/>
                  <a:gd name="connsiteY1430" fmla="*/ 378969 h 419737"/>
                  <a:gd name="connsiteX1431" fmla="*/ 189323 w 418564"/>
                  <a:gd name="connsiteY1431" fmla="*/ 379452 h 419737"/>
                  <a:gd name="connsiteX1432" fmla="*/ 189323 w 418564"/>
                  <a:gd name="connsiteY1432" fmla="*/ 379521 h 419737"/>
                  <a:gd name="connsiteX1433" fmla="*/ 189462 w 418564"/>
                  <a:gd name="connsiteY1433" fmla="*/ 379867 h 419737"/>
                  <a:gd name="connsiteX1434" fmla="*/ 189876 w 418564"/>
                  <a:gd name="connsiteY1434" fmla="*/ 380764 h 419737"/>
                  <a:gd name="connsiteX1435" fmla="*/ 189876 w 418564"/>
                  <a:gd name="connsiteY1435" fmla="*/ 380764 h 419737"/>
                  <a:gd name="connsiteX1436" fmla="*/ 190497 w 418564"/>
                  <a:gd name="connsiteY1436" fmla="*/ 382007 h 419737"/>
                  <a:gd name="connsiteX1437" fmla="*/ 190497 w 418564"/>
                  <a:gd name="connsiteY1437" fmla="*/ 382007 h 419737"/>
                  <a:gd name="connsiteX1438" fmla="*/ 190980 w 418564"/>
                  <a:gd name="connsiteY1438" fmla="*/ 382973 h 419737"/>
                  <a:gd name="connsiteX1439" fmla="*/ 191049 w 418564"/>
                  <a:gd name="connsiteY1439" fmla="*/ 383111 h 419737"/>
                  <a:gd name="connsiteX1440" fmla="*/ 191118 w 418564"/>
                  <a:gd name="connsiteY1440" fmla="*/ 383318 h 419737"/>
                  <a:gd name="connsiteX1441" fmla="*/ 191533 w 418564"/>
                  <a:gd name="connsiteY1441" fmla="*/ 384147 h 419737"/>
                  <a:gd name="connsiteX1442" fmla="*/ 191671 w 418564"/>
                  <a:gd name="connsiteY1442" fmla="*/ 384423 h 419737"/>
                  <a:gd name="connsiteX1443" fmla="*/ 191740 w 418564"/>
                  <a:gd name="connsiteY1443" fmla="*/ 384492 h 419737"/>
                  <a:gd name="connsiteX1444" fmla="*/ 192016 w 418564"/>
                  <a:gd name="connsiteY1444" fmla="*/ 384975 h 419737"/>
                  <a:gd name="connsiteX1445" fmla="*/ 192361 w 418564"/>
                  <a:gd name="connsiteY1445" fmla="*/ 385666 h 419737"/>
                  <a:gd name="connsiteX1446" fmla="*/ 192361 w 418564"/>
                  <a:gd name="connsiteY1446" fmla="*/ 385735 h 419737"/>
                  <a:gd name="connsiteX1447" fmla="*/ 192361 w 418564"/>
                  <a:gd name="connsiteY1447" fmla="*/ 385804 h 419737"/>
                  <a:gd name="connsiteX1448" fmla="*/ 192430 w 418564"/>
                  <a:gd name="connsiteY1448" fmla="*/ 385942 h 419737"/>
                  <a:gd name="connsiteX1449" fmla="*/ 192913 w 418564"/>
                  <a:gd name="connsiteY1449" fmla="*/ 386839 h 419737"/>
                  <a:gd name="connsiteX1450" fmla="*/ 192913 w 418564"/>
                  <a:gd name="connsiteY1450" fmla="*/ 386839 h 419737"/>
                  <a:gd name="connsiteX1451" fmla="*/ 193535 w 418564"/>
                  <a:gd name="connsiteY1451" fmla="*/ 387944 h 419737"/>
                  <a:gd name="connsiteX1452" fmla="*/ 193535 w 418564"/>
                  <a:gd name="connsiteY1452" fmla="*/ 387944 h 419737"/>
                  <a:gd name="connsiteX1453" fmla="*/ 193535 w 418564"/>
                  <a:gd name="connsiteY1453" fmla="*/ 387944 h 419737"/>
                  <a:gd name="connsiteX1454" fmla="*/ 193673 w 418564"/>
                  <a:gd name="connsiteY1454" fmla="*/ 388220 h 419737"/>
                  <a:gd name="connsiteX1455" fmla="*/ 193742 w 418564"/>
                  <a:gd name="connsiteY1455" fmla="*/ 388358 h 419737"/>
                  <a:gd name="connsiteX1456" fmla="*/ 193949 w 418564"/>
                  <a:gd name="connsiteY1456" fmla="*/ 388703 h 419737"/>
                  <a:gd name="connsiteX1457" fmla="*/ 194363 w 418564"/>
                  <a:gd name="connsiteY1457" fmla="*/ 389324 h 419737"/>
                  <a:gd name="connsiteX1458" fmla="*/ 194363 w 418564"/>
                  <a:gd name="connsiteY1458" fmla="*/ 389394 h 419737"/>
                  <a:gd name="connsiteX1459" fmla="*/ 195053 w 418564"/>
                  <a:gd name="connsiteY1459" fmla="*/ 390498 h 419737"/>
                  <a:gd name="connsiteX1460" fmla="*/ 195053 w 418564"/>
                  <a:gd name="connsiteY1460" fmla="*/ 390498 h 419737"/>
                  <a:gd name="connsiteX1461" fmla="*/ 195122 w 418564"/>
                  <a:gd name="connsiteY1461" fmla="*/ 390567 h 419737"/>
                  <a:gd name="connsiteX1462" fmla="*/ 195813 w 418564"/>
                  <a:gd name="connsiteY1462" fmla="*/ 391603 h 419737"/>
                  <a:gd name="connsiteX1463" fmla="*/ 195813 w 418564"/>
                  <a:gd name="connsiteY1463" fmla="*/ 391603 h 419737"/>
                  <a:gd name="connsiteX1464" fmla="*/ 195813 w 418564"/>
                  <a:gd name="connsiteY1464" fmla="*/ 391603 h 419737"/>
                  <a:gd name="connsiteX1465" fmla="*/ 196503 w 418564"/>
                  <a:gd name="connsiteY1465" fmla="*/ 392707 h 419737"/>
                  <a:gd name="connsiteX1466" fmla="*/ 196779 w 418564"/>
                  <a:gd name="connsiteY1466" fmla="*/ 393121 h 419737"/>
                  <a:gd name="connsiteX1467" fmla="*/ 196779 w 418564"/>
                  <a:gd name="connsiteY1467" fmla="*/ 393121 h 419737"/>
                  <a:gd name="connsiteX1468" fmla="*/ 197263 w 418564"/>
                  <a:gd name="connsiteY1468" fmla="*/ 393812 h 419737"/>
                  <a:gd name="connsiteX1469" fmla="*/ 197470 w 418564"/>
                  <a:gd name="connsiteY1469" fmla="*/ 394088 h 419737"/>
                  <a:gd name="connsiteX1470" fmla="*/ 197608 w 418564"/>
                  <a:gd name="connsiteY1470" fmla="*/ 394226 h 419737"/>
                  <a:gd name="connsiteX1471" fmla="*/ 198091 w 418564"/>
                  <a:gd name="connsiteY1471" fmla="*/ 394916 h 419737"/>
                  <a:gd name="connsiteX1472" fmla="*/ 198091 w 418564"/>
                  <a:gd name="connsiteY1472" fmla="*/ 394916 h 419737"/>
                  <a:gd name="connsiteX1473" fmla="*/ 198367 w 418564"/>
                  <a:gd name="connsiteY1473" fmla="*/ 395331 h 419737"/>
                  <a:gd name="connsiteX1474" fmla="*/ 198850 w 418564"/>
                  <a:gd name="connsiteY1474" fmla="*/ 396021 h 419737"/>
                  <a:gd name="connsiteX1475" fmla="*/ 198919 w 418564"/>
                  <a:gd name="connsiteY1475" fmla="*/ 396090 h 419737"/>
                  <a:gd name="connsiteX1476" fmla="*/ 199679 w 418564"/>
                  <a:gd name="connsiteY1476" fmla="*/ 397126 h 419737"/>
                  <a:gd name="connsiteX1477" fmla="*/ 199679 w 418564"/>
                  <a:gd name="connsiteY1477" fmla="*/ 397126 h 419737"/>
                  <a:gd name="connsiteX1478" fmla="*/ 199748 w 418564"/>
                  <a:gd name="connsiteY1478" fmla="*/ 397264 h 419737"/>
                  <a:gd name="connsiteX1479" fmla="*/ 200438 w 418564"/>
                  <a:gd name="connsiteY1479" fmla="*/ 398161 h 419737"/>
                  <a:gd name="connsiteX1480" fmla="*/ 200438 w 418564"/>
                  <a:gd name="connsiteY1480" fmla="*/ 398161 h 419737"/>
                  <a:gd name="connsiteX1481" fmla="*/ 201267 w 418564"/>
                  <a:gd name="connsiteY1481" fmla="*/ 399197 h 419737"/>
                  <a:gd name="connsiteX1482" fmla="*/ 201336 w 418564"/>
                  <a:gd name="connsiteY1482" fmla="*/ 399266 h 419737"/>
                  <a:gd name="connsiteX1483" fmla="*/ 201957 w 418564"/>
                  <a:gd name="connsiteY1483" fmla="*/ 400025 h 419737"/>
                  <a:gd name="connsiteX1484" fmla="*/ 202095 w 418564"/>
                  <a:gd name="connsiteY1484" fmla="*/ 400163 h 419737"/>
                  <a:gd name="connsiteX1485" fmla="*/ 202164 w 418564"/>
                  <a:gd name="connsiteY1485" fmla="*/ 400301 h 419737"/>
                  <a:gd name="connsiteX1486" fmla="*/ 202440 w 418564"/>
                  <a:gd name="connsiteY1486" fmla="*/ 400646 h 419737"/>
                  <a:gd name="connsiteX1487" fmla="*/ 203545 w 418564"/>
                  <a:gd name="connsiteY1487" fmla="*/ 402027 h 419737"/>
                  <a:gd name="connsiteX1488" fmla="*/ 203545 w 418564"/>
                  <a:gd name="connsiteY1488" fmla="*/ 402027 h 419737"/>
                  <a:gd name="connsiteX1489" fmla="*/ 203821 w 418564"/>
                  <a:gd name="connsiteY1489" fmla="*/ 402372 h 419737"/>
                  <a:gd name="connsiteX1490" fmla="*/ 204373 w 418564"/>
                  <a:gd name="connsiteY1490" fmla="*/ 403063 h 419737"/>
                  <a:gd name="connsiteX1491" fmla="*/ 204511 w 418564"/>
                  <a:gd name="connsiteY1491" fmla="*/ 403201 h 419737"/>
                  <a:gd name="connsiteX1492" fmla="*/ 204649 w 418564"/>
                  <a:gd name="connsiteY1492" fmla="*/ 403339 h 419737"/>
                  <a:gd name="connsiteX1493" fmla="*/ 204649 w 418564"/>
                  <a:gd name="connsiteY1493" fmla="*/ 403339 h 419737"/>
                  <a:gd name="connsiteX1494" fmla="*/ 204787 w 418564"/>
                  <a:gd name="connsiteY1494" fmla="*/ 403546 h 419737"/>
                  <a:gd name="connsiteX1495" fmla="*/ 205478 w 418564"/>
                  <a:gd name="connsiteY1495" fmla="*/ 404374 h 419737"/>
                  <a:gd name="connsiteX1496" fmla="*/ 205823 w 418564"/>
                  <a:gd name="connsiteY1496" fmla="*/ 404719 h 419737"/>
                  <a:gd name="connsiteX1497" fmla="*/ 206375 w 418564"/>
                  <a:gd name="connsiteY1497" fmla="*/ 405341 h 419737"/>
                  <a:gd name="connsiteX1498" fmla="*/ 207204 w 418564"/>
                  <a:gd name="connsiteY1498" fmla="*/ 406238 h 419737"/>
                  <a:gd name="connsiteX1499" fmla="*/ 207273 w 418564"/>
                  <a:gd name="connsiteY1499" fmla="*/ 406307 h 419737"/>
                  <a:gd name="connsiteX1500" fmla="*/ 207342 w 418564"/>
                  <a:gd name="connsiteY1500" fmla="*/ 406376 h 419737"/>
                  <a:gd name="connsiteX1501" fmla="*/ 208239 w 418564"/>
                  <a:gd name="connsiteY1501" fmla="*/ 407343 h 419737"/>
                  <a:gd name="connsiteX1502" fmla="*/ 208446 w 418564"/>
                  <a:gd name="connsiteY1502" fmla="*/ 407550 h 419737"/>
                  <a:gd name="connsiteX1503" fmla="*/ 208446 w 418564"/>
                  <a:gd name="connsiteY1503" fmla="*/ 407550 h 419737"/>
                  <a:gd name="connsiteX1504" fmla="*/ 209137 w 418564"/>
                  <a:gd name="connsiteY1504" fmla="*/ 408240 h 419737"/>
                  <a:gd name="connsiteX1505" fmla="*/ 209206 w 418564"/>
                  <a:gd name="connsiteY1505" fmla="*/ 408309 h 419737"/>
                  <a:gd name="connsiteX1506" fmla="*/ 209206 w 418564"/>
                  <a:gd name="connsiteY1506" fmla="*/ 408309 h 419737"/>
                  <a:gd name="connsiteX1507" fmla="*/ 210034 w 418564"/>
                  <a:gd name="connsiteY1507" fmla="*/ 409138 h 419737"/>
                  <a:gd name="connsiteX1508" fmla="*/ 210034 w 418564"/>
                  <a:gd name="connsiteY1508" fmla="*/ 409138 h 419737"/>
                  <a:gd name="connsiteX1509" fmla="*/ 210034 w 418564"/>
                  <a:gd name="connsiteY1509" fmla="*/ 409138 h 419737"/>
                  <a:gd name="connsiteX1510" fmla="*/ 210034 w 418564"/>
                  <a:gd name="connsiteY1510" fmla="*/ 409138 h 419737"/>
                  <a:gd name="connsiteX1511" fmla="*/ 210034 w 418564"/>
                  <a:gd name="connsiteY1511" fmla="*/ 409138 h 419737"/>
                  <a:gd name="connsiteX1512" fmla="*/ 210034 w 418564"/>
                  <a:gd name="connsiteY1512" fmla="*/ 409138 h 419737"/>
                  <a:gd name="connsiteX1513" fmla="*/ 210794 w 418564"/>
                  <a:gd name="connsiteY1513" fmla="*/ 409828 h 419737"/>
                  <a:gd name="connsiteX1514" fmla="*/ 211001 w 418564"/>
                  <a:gd name="connsiteY1514" fmla="*/ 410035 h 419737"/>
                  <a:gd name="connsiteX1515" fmla="*/ 211967 w 418564"/>
                  <a:gd name="connsiteY1515" fmla="*/ 410933 h 419737"/>
                  <a:gd name="connsiteX1516" fmla="*/ 211967 w 418564"/>
                  <a:gd name="connsiteY1516" fmla="*/ 410933 h 419737"/>
                  <a:gd name="connsiteX1517" fmla="*/ 211967 w 418564"/>
                  <a:gd name="connsiteY1517" fmla="*/ 410933 h 419737"/>
                  <a:gd name="connsiteX1518" fmla="*/ 212727 w 418564"/>
                  <a:gd name="connsiteY1518" fmla="*/ 411623 h 419737"/>
                  <a:gd name="connsiteX1519" fmla="*/ 212727 w 418564"/>
                  <a:gd name="connsiteY1519" fmla="*/ 411623 h 419737"/>
                  <a:gd name="connsiteX1520" fmla="*/ 212934 w 418564"/>
                  <a:gd name="connsiteY1520" fmla="*/ 411830 h 419737"/>
                  <a:gd name="connsiteX1521" fmla="*/ 212934 w 418564"/>
                  <a:gd name="connsiteY1521" fmla="*/ 411830 h 419737"/>
                  <a:gd name="connsiteX1522" fmla="*/ 213624 w 418564"/>
                  <a:gd name="connsiteY1522" fmla="*/ 412451 h 419737"/>
                  <a:gd name="connsiteX1523" fmla="*/ 213900 w 418564"/>
                  <a:gd name="connsiteY1523" fmla="*/ 412728 h 419737"/>
                  <a:gd name="connsiteX1524" fmla="*/ 213900 w 418564"/>
                  <a:gd name="connsiteY1524" fmla="*/ 412728 h 419737"/>
                  <a:gd name="connsiteX1525" fmla="*/ 213900 w 418564"/>
                  <a:gd name="connsiteY1525" fmla="*/ 412728 h 419737"/>
                  <a:gd name="connsiteX1526" fmla="*/ 214729 w 418564"/>
                  <a:gd name="connsiteY1526" fmla="*/ 413487 h 419737"/>
                  <a:gd name="connsiteX1527" fmla="*/ 214867 w 418564"/>
                  <a:gd name="connsiteY1527" fmla="*/ 413625 h 419737"/>
                  <a:gd name="connsiteX1528" fmla="*/ 215626 w 418564"/>
                  <a:gd name="connsiteY1528" fmla="*/ 414246 h 419737"/>
                  <a:gd name="connsiteX1529" fmla="*/ 215902 w 418564"/>
                  <a:gd name="connsiteY1529" fmla="*/ 414454 h 419737"/>
                  <a:gd name="connsiteX1530" fmla="*/ 215902 w 418564"/>
                  <a:gd name="connsiteY1530" fmla="*/ 414454 h 419737"/>
                  <a:gd name="connsiteX1531" fmla="*/ 216800 w 418564"/>
                  <a:gd name="connsiteY1531" fmla="*/ 415213 h 419737"/>
                  <a:gd name="connsiteX1532" fmla="*/ 216869 w 418564"/>
                  <a:gd name="connsiteY1532" fmla="*/ 415213 h 419737"/>
                  <a:gd name="connsiteX1533" fmla="*/ 216938 w 418564"/>
                  <a:gd name="connsiteY1533" fmla="*/ 415282 h 419737"/>
                  <a:gd name="connsiteX1534" fmla="*/ 217007 w 418564"/>
                  <a:gd name="connsiteY1534" fmla="*/ 415282 h 419737"/>
                  <a:gd name="connsiteX1535" fmla="*/ 218042 w 418564"/>
                  <a:gd name="connsiteY1535" fmla="*/ 416110 h 419737"/>
                  <a:gd name="connsiteX1536" fmla="*/ 218042 w 418564"/>
                  <a:gd name="connsiteY1536" fmla="*/ 416110 h 419737"/>
                  <a:gd name="connsiteX1537" fmla="*/ 218318 w 418564"/>
                  <a:gd name="connsiteY1537" fmla="*/ 416317 h 419737"/>
                  <a:gd name="connsiteX1538" fmla="*/ 218940 w 418564"/>
                  <a:gd name="connsiteY1538" fmla="*/ 416801 h 419737"/>
                  <a:gd name="connsiteX1539" fmla="*/ 219009 w 418564"/>
                  <a:gd name="connsiteY1539" fmla="*/ 416870 h 419737"/>
                  <a:gd name="connsiteX1540" fmla="*/ 219285 w 418564"/>
                  <a:gd name="connsiteY1540" fmla="*/ 417077 h 419737"/>
                  <a:gd name="connsiteX1541" fmla="*/ 220044 w 418564"/>
                  <a:gd name="connsiteY1541" fmla="*/ 417698 h 419737"/>
                  <a:gd name="connsiteX1542" fmla="*/ 220113 w 418564"/>
                  <a:gd name="connsiteY1542" fmla="*/ 417767 h 419737"/>
                  <a:gd name="connsiteX1543" fmla="*/ 220459 w 418564"/>
                  <a:gd name="connsiteY1543" fmla="*/ 418043 h 419737"/>
                  <a:gd name="connsiteX1544" fmla="*/ 221080 w 418564"/>
                  <a:gd name="connsiteY1544" fmla="*/ 418458 h 419737"/>
                  <a:gd name="connsiteX1545" fmla="*/ 221149 w 418564"/>
                  <a:gd name="connsiteY1545" fmla="*/ 418527 h 419737"/>
                  <a:gd name="connsiteX1546" fmla="*/ 221149 w 418564"/>
                  <a:gd name="connsiteY1546" fmla="*/ 418527 h 419737"/>
                  <a:gd name="connsiteX1547" fmla="*/ 222254 w 418564"/>
                  <a:gd name="connsiteY1547" fmla="*/ 419286 h 419737"/>
                  <a:gd name="connsiteX1548" fmla="*/ 222254 w 418564"/>
                  <a:gd name="connsiteY1548" fmla="*/ 419286 h 419737"/>
                  <a:gd name="connsiteX1549" fmla="*/ 222668 w 418564"/>
                  <a:gd name="connsiteY1549" fmla="*/ 419562 h 419737"/>
                  <a:gd name="connsiteX1550" fmla="*/ 223013 w 418564"/>
                  <a:gd name="connsiteY1550" fmla="*/ 419838 h 419737"/>
                  <a:gd name="connsiteX1551" fmla="*/ 244621 w 418564"/>
                  <a:gd name="connsiteY1551" fmla="*/ 396090 h 419737"/>
                  <a:gd name="connsiteX1552" fmla="*/ 244621 w 418564"/>
                  <a:gd name="connsiteY1552" fmla="*/ 396090 h 419737"/>
                  <a:gd name="connsiteX1553" fmla="*/ 254493 w 418564"/>
                  <a:gd name="connsiteY1553" fmla="*/ 373170 h 419737"/>
                  <a:gd name="connsiteX1554" fmla="*/ 193466 w 418564"/>
                  <a:gd name="connsiteY1554" fmla="*/ 267476 h 419737"/>
                  <a:gd name="connsiteX1555" fmla="*/ 193466 w 418564"/>
                  <a:gd name="connsiteY1555" fmla="*/ 267476 h 419737"/>
                  <a:gd name="connsiteX1556" fmla="*/ 172133 w 418564"/>
                  <a:gd name="connsiteY1556" fmla="*/ 264577 h 419737"/>
                  <a:gd name="connsiteX1557" fmla="*/ 172133 w 418564"/>
                  <a:gd name="connsiteY1557" fmla="*/ 264577 h 419737"/>
                  <a:gd name="connsiteX1558" fmla="*/ 143208 w 418564"/>
                  <a:gd name="connsiteY1558" fmla="*/ 319598 h 419737"/>
                  <a:gd name="connsiteX1559" fmla="*/ 142931 w 418564"/>
                  <a:gd name="connsiteY1559" fmla="*/ 320082 h 419737"/>
                  <a:gd name="connsiteX1560" fmla="*/ 142862 w 418564"/>
                  <a:gd name="connsiteY1560" fmla="*/ 320289 h 419737"/>
                  <a:gd name="connsiteX1561" fmla="*/ 142586 w 418564"/>
                  <a:gd name="connsiteY1561" fmla="*/ 320772 h 419737"/>
                  <a:gd name="connsiteX1562" fmla="*/ 142448 w 418564"/>
                  <a:gd name="connsiteY1562" fmla="*/ 320910 h 419737"/>
                  <a:gd name="connsiteX1563" fmla="*/ 141965 w 418564"/>
                  <a:gd name="connsiteY1563" fmla="*/ 321669 h 419737"/>
                  <a:gd name="connsiteX1564" fmla="*/ 141827 w 418564"/>
                  <a:gd name="connsiteY1564" fmla="*/ 321807 h 419737"/>
                  <a:gd name="connsiteX1565" fmla="*/ 141758 w 418564"/>
                  <a:gd name="connsiteY1565" fmla="*/ 321877 h 419737"/>
                  <a:gd name="connsiteX1566" fmla="*/ 141413 w 418564"/>
                  <a:gd name="connsiteY1566" fmla="*/ 322360 h 419737"/>
                  <a:gd name="connsiteX1567" fmla="*/ 141413 w 418564"/>
                  <a:gd name="connsiteY1567" fmla="*/ 322360 h 419737"/>
                  <a:gd name="connsiteX1568" fmla="*/ 140446 w 418564"/>
                  <a:gd name="connsiteY1568" fmla="*/ 323740 h 419737"/>
                  <a:gd name="connsiteX1569" fmla="*/ 140446 w 418564"/>
                  <a:gd name="connsiteY1569" fmla="*/ 323740 h 419737"/>
                  <a:gd name="connsiteX1570" fmla="*/ 140377 w 418564"/>
                  <a:gd name="connsiteY1570" fmla="*/ 323810 h 419737"/>
                  <a:gd name="connsiteX1571" fmla="*/ 140377 w 418564"/>
                  <a:gd name="connsiteY1571" fmla="*/ 323879 h 419737"/>
                  <a:gd name="connsiteX1572" fmla="*/ 140377 w 418564"/>
                  <a:gd name="connsiteY1572" fmla="*/ 323879 h 419737"/>
                  <a:gd name="connsiteX1573" fmla="*/ 139894 w 418564"/>
                  <a:gd name="connsiteY1573" fmla="*/ 324569 h 419737"/>
                  <a:gd name="connsiteX1574" fmla="*/ 139825 w 418564"/>
                  <a:gd name="connsiteY1574" fmla="*/ 324707 h 419737"/>
                  <a:gd name="connsiteX1575" fmla="*/ 139756 w 418564"/>
                  <a:gd name="connsiteY1575" fmla="*/ 324776 h 419737"/>
                  <a:gd name="connsiteX1576" fmla="*/ 139341 w 418564"/>
                  <a:gd name="connsiteY1576" fmla="*/ 325328 h 419737"/>
                  <a:gd name="connsiteX1577" fmla="*/ 139272 w 418564"/>
                  <a:gd name="connsiteY1577" fmla="*/ 325466 h 419737"/>
                  <a:gd name="connsiteX1578" fmla="*/ 138789 w 418564"/>
                  <a:gd name="connsiteY1578" fmla="*/ 326088 h 419737"/>
                  <a:gd name="connsiteX1579" fmla="*/ 138789 w 418564"/>
                  <a:gd name="connsiteY1579" fmla="*/ 326088 h 419737"/>
                  <a:gd name="connsiteX1580" fmla="*/ 138651 w 418564"/>
                  <a:gd name="connsiteY1580" fmla="*/ 326226 h 419737"/>
                  <a:gd name="connsiteX1581" fmla="*/ 138651 w 418564"/>
                  <a:gd name="connsiteY1581" fmla="*/ 326226 h 419737"/>
                  <a:gd name="connsiteX1582" fmla="*/ 138168 w 418564"/>
                  <a:gd name="connsiteY1582" fmla="*/ 326778 h 419737"/>
                  <a:gd name="connsiteX1583" fmla="*/ 138030 w 418564"/>
                  <a:gd name="connsiteY1583" fmla="*/ 326916 h 419737"/>
                  <a:gd name="connsiteX1584" fmla="*/ 137616 w 418564"/>
                  <a:gd name="connsiteY1584" fmla="*/ 327468 h 419737"/>
                  <a:gd name="connsiteX1585" fmla="*/ 137616 w 418564"/>
                  <a:gd name="connsiteY1585" fmla="*/ 327468 h 419737"/>
                  <a:gd name="connsiteX1586" fmla="*/ 137547 w 418564"/>
                  <a:gd name="connsiteY1586" fmla="*/ 327537 h 419737"/>
                  <a:gd name="connsiteX1587" fmla="*/ 136994 w 418564"/>
                  <a:gd name="connsiteY1587" fmla="*/ 328159 h 419737"/>
                  <a:gd name="connsiteX1588" fmla="*/ 136994 w 418564"/>
                  <a:gd name="connsiteY1588" fmla="*/ 328228 h 419737"/>
                  <a:gd name="connsiteX1589" fmla="*/ 136925 w 418564"/>
                  <a:gd name="connsiteY1589" fmla="*/ 328297 h 419737"/>
                  <a:gd name="connsiteX1590" fmla="*/ 136373 w 418564"/>
                  <a:gd name="connsiteY1590" fmla="*/ 328918 h 419737"/>
                  <a:gd name="connsiteX1591" fmla="*/ 136373 w 418564"/>
                  <a:gd name="connsiteY1591" fmla="*/ 328918 h 419737"/>
                  <a:gd name="connsiteX1592" fmla="*/ 136373 w 418564"/>
                  <a:gd name="connsiteY1592" fmla="*/ 328918 h 419737"/>
                  <a:gd name="connsiteX1593" fmla="*/ 135752 w 418564"/>
                  <a:gd name="connsiteY1593" fmla="*/ 329608 h 419737"/>
                  <a:gd name="connsiteX1594" fmla="*/ 135752 w 418564"/>
                  <a:gd name="connsiteY1594" fmla="*/ 329608 h 419737"/>
                  <a:gd name="connsiteX1595" fmla="*/ 135752 w 418564"/>
                  <a:gd name="connsiteY1595" fmla="*/ 329608 h 419737"/>
                  <a:gd name="connsiteX1596" fmla="*/ 135268 w 418564"/>
                  <a:gd name="connsiteY1596" fmla="*/ 330092 h 419737"/>
                  <a:gd name="connsiteX1597" fmla="*/ 135199 w 418564"/>
                  <a:gd name="connsiteY1597" fmla="*/ 330161 h 419737"/>
                  <a:gd name="connsiteX1598" fmla="*/ 135130 w 418564"/>
                  <a:gd name="connsiteY1598" fmla="*/ 330230 h 419737"/>
                  <a:gd name="connsiteX1599" fmla="*/ 135130 w 418564"/>
                  <a:gd name="connsiteY1599" fmla="*/ 330230 h 419737"/>
                  <a:gd name="connsiteX1600" fmla="*/ 134509 w 418564"/>
                  <a:gd name="connsiteY1600" fmla="*/ 330851 h 419737"/>
                  <a:gd name="connsiteX1601" fmla="*/ 134509 w 418564"/>
                  <a:gd name="connsiteY1601" fmla="*/ 330851 h 419737"/>
                  <a:gd name="connsiteX1602" fmla="*/ 134509 w 418564"/>
                  <a:gd name="connsiteY1602" fmla="*/ 330851 h 419737"/>
                  <a:gd name="connsiteX1603" fmla="*/ 133957 w 418564"/>
                  <a:gd name="connsiteY1603" fmla="*/ 331472 h 419737"/>
                  <a:gd name="connsiteX1604" fmla="*/ 133888 w 418564"/>
                  <a:gd name="connsiteY1604" fmla="*/ 331541 h 419737"/>
                  <a:gd name="connsiteX1605" fmla="*/ 133888 w 418564"/>
                  <a:gd name="connsiteY1605" fmla="*/ 331541 h 419737"/>
                  <a:gd name="connsiteX1606" fmla="*/ 133266 w 418564"/>
                  <a:gd name="connsiteY1606" fmla="*/ 332163 h 419737"/>
                  <a:gd name="connsiteX1607" fmla="*/ 132645 w 418564"/>
                  <a:gd name="connsiteY1607" fmla="*/ 332784 h 419737"/>
                  <a:gd name="connsiteX1608" fmla="*/ 132645 w 418564"/>
                  <a:gd name="connsiteY1608" fmla="*/ 332784 h 419737"/>
                  <a:gd name="connsiteX1609" fmla="*/ 131955 w 418564"/>
                  <a:gd name="connsiteY1609" fmla="*/ 333405 h 419737"/>
                  <a:gd name="connsiteX1610" fmla="*/ 131886 w 418564"/>
                  <a:gd name="connsiteY1610" fmla="*/ 333474 h 419737"/>
                  <a:gd name="connsiteX1611" fmla="*/ 131264 w 418564"/>
                  <a:gd name="connsiteY1611" fmla="*/ 334027 h 419737"/>
                  <a:gd name="connsiteX1612" fmla="*/ 131126 w 418564"/>
                  <a:gd name="connsiteY1612" fmla="*/ 334096 h 419737"/>
                  <a:gd name="connsiteX1613" fmla="*/ 130574 w 418564"/>
                  <a:gd name="connsiteY1613" fmla="*/ 334648 h 419737"/>
                  <a:gd name="connsiteX1614" fmla="*/ 130574 w 418564"/>
                  <a:gd name="connsiteY1614" fmla="*/ 334648 h 419737"/>
                  <a:gd name="connsiteX1615" fmla="*/ 129884 w 418564"/>
                  <a:gd name="connsiteY1615" fmla="*/ 335269 h 419737"/>
                  <a:gd name="connsiteX1616" fmla="*/ 129884 w 418564"/>
                  <a:gd name="connsiteY1616" fmla="*/ 335269 h 419737"/>
                  <a:gd name="connsiteX1617" fmla="*/ 129193 w 418564"/>
                  <a:gd name="connsiteY1617" fmla="*/ 335891 h 419737"/>
                  <a:gd name="connsiteX1618" fmla="*/ 129193 w 418564"/>
                  <a:gd name="connsiteY1618" fmla="*/ 335891 h 419737"/>
                  <a:gd name="connsiteX1619" fmla="*/ 128503 w 418564"/>
                  <a:gd name="connsiteY1619" fmla="*/ 336443 h 419737"/>
                  <a:gd name="connsiteX1620" fmla="*/ 128434 w 418564"/>
                  <a:gd name="connsiteY1620" fmla="*/ 336512 h 419737"/>
                  <a:gd name="connsiteX1621" fmla="*/ 127812 w 418564"/>
                  <a:gd name="connsiteY1621" fmla="*/ 336995 h 419737"/>
                  <a:gd name="connsiteX1622" fmla="*/ 127743 w 418564"/>
                  <a:gd name="connsiteY1622" fmla="*/ 337064 h 419737"/>
                  <a:gd name="connsiteX1623" fmla="*/ 127743 w 418564"/>
                  <a:gd name="connsiteY1623" fmla="*/ 337064 h 419737"/>
                  <a:gd name="connsiteX1624" fmla="*/ 127674 w 418564"/>
                  <a:gd name="connsiteY1624" fmla="*/ 337133 h 419737"/>
                  <a:gd name="connsiteX1625" fmla="*/ 126501 w 418564"/>
                  <a:gd name="connsiteY1625" fmla="*/ 338031 h 419737"/>
                  <a:gd name="connsiteX1626" fmla="*/ 126432 w 418564"/>
                  <a:gd name="connsiteY1626" fmla="*/ 338100 h 419737"/>
                  <a:gd name="connsiteX1627" fmla="*/ 126363 w 418564"/>
                  <a:gd name="connsiteY1627" fmla="*/ 338169 h 419737"/>
                  <a:gd name="connsiteX1628" fmla="*/ 126294 w 418564"/>
                  <a:gd name="connsiteY1628" fmla="*/ 338238 h 419737"/>
                  <a:gd name="connsiteX1629" fmla="*/ 125603 w 418564"/>
                  <a:gd name="connsiteY1629" fmla="*/ 338721 h 419737"/>
                  <a:gd name="connsiteX1630" fmla="*/ 125534 w 418564"/>
                  <a:gd name="connsiteY1630" fmla="*/ 338721 h 419737"/>
                  <a:gd name="connsiteX1631" fmla="*/ 125534 w 418564"/>
                  <a:gd name="connsiteY1631" fmla="*/ 338721 h 419737"/>
                  <a:gd name="connsiteX1632" fmla="*/ 124844 w 418564"/>
                  <a:gd name="connsiteY1632" fmla="*/ 339274 h 419737"/>
                  <a:gd name="connsiteX1633" fmla="*/ 124844 w 418564"/>
                  <a:gd name="connsiteY1633" fmla="*/ 339274 h 419737"/>
                  <a:gd name="connsiteX1634" fmla="*/ 124844 w 418564"/>
                  <a:gd name="connsiteY1634" fmla="*/ 339274 h 419737"/>
                  <a:gd name="connsiteX1635" fmla="*/ 124154 w 418564"/>
                  <a:gd name="connsiteY1635" fmla="*/ 339757 h 419737"/>
                  <a:gd name="connsiteX1636" fmla="*/ 124085 w 418564"/>
                  <a:gd name="connsiteY1636" fmla="*/ 339757 h 419737"/>
                  <a:gd name="connsiteX1637" fmla="*/ 123394 w 418564"/>
                  <a:gd name="connsiteY1637" fmla="*/ 340240 h 419737"/>
                  <a:gd name="connsiteX1638" fmla="*/ 123325 w 418564"/>
                  <a:gd name="connsiteY1638" fmla="*/ 340240 h 419737"/>
                  <a:gd name="connsiteX1639" fmla="*/ 122566 w 418564"/>
                  <a:gd name="connsiteY1639" fmla="*/ 340723 h 419737"/>
                  <a:gd name="connsiteX1640" fmla="*/ 122566 w 418564"/>
                  <a:gd name="connsiteY1640" fmla="*/ 340723 h 419737"/>
                  <a:gd name="connsiteX1641" fmla="*/ 122566 w 418564"/>
                  <a:gd name="connsiteY1641" fmla="*/ 340723 h 419737"/>
                  <a:gd name="connsiteX1642" fmla="*/ 121806 w 418564"/>
                  <a:gd name="connsiteY1642" fmla="*/ 341207 h 419737"/>
                  <a:gd name="connsiteX1643" fmla="*/ 121806 w 418564"/>
                  <a:gd name="connsiteY1643" fmla="*/ 341207 h 419737"/>
                  <a:gd name="connsiteX1644" fmla="*/ 121806 w 418564"/>
                  <a:gd name="connsiteY1644" fmla="*/ 341207 h 419737"/>
                  <a:gd name="connsiteX1645" fmla="*/ 121047 w 418564"/>
                  <a:gd name="connsiteY1645" fmla="*/ 341690 h 419737"/>
                  <a:gd name="connsiteX1646" fmla="*/ 121047 w 418564"/>
                  <a:gd name="connsiteY1646" fmla="*/ 341690 h 419737"/>
                  <a:gd name="connsiteX1647" fmla="*/ 120978 w 418564"/>
                  <a:gd name="connsiteY1647" fmla="*/ 341690 h 419737"/>
                  <a:gd name="connsiteX1648" fmla="*/ 120219 w 418564"/>
                  <a:gd name="connsiteY1648" fmla="*/ 342173 h 419737"/>
                  <a:gd name="connsiteX1649" fmla="*/ 120219 w 418564"/>
                  <a:gd name="connsiteY1649" fmla="*/ 342173 h 419737"/>
                  <a:gd name="connsiteX1650" fmla="*/ 120150 w 418564"/>
                  <a:gd name="connsiteY1650" fmla="*/ 342173 h 419737"/>
                  <a:gd name="connsiteX1651" fmla="*/ 119390 w 418564"/>
                  <a:gd name="connsiteY1651" fmla="*/ 342656 h 419737"/>
                  <a:gd name="connsiteX1652" fmla="*/ 119321 w 418564"/>
                  <a:gd name="connsiteY1652" fmla="*/ 342725 h 419737"/>
                  <a:gd name="connsiteX1653" fmla="*/ 119114 w 418564"/>
                  <a:gd name="connsiteY1653" fmla="*/ 342863 h 419737"/>
                  <a:gd name="connsiteX1654" fmla="*/ 119114 w 418564"/>
                  <a:gd name="connsiteY1654" fmla="*/ 342863 h 419737"/>
                  <a:gd name="connsiteX1655" fmla="*/ 118631 w 418564"/>
                  <a:gd name="connsiteY1655" fmla="*/ 343140 h 419737"/>
                  <a:gd name="connsiteX1656" fmla="*/ 118493 w 418564"/>
                  <a:gd name="connsiteY1656" fmla="*/ 343209 h 419737"/>
                  <a:gd name="connsiteX1657" fmla="*/ 118286 w 418564"/>
                  <a:gd name="connsiteY1657" fmla="*/ 343347 h 419737"/>
                  <a:gd name="connsiteX1658" fmla="*/ 117319 w 418564"/>
                  <a:gd name="connsiteY1658" fmla="*/ 343899 h 419737"/>
                  <a:gd name="connsiteX1659" fmla="*/ 117319 w 418564"/>
                  <a:gd name="connsiteY1659" fmla="*/ 343899 h 419737"/>
                  <a:gd name="connsiteX1660" fmla="*/ 116284 w 418564"/>
                  <a:gd name="connsiteY1660" fmla="*/ 344451 h 419737"/>
                  <a:gd name="connsiteX1661" fmla="*/ 115662 w 418564"/>
                  <a:gd name="connsiteY1661" fmla="*/ 344796 h 419737"/>
                  <a:gd name="connsiteX1662" fmla="*/ 115593 w 418564"/>
                  <a:gd name="connsiteY1662" fmla="*/ 344796 h 419737"/>
                  <a:gd name="connsiteX1663" fmla="*/ 115386 w 418564"/>
                  <a:gd name="connsiteY1663" fmla="*/ 344934 h 419737"/>
                  <a:gd name="connsiteX1664" fmla="*/ 115248 w 418564"/>
                  <a:gd name="connsiteY1664" fmla="*/ 345004 h 419737"/>
                  <a:gd name="connsiteX1665" fmla="*/ 115179 w 418564"/>
                  <a:gd name="connsiteY1665" fmla="*/ 345004 h 419737"/>
                  <a:gd name="connsiteX1666" fmla="*/ 114558 w 418564"/>
                  <a:gd name="connsiteY1666" fmla="*/ 345349 h 419737"/>
                  <a:gd name="connsiteX1667" fmla="*/ 114420 w 418564"/>
                  <a:gd name="connsiteY1667" fmla="*/ 345418 h 419737"/>
                  <a:gd name="connsiteX1668" fmla="*/ 114351 w 418564"/>
                  <a:gd name="connsiteY1668" fmla="*/ 345418 h 419737"/>
                  <a:gd name="connsiteX1669" fmla="*/ 112901 w 418564"/>
                  <a:gd name="connsiteY1669" fmla="*/ 346108 h 419737"/>
                  <a:gd name="connsiteX1670" fmla="*/ 112694 w 418564"/>
                  <a:gd name="connsiteY1670" fmla="*/ 346177 h 419737"/>
                  <a:gd name="connsiteX1671" fmla="*/ 112072 w 418564"/>
                  <a:gd name="connsiteY1671" fmla="*/ 346453 h 419737"/>
                  <a:gd name="connsiteX1672" fmla="*/ 112003 w 418564"/>
                  <a:gd name="connsiteY1672" fmla="*/ 346522 h 419737"/>
                  <a:gd name="connsiteX1673" fmla="*/ 111796 w 418564"/>
                  <a:gd name="connsiteY1673" fmla="*/ 346591 h 419737"/>
                  <a:gd name="connsiteX1674" fmla="*/ 111244 w 418564"/>
                  <a:gd name="connsiteY1674" fmla="*/ 346867 h 419737"/>
                  <a:gd name="connsiteX1675" fmla="*/ 111037 w 418564"/>
                  <a:gd name="connsiteY1675" fmla="*/ 346936 h 419737"/>
                  <a:gd name="connsiteX1676" fmla="*/ 111037 w 418564"/>
                  <a:gd name="connsiteY1676" fmla="*/ 346936 h 419737"/>
                  <a:gd name="connsiteX1677" fmla="*/ 110415 w 418564"/>
                  <a:gd name="connsiteY1677" fmla="*/ 347213 h 419737"/>
                  <a:gd name="connsiteX1678" fmla="*/ 110208 w 418564"/>
                  <a:gd name="connsiteY1678" fmla="*/ 347282 h 419737"/>
                  <a:gd name="connsiteX1679" fmla="*/ 110139 w 418564"/>
                  <a:gd name="connsiteY1679" fmla="*/ 347282 h 419737"/>
                  <a:gd name="connsiteX1680" fmla="*/ 109518 w 418564"/>
                  <a:gd name="connsiteY1680" fmla="*/ 347558 h 419737"/>
                  <a:gd name="connsiteX1681" fmla="*/ 109518 w 418564"/>
                  <a:gd name="connsiteY1681" fmla="*/ 347558 h 419737"/>
                  <a:gd name="connsiteX1682" fmla="*/ 108482 w 418564"/>
                  <a:gd name="connsiteY1682" fmla="*/ 347972 h 419737"/>
                  <a:gd name="connsiteX1683" fmla="*/ 106066 w 418564"/>
                  <a:gd name="connsiteY1683" fmla="*/ 348869 h 419737"/>
                  <a:gd name="connsiteX1684" fmla="*/ 105859 w 418564"/>
                  <a:gd name="connsiteY1684" fmla="*/ 348939 h 419737"/>
                  <a:gd name="connsiteX1685" fmla="*/ 105859 w 418564"/>
                  <a:gd name="connsiteY1685" fmla="*/ 348939 h 419737"/>
                  <a:gd name="connsiteX1686" fmla="*/ 105169 w 418564"/>
                  <a:gd name="connsiteY1686" fmla="*/ 349146 h 419737"/>
                  <a:gd name="connsiteX1687" fmla="*/ 104962 w 418564"/>
                  <a:gd name="connsiteY1687" fmla="*/ 349215 h 419737"/>
                  <a:gd name="connsiteX1688" fmla="*/ 104893 w 418564"/>
                  <a:gd name="connsiteY1688" fmla="*/ 349215 h 419737"/>
                  <a:gd name="connsiteX1689" fmla="*/ 103374 w 418564"/>
                  <a:gd name="connsiteY1689" fmla="*/ 349698 h 419737"/>
                  <a:gd name="connsiteX1690" fmla="*/ 101372 w 418564"/>
                  <a:gd name="connsiteY1690" fmla="*/ 350250 h 419737"/>
                  <a:gd name="connsiteX1691" fmla="*/ 100750 w 418564"/>
                  <a:gd name="connsiteY1691" fmla="*/ 350457 h 419737"/>
                  <a:gd name="connsiteX1692" fmla="*/ 100681 w 418564"/>
                  <a:gd name="connsiteY1692" fmla="*/ 350457 h 419737"/>
                  <a:gd name="connsiteX1693" fmla="*/ 100474 w 418564"/>
                  <a:gd name="connsiteY1693" fmla="*/ 350526 h 419737"/>
                  <a:gd name="connsiteX1694" fmla="*/ 98956 w 418564"/>
                  <a:gd name="connsiteY1694" fmla="*/ 350872 h 419737"/>
                  <a:gd name="connsiteX1695" fmla="*/ 98748 w 418564"/>
                  <a:gd name="connsiteY1695" fmla="*/ 350941 h 419737"/>
                  <a:gd name="connsiteX1696" fmla="*/ 98679 w 418564"/>
                  <a:gd name="connsiteY1696" fmla="*/ 350941 h 419737"/>
                  <a:gd name="connsiteX1697" fmla="*/ 97851 w 418564"/>
                  <a:gd name="connsiteY1697" fmla="*/ 351148 h 419737"/>
                  <a:gd name="connsiteX1698" fmla="*/ 97161 w 418564"/>
                  <a:gd name="connsiteY1698" fmla="*/ 351286 h 419737"/>
                  <a:gd name="connsiteX1699" fmla="*/ 97092 w 418564"/>
                  <a:gd name="connsiteY1699" fmla="*/ 351286 h 419737"/>
                  <a:gd name="connsiteX1700" fmla="*/ 96470 w 418564"/>
                  <a:gd name="connsiteY1700" fmla="*/ 351424 h 419737"/>
                  <a:gd name="connsiteX1701" fmla="*/ 96056 w 418564"/>
                  <a:gd name="connsiteY1701" fmla="*/ 351493 h 419737"/>
                  <a:gd name="connsiteX1702" fmla="*/ 95987 w 418564"/>
                  <a:gd name="connsiteY1702" fmla="*/ 351493 h 419737"/>
                  <a:gd name="connsiteX1703" fmla="*/ 95987 w 418564"/>
                  <a:gd name="connsiteY1703" fmla="*/ 351493 h 419737"/>
                  <a:gd name="connsiteX1704" fmla="*/ 95366 w 418564"/>
                  <a:gd name="connsiteY1704" fmla="*/ 351631 h 419737"/>
                  <a:gd name="connsiteX1705" fmla="*/ 94468 w 418564"/>
                  <a:gd name="connsiteY1705" fmla="*/ 351769 h 419737"/>
                  <a:gd name="connsiteX1706" fmla="*/ 94192 w 418564"/>
                  <a:gd name="connsiteY1706" fmla="*/ 351838 h 419737"/>
                  <a:gd name="connsiteX1707" fmla="*/ 94123 w 418564"/>
                  <a:gd name="connsiteY1707" fmla="*/ 351838 h 419737"/>
                  <a:gd name="connsiteX1708" fmla="*/ 91638 w 418564"/>
                  <a:gd name="connsiteY1708" fmla="*/ 352183 h 419737"/>
                  <a:gd name="connsiteX1709" fmla="*/ 91638 w 418564"/>
                  <a:gd name="connsiteY1709" fmla="*/ 352183 h 419737"/>
                  <a:gd name="connsiteX1710" fmla="*/ 91431 w 418564"/>
                  <a:gd name="connsiteY1710" fmla="*/ 352183 h 419737"/>
                  <a:gd name="connsiteX1711" fmla="*/ 91431 w 418564"/>
                  <a:gd name="connsiteY1711" fmla="*/ 352183 h 419737"/>
                  <a:gd name="connsiteX1712" fmla="*/ 90740 w 418564"/>
                  <a:gd name="connsiteY1712" fmla="*/ 352252 h 419737"/>
                  <a:gd name="connsiteX1713" fmla="*/ 90533 w 418564"/>
                  <a:gd name="connsiteY1713" fmla="*/ 352252 h 419737"/>
                  <a:gd name="connsiteX1714" fmla="*/ 90533 w 418564"/>
                  <a:gd name="connsiteY1714" fmla="*/ 352252 h 419737"/>
                  <a:gd name="connsiteX1715" fmla="*/ 89843 w 418564"/>
                  <a:gd name="connsiteY1715" fmla="*/ 352321 h 419737"/>
                  <a:gd name="connsiteX1716" fmla="*/ 89636 w 418564"/>
                  <a:gd name="connsiteY1716" fmla="*/ 352321 h 419737"/>
                  <a:gd name="connsiteX1717" fmla="*/ 89636 w 418564"/>
                  <a:gd name="connsiteY1717" fmla="*/ 352321 h 419737"/>
                  <a:gd name="connsiteX1718" fmla="*/ 88945 w 418564"/>
                  <a:gd name="connsiteY1718" fmla="*/ 352390 h 419737"/>
                  <a:gd name="connsiteX1719" fmla="*/ 88738 w 418564"/>
                  <a:gd name="connsiteY1719" fmla="*/ 352390 h 419737"/>
                  <a:gd name="connsiteX1720" fmla="*/ 88669 w 418564"/>
                  <a:gd name="connsiteY1720" fmla="*/ 352390 h 419737"/>
                  <a:gd name="connsiteX1721" fmla="*/ 88393 w 418564"/>
                  <a:gd name="connsiteY1721" fmla="*/ 352390 h 419737"/>
                  <a:gd name="connsiteX1722" fmla="*/ 143208 w 418564"/>
                  <a:gd name="connsiteY1722" fmla="*/ 319598 h 419737"/>
                  <a:gd name="connsiteX1723" fmla="*/ 143208 w 418564"/>
                  <a:gd name="connsiteY1723" fmla="*/ 319598 h 419737"/>
                  <a:gd name="connsiteX1724" fmla="*/ 212036 w 418564"/>
                  <a:gd name="connsiteY1724" fmla="*/ 338031 h 419737"/>
                  <a:gd name="connsiteX1725" fmla="*/ 242964 w 418564"/>
                  <a:gd name="connsiteY1725" fmla="*/ 394640 h 419737"/>
                  <a:gd name="connsiteX1726" fmla="*/ 242964 w 418564"/>
                  <a:gd name="connsiteY1726" fmla="*/ 394640 h 419737"/>
                  <a:gd name="connsiteX1727" fmla="*/ 242895 w 418564"/>
                  <a:gd name="connsiteY1727" fmla="*/ 394571 h 419737"/>
                  <a:gd name="connsiteX1728" fmla="*/ 242895 w 418564"/>
                  <a:gd name="connsiteY1728" fmla="*/ 394571 h 419737"/>
                  <a:gd name="connsiteX1729" fmla="*/ 242550 w 418564"/>
                  <a:gd name="connsiteY1729" fmla="*/ 394364 h 419737"/>
                  <a:gd name="connsiteX1730" fmla="*/ 242481 w 418564"/>
                  <a:gd name="connsiteY1730" fmla="*/ 394295 h 419737"/>
                  <a:gd name="connsiteX1731" fmla="*/ 242205 w 418564"/>
                  <a:gd name="connsiteY1731" fmla="*/ 394088 h 419737"/>
                  <a:gd name="connsiteX1732" fmla="*/ 242205 w 418564"/>
                  <a:gd name="connsiteY1732" fmla="*/ 394088 h 419737"/>
                  <a:gd name="connsiteX1733" fmla="*/ 242205 w 418564"/>
                  <a:gd name="connsiteY1733" fmla="*/ 394088 h 419737"/>
                  <a:gd name="connsiteX1734" fmla="*/ 241515 w 418564"/>
                  <a:gd name="connsiteY1734" fmla="*/ 393605 h 419737"/>
                  <a:gd name="connsiteX1735" fmla="*/ 241376 w 418564"/>
                  <a:gd name="connsiteY1735" fmla="*/ 393536 h 419737"/>
                  <a:gd name="connsiteX1736" fmla="*/ 240755 w 418564"/>
                  <a:gd name="connsiteY1736" fmla="*/ 393052 h 419737"/>
                  <a:gd name="connsiteX1737" fmla="*/ 240686 w 418564"/>
                  <a:gd name="connsiteY1737" fmla="*/ 392983 h 419737"/>
                  <a:gd name="connsiteX1738" fmla="*/ 240272 w 418564"/>
                  <a:gd name="connsiteY1738" fmla="*/ 392707 h 419737"/>
                  <a:gd name="connsiteX1739" fmla="*/ 240134 w 418564"/>
                  <a:gd name="connsiteY1739" fmla="*/ 392638 h 419737"/>
                  <a:gd name="connsiteX1740" fmla="*/ 239927 w 418564"/>
                  <a:gd name="connsiteY1740" fmla="*/ 392500 h 419737"/>
                  <a:gd name="connsiteX1741" fmla="*/ 239927 w 418564"/>
                  <a:gd name="connsiteY1741" fmla="*/ 392500 h 419737"/>
                  <a:gd name="connsiteX1742" fmla="*/ 239858 w 418564"/>
                  <a:gd name="connsiteY1742" fmla="*/ 392500 h 419737"/>
                  <a:gd name="connsiteX1743" fmla="*/ 239236 w 418564"/>
                  <a:gd name="connsiteY1743" fmla="*/ 392086 h 419737"/>
                  <a:gd name="connsiteX1744" fmla="*/ 239236 w 418564"/>
                  <a:gd name="connsiteY1744" fmla="*/ 392086 h 419737"/>
                  <a:gd name="connsiteX1745" fmla="*/ 239167 w 418564"/>
                  <a:gd name="connsiteY1745" fmla="*/ 392017 h 419737"/>
                  <a:gd name="connsiteX1746" fmla="*/ 238684 w 418564"/>
                  <a:gd name="connsiteY1746" fmla="*/ 391672 h 419737"/>
                  <a:gd name="connsiteX1747" fmla="*/ 238546 w 418564"/>
                  <a:gd name="connsiteY1747" fmla="*/ 391534 h 419737"/>
                  <a:gd name="connsiteX1748" fmla="*/ 238408 w 418564"/>
                  <a:gd name="connsiteY1748" fmla="*/ 391396 h 419737"/>
                  <a:gd name="connsiteX1749" fmla="*/ 238339 w 418564"/>
                  <a:gd name="connsiteY1749" fmla="*/ 391396 h 419737"/>
                  <a:gd name="connsiteX1750" fmla="*/ 237787 w 418564"/>
                  <a:gd name="connsiteY1750" fmla="*/ 390912 h 419737"/>
                  <a:gd name="connsiteX1751" fmla="*/ 237718 w 418564"/>
                  <a:gd name="connsiteY1751" fmla="*/ 390843 h 419737"/>
                  <a:gd name="connsiteX1752" fmla="*/ 237718 w 418564"/>
                  <a:gd name="connsiteY1752" fmla="*/ 390843 h 419737"/>
                  <a:gd name="connsiteX1753" fmla="*/ 237718 w 418564"/>
                  <a:gd name="connsiteY1753" fmla="*/ 390843 h 419737"/>
                  <a:gd name="connsiteX1754" fmla="*/ 237027 w 418564"/>
                  <a:gd name="connsiteY1754" fmla="*/ 390291 h 419737"/>
                  <a:gd name="connsiteX1755" fmla="*/ 237027 w 418564"/>
                  <a:gd name="connsiteY1755" fmla="*/ 390291 h 419737"/>
                  <a:gd name="connsiteX1756" fmla="*/ 237027 w 418564"/>
                  <a:gd name="connsiteY1756" fmla="*/ 390291 h 419737"/>
                  <a:gd name="connsiteX1757" fmla="*/ 236337 w 418564"/>
                  <a:gd name="connsiteY1757" fmla="*/ 389739 h 419737"/>
                  <a:gd name="connsiteX1758" fmla="*/ 236337 w 418564"/>
                  <a:gd name="connsiteY1758" fmla="*/ 389739 h 419737"/>
                  <a:gd name="connsiteX1759" fmla="*/ 236337 w 418564"/>
                  <a:gd name="connsiteY1759" fmla="*/ 389739 h 419737"/>
                  <a:gd name="connsiteX1760" fmla="*/ 235646 w 418564"/>
                  <a:gd name="connsiteY1760" fmla="*/ 389117 h 419737"/>
                  <a:gd name="connsiteX1761" fmla="*/ 235646 w 418564"/>
                  <a:gd name="connsiteY1761" fmla="*/ 389117 h 419737"/>
                  <a:gd name="connsiteX1762" fmla="*/ 235646 w 418564"/>
                  <a:gd name="connsiteY1762" fmla="*/ 389117 h 419737"/>
                  <a:gd name="connsiteX1763" fmla="*/ 235163 w 418564"/>
                  <a:gd name="connsiteY1763" fmla="*/ 388703 h 419737"/>
                  <a:gd name="connsiteX1764" fmla="*/ 235025 w 418564"/>
                  <a:gd name="connsiteY1764" fmla="*/ 388565 h 419737"/>
                  <a:gd name="connsiteX1765" fmla="*/ 235025 w 418564"/>
                  <a:gd name="connsiteY1765" fmla="*/ 388565 h 419737"/>
                  <a:gd name="connsiteX1766" fmla="*/ 235025 w 418564"/>
                  <a:gd name="connsiteY1766" fmla="*/ 388565 h 419737"/>
                  <a:gd name="connsiteX1767" fmla="*/ 234404 w 418564"/>
                  <a:gd name="connsiteY1767" fmla="*/ 387944 h 419737"/>
                  <a:gd name="connsiteX1768" fmla="*/ 233713 w 418564"/>
                  <a:gd name="connsiteY1768" fmla="*/ 387322 h 419737"/>
                  <a:gd name="connsiteX1769" fmla="*/ 233713 w 418564"/>
                  <a:gd name="connsiteY1769" fmla="*/ 387322 h 419737"/>
                  <a:gd name="connsiteX1770" fmla="*/ 233092 w 418564"/>
                  <a:gd name="connsiteY1770" fmla="*/ 386701 h 419737"/>
                  <a:gd name="connsiteX1771" fmla="*/ 233023 w 418564"/>
                  <a:gd name="connsiteY1771" fmla="*/ 386701 h 419737"/>
                  <a:gd name="connsiteX1772" fmla="*/ 232402 w 418564"/>
                  <a:gd name="connsiteY1772" fmla="*/ 386080 h 419737"/>
                  <a:gd name="connsiteX1773" fmla="*/ 232402 w 418564"/>
                  <a:gd name="connsiteY1773" fmla="*/ 386080 h 419737"/>
                  <a:gd name="connsiteX1774" fmla="*/ 232402 w 418564"/>
                  <a:gd name="connsiteY1774" fmla="*/ 386080 h 419737"/>
                  <a:gd name="connsiteX1775" fmla="*/ 232333 w 418564"/>
                  <a:gd name="connsiteY1775" fmla="*/ 386011 h 419737"/>
                  <a:gd name="connsiteX1776" fmla="*/ 232333 w 418564"/>
                  <a:gd name="connsiteY1776" fmla="*/ 386011 h 419737"/>
                  <a:gd name="connsiteX1777" fmla="*/ 231780 w 418564"/>
                  <a:gd name="connsiteY1777" fmla="*/ 385458 h 419737"/>
                  <a:gd name="connsiteX1778" fmla="*/ 231711 w 418564"/>
                  <a:gd name="connsiteY1778" fmla="*/ 385458 h 419737"/>
                  <a:gd name="connsiteX1779" fmla="*/ 231711 w 418564"/>
                  <a:gd name="connsiteY1779" fmla="*/ 385458 h 419737"/>
                  <a:gd name="connsiteX1780" fmla="*/ 231090 w 418564"/>
                  <a:gd name="connsiteY1780" fmla="*/ 384837 h 419737"/>
                  <a:gd name="connsiteX1781" fmla="*/ 231021 w 418564"/>
                  <a:gd name="connsiteY1781" fmla="*/ 384768 h 419737"/>
                  <a:gd name="connsiteX1782" fmla="*/ 230538 w 418564"/>
                  <a:gd name="connsiteY1782" fmla="*/ 384216 h 419737"/>
                  <a:gd name="connsiteX1783" fmla="*/ 230469 w 418564"/>
                  <a:gd name="connsiteY1783" fmla="*/ 384147 h 419737"/>
                  <a:gd name="connsiteX1784" fmla="*/ 229847 w 418564"/>
                  <a:gd name="connsiteY1784" fmla="*/ 383456 h 419737"/>
                  <a:gd name="connsiteX1785" fmla="*/ 229847 w 418564"/>
                  <a:gd name="connsiteY1785" fmla="*/ 383456 h 419737"/>
                  <a:gd name="connsiteX1786" fmla="*/ 229847 w 418564"/>
                  <a:gd name="connsiteY1786" fmla="*/ 383456 h 419737"/>
                  <a:gd name="connsiteX1787" fmla="*/ 229364 w 418564"/>
                  <a:gd name="connsiteY1787" fmla="*/ 382904 h 419737"/>
                  <a:gd name="connsiteX1788" fmla="*/ 229226 w 418564"/>
                  <a:gd name="connsiteY1788" fmla="*/ 382766 h 419737"/>
                  <a:gd name="connsiteX1789" fmla="*/ 229226 w 418564"/>
                  <a:gd name="connsiteY1789" fmla="*/ 382766 h 419737"/>
                  <a:gd name="connsiteX1790" fmla="*/ 229226 w 418564"/>
                  <a:gd name="connsiteY1790" fmla="*/ 382766 h 419737"/>
                  <a:gd name="connsiteX1791" fmla="*/ 229088 w 418564"/>
                  <a:gd name="connsiteY1791" fmla="*/ 382628 h 419737"/>
                  <a:gd name="connsiteX1792" fmla="*/ 228605 w 418564"/>
                  <a:gd name="connsiteY1792" fmla="*/ 382007 h 419737"/>
                  <a:gd name="connsiteX1793" fmla="*/ 228605 w 418564"/>
                  <a:gd name="connsiteY1793" fmla="*/ 382007 h 419737"/>
                  <a:gd name="connsiteX1794" fmla="*/ 228398 w 418564"/>
                  <a:gd name="connsiteY1794" fmla="*/ 381800 h 419737"/>
                  <a:gd name="connsiteX1795" fmla="*/ 228398 w 418564"/>
                  <a:gd name="connsiteY1795" fmla="*/ 381800 h 419737"/>
                  <a:gd name="connsiteX1796" fmla="*/ 227569 w 418564"/>
                  <a:gd name="connsiteY1796" fmla="*/ 380764 h 419737"/>
                  <a:gd name="connsiteX1797" fmla="*/ 227569 w 418564"/>
                  <a:gd name="connsiteY1797" fmla="*/ 380695 h 419737"/>
                  <a:gd name="connsiteX1798" fmla="*/ 227500 w 418564"/>
                  <a:gd name="connsiteY1798" fmla="*/ 380626 h 419737"/>
                  <a:gd name="connsiteX1799" fmla="*/ 227431 w 418564"/>
                  <a:gd name="connsiteY1799" fmla="*/ 380557 h 419737"/>
                  <a:gd name="connsiteX1800" fmla="*/ 227362 w 418564"/>
                  <a:gd name="connsiteY1800" fmla="*/ 380419 h 419737"/>
                  <a:gd name="connsiteX1801" fmla="*/ 226948 w 418564"/>
                  <a:gd name="connsiteY1801" fmla="*/ 379936 h 419737"/>
                  <a:gd name="connsiteX1802" fmla="*/ 226879 w 418564"/>
                  <a:gd name="connsiteY1802" fmla="*/ 379867 h 419737"/>
                  <a:gd name="connsiteX1803" fmla="*/ 226327 w 418564"/>
                  <a:gd name="connsiteY1803" fmla="*/ 379176 h 419737"/>
                  <a:gd name="connsiteX1804" fmla="*/ 226327 w 418564"/>
                  <a:gd name="connsiteY1804" fmla="*/ 379176 h 419737"/>
                  <a:gd name="connsiteX1805" fmla="*/ 226258 w 418564"/>
                  <a:gd name="connsiteY1805" fmla="*/ 379107 h 419737"/>
                  <a:gd name="connsiteX1806" fmla="*/ 225774 w 418564"/>
                  <a:gd name="connsiteY1806" fmla="*/ 378417 h 419737"/>
                  <a:gd name="connsiteX1807" fmla="*/ 225774 w 418564"/>
                  <a:gd name="connsiteY1807" fmla="*/ 378417 h 419737"/>
                  <a:gd name="connsiteX1808" fmla="*/ 225774 w 418564"/>
                  <a:gd name="connsiteY1808" fmla="*/ 378417 h 419737"/>
                  <a:gd name="connsiteX1809" fmla="*/ 225291 w 418564"/>
                  <a:gd name="connsiteY1809" fmla="*/ 377726 h 419737"/>
                  <a:gd name="connsiteX1810" fmla="*/ 225291 w 418564"/>
                  <a:gd name="connsiteY1810" fmla="*/ 377726 h 419737"/>
                  <a:gd name="connsiteX1811" fmla="*/ 224808 w 418564"/>
                  <a:gd name="connsiteY1811" fmla="*/ 376967 h 419737"/>
                  <a:gd name="connsiteX1812" fmla="*/ 224808 w 418564"/>
                  <a:gd name="connsiteY1812" fmla="*/ 376967 h 419737"/>
                  <a:gd name="connsiteX1813" fmla="*/ 224808 w 418564"/>
                  <a:gd name="connsiteY1813" fmla="*/ 376967 h 419737"/>
                  <a:gd name="connsiteX1814" fmla="*/ 224325 w 418564"/>
                  <a:gd name="connsiteY1814" fmla="*/ 376208 h 419737"/>
                  <a:gd name="connsiteX1815" fmla="*/ 224325 w 418564"/>
                  <a:gd name="connsiteY1815" fmla="*/ 376208 h 419737"/>
                  <a:gd name="connsiteX1816" fmla="*/ 224325 w 418564"/>
                  <a:gd name="connsiteY1816" fmla="*/ 376208 h 419737"/>
                  <a:gd name="connsiteX1817" fmla="*/ 223841 w 418564"/>
                  <a:gd name="connsiteY1817" fmla="*/ 375448 h 419737"/>
                  <a:gd name="connsiteX1818" fmla="*/ 223841 w 418564"/>
                  <a:gd name="connsiteY1818" fmla="*/ 375448 h 419737"/>
                  <a:gd name="connsiteX1819" fmla="*/ 223841 w 418564"/>
                  <a:gd name="connsiteY1819" fmla="*/ 375448 h 419737"/>
                  <a:gd name="connsiteX1820" fmla="*/ 223358 w 418564"/>
                  <a:gd name="connsiteY1820" fmla="*/ 374689 h 419737"/>
                  <a:gd name="connsiteX1821" fmla="*/ 223358 w 418564"/>
                  <a:gd name="connsiteY1821" fmla="*/ 374689 h 419737"/>
                  <a:gd name="connsiteX1822" fmla="*/ 223358 w 418564"/>
                  <a:gd name="connsiteY1822" fmla="*/ 374620 h 419737"/>
                  <a:gd name="connsiteX1823" fmla="*/ 222875 w 418564"/>
                  <a:gd name="connsiteY1823" fmla="*/ 373860 h 419737"/>
                  <a:gd name="connsiteX1824" fmla="*/ 222875 w 418564"/>
                  <a:gd name="connsiteY1824" fmla="*/ 373860 h 419737"/>
                  <a:gd name="connsiteX1825" fmla="*/ 222875 w 418564"/>
                  <a:gd name="connsiteY1825" fmla="*/ 373791 h 419737"/>
                  <a:gd name="connsiteX1826" fmla="*/ 222461 w 418564"/>
                  <a:gd name="connsiteY1826" fmla="*/ 373032 h 419737"/>
                  <a:gd name="connsiteX1827" fmla="*/ 222461 w 418564"/>
                  <a:gd name="connsiteY1827" fmla="*/ 373032 h 419737"/>
                  <a:gd name="connsiteX1828" fmla="*/ 222392 w 418564"/>
                  <a:gd name="connsiteY1828" fmla="*/ 372963 h 419737"/>
                  <a:gd name="connsiteX1829" fmla="*/ 222115 w 418564"/>
                  <a:gd name="connsiteY1829" fmla="*/ 372480 h 419737"/>
                  <a:gd name="connsiteX1830" fmla="*/ 222046 w 418564"/>
                  <a:gd name="connsiteY1830" fmla="*/ 372342 h 419737"/>
                  <a:gd name="connsiteX1831" fmla="*/ 221977 w 418564"/>
                  <a:gd name="connsiteY1831" fmla="*/ 372204 h 419737"/>
                  <a:gd name="connsiteX1832" fmla="*/ 221908 w 418564"/>
                  <a:gd name="connsiteY1832" fmla="*/ 372066 h 419737"/>
                  <a:gd name="connsiteX1833" fmla="*/ 221908 w 418564"/>
                  <a:gd name="connsiteY1833" fmla="*/ 372066 h 419737"/>
                  <a:gd name="connsiteX1834" fmla="*/ 221839 w 418564"/>
                  <a:gd name="connsiteY1834" fmla="*/ 371996 h 419737"/>
                  <a:gd name="connsiteX1835" fmla="*/ 221770 w 418564"/>
                  <a:gd name="connsiteY1835" fmla="*/ 371927 h 419737"/>
                  <a:gd name="connsiteX1836" fmla="*/ 221287 w 418564"/>
                  <a:gd name="connsiteY1836" fmla="*/ 371168 h 419737"/>
                  <a:gd name="connsiteX1837" fmla="*/ 221287 w 418564"/>
                  <a:gd name="connsiteY1837" fmla="*/ 371168 h 419737"/>
                  <a:gd name="connsiteX1838" fmla="*/ 221080 w 418564"/>
                  <a:gd name="connsiteY1838" fmla="*/ 370754 h 419737"/>
                  <a:gd name="connsiteX1839" fmla="*/ 221080 w 418564"/>
                  <a:gd name="connsiteY1839" fmla="*/ 370754 h 419737"/>
                  <a:gd name="connsiteX1840" fmla="*/ 221080 w 418564"/>
                  <a:gd name="connsiteY1840" fmla="*/ 370754 h 419737"/>
                  <a:gd name="connsiteX1841" fmla="*/ 221011 w 418564"/>
                  <a:gd name="connsiteY1841" fmla="*/ 370685 h 419737"/>
                  <a:gd name="connsiteX1842" fmla="*/ 220735 w 418564"/>
                  <a:gd name="connsiteY1842" fmla="*/ 370133 h 419737"/>
                  <a:gd name="connsiteX1843" fmla="*/ 220735 w 418564"/>
                  <a:gd name="connsiteY1843" fmla="*/ 370063 h 419737"/>
                  <a:gd name="connsiteX1844" fmla="*/ 220597 w 418564"/>
                  <a:gd name="connsiteY1844" fmla="*/ 369787 h 419737"/>
                  <a:gd name="connsiteX1845" fmla="*/ 220528 w 418564"/>
                  <a:gd name="connsiteY1845" fmla="*/ 369718 h 419737"/>
                  <a:gd name="connsiteX1846" fmla="*/ 220390 w 418564"/>
                  <a:gd name="connsiteY1846" fmla="*/ 369511 h 419737"/>
                  <a:gd name="connsiteX1847" fmla="*/ 220321 w 418564"/>
                  <a:gd name="connsiteY1847" fmla="*/ 369373 h 419737"/>
                  <a:gd name="connsiteX1848" fmla="*/ 220113 w 418564"/>
                  <a:gd name="connsiteY1848" fmla="*/ 369028 h 419737"/>
                  <a:gd name="connsiteX1849" fmla="*/ 220044 w 418564"/>
                  <a:gd name="connsiteY1849" fmla="*/ 368959 h 419737"/>
                  <a:gd name="connsiteX1850" fmla="*/ 219975 w 418564"/>
                  <a:gd name="connsiteY1850" fmla="*/ 368752 h 419737"/>
                  <a:gd name="connsiteX1851" fmla="*/ 219630 w 418564"/>
                  <a:gd name="connsiteY1851" fmla="*/ 367992 h 419737"/>
                  <a:gd name="connsiteX1852" fmla="*/ 219630 w 418564"/>
                  <a:gd name="connsiteY1852" fmla="*/ 367992 h 419737"/>
                  <a:gd name="connsiteX1853" fmla="*/ 219216 w 418564"/>
                  <a:gd name="connsiteY1853" fmla="*/ 367164 h 419737"/>
                  <a:gd name="connsiteX1854" fmla="*/ 219216 w 418564"/>
                  <a:gd name="connsiteY1854" fmla="*/ 367164 h 419737"/>
                  <a:gd name="connsiteX1855" fmla="*/ 218940 w 418564"/>
                  <a:gd name="connsiteY1855" fmla="*/ 366612 h 419737"/>
                  <a:gd name="connsiteX1856" fmla="*/ 218871 w 418564"/>
                  <a:gd name="connsiteY1856" fmla="*/ 366543 h 419737"/>
                  <a:gd name="connsiteX1857" fmla="*/ 218526 w 418564"/>
                  <a:gd name="connsiteY1857" fmla="*/ 365783 h 419737"/>
                  <a:gd name="connsiteX1858" fmla="*/ 218457 w 418564"/>
                  <a:gd name="connsiteY1858" fmla="*/ 365714 h 419737"/>
                  <a:gd name="connsiteX1859" fmla="*/ 218249 w 418564"/>
                  <a:gd name="connsiteY1859" fmla="*/ 365300 h 419737"/>
                  <a:gd name="connsiteX1860" fmla="*/ 218180 w 418564"/>
                  <a:gd name="connsiteY1860" fmla="*/ 365162 h 419737"/>
                  <a:gd name="connsiteX1861" fmla="*/ 218042 w 418564"/>
                  <a:gd name="connsiteY1861" fmla="*/ 364886 h 419737"/>
                  <a:gd name="connsiteX1862" fmla="*/ 217973 w 418564"/>
                  <a:gd name="connsiteY1862" fmla="*/ 364748 h 419737"/>
                  <a:gd name="connsiteX1863" fmla="*/ 217973 w 418564"/>
                  <a:gd name="connsiteY1863" fmla="*/ 364748 h 419737"/>
                  <a:gd name="connsiteX1864" fmla="*/ 217904 w 418564"/>
                  <a:gd name="connsiteY1864" fmla="*/ 364679 h 419737"/>
                  <a:gd name="connsiteX1865" fmla="*/ 217628 w 418564"/>
                  <a:gd name="connsiteY1865" fmla="*/ 363988 h 419737"/>
                  <a:gd name="connsiteX1866" fmla="*/ 217628 w 418564"/>
                  <a:gd name="connsiteY1866" fmla="*/ 363919 h 419737"/>
                  <a:gd name="connsiteX1867" fmla="*/ 217559 w 418564"/>
                  <a:gd name="connsiteY1867" fmla="*/ 363712 h 419737"/>
                  <a:gd name="connsiteX1868" fmla="*/ 217421 w 418564"/>
                  <a:gd name="connsiteY1868" fmla="*/ 363298 h 419737"/>
                  <a:gd name="connsiteX1869" fmla="*/ 217352 w 418564"/>
                  <a:gd name="connsiteY1869" fmla="*/ 363229 h 419737"/>
                  <a:gd name="connsiteX1870" fmla="*/ 217352 w 418564"/>
                  <a:gd name="connsiteY1870" fmla="*/ 363160 h 419737"/>
                  <a:gd name="connsiteX1871" fmla="*/ 217352 w 418564"/>
                  <a:gd name="connsiteY1871" fmla="*/ 363091 h 419737"/>
                  <a:gd name="connsiteX1872" fmla="*/ 217283 w 418564"/>
                  <a:gd name="connsiteY1872" fmla="*/ 362884 h 419737"/>
                  <a:gd name="connsiteX1873" fmla="*/ 217007 w 418564"/>
                  <a:gd name="connsiteY1873" fmla="*/ 362193 h 419737"/>
                  <a:gd name="connsiteX1874" fmla="*/ 217007 w 418564"/>
                  <a:gd name="connsiteY1874" fmla="*/ 362193 h 419737"/>
                  <a:gd name="connsiteX1875" fmla="*/ 216800 w 418564"/>
                  <a:gd name="connsiteY1875" fmla="*/ 361641 h 419737"/>
                  <a:gd name="connsiteX1876" fmla="*/ 216731 w 418564"/>
                  <a:gd name="connsiteY1876" fmla="*/ 361503 h 419737"/>
                  <a:gd name="connsiteX1877" fmla="*/ 216731 w 418564"/>
                  <a:gd name="connsiteY1877" fmla="*/ 361503 h 419737"/>
                  <a:gd name="connsiteX1878" fmla="*/ 216662 w 418564"/>
                  <a:gd name="connsiteY1878" fmla="*/ 361365 h 419737"/>
                  <a:gd name="connsiteX1879" fmla="*/ 216455 w 418564"/>
                  <a:gd name="connsiteY1879" fmla="*/ 360744 h 419737"/>
                  <a:gd name="connsiteX1880" fmla="*/ 216385 w 418564"/>
                  <a:gd name="connsiteY1880" fmla="*/ 360537 h 419737"/>
                  <a:gd name="connsiteX1881" fmla="*/ 216316 w 418564"/>
                  <a:gd name="connsiteY1881" fmla="*/ 360329 h 419737"/>
                  <a:gd name="connsiteX1882" fmla="*/ 216247 w 418564"/>
                  <a:gd name="connsiteY1882" fmla="*/ 360191 h 419737"/>
                  <a:gd name="connsiteX1883" fmla="*/ 216040 w 418564"/>
                  <a:gd name="connsiteY1883" fmla="*/ 359501 h 419737"/>
                  <a:gd name="connsiteX1884" fmla="*/ 216040 w 418564"/>
                  <a:gd name="connsiteY1884" fmla="*/ 359432 h 419737"/>
                  <a:gd name="connsiteX1885" fmla="*/ 215833 w 418564"/>
                  <a:gd name="connsiteY1885" fmla="*/ 358811 h 419737"/>
                  <a:gd name="connsiteX1886" fmla="*/ 215833 w 418564"/>
                  <a:gd name="connsiteY1886" fmla="*/ 358811 h 419737"/>
                  <a:gd name="connsiteX1887" fmla="*/ 215833 w 418564"/>
                  <a:gd name="connsiteY1887" fmla="*/ 358811 h 419737"/>
                  <a:gd name="connsiteX1888" fmla="*/ 215833 w 418564"/>
                  <a:gd name="connsiteY1888" fmla="*/ 358811 h 419737"/>
                  <a:gd name="connsiteX1889" fmla="*/ 215833 w 418564"/>
                  <a:gd name="connsiteY1889" fmla="*/ 358811 h 419737"/>
                  <a:gd name="connsiteX1890" fmla="*/ 215833 w 418564"/>
                  <a:gd name="connsiteY1890" fmla="*/ 358673 h 419737"/>
                  <a:gd name="connsiteX1891" fmla="*/ 215764 w 418564"/>
                  <a:gd name="connsiteY1891" fmla="*/ 358465 h 419737"/>
                  <a:gd name="connsiteX1892" fmla="*/ 215557 w 418564"/>
                  <a:gd name="connsiteY1892" fmla="*/ 357775 h 419737"/>
                  <a:gd name="connsiteX1893" fmla="*/ 215557 w 418564"/>
                  <a:gd name="connsiteY1893" fmla="*/ 357775 h 419737"/>
                  <a:gd name="connsiteX1894" fmla="*/ 215488 w 418564"/>
                  <a:gd name="connsiteY1894" fmla="*/ 357499 h 419737"/>
                  <a:gd name="connsiteX1895" fmla="*/ 215488 w 418564"/>
                  <a:gd name="connsiteY1895" fmla="*/ 357430 h 419737"/>
                  <a:gd name="connsiteX1896" fmla="*/ 215350 w 418564"/>
                  <a:gd name="connsiteY1896" fmla="*/ 357016 h 419737"/>
                  <a:gd name="connsiteX1897" fmla="*/ 215281 w 418564"/>
                  <a:gd name="connsiteY1897" fmla="*/ 356740 h 419737"/>
                  <a:gd name="connsiteX1898" fmla="*/ 215074 w 418564"/>
                  <a:gd name="connsiteY1898" fmla="*/ 355911 h 419737"/>
                  <a:gd name="connsiteX1899" fmla="*/ 215074 w 418564"/>
                  <a:gd name="connsiteY1899" fmla="*/ 355842 h 419737"/>
                  <a:gd name="connsiteX1900" fmla="*/ 214867 w 418564"/>
                  <a:gd name="connsiteY1900" fmla="*/ 354945 h 419737"/>
                  <a:gd name="connsiteX1901" fmla="*/ 214867 w 418564"/>
                  <a:gd name="connsiteY1901" fmla="*/ 354945 h 419737"/>
                  <a:gd name="connsiteX1902" fmla="*/ 214660 w 418564"/>
                  <a:gd name="connsiteY1902" fmla="*/ 354047 h 419737"/>
                  <a:gd name="connsiteX1903" fmla="*/ 214660 w 418564"/>
                  <a:gd name="connsiteY1903" fmla="*/ 354047 h 419737"/>
                  <a:gd name="connsiteX1904" fmla="*/ 214521 w 418564"/>
                  <a:gd name="connsiteY1904" fmla="*/ 353564 h 419737"/>
                  <a:gd name="connsiteX1905" fmla="*/ 214521 w 418564"/>
                  <a:gd name="connsiteY1905" fmla="*/ 353426 h 419737"/>
                  <a:gd name="connsiteX1906" fmla="*/ 214521 w 418564"/>
                  <a:gd name="connsiteY1906" fmla="*/ 353288 h 419737"/>
                  <a:gd name="connsiteX1907" fmla="*/ 214383 w 418564"/>
                  <a:gd name="connsiteY1907" fmla="*/ 352735 h 419737"/>
                  <a:gd name="connsiteX1908" fmla="*/ 214383 w 418564"/>
                  <a:gd name="connsiteY1908" fmla="*/ 352735 h 419737"/>
                  <a:gd name="connsiteX1909" fmla="*/ 214314 w 418564"/>
                  <a:gd name="connsiteY1909" fmla="*/ 352459 h 419737"/>
                  <a:gd name="connsiteX1910" fmla="*/ 214314 w 418564"/>
                  <a:gd name="connsiteY1910" fmla="*/ 352390 h 419737"/>
                  <a:gd name="connsiteX1911" fmla="*/ 214245 w 418564"/>
                  <a:gd name="connsiteY1911" fmla="*/ 351976 h 419737"/>
                  <a:gd name="connsiteX1912" fmla="*/ 214245 w 418564"/>
                  <a:gd name="connsiteY1912" fmla="*/ 351907 h 419737"/>
                  <a:gd name="connsiteX1913" fmla="*/ 214107 w 418564"/>
                  <a:gd name="connsiteY1913" fmla="*/ 351355 h 419737"/>
                  <a:gd name="connsiteX1914" fmla="*/ 214107 w 418564"/>
                  <a:gd name="connsiteY1914" fmla="*/ 351286 h 419737"/>
                  <a:gd name="connsiteX1915" fmla="*/ 214107 w 418564"/>
                  <a:gd name="connsiteY1915" fmla="*/ 351286 h 419737"/>
                  <a:gd name="connsiteX1916" fmla="*/ 213969 w 418564"/>
                  <a:gd name="connsiteY1916" fmla="*/ 350457 h 419737"/>
                  <a:gd name="connsiteX1917" fmla="*/ 213969 w 418564"/>
                  <a:gd name="connsiteY1917" fmla="*/ 350319 h 419737"/>
                  <a:gd name="connsiteX1918" fmla="*/ 213969 w 418564"/>
                  <a:gd name="connsiteY1918" fmla="*/ 350319 h 419737"/>
                  <a:gd name="connsiteX1919" fmla="*/ 213969 w 418564"/>
                  <a:gd name="connsiteY1919" fmla="*/ 350181 h 419737"/>
                  <a:gd name="connsiteX1920" fmla="*/ 213831 w 418564"/>
                  <a:gd name="connsiteY1920" fmla="*/ 349560 h 419737"/>
                  <a:gd name="connsiteX1921" fmla="*/ 213831 w 418564"/>
                  <a:gd name="connsiteY1921" fmla="*/ 349560 h 419737"/>
                  <a:gd name="connsiteX1922" fmla="*/ 213693 w 418564"/>
                  <a:gd name="connsiteY1922" fmla="*/ 348662 h 419737"/>
                  <a:gd name="connsiteX1923" fmla="*/ 213693 w 418564"/>
                  <a:gd name="connsiteY1923" fmla="*/ 348662 h 419737"/>
                  <a:gd name="connsiteX1924" fmla="*/ 213555 w 418564"/>
                  <a:gd name="connsiteY1924" fmla="*/ 347765 h 419737"/>
                  <a:gd name="connsiteX1925" fmla="*/ 213555 w 418564"/>
                  <a:gd name="connsiteY1925" fmla="*/ 347765 h 419737"/>
                  <a:gd name="connsiteX1926" fmla="*/ 213486 w 418564"/>
                  <a:gd name="connsiteY1926" fmla="*/ 347213 h 419737"/>
                  <a:gd name="connsiteX1927" fmla="*/ 213486 w 418564"/>
                  <a:gd name="connsiteY1927" fmla="*/ 347213 h 419737"/>
                  <a:gd name="connsiteX1928" fmla="*/ 213486 w 418564"/>
                  <a:gd name="connsiteY1928" fmla="*/ 347144 h 419737"/>
                  <a:gd name="connsiteX1929" fmla="*/ 213486 w 418564"/>
                  <a:gd name="connsiteY1929" fmla="*/ 347006 h 419737"/>
                  <a:gd name="connsiteX1930" fmla="*/ 213417 w 418564"/>
                  <a:gd name="connsiteY1930" fmla="*/ 346315 h 419737"/>
                  <a:gd name="connsiteX1931" fmla="*/ 213417 w 418564"/>
                  <a:gd name="connsiteY1931" fmla="*/ 346246 h 419737"/>
                  <a:gd name="connsiteX1932" fmla="*/ 213417 w 418564"/>
                  <a:gd name="connsiteY1932" fmla="*/ 346108 h 419737"/>
                  <a:gd name="connsiteX1933" fmla="*/ 213417 w 418564"/>
                  <a:gd name="connsiteY1933" fmla="*/ 346108 h 419737"/>
                  <a:gd name="connsiteX1934" fmla="*/ 213348 w 418564"/>
                  <a:gd name="connsiteY1934" fmla="*/ 345418 h 419737"/>
                  <a:gd name="connsiteX1935" fmla="*/ 213348 w 418564"/>
                  <a:gd name="connsiteY1935" fmla="*/ 345349 h 419737"/>
                  <a:gd name="connsiteX1936" fmla="*/ 213348 w 418564"/>
                  <a:gd name="connsiteY1936" fmla="*/ 345073 h 419737"/>
                  <a:gd name="connsiteX1937" fmla="*/ 213348 w 418564"/>
                  <a:gd name="connsiteY1937" fmla="*/ 345073 h 419737"/>
                  <a:gd name="connsiteX1938" fmla="*/ 213279 w 418564"/>
                  <a:gd name="connsiteY1938" fmla="*/ 344727 h 419737"/>
                  <a:gd name="connsiteX1939" fmla="*/ 213279 w 418564"/>
                  <a:gd name="connsiteY1939" fmla="*/ 344658 h 419737"/>
                  <a:gd name="connsiteX1940" fmla="*/ 213210 w 418564"/>
                  <a:gd name="connsiteY1940" fmla="*/ 344106 h 419737"/>
                  <a:gd name="connsiteX1941" fmla="*/ 213210 w 418564"/>
                  <a:gd name="connsiteY1941" fmla="*/ 344106 h 419737"/>
                  <a:gd name="connsiteX1942" fmla="*/ 213210 w 418564"/>
                  <a:gd name="connsiteY1942" fmla="*/ 344106 h 419737"/>
                  <a:gd name="connsiteX1943" fmla="*/ 213210 w 418564"/>
                  <a:gd name="connsiteY1943" fmla="*/ 343830 h 419737"/>
                  <a:gd name="connsiteX1944" fmla="*/ 213210 w 418564"/>
                  <a:gd name="connsiteY1944" fmla="*/ 343761 h 419737"/>
                  <a:gd name="connsiteX1945" fmla="*/ 213141 w 418564"/>
                  <a:gd name="connsiteY1945" fmla="*/ 343209 h 419737"/>
                  <a:gd name="connsiteX1946" fmla="*/ 213141 w 418564"/>
                  <a:gd name="connsiteY1946" fmla="*/ 343071 h 419737"/>
                  <a:gd name="connsiteX1947" fmla="*/ 213141 w 418564"/>
                  <a:gd name="connsiteY1947" fmla="*/ 343071 h 419737"/>
                  <a:gd name="connsiteX1948" fmla="*/ 213072 w 418564"/>
                  <a:gd name="connsiteY1948" fmla="*/ 342242 h 419737"/>
                  <a:gd name="connsiteX1949" fmla="*/ 213072 w 418564"/>
                  <a:gd name="connsiteY1949" fmla="*/ 342242 h 419737"/>
                  <a:gd name="connsiteX1950" fmla="*/ 213003 w 418564"/>
                  <a:gd name="connsiteY1950" fmla="*/ 341552 h 419737"/>
                  <a:gd name="connsiteX1951" fmla="*/ 213003 w 418564"/>
                  <a:gd name="connsiteY1951" fmla="*/ 341276 h 419737"/>
                  <a:gd name="connsiteX1952" fmla="*/ 212934 w 418564"/>
                  <a:gd name="connsiteY1952" fmla="*/ 340447 h 419737"/>
                  <a:gd name="connsiteX1953" fmla="*/ 212934 w 418564"/>
                  <a:gd name="connsiteY1953" fmla="*/ 339757 h 419737"/>
                  <a:gd name="connsiteX1954" fmla="*/ 212934 w 418564"/>
                  <a:gd name="connsiteY1954" fmla="*/ 339757 h 419737"/>
                  <a:gd name="connsiteX1955" fmla="*/ 212934 w 418564"/>
                  <a:gd name="connsiteY1955" fmla="*/ 339274 h 419737"/>
                  <a:gd name="connsiteX1956" fmla="*/ 212934 w 418564"/>
                  <a:gd name="connsiteY1956" fmla="*/ 339204 h 419737"/>
                  <a:gd name="connsiteX1957" fmla="*/ 212036 w 418564"/>
                  <a:gd name="connsiteY1957" fmla="*/ 338031 h 419737"/>
                  <a:gd name="connsiteX1958" fmla="*/ 212036 w 418564"/>
                  <a:gd name="connsiteY1958" fmla="*/ 338031 h 4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Lst>
                <a:rect l="l" t="t" r="r" b="b"/>
                <a:pathLst>
                  <a:path w="418564" h="419737">
                    <a:moveTo>
                      <a:pt x="195330" y="101"/>
                    </a:moveTo>
                    <a:cubicBezTo>
                      <a:pt x="186700" y="6590"/>
                      <a:pt x="179382" y="14667"/>
                      <a:pt x="173721" y="23849"/>
                    </a:cubicBezTo>
                    <a:cubicBezTo>
                      <a:pt x="173928" y="23987"/>
                      <a:pt x="174136" y="24125"/>
                      <a:pt x="174274" y="24263"/>
                    </a:cubicBezTo>
                    <a:cubicBezTo>
                      <a:pt x="173928" y="24815"/>
                      <a:pt x="173583" y="25368"/>
                      <a:pt x="173307" y="25920"/>
                    </a:cubicBezTo>
                    <a:cubicBezTo>
                      <a:pt x="149490" y="67203"/>
                      <a:pt x="163642" y="119947"/>
                      <a:pt x="204857" y="143764"/>
                    </a:cubicBezTo>
                    <a:cubicBezTo>
                      <a:pt x="204857" y="143764"/>
                      <a:pt x="204857" y="143764"/>
                      <a:pt x="204857" y="143764"/>
                    </a:cubicBezTo>
                    <a:cubicBezTo>
                      <a:pt x="246140" y="167581"/>
                      <a:pt x="298883" y="153429"/>
                      <a:pt x="322701" y="112215"/>
                    </a:cubicBezTo>
                    <a:cubicBezTo>
                      <a:pt x="322701" y="112215"/>
                      <a:pt x="322701" y="112215"/>
                      <a:pt x="322701" y="112215"/>
                    </a:cubicBezTo>
                    <a:cubicBezTo>
                      <a:pt x="327464" y="103999"/>
                      <a:pt x="330778" y="95025"/>
                      <a:pt x="332642" y="85774"/>
                    </a:cubicBezTo>
                    <a:cubicBezTo>
                      <a:pt x="315935" y="100341"/>
                      <a:pt x="294258" y="107934"/>
                      <a:pt x="272097" y="106968"/>
                    </a:cubicBezTo>
                    <a:cubicBezTo>
                      <a:pt x="278173" y="94058"/>
                      <a:pt x="288045" y="83289"/>
                      <a:pt x="300540" y="76109"/>
                    </a:cubicBezTo>
                    <a:cubicBezTo>
                      <a:pt x="310965" y="70103"/>
                      <a:pt x="322217" y="66996"/>
                      <a:pt x="333401" y="66651"/>
                    </a:cubicBezTo>
                    <a:cubicBezTo>
                      <a:pt x="333125" y="55881"/>
                      <a:pt x="330778" y="45319"/>
                      <a:pt x="326567" y="35378"/>
                    </a:cubicBezTo>
                    <a:cubicBezTo>
                      <a:pt x="312207" y="36620"/>
                      <a:pt x="297917" y="40901"/>
                      <a:pt x="284662" y="48564"/>
                    </a:cubicBezTo>
                    <a:cubicBezTo>
                      <a:pt x="264642" y="60093"/>
                      <a:pt x="249178" y="78111"/>
                      <a:pt x="240686" y="99581"/>
                    </a:cubicBezTo>
                    <a:cubicBezTo>
                      <a:pt x="239651" y="99098"/>
                      <a:pt x="238615" y="98615"/>
                      <a:pt x="237579" y="98131"/>
                    </a:cubicBezTo>
                    <a:cubicBezTo>
                      <a:pt x="237579" y="97924"/>
                      <a:pt x="237649" y="97717"/>
                      <a:pt x="237649" y="97441"/>
                    </a:cubicBezTo>
                    <a:cubicBezTo>
                      <a:pt x="237649" y="97441"/>
                      <a:pt x="237649" y="97441"/>
                      <a:pt x="237649" y="97441"/>
                    </a:cubicBezTo>
                    <a:lnTo>
                      <a:pt x="237649" y="97441"/>
                    </a:lnTo>
                    <a:cubicBezTo>
                      <a:pt x="237649" y="97303"/>
                      <a:pt x="237718" y="97165"/>
                      <a:pt x="237718" y="97027"/>
                    </a:cubicBezTo>
                    <a:cubicBezTo>
                      <a:pt x="237787" y="96751"/>
                      <a:pt x="237787" y="96475"/>
                      <a:pt x="237856" y="96129"/>
                    </a:cubicBezTo>
                    <a:cubicBezTo>
                      <a:pt x="237856" y="95991"/>
                      <a:pt x="237856" y="95922"/>
                      <a:pt x="237856" y="95784"/>
                    </a:cubicBezTo>
                    <a:cubicBezTo>
                      <a:pt x="237925" y="95439"/>
                      <a:pt x="237925" y="95163"/>
                      <a:pt x="237994" y="94818"/>
                    </a:cubicBezTo>
                    <a:cubicBezTo>
                      <a:pt x="237994" y="94818"/>
                      <a:pt x="237994" y="94818"/>
                      <a:pt x="237994" y="94749"/>
                    </a:cubicBezTo>
                    <a:lnTo>
                      <a:pt x="237994" y="94749"/>
                    </a:lnTo>
                    <a:cubicBezTo>
                      <a:pt x="237994" y="94611"/>
                      <a:pt x="237994" y="94473"/>
                      <a:pt x="238063" y="94334"/>
                    </a:cubicBezTo>
                    <a:cubicBezTo>
                      <a:pt x="238063" y="94058"/>
                      <a:pt x="238132" y="93713"/>
                      <a:pt x="238132" y="93437"/>
                    </a:cubicBezTo>
                    <a:cubicBezTo>
                      <a:pt x="238132" y="93437"/>
                      <a:pt x="238132" y="93437"/>
                      <a:pt x="238132" y="93368"/>
                    </a:cubicBezTo>
                    <a:cubicBezTo>
                      <a:pt x="238132" y="93230"/>
                      <a:pt x="238132" y="93092"/>
                      <a:pt x="238201" y="92954"/>
                    </a:cubicBezTo>
                    <a:cubicBezTo>
                      <a:pt x="238201" y="92678"/>
                      <a:pt x="238270" y="92332"/>
                      <a:pt x="238270" y="92056"/>
                    </a:cubicBezTo>
                    <a:lnTo>
                      <a:pt x="238270" y="92125"/>
                    </a:lnTo>
                    <a:cubicBezTo>
                      <a:pt x="238339" y="91711"/>
                      <a:pt x="238339" y="91228"/>
                      <a:pt x="238339" y="90814"/>
                    </a:cubicBezTo>
                    <a:cubicBezTo>
                      <a:pt x="238339" y="90814"/>
                      <a:pt x="238339" y="90814"/>
                      <a:pt x="238339" y="90814"/>
                    </a:cubicBezTo>
                    <a:cubicBezTo>
                      <a:pt x="238339" y="90745"/>
                      <a:pt x="238339" y="90745"/>
                      <a:pt x="238339" y="90676"/>
                    </a:cubicBezTo>
                    <a:cubicBezTo>
                      <a:pt x="238339" y="90261"/>
                      <a:pt x="238408" y="89847"/>
                      <a:pt x="238408" y="89502"/>
                    </a:cubicBezTo>
                    <a:lnTo>
                      <a:pt x="238408" y="89502"/>
                    </a:lnTo>
                    <a:cubicBezTo>
                      <a:pt x="238546" y="87569"/>
                      <a:pt x="238546" y="85705"/>
                      <a:pt x="238546" y="83772"/>
                    </a:cubicBezTo>
                    <a:cubicBezTo>
                      <a:pt x="238546" y="83772"/>
                      <a:pt x="238546" y="83772"/>
                      <a:pt x="238546" y="83772"/>
                    </a:cubicBezTo>
                    <a:cubicBezTo>
                      <a:pt x="238546" y="83427"/>
                      <a:pt x="238546" y="83082"/>
                      <a:pt x="238546" y="82736"/>
                    </a:cubicBezTo>
                    <a:cubicBezTo>
                      <a:pt x="238546" y="82736"/>
                      <a:pt x="238546" y="82736"/>
                      <a:pt x="238546" y="82667"/>
                    </a:cubicBezTo>
                    <a:cubicBezTo>
                      <a:pt x="238546" y="82529"/>
                      <a:pt x="238546" y="82460"/>
                      <a:pt x="238546" y="82322"/>
                    </a:cubicBezTo>
                    <a:lnTo>
                      <a:pt x="238546" y="82322"/>
                    </a:lnTo>
                    <a:cubicBezTo>
                      <a:pt x="238546" y="81977"/>
                      <a:pt x="238546" y="81701"/>
                      <a:pt x="238546" y="81356"/>
                    </a:cubicBezTo>
                    <a:lnTo>
                      <a:pt x="238546" y="81356"/>
                    </a:lnTo>
                    <a:cubicBezTo>
                      <a:pt x="238546" y="80803"/>
                      <a:pt x="238546" y="80251"/>
                      <a:pt x="238477" y="79699"/>
                    </a:cubicBezTo>
                    <a:cubicBezTo>
                      <a:pt x="238477" y="79492"/>
                      <a:pt x="238477" y="79285"/>
                      <a:pt x="238477" y="79147"/>
                    </a:cubicBezTo>
                    <a:lnTo>
                      <a:pt x="238477" y="79078"/>
                    </a:lnTo>
                    <a:cubicBezTo>
                      <a:pt x="238477" y="79009"/>
                      <a:pt x="238477" y="78870"/>
                      <a:pt x="238477" y="78801"/>
                    </a:cubicBezTo>
                    <a:cubicBezTo>
                      <a:pt x="238477" y="78801"/>
                      <a:pt x="238477" y="78732"/>
                      <a:pt x="238477" y="78732"/>
                    </a:cubicBezTo>
                    <a:cubicBezTo>
                      <a:pt x="238477" y="78456"/>
                      <a:pt x="238477" y="78180"/>
                      <a:pt x="238408" y="77904"/>
                    </a:cubicBezTo>
                    <a:cubicBezTo>
                      <a:pt x="238408" y="77904"/>
                      <a:pt x="238408" y="77904"/>
                      <a:pt x="238408" y="77904"/>
                    </a:cubicBezTo>
                    <a:cubicBezTo>
                      <a:pt x="238339" y="77214"/>
                      <a:pt x="238339" y="76454"/>
                      <a:pt x="238270" y="75764"/>
                    </a:cubicBezTo>
                    <a:lnTo>
                      <a:pt x="238270" y="75695"/>
                    </a:lnTo>
                    <a:cubicBezTo>
                      <a:pt x="238270" y="75350"/>
                      <a:pt x="238201" y="75073"/>
                      <a:pt x="238201" y="74728"/>
                    </a:cubicBezTo>
                    <a:lnTo>
                      <a:pt x="238201" y="74728"/>
                    </a:lnTo>
                    <a:cubicBezTo>
                      <a:pt x="238201" y="74590"/>
                      <a:pt x="238201" y="74521"/>
                      <a:pt x="238201" y="74383"/>
                    </a:cubicBezTo>
                    <a:cubicBezTo>
                      <a:pt x="238201" y="74383"/>
                      <a:pt x="238201" y="74383"/>
                      <a:pt x="238201" y="74314"/>
                    </a:cubicBezTo>
                    <a:cubicBezTo>
                      <a:pt x="238201" y="73969"/>
                      <a:pt x="238132" y="73693"/>
                      <a:pt x="238132" y="73348"/>
                    </a:cubicBezTo>
                    <a:lnTo>
                      <a:pt x="238132" y="73279"/>
                    </a:lnTo>
                    <a:cubicBezTo>
                      <a:pt x="238132" y="73209"/>
                      <a:pt x="238132" y="73071"/>
                      <a:pt x="238132" y="73002"/>
                    </a:cubicBezTo>
                    <a:cubicBezTo>
                      <a:pt x="238132" y="73002"/>
                      <a:pt x="238132" y="72933"/>
                      <a:pt x="238132" y="72933"/>
                    </a:cubicBezTo>
                    <a:cubicBezTo>
                      <a:pt x="238063" y="72588"/>
                      <a:pt x="238063" y="72243"/>
                      <a:pt x="237994" y="71967"/>
                    </a:cubicBezTo>
                    <a:lnTo>
                      <a:pt x="237994" y="71967"/>
                    </a:lnTo>
                    <a:cubicBezTo>
                      <a:pt x="237994" y="71898"/>
                      <a:pt x="237994" y="71760"/>
                      <a:pt x="237994" y="71691"/>
                    </a:cubicBezTo>
                    <a:lnTo>
                      <a:pt x="237994" y="71691"/>
                    </a:lnTo>
                    <a:cubicBezTo>
                      <a:pt x="237925" y="71346"/>
                      <a:pt x="237925" y="71069"/>
                      <a:pt x="237856" y="70724"/>
                    </a:cubicBezTo>
                    <a:cubicBezTo>
                      <a:pt x="237856" y="70724"/>
                      <a:pt x="237856" y="70724"/>
                      <a:pt x="237856" y="70655"/>
                    </a:cubicBezTo>
                    <a:cubicBezTo>
                      <a:pt x="237856" y="70586"/>
                      <a:pt x="237856" y="70448"/>
                      <a:pt x="237787" y="70379"/>
                    </a:cubicBezTo>
                    <a:lnTo>
                      <a:pt x="237787" y="70310"/>
                    </a:lnTo>
                    <a:cubicBezTo>
                      <a:pt x="237718" y="69965"/>
                      <a:pt x="237718" y="69689"/>
                      <a:pt x="237649" y="69343"/>
                    </a:cubicBezTo>
                    <a:cubicBezTo>
                      <a:pt x="237649" y="69343"/>
                      <a:pt x="237649" y="69274"/>
                      <a:pt x="237649" y="69274"/>
                    </a:cubicBezTo>
                    <a:cubicBezTo>
                      <a:pt x="237649" y="69136"/>
                      <a:pt x="237649" y="69067"/>
                      <a:pt x="237579" y="68929"/>
                    </a:cubicBezTo>
                    <a:cubicBezTo>
                      <a:pt x="237579" y="68929"/>
                      <a:pt x="237579" y="68929"/>
                      <a:pt x="237579" y="68860"/>
                    </a:cubicBezTo>
                    <a:cubicBezTo>
                      <a:pt x="237579" y="68791"/>
                      <a:pt x="237579" y="68722"/>
                      <a:pt x="237579" y="68653"/>
                    </a:cubicBezTo>
                    <a:lnTo>
                      <a:pt x="237579" y="68584"/>
                    </a:lnTo>
                    <a:cubicBezTo>
                      <a:pt x="237441" y="67825"/>
                      <a:pt x="237372" y="67065"/>
                      <a:pt x="237234" y="66306"/>
                    </a:cubicBezTo>
                    <a:cubicBezTo>
                      <a:pt x="237165" y="65961"/>
                      <a:pt x="237096" y="65685"/>
                      <a:pt x="237096" y="65339"/>
                    </a:cubicBezTo>
                    <a:lnTo>
                      <a:pt x="237096" y="65270"/>
                    </a:lnTo>
                    <a:cubicBezTo>
                      <a:pt x="237096" y="65270"/>
                      <a:pt x="237096" y="65270"/>
                      <a:pt x="237096" y="65270"/>
                    </a:cubicBezTo>
                    <a:cubicBezTo>
                      <a:pt x="237027" y="65063"/>
                      <a:pt x="237027" y="64787"/>
                      <a:pt x="236958" y="64580"/>
                    </a:cubicBezTo>
                    <a:cubicBezTo>
                      <a:pt x="236958" y="64580"/>
                      <a:pt x="236958" y="64511"/>
                      <a:pt x="236958" y="64511"/>
                    </a:cubicBezTo>
                    <a:cubicBezTo>
                      <a:pt x="236889" y="64235"/>
                      <a:pt x="236820" y="63959"/>
                      <a:pt x="236820" y="63683"/>
                    </a:cubicBezTo>
                    <a:lnTo>
                      <a:pt x="236820" y="63614"/>
                    </a:lnTo>
                    <a:cubicBezTo>
                      <a:pt x="236751" y="63337"/>
                      <a:pt x="236682" y="62992"/>
                      <a:pt x="236613" y="62716"/>
                    </a:cubicBezTo>
                    <a:lnTo>
                      <a:pt x="236613" y="62716"/>
                    </a:lnTo>
                    <a:cubicBezTo>
                      <a:pt x="236613" y="62578"/>
                      <a:pt x="236544" y="62509"/>
                      <a:pt x="236544" y="62371"/>
                    </a:cubicBezTo>
                    <a:cubicBezTo>
                      <a:pt x="236544" y="62302"/>
                      <a:pt x="236544" y="62302"/>
                      <a:pt x="236544" y="62233"/>
                    </a:cubicBezTo>
                    <a:cubicBezTo>
                      <a:pt x="236544" y="62164"/>
                      <a:pt x="236544" y="62164"/>
                      <a:pt x="236475" y="62095"/>
                    </a:cubicBezTo>
                    <a:lnTo>
                      <a:pt x="236475" y="61957"/>
                    </a:lnTo>
                    <a:cubicBezTo>
                      <a:pt x="236337" y="61197"/>
                      <a:pt x="236130" y="60438"/>
                      <a:pt x="235992" y="59678"/>
                    </a:cubicBezTo>
                    <a:cubicBezTo>
                      <a:pt x="235992" y="59678"/>
                      <a:pt x="235992" y="59609"/>
                      <a:pt x="235992" y="59609"/>
                    </a:cubicBezTo>
                    <a:cubicBezTo>
                      <a:pt x="235923" y="59333"/>
                      <a:pt x="235854" y="58988"/>
                      <a:pt x="235785" y="58712"/>
                    </a:cubicBezTo>
                    <a:lnTo>
                      <a:pt x="235785" y="58712"/>
                    </a:lnTo>
                    <a:cubicBezTo>
                      <a:pt x="235785" y="58574"/>
                      <a:pt x="235715" y="58505"/>
                      <a:pt x="235715" y="58367"/>
                    </a:cubicBezTo>
                    <a:cubicBezTo>
                      <a:pt x="235715" y="58367"/>
                      <a:pt x="235715" y="58367"/>
                      <a:pt x="235715" y="58367"/>
                    </a:cubicBezTo>
                    <a:cubicBezTo>
                      <a:pt x="235646" y="58022"/>
                      <a:pt x="235577" y="57745"/>
                      <a:pt x="235439" y="57400"/>
                    </a:cubicBezTo>
                    <a:cubicBezTo>
                      <a:pt x="235439" y="57400"/>
                      <a:pt x="235439" y="57400"/>
                      <a:pt x="235439" y="57400"/>
                    </a:cubicBezTo>
                    <a:cubicBezTo>
                      <a:pt x="235439" y="57262"/>
                      <a:pt x="235370" y="57193"/>
                      <a:pt x="235370" y="57055"/>
                    </a:cubicBezTo>
                    <a:cubicBezTo>
                      <a:pt x="235370" y="56986"/>
                      <a:pt x="235301" y="56917"/>
                      <a:pt x="235301" y="56848"/>
                    </a:cubicBezTo>
                    <a:lnTo>
                      <a:pt x="235301" y="56848"/>
                    </a:lnTo>
                    <a:cubicBezTo>
                      <a:pt x="235301" y="56848"/>
                      <a:pt x="235301" y="56848"/>
                      <a:pt x="235301" y="56848"/>
                    </a:cubicBezTo>
                    <a:cubicBezTo>
                      <a:pt x="234818" y="55191"/>
                      <a:pt x="234335" y="53534"/>
                      <a:pt x="233852" y="51946"/>
                    </a:cubicBezTo>
                    <a:lnTo>
                      <a:pt x="233852" y="51946"/>
                    </a:lnTo>
                    <a:cubicBezTo>
                      <a:pt x="233713" y="51601"/>
                      <a:pt x="233644" y="51325"/>
                      <a:pt x="233506" y="50980"/>
                    </a:cubicBezTo>
                    <a:cubicBezTo>
                      <a:pt x="233506" y="50980"/>
                      <a:pt x="233506" y="50980"/>
                      <a:pt x="233506" y="50980"/>
                    </a:cubicBezTo>
                    <a:cubicBezTo>
                      <a:pt x="231366" y="44629"/>
                      <a:pt x="228605" y="38484"/>
                      <a:pt x="225222" y="32616"/>
                    </a:cubicBezTo>
                    <a:cubicBezTo>
                      <a:pt x="217490" y="19431"/>
                      <a:pt x="207273" y="8454"/>
                      <a:pt x="195330" y="101"/>
                    </a:cubicBezTo>
                    <a:lnTo>
                      <a:pt x="195330" y="101"/>
                    </a:lnTo>
                    <a:close/>
                    <a:moveTo>
                      <a:pt x="191878" y="40072"/>
                    </a:moveTo>
                    <a:cubicBezTo>
                      <a:pt x="193949" y="42696"/>
                      <a:pt x="195813" y="45457"/>
                      <a:pt x="197539" y="48357"/>
                    </a:cubicBezTo>
                    <a:cubicBezTo>
                      <a:pt x="199886" y="52361"/>
                      <a:pt x="201750" y="56641"/>
                      <a:pt x="203269" y="60990"/>
                    </a:cubicBezTo>
                    <a:cubicBezTo>
                      <a:pt x="203338" y="61197"/>
                      <a:pt x="203407" y="61404"/>
                      <a:pt x="203476" y="61611"/>
                    </a:cubicBezTo>
                    <a:cubicBezTo>
                      <a:pt x="203476" y="61611"/>
                      <a:pt x="203476" y="61611"/>
                      <a:pt x="203476" y="61611"/>
                    </a:cubicBezTo>
                    <a:cubicBezTo>
                      <a:pt x="203821" y="62716"/>
                      <a:pt x="204166" y="63890"/>
                      <a:pt x="204511" y="64994"/>
                    </a:cubicBezTo>
                    <a:cubicBezTo>
                      <a:pt x="204511" y="65063"/>
                      <a:pt x="204511" y="65132"/>
                      <a:pt x="204580" y="65132"/>
                    </a:cubicBezTo>
                    <a:lnTo>
                      <a:pt x="204580" y="65132"/>
                    </a:lnTo>
                    <a:cubicBezTo>
                      <a:pt x="204580" y="65132"/>
                      <a:pt x="204580" y="65132"/>
                      <a:pt x="204580" y="65201"/>
                    </a:cubicBezTo>
                    <a:cubicBezTo>
                      <a:pt x="204580" y="65270"/>
                      <a:pt x="204580" y="65339"/>
                      <a:pt x="204649" y="65339"/>
                    </a:cubicBezTo>
                    <a:cubicBezTo>
                      <a:pt x="204718" y="65547"/>
                      <a:pt x="204787" y="65754"/>
                      <a:pt x="204857" y="66030"/>
                    </a:cubicBezTo>
                    <a:cubicBezTo>
                      <a:pt x="204857" y="66099"/>
                      <a:pt x="204857" y="66168"/>
                      <a:pt x="204926" y="66237"/>
                    </a:cubicBezTo>
                    <a:cubicBezTo>
                      <a:pt x="204926" y="66237"/>
                      <a:pt x="204926" y="66237"/>
                      <a:pt x="204926" y="66306"/>
                    </a:cubicBezTo>
                    <a:cubicBezTo>
                      <a:pt x="204995" y="66513"/>
                      <a:pt x="205064" y="66789"/>
                      <a:pt x="205064" y="66996"/>
                    </a:cubicBezTo>
                    <a:cubicBezTo>
                      <a:pt x="205202" y="67549"/>
                      <a:pt x="205271" y="68032"/>
                      <a:pt x="205409" y="68584"/>
                    </a:cubicBezTo>
                    <a:cubicBezTo>
                      <a:pt x="205409" y="68653"/>
                      <a:pt x="205409" y="68653"/>
                      <a:pt x="205409" y="68722"/>
                    </a:cubicBezTo>
                    <a:cubicBezTo>
                      <a:pt x="205409" y="68722"/>
                      <a:pt x="205409" y="68722"/>
                      <a:pt x="205409" y="68722"/>
                    </a:cubicBezTo>
                    <a:cubicBezTo>
                      <a:pt x="205409" y="68791"/>
                      <a:pt x="205409" y="68791"/>
                      <a:pt x="205409" y="68860"/>
                    </a:cubicBezTo>
                    <a:cubicBezTo>
                      <a:pt x="205409" y="68860"/>
                      <a:pt x="205409" y="68860"/>
                      <a:pt x="205409" y="68860"/>
                    </a:cubicBezTo>
                    <a:cubicBezTo>
                      <a:pt x="205409" y="68860"/>
                      <a:pt x="205409" y="68929"/>
                      <a:pt x="205409" y="68929"/>
                    </a:cubicBezTo>
                    <a:cubicBezTo>
                      <a:pt x="205409" y="68929"/>
                      <a:pt x="205409" y="68929"/>
                      <a:pt x="205409" y="68929"/>
                    </a:cubicBezTo>
                    <a:cubicBezTo>
                      <a:pt x="205478" y="69136"/>
                      <a:pt x="205478" y="69412"/>
                      <a:pt x="205547" y="69620"/>
                    </a:cubicBezTo>
                    <a:cubicBezTo>
                      <a:pt x="205547" y="69620"/>
                      <a:pt x="205547" y="69689"/>
                      <a:pt x="205547" y="69689"/>
                    </a:cubicBezTo>
                    <a:cubicBezTo>
                      <a:pt x="205616" y="69896"/>
                      <a:pt x="205616" y="70103"/>
                      <a:pt x="205685" y="70310"/>
                    </a:cubicBezTo>
                    <a:cubicBezTo>
                      <a:pt x="205685" y="70448"/>
                      <a:pt x="205754" y="70586"/>
                      <a:pt x="205754" y="70724"/>
                    </a:cubicBezTo>
                    <a:lnTo>
                      <a:pt x="205754" y="70724"/>
                    </a:lnTo>
                    <a:lnTo>
                      <a:pt x="205754" y="70793"/>
                    </a:lnTo>
                    <a:cubicBezTo>
                      <a:pt x="205754" y="70793"/>
                      <a:pt x="205754" y="70862"/>
                      <a:pt x="205754" y="70862"/>
                    </a:cubicBezTo>
                    <a:cubicBezTo>
                      <a:pt x="199127" y="61681"/>
                      <a:pt x="194432" y="51187"/>
                      <a:pt x="191878" y="40072"/>
                    </a:cubicBezTo>
                    <a:lnTo>
                      <a:pt x="191878" y="40072"/>
                    </a:lnTo>
                    <a:close/>
                    <a:moveTo>
                      <a:pt x="67889" y="85912"/>
                    </a:moveTo>
                    <a:cubicBezTo>
                      <a:pt x="67337" y="85912"/>
                      <a:pt x="66716" y="85912"/>
                      <a:pt x="66163" y="85912"/>
                    </a:cubicBezTo>
                    <a:cubicBezTo>
                      <a:pt x="66025" y="85912"/>
                      <a:pt x="65818" y="85912"/>
                      <a:pt x="65680" y="85912"/>
                    </a:cubicBezTo>
                    <a:cubicBezTo>
                      <a:pt x="65335" y="85912"/>
                      <a:pt x="64990" y="85912"/>
                      <a:pt x="64645" y="85981"/>
                    </a:cubicBezTo>
                    <a:cubicBezTo>
                      <a:pt x="64576" y="85981"/>
                      <a:pt x="64507" y="85981"/>
                      <a:pt x="64438" y="85981"/>
                    </a:cubicBezTo>
                    <a:cubicBezTo>
                      <a:pt x="64230" y="85981"/>
                      <a:pt x="63954" y="85981"/>
                      <a:pt x="63747" y="86050"/>
                    </a:cubicBezTo>
                    <a:cubicBezTo>
                      <a:pt x="63678" y="86050"/>
                      <a:pt x="63609" y="86050"/>
                      <a:pt x="63471" y="86050"/>
                    </a:cubicBezTo>
                    <a:cubicBezTo>
                      <a:pt x="63264" y="86050"/>
                      <a:pt x="63057" y="86050"/>
                      <a:pt x="62850" y="86119"/>
                    </a:cubicBezTo>
                    <a:cubicBezTo>
                      <a:pt x="62850" y="86119"/>
                      <a:pt x="62781" y="86119"/>
                      <a:pt x="62781" y="86119"/>
                    </a:cubicBezTo>
                    <a:cubicBezTo>
                      <a:pt x="62781" y="86119"/>
                      <a:pt x="62781" y="86119"/>
                      <a:pt x="62781" y="86119"/>
                    </a:cubicBezTo>
                    <a:cubicBezTo>
                      <a:pt x="53116" y="86740"/>
                      <a:pt x="43658" y="89019"/>
                      <a:pt x="34821" y="92816"/>
                    </a:cubicBezTo>
                    <a:cubicBezTo>
                      <a:pt x="34821" y="92816"/>
                      <a:pt x="34821" y="92816"/>
                      <a:pt x="34821" y="92816"/>
                    </a:cubicBezTo>
                    <a:cubicBezTo>
                      <a:pt x="34890" y="93575"/>
                      <a:pt x="34959" y="94403"/>
                      <a:pt x="35097" y="95163"/>
                    </a:cubicBezTo>
                    <a:cubicBezTo>
                      <a:pt x="35097" y="95232"/>
                      <a:pt x="35097" y="95301"/>
                      <a:pt x="35097" y="95370"/>
                    </a:cubicBezTo>
                    <a:cubicBezTo>
                      <a:pt x="35097" y="95370"/>
                      <a:pt x="35097" y="95370"/>
                      <a:pt x="35097" y="95439"/>
                    </a:cubicBezTo>
                    <a:cubicBezTo>
                      <a:pt x="35097" y="95508"/>
                      <a:pt x="35097" y="95577"/>
                      <a:pt x="35097" y="95646"/>
                    </a:cubicBezTo>
                    <a:cubicBezTo>
                      <a:pt x="35097" y="95646"/>
                      <a:pt x="35097" y="95715"/>
                      <a:pt x="35097" y="95715"/>
                    </a:cubicBezTo>
                    <a:cubicBezTo>
                      <a:pt x="35166" y="96060"/>
                      <a:pt x="35166" y="96406"/>
                      <a:pt x="35235" y="96751"/>
                    </a:cubicBezTo>
                    <a:cubicBezTo>
                      <a:pt x="35304" y="97510"/>
                      <a:pt x="35443" y="98269"/>
                      <a:pt x="35581" y="99029"/>
                    </a:cubicBezTo>
                    <a:cubicBezTo>
                      <a:pt x="35581" y="99029"/>
                      <a:pt x="35581" y="99098"/>
                      <a:pt x="35581" y="99098"/>
                    </a:cubicBezTo>
                    <a:cubicBezTo>
                      <a:pt x="35581" y="99236"/>
                      <a:pt x="35581" y="99305"/>
                      <a:pt x="35650" y="99443"/>
                    </a:cubicBezTo>
                    <a:cubicBezTo>
                      <a:pt x="35650" y="99512"/>
                      <a:pt x="35650" y="99650"/>
                      <a:pt x="35719" y="99719"/>
                    </a:cubicBezTo>
                    <a:cubicBezTo>
                      <a:pt x="35788" y="100064"/>
                      <a:pt x="35857" y="100410"/>
                      <a:pt x="35857" y="100755"/>
                    </a:cubicBezTo>
                    <a:cubicBezTo>
                      <a:pt x="35926" y="101031"/>
                      <a:pt x="35926" y="101238"/>
                      <a:pt x="35995" y="101445"/>
                    </a:cubicBezTo>
                    <a:cubicBezTo>
                      <a:pt x="35995" y="101445"/>
                      <a:pt x="35995" y="101445"/>
                      <a:pt x="35995" y="101445"/>
                    </a:cubicBezTo>
                    <a:cubicBezTo>
                      <a:pt x="36133" y="102066"/>
                      <a:pt x="36202" y="102757"/>
                      <a:pt x="36340" y="103378"/>
                    </a:cubicBezTo>
                    <a:cubicBezTo>
                      <a:pt x="36409" y="103585"/>
                      <a:pt x="36409" y="103792"/>
                      <a:pt x="36478" y="103930"/>
                    </a:cubicBezTo>
                    <a:cubicBezTo>
                      <a:pt x="36478" y="103930"/>
                      <a:pt x="36478" y="103999"/>
                      <a:pt x="36478" y="103999"/>
                    </a:cubicBezTo>
                    <a:cubicBezTo>
                      <a:pt x="36547" y="104207"/>
                      <a:pt x="36547" y="104483"/>
                      <a:pt x="36616" y="104690"/>
                    </a:cubicBezTo>
                    <a:cubicBezTo>
                      <a:pt x="36616" y="104690"/>
                      <a:pt x="36616" y="104759"/>
                      <a:pt x="36616" y="104759"/>
                    </a:cubicBezTo>
                    <a:cubicBezTo>
                      <a:pt x="36685" y="105104"/>
                      <a:pt x="36754" y="105449"/>
                      <a:pt x="36823" y="105794"/>
                    </a:cubicBezTo>
                    <a:cubicBezTo>
                      <a:pt x="36823" y="105794"/>
                      <a:pt x="36823" y="105863"/>
                      <a:pt x="36823" y="105863"/>
                    </a:cubicBezTo>
                    <a:lnTo>
                      <a:pt x="36823" y="106001"/>
                    </a:lnTo>
                    <a:cubicBezTo>
                      <a:pt x="36823" y="106001"/>
                      <a:pt x="36823" y="106071"/>
                      <a:pt x="36823" y="106071"/>
                    </a:cubicBezTo>
                    <a:cubicBezTo>
                      <a:pt x="36823" y="106140"/>
                      <a:pt x="36823" y="106140"/>
                      <a:pt x="36892" y="106209"/>
                    </a:cubicBezTo>
                    <a:cubicBezTo>
                      <a:pt x="36961" y="106554"/>
                      <a:pt x="37030" y="106830"/>
                      <a:pt x="37099" y="107175"/>
                    </a:cubicBezTo>
                    <a:cubicBezTo>
                      <a:pt x="37099" y="107175"/>
                      <a:pt x="37099" y="107175"/>
                      <a:pt x="37099" y="107175"/>
                    </a:cubicBezTo>
                    <a:cubicBezTo>
                      <a:pt x="37168" y="107520"/>
                      <a:pt x="37237" y="107865"/>
                      <a:pt x="37376" y="108211"/>
                    </a:cubicBezTo>
                    <a:cubicBezTo>
                      <a:pt x="37376" y="108349"/>
                      <a:pt x="37445" y="108487"/>
                      <a:pt x="37445" y="108625"/>
                    </a:cubicBezTo>
                    <a:cubicBezTo>
                      <a:pt x="37445" y="108694"/>
                      <a:pt x="37445" y="108763"/>
                      <a:pt x="37514" y="108832"/>
                    </a:cubicBezTo>
                    <a:cubicBezTo>
                      <a:pt x="37514" y="108901"/>
                      <a:pt x="37583" y="108970"/>
                      <a:pt x="37583" y="109039"/>
                    </a:cubicBezTo>
                    <a:cubicBezTo>
                      <a:pt x="37652" y="109384"/>
                      <a:pt x="37790" y="109729"/>
                      <a:pt x="37859" y="110075"/>
                    </a:cubicBezTo>
                    <a:lnTo>
                      <a:pt x="37859" y="110075"/>
                    </a:lnTo>
                    <a:cubicBezTo>
                      <a:pt x="37859" y="110075"/>
                      <a:pt x="37859" y="110144"/>
                      <a:pt x="37859" y="110144"/>
                    </a:cubicBezTo>
                    <a:cubicBezTo>
                      <a:pt x="37928" y="110489"/>
                      <a:pt x="38066" y="110765"/>
                      <a:pt x="38135" y="111110"/>
                    </a:cubicBezTo>
                    <a:cubicBezTo>
                      <a:pt x="38480" y="112284"/>
                      <a:pt x="38825" y="113457"/>
                      <a:pt x="39170" y="114631"/>
                    </a:cubicBezTo>
                    <a:cubicBezTo>
                      <a:pt x="39240" y="114769"/>
                      <a:pt x="39309" y="114976"/>
                      <a:pt x="39309" y="115114"/>
                    </a:cubicBezTo>
                    <a:cubicBezTo>
                      <a:pt x="39309" y="115114"/>
                      <a:pt x="39309" y="115114"/>
                      <a:pt x="39309" y="115183"/>
                    </a:cubicBezTo>
                    <a:cubicBezTo>
                      <a:pt x="39378" y="115321"/>
                      <a:pt x="39378" y="115459"/>
                      <a:pt x="39447" y="115597"/>
                    </a:cubicBezTo>
                    <a:cubicBezTo>
                      <a:pt x="39516" y="115874"/>
                      <a:pt x="39585" y="116081"/>
                      <a:pt x="39723" y="116357"/>
                    </a:cubicBezTo>
                    <a:lnTo>
                      <a:pt x="39723" y="116426"/>
                    </a:lnTo>
                    <a:cubicBezTo>
                      <a:pt x="39723" y="116495"/>
                      <a:pt x="39723" y="116495"/>
                      <a:pt x="39792" y="116564"/>
                    </a:cubicBezTo>
                    <a:cubicBezTo>
                      <a:pt x="39930" y="116909"/>
                      <a:pt x="39999" y="117185"/>
                      <a:pt x="40137" y="117530"/>
                    </a:cubicBezTo>
                    <a:cubicBezTo>
                      <a:pt x="40551" y="118635"/>
                      <a:pt x="40965" y="119740"/>
                      <a:pt x="41380" y="120844"/>
                    </a:cubicBezTo>
                    <a:cubicBezTo>
                      <a:pt x="41449" y="121051"/>
                      <a:pt x="41587" y="121327"/>
                      <a:pt x="41656" y="121535"/>
                    </a:cubicBezTo>
                    <a:cubicBezTo>
                      <a:pt x="41656" y="121535"/>
                      <a:pt x="41656" y="121535"/>
                      <a:pt x="41656" y="121535"/>
                    </a:cubicBezTo>
                    <a:cubicBezTo>
                      <a:pt x="41725" y="121673"/>
                      <a:pt x="41725" y="121742"/>
                      <a:pt x="41794" y="121880"/>
                    </a:cubicBezTo>
                    <a:cubicBezTo>
                      <a:pt x="41794" y="121880"/>
                      <a:pt x="41794" y="121880"/>
                      <a:pt x="41794" y="121949"/>
                    </a:cubicBezTo>
                    <a:cubicBezTo>
                      <a:pt x="41863" y="122156"/>
                      <a:pt x="42001" y="122363"/>
                      <a:pt x="42070" y="122570"/>
                    </a:cubicBezTo>
                    <a:lnTo>
                      <a:pt x="42070" y="122570"/>
                    </a:lnTo>
                    <a:cubicBezTo>
                      <a:pt x="42070" y="122570"/>
                      <a:pt x="42070" y="122639"/>
                      <a:pt x="42070" y="122639"/>
                    </a:cubicBezTo>
                    <a:cubicBezTo>
                      <a:pt x="42139" y="122846"/>
                      <a:pt x="42277" y="123053"/>
                      <a:pt x="42346" y="123260"/>
                    </a:cubicBezTo>
                    <a:cubicBezTo>
                      <a:pt x="42415" y="123399"/>
                      <a:pt x="42484" y="123537"/>
                      <a:pt x="42553" y="123675"/>
                    </a:cubicBezTo>
                    <a:cubicBezTo>
                      <a:pt x="42553" y="123744"/>
                      <a:pt x="42622" y="123744"/>
                      <a:pt x="42622" y="123813"/>
                    </a:cubicBezTo>
                    <a:cubicBezTo>
                      <a:pt x="42760" y="124089"/>
                      <a:pt x="42829" y="124296"/>
                      <a:pt x="42967" y="124572"/>
                    </a:cubicBezTo>
                    <a:cubicBezTo>
                      <a:pt x="43036" y="124779"/>
                      <a:pt x="43106" y="124986"/>
                      <a:pt x="43244" y="125193"/>
                    </a:cubicBezTo>
                    <a:cubicBezTo>
                      <a:pt x="43313" y="125262"/>
                      <a:pt x="43313" y="125332"/>
                      <a:pt x="43382" y="125401"/>
                    </a:cubicBezTo>
                    <a:lnTo>
                      <a:pt x="43382" y="125470"/>
                    </a:lnTo>
                    <a:cubicBezTo>
                      <a:pt x="43520" y="125746"/>
                      <a:pt x="43589" y="126022"/>
                      <a:pt x="43727" y="126229"/>
                    </a:cubicBezTo>
                    <a:cubicBezTo>
                      <a:pt x="43865" y="126436"/>
                      <a:pt x="43934" y="126712"/>
                      <a:pt x="44072" y="126919"/>
                    </a:cubicBezTo>
                    <a:cubicBezTo>
                      <a:pt x="44072" y="126919"/>
                      <a:pt x="44072" y="126919"/>
                      <a:pt x="44072" y="126919"/>
                    </a:cubicBezTo>
                    <a:cubicBezTo>
                      <a:pt x="44348" y="127541"/>
                      <a:pt x="44624" y="128162"/>
                      <a:pt x="44969" y="128714"/>
                    </a:cubicBezTo>
                    <a:cubicBezTo>
                      <a:pt x="45039" y="128921"/>
                      <a:pt x="45177" y="129059"/>
                      <a:pt x="45246" y="129267"/>
                    </a:cubicBezTo>
                    <a:cubicBezTo>
                      <a:pt x="45246" y="129267"/>
                      <a:pt x="45246" y="129267"/>
                      <a:pt x="45246" y="129267"/>
                    </a:cubicBezTo>
                    <a:cubicBezTo>
                      <a:pt x="45315" y="129405"/>
                      <a:pt x="45384" y="129612"/>
                      <a:pt x="45522" y="129750"/>
                    </a:cubicBezTo>
                    <a:cubicBezTo>
                      <a:pt x="45522" y="129750"/>
                      <a:pt x="45522" y="129819"/>
                      <a:pt x="45591" y="129819"/>
                    </a:cubicBezTo>
                    <a:cubicBezTo>
                      <a:pt x="45660" y="129888"/>
                      <a:pt x="45660" y="129957"/>
                      <a:pt x="45729" y="130026"/>
                    </a:cubicBezTo>
                    <a:cubicBezTo>
                      <a:pt x="45867" y="130302"/>
                      <a:pt x="46005" y="130578"/>
                      <a:pt x="46143" y="130854"/>
                    </a:cubicBezTo>
                    <a:lnTo>
                      <a:pt x="46143" y="130854"/>
                    </a:lnTo>
                    <a:cubicBezTo>
                      <a:pt x="46212" y="130923"/>
                      <a:pt x="46212" y="131061"/>
                      <a:pt x="46281" y="131131"/>
                    </a:cubicBezTo>
                    <a:cubicBezTo>
                      <a:pt x="46281" y="131131"/>
                      <a:pt x="46281" y="131200"/>
                      <a:pt x="46350" y="131200"/>
                    </a:cubicBezTo>
                    <a:cubicBezTo>
                      <a:pt x="46488" y="131476"/>
                      <a:pt x="46695" y="131821"/>
                      <a:pt x="46833" y="132097"/>
                    </a:cubicBezTo>
                    <a:cubicBezTo>
                      <a:pt x="47041" y="132442"/>
                      <a:pt x="47248" y="132856"/>
                      <a:pt x="47455" y="133202"/>
                    </a:cubicBezTo>
                    <a:cubicBezTo>
                      <a:pt x="47455" y="133271"/>
                      <a:pt x="47524" y="133271"/>
                      <a:pt x="47524" y="133340"/>
                    </a:cubicBezTo>
                    <a:lnTo>
                      <a:pt x="47593" y="133409"/>
                    </a:lnTo>
                    <a:cubicBezTo>
                      <a:pt x="47731" y="133685"/>
                      <a:pt x="47869" y="133961"/>
                      <a:pt x="48007" y="134168"/>
                    </a:cubicBezTo>
                    <a:lnTo>
                      <a:pt x="48007" y="134237"/>
                    </a:lnTo>
                    <a:cubicBezTo>
                      <a:pt x="48007" y="134237"/>
                      <a:pt x="48007" y="134237"/>
                      <a:pt x="48007" y="134237"/>
                    </a:cubicBezTo>
                    <a:cubicBezTo>
                      <a:pt x="48007" y="134237"/>
                      <a:pt x="48007" y="134237"/>
                      <a:pt x="48007" y="134237"/>
                    </a:cubicBezTo>
                    <a:cubicBezTo>
                      <a:pt x="48007" y="134306"/>
                      <a:pt x="48076" y="134306"/>
                      <a:pt x="48076" y="134375"/>
                    </a:cubicBezTo>
                    <a:cubicBezTo>
                      <a:pt x="48076" y="134375"/>
                      <a:pt x="48076" y="134375"/>
                      <a:pt x="48076" y="134375"/>
                    </a:cubicBezTo>
                    <a:cubicBezTo>
                      <a:pt x="48145" y="134444"/>
                      <a:pt x="48145" y="134582"/>
                      <a:pt x="48214" y="134651"/>
                    </a:cubicBezTo>
                    <a:cubicBezTo>
                      <a:pt x="48214" y="134651"/>
                      <a:pt x="48214" y="134651"/>
                      <a:pt x="48214" y="134720"/>
                    </a:cubicBezTo>
                    <a:cubicBezTo>
                      <a:pt x="48421" y="135135"/>
                      <a:pt x="48697" y="135480"/>
                      <a:pt x="48905" y="135894"/>
                    </a:cubicBezTo>
                    <a:cubicBezTo>
                      <a:pt x="48905" y="135894"/>
                      <a:pt x="48905" y="135963"/>
                      <a:pt x="48974" y="135963"/>
                    </a:cubicBezTo>
                    <a:cubicBezTo>
                      <a:pt x="49043" y="136101"/>
                      <a:pt x="49112" y="136239"/>
                      <a:pt x="49250" y="136377"/>
                    </a:cubicBezTo>
                    <a:cubicBezTo>
                      <a:pt x="49388" y="136584"/>
                      <a:pt x="49457" y="136791"/>
                      <a:pt x="49595" y="136999"/>
                    </a:cubicBezTo>
                    <a:cubicBezTo>
                      <a:pt x="49595" y="136999"/>
                      <a:pt x="49595" y="136999"/>
                      <a:pt x="49595" y="137068"/>
                    </a:cubicBezTo>
                    <a:cubicBezTo>
                      <a:pt x="49664" y="137206"/>
                      <a:pt x="49733" y="137344"/>
                      <a:pt x="49802" y="137413"/>
                    </a:cubicBezTo>
                    <a:cubicBezTo>
                      <a:pt x="49940" y="137689"/>
                      <a:pt x="50147" y="137896"/>
                      <a:pt x="50285" y="138172"/>
                    </a:cubicBezTo>
                    <a:cubicBezTo>
                      <a:pt x="50285" y="138172"/>
                      <a:pt x="50285" y="138172"/>
                      <a:pt x="50285" y="138172"/>
                    </a:cubicBezTo>
                    <a:cubicBezTo>
                      <a:pt x="50285" y="138172"/>
                      <a:pt x="50285" y="138241"/>
                      <a:pt x="50354" y="138241"/>
                    </a:cubicBezTo>
                    <a:cubicBezTo>
                      <a:pt x="50561" y="138586"/>
                      <a:pt x="50838" y="138932"/>
                      <a:pt x="51045" y="139277"/>
                    </a:cubicBezTo>
                    <a:cubicBezTo>
                      <a:pt x="51114" y="139415"/>
                      <a:pt x="51252" y="139553"/>
                      <a:pt x="51321" y="139691"/>
                    </a:cubicBezTo>
                    <a:cubicBezTo>
                      <a:pt x="51321" y="139691"/>
                      <a:pt x="51321" y="139691"/>
                      <a:pt x="51321" y="139691"/>
                    </a:cubicBezTo>
                    <a:cubicBezTo>
                      <a:pt x="51459" y="139898"/>
                      <a:pt x="51666" y="140174"/>
                      <a:pt x="51804" y="140381"/>
                    </a:cubicBezTo>
                    <a:cubicBezTo>
                      <a:pt x="51873" y="140450"/>
                      <a:pt x="51942" y="140519"/>
                      <a:pt x="52011" y="140658"/>
                    </a:cubicBezTo>
                    <a:cubicBezTo>
                      <a:pt x="52080" y="140727"/>
                      <a:pt x="52080" y="140727"/>
                      <a:pt x="52149" y="140796"/>
                    </a:cubicBezTo>
                    <a:cubicBezTo>
                      <a:pt x="52287" y="141003"/>
                      <a:pt x="52494" y="141279"/>
                      <a:pt x="52632" y="141486"/>
                    </a:cubicBezTo>
                    <a:cubicBezTo>
                      <a:pt x="52632" y="141486"/>
                      <a:pt x="52632" y="141486"/>
                      <a:pt x="52632" y="141486"/>
                    </a:cubicBezTo>
                    <a:cubicBezTo>
                      <a:pt x="52701" y="141624"/>
                      <a:pt x="52840" y="141762"/>
                      <a:pt x="52909" y="141900"/>
                    </a:cubicBezTo>
                    <a:cubicBezTo>
                      <a:pt x="53047" y="142107"/>
                      <a:pt x="53254" y="142383"/>
                      <a:pt x="53392" y="142590"/>
                    </a:cubicBezTo>
                    <a:cubicBezTo>
                      <a:pt x="53392" y="142590"/>
                      <a:pt x="53392" y="142590"/>
                      <a:pt x="53392" y="142590"/>
                    </a:cubicBezTo>
                    <a:cubicBezTo>
                      <a:pt x="53392" y="142590"/>
                      <a:pt x="53461" y="142659"/>
                      <a:pt x="53461" y="142659"/>
                    </a:cubicBezTo>
                    <a:cubicBezTo>
                      <a:pt x="53668" y="143005"/>
                      <a:pt x="53944" y="143350"/>
                      <a:pt x="54220" y="143695"/>
                    </a:cubicBezTo>
                    <a:cubicBezTo>
                      <a:pt x="54220" y="143695"/>
                      <a:pt x="54220" y="143695"/>
                      <a:pt x="54220" y="143695"/>
                    </a:cubicBezTo>
                    <a:cubicBezTo>
                      <a:pt x="54496" y="144040"/>
                      <a:pt x="54773" y="144385"/>
                      <a:pt x="55049" y="144800"/>
                    </a:cubicBezTo>
                    <a:cubicBezTo>
                      <a:pt x="55049" y="144800"/>
                      <a:pt x="55049" y="144800"/>
                      <a:pt x="55049" y="144800"/>
                    </a:cubicBezTo>
                    <a:cubicBezTo>
                      <a:pt x="55256" y="145076"/>
                      <a:pt x="55394" y="145283"/>
                      <a:pt x="55601" y="145559"/>
                    </a:cubicBezTo>
                    <a:cubicBezTo>
                      <a:pt x="55670" y="145628"/>
                      <a:pt x="55739" y="145697"/>
                      <a:pt x="55808" y="145766"/>
                    </a:cubicBezTo>
                    <a:cubicBezTo>
                      <a:pt x="55808" y="145766"/>
                      <a:pt x="55877" y="145835"/>
                      <a:pt x="55877" y="145835"/>
                    </a:cubicBezTo>
                    <a:cubicBezTo>
                      <a:pt x="55946" y="145973"/>
                      <a:pt x="56084" y="146042"/>
                      <a:pt x="56153" y="146180"/>
                    </a:cubicBezTo>
                    <a:cubicBezTo>
                      <a:pt x="56360" y="146387"/>
                      <a:pt x="56498" y="146664"/>
                      <a:pt x="56706" y="146871"/>
                    </a:cubicBezTo>
                    <a:cubicBezTo>
                      <a:pt x="56706" y="146871"/>
                      <a:pt x="56706" y="146871"/>
                      <a:pt x="56706" y="146940"/>
                    </a:cubicBezTo>
                    <a:cubicBezTo>
                      <a:pt x="56706" y="146940"/>
                      <a:pt x="56706" y="147009"/>
                      <a:pt x="56775" y="147009"/>
                    </a:cubicBezTo>
                    <a:cubicBezTo>
                      <a:pt x="57051" y="147354"/>
                      <a:pt x="57258" y="147630"/>
                      <a:pt x="57534" y="147975"/>
                    </a:cubicBezTo>
                    <a:cubicBezTo>
                      <a:pt x="57603" y="148044"/>
                      <a:pt x="57672" y="148113"/>
                      <a:pt x="57741" y="148182"/>
                    </a:cubicBezTo>
                    <a:cubicBezTo>
                      <a:pt x="57810" y="148251"/>
                      <a:pt x="57810" y="148251"/>
                      <a:pt x="57879" y="148320"/>
                    </a:cubicBezTo>
                    <a:cubicBezTo>
                      <a:pt x="58086" y="148528"/>
                      <a:pt x="58224" y="148735"/>
                      <a:pt x="58431" y="149011"/>
                    </a:cubicBezTo>
                    <a:cubicBezTo>
                      <a:pt x="58431" y="149011"/>
                      <a:pt x="58431" y="149011"/>
                      <a:pt x="58431" y="149011"/>
                    </a:cubicBezTo>
                    <a:lnTo>
                      <a:pt x="58431" y="149011"/>
                    </a:lnTo>
                    <a:cubicBezTo>
                      <a:pt x="58708" y="149356"/>
                      <a:pt x="58984" y="149701"/>
                      <a:pt x="59329" y="150046"/>
                    </a:cubicBezTo>
                    <a:cubicBezTo>
                      <a:pt x="59329" y="150046"/>
                      <a:pt x="59329" y="150046"/>
                      <a:pt x="59329" y="150115"/>
                    </a:cubicBezTo>
                    <a:cubicBezTo>
                      <a:pt x="59605" y="150461"/>
                      <a:pt x="59881" y="150737"/>
                      <a:pt x="60157" y="151082"/>
                    </a:cubicBezTo>
                    <a:cubicBezTo>
                      <a:pt x="60226" y="151151"/>
                      <a:pt x="60226" y="151151"/>
                      <a:pt x="60295" y="151220"/>
                    </a:cubicBezTo>
                    <a:cubicBezTo>
                      <a:pt x="60572" y="151496"/>
                      <a:pt x="60779" y="151772"/>
                      <a:pt x="61055" y="152048"/>
                    </a:cubicBezTo>
                    <a:cubicBezTo>
                      <a:pt x="61124" y="152117"/>
                      <a:pt x="61193" y="152186"/>
                      <a:pt x="61262" y="152255"/>
                    </a:cubicBezTo>
                    <a:cubicBezTo>
                      <a:pt x="61331" y="152325"/>
                      <a:pt x="61400" y="152394"/>
                      <a:pt x="61400" y="152394"/>
                    </a:cubicBezTo>
                    <a:cubicBezTo>
                      <a:pt x="61607" y="152601"/>
                      <a:pt x="61814" y="152808"/>
                      <a:pt x="61952" y="153015"/>
                    </a:cubicBezTo>
                    <a:cubicBezTo>
                      <a:pt x="61952" y="153015"/>
                      <a:pt x="61952" y="153015"/>
                      <a:pt x="61952" y="153015"/>
                    </a:cubicBezTo>
                    <a:cubicBezTo>
                      <a:pt x="62228" y="153360"/>
                      <a:pt x="62574" y="153636"/>
                      <a:pt x="62850" y="153981"/>
                    </a:cubicBezTo>
                    <a:cubicBezTo>
                      <a:pt x="62850" y="153981"/>
                      <a:pt x="62850" y="153981"/>
                      <a:pt x="62850" y="153981"/>
                    </a:cubicBezTo>
                    <a:cubicBezTo>
                      <a:pt x="63126" y="154327"/>
                      <a:pt x="63471" y="154603"/>
                      <a:pt x="63747" y="154948"/>
                    </a:cubicBezTo>
                    <a:cubicBezTo>
                      <a:pt x="63816" y="155017"/>
                      <a:pt x="63816" y="155017"/>
                      <a:pt x="63885" y="155086"/>
                    </a:cubicBezTo>
                    <a:lnTo>
                      <a:pt x="63885" y="155086"/>
                    </a:lnTo>
                    <a:cubicBezTo>
                      <a:pt x="64161" y="155362"/>
                      <a:pt x="64369" y="155569"/>
                      <a:pt x="64645" y="155845"/>
                    </a:cubicBezTo>
                    <a:lnTo>
                      <a:pt x="64645" y="155845"/>
                    </a:lnTo>
                    <a:cubicBezTo>
                      <a:pt x="64645" y="155845"/>
                      <a:pt x="64645" y="155845"/>
                      <a:pt x="64714" y="155914"/>
                    </a:cubicBezTo>
                    <a:cubicBezTo>
                      <a:pt x="64714" y="155914"/>
                      <a:pt x="64714" y="155914"/>
                      <a:pt x="64714" y="155914"/>
                    </a:cubicBezTo>
                    <a:cubicBezTo>
                      <a:pt x="64990" y="156191"/>
                      <a:pt x="65197" y="156398"/>
                      <a:pt x="65473" y="156674"/>
                    </a:cubicBezTo>
                    <a:cubicBezTo>
                      <a:pt x="65542" y="156743"/>
                      <a:pt x="65611" y="156812"/>
                      <a:pt x="65680" y="156881"/>
                    </a:cubicBezTo>
                    <a:cubicBezTo>
                      <a:pt x="65680" y="156881"/>
                      <a:pt x="65680" y="156881"/>
                      <a:pt x="65680" y="156881"/>
                    </a:cubicBezTo>
                    <a:cubicBezTo>
                      <a:pt x="66025" y="157157"/>
                      <a:pt x="66302" y="157502"/>
                      <a:pt x="66647" y="157778"/>
                    </a:cubicBezTo>
                    <a:lnTo>
                      <a:pt x="66716" y="157847"/>
                    </a:lnTo>
                    <a:cubicBezTo>
                      <a:pt x="66992" y="158124"/>
                      <a:pt x="67268" y="158400"/>
                      <a:pt x="67613" y="158676"/>
                    </a:cubicBezTo>
                    <a:cubicBezTo>
                      <a:pt x="67613" y="158676"/>
                      <a:pt x="67613" y="158676"/>
                      <a:pt x="67613" y="158676"/>
                    </a:cubicBezTo>
                    <a:cubicBezTo>
                      <a:pt x="67682" y="158745"/>
                      <a:pt x="67682" y="158745"/>
                      <a:pt x="67751" y="158814"/>
                    </a:cubicBezTo>
                    <a:cubicBezTo>
                      <a:pt x="68027" y="159090"/>
                      <a:pt x="68304" y="159366"/>
                      <a:pt x="68580" y="159573"/>
                    </a:cubicBezTo>
                    <a:cubicBezTo>
                      <a:pt x="68649" y="159642"/>
                      <a:pt x="68718" y="159711"/>
                      <a:pt x="68856" y="159780"/>
                    </a:cubicBezTo>
                    <a:cubicBezTo>
                      <a:pt x="68925" y="159780"/>
                      <a:pt x="68925" y="159849"/>
                      <a:pt x="68994" y="159849"/>
                    </a:cubicBezTo>
                    <a:cubicBezTo>
                      <a:pt x="69132" y="159988"/>
                      <a:pt x="69339" y="160126"/>
                      <a:pt x="69477" y="160264"/>
                    </a:cubicBezTo>
                    <a:cubicBezTo>
                      <a:pt x="69477" y="160264"/>
                      <a:pt x="69546" y="160333"/>
                      <a:pt x="69546" y="160333"/>
                    </a:cubicBezTo>
                    <a:cubicBezTo>
                      <a:pt x="69546" y="160333"/>
                      <a:pt x="69615" y="160402"/>
                      <a:pt x="69615" y="160402"/>
                    </a:cubicBezTo>
                    <a:cubicBezTo>
                      <a:pt x="69615" y="160402"/>
                      <a:pt x="69615" y="160402"/>
                      <a:pt x="69615" y="160402"/>
                    </a:cubicBezTo>
                    <a:cubicBezTo>
                      <a:pt x="69960" y="160678"/>
                      <a:pt x="70306" y="161023"/>
                      <a:pt x="70651" y="161299"/>
                    </a:cubicBezTo>
                    <a:cubicBezTo>
                      <a:pt x="70651" y="161299"/>
                      <a:pt x="70720" y="161299"/>
                      <a:pt x="70720" y="161368"/>
                    </a:cubicBezTo>
                    <a:cubicBezTo>
                      <a:pt x="70789" y="161437"/>
                      <a:pt x="70858" y="161437"/>
                      <a:pt x="70927" y="161506"/>
                    </a:cubicBezTo>
                    <a:cubicBezTo>
                      <a:pt x="71203" y="161713"/>
                      <a:pt x="71410" y="161920"/>
                      <a:pt x="71686" y="162128"/>
                    </a:cubicBezTo>
                    <a:cubicBezTo>
                      <a:pt x="71824" y="162266"/>
                      <a:pt x="71963" y="162335"/>
                      <a:pt x="72101" y="162404"/>
                    </a:cubicBezTo>
                    <a:cubicBezTo>
                      <a:pt x="72101" y="162404"/>
                      <a:pt x="72101" y="162404"/>
                      <a:pt x="72101" y="162404"/>
                    </a:cubicBezTo>
                    <a:cubicBezTo>
                      <a:pt x="72239" y="162473"/>
                      <a:pt x="72377" y="162611"/>
                      <a:pt x="72446" y="162680"/>
                    </a:cubicBezTo>
                    <a:cubicBezTo>
                      <a:pt x="72446" y="162680"/>
                      <a:pt x="72515" y="162749"/>
                      <a:pt x="72515" y="162749"/>
                    </a:cubicBezTo>
                    <a:cubicBezTo>
                      <a:pt x="72584" y="162818"/>
                      <a:pt x="72653" y="162818"/>
                      <a:pt x="72722" y="162887"/>
                    </a:cubicBezTo>
                    <a:cubicBezTo>
                      <a:pt x="72722" y="162887"/>
                      <a:pt x="72791" y="162956"/>
                      <a:pt x="72791" y="162956"/>
                    </a:cubicBezTo>
                    <a:cubicBezTo>
                      <a:pt x="73136" y="163232"/>
                      <a:pt x="73481" y="163508"/>
                      <a:pt x="73826" y="163784"/>
                    </a:cubicBezTo>
                    <a:cubicBezTo>
                      <a:pt x="73826" y="163784"/>
                      <a:pt x="73895" y="163784"/>
                      <a:pt x="73895" y="163853"/>
                    </a:cubicBezTo>
                    <a:cubicBezTo>
                      <a:pt x="73965" y="163923"/>
                      <a:pt x="74034" y="163992"/>
                      <a:pt x="74172" y="164061"/>
                    </a:cubicBezTo>
                    <a:cubicBezTo>
                      <a:pt x="74379" y="164268"/>
                      <a:pt x="74655" y="164406"/>
                      <a:pt x="74862" y="164613"/>
                    </a:cubicBezTo>
                    <a:cubicBezTo>
                      <a:pt x="74862" y="164613"/>
                      <a:pt x="74862" y="164613"/>
                      <a:pt x="74931" y="164682"/>
                    </a:cubicBezTo>
                    <a:cubicBezTo>
                      <a:pt x="74931" y="164682"/>
                      <a:pt x="74931" y="164682"/>
                      <a:pt x="75000" y="164682"/>
                    </a:cubicBezTo>
                    <a:cubicBezTo>
                      <a:pt x="75345" y="164958"/>
                      <a:pt x="75690" y="165165"/>
                      <a:pt x="76036" y="165441"/>
                    </a:cubicBezTo>
                    <a:cubicBezTo>
                      <a:pt x="76036" y="165441"/>
                      <a:pt x="76036" y="165441"/>
                      <a:pt x="76036" y="165441"/>
                    </a:cubicBezTo>
                    <a:cubicBezTo>
                      <a:pt x="76036" y="165441"/>
                      <a:pt x="76036" y="165441"/>
                      <a:pt x="76036" y="165441"/>
                    </a:cubicBezTo>
                    <a:cubicBezTo>
                      <a:pt x="76381" y="165717"/>
                      <a:pt x="76726" y="165994"/>
                      <a:pt x="77140" y="166201"/>
                    </a:cubicBezTo>
                    <a:cubicBezTo>
                      <a:pt x="77140" y="166201"/>
                      <a:pt x="77140" y="166201"/>
                      <a:pt x="77209" y="166201"/>
                    </a:cubicBezTo>
                    <a:cubicBezTo>
                      <a:pt x="77347" y="166270"/>
                      <a:pt x="77485" y="166408"/>
                      <a:pt x="77554" y="166477"/>
                    </a:cubicBezTo>
                    <a:cubicBezTo>
                      <a:pt x="77554" y="166477"/>
                      <a:pt x="77554" y="166477"/>
                      <a:pt x="77623" y="166477"/>
                    </a:cubicBezTo>
                    <a:cubicBezTo>
                      <a:pt x="77623" y="166477"/>
                      <a:pt x="77623" y="166477"/>
                      <a:pt x="77692" y="166477"/>
                    </a:cubicBezTo>
                    <a:cubicBezTo>
                      <a:pt x="77900" y="166615"/>
                      <a:pt x="78038" y="166753"/>
                      <a:pt x="78245" y="166891"/>
                    </a:cubicBezTo>
                    <a:cubicBezTo>
                      <a:pt x="78245" y="166891"/>
                      <a:pt x="78314" y="166891"/>
                      <a:pt x="78314" y="166960"/>
                    </a:cubicBezTo>
                    <a:cubicBezTo>
                      <a:pt x="78452" y="167029"/>
                      <a:pt x="78521" y="167098"/>
                      <a:pt x="78659" y="167167"/>
                    </a:cubicBezTo>
                    <a:cubicBezTo>
                      <a:pt x="78935" y="167374"/>
                      <a:pt x="79142" y="167512"/>
                      <a:pt x="79418" y="167720"/>
                    </a:cubicBezTo>
                    <a:cubicBezTo>
                      <a:pt x="79418" y="167720"/>
                      <a:pt x="79418" y="167720"/>
                      <a:pt x="79418" y="167720"/>
                    </a:cubicBezTo>
                    <a:cubicBezTo>
                      <a:pt x="79418" y="167720"/>
                      <a:pt x="79487" y="167789"/>
                      <a:pt x="79487" y="167789"/>
                    </a:cubicBezTo>
                    <a:cubicBezTo>
                      <a:pt x="79833" y="167996"/>
                      <a:pt x="80178" y="168272"/>
                      <a:pt x="80523" y="168479"/>
                    </a:cubicBezTo>
                    <a:cubicBezTo>
                      <a:pt x="80592" y="168548"/>
                      <a:pt x="80661" y="168548"/>
                      <a:pt x="80730" y="168617"/>
                    </a:cubicBezTo>
                    <a:cubicBezTo>
                      <a:pt x="81006" y="168824"/>
                      <a:pt x="81351" y="169031"/>
                      <a:pt x="81628" y="169238"/>
                    </a:cubicBezTo>
                    <a:cubicBezTo>
                      <a:pt x="81628" y="169238"/>
                      <a:pt x="81628" y="169238"/>
                      <a:pt x="81697" y="169238"/>
                    </a:cubicBezTo>
                    <a:cubicBezTo>
                      <a:pt x="81904" y="169376"/>
                      <a:pt x="82111" y="169514"/>
                      <a:pt x="82387" y="169653"/>
                    </a:cubicBezTo>
                    <a:cubicBezTo>
                      <a:pt x="82525" y="169722"/>
                      <a:pt x="82594" y="169791"/>
                      <a:pt x="82732" y="169860"/>
                    </a:cubicBezTo>
                    <a:cubicBezTo>
                      <a:pt x="82801" y="169860"/>
                      <a:pt x="82801" y="169929"/>
                      <a:pt x="82870" y="169929"/>
                    </a:cubicBezTo>
                    <a:cubicBezTo>
                      <a:pt x="83008" y="169998"/>
                      <a:pt x="83146" y="170067"/>
                      <a:pt x="83215" y="170136"/>
                    </a:cubicBezTo>
                    <a:cubicBezTo>
                      <a:pt x="83837" y="170550"/>
                      <a:pt x="84527" y="170895"/>
                      <a:pt x="85148" y="171309"/>
                    </a:cubicBezTo>
                    <a:lnTo>
                      <a:pt x="85148" y="171309"/>
                    </a:lnTo>
                    <a:cubicBezTo>
                      <a:pt x="85286" y="171378"/>
                      <a:pt x="85494" y="171516"/>
                      <a:pt x="85632" y="171586"/>
                    </a:cubicBezTo>
                    <a:cubicBezTo>
                      <a:pt x="85839" y="171724"/>
                      <a:pt x="86046" y="171862"/>
                      <a:pt x="86253" y="172000"/>
                    </a:cubicBezTo>
                    <a:cubicBezTo>
                      <a:pt x="86322" y="172069"/>
                      <a:pt x="86460" y="172069"/>
                      <a:pt x="86529" y="172138"/>
                    </a:cubicBezTo>
                    <a:cubicBezTo>
                      <a:pt x="86598" y="172138"/>
                      <a:pt x="86598" y="172207"/>
                      <a:pt x="86667" y="172207"/>
                    </a:cubicBezTo>
                    <a:cubicBezTo>
                      <a:pt x="86943" y="172345"/>
                      <a:pt x="87150" y="172483"/>
                      <a:pt x="87427" y="172621"/>
                    </a:cubicBezTo>
                    <a:cubicBezTo>
                      <a:pt x="87496" y="172690"/>
                      <a:pt x="87565" y="172690"/>
                      <a:pt x="87703" y="172759"/>
                    </a:cubicBezTo>
                    <a:cubicBezTo>
                      <a:pt x="87979" y="172897"/>
                      <a:pt x="88324" y="173104"/>
                      <a:pt x="88600" y="173242"/>
                    </a:cubicBezTo>
                    <a:cubicBezTo>
                      <a:pt x="88600" y="173242"/>
                      <a:pt x="88600" y="173242"/>
                      <a:pt x="88669" y="173242"/>
                    </a:cubicBezTo>
                    <a:cubicBezTo>
                      <a:pt x="89705" y="173795"/>
                      <a:pt x="90740" y="174278"/>
                      <a:pt x="91776" y="174830"/>
                    </a:cubicBezTo>
                    <a:cubicBezTo>
                      <a:pt x="91914" y="174899"/>
                      <a:pt x="92052" y="174968"/>
                      <a:pt x="92259" y="175037"/>
                    </a:cubicBezTo>
                    <a:cubicBezTo>
                      <a:pt x="92259" y="175037"/>
                      <a:pt x="92259" y="175037"/>
                      <a:pt x="92328" y="175037"/>
                    </a:cubicBezTo>
                    <a:cubicBezTo>
                      <a:pt x="92604" y="175175"/>
                      <a:pt x="92949" y="175313"/>
                      <a:pt x="93226" y="175452"/>
                    </a:cubicBezTo>
                    <a:cubicBezTo>
                      <a:pt x="93295" y="175521"/>
                      <a:pt x="93433" y="175521"/>
                      <a:pt x="93502" y="175590"/>
                    </a:cubicBezTo>
                    <a:cubicBezTo>
                      <a:pt x="93502" y="175590"/>
                      <a:pt x="93502" y="175590"/>
                      <a:pt x="93502" y="175590"/>
                    </a:cubicBezTo>
                    <a:cubicBezTo>
                      <a:pt x="93916" y="175797"/>
                      <a:pt x="94330" y="175935"/>
                      <a:pt x="94744" y="176142"/>
                    </a:cubicBezTo>
                    <a:cubicBezTo>
                      <a:pt x="94744" y="176142"/>
                      <a:pt x="94744" y="176142"/>
                      <a:pt x="94744" y="176142"/>
                    </a:cubicBezTo>
                    <a:cubicBezTo>
                      <a:pt x="94951" y="176211"/>
                      <a:pt x="95228" y="176349"/>
                      <a:pt x="95435" y="176418"/>
                    </a:cubicBezTo>
                    <a:cubicBezTo>
                      <a:pt x="95573" y="176487"/>
                      <a:pt x="95642" y="176556"/>
                      <a:pt x="95780" y="176556"/>
                    </a:cubicBezTo>
                    <a:cubicBezTo>
                      <a:pt x="95849" y="176556"/>
                      <a:pt x="95849" y="176556"/>
                      <a:pt x="95918" y="176625"/>
                    </a:cubicBezTo>
                    <a:cubicBezTo>
                      <a:pt x="96056" y="176694"/>
                      <a:pt x="96125" y="176694"/>
                      <a:pt x="96263" y="176763"/>
                    </a:cubicBezTo>
                    <a:cubicBezTo>
                      <a:pt x="96470" y="176832"/>
                      <a:pt x="96746" y="176970"/>
                      <a:pt x="96953" y="177039"/>
                    </a:cubicBezTo>
                    <a:cubicBezTo>
                      <a:pt x="97023" y="177039"/>
                      <a:pt x="97092" y="177108"/>
                      <a:pt x="97161" y="177108"/>
                    </a:cubicBezTo>
                    <a:cubicBezTo>
                      <a:pt x="97161" y="177108"/>
                      <a:pt x="97161" y="177108"/>
                      <a:pt x="97161" y="177108"/>
                    </a:cubicBezTo>
                    <a:cubicBezTo>
                      <a:pt x="97161" y="177108"/>
                      <a:pt x="97161" y="177108"/>
                      <a:pt x="97230" y="177108"/>
                    </a:cubicBezTo>
                    <a:cubicBezTo>
                      <a:pt x="97644" y="177316"/>
                      <a:pt x="98058" y="177454"/>
                      <a:pt x="98472" y="177592"/>
                    </a:cubicBezTo>
                    <a:cubicBezTo>
                      <a:pt x="98472" y="177592"/>
                      <a:pt x="98541" y="177592"/>
                      <a:pt x="98541" y="177592"/>
                    </a:cubicBezTo>
                    <a:cubicBezTo>
                      <a:pt x="98610" y="177592"/>
                      <a:pt x="98679" y="177661"/>
                      <a:pt x="98817" y="177661"/>
                    </a:cubicBezTo>
                    <a:cubicBezTo>
                      <a:pt x="98679" y="178213"/>
                      <a:pt x="98541" y="178765"/>
                      <a:pt x="98403" y="179318"/>
                    </a:cubicBezTo>
                    <a:cubicBezTo>
                      <a:pt x="98265" y="179939"/>
                      <a:pt x="98058" y="180560"/>
                      <a:pt x="97851" y="181181"/>
                    </a:cubicBezTo>
                    <a:cubicBezTo>
                      <a:pt x="75552" y="177937"/>
                      <a:pt x="52494" y="182079"/>
                      <a:pt x="32405" y="193677"/>
                    </a:cubicBezTo>
                    <a:cubicBezTo>
                      <a:pt x="32405" y="193677"/>
                      <a:pt x="32405" y="193677"/>
                      <a:pt x="32405" y="193677"/>
                    </a:cubicBezTo>
                    <a:cubicBezTo>
                      <a:pt x="19426" y="201133"/>
                      <a:pt x="8450" y="211350"/>
                      <a:pt x="96" y="223431"/>
                    </a:cubicBezTo>
                    <a:cubicBezTo>
                      <a:pt x="6586" y="231992"/>
                      <a:pt x="14594" y="239310"/>
                      <a:pt x="23706" y="244902"/>
                    </a:cubicBezTo>
                    <a:cubicBezTo>
                      <a:pt x="23706" y="244902"/>
                      <a:pt x="23706" y="244902"/>
                      <a:pt x="23706" y="244902"/>
                    </a:cubicBezTo>
                    <a:cubicBezTo>
                      <a:pt x="30817" y="249251"/>
                      <a:pt x="38480" y="252565"/>
                      <a:pt x="46557" y="254774"/>
                    </a:cubicBezTo>
                    <a:cubicBezTo>
                      <a:pt x="92604" y="267131"/>
                      <a:pt x="139894" y="239793"/>
                      <a:pt x="152251" y="193746"/>
                    </a:cubicBezTo>
                    <a:cubicBezTo>
                      <a:pt x="152251" y="193746"/>
                      <a:pt x="152251" y="193746"/>
                      <a:pt x="152251" y="193746"/>
                    </a:cubicBezTo>
                    <a:cubicBezTo>
                      <a:pt x="164609" y="147699"/>
                      <a:pt x="137270" y="100410"/>
                      <a:pt x="91223" y="88052"/>
                    </a:cubicBezTo>
                    <a:cubicBezTo>
                      <a:pt x="91223" y="88052"/>
                      <a:pt x="91223" y="88052"/>
                      <a:pt x="91223" y="88052"/>
                    </a:cubicBezTo>
                    <a:cubicBezTo>
                      <a:pt x="83353" y="86810"/>
                      <a:pt x="75621" y="85843"/>
                      <a:pt x="67889" y="85912"/>
                    </a:cubicBezTo>
                    <a:lnTo>
                      <a:pt x="67889" y="85912"/>
                    </a:lnTo>
                    <a:close/>
                    <a:moveTo>
                      <a:pt x="66302" y="88604"/>
                    </a:moveTo>
                    <a:cubicBezTo>
                      <a:pt x="84182" y="101928"/>
                      <a:pt x="96194" y="121673"/>
                      <a:pt x="99784" y="143695"/>
                    </a:cubicBezTo>
                    <a:cubicBezTo>
                      <a:pt x="99646" y="143626"/>
                      <a:pt x="99508" y="143557"/>
                      <a:pt x="99439" y="143488"/>
                    </a:cubicBezTo>
                    <a:lnTo>
                      <a:pt x="99370" y="143419"/>
                    </a:lnTo>
                    <a:cubicBezTo>
                      <a:pt x="99301" y="143350"/>
                      <a:pt x="99232" y="143350"/>
                      <a:pt x="99163" y="143281"/>
                    </a:cubicBezTo>
                    <a:cubicBezTo>
                      <a:pt x="99094" y="143281"/>
                      <a:pt x="99094" y="143212"/>
                      <a:pt x="99025" y="143212"/>
                    </a:cubicBezTo>
                    <a:cubicBezTo>
                      <a:pt x="98886" y="143143"/>
                      <a:pt x="98748" y="143005"/>
                      <a:pt x="98541" y="142936"/>
                    </a:cubicBezTo>
                    <a:cubicBezTo>
                      <a:pt x="98265" y="142798"/>
                      <a:pt x="98058" y="142590"/>
                      <a:pt x="97782" y="142452"/>
                    </a:cubicBezTo>
                    <a:cubicBezTo>
                      <a:pt x="97782" y="142452"/>
                      <a:pt x="97782" y="142452"/>
                      <a:pt x="97782" y="142452"/>
                    </a:cubicBezTo>
                    <a:cubicBezTo>
                      <a:pt x="97506" y="142314"/>
                      <a:pt x="97299" y="142107"/>
                      <a:pt x="97023" y="141969"/>
                    </a:cubicBezTo>
                    <a:cubicBezTo>
                      <a:pt x="96953" y="141969"/>
                      <a:pt x="96953" y="141900"/>
                      <a:pt x="96884" y="141900"/>
                    </a:cubicBezTo>
                    <a:cubicBezTo>
                      <a:pt x="96677" y="141762"/>
                      <a:pt x="96470" y="141624"/>
                      <a:pt x="96263" y="141486"/>
                    </a:cubicBezTo>
                    <a:lnTo>
                      <a:pt x="96263" y="141486"/>
                    </a:lnTo>
                    <a:cubicBezTo>
                      <a:pt x="96263" y="141486"/>
                      <a:pt x="96263" y="141486"/>
                      <a:pt x="96263" y="141486"/>
                    </a:cubicBezTo>
                    <a:cubicBezTo>
                      <a:pt x="96125" y="141417"/>
                      <a:pt x="95987" y="141279"/>
                      <a:pt x="95849" y="141210"/>
                    </a:cubicBezTo>
                    <a:cubicBezTo>
                      <a:pt x="95849" y="141210"/>
                      <a:pt x="95780" y="141141"/>
                      <a:pt x="95780" y="141141"/>
                    </a:cubicBezTo>
                    <a:cubicBezTo>
                      <a:pt x="95711" y="141072"/>
                      <a:pt x="95573" y="141003"/>
                      <a:pt x="95504" y="140934"/>
                    </a:cubicBezTo>
                    <a:cubicBezTo>
                      <a:pt x="95297" y="140796"/>
                      <a:pt x="95090" y="140588"/>
                      <a:pt x="94813" y="140450"/>
                    </a:cubicBezTo>
                    <a:cubicBezTo>
                      <a:pt x="94813" y="140450"/>
                      <a:pt x="94744" y="140381"/>
                      <a:pt x="94744" y="140381"/>
                    </a:cubicBezTo>
                    <a:cubicBezTo>
                      <a:pt x="94468" y="140174"/>
                      <a:pt x="94261" y="140036"/>
                      <a:pt x="93985" y="139829"/>
                    </a:cubicBezTo>
                    <a:cubicBezTo>
                      <a:pt x="93985" y="139829"/>
                      <a:pt x="93916" y="139760"/>
                      <a:pt x="93916" y="139760"/>
                    </a:cubicBezTo>
                    <a:cubicBezTo>
                      <a:pt x="93778" y="139622"/>
                      <a:pt x="93640" y="139553"/>
                      <a:pt x="93502" y="139415"/>
                    </a:cubicBezTo>
                    <a:cubicBezTo>
                      <a:pt x="93433" y="139346"/>
                      <a:pt x="93433" y="139346"/>
                      <a:pt x="93364" y="139277"/>
                    </a:cubicBezTo>
                    <a:cubicBezTo>
                      <a:pt x="93295" y="139277"/>
                      <a:pt x="93295" y="139208"/>
                      <a:pt x="93226" y="139208"/>
                    </a:cubicBezTo>
                    <a:lnTo>
                      <a:pt x="93157" y="139139"/>
                    </a:lnTo>
                    <a:cubicBezTo>
                      <a:pt x="93018" y="139001"/>
                      <a:pt x="92880" y="138932"/>
                      <a:pt x="92742" y="138794"/>
                    </a:cubicBezTo>
                    <a:cubicBezTo>
                      <a:pt x="92673" y="138724"/>
                      <a:pt x="92604" y="138724"/>
                      <a:pt x="92535" y="138655"/>
                    </a:cubicBezTo>
                    <a:cubicBezTo>
                      <a:pt x="92535" y="138655"/>
                      <a:pt x="92535" y="138655"/>
                      <a:pt x="92535" y="138655"/>
                    </a:cubicBezTo>
                    <a:cubicBezTo>
                      <a:pt x="92535" y="138655"/>
                      <a:pt x="92466" y="138655"/>
                      <a:pt x="92466" y="138586"/>
                    </a:cubicBezTo>
                    <a:cubicBezTo>
                      <a:pt x="92259" y="138379"/>
                      <a:pt x="92052" y="138241"/>
                      <a:pt x="91845" y="138034"/>
                    </a:cubicBezTo>
                    <a:cubicBezTo>
                      <a:pt x="91845" y="138034"/>
                      <a:pt x="91845" y="138034"/>
                      <a:pt x="91845" y="138034"/>
                    </a:cubicBezTo>
                    <a:cubicBezTo>
                      <a:pt x="91845" y="138034"/>
                      <a:pt x="91845" y="138034"/>
                      <a:pt x="91845" y="138034"/>
                    </a:cubicBezTo>
                    <a:cubicBezTo>
                      <a:pt x="91638" y="137896"/>
                      <a:pt x="91500" y="137758"/>
                      <a:pt x="91293" y="137551"/>
                    </a:cubicBezTo>
                    <a:cubicBezTo>
                      <a:pt x="91293" y="137551"/>
                      <a:pt x="91223" y="137482"/>
                      <a:pt x="91223" y="137482"/>
                    </a:cubicBezTo>
                    <a:cubicBezTo>
                      <a:pt x="91223" y="137482"/>
                      <a:pt x="91154" y="137482"/>
                      <a:pt x="91154" y="137413"/>
                    </a:cubicBezTo>
                    <a:lnTo>
                      <a:pt x="91085" y="137344"/>
                    </a:lnTo>
                    <a:cubicBezTo>
                      <a:pt x="90878" y="137206"/>
                      <a:pt x="90740" y="137068"/>
                      <a:pt x="90533" y="136861"/>
                    </a:cubicBezTo>
                    <a:cubicBezTo>
                      <a:pt x="90533" y="136861"/>
                      <a:pt x="90464" y="136791"/>
                      <a:pt x="90464" y="136791"/>
                    </a:cubicBezTo>
                    <a:cubicBezTo>
                      <a:pt x="90257" y="136584"/>
                      <a:pt x="89981" y="136377"/>
                      <a:pt x="89774" y="136170"/>
                    </a:cubicBezTo>
                    <a:cubicBezTo>
                      <a:pt x="89774" y="136170"/>
                      <a:pt x="89774" y="136170"/>
                      <a:pt x="89774" y="136170"/>
                    </a:cubicBezTo>
                    <a:lnTo>
                      <a:pt x="89774" y="136170"/>
                    </a:lnTo>
                    <a:cubicBezTo>
                      <a:pt x="89567" y="135963"/>
                      <a:pt x="89290" y="135756"/>
                      <a:pt x="89083" y="135549"/>
                    </a:cubicBezTo>
                    <a:cubicBezTo>
                      <a:pt x="89083" y="135549"/>
                      <a:pt x="89083" y="135549"/>
                      <a:pt x="89083" y="135549"/>
                    </a:cubicBezTo>
                    <a:cubicBezTo>
                      <a:pt x="89083" y="135549"/>
                      <a:pt x="89014" y="135480"/>
                      <a:pt x="89014" y="135480"/>
                    </a:cubicBezTo>
                    <a:cubicBezTo>
                      <a:pt x="88807" y="135342"/>
                      <a:pt x="88669" y="135135"/>
                      <a:pt x="88462" y="134997"/>
                    </a:cubicBezTo>
                    <a:cubicBezTo>
                      <a:pt x="88462" y="134997"/>
                      <a:pt x="88462" y="134997"/>
                      <a:pt x="88462" y="134997"/>
                    </a:cubicBezTo>
                    <a:lnTo>
                      <a:pt x="88393" y="134928"/>
                    </a:lnTo>
                    <a:cubicBezTo>
                      <a:pt x="88186" y="134720"/>
                      <a:pt x="87979" y="134582"/>
                      <a:pt x="87772" y="134375"/>
                    </a:cubicBezTo>
                    <a:lnTo>
                      <a:pt x="87703" y="134306"/>
                    </a:lnTo>
                    <a:cubicBezTo>
                      <a:pt x="87703" y="134306"/>
                      <a:pt x="87703" y="134306"/>
                      <a:pt x="87703" y="134306"/>
                    </a:cubicBezTo>
                    <a:cubicBezTo>
                      <a:pt x="87496" y="134099"/>
                      <a:pt x="87288" y="133961"/>
                      <a:pt x="87081" y="133754"/>
                    </a:cubicBezTo>
                    <a:lnTo>
                      <a:pt x="87081" y="133754"/>
                    </a:lnTo>
                    <a:cubicBezTo>
                      <a:pt x="87081" y="133754"/>
                      <a:pt x="87081" y="133754"/>
                      <a:pt x="87081" y="133754"/>
                    </a:cubicBezTo>
                    <a:cubicBezTo>
                      <a:pt x="87081" y="133754"/>
                      <a:pt x="87081" y="133754"/>
                      <a:pt x="87081" y="133754"/>
                    </a:cubicBezTo>
                    <a:cubicBezTo>
                      <a:pt x="86874" y="133547"/>
                      <a:pt x="86667" y="133340"/>
                      <a:pt x="86460" y="133133"/>
                    </a:cubicBezTo>
                    <a:cubicBezTo>
                      <a:pt x="86460" y="133133"/>
                      <a:pt x="86460" y="133133"/>
                      <a:pt x="86460" y="133133"/>
                    </a:cubicBezTo>
                    <a:cubicBezTo>
                      <a:pt x="86253" y="132925"/>
                      <a:pt x="86046" y="132718"/>
                      <a:pt x="85839" y="132442"/>
                    </a:cubicBezTo>
                    <a:cubicBezTo>
                      <a:pt x="85839" y="132442"/>
                      <a:pt x="85839" y="132442"/>
                      <a:pt x="85839" y="132442"/>
                    </a:cubicBezTo>
                    <a:lnTo>
                      <a:pt x="85770" y="132373"/>
                    </a:lnTo>
                    <a:cubicBezTo>
                      <a:pt x="85563" y="132166"/>
                      <a:pt x="85355" y="131959"/>
                      <a:pt x="85217" y="131752"/>
                    </a:cubicBezTo>
                    <a:cubicBezTo>
                      <a:pt x="85217" y="131752"/>
                      <a:pt x="85148" y="131683"/>
                      <a:pt x="85148" y="131683"/>
                    </a:cubicBezTo>
                    <a:cubicBezTo>
                      <a:pt x="84941" y="131476"/>
                      <a:pt x="84803" y="131269"/>
                      <a:pt x="84596" y="131131"/>
                    </a:cubicBezTo>
                    <a:cubicBezTo>
                      <a:pt x="84596" y="131131"/>
                      <a:pt x="84596" y="131131"/>
                      <a:pt x="84596" y="131131"/>
                    </a:cubicBezTo>
                    <a:cubicBezTo>
                      <a:pt x="84389" y="130923"/>
                      <a:pt x="84182" y="130647"/>
                      <a:pt x="83975" y="130440"/>
                    </a:cubicBezTo>
                    <a:cubicBezTo>
                      <a:pt x="83975" y="130440"/>
                      <a:pt x="83975" y="130440"/>
                      <a:pt x="83975" y="130440"/>
                    </a:cubicBezTo>
                    <a:cubicBezTo>
                      <a:pt x="83768" y="130233"/>
                      <a:pt x="83561" y="129957"/>
                      <a:pt x="83353" y="129750"/>
                    </a:cubicBezTo>
                    <a:cubicBezTo>
                      <a:pt x="83353" y="129750"/>
                      <a:pt x="83353" y="129750"/>
                      <a:pt x="83353" y="129750"/>
                    </a:cubicBezTo>
                    <a:lnTo>
                      <a:pt x="83353" y="129750"/>
                    </a:lnTo>
                    <a:cubicBezTo>
                      <a:pt x="83146" y="129543"/>
                      <a:pt x="82939" y="129336"/>
                      <a:pt x="82801" y="129059"/>
                    </a:cubicBezTo>
                    <a:lnTo>
                      <a:pt x="82801" y="129059"/>
                    </a:lnTo>
                    <a:cubicBezTo>
                      <a:pt x="82801" y="129059"/>
                      <a:pt x="82801" y="129059"/>
                      <a:pt x="82801" y="129059"/>
                    </a:cubicBezTo>
                    <a:cubicBezTo>
                      <a:pt x="82594" y="128852"/>
                      <a:pt x="82456" y="128576"/>
                      <a:pt x="82249" y="128369"/>
                    </a:cubicBezTo>
                    <a:cubicBezTo>
                      <a:pt x="82249" y="128369"/>
                      <a:pt x="82249" y="128369"/>
                      <a:pt x="82249" y="128369"/>
                    </a:cubicBezTo>
                    <a:cubicBezTo>
                      <a:pt x="82042" y="128162"/>
                      <a:pt x="81835" y="127886"/>
                      <a:pt x="81697" y="127679"/>
                    </a:cubicBezTo>
                    <a:cubicBezTo>
                      <a:pt x="81697" y="127679"/>
                      <a:pt x="81697" y="127679"/>
                      <a:pt x="81697" y="127610"/>
                    </a:cubicBezTo>
                    <a:lnTo>
                      <a:pt x="81697" y="127610"/>
                    </a:lnTo>
                    <a:cubicBezTo>
                      <a:pt x="81559" y="127403"/>
                      <a:pt x="81351" y="127195"/>
                      <a:pt x="81213" y="126988"/>
                    </a:cubicBezTo>
                    <a:lnTo>
                      <a:pt x="81213" y="126988"/>
                    </a:lnTo>
                    <a:cubicBezTo>
                      <a:pt x="81213" y="126988"/>
                      <a:pt x="81144" y="126919"/>
                      <a:pt x="81144" y="126919"/>
                    </a:cubicBezTo>
                    <a:cubicBezTo>
                      <a:pt x="81075" y="126850"/>
                      <a:pt x="81075" y="126850"/>
                      <a:pt x="81006" y="126781"/>
                    </a:cubicBezTo>
                    <a:cubicBezTo>
                      <a:pt x="81006" y="126781"/>
                      <a:pt x="80937" y="126712"/>
                      <a:pt x="80937" y="126712"/>
                    </a:cubicBezTo>
                    <a:cubicBezTo>
                      <a:pt x="80799" y="126574"/>
                      <a:pt x="80661" y="126367"/>
                      <a:pt x="80523" y="126229"/>
                    </a:cubicBezTo>
                    <a:lnTo>
                      <a:pt x="80523" y="126229"/>
                    </a:lnTo>
                    <a:cubicBezTo>
                      <a:pt x="80316" y="126022"/>
                      <a:pt x="80178" y="125746"/>
                      <a:pt x="79971" y="125539"/>
                    </a:cubicBezTo>
                    <a:cubicBezTo>
                      <a:pt x="79971" y="125539"/>
                      <a:pt x="79971" y="125539"/>
                      <a:pt x="79971" y="125539"/>
                    </a:cubicBezTo>
                    <a:cubicBezTo>
                      <a:pt x="79971" y="125539"/>
                      <a:pt x="79971" y="125539"/>
                      <a:pt x="79971" y="125539"/>
                    </a:cubicBezTo>
                    <a:cubicBezTo>
                      <a:pt x="79833" y="125332"/>
                      <a:pt x="79625" y="125055"/>
                      <a:pt x="79487" y="124848"/>
                    </a:cubicBezTo>
                    <a:cubicBezTo>
                      <a:pt x="79487" y="124848"/>
                      <a:pt x="79487" y="124848"/>
                      <a:pt x="79487" y="124848"/>
                    </a:cubicBezTo>
                    <a:lnTo>
                      <a:pt x="79487" y="124848"/>
                    </a:lnTo>
                    <a:cubicBezTo>
                      <a:pt x="79349" y="124641"/>
                      <a:pt x="79142" y="124365"/>
                      <a:pt x="79004" y="124158"/>
                    </a:cubicBezTo>
                    <a:cubicBezTo>
                      <a:pt x="79004" y="124158"/>
                      <a:pt x="79004" y="124158"/>
                      <a:pt x="79004" y="124158"/>
                    </a:cubicBezTo>
                    <a:lnTo>
                      <a:pt x="79004" y="124158"/>
                    </a:lnTo>
                    <a:cubicBezTo>
                      <a:pt x="78866" y="123882"/>
                      <a:pt x="78659" y="123675"/>
                      <a:pt x="78521" y="123399"/>
                    </a:cubicBezTo>
                    <a:cubicBezTo>
                      <a:pt x="78521" y="123399"/>
                      <a:pt x="78521" y="123399"/>
                      <a:pt x="78521" y="123399"/>
                    </a:cubicBezTo>
                    <a:lnTo>
                      <a:pt x="78521" y="123399"/>
                    </a:lnTo>
                    <a:cubicBezTo>
                      <a:pt x="78383" y="123122"/>
                      <a:pt x="78176" y="122915"/>
                      <a:pt x="78038" y="122639"/>
                    </a:cubicBezTo>
                    <a:cubicBezTo>
                      <a:pt x="78038" y="122639"/>
                      <a:pt x="78038" y="122639"/>
                      <a:pt x="78038" y="122639"/>
                    </a:cubicBezTo>
                    <a:lnTo>
                      <a:pt x="78038" y="122639"/>
                    </a:lnTo>
                    <a:cubicBezTo>
                      <a:pt x="77900" y="122363"/>
                      <a:pt x="77692" y="122156"/>
                      <a:pt x="77554" y="121880"/>
                    </a:cubicBezTo>
                    <a:cubicBezTo>
                      <a:pt x="77554" y="121880"/>
                      <a:pt x="77554" y="121880"/>
                      <a:pt x="77554" y="121880"/>
                    </a:cubicBezTo>
                    <a:cubicBezTo>
                      <a:pt x="77554" y="121880"/>
                      <a:pt x="77554" y="121880"/>
                      <a:pt x="77554" y="121811"/>
                    </a:cubicBezTo>
                    <a:cubicBezTo>
                      <a:pt x="77416" y="121604"/>
                      <a:pt x="77278" y="121327"/>
                      <a:pt x="77071" y="121120"/>
                    </a:cubicBezTo>
                    <a:cubicBezTo>
                      <a:pt x="77071" y="121120"/>
                      <a:pt x="77071" y="121120"/>
                      <a:pt x="77071" y="121120"/>
                    </a:cubicBezTo>
                    <a:cubicBezTo>
                      <a:pt x="77071" y="121120"/>
                      <a:pt x="77071" y="121120"/>
                      <a:pt x="77071" y="121051"/>
                    </a:cubicBezTo>
                    <a:cubicBezTo>
                      <a:pt x="77002" y="120913"/>
                      <a:pt x="76864" y="120775"/>
                      <a:pt x="76795" y="120637"/>
                    </a:cubicBezTo>
                    <a:cubicBezTo>
                      <a:pt x="76795" y="120568"/>
                      <a:pt x="76726" y="120568"/>
                      <a:pt x="76726" y="120499"/>
                    </a:cubicBezTo>
                    <a:cubicBezTo>
                      <a:pt x="76657" y="120430"/>
                      <a:pt x="76657" y="120361"/>
                      <a:pt x="76588" y="120292"/>
                    </a:cubicBezTo>
                    <a:lnTo>
                      <a:pt x="76588" y="120223"/>
                    </a:lnTo>
                    <a:cubicBezTo>
                      <a:pt x="76588" y="120223"/>
                      <a:pt x="76588" y="120223"/>
                      <a:pt x="76588" y="120223"/>
                    </a:cubicBezTo>
                    <a:cubicBezTo>
                      <a:pt x="76519" y="120016"/>
                      <a:pt x="76381" y="119878"/>
                      <a:pt x="76312" y="119671"/>
                    </a:cubicBezTo>
                    <a:cubicBezTo>
                      <a:pt x="76312" y="119602"/>
                      <a:pt x="76243" y="119602"/>
                      <a:pt x="76243" y="119533"/>
                    </a:cubicBezTo>
                    <a:cubicBezTo>
                      <a:pt x="76243" y="119533"/>
                      <a:pt x="76243" y="119533"/>
                      <a:pt x="76243" y="119463"/>
                    </a:cubicBezTo>
                    <a:cubicBezTo>
                      <a:pt x="76243" y="119463"/>
                      <a:pt x="76243" y="119463"/>
                      <a:pt x="76243" y="119463"/>
                    </a:cubicBezTo>
                    <a:lnTo>
                      <a:pt x="75552" y="118842"/>
                    </a:lnTo>
                    <a:cubicBezTo>
                      <a:pt x="75483" y="118773"/>
                      <a:pt x="75483" y="118704"/>
                      <a:pt x="75414" y="118635"/>
                    </a:cubicBezTo>
                    <a:cubicBezTo>
                      <a:pt x="75276" y="118428"/>
                      <a:pt x="75138" y="118221"/>
                      <a:pt x="75069" y="118014"/>
                    </a:cubicBezTo>
                    <a:cubicBezTo>
                      <a:pt x="75069" y="118014"/>
                      <a:pt x="75069" y="117945"/>
                      <a:pt x="75000" y="117945"/>
                    </a:cubicBezTo>
                    <a:lnTo>
                      <a:pt x="75000" y="117876"/>
                    </a:lnTo>
                    <a:cubicBezTo>
                      <a:pt x="74862" y="117669"/>
                      <a:pt x="74724" y="117461"/>
                      <a:pt x="74655" y="117185"/>
                    </a:cubicBezTo>
                    <a:cubicBezTo>
                      <a:pt x="74655" y="117185"/>
                      <a:pt x="74655" y="117185"/>
                      <a:pt x="74655" y="117185"/>
                    </a:cubicBezTo>
                    <a:cubicBezTo>
                      <a:pt x="74517" y="116978"/>
                      <a:pt x="74448" y="116771"/>
                      <a:pt x="74310" y="116564"/>
                    </a:cubicBezTo>
                    <a:cubicBezTo>
                      <a:pt x="74310" y="116564"/>
                      <a:pt x="74310" y="116564"/>
                      <a:pt x="74310" y="116564"/>
                    </a:cubicBezTo>
                    <a:cubicBezTo>
                      <a:pt x="74172" y="116288"/>
                      <a:pt x="74034" y="116012"/>
                      <a:pt x="73895" y="115805"/>
                    </a:cubicBezTo>
                    <a:cubicBezTo>
                      <a:pt x="73895" y="115805"/>
                      <a:pt x="73895" y="115736"/>
                      <a:pt x="73895" y="115736"/>
                    </a:cubicBezTo>
                    <a:cubicBezTo>
                      <a:pt x="73895" y="115667"/>
                      <a:pt x="73826" y="115667"/>
                      <a:pt x="73826" y="115597"/>
                    </a:cubicBezTo>
                    <a:lnTo>
                      <a:pt x="73826" y="115597"/>
                    </a:lnTo>
                    <a:cubicBezTo>
                      <a:pt x="73826" y="115597"/>
                      <a:pt x="73826" y="115528"/>
                      <a:pt x="73757" y="115528"/>
                    </a:cubicBezTo>
                    <a:cubicBezTo>
                      <a:pt x="73688" y="115459"/>
                      <a:pt x="73688" y="115390"/>
                      <a:pt x="73619" y="115252"/>
                    </a:cubicBezTo>
                    <a:lnTo>
                      <a:pt x="73619" y="115252"/>
                    </a:lnTo>
                    <a:cubicBezTo>
                      <a:pt x="73550" y="115114"/>
                      <a:pt x="73481" y="114976"/>
                      <a:pt x="73412" y="114907"/>
                    </a:cubicBezTo>
                    <a:cubicBezTo>
                      <a:pt x="73412" y="114907"/>
                      <a:pt x="73412" y="114907"/>
                      <a:pt x="73412" y="114838"/>
                    </a:cubicBezTo>
                    <a:cubicBezTo>
                      <a:pt x="73205" y="114424"/>
                      <a:pt x="72998" y="114010"/>
                      <a:pt x="72791" y="113595"/>
                    </a:cubicBezTo>
                    <a:lnTo>
                      <a:pt x="72791" y="113595"/>
                    </a:lnTo>
                    <a:cubicBezTo>
                      <a:pt x="72722" y="113457"/>
                      <a:pt x="72653" y="113250"/>
                      <a:pt x="72584" y="113112"/>
                    </a:cubicBezTo>
                    <a:cubicBezTo>
                      <a:pt x="72584" y="113112"/>
                      <a:pt x="72584" y="113112"/>
                      <a:pt x="72584" y="113112"/>
                    </a:cubicBezTo>
                    <a:cubicBezTo>
                      <a:pt x="72515" y="112905"/>
                      <a:pt x="72377" y="112698"/>
                      <a:pt x="72308" y="112491"/>
                    </a:cubicBezTo>
                    <a:lnTo>
                      <a:pt x="72308" y="112491"/>
                    </a:lnTo>
                    <a:cubicBezTo>
                      <a:pt x="72239" y="112353"/>
                      <a:pt x="72170" y="112146"/>
                      <a:pt x="72101" y="112008"/>
                    </a:cubicBezTo>
                    <a:cubicBezTo>
                      <a:pt x="72101" y="111939"/>
                      <a:pt x="72032" y="111939"/>
                      <a:pt x="72032" y="111870"/>
                    </a:cubicBezTo>
                    <a:cubicBezTo>
                      <a:pt x="71963" y="111731"/>
                      <a:pt x="71893" y="111593"/>
                      <a:pt x="71893" y="111524"/>
                    </a:cubicBezTo>
                    <a:lnTo>
                      <a:pt x="71824" y="111386"/>
                    </a:lnTo>
                    <a:cubicBezTo>
                      <a:pt x="71824" y="111317"/>
                      <a:pt x="71755" y="111248"/>
                      <a:pt x="71755" y="111179"/>
                    </a:cubicBezTo>
                    <a:cubicBezTo>
                      <a:pt x="71755" y="111179"/>
                      <a:pt x="71755" y="111179"/>
                      <a:pt x="71755" y="111179"/>
                    </a:cubicBezTo>
                    <a:cubicBezTo>
                      <a:pt x="71686" y="111041"/>
                      <a:pt x="71617" y="110834"/>
                      <a:pt x="71548" y="110696"/>
                    </a:cubicBezTo>
                    <a:cubicBezTo>
                      <a:pt x="71548" y="110696"/>
                      <a:pt x="71548" y="110627"/>
                      <a:pt x="71548" y="110627"/>
                    </a:cubicBezTo>
                    <a:cubicBezTo>
                      <a:pt x="71479" y="110489"/>
                      <a:pt x="71410" y="110282"/>
                      <a:pt x="71341" y="110144"/>
                    </a:cubicBezTo>
                    <a:cubicBezTo>
                      <a:pt x="71341" y="110075"/>
                      <a:pt x="71272" y="110006"/>
                      <a:pt x="71272" y="109937"/>
                    </a:cubicBezTo>
                    <a:lnTo>
                      <a:pt x="71272" y="109937"/>
                    </a:lnTo>
                    <a:cubicBezTo>
                      <a:pt x="71203" y="109798"/>
                      <a:pt x="71134" y="109591"/>
                      <a:pt x="71065" y="109453"/>
                    </a:cubicBezTo>
                    <a:cubicBezTo>
                      <a:pt x="71065" y="109453"/>
                      <a:pt x="71065" y="109453"/>
                      <a:pt x="71065" y="109453"/>
                    </a:cubicBezTo>
                    <a:cubicBezTo>
                      <a:pt x="70789" y="108694"/>
                      <a:pt x="70513" y="107934"/>
                      <a:pt x="70237" y="107175"/>
                    </a:cubicBezTo>
                    <a:cubicBezTo>
                      <a:pt x="70237" y="107175"/>
                      <a:pt x="70237" y="107175"/>
                      <a:pt x="70237" y="107175"/>
                    </a:cubicBezTo>
                    <a:cubicBezTo>
                      <a:pt x="70168" y="106968"/>
                      <a:pt x="70099" y="106830"/>
                      <a:pt x="70030" y="106623"/>
                    </a:cubicBezTo>
                    <a:lnTo>
                      <a:pt x="70030" y="106554"/>
                    </a:lnTo>
                    <a:cubicBezTo>
                      <a:pt x="70030" y="106554"/>
                      <a:pt x="70030" y="106485"/>
                      <a:pt x="70030" y="106485"/>
                    </a:cubicBezTo>
                    <a:lnTo>
                      <a:pt x="70030" y="106485"/>
                    </a:lnTo>
                    <a:cubicBezTo>
                      <a:pt x="70030" y="106485"/>
                      <a:pt x="70030" y="106416"/>
                      <a:pt x="70030" y="106416"/>
                    </a:cubicBezTo>
                    <a:cubicBezTo>
                      <a:pt x="69960" y="106209"/>
                      <a:pt x="69891" y="106071"/>
                      <a:pt x="69822" y="105863"/>
                    </a:cubicBezTo>
                    <a:cubicBezTo>
                      <a:pt x="69822" y="105863"/>
                      <a:pt x="69822" y="105863"/>
                      <a:pt x="69822" y="105794"/>
                    </a:cubicBezTo>
                    <a:cubicBezTo>
                      <a:pt x="69822" y="105725"/>
                      <a:pt x="69753" y="105656"/>
                      <a:pt x="69753" y="105518"/>
                    </a:cubicBezTo>
                    <a:lnTo>
                      <a:pt x="69753" y="105449"/>
                    </a:lnTo>
                    <a:cubicBezTo>
                      <a:pt x="69684" y="105311"/>
                      <a:pt x="69684" y="105242"/>
                      <a:pt x="69615" y="105104"/>
                    </a:cubicBezTo>
                    <a:cubicBezTo>
                      <a:pt x="69615" y="105104"/>
                      <a:pt x="69615" y="105104"/>
                      <a:pt x="69615" y="105104"/>
                    </a:cubicBezTo>
                    <a:cubicBezTo>
                      <a:pt x="69339" y="104276"/>
                      <a:pt x="69132" y="103447"/>
                      <a:pt x="68856" y="102688"/>
                    </a:cubicBezTo>
                    <a:cubicBezTo>
                      <a:pt x="68856" y="102688"/>
                      <a:pt x="68856" y="102688"/>
                      <a:pt x="68856" y="102688"/>
                    </a:cubicBezTo>
                    <a:cubicBezTo>
                      <a:pt x="68787" y="102481"/>
                      <a:pt x="68718" y="102274"/>
                      <a:pt x="68649" y="102066"/>
                    </a:cubicBezTo>
                    <a:lnTo>
                      <a:pt x="68649" y="101997"/>
                    </a:lnTo>
                    <a:cubicBezTo>
                      <a:pt x="68649" y="101997"/>
                      <a:pt x="68649" y="101928"/>
                      <a:pt x="68649" y="101928"/>
                    </a:cubicBezTo>
                    <a:cubicBezTo>
                      <a:pt x="68580" y="101652"/>
                      <a:pt x="68511" y="101445"/>
                      <a:pt x="68442" y="101169"/>
                    </a:cubicBezTo>
                    <a:cubicBezTo>
                      <a:pt x="68442" y="101169"/>
                      <a:pt x="68442" y="101169"/>
                      <a:pt x="68442" y="101169"/>
                    </a:cubicBezTo>
                    <a:lnTo>
                      <a:pt x="68442" y="101169"/>
                    </a:lnTo>
                    <a:cubicBezTo>
                      <a:pt x="68442" y="101169"/>
                      <a:pt x="68442" y="101169"/>
                      <a:pt x="68442" y="101169"/>
                    </a:cubicBezTo>
                    <a:cubicBezTo>
                      <a:pt x="68442" y="101100"/>
                      <a:pt x="68442" y="101100"/>
                      <a:pt x="68373" y="101031"/>
                    </a:cubicBezTo>
                    <a:cubicBezTo>
                      <a:pt x="68373" y="100962"/>
                      <a:pt x="68373" y="100893"/>
                      <a:pt x="68304" y="100824"/>
                    </a:cubicBezTo>
                    <a:cubicBezTo>
                      <a:pt x="68304" y="100755"/>
                      <a:pt x="68304" y="100755"/>
                      <a:pt x="68235" y="100686"/>
                    </a:cubicBezTo>
                    <a:cubicBezTo>
                      <a:pt x="68166" y="100479"/>
                      <a:pt x="68096" y="100203"/>
                      <a:pt x="68096" y="99995"/>
                    </a:cubicBezTo>
                    <a:lnTo>
                      <a:pt x="68096" y="99995"/>
                    </a:lnTo>
                    <a:cubicBezTo>
                      <a:pt x="68027" y="99857"/>
                      <a:pt x="68027" y="99650"/>
                      <a:pt x="67958" y="99512"/>
                    </a:cubicBezTo>
                    <a:cubicBezTo>
                      <a:pt x="67958" y="99443"/>
                      <a:pt x="67958" y="99374"/>
                      <a:pt x="67889" y="99305"/>
                    </a:cubicBezTo>
                    <a:cubicBezTo>
                      <a:pt x="67889" y="99236"/>
                      <a:pt x="67889" y="99167"/>
                      <a:pt x="67820" y="99098"/>
                    </a:cubicBezTo>
                    <a:lnTo>
                      <a:pt x="67820" y="99029"/>
                    </a:lnTo>
                    <a:lnTo>
                      <a:pt x="67820" y="98960"/>
                    </a:lnTo>
                    <a:cubicBezTo>
                      <a:pt x="67751" y="98753"/>
                      <a:pt x="67751" y="98546"/>
                      <a:pt x="67682" y="98339"/>
                    </a:cubicBezTo>
                    <a:lnTo>
                      <a:pt x="67682" y="98269"/>
                    </a:lnTo>
                    <a:cubicBezTo>
                      <a:pt x="67682" y="98131"/>
                      <a:pt x="67613" y="98062"/>
                      <a:pt x="67613" y="97924"/>
                    </a:cubicBezTo>
                    <a:lnTo>
                      <a:pt x="67613" y="97855"/>
                    </a:lnTo>
                    <a:cubicBezTo>
                      <a:pt x="67613" y="97717"/>
                      <a:pt x="67544" y="97579"/>
                      <a:pt x="67544" y="97441"/>
                    </a:cubicBezTo>
                    <a:cubicBezTo>
                      <a:pt x="67544" y="97372"/>
                      <a:pt x="67544" y="97372"/>
                      <a:pt x="67544" y="97303"/>
                    </a:cubicBezTo>
                    <a:cubicBezTo>
                      <a:pt x="67475" y="96889"/>
                      <a:pt x="67406" y="96406"/>
                      <a:pt x="67268" y="95991"/>
                    </a:cubicBezTo>
                    <a:lnTo>
                      <a:pt x="67268" y="95991"/>
                    </a:lnTo>
                    <a:cubicBezTo>
                      <a:pt x="67268" y="95853"/>
                      <a:pt x="67199" y="95646"/>
                      <a:pt x="67199" y="95508"/>
                    </a:cubicBezTo>
                    <a:cubicBezTo>
                      <a:pt x="67199" y="95508"/>
                      <a:pt x="67199" y="95508"/>
                      <a:pt x="67199" y="95439"/>
                    </a:cubicBezTo>
                    <a:cubicBezTo>
                      <a:pt x="67199" y="95232"/>
                      <a:pt x="67130" y="95025"/>
                      <a:pt x="67130" y="94818"/>
                    </a:cubicBezTo>
                    <a:cubicBezTo>
                      <a:pt x="67130" y="94818"/>
                      <a:pt x="67130" y="94749"/>
                      <a:pt x="67130" y="94749"/>
                    </a:cubicBezTo>
                    <a:cubicBezTo>
                      <a:pt x="67130" y="94680"/>
                      <a:pt x="67130" y="94680"/>
                      <a:pt x="67130" y="94611"/>
                    </a:cubicBezTo>
                    <a:cubicBezTo>
                      <a:pt x="67130" y="94542"/>
                      <a:pt x="67130" y="94403"/>
                      <a:pt x="67061" y="94334"/>
                    </a:cubicBezTo>
                    <a:cubicBezTo>
                      <a:pt x="66992" y="93782"/>
                      <a:pt x="66923" y="93299"/>
                      <a:pt x="66854" y="92747"/>
                    </a:cubicBezTo>
                    <a:cubicBezTo>
                      <a:pt x="66854" y="92747"/>
                      <a:pt x="66854" y="92747"/>
                      <a:pt x="66854" y="92678"/>
                    </a:cubicBezTo>
                    <a:cubicBezTo>
                      <a:pt x="66854" y="92470"/>
                      <a:pt x="66785" y="92263"/>
                      <a:pt x="66785" y="92056"/>
                    </a:cubicBezTo>
                    <a:lnTo>
                      <a:pt x="66785" y="92056"/>
                    </a:lnTo>
                    <a:cubicBezTo>
                      <a:pt x="66785" y="92056"/>
                      <a:pt x="66785" y="91987"/>
                      <a:pt x="66785" y="91987"/>
                    </a:cubicBezTo>
                    <a:cubicBezTo>
                      <a:pt x="66785" y="91987"/>
                      <a:pt x="66785" y="91987"/>
                      <a:pt x="66785" y="91918"/>
                    </a:cubicBezTo>
                    <a:lnTo>
                      <a:pt x="66785" y="91849"/>
                    </a:lnTo>
                    <a:cubicBezTo>
                      <a:pt x="66785" y="91780"/>
                      <a:pt x="66785" y="91711"/>
                      <a:pt x="66785" y="91642"/>
                    </a:cubicBezTo>
                    <a:cubicBezTo>
                      <a:pt x="66785" y="91642"/>
                      <a:pt x="66785" y="91573"/>
                      <a:pt x="66785" y="91573"/>
                    </a:cubicBezTo>
                    <a:cubicBezTo>
                      <a:pt x="66716" y="91021"/>
                      <a:pt x="66647" y="90537"/>
                      <a:pt x="66647" y="89985"/>
                    </a:cubicBezTo>
                    <a:cubicBezTo>
                      <a:pt x="66647" y="89985"/>
                      <a:pt x="66647" y="89985"/>
                      <a:pt x="66647" y="89916"/>
                    </a:cubicBezTo>
                    <a:cubicBezTo>
                      <a:pt x="66647" y="89847"/>
                      <a:pt x="66647" y="89778"/>
                      <a:pt x="66647" y="89709"/>
                    </a:cubicBezTo>
                    <a:cubicBezTo>
                      <a:pt x="66647" y="89640"/>
                      <a:pt x="66647" y="89640"/>
                      <a:pt x="66647" y="89571"/>
                    </a:cubicBezTo>
                    <a:cubicBezTo>
                      <a:pt x="66647" y="89364"/>
                      <a:pt x="66578" y="89157"/>
                      <a:pt x="66578" y="88950"/>
                    </a:cubicBezTo>
                    <a:cubicBezTo>
                      <a:pt x="66578" y="88881"/>
                      <a:pt x="66578" y="88881"/>
                      <a:pt x="66578" y="88812"/>
                    </a:cubicBezTo>
                    <a:cubicBezTo>
                      <a:pt x="66302" y="88743"/>
                      <a:pt x="66302" y="88673"/>
                      <a:pt x="66302" y="88604"/>
                    </a:cubicBezTo>
                    <a:lnTo>
                      <a:pt x="66302" y="88604"/>
                    </a:lnTo>
                    <a:close/>
                    <a:moveTo>
                      <a:pt x="350177" y="163025"/>
                    </a:moveTo>
                    <a:cubicBezTo>
                      <a:pt x="319456" y="163094"/>
                      <a:pt x="291082" y="179525"/>
                      <a:pt x="275687" y="206172"/>
                    </a:cubicBezTo>
                    <a:cubicBezTo>
                      <a:pt x="251870" y="247456"/>
                      <a:pt x="266022" y="300199"/>
                      <a:pt x="307237" y="324017"/>
                    </a:cubicBezTo>
                    <a:cubicBezTo>
                      <a:pt x="307237" y="324017"/>
                      <a:pt x="307237" y="324017"/>
                      <a:pt x="307237" y="324017"/>
                    </a:cubicBezTo>
                    <a:cubicBezTo>
                      <a:pt x="315452" y="328780"/>
                      <a:pt x="324427" y="332094"/>
                      <a:pt x="333677" y="333958"/>
                    </a:cubicBezTo>
                    <a:cubicBezTo>
                      <a:pt x="318904" y="317044"/>
                      <a:pt x="311310" y="295091"/>
                      <a:pt x="312483" y="272654"/>
                    </a:cubicBezTo>
                    <a:cubicBezTo>
                      <a:pt x="325186" y="278660"/>
                      <a:pt x="336094" y="288463"/>
                      <a:pt x="343342" y="301028"/>
                    </a:cubicBezTo>
                    <a:cubicBezTo>
                      <a:pt x="345621" y="304963"/>
                      <a:pt x="347554" y="309174"/>
                      <a:pt x="349003" y="313454"/>
                    </a:cubicBezTo>
                    <a:cubicBezTo>
                      <a:pt x="349072" y="313661"/>
                      <a:pt x="349141" y="313868"/>
                      <a:pt x="349210" y="314075"/>
                    </a:cubicBezTo>
                    <a:cubicBezTo>
                      <a:pt x="349210" y="314144"/>
                      <a:pt x="349279" y="314144"/>
                      <a:pt x="349279" y="314214"/>
                    </a:cubicBezTo>
                    <a:cubicBezTo>
                      <a:pt x="349279" y="314283"/>
                      <a:pt x="349349" y="314352"/>
                      <a:pt x="349349" y="314352"/>
                    </a:cubicBezTo>
                    <a:cubicBezTo>
                      <a:pt x="349349" y="314352"/>
                      <a:pt x="349349" y="314352"/>
                      <a:pt x="349349" y="314352"/>
                    </a:cubicBezTo>
                    <a:lnTo>
                      <a:pt x="349349" y="314352"/>
                    </a:lnTo>
                    <a:cubicBezTo>
                      <a:pt x="349349" y="314352"/>
                      <a:pt x="349349" y="314352"/>
                      <a:pt x="349349" y="314421"/>
                    </a:cubicBezTo>
                    <a:cubicBezTo>
                      <a:pt x="349349" y="314421"/>
                      <a:pt x="349349" y="314490"/>
                      <a:pt x="349349" y="314490"/>
                    </a:cubicBezTo>
                    <a:cubicBezTo>
                      <a:pt x="349349" y="314490"/>
                      <a:pt x="349349" y="314559"/>
                      <a:pt x="349349" y="314559"/>
                    </a:cubicBezTo>
                    <a:cubicBezTo>
                      <a:pt x="349418" y="314835"/>
                      <a:pt x="349556" y="315111"/>
                      <a:pt x="349625" y="315387"/>
                    </a:cubicBezTo>
                    <a:cubicBezTo>
                      <a:pt x="349694" y="315663"/>
                      <a:pt x="349763" y="315939"/>
                      <a:pt x="349901" y="316216"/>
                    </a:cubicBezTo>
                    <a:cubicBezTo>
                      <a:pt x="349901" y="316216"/>
                      <a:pt x="349901" y="316216"/>
                      <a:pt x="349901" y="316216"/>
                    </a:cubicBezTo>
                    <a:cubicBezTo>
                      <a:pt x="349970" y="316492"/>
                      <a:pt x="350108" y="316837"/>
                      <a:pt x="350177" y="317113"/>
                    </a:cubicBezTo>
                    <a:cubicBezTo>
                      <a:pt x="350177" y="317113"/>
                      <a:pt x="350177" y="317113"/>
                      <a:pt x="350177" y="317113"/>
                    </a:cubicBezTo>
                    <a:cubicBezTo>
                      <a:pt x="350246" y="317320"/>
                      <a:pt x="350315" y="317527"/>
                      <a:pt x="350384" y="317803"/>
                    </a:cubicBezTo>
                    <a:cubicBezTo>
                      <a:pt x="350384" y="317803"/>
                      <a:pt x="350384" y="317872"/>
                      <a:pt x="350384" y="317872"/>
                    </a:cubicBezTo>
                    <a:cubicBezTo>
                      <a:pt x="350384" y="317941"/>
                      <a:pt x="350384" y="317941"/>
                      <a:pt x="350453" y="318010"/>
                    </a:cubicBezTo>
                    <a:cubicBezTo>
                      <a:pt x="350522" y="318218"/>
                      <a:pt x="350522" y="318425"/>
                      <a:pt x="350591" y="318563"/>
                    </a:cubicBezTo>
                    <a:cubicBezTo>
                      <a:pt x="350591" y="318563"/>
                      <a:pt x="350591" y="318632"/>
                      <a:pt x="350591" y="318632"/>
                    </a:cubicBezTo>
                    <a:cubicBezTo>
                      <a:pt x="350591" y="318632"/>
                      <a:pt x="350591" y="318701"/>
                      <a:pt x="350591" y="318701"/>
                    </a:cubicBezTo>
                    <a:cubicBezTo>
                      <a:pt x="350660" y="318908"/>
                      <a:pt x="350660" y="319046"/>
                      <a:pt x="350729" y="319253"/>
                    </a:cubicBezTo>
                    <a:cubicBezTo>
                      <a:pt x="350729" y="319322"/>
                      <a:pt x="350729" y="319391"/>
                      <a:pt x="350798" y="319460"/>
                    </a:cubicBezTo>
                    <a:cubicBezTo>
                      <a:pt x="350798" y="319460"/>
                      <a:pt x="350798" y="319529"/>
                      <a:pt x="350798" y="319529"/>
                    </a:cubicBezTo>
                    <a:cubicBezTo>
                      <a:pt x="350798" y="319529"/>
                      <a:pt x="350798" y="319598"/>
                      <a:pt x="350798" y="319598"/>
                    </a:cubicBezTo>
                    <a:cubicBezTo>
                      <a:pt x="350798" y="319667"/>
                      <a:pt x="350867" y="319736"/>
                      <a:pt x="350867" y="319805"/>
                    </a:cubicBezTo>
                    <a:cubicBezTo>
                      <a:pt x="350936" y="320013"/>
                      <a:pt x="351005" y="320220"/>
                      <a:pt x="351005" y="320427"/>
                    </a:cubicBezTo>
                    <a:cubicBezTo>
                      <a:pt x="351005" y="320496"/>
                      <a:pt x="351005" y="320565"/>
                      <a:pt x="351074" y="320634"/>
                    </a:cubicBezTo>
                    <a:cubicBezTo>
                      <a:pt x="351074" y="320634"/>
                      <a:pt x="351074" y="320634"/>
                      <a:pt x="351074" y="320634"/>
                    </a:cubicBezTo>
                    <a:cubicBezTo>
                      <a:pt x="351143" y="320841"/>
                      <a:pt x="351143" y="321117"/>
                      <a:pt x="351212" y="321324"/>
                    </a:cubicBezTo>
                    <a:lnTo>
                      <a:pt x="351212" y="321324"/>
                    </a:lnTo>
                    <a:cubicBezTo>
                      <a:pt x="351282" y="321531"/>
                      <a:pt x="351282" y="321807"/>
                      <a:pt x="351351" y="322015"/>
                    </a:cubicBezTo>
                    <a:cubicBezTo>
                      <a:pt x="351351" y="322084"/>
                      <a:pt x="351351" y="322153"/>
                      <a:pt x="351420" y="322222"/>
                    </a:cubicBezTo>
                    <a:cubicBezTo>
                      <a:pt x="351420" y="322291"/>
                      <a:pt x="351420" y="322360"/>
                      <a:pt x="351489" y="322429"/>
                    </a:cubicBezTo>
                    <a:cubicBezTo>
                      <a:pt x="351489" y="322429"/>
                      <a:pt x="351489" y="322429"/>
                      <a:pt x="351489" y="322429"/>
                    </a:cubicBezTo>
                    <a:cubicBezTo>
                      <a:pt x="351489" y="322429"/>
                      <a:pt x="351489" y="322498"/>
                      <a:pt x="351489" y="322498"/>
                    </a:cubicBezTo>
                    <a:cubicBezTo>
                      <a:pt x="351558" y="322705"/>
                      <a:pt x="351558" y="322981"/>
                      <a:pt x="351627" y="323188"/>
                    </a:cubicBezTo>
                    <a:cubicBezTo>
                      <a:pt x="351696" y="323395"/>
                      <a:pt x="351696" y="323533"/>
                      <a:pt x="351696" y="323740"/>
                    </a:cubicBezTo>
                    <a:cubicBezTo>
                      <a:pt x="351696" y="323740"/>
                      <a:pt x="351696" y="323740"/>
                      <a:pt x="351696" y="323740"/>
                    </a:cubicBezTo>
                    <a:cubicBezTo>
                      <a:pt x="351696" y="323948"/>
                      <a:pt x="351765" y="324086"/>
                      <a:pt x="351765" y="324293"/>
                    </a:cubicBezTo>
                    <a:cubicBezTo>
                      <a:pt x="351765" y="324293"/>
                      <a:pt x="351765" y="324293"/>
                      <a:pt x="351765" y="324362"/>
                    </a:cubicBezTo>
                    <a:cubicBezTo>
                      <a:pt x="351834" y="324569"/>
                      <a:pt x="351834" y="324776"/>
                      <a:pt x="351903" y="324983"/>
                    </a:cubicBezTo>
                    <a:lnTo>
                      <a:pt x="351903" y="325052"/>
                    </a:lnTo>
                    <a:cubicBezTo>
                      <a:pt x="351903" y="325052"/>
                      <a:pt x="351903" y="325052"/>
                      <a:pt x="351903" y="325052"/>
                    </a:cubicBezTo>
                    <a:lnTo>
                      <a:pt x="351903" y="325052"/>
                    </a:lnTo>
                    <a:cubicBezTo>
                      <a:pt x="351972" y="325328"/>
                      <a:pt x="351972" y="325604"/>
                      <a:pt x="352041" y="325881"/>
                    </a:cubicBezTo>
                    <a:cubicBezTo>
                      <a:pt x="352041" y="325881"/>
                      <a:pt x="352041" y="325950"/>
                      <a:pt x="352041" y="325950"/>
                    </a:cubicBezTo>
                    <a:cubicBezTo>
                      <a:pt x="352041" y="326019"/>
                      <a:pt x="352041" y="326088"/>
                      <a:pt x="352041" y="326157"/>
                    </a:cubicBezTo>
                    <a:cubicBezTo>
                      <a:pt x="352041" y="326364"/>
                      <a:pt x="352110" y="326571"/>
                      <a:pt x="352110" y="326778"/>
                    </a:cubicBezTo>
                    <a:cubicBezTo>
                      <a:pt x="352110" y="326778"/>
                      <a:pt x="352110" y="326778"/>
                      <a:pt x="352110" y="326778"/>
                    </a:cubicBezTo>
                    <a:cubicBezTo>
                      <a:pt x="352110" y="326847"/>
                      <a:pt x="352110" y="326916"/>
                      <a:pt x="352110" y="326985"/>
                    </a:cubicBezTo>
                    <a:cubicBezTo>
                      <a:pt x="352110" y="326985"/>
                      <a:pt x="352110" y="326985"/>
                      <a:pt x="352110" y="326985"/>
                    </a:cubicBezTo>
                    <a:cubicBezTo>
                      <a:pt x="352110" y="327192"/>
                      <a:pt x="352179" y="327468"/>
                      <a:pt x="352179" y="327676"/>
                    </a:cubicBezTo>
                    <a:cubicBezTo>
                      <a:pt x="352179" y="327745"/>
                      <a:pt x="352179" y="327745"/>
                      <a:pt x="352179" y="327814"/>
                    </a:cubicBezTo>
                    <a:cubicBezTo>
                      <a:pt x="352179" y="328021"/>
                      <a:pt x="352248" y="328297"/>
                      <a:pt x="352248" y="328504"/>
                    </a:cubicBezTo>
                    <a:cubicBezTo>
                      <a:pt x="352248" y="328504"/>
                      <a:pt x="352248" y="328504"/>
                      <a:pt x="352248" y="328504"/>
                    </a:cubicBezTo>
                    <a:cubicBezTo>
                      <a:pt x="352248" y="328573"/>
                      <a:pt x="352248" y="328642"/>
                      <a:pt x="352248" y="328711"/>
                    </a:cubicBezTo>
                    <a:cubicBezTo>
                      <a:pt x="352248" y="328711"/>
                      <a:pt x="352248" y="328711"/>
                      <a:pt x="352248" y="328711"/>
                    </a:cubicBezTo>
                    <a:cubicBezTo>
                      <a:pt x="352248" y="328918"/>
                      <a:pt x="352317" y="329194"/>
                      <a:pt x="352317" y="329401"/>
                    </a:cubicBezTo>
                    <a:cubicBezTo>
                      <a:pt x="352317" y="329401"/>
                      <a:pt x="352317" y="329401"/>
                      <a:pt x="352317" y="329401"/>
                    </a:cubicBezTo>
                    <a:cubicBezTo>
                      <a:pt x="352317" y="329608"/>
                      <a:pt x="352386" y="329885"/>
                      <a:pt x="352386" y="330092"/>
                    </a:cubicBezTo>
                    <a:cubicBezTo>
                      <a:pt x="352386" y="330092"/>
                      <a:pt x="352386" y="330092"/>
                      <a:pt x="352386" y="330092"/>
                    </a:cubicBezTo>
                    <a:cubicBezTo>
                      <a:pt x="352386" y="330161"/>
                      <a:pt x="352386" y="330230"/>
                      <a:pt x="352386" y="330299"/>
                    </a:cubicBezTo>
                    <a:cubicBezTo>
                      <a:pt x="352386" y="330299"/>
                      <a:pt x="352386" y="330368"/>
                      <a:pt x="352386" y="330368"/>
                    </a:cubicBezTo>
                    <a:cubicBezTo>
                      <a:pt x="352386" y="330368"/>
                      <a:pt x="352386" y="330437"/>
                      <a:pt x="352386" y="330437"/>
                    </a:cubicBezTo>
                    <a:cubicBezTo>
                      <a:pt x="352386" y="330713"/>
                      <a:pt x="352455" y="331058"/>
                      <a:pt x="352455" y="331334"/>
                    </a:cubicBezTo>
                    <a:cubicBezTo>
                      <a:pt x="352455" y="331403"/>
                      <a:pt x="352455" y="331472"/>
                      <a:pt x="352455" y="331541"/>
                    </a:cubicBezTo>
                    <a:cubicBezTo>
                      <a:pt x="352455" y="331541"/>
                      <a:pt x="352455" y="331611"/>
                      <a:pt x="352455" y="331611"/>
                    </a:cubicBezTo>
                    <a:cubicBezTo>
                      <a:pt x="352455" y="331749"/>
                      <a:pt x="352455" y="331887"/>
                      <a:pt x="352455" y="332094"/>
                    </a:cubicBezTo>
                    <a:cubicBezTo>
                      <a:pt x="352455" y="332301"/>
                      <a:pt x="352455" y="332439"/>
                      <a:pt x="352455" y="332646"/>
                    </a:cubicBezTo>
                    <a:cubicBezTo>
                      <a:pt x="352455" y="332646"/>
                      <a:pt x="352455" y="332646"/>
                      <a:pt x="352455" y="332715"/>
                    </a:cubicBezTo>
                    <a:cubicBezTo>
                      <a:pt x="352455" y="332922"/>
                      <a:pt x="352455" y="333129"/>
                      <a:pt x="352455" y="333267"/>
                    </a:cubicBezTo>
                    <a:lnTo>
                      <a:pt x="352455" y="333267"/>
                    </a:lnTo>
                    <a:cubicBezTo>
                      <a:pt x="352455" y="333336"/>
                      <a:pt x="352455" y="333405"/>
                      <a:pt x="352455" y="333474"/>
                    </a:cubicBezTo>
                    <a:cubicBezTo>
                      <a:pt x="363225" y="333198"/>
                      <a:pt x="373925" y="330851"/>
                      <a:pt x="383866" y="326640"/>
                    </a:cubicBezTo>
                    <a:cubicBezTo>
                      <a:pt x="383866" y="326571"/>
                      <a:pt x="383866" y="326502"/>
                      <a:pt x="383866" y="326433"/>
                    </a:cubicBezTo>
                    <a:lnTo>
                      <a:pt x="383866" y="326433"/>
                    </a:lnTo>
                    <a:cubicBezTo>
                      <a:pt x="383866" y="326088"/>
                      <a:pt x="383797" y="325812"/>
                      <a:pt x="383797" y="325466"/>
                    </a:cubicBezTo>
                    <a:lnTo>
                      <a:pt x="383797" y="325466"/>
                    </a:lnTo>
                    <a:cubicBezTo>
                      <a:pt x="383797" y="325397"/>
                      <a:pt x="383797" y="325259"/>
                      <a:pt x="383797" y="325190"/>
                    </a:cubicBezTo>
                    <a:lnTo>
                      <a:pt x="383797" y="325190"/>
                    </a:lnTo>
                    <a:cubicBezTo>
                      <a:pt x="383797" y="324845"/>
                      <a:pt x="383728" y="324569"/>
                      <a:pt x="383728" y="324224"/>
                    </a:cubicBezTo>
                    <a:cubicBezTo>
                      <a:pt x="383728" y="324224"/>
                      <a:pt x="383728" y="324155"/>
                      <a:pt x="383728" y="324155"/>
                    </a:cubicBezTo>
                    <a:cubicBezTo>
                      <a:pt x="383728" y="324017"/>
                      <a:pt x="383728" y="323948"/>
                      <a:pt x="383659" y="323810"/>
                    </a:cubicBezTo>
                    <a:cubicBezTo>
                      <a:pt x="383659" y="323810"/>
                      <a:pt x="383659" y="323810"/>
                      <a:pt x="383659" y="323740"/>
                    </a:cubicBezTo>
                    <a:cubicBezTo>
                      <a:pt x="383590" y="323395"/>
                      <a:pt x="383590" y="323050"/>
                      <a:pt x="383521" y="322774"/>
                    </a:cubicBezTo>
                    <a:lnTo>
                      <a:pt x="383521" y="322774"/>
                    </a:lnTo>
                    <a:cubicBezTo>
                      <a:pt x="383521" y="322705"/>
                      <a:pt x="383521" y="322567"/>
                      <a:pt x="383452" y="322498"/>
                    </a:cubicBezTo>
                    <a:lnTo>
                      <a:pt x="383452" y="322498"/>
                    </a:lnTo>
                    <a:cubicBezTo>
                      <a:pt x="383383" y="322153"/>
                      <a:pt x="383383" y="321877"/>
                      <a:pt x="383314" y="321531"/>
                    </a:cubicBezTo>
                    <a:cubicBezTo>
                      <a:pt x="383314" y="321531"/>
                      <a:pt x="383314" y="321531"/>
                      <a:pt x="383314" y="321462"/>
                    </a:cubicBezTo>
                    <a:cubicBezTo>
                      <a:pt x="383314" y="321393"/>
                      <a:pt x="383314" y="321324"/>
                      <a:pt x="383245" y="321186"/>
                    </a:cubicBezTo>
                    <a:lnTo>
                      <a:pt x="383245" y="321117"/>
                    </a:lnTo>
                    <a:cubicBezTo>
                      <a:pt x="383176" y="320703"/>
                      <a:pt x="383107" y="320358"/>
                      <a:pt x="383038" y="319943"/>
                    </a:cubicBezTo>
                    <a:cubicBezTo>
                      <a:pt x="383038" y="319943"/>
                      <a:pt x="383038" y="319943"/>
                      <a:pt x="383038" y="319943"/>
                    </a:cubicBezTo>
                    <a:lnTo>
                      <a:pt x="383038" y="319874"/>
                    </a:lnTo>
                    <a:cubicBezTo>
                      <a:pt x="383038" y="319874"/>
                      <a:pt x="383038" y="319805"/>
                      <a:pt x="383038" y="319805"/>
                    </a:cubicBezTo>
                    <a:cubicBezTo>
                      <a:pt x="382969" y="319460"/>
                      <a:pt x="382969" y="319184"/>
                      <a:pt x="382900" y="318839"/>
                    </a:cubicBezTo>
                    <a:lnTo>
                      <a:pt x="382900" y="318770"/>
                    </a:lnTo>
                    <a:cubicBezTo>
                      <a:pt x="382831" y="318494"/>
                      <a:pt x="382831" y="318287"/>
                      <a:pt x="382762" y="318010"/>
                    </a:cubicBezTo>
                    <a:lnTo>
                      <a:pt x="382762" y="318010"/>
                    </a:lnTo>
                    <a:cubicBezTo>
                      <a:pt x="382693" y="317734"/>
                      <a:pt x="382693" y="317458"/>
                      <a:pt x="382624" y="317182"/>
                    </a:cubicBezTo>
                    <a:cubicBezTo>
                      <a:pt x="382624" y="317182"/>
                      <a:pt x="382624" y="317182"/>
                      <a:pt x="382624" y="317182"/>
                    </a:cubicBezTo>
                    <a:cubicBezTo>
                      <a:pt x="382555" y="316906"/>
                      <a:pt x="382486" y="316561"/>
                      <a:pt x="382417" y="316285"/>
                    </a:cubicBezTo>
                    <a:lnTo>
                      <a:pt x="382417" y="316216"/>
                    </a:lnTo>
                    <a:cubicBezTo>
                      <a:pt x="382417" y="316147"/>
                      <a:pt x="382417" y="316077"/>
                      <a:pt x="382348" y="315939"/>
                    </a:cubicBezTo>
                    <a:cubicBezTo>
                      <a:pt x="382348" y="315870"/>
                      <a:pt x="382348" y="315801"/>
                      <a:pt x="382279" y="315732"/>
                    </a:cubicBezTo>
                    <a:cubicBezTo>
                      <a:pt x="382279" y="315663"/>
                      <a:pt x="382210" y="315525"/>
                      <a:pt x="382210" y="315456"/>
                    </a:cubicBezTo>
                    <a:cubicBezTo>
                      <a:pt x="382210" y="315456"/>
                      <a:pt x="382210" y="315456"/>
                      <a:pt x="382210" y="315456"/>
                    </a:cubicBezTo>
                    <a:cubicBezTo>
                      <a:pt x="382141" y="315180"/>
                      <a:pt x="382071" y="314904"/>
                      <a:pt x="382071" y="314628"/>
                    </a:cubicBezTo>
                    <a:cubicBezTo>
                      <a:pt x="382071" y="314628"/>
                      <a:pt x="382071" y="314628"/>
                      <a:pt x="382071" y="314628"/>
                    </a:cubicBezTo>
                    <a:cubicBezTo>
                      <a:pt x="382002" y="314283"/>
                      <a:pt x="381933" y="314006"/>
                      <a:pt x="381864" y="313661"/>
                    </a:cubicBezTo>
                    <a:lnTo>
                      <a:pt x="381864" y="313661"/>
                    </a:lnTo>
                    <a:cubicBezTo>
                      <a:pt x="381864" y="313523"/>
                      <a:pt x="381795" y="313454"/>
                      <a:pt x="381795" y="313316"/>
                    </a:cubicBezTo>
                    <a:cubicBezTo>
                      <a:pt x="381795" y="313316"/>
                      <a:pt x="381795" y="313316"/>
                      <a:pt x="381795" y="313247"/>
                    </a:cubicBezTo>
                    <a:cubicBezTo>
                      <a:pt x="381726" y="312902"/>
                      <a:pt x="381657" y="312557"/>
                      <a:pt x="381588" y="312280"/>
                    </a:cubicBezTo>
                    <a:cubicBezTo>
                      <a:pt x="381588" y="312280"/>
                      <a:pt x="381588" y="312280"/>
                      <a:pt x="381588" y="312280"/>
                    </a:cubicBezTo>
                    <a:cubicBezTo>
                      <a:pt x="381588" y="312280"/>
                      <a:pt x="381588" y="312211"/>
                      <a:pt x="381588" y="312211"/>
                    </a:cubicBezTo>
                    <a:cubicBezTo>
                      <a:pt x="381588" y="312073"/>
                      <a:pt x="381519" y="312004"/>
                      <a:pt x="381519" y="311866"/>
                    </a:cubicBezTo>
                    <a:cubicBezTo>
                      <a:pt x="381450" y="311590"/>
                      <a:pt x="381381" y="311314"/>
                      <a:pt x="381312" y="311038"/>
                    </a:cubicBezTo>
                    <a:cubicBezTo>
                      <a:pt x="381312" y="310969"/>
                      <a:pt x="381243" y="310900"/>
                      <a:pt x="381243" y="310831"/>
                    </a:cubicBezTo>
                    <a:cubicBezTo>
                      <a:pt x="381243" y="310831"/>
                      <a:pt x="381243" y="310762"/>
                      <a:pt x="381243" y="310762"/>
                    </a:cubicBezTo>
                    <a:cubicBezTo>
                      <a:pt x="381243" y="310762"/>
                      <a:pt x="381243" y="310762"/>
                      <a:pt x="381243" y="310762"/>
                    </a:cubicBezTo>
                    <a:cubicBezTo>
                      <a:pt x="381174" y="310417"/>
                      <a:pt x="381105" y="310140"/>
                      <a:pt x="380967" y="309795"/>
                    </a:cubicBezTo>
                    <a:cubicBezTo>
                      <a:pt x="380967" y="309795"/>
                      <a:pt x="380967" y="309726"/>
                      <a:pt x="380967" y="309726"/>
                    </a:cubicBezTo>
                    <a:cubicBezTo>
                      <a:pt x="380967" y="309657"/>
                      <a:pt x="380898" y="309519"/>
                      <a:pt x="380898" y="309450"/>
                    </a:cubicBezTo>
                    <a:lnTo>
                      <a:pt x="380898" y="309381"/>
                    </a:lnTo>
                    <a:cubicBezTo>
                      <a:pt x="380829" y="309105"/>
                      <a:pt x="380760" y="308760"/>
                      <a:pt x="380622" y="308484"/>
                    </a:cubicBezTo>
                    <a:lnTo>
                      <a:pt x="380622" y="308484"/>
                    </a:lnTo>
                    <a:cubicBezTo>
                      <a:pt x="380484" y="308069"/>
                      <a:pt x="380415" y="307655"/>
                      <a:pt x="380277" y="307241"/>
                    </a:cubicBezTo>
                    <a:lnTo>
                      <a:pt x="380277" y="307241"/>
                    </a:lnTo>
                    <a:cubicBezTo>
                      <a:pt x="380139" y="306827"/>
                      <a:pt x="380000" y="306412"/>
                      <a:pt x="379862" y="305998"/>
                    </a:cubicBezTo>
                    <a:cubicBezTo>
                      <a:pt x="379862" y="305998"/>
                      <a:pt x="379862" y="305998"/>
                      <a:pt x="379862" y="305929"/>
                    </a:cubicBezTo>
                    <a:cubicBezTo>
                      <a:pt x="379724" y="305584"/>
                      <a:pt x="379655" y="305239"/>
                      <a:pt x="379517" y="304894"/>
                    </a:cubicBezTo>
                    <a:lnTo>
                      <a:pt x="379517" y="304825"/>
                    </a:lnTo>
                    <a:cubicBezTo>
                      <a:pt x="379517" y="304825"/>
                      <a:pt x="379517" y="304825"/>
                      <a:pt x="379517" y="304825"/>
                    </a:cubicBezTo>
                    <a:cubicBezTo>
                      <a:pt x="379517" y="304825"/>
                      <a:pt x="379517" y="304756"/>
                      <a:pt x="379517" y="304756"/>
                    </a:cubicBezTo>
                    <a:cubicBezTo>
                      <a:pt x="379517" y="304756"/>
                      <a:pt x="379517" y="304756"/>
                      <a:pt x="379517" y="304756"/>
                    </a:cubicBezTo>
                    <a:cubicBezTo>
                      <a:pt x="379517" y="304618"/>
                      <a:pt x="379448" y="304549"/>
                      <a:pt x="379379" y="304410"/>
                    </a:cubicBezTo>
                    <a:cubicBezTo>
                      <a:pt x="379379" y="304341"/>
                      <a:pt x="379379" y="304272"/>
                      <a:pt x="379310" y="304272"/>
                    </a:cubicBezTo>
                    <a:cubicBezTo>
                      <a:pt x="379310" y="304203"/>
                      <a:pt x="379241" y="304134"/>
                      <a:pt x="379241" y="304065"/>
                    </a:cubicBezTo>
                    <a:lnTo>
                      <a:pt x="379172" y="303927"/>
                    </a:lnTo>
                    <a:cubicBezTo>
                      <a:pt x="379103" y="303651"/>
                      <a:pt x="378965" y="303375"/>
                      <a:pt x="378896" y="303168"/>
                    </a:cubicBezTo>
                    <a:cubicBezTo>
                      <a:pt x="378896" y="303168"/>
                      <a:pt x="378896" y="303168"/>
                      <a:pt x="378896" y="303168"/>
                    </a:cubicBezTo>
                    <a:cubicBezTo>
                      <a:pt x="376756" y="296886"/>
                      <a:pt x="373994" y="290810"/>
                      <a:pt x="370681" y="285080"/>
                    </a:cubicBezTo>
                    <a:cubicBezTo>
                      <a:pt x="359013" y="264922"/>
                      <a:pt x="340995" y="249803"/>
                      <a:pt x="319939" y="241450"/>
                    </a:cubicBezTo>
                    <a:cubicBezTo>
                      <a:pt x="320422" y="240345"/>
                      <a:pt x="320975" y="239172"/>
                      <a:pt x="321527" y="238067"/>
                    </a:cubicBezTo>
                    <a:cubicBezTo>
                      <a:pt x="321596" y="238067"/>
                      <a:pt x="321734" y="238067"/>
                      <a:pt x="321803" y="238136"/>
                    </a:cubicBezTo>
                    <a:cubicBezTo>
                      <a:pt x="321803" y="238136"/>
                      <a:pt x="321803" y="238136"/>
                      <a:pt x="321803" y="238136"/>
                    </a:cubicBezTo>
                    <a:cubicBezTo>
                      <a:pt x="321803" y="238136"/>
                      <a:pt x="321803" y="238136"/>
                      <a:pt x="321803" y="238136"/>
                    </a:cubicBezTo>
                    <a:cubicBezTo>
                      <a:pt x="321941" y="238136"/>
                      <a:pt x="322079" y="238205"/>
                      <a:pt x="322217" y="238205"/>
                    </a:cubicBezTo>
                    <a:cubicBezTo>
                      <a:pt x="322494" y="238274"/>
                      <a:pt x="322770" y="238274"/>
                      <a:pt x="323115" y="238343"/>
                    </a:cubicBezTo>
                    <a:cubicBezTo>
                      <a:pt x="323253" y="238343"/>
                      <a:pt x="323322" y="238343"/>
                      <a:pt x="323460" y="238343"/>
                    </a:cubicBezTo>
                    <a:cubicBezTo>
                      <a:pt x="323805" y="238412"/>
                      <a:pt x="324081" y="238412"/>
                      <a:pt x="324427" y="238481"/>
                    </a:cubicBezTo>
                    <a:cubicBezTo>
                      <a:pt x="324427" y="238481"/>
                      <a:pt x="324427" y="238481"/>
                      <a:pt x="324496" y="238481"/>
                    </a:cubicBezTo>
                    <a:cubicBezTo>
                      <a:pt x="324496" y="238481"/>
                      <a:pt x="324496" y="238481"/>
                      <a:pt x="324496" y="238481"/>
                    </a:cubicBezTo>
                    <a:cubicBezTo>
                      <a:pt x="324634" y="238481"/>
                      <a:pt x="324772" y="238481"/>
                      <a:pt x="324910" y="238550"/>
                    </a:cubicBezTo>
                    <a:cubicBezTo>
                      <a:pt x="325186" y="238550"/>
                      <a:pt x="325531" y="238619"/>
                      <a:pt x="325807" y="238619"/>
                    </a:cubicBezTo>
                    <a:cubicBezTo>
                      <a:pt x="325807" y="238619"/>
                      <a:pt x="325807" y="238619"/>
                      <a:pt x="325807" y="238619"/>
                    </a:cubicBezTo>
                    <a:cubicBezTo>
                      <a:pt x="325945" y="238619"/>
                      <a:pt x="326083" y="238619"/>
                      <a:pt x="326291" y="238688"/>
                    </a:cubicBezTo>
                    <a:cubicBezTo>
                      <a:pt x="326567" y="238688"/>
                      <a:pt x="326912" y="238757"/>
                      <a:pt x="327188" y="238757"/>
                    </a:cubicBezTo>
                    <a:lnTo>
                      <a:pt x="327188" y="238757"/>
                    </a:lnTo>
                    <a:cubicBezTo>
                      <a:pt x="327602" y="238826"/>
                      <a:pt x="328085" y="238826"/>
                      <a:pt x="328500" y="238826"/>
                    </a:cubicBezTo>
                    <a:cubicBezTo>
                      <a:pt x="328500" y="238826"/>
                      <a:pt x="328500" y="238826"/>
                      <a:pt x="328500" y="238826"/>
                    </a:cubicBezTo>
                    <a:cubicBezTo>
                      <a:pt x="328569" y="238826"/>
                      <a:pt x="328569" y="238826"/>
                      <a:pt x="328638" y="238826"/>
                    </a:cubicBezTo>
                    <a:cubicBezTo>
                      <a:pt x="329052" y="238826"/>
                      <a:pt x="329466" y="238895"/>
                      <a:pt x="329811" y="238895"/>
                    </a:cubicBezTo>
                    <a:cubicBezTo>
                      <a:pt x="329811" y="238895"/>
                      <a:pt x="329811" y="238895"/>
                      <a:pt x="329811" y="238895"/>
                    </a:cubicBezTo>
                    <a:cubicBezTo>
                      <a:pt x="330226" y="238895"/>
                      <a:pt x="330709" y="238964"/>
                      <a:pt x="331123" y="238964"/>
                    </a:cubicBezTo>
                    <a:cubicBezTo>
                      <a:pt x="331123" y="238964"/>
                      <a:pt x="331123" y="238964"/>
                      <a:pt x="331123" y="238964"/>
                    </a:cubicBezTo>
                    <a:cubicBezTo>
                      <a:pt x="331261" y="238964"/>
                      <a:pt x="331399" y="238964"/>
                      <a:pt x="331606" y="238964"/>
                    </a:cubicBezTo>
                    <a:cubicBezTo>
                      <a:pt x="331882" y="238964"/>
                      <a:pt x="332159" y="238964"/>
                      <a:pt x="332504" y="238964"/>
                    </a:cubicBezTo>
                    <a:cubicBezTo>
                      <a:pt x="332504" y="238964"/>
                      <a:pt x="332573" y="238964"/>
                      <a:pt x="332573" y="238964"/>
                    </a:cubicBezTo>
                    <a:cubicBezTo>
                      <a:pt x="332987" y="238964"/>
                      <a:pt x="333401" y="238964"/>
                      <a:pt x="333815" y="238964"/>
                    </a:cubicBezTo>
                    <a:cubicBezTo>
                      <a:pt x="333884" y="238964"/>
                      <a:pt x="333954" y="238964"/>
                      <a:pt x="334092" y="238964"/>
                    </a:cubicBezTo>
                    <a:lnTo>
                      <a:pt x="334092" y="238964"/>
                    </a:lnTo>
                    <a:cubicBezTo>
                      <a:pt x="334437" y="238964"/>
                      <a:pt x="334782" y="238964"/>
                      <a:pt x="335127" y="238964"/>
                    </a:cubicBezTo>
                    <a:cubicBezTo>
                      <a:pt x="335127" y="238964"/>
                      <a:pt x="335196" y="238964"/>
                      <a:pt x="335196" y="238964"/>
                    </a:cubicBezTo>
                    <a:cubicBezTo>
                      <a:pt x="335334" y="238964"/>
                      <a:pt x="335403" y="238964"/>
                      <a:pt x="335541" y="238964"/>
                    </a:cubicBezTo>
                    <a:cubicBezTo>
                      <a:pt x="335610" y="238964"/>
                      <a:pt x="335679" y="238964"/>
                      <a:pt x="335748" y="238964"/>
                    </a:cubicBezTo>
                    <a:cubicBezTo>
                      <a:pt x="335817" y="238964"/>
                      <a:pt x="335887" y="238964"/>
                      <a:pt x="335887" y="238964"/>
                    </a:cubicBezTo>
                    <a:cubicBezTo>
                      <a:pt x="336094" y="238964"/>
                      <a:pt x="336232" y="238964"/>
                      <a:pt x="336439" y="238964"/>
                    </a:cubicBezTo>
                    <a:cubicBezTo>
                      <a:pt x="336508" y="238964"/>
                      <a:pt x="336508" y="238964"/>
                      <a:pt x="336577" y="238964"/>
                    </a:cubicBezTo>
                    <a:cubicBezTo>
                      <a:pt x="336715" y="238964"/>
                      <a:pt x="336784" y="238964"/>
                      <a:pt x="336922" y="238964"/>
                    </a:cubicBezTo>
                    <a:cubicBezTo>
                      <a:pt x="337612" y="238964"/>
                      <a:pt x="338234" y="238964"/>
                      <a:pt x="338924" y="238895"/>
                    </a:cubicBezTo>
                    <a:cubicBezTo>
                      <a:pt x="339131" y="238895"/>
                      <a:pt x="339407" y="238895"/>
                      <a:pt x="339614" y="238895"/>
                    </a:cubicBezTo>
                    <a:cubicBezTo>
                      <a:pt x="339614" y="238895"/>
                      <a:pt x="339614" y="238895"/>
                      <a:pt x="339614" y="238895"/>
                    </a:cubicBezTo>
                    <a:cubicBezTo>
                      <a:pt x="339822" y="238895"/>
                      <a:pt x="340029" y="238895"/>
                      <a:pt x="340236" y="238895"/>
                    </a:cubicBezTo>
                    <a:lnTo>
                      <a:pt x="340305" y="238895"/>
                    </a:lnTo>
                    <a:cubicBezTo>
                      <a:pt x="340374" y="238895"/>
                      <a:pt x="340512" y="238895"/>
                      <a:pt x="340581" y="238895"/>
                    </a:cubicBezTo>
                    <a:cubicBezTo>
                      <a:pt x="340581" y="238895"/>
                      <a:pt x="340581" y="238895"/>
                      <a:pt x="340581" y="238895"/>
                    </a:cubicBezTo>
                    <a:cubicBezTo>
                      <a:pt x="340995" y="238895"/>
                      <a:pt x="341409" y="238826"/>
                      <a:pt x="341824" y="238826"/>
                    </a:cubicBezTo>
                    <a:cubicBezTo>
                      <a:pt x="341824" y="238826"/>
                      <a:pt x="341893" y="238826"/>
                      <a:pt x="341893" y="238826"/>
                    </a:cubicBezTo>
                    <a:cubicBezTo>
                      <a:pt x="341893" y="238826"/>
                      <a:pt x="341893" y="238826"/>
                      <a:pt x="341962" y="238826"/>
                    </a:cubicBezTo>
                    <a:cubicBezTo>
                      <a:pt x="342307" y="238826"/>
                      <a:pt x="342652" y="238757"/>
                      <a:pt x="342997" y="238757"/>
                    </a:cubicBezTo>
                    <a:cubicBezTo>
                      <a:pt x="342997" y="238757"/>
                      <a:pt x="342997" y="238757"/>
                      <a:pt x="343066" y="238757"/>
                    </a:cubicBezTo>
                    <a:cubicBezTo>
                      <a:pt x="343135" y="238757"/>
                      <a:pt x="343204" y="238757"/>
                      <a:pt x="343273" y="238757"/>
                    </a:cubicBezTo>
                    <a:cubicBezTo>
                      <a:pt x="343273" y="238757"/>
                      <a:pt x="343342" y="238757"/>
                      <a:pt x="343342" y="238757"/>
                    </a:cubicBezTo>
                    <a:cubicBezTo>
                      <a:pt x="343757" y="238757"/>
                      <a:pt x="344171" y="238688"/>
                      <a:pt x="344585" y="238688"/>
                    </a:cubicBezTo>
                    <a:lnTo>
                      <a:pt x="344654" y="238688"/>
                    </a:lnTo>
                    <a:cubicBezTo>
                      <a:pt x="344723" y="238688"/>
                      <a:pt x="344861" y="238688"/>
                      <a:pt x="344930" y="238688"/>
                    </a:cubicBezTo>
                    <a:cubicBezTo>
                      <a:pt x="344930" y="238688"/>
                      <a:pt x="344930" y="238688"/>
                      <a:pt x="344930" y="238688"/>
                    </a:cubicBezTo>
                    <a:cubicBezTo>
                      <a:pt x="345275" y="238688"/>
                      <a:pt x="345621" y="238619"/>
                      <a:pt x="345897" y="238619"/>
                    </a:cubicBezTo>
                    <a:cubicBezTo>
                      <a:pt x="346035" y="238619"/>
                      <a:pt x="346104" y="238619"/>
                      <a:pt x="346242" y="238619"/>
                    </a:cubicBezTo>
                    <a:cubicBezTo>
                      <a:pt x="346242" y="238619"/>
                      <a:pt x="346242" y="238619"/>
                      <a:pt x="346311" y="238619"/>
                    </a:cubicBezTo>
                    <a:cubicBezTo>
                      <a:pt x="346656" y="238550"/>
                      <a:pt x="347001" y="238550"/>
                      <a:pt x="347277" y="238481"/>
                    </a:cubicBezTo>
                    <a:cubicBezTo>
                      <a:pt x="347415" y="238481"/>
                      <a:pt x="347485" y="238481"/>
                      <a:pt x="347623" y="238412"/>
                    </a:cubicBezTo>
                    <a:cubicBezTo>
                      <a:pt x="347692" y="238412"/>
                      <a:pt x="347761" y="238412"/>
                      <a:pt x="347830" y="238412"/>
                    </a:cubicBezTo>
                    <a:cubicBezTo>
                      <a:pt x="347830" y="238412"/>
                      <a:pt x="347830" y="238412"/>
                      <a:pt x="347830" y="238412"/>
                    </a:cubicBezTo>
                    <a:lnTo>
                      <a:pt x="347899" y="238412"/>
                    </a:lnTo>
                    <a:cubicBezTo>
                      <a:pt x="348244" y="238343"/>
                      <a:pt x="348589" y="238343"/>
                      <a:pt x="348934" y="238274"/>
                    </a:cubicBezTo>
                    <a:cubicBezTo>
                      <a:pt x="348934" y="238274"/>
                      <a:pt x="348934" y="238274"/>
                      <a:pt x="349003" y="238274"/>
                    </a:cubicBezTo>
                    <a:cubicBezTo>
                      <a:pt x="349349" y="238205"/>
                      <a:pt x="349694" y="238205"/>
                      <a:pt x="350039" y="238136"/>
                    </a:cubicBezTo>
                    <a:cubicBezTo>
                      <a:pt x="350039" y="238136"/>
                      <a:pt x="350108" y="238136"/>
                      <a:pt x="350108" y="238136"/>
                    </a:cubicBezTo>
                    <a:cubicBezTo>
                      <a:pt x="350177" y="238136"/>
                      <a:pt x="350315" y="238136"/>
                      <a:pt x="350384" y="238067"/>
                    </a:cubicBezTo>
                    <a:lnTo>
                      <a:pt x="350453" y="238067"/>
                    </a:lnTo>
                    <a:cubicBezTo>
                      <a:pt x="352110" y="237860"/>
                      <a:pt x="353767" y="237515"/>
                      <a:pt x="355355" y="237239"/>
                    </a:cubicBezTo>
                    <a:cubicBezTo>
                      <a:pt x="355355" y="237239"/>
                      <a:pt x="355355" y="237239"/>
                      <a:pt x="355355" y="237239"/>
                    </a:cubicBezTo>
                    <a:lnTo>
                      <a:pt x="355562" y="237170"/>
                    </a:lnTo>
                    <a:cubicBezTo>
                      <a:pt x="355907" y="237100"/>
                      <a:pt x="356252" y="237031"/>
                      <a:pt x="356597" y="236962"/>
                    </a:cubicBezTo>
                    <a:lnTo>
                      <a:pt x="356666" y="236962"/>
                    </a:lnTo>
                    <a:cubicBezTo>
                      <a:pt x="356735" y="236962"/>
                      <a:pt x="356873" y="236893"/>
                      <a:pt x="356942" y="236893"/>
                    </a:cubicBezTo>
                    <a:cubicBezTo>
                      <a:pt x="356942" y="236893"/>
                      <a:pt x="356942" y="236893"/>
                      <a:pt x="356942" y="236893"/>
                    </a:cubicBezTo>
                    <a:cubicBezTo>
                      <a:pt x="357288" y="236824"/>
                      <a:pt x="357633" y="236755"/>
                      <a:pt x="357909" y="236686"/>
                    </a:cubicBezTo>
                    <a:cubicBezTo>
                      <a:pt x="357909" y="236686"/>
                      <a:pt x="357909" y="236686"/>
                      <a:pt x="357978" y="236686"/>
                    </a:cubicBezTo>
                    <a:cubicBezTo>
                      <a:pt x="358116" y="236686"/>
                      <a:pt x="358185" y="236617"/>
                      <a:pt x="358323" y="236617"/>
                    </a:cubicBezTo>
                    <a:cubicBezTo>
                      <a:pt x="358668" y="236548"/>
                      <a:pt x="358945" y="236479"/>
                      <a:pt x="359290" y="236410"/>
                    </a:cubicBezTo>
                    <a:cubicBezTo>
                      <a:pt x="359359" y="236410"/>
                      <a:pt x="359497" y="236341"/>
                      <a:pt x="359566" y="236341"/>
                    </a:cubicBezTo>
                    <a:lnTo>
                      <a:pt x="359566" y="236341"/>
                    </a:lnTo>
                    <a:cubicBezTo>
                      <a:pt x="359911" y="236272"/>
                      <a:pt x="360187" y="236203"/>
                      <a:pt x="360532" y="236134"/>
                    </a:cubicBezTo>
                    <a:cubicBezTo>
                      <a:pt x="360532" y="236134"/>
                      <a:pt x="360532" y="236134"/>
                      <a:pt x="360532" y="236134"/>
                    </a:cubicBezTo>
                    <a:cubicBezTo>
                      <a:pt x="360670" y="236134"/>
                      <a:pt x="360739" y="236065"/>
                      <a:pt x="360877" y="236065"/>
                    </a:cubicBezTo>
                    <a:cubicBezTo>
                      <a:pt x="360877" y="236065"/>
                      <a:pt x="360877" y="236065"/>
                      <a:pt x="360877" y="236065"/>
                    </a:cubicBezTo>
                    <a:cubicBezTo>
                      <a:pt x="361223" y="235996"/>
                      <a:pt x="361499" y="235858"/>
                      <a:pt x="361844" y="235789"/>
                    </a:cubicBezTo>
                    <a:cubicBezTo>
                      <a:pt x="361844" y="235789"/>
                      <a:pt x="361844" y="235789"/>
                      <a:pt x="361844" y="235789"/>
                    </a:cubicBezTo>
                    <a:cubicBezTo>
                      <a:pt x="361982" y="235789"/>
                      <a:pt x="362051" y="235720"/>
                      <a:pt x="362189" y="235720"/>
                    </a:cubicBezTo>
                    <a:cubicBezTo>
                      <a:pt x="362189" y="235720"/>
                      <a:pt x="362189" y="235720"/>
                      <a:pt x="362189" y="235720"/>
                    </a:cubicBezTo>
                    <a:cubicBezTo>
                      <a:pt x="362534" y="235651"/>
                      <a:pt x="362810" y="235582"/>
                      <a:pt x="363156" y="235444"/>
                    </a:cubicBezTo>
                    <a:lnTo>
                      <a:pt x="363156" y="235444"/>
                    </a:lnTo>
                    <a:cubicBezTo>
                      <a:pt x="363570" y="235306"/>
                      <a:pt x="363984" y="235237"/>
                      <a:pt x="364398" y="235098"/>
                    </a:cubicBezTo>
                    <a:lnTo>
                      <a:pt x="364329" y="235098"/>
                    </a:lnTo>
                    <a:cubicBezTo>
                      <a:pt x="364467" y="235098"/>
                      <a:pt x="364536" y="235029"/>
                      <a:pt x="364674" y="235029"/>
                    </a:cubicBezTo>
                    <a:cubicBezTo>
                      <a:pt x="364674" y="235029"/>
                      <a:pt x="364743" y="235029"/>
                      <a:pt x="364743" y="235029"/>
                    </a:cubicBezTo>
                    <a:cubicBezTo>
                      <a:pt x="365089" y="234960"/>
                      <a:pt x="365365" y="234822"/>
                      <a:pt x="365710" y="234753"/>
                    </a:cubicBezTo>
                    <a:lnTo>
                      <a:pt x="365779" y="234753"/>
                    </a:lnTo>
                    <a:cubicBezTo>
                      <a:pt x="365848" y="234753"/>
                      <a:pt x="365986" y="234684"/>
                      <a:pt x="366055" y="234684"/>
                    </a:cubicBezTo>
                    <a:cubicBezTo>
                      <a:pt x="366055" y="234684"/>
                      <a:pt x="366124" y="234684"/>
                      <a:pt x="366124" y="234684"/>
                    </a:cubicBezTo>
                    <a:cubicBezTo>
                      <a:pt x="366400" y="234615"/>
                      <a:pt x="366746" y="234477"/>
                      <a:pt x="367022" y="234408"/>
                    </a:cubicBezTo>
                    <a:lnTo>
                      <a:pt x="367091" y="234408"/>
                    </a:lnTo>
                    <a:cubicBezTo>
                      <a:pt x="367160" y="234408"/>
                      <a:pt x="367298" y="234339"/>
                      <a:pt x="367367" y="234339"/>
                    </a:cubicBezTo>
                    <a:cubicBezTo>
                      <a:pt x="367367" y="234339"/>
                      <a:pt x="367367" y="234339"/>
                      <a:pt x="367367" y="234339"/>
                    </a:cubicBezTo>
                    <a:cubicBezTo>
                      <a:pt x="367712" y="234270"/>
                      <a:pt x="367988" y="234132"/>
                      <a:pt x="368333" y="233994"/>
                    </a:cubicBezTo>
                    <a:cubicBezTo>
                      <a:pt x="368471" y="233925"/>
                      <a:pt x="368540" y="233925"/>
                      <a:pt x="368679" y="233856"/>
                    </a:cubicBezTo>
                    <a:cubicBezTo>
                      <a:pt x="368679" y="233856"/>
                      <a:pt x="368679" y="233856"/>
                      <a:pt x="368748" y="233856"/>
                    </a:cubicBezTo>
                    <a:cubicBezTo>
                      <a:pt x="369093" y="233718"/>
                      <a:pt x="369369" y="233649"/>
                      <a:pt x="369714" y="233511"/>
                    </a:cubicBezTo>
                    <a:cubicBezTo>
                      <a:pt x="369714" y="233511"/>
                      <a:pt x="369714" y="233511"/>
                      <a:pt x="369783" y="233511"/>
                    </a:cubicBezTo>
                    <a:cubicBezTo>
                      <a:pt x="369921" y="233442"/>
                      <a:pt x="369990" y="233442"/>
                      <a:pt x="370128" y="233373"/>
                    </a:cubicBezTo>
                    <a:lnTo>
                      <a:pt x="370059" y="233373"/>
                    </a:lnTo>
                    <a:cubicBezTo>
                      <a:pt x="370404" y="233235"/>
                      <a:pt x="370681" y="233165"/>
                      <a:pt x="371026" y="233027"/>
                    </a:cubicBezTo>
                    <a:cubicBezTo>
                      <a:pt x="371026" y="233027"/>
                      <a:pt x="371095" y="233027"/>
                      <a:pt x="371095" y="233027"/>
                    </a:cubicBezTo>
                    <a:cubicBezTo>
                      <a:pt x="371164" y="233027"/>
                      <a:pt x="371233" y="232958"/>
                      <a:pt x="371302" y="232958"/>
                    </a:cubicBezTo>
                    <a:lnTo>
                      <a:pt x="371371" y="232958"/>
                    </a:lnTo>
                    <a:cubicBezTo>
                      <a:pt x="372061" y="232682"/>
                      <a:pt x="372752" y="232406"/>
                      <a:pt x="373442" y="232130"/>
                    </a:cubicBezTo>
                    <a:lnTo>
                      <a:pt x="373511" y="232130"/>
                    </a:lnTo>
                    <a:cubicBezTo>
                      <a:pt x="373580" y="232061"/>
                      <a:pt x="373718" y="232061"/>
                      <a:pt x="373787" y="231992"/>
                    </a:cubicBezTo>
                    <a:cubicBezTo>
                      <a:pt x="373787" y="231992"/>
                      <a:pt x="373787" y="231992"/>
                      <a:pt x="373856" y="231992"/>
                    </a:cubicBezTo>
                    <a:cubicBezTo>
                      <a:pt x="374547" y="231716"/>
                      <a:pt x="375306" y="231371"/>
                      <a:pt x="375996" y="231094"/>
                    </a:cubicBezTo>
                    <a:lnTo>
                      <a:pt x="375996" y="231094"/>
                    </a:lnTo>
                    <a:cubicBezTo>
                      <a:pt x="376065" y="231025"/>
                      <a:pt x="376203" y="231025"/>
                      <a:pt x="376272" y="230956"/>
                    </a:cubicBezTo>
                    <a:cubicBezTo>
                      <a:pt x="376272" y="230956"/>
                      <a:pt x="376272" y="230956"/>
                      <a:pt x="376272" y="230956"/>
                    </a:cubicBezTo>
                    <a:cubicBezTo>
                      <a:pt x="376549" y="230818"/>
                      <a:pt x="376894" y="230680"/>
                      <a:pt x="377170" y="230542"/>
                    </a:cubicBezTo>
                    <a:cubicBezTo>
                      <a:pt x="377170" y="230542"/>
                      <a:pt x="377239" y="230542"/>
                      <a:pt x="377239" y="230542"/>
                    </a:cubicBezTo>
                    <a:cubicBezTo>
                      <a:pt x="377308" y="230542"/>
                      <a:pt x="377377" y="230473"/>
                      <a:pt x="377446" y="230473"/>
                    </a:cubicBezTo>
                    <a:lnTo>
                      <a:pt x="377515" y="230404"/>
                    </a:lnTo>
                    <a:cubicBezTo>
                      <a:pt x="377791" y="230266"/>
                      <a:pt x="378067" y="230128"/>
                      <a:pt x="378344" y="230059"/>
                    </a:cubicBezTo>
                    <a:cubicBezTo>
                      <a:pt x="378344" y="230059"/>
                      <a:pt x="378413" y="230059"/>
                      <a:pt x="378413" y="229990"/>
                    </a:cubicBezTo>
                    <a:cubicBezTo>
                      <a:pt x="378482" y="229921"/>
                      <a:pt x="378551" y="229921"/>
                      <a:pt x="378620" y="229852"/>
                    </a:cubicBezTo>
                    <a:lnTo>
                      <a:pt x="378689" y="229783"/>
                    </a:lnTo>
                    <a:cubicBezTo>
                      <a:pt x="379379" y="229438"/>
                      <a:pt x="380069" y="229161"/>
                      <a:pt x="380760" y="228816"/>
                    </a:cubicBezTo>
                    <a:cubicBezTo>
                      <a:pt x="380760" y="228816"/>
                      <a:pt x="380760" y="228816"/>
                      <a:pt x="380829" y="228816"/>
                    </a:cubicBezTo>
                    <a:cubicBezTo>
                      <a:pt x="381312" y="228540"/>
                      <a:pt x="381795" y="228333"/>
                      <a:pt x="382279" y="228057"/>
                    </a:cubicBezTo>
                    <a:lnTo>
                      <a:pt x="382279" y="228057"/>
                    </a:lnTo>
                    <a:cubicBezTo>
                      <a:pt x="382555" y="227919"/>
                      <a:pt x="382831" y="227781"/>
                      <a:pt x="383107" y="227643"/>
                    </a:cubicBezTo>
                    <a:lnTo>
                      <a:pt x="383107" y="227643"/>
                    </a:lnTo>
                    <a:cubicBezTo>
                      <a:pt x="383176" y="227574"/>
                      <a:pt x="383314" y="227574"/>
                      <a:pt x="383383" y="227505"/>
                    </a:cubicBezTo>
                    <a:cubicBezTo>
                      <a:pt x="383659" y="227366"/>
                      <a:pt x="384004" y="227159"/>
                      <a:pt x="384281" y="227021"/>
                    </a:cubicBezTo>
                    <a:cubicBezTo>
                      <a:pt x="384281" y="227021"/>
                      <a:pt x="384350" y="227021"/>
                      <a:pt x="384350" y="226952"/>
                    </a:cubicBezTo>
                    <a:cubicBezTo>
                      <a:pt x="384419" y="226883"/>
                      <a:pt x="384488" y="226883"/>
                      <a:pt x="384626" y="226814"/>
                    </a:cubicBezTo>
                    <a:lnTo>
                      <a:pt x="384695" y="226814"/>
                    </a:lnTo>
                    <a:cubicBezTo>
                      <a:pt x="385385" y="226469"/>
                      <a:pt x="386007" y="226055"/>
                      <a:pt x="386628" y="225710"/>
                    </a:cubicBezTo>
                    <a:lnTo>
                      <a:pt x="386697" y="225710"/>
                    </a:lnTo>
                    <a:cubicBezTo>
                      <a:pt x="386766" y="225641"/>
                      <a:pt x="386835" y="225641"/>
                      <a:pt x="386973" y="225572"/>
                    </a:cubicBezTo>
                    <a:cubicBezTo>
                      <a:pt x="387042" y="225502"/>
                      <a:pt x="387180" y="225433"/>
                      <a:pt x="387249" y="225433"/>
                    </a:cubicBezTo>
                    <a:cubicBezTo>
                      <a:pt x="387318" y="225433"/>
                      <a:pt x="387318" y="225364"/>
                      <a:pt x="387387" y="225364"/>
                    </a:cubicBezTo>
                    <a:cubicBezTo>
                      <a:pt x="387663" y="225226"/>
                      <a:pt x="387870" y="225088"/>
                      <a:pt x="388147" y="224950"/>
                    </a:cubicBezTo>
                    <a:cubicBezTo>
                      <a:pt x="388147" y="224950"/>
                      <a:pt x="388216" y="224950"/>
                      <a:pt x="388216" y="224881"/>
                    </a:cubicBezTo>
                    <a:cubicBezTo>
                      <a:pt x="388285" y="224881"/>
                      <a:pt x="388354" y="224812"/>
                      <a:pt x="388354" y="224812"/>
                    </a:cubicBezTo>
                    <a:cubicBezTo>
                      <a:pt x="388423" y="224743"/>
                      <a:pt x="388492" y="224743"/>
                      <a:pt x="388561" y="224674"/>
                    </a:cubicBezTo>
                    <a:cubicBezTo>
                      <a:pt x="389803" y="223915"/>
                      <a:pt x="391046" y="223155"/>
                      <a:pt x="392289" y="222327"/>
                    </a:cubicBezTo>
                    <a:lnTo>
                      <a:pt x="392151" y="222396"/>
                    </a:lnTo>
                    <a:cubicBezTo>
                      <a:pt x="392289" y="222327"/>
                      <a:pt x="392427" y="222258"/>
                      <a:pt x="392496" y="222120"/>
                    </a:cubicBezTo>
                    <a:cubicBezTo>
                      <a:pt x="392496" y="222120"/>
                      <a:pt x="392565" y="222051"/>
                      <a:pt x="392565" y="222051"/>
                    </a:cubicBezTo>
                    <a:cubicBezTo>
                      <a:pt x="392634" y="221982"/>
                      <a:pt x="392772" y="221913"/>
                      <a:pt x="392841" y="221844"/>
                    </a:cubicBezTo>
                    <a:cubicBezTo>
                      <a:pt x="392841" y="221844"/>
                      <a:pt x="392841" y="221844"/>
                      <a:pt x="392910" y="221844"/>
                    </a:cubicBezTo>
                    <a:cubicBezTo>
                      <a:pt x="393186" y="221636"/>
                      <a:pt x="393393" y="221498"/>
                      <a:pt x="393670" y="221291"/>
                    </a:cubicBezTo>
                    <a:cubicBezTo>
                      <a:pt x="393670" y="221291"/>
                      <a:pt x="393670" y="221291"/>
                      <a:pt x="393670" y="221291"/>
                    </a:cubicBezTo>
                    <a:cubicBezTo>
                      <a:pt x="393739" y="221291"/>
                      <a:pt x="393739" y="221222"/>
                      <a:pt x="393808" y="221222"/>
                    </a:cubicBezTo>
                    <a:cubicBezTo>
                      <a:pt x="393877" y="221153"/>
                      <a:pt x="394015" y="221084"/>
                      <a:pt x="394084" y="221015"/>
                    </a:cubicBezTo>
                    <a:cubicBezTo>
                      <a:pt x="394291" y="220877"/>
                      <a:pt x="394567" y="220670"/>
                      <a:pt x="394774" y="220532"/>
                    </a:cubicBezTo>
                    <a:cubicBezTo>
                      <a:pt x="394774" y="220532"/>
                      <a:pt x="394774" y="220532"/>
                      <a:pt x="394774" y="220532"/>
                    </a:cubicBezTo>
                    <a:cubicBezTo>
                      <a:pt x="394843" y="220463"/>
                      <a:pt x="394912" y="220394"/>
                      <a:pt x="394981" y="220394"/>
                    </a:cubicBezTo>
                    <a:cubicBezTo>
                      <a:pt x="395050" y="220325"/>
                      <a:pt x="395050" y="220325"/>
                      <a:pt x="395119" y="220256"/>
                    </a:cubicBezTo>
                    <a:cubicBezTo>
                      <a:pt x="395326" y="220118"/>
                      <a:pt x="395603" y="219911"/>
                      <a:pt x="395810" y="219773"/>
                    </a:cubicBezTo>
                    <a:cubicBezTo>
                      <a:pt x="395810" y="219773"/>
                      <a:pt x="395810" y="219773"/>
                      <a:pt x="395810" y="219773"/>
                    </a:cubicBezTo>
                    <a:cubicBezTo>
                      <a:pt x="395810" y="219773"/>
                      <a:pt x="395879" y="219703"/>
                      <a:pt x="395879" y="219703"/>
                    </a:cubicBezTo>
                    <a:cubicBezTo>
                      <a:pt x="395948" y="219634"/>
                      <a:pt x="396017" y="219634"/>
                      <a:pt x="396017" y="219565"/>
                    </a:cubicBezTo>
                    <a:lnTo>
                      <a:pt x="396017" y="219565"/>
                    </a:lnTo>
                    <a:cubicBezTo>
                      <a:pt x="396983" y="218875"/>
                      <a:pt x="397950" y="218116"/>
                      <a:pt x="398916" y="217356"/>
                    </a:cubicBezTo>
                    <a:lnTo>
                      <a:pt x="398916" y="217356"/>
                    </a:lnTo>
                    <a:cubicBezTo>
                      <a:pt x="399261" y="217080"/>
                      <a:pt x="399607" y="216804"/>
                      <a:pt x="399952" y="216528"/>
                    </a:cubicBezTo>
                    <a:cubicBezTo>
                      <a:pt x="399952" y="216528"/>
                      <a:pt x="400021" y="216459"/>
                      <a:pt x="400021" y="216459"/>
                    </a:cubicBezTo>
                    <a:cubicBezTo>
                      <a:pt x="400090" y="216390"/>
                      <a:pt x="400090" y="216390"/>
                      <a:pt x="400159" y="216321"/>
                    </a:cubicBezTo>
                    <a:cubicBezTo>
                      <a:pt x="400228" y="216252"/>
                      <a:pt x="400228" y="216252"/>
                      <a:pt x="400297" y="216183"/>
                    </a:cubicBezTo>
                    <a:cubicBezTo>
                      <a:pt x="400504" y="215976"/>
                      <a:pt x="400711" y="215837"/>
                      <a:pt x="400987" y="215630"/>
                    </a:cubicBezTo>
                    <a:cubicBezTo>
                      <a:pt x="400987" y="215630"/>
                      <a:pt x="401056" y="215561"/>
                      <a:pt x="401056" y="215561"/>
                    </a:cubicBezTo>
                    <a:cubicBezTo>
                      <a:pt x="401056" y="215561"/>
                      <a:pt x="401125" y="215492"/>
                      <a:pt x="401125" y="215492"/>
                    </a:cubicBezTo>
                    <a:cubicBezTo>
                      <a:pt x="401401" y="215216"/>
                      <a:pt x="401678" y="215009"/>
                      <a:pt x="402023" y="214733"/>
                    </a:cubicBezTo>
                    <a:cubicBezTo>
                      <a:pt x="402023" y="214733"/>
                      <a:pt x="402023" y="214733"/>
                      <a:pt x="402023" y="214733"/>
                    </a:cubicBezTo>
                    <a:lnTo>
                      <a:pt x="402023" y="214733"/>
                    </a:lnTo>
                    <a:cubicBezTo>
                      <a:pt x="402368" y="214457"/>
                      <a:pt x="402713" y="214181"/>
                      <a:pt x="402989" y="213904"/>
                    </a:cubicBezTo>
                    <a:lnTo>
                      <a:pt x="402989" y="213904"/>
                    </a:lnTo>
                    <a:cubicBezTo>
                      <a:pt x="403680" y="213283"/>
                      <a:pt x="404301" y="212731"/>
                      <a:pt x="404991" y="212110"/>
                    </a:cubicBezTo>
                    <a:cubicBezTo>
                      <a:pt x="404991" y="212110"/>
                      <a:pt x="404991" y="212110"/>
                      <a:pt x="405060" y="212041"/>
                    </a:cubicBezTo>
                    <a:cubicBezTo>
                      <a:pt x="405406" y="211764"/>
                      <a:pt x="405682" y="211419"/>
                      <a:pt x="406027" y="211143"/>
                    </a:cubicBezTo>
                    <a:cubicBezTo>
                      <a:pt x="406372" y="210867"/>
                      <a:pt x="406648" y="210522"/>
                      <a:pt x="406993" y="210246"/>
                    </a:cubicBezTo>
                    <a:lnTo>
                      <a:pt x="406993" y="210177"/>
                    </a:lnTo>
                    <a:cubicBezTo>
                      <a:pt x="407270" y="209900"/>
                      <a:pt x="407546" y="209624"/>
                      <a:pt x="407891" y="209279"/>
                    </a:cubicBezTo>
                    <a:lnTo>
                      <a:pt x="407891" y="209279"/>
                    </a:lnTo>
                    <a:cubicBezTo>
                      <a:pt x="407891" y="209279"/>
                      <a:pt x="407891" y="209279"/>
                      <a:pt x="407960" y="209210"/>
                    </a:cubicBezTo>
                    <a:cubicBezTo>
                      <a:pt x="408305" y="208865"/>
                      <a:pt x="408581" y="208589"/>
                      <a:pt x="408926" y="208244"/>
                    </a:cubicBezTo>
                    <a:cubicBezTo>
                      <a:pt x="409203" y="207898"/>
                      <a:pt x="409548" y="207622"/>
                      <a:pt x="409824" y="207277"/>
                    </a:cubicBezTo>
                    <a:cubicBezTo>
                      <a:pt x="409824" y="207277"/>
                      <a:pt x="409824" y="207277"/>
                      <a:pt x="409824" y="207277"/>
                    </a:cubicBezTo>
                    <a:cubicBezTo>
                      <a:pt x="409824" y="207277"/>
                      <a:pt x="409824" y="207277"/>
                      <a:pt x="409824" y="207277"/>
                    </a:cubicBezTo>
                    <a:cubicBezTo>
                      <a:pt x="410031" y="207001"/>
                      <a:pt x="410307" y="206794"/>
                      <a:pt x="410514" y="206518"/>
                    </a:cubicBezTo>
                    <a:cubicBezTo>
                      <a:pt x="410514" y="206518"/>
                      <a:pt x="410514" y="206518"/>
                      <a:pt x="410514" y="206518"/>
                    </a:cubicBezTo>
                    <a:cubicBezTo>
                      <a:pt x="410583" y="206449"/>
                      <a:pt x="410652" y="206380"/>
                      <a:pt x="410721" y="206311"/>
                    </a:cubicBezTo>
                    <a:cubicBezTo>
                      <a:pt x="410721" y="206311"/>
                      <a:pt x="410721" y="206311"/>
                      <a:pt x="410721" y="206311"/>
                    </a:cubicBezTo>
                    <a:cubicBezTo>
                      <a:pt x="410928" y="206103"/>
                      <a:pt x="411136" y="205827"/>
                      <a:pt x="411343" y="205620"/>
                    </a:cubicBezTo>
                    <a:cubicBezTo>
                      <a:pt x="411412" y="205551"/>
                      <a:pt x="411550" y="205413"/>
                      <a:pt x="411619" y="205344"/>
                    </a:cubicBezTo>
                    <a:cubicBezTo>
                      <a:pt x="411619" y="205344"/>
                      <a:pt x="411619" y="205344"/>
                      <a:pt x="411619" y="205344"/>
                    </a:cubicBezTo>
                    <a:cubicBezTo>
                      <a:pt x="411619" y="205344"/>
                      <a:pt x="411619" y="205344"/>
                      <a:pt x="411619" y="205344"/>
                    </a:cubicBezTo>
                    <a:cubicBezTo>
                      <a:pt x="411895" y="205068"/>
                      <a:pt x="412102" y="204792"/>
                      <a:pt x="412378" y="204516"/>
                    </a:cubicBezTo>
                    <a:cubicBezTo>
                      <a:pt x="412447" y="204447"/>
                      <a:pt x="412447" y="204447"/>
                      <a:pt x="412516" y="204378"/>
                    </a:cubicBezTo>
                    <a:cubicBezTo>
                      <a:pt x="412723" y="204101"/>
                      <a:pt x="412931" y="203894"/>
                      <a:pt x="413138" y="203618"/>
                    </a:cubicBezTo>
                    <a:cubicBezTo>
                      <a:pt x="413207" y="203549"/>
                      <a:pt x="413207" y="203480"/>
                      <a:pt x="413276" y="203411"/>
                    </a:cubicBezTo>
                    <a:cubicBezTo>
                      <a:pt x="413276" y="203411"/>
                      <a:pt x="413345" y="203342"/>
                      <a:pt x="413345" y="203342"/>
                    </a:cubicBezTo>
                    <a:cubicBezTo>
                      <a:pt x="413345" y="203342"/>
                      <a:pt x="413345" y="203342"/>
                      <a:pt x="413345" y="203342"/>
                    </a:cubicBezTo>
                    <a:cubicBezTo>
                      <a:pt x="413552" y="203066"/>
                      <a:pt x="413828" y="202790"/>
                      <a:pt x="414035" y="202445"/>
                    </a:cubicBezTo>
                    <a:cubicBezTo>
                      <a:pt x="414035" y="202375"/>
                      <a:pt x="414104" y="202375"/>
                      <a:pt x="414104" y="202306"/>
                    </a:cubicBezTo>
                    <a:cubicBezTo>
                      <a:pt x="414104" y="202306"/>
                      <a:pt x="414104" y="202237"/>
                      <a:pt x="414173" y="202237"/>
                    </a:cubicBezTo>
                    <a:cubicBezTo>
                      <a:pt x="414173" y="202237"/>
                      <a:pt x="414173" y="202237"/>
                      <a:pt x="414173" y="202168"/>
                    </a:cubicBezTo>
                    <a:cubicBezTo>
                      <a:pt x="414380" y="201892"/>
                      <a:pt x="414587" y="201685"/>
                      <a:pt x="414794" y="201409"/>
                    </a:cubicBezTo>
                    <a:cubicBezTo>
                      <a:pt x="414794" y="201409"/>
                      <a:pt x="414864" y="201340"/>
                      <a:pt x="414864" y="201340"/>
                    </a:cubicBezTo>
                    <a:cubicBezTo>
                      <a:pt x="414864" y="201271"/>
                      <a:pt x="414933" y="201271"/>
                      <a:pt x="414933" y="201202"/>
                    </a:cubicBezTo>
                    <a:cubicBezTo>
                      <a:pt x="414933" y="201202"/>
                      <a:pt x="414933" y="201133"/>
                      <a:pt x="415002" y="201133"/>
                    </a:cubicBezTo>
                    <a:cubicBezTo>
                      <a:pt x="415278" y="200788"/>
                      <a:pt x="415554" y="200442"/>
                      <a:pt x="415761" y="200166"/>
                    </a:cubicBezTo>
                    <a:cubicBezTo>
                      <a:pt x="415761" y="200166"/>
                      <a:pt x="415761" y="200166"/>
                      <a:pt x="415761" y="200166"/>
                    </a:cubicBezTo>
                    <a:cubicBezTo>
                      <a:pt x="415830" y="200097"/>
                      <a:pt x="415899" y="200028"/>
                      <a:pt x="415899" y="199959"/>
                    </a:cubicBezTo>
                    <a:cubicBezTo>
                      <a:pt x="415968" y="199890"/>
                      <a:pt x="415968" y="199890"/>
                      <a:pt x="416037" y="199821"/>
                    </a:cubicBezTo>
                    <a:cubicBezTo>
                      <a:pt x="416175" y="199683"/>
                      <a:pt x="416244" y="199545"/>
                      <a:pt x="416382" y="199407"/>
                    </a:cubicBezTo>
                    <a:lnTo>
                      <a:pt x="416382" y="199407"/>
                    </a:lnTo>
                    <a:cubicBezTo>
                      <a:pt x="416451" y="199338"/>
                      <a:pt x="416520" y="199269"/>
                      <a:pt x="416589" y="199200"/>
                    </a:cubicBezTo>
                    <a:cubicBezTo>
                      <a:pt x="416589" y="199200"/>
                      <a:pt x="416589" y="199200"/>
                      <a:pt x="416589" y="199200"/>
                    </a:cubicBezTo>
                    <a:cubicBezTo>
                      <a:pt x="416797" y="198924"/>
                      <a:pt x="416935" y="198717"/>
                      <a:pt x="417142" y="198440"/>
                    </a:cubicBezTo>
                    <a:cubicBezTo>
                      <a:pt x="417211" y="198302"/>
                      <a:pt x="417280" y="198233"/>
                      <a:pt x="417418" y="198095"/>
                    </a:cubicBezTo>
                    <a:cubicBezTo>
                      <a:pt x="417418" y="198095"/>
                      <a:pt x="417418" y="198095"/>
                      <a:pt x="417418" y="198026"/>
                    </a:cubicBezTo>
                    <a:cubicBezTo>
                      <a:pt x="417694" y="197681"/>
                      <a:pt x="417970" y="197336"/>
                      <a:pt x="418177" y="196922"/>
                    </a:cubicBezTo>
                    <a:cubicBezTo>
                      <a:pt x="418246" y="196853"/>
                      <a:pt x="418246" y="196784"/>
                      <a:pt x="418315" y="196715"/>
                    </a:cubicBezTo>
                    <a:cubicBezTo>
                      <a:pt x="418453" y="196577"/>
                      <a:pt x="418591" y="196369"/>
                      <a:pt x="418660" y="196231"/>
                    </a:cubicBezTo>
                    <a:cubicBezTo>
                      <a:pt x="412171" y="187602"/>
                      <a:pt x="404094" y="180284"/>
                      <a:pt x="394912" y="174623"/>
                    </a:cubicBezTo>
                    <a:cubicBezTo>
                      <a:pt x="394843" y="174692"/>
                      <a:pt x="394843" y="174761"/>
                      <a:pt x="394774" y="174761"/>
                    </a:cubicBezTo>
                    <a:cubicBezTo>
                      <a:pt x="394774" y="174830"/>
                      <a:pt x="394705" y="174830"/>
                      <a:pt x="394705" y="174899"/>
                    </a:cubicBezTo>
                    <a:cubicBezTo>
                      <a:pt x="394636" y="175037"/>
                      <a:pt x="394498" y="175244"/>
                      <a:pt x="394429" y="175383"/>
                    </a:cubicBezTo>
                    <a:cubicBezTo>
                      <a:pt x="394429" y="175383"/>
                      <a:pt x="394429" y="175452"/>
                      <a:pt x="394360" y="175452"/>
                    </a:cubicBezTo>
                    <a:cubicBezTo>
                      <a:pt x="394291" y="175521"/>
                      <a:pt x="394222" y="175659"/>
                      <a:pt x="394153" y="175728"/>
                    </a:cubicBezTo>
                    <a:cubicBezTo>
                      <a:pt x="393739" y="175452"/>
                      <a:pt x="393255" y="175175"/>
                      <a:pt x="392841" y="174968"/>
                    </a:cubicBezTo>
                    <a:cubicBezTo>
                      <a:pt x="380346" y="166960"/>
                      <a:pt x="365365" y="162956"/>
                      <a:pt x="350177" y="163025"/>
                    </a:cubicBezTo>
                    <a:lnTo>
                      <a:pt x="350177" y="163025"/>
                    </a:lnTo>
                    <a:close/>
                    <a:moveTo>
                      <a:pt x="395533" y="174209"/>
                    </a:moveTo>
                    <a:cubicBezTo>
                      <a:pt x="395533" y="174209"/>
                      <a:pt x="395533" y="174209"/>
                      <a:pt x="395533" y="174209"/>
                    </a:cubicBezTo>
                    <a:lnTo>
                      <a:pt x="395533" y="174209"/>
                    </a:lnTo>
                    <a:cubicBezTo>
                      <a:pt x="395533" y="174209"/>
                      <a:pt x="395533" y="174209"/>
                      <a:pt x="395533" y="174209"/>
                    </a:cubicBezTo>
                    <a:lnTo>
                      <a:pt x="395533" y="174209"/>
                    </a:lnTo>
                    <a:close/>
                    <a:moveTo>
                      <a:pt x="377791" y="193470"/>
                    </a:moveTo>
                    <a:cubicBezTo>
                      <a:pt x="377722" y="193539"/>
                      <a:pt x="377653" y="193539"/>
                      <a:pt x="377584" y="193608"/>
                    </a:cubicBezTo>
                    <a:cubicBezTo>
                      <a:pt x="377584" y="193608"/>
                      <a:pt x="377584" y="193608"/>
                      <a:pt x="377584" y="193608"/>
                    </a:cubicBezTo>
                    <a:cubicBezTo>
                      <a:pt x="377515" y="193677"/>
                      <a:pt x="377446" y="193677"/>
                      <a:pt x="377377" y="193746"/>
                    </a:cubicBezTo>
                    <a:cubicBezTo>
                      <a:pt x="377170" y="193953"/>
                      <a:pt x="376894" y="194091"/>
                      <a:pt x="376618" y="194298"/>
                    </a:cubicBezTo>
                    <a:cubicBezTo>
                      <a:pt x="376618" y="194298"/>
                      <a:pt x="376618" y="194298"/>
                      <a:pt x="376618" y="194298"/>
                    </a:cubicBezTo>
                    <a:cubicBezTo>
                      <a:pt x="376618" y="194298"/>
                      <a:pt x="376618" y="194298"/>
                      <a:pt x="376618" y="194298"/>
                    </a:cubicBezTo>
                    <a:cubicBezTo>
                      <a:pt x="376411" y="194436"/>
                      <a:pt x="376134" y="194644"/>
                      <a:pt x="375927" y="194782"/>
                    </a:cubicBezTo>
                    <a:cubicBezTo>
                      <a:pt x="375927" y="194782"/>
                      <a:pt x="375927" y="194782"/>
                      <a:pt x="375858" y="194782"/>
                    </a:cubicBezTo>
                    <a:cubicBezTo>
                      <a:pt x="375651" y="194920"/>
                      <a:pt x="375444" y="195058"/>
                      <a:pt x="375237" y="195196"/>
                    </a:cubicBezTo>
                    <a:cubicBezTo>
                      <a:pt x="375237" y="195196"/>
                      <a:pt x="375168" y="195265"/>
                      <a:pt x="375168" y="195265"/>
                    </a:cubicBezTo>
                    <a:cubicBezTo>
                      <a:pt x="375099" y="195334"/>
                      <a:pt x="375030" y="195334"/>
                      <a:pt x="375030" y="195334"/>
                    </a:cubicBezTo>
                    <a:cubicBezTo>
                      <a:pt x="374961" y="195334"/>
                      <a:pt x="374961" y="195403"/>
                      <a:pt x="374892" y="195403"/>
                    </a:cubicBezTo>
                    <a:cubicBezTo>
                      <a:pt x="374063" y="195955"/>
                      <a:pt x="373166" y="196507"/>
                      <a:pt x="372337" y="197060"/>
                    </a:cubicBezTo>
                    <a:cubicBezTo>
                      <a:pt x="372337" y="197060"/>
                      <a:pt x="372268" y="197060"/>
                      <a:pt x="372268" y="197129"/>
                    </a:cubicBezTo>
                    <a:cubicBezTo>
                      <a:pt x="372199" y="197198"/>
                      <a:pt x="372130" y="197198"/>
                      <a:pt x="371992" y="197267"/>
                    </a:cubicBezTo>
                    <a:cubicBezTo>
                      <a:pt x="371992" y="197267"/>
                      <a:pt x="371923" y="197267"/>
                      <a:pt x="371923" y="197336"/>
                    </a:cubicBezTo>
                    <a:cubicBezTo>
                      <a:pt x="371923" y="197336"/>
                      <a:pt x="371923" y="197336"/>
                      <a:pt x="371923" y="197336"/>
                    </a:cubicBezTo>
                    <a:cubicBezTo>
                      <a:pt x="371716" y="197474"/>
                      <a:pt x="371440" y="197612"/>
                      <a:pt x="371233" y="197750"/>
                    </a:cubicBezTo>
                    <a:lnTo>
                      <a:pt x="371233" y="197750"/>
                    </a:lnTo>
                    <a:cubicBezTo>
                      <a:pt x="371233" y="197750"/>
                      <a:pt x="371233" y="197750"/>
                      <a:pt x="371233" y="197750"/>
                    </a:cubicBezTo>
                    <a:cubicBezTo>
                      <a:pt x="371164" y="197819"/>
                      <a:pt x="371095" y="197819"/>
                      <a:pt x="371026" y="197888"/>
                    </a:cubicBezTo>
                    <a:cubicBezTo>
                      <a:pt x="371026" y="197888"/>
                      <a:pt x="371026" y="197888"/>
                      <a:pt x="370957" y="197888"/>
                    </a:cubicBezTo>
                    <a:cubicBezTo>
                      <a:pt x="370473" y="198164"/>
                      <a:pt x="369990" y="198440"/>
                      <a:pt x="369576" y="198717"/>
                    </a:cubicBezTo>
                    <a:cubicBezTo>
                      <a:pt x="369576" y="198717"/>
                      <a:pt x="369576" y="198717"/>
                      <a:pt x="369507" y="198717"/>
                    </a:cubicBezTo>
                    <a:cubicBezTo>
                      <a:pt x="369438" y="198786"/>
                      <a:pt x="369369" y="198786"/>
                      <a:pt x="369300" y="198855"/>
                    </a:cubicBezTo>
                    <a:cubicBezTo>
                      <a:pt x="369093" y="198924"/>
                      <a:pt x="368955" y="199062"/>
                      <a:pt x="368748" y="199131"/>
                    </a:cubicBezTo>
                    <a:cubicBezTo>
                      <a:pt x="368679" y="199200"/>
                      <a:pt x="368609" y="199200"/>
                      <a:pt x="368540" y="199269"/>
                    </a:cubicBezTo>
                    <a:cubicBezTo>
                      <a:pt x="368540" y="199269"/>
                      <a:pt x="368540" y="199269"/>
                      <a:pt x="368540" y="199269"/>
                    </a:cubicBezTo>
                    <a:cubicBezTo>
                      <a:pt x="368333" y="199407"/>
                      <a:pt x="368126" y="199476"/>
                      <a:pt x="367919" y="199614"/>
                    </a:cubicBezTo>
                    <a:cubicBezTo>
                      <a:pt x="367919" y="199614"/>
                      <a:pt x="367919" y="199614"/>
                      <a:pt x="367919" y="199614"/>
                    </a:cubicBezTo>
                    <a:cubicBezTo>
                      <a:pt x="367574" y="199821"/>
                      <a:pt x="367229" y="199959"/>
                      <a:pt x="366884" y="200166"/>
                    </a:cubicBezTo>
                    <a:cubicBezTo>
                      <a:pt x="366400" y="200373"/>
                      <a:pt x="365917" y="200650"/>
                      <a:pt x="365434" y="200857"/>
                    </a:cubicBezTo>
                    <a:cubicBezTo>
                      <a:pt x="365434" y="200857"/>
                      <a:pt x="365365" y="200857"/>
                      <a:pt x="365365" y="200926"/>
                    </a:cubicBezTo>
                    <a:cubicBezTo>
                      <a:pt x="365296" y="200926"/>
                      <a:pt x="365227" y="200995"/>
                      <a:pt x="365158" y="200995"/>
                    </a:cubicBezTo>
                    <a:cubicBezTo>
                      <a:pt x="364951" y="201064"/>
                      <a:pt x="364813" y="201133"/>
                      <a:pt x="364605" y="201271"/>
                    </a:cubicBezTo>
                    <a:cubicBezTo>
                      <a:pt x="364605" y="201271"/>
                      <a:pt x="364536" y="201271"/>
                      <a:pt x="364536" y="201340"/>
                    </a:cubicBezTo>
                    <a:cubicBezTo>
                      <a:pt x="364467" y="201340"/>
                      <a:pt x="364398" y="201409"/>
                      <a:pt x="364329" y="201409"/>
                    </a:cubicBezTo>
                    <a:cubicBezTo>
                      <a:pt x="364122" y="201478"/>
                      <a:pt x="363915" y="201547"/>
                      <a:pt x="363777" y="201685"/>
                    </a:cubicBezTo>
                    <a:cubicBezTo>
                      <a:pt x="363708" y="201685"/>
                      <a:pt x="363639" y="201754"/>
                      <a:pt x="363570" y="201754"/>
                    </a:cubicBezTo>
                    <a:cubicBezTo>
                      <a:pt x="363570" y="201754"/>
                      <a:pt x="363570" y="201754"/>
                      <a:pt x="363570" y="201754"/>
                    </a:cubicBezTo>
                    <a:cubicBezTo>
                      <a:pt x="363087" y="201961"/>
                      <a:pt x="362603" y="202168"/>
                      <a:pt x="362051" y="202375"/>
                    </a:cubicBezTo>
                    <a:cubicBezTo>
                      <a:pt x="361982" y="202375"/>
                      <a:pt x="361913" y="202445"/>
                      <a:pt x="361913" y="202445"/>
                    </a:cubicBezTo>
                    <a:cubicBezTo>
                      <a:pt x="361913" y="202445"/>
                      <a:pt x="361913" y="202445"/>
                      <a:pt x="361844" y="202445"/>
                    </a:cubicBezTo>
                    <a:cubicBezTo>
                      <a:pt x="361361" y="202652"/>
                      <a:pt x="360808" y="202859"/>
                      <a:pt x="360325" y="202997"/>
                    </a:cubicBezTo>
                    <a:cubicBezTo>
                      <a:pt x="360325" y="202997"/>
                      <a:pt x="360256" y="202997"/>
                      <a:pt x="360256" y="202997"/>
                    </a:cubicBezTo>
                    <a:cubicBezTo>
                      <a:pt x="360187" y="202997"/>
                      <a:pt x="360187" y="202997"/>
                      <a:pt x="360118" y="203066"/>
                    </a:cubicBezTo>
                    <a:cubicBezTo>
                      <a:pt x="360118" y="203066"/>
                      <a:pt x="360049" y="203066"/>
                      <a:pt x="360049" y="203066"/>
                    </a:cubicBezTo>
                    <a:cubicBezTo>
                      <a:pt x="360049" y="203066"/>
                      <a:pt x="360049" y="203066"/>
                      <a:pt x="359980" y="203066"/>
                    </a:cubicBezTo>
                    <a:cubicBezTo>
                      <a:pt x="359773" y="203135"/>
                      <a:pt x="359635" y="203204"/>
                      <a:pt x="359428" y="203273"/>
                    </a:cubicBezTo>
                    <a:cubicBezTo>
                      <a:pt x="359428" y="203273"/>
                      <a:pt x="359359" y="203273"/>
                      <a:pt x="359359" y="203273"/>
                    </a:cubicBezTo>
                    <a:cubicBezTo>
                      <a:pt x="359290" y="203273"/>
                      <a:pt x="359221" y="203342"/>
                      <a:pt x="359152" y="203342"/>
                    </a:cubicBezTo>
                    <a:cubicBezTo>
                      <a:pt x="358945" y="203411"/>
                      <a:pt x="358737" y="203480"/>
                      <a:pt x="358530" y="203549"/>
                    </a:cubicBezTo>
                    <a:cubicBezTo>
                      <a:pt x="358461" y="203549"/>
                      <a:pt x="358392" y="203618"/>
                      <a:pt x="358323" y="203618"/>
                    </a:cubicBezTo>
                    <a:cubicBezTo>
                      <a:pt x="358323" y="203618"/>
                      <a:pt x="358323" y="203618"/>
                      <a:pt x="358323" y="203618"/>
                    </a:cubicBezTo>
                    <a:cubicBezTo>
                      <a:pt x="358116" y="203687"/>
                      <a:pt x="357909" y="203756"/>
                      <a:pt x="357633" y="203825"/>
                    </a:cubicBezTo>
                    <a:cubicBezTo>
                      <a:pt x="357564" y="203825"/>
                      <a:pt x="357495" y="203894"/>
                      <a:pt x="357426" y="203894"/>
                    </a:cubicBezTo>
                    <a:cubicBezTo>
                      <a:pt x="357426" y="203894"/>
                      <a:pt x="357357" y="203894"/>
                      <a:pt x="357357" y="203894"/>
                    </a:cubicBezTo>
                    <a:cubicBezTo>
                      <a:pt x="357150" y="203963"/>
                      <a:pt x="356942" y="204032"/>
                      <a:pt x="356666" y="204101"/>
                    </a:cubicBezTo>
                    <a:cubicBezTo>
                      <a:pt x="356597" y="204101"/>
                      <a:pt x="356597" y="204101"/>
                      <a:pt x="356528" y="204170"/>
                    </a:cubicBezTo>
                    <a:cubicBezTo>
                      <a:pt x="356528" y="204170"/>
                      <a:pt x="356528" y="204170"/>
                      <a:pt x="356459" y="204170"/>
                    </a:cubicBezTo>
                    <a:cubicBezTo>
                      <a:pt x="356252" y="204239"/>
                      <a:pt x="356045" y="204308"/>
                      <a:pt x="355769" y="204378"/>
                    </a:cubicBezTo>
                    <a:cubicBezTo>
                      <a:pt x="355700" y="204378"/>
                      <a:pt x="355631" y="204378"/>
                      <a:pt x="355631" y="204447"/>
                    </a:cubicBezTo>
                    <a:cubicBezTo>
                      <a:pt x="355631" y="204447"/>
                      <a:pt x="355562" y="204447"/>
                      <a:pt x="355562" y="204447"/>
                    </a:cubicBezTo>
                    <a:cubicBezTo>
                      <a:pt x="355286" y="204516"/>
                      <a:pt x="354940" y="204654"/>
                      <a:pt x="354664" y="204723"/>
                    </a:cubicBezTo>
                    <a:cubicBezTo>
                      <a:pt x="354595" y="204723"/>
                      <a:pt x="354526" y="204792"/>
                      <a:pt x="354457" y="204792"/>
                    </a:cubicBezTo>
                    <a:cubicBezTo>
                      <a:pt x="354319" y="204861"/>
                      <a:pt x="354112" y="204861"/>
                      <a:pt x="353974" y="204930"/>
                    </a:cubicBezTo>
                    <a:cubicBezTo>
                      <a:pt x="353905" y="204930"/>
                      <a:pt x="353836" y="204999"/>
                      <a:pt x="353767" y="204999"/>
                    </a:cubicBezTo>
                    <a:cubicBezTo>
                      <a:pt x="353560" y="205068"/>
                      <a:pt x="353353" y="205137"/>
                      <a:pt x="353076" y="205206"/>
                    </a:cubicBezTo>
                    <a:cubicBezTo>
                      <a:pt x="353007" y="205206"/>
                      <a:pt x="352938" y="205275"/>
                      <a:pt x="352869" y="205275"/>
                    </a:cubicBezTo>
                    <a:cubicBezTo>
                      <a:pt x="352662" y="205344"/>
                      <a:pt x="352455" y="205413"/>
                      <a:pt x="352248" y="205413"/>
                    </a:cubicBezTo>
                    <a:cubicBezTo>
                      <a:pt x="352248" y="205413"/>
                      <a:pt x="352248" y="205413"/>
                      <a:pt x="352248" y="205413"/>
                    </a:cubicBezTo>
                    <a:cubicBezTo>
                      <a:pt x="352179" y="205413"/>
                      <a:pt x="352110" y="205482"/>
                      <a:pt x="352041" y="205482"/>
                    </a:cubicBezTo>
                    <a:cubicBezTo>
                      <a:pt x="352041" y="205482"/>
                      <a:pt x="352041" y="205482"/>
                      <a:pt x="352041" y="205482"/>
                    </a:cubicBezTo>
                    <a:cubicBezTo>
                      <a:pt x="351834" y="205551"/>
                      <a:pt x="351558" y="205620"/>
                      <a:pt x="351351" y="205620"/>
                    </a:cubicBezTo>
                    <a:cubicBezTo>
                      <a:pt x="351351" y="205620"/>
                      <a:pt x="351351" y="205620"/>
                      <a:pt x="351351" y="205620"/>
                    </a:cubicBezTo>
                    <a:cubicBezTo>
                      <a:pt x="351282" y="205620"/>
                      <a:pt x="351212" y="205620"/>
                      <a:pt x="351143" y="205689"/>
                    </a:cubicBezTo>
                    <a:cubicBezTo>
                      <a:pt x="350936" y="205758"/>
                      <a:pt x="350729" y="205758"/>
                      <a:pt x="350522" y="205827"/>
                    </a:cubicBezTo>
                    <a:cubicBezTo>
                      <a:pt x="350453" y="205827"/>
                      <a:pt x="350384" y="205827"/>
                      <a:pt x="350315" y="205896"/>
                    </a:cubicBezTo>
                    <a:cubicBezTo>
                      <a:pt x="350315" y="205896"/>
                      <a:pt x="350315" y="205896"/>
                      <a:pt x="350246" y="205896"/>
                    </a:cubicBezTo>
                    <a:cubicBezTo>
                      <a:pt x="350177" y="205896"/>
                      <a:pt x="350039" y="205965"/>
                      <a:pt x="349970" y="205965"/>
                    </a:cubicBezTo>
                    <a:cubicBezTo>
                      <a:pt x="358461" y="200166"/>
                      <a:pt x="367850" y="195955"/>
                      <a:pt x="377791" y="193470"/>
                    </a:cubicBezTo>
                    <a:lnTo>
                      <a:pt x="377791" y="193470"/>
                    </a:lnTo>
                    <a:close/>
                    <a:moveTo>
                      <a:pt x="81351" y="212524"/>
                    </a:moveTo>
                    <a:cubicBezTo>
                      <a:pt x="67199" y="229714"/>
                      <a:pt x="46972" y="240828"/>
                      <a:pt x="24880" y="243452"/>
                    </a:cubicBezTo>
                    <a:cubicBezTo>
                      <a:pt x="30817" y="234684"/>
                      <a:pt x="38618" y="227297"/>
                      <a:pt x="47938" y="221982"/>
                    </a:cubicBezTo>
                    <a:lnTo>
                      <a:pt x="47938" y="221982"/>
                    </a:lnTo>
                    <a:cubicBezTo>
                      <a:pt x="58293" y="215906"/>
                      <a:pt x="69753" y="212800"/>
                      <a:pt x="81351" y="212524"/>
                    </a:cubicBezTo>
                    <a:lnTo>
                      <a:pt x="81351" y="212524"/>
                    </a:lnTo>
                    <a:close/>
                    <a:moveTo>
                      <a:pt x="172133" y="264577"/>
                    </a:moveTo>
                    <a:cubicBezTo>
                      <a:pt x="132921" y="264370"/>
                      <a:pt x="98472" y="290672"/>
                      <a:pt x="88324" y="328504"/>
                    </a:cubicBezTo>
                    <a:cubicBezTo>
                      <a:pt x="86184" y="336581"/>
                      <a:pt x="85217" y="344865"/>
                      <a:pt x="85424" y="353219"/>
                    </a:cubicBezTo>
                    <a:cubicBezTo>
                      <a:pt x="85424" y="353219"/>
                      <a:pt x="85424" y="353219"/>
                      <a:pt x="85424" y="353219"/>
                    </a:cubicBezTo>
                    <a:cubicBezTo>
                      <a:pt x="85701" y="363988"/>
                      <a:pt x="88048" y="374689"/>
                      <a:pt x="92259" y="384630"/>
                    </a:cubicBezTo>
                    <a:cubicBezTo>
                      <a:pt x="92328" y="384630"/>
                      <a:pt x="92397" y="384630"/>
                      <a:pt x="92466" y="384630"/>
                    </a:cubicBezTo>
                    <a:cubicBezTo>
                      <a:pt x="92466" y="384630"/>
                      <a:pt x="92466" y="384630"/>
                      <a:pt x="92466" y="384630"/>
                    </a:cubicBezTo>
                    <a:cubicBezTo>
                      <a:pt x="92811" y="384630"/>
                      <a:pt x="93157" y="384561"/>
                      <a:pt x="93433" y="384561"/>
                    </a:cubicBezTo>
                    <a:cubicBezTo>
                      <a:pt x="93571" y="384561"/>
                      <a:pt x="93640" y="384561"/>
                      <a:pt x="93778" y="384561"/>
                    </a:cubicBezTo>
                    <a:cubicBezTo>
                      <a:pt x="93778" y="384561"/>
                      <a:pt x="93778" y="384561"/>
                      <a:pt x="93847" y="384561"/>
                    </a:cubicBezTo>
                    <a:cubicBezTo>
                      <a:pt x="94192" y="384492"/>
                      <a:pt x="94537" y="384492"/>
                      <a:pt x="94813" y="384423"/>
                    </a:cubicBezTo>
                    <a:cubicBezTo>
                      <a:pt x="94951" y="384423"/>
                      <a:pt x="95020" y="384423"/>
                      <a:pt x="95159" y="384354"/>
                    </a:cubicBezTo>
                    <a:cubicBezTo>
                      <a:pt x="96401" y="384216"/>
                      <a:pt x="97575" y="384009"/>
                      <a:pt x="98817" y="383871"/>
                    </a:cubicBezTo>
                    <a:cubicBezTo>
                      <a:pt x="98817" y="383871"/>
                      <a:pt x="98886" y="383871"/>
                      <a:pt x="98886" y="383871"/>
                    </a:cubicBezTo>
                    <a:cubicBezTo>
                      <a:pt x="99025" y="383871"/>
                      <a:pt x="99094" y="383802"/>
                      <a:pt x="99232" y="383802"/>
                    </a:cubicBezTo>
                    <a:cubicBezTo>
                      <a:pt x="99301" y="383802"/>
                      <a:pt x="99370" y="383802"/>
                      <a:pt x="99508" y="383733"/>
                    </a:cubicBezTo>
                    <a:cubicBezTo>
                      <a:pt x="99508" y="383733"/>
                      <a:pt x="99508" y="383733"/>
                      <a:pt x="99508" y="383733"/>
                    </a:cubicBezTo>
                    <a:lnTo>
                      <a:pt x="99577" y="383733"/>
                    </a:lnTo>
                    <a:cubicBezTo>
                      <a:pt x="99853" y="383664"/>
                      <a:pt x="100198" y="383664"/>
                      <a:pt x="100474" y="383594"/>
                    </a:cubicBezTo>
                    <a:cubicBezTo>
                      <a:pt x="100474" y="383594"/>
                      <a:pt x="100474" y="383594"/>
                      <a:pt x="100474" y="383594"/>
                    </a:cubicBezTo>
                    <a:cubicBezTo>
                      <a:pt x="100820" y="383525"/>
                      <a:pt x="101165" y="383456"/>
                      <a:pt x="101441" y="383387"/>
                    </a:cubicBezTo>
                    <a:cubicBezTo>
                      <a:pt x="101579" y="383387"/>
                      <a:pt x="101648" y="383318"/>
                      <a:pt x="101786" y="383318"/>
                    </a:cubicBezTo>
                    <a:cubicBezTo>
                      <a:pt x="101855" y="383318"/>
                      <a:pt x="101855" y="383318"/>
                      <a:pt x="101924" y="383318"/>
                    </a:cubicBezTo>
                    <a:cubicBezTo>
                      <a:pt x="101993" y="383318"/>
                      <a:pt x="102062" y="383318"/>
                      <a:pt x="102131" y="383249"/>
                    </a:cubicBezTo>
                    <a:cubicBezTo>
                      <a:pt x="102131" y="383249"/>
                      <a:pt x="102200" y="383249"/>
                      <a:pt x="102200" y="383249"/>
                    </a:cubicBezTo>
                    <a:cubicBezTo>
                      <a:pt x="102476" y="383180"/>
                      <a:pt x="102753" y="383111"/>
                      <a:pt x="103029" y="383111"/>
                    </a:cubicBezTo>
                    <a:lnTo>
                      <a:pt x="103098" y="383111"/>
                    </a:lnTo>
                    <a:cubicBezTo>
                      <a:pt x="103374" y="383042"/>
                      <a:pt x="103650" y="382973"/>
                      <a:pt x="103926" y="382973"/>
                    </a:cubicBezTo>
                    <a:lnTo>
                      <a:pt x="103995" y="382973"/>
                    </a:lnTo>
                    <a:cubicBezTo>
                      <a:pt x="104064" y="382973"/>
                      <a:pt x="104133" y="382973"/>
                      <a:pt x="104202" y="382904"/>
                    </a:cubicBezTo>
                    <a:cubicBezTo>
                      <a:pt x="104616" y="382835"/>
                      <a:pt x="105031" y="382697"/>
                      <a:pt x="105445" y="382628"/>
                    </a:cubicBezTo>
                    <a:lnTo>
                      <a:pt x="105376" y="382628"/>
                    </a:lnTo>
                    <a:cubicBezTo>
                      <a:pt x="105514" y="382628"/>
                      <a:pt x="105583" y="382559"/>
                      <a:pt x="105721" y="382559"/>
                    </a:cubicBezTo>
                    <a:cubicBezTo>
                      <a:pt x="105721" y="382559"/>
                      <a:pt x="105721" y="382559"/>
                      <a:pt x="105721" y="382559"/>
                    </a:cubicBezTo>
                    <a:cubicBezTo>
                      <a:pt x="106480" y="382352"/>
                      <a:pt x="107240" y="382214"/>
                      <a:pt x="107999" y="382007"/>
                    </a:cubicBezTo>
                    <a:cubicBezTo>
                      <a:pt x="107999" y="382007"/>
                      <a:pt x="108068" y="382007"/>
                      <a:pt x="108068" y="382007"/>
                    </a:cubicBezTo>
                    <a:cubicBezTo>
                      <a:pt x="108137" y="382007"/>
                      <a:pt x="108206" y="381938"/>
                      <a:pt x="108344" y="381938"/>
                    </a:cubicBezTo>
                    <a:lnTo>
                      <a:pt x="108413" y="381938"/>
                    </a:lnTo>
                    <a:cubicBezTo>
                      <a:pt x="108690" y="381869"/>
                      <a:pt x="109035" y="381800"/>
                      <a:pt x="109311" y="381731"/>
                    </a:cubicBezTo>
                    <a:cubicBezTo>
                      <a:pt x="109311" y="381731"/>
                      <a:pt x="109311" y="381731"/>
                      <a:pt x="109311" y="381731"/>
                    </a:cubicBezTo>
                    <a:cubicBezTo>
                      <a:pt x="110277" y="381454"/>
                      <a:pt x="111244" y="381178"/>
                      <a:pt x="112210" y="380902"/>
                    </a:cubicBezTo>
                    <a:cubicBezTo>
                      <a:pt x="112210" y="380902"/>
                      <a:pt x="112210" y="380902"/>
                      <a:pt x="112210" y="380902"/>
                    </a:cubicBezTo>
                    <a:cubicBezTo>
                      <a:pt x="112970" y="380695"/>
                      <a:pt x="113660" y="380419"/>
                      <a:pt x="114420" y="380212"/>
                    </a:cubicBezTo>
                    <a:lnTo>
                      <a:pt x="114489" y="380212"/>
                    </a:lnTo>
                    <a:cubicBezTo>
                      <a:pt x="114558" y="380212"/>
                      <a:pt x="114696" y="380143"/>
                      <a:pt x="114765" y="380143"/>
                    </a:cubicBezTo>
                    <a:cubicBezTo>
                      <a:pt x="114765" y="380143"/>
                      <a:pt x="114765" y="380143"/>
                      <a:pt x="114765" y="380143"/>
                    </a:cubicBezTo>
                    <a:cubicBezTo>
                      <a:pt x="115110" y="380074"/>
                      <a:pt x="115386" y="379936"/>
                      <a:pt x="115731" y="379798"/>
                    </a:cubicBezTo>
                    <a:cubicBezTo>
                      <a:pt x="115869" y="379729"/>
                      <a:pt x="115938" y="379729"/>
                      <a:pt x="116076" y="379659"/>
                    </a:cubicBezTo>
                    <a:cubicBezTo>
                      <a:pt x="116076" y="379659"/>
                      <a:pt x="116076" y="379659"/>
                      <a:pt x="116076" y="379659"/>
                    </a:cubicBezTo>
                    <a:cubicBezTo>
                      <a:pt x="117250" y="379245"/>
                      <a:pt x="118424" y="378831"/>
                      <a:pt x="119528" y="378417"/>
                    </a:cubicBezTo>
                    <a:cubicBezTo>
                      <a:pt x="119528" y="378417"/>
                      <a:pt x="119528" y="378417"/>
                      <a:pt x="119528" y="378417"/>
                    </a:cubicBezTo>
                    <a:cubicBezTo>
                      <a:pt x="120080" y="378210"/>
                      <a:pt x="120564" y="378003"/>
                      <a:pt x="121116" y="377796"/>
                    </a:cubicBezTo>
                    <a:lnTo>
                      <a:pt x="121116" y="377796"/>
                    </a:lnTo>
                    <a:cubicBezTo>
                      <a:pt x="121392" y="377657"/>
                      <a:pt x="121737" y="377588"/>
                      <a:pt x="122014" y="377450"/>
                    </a:cubicBezTo>
                    <a:lnTo>
                      <a:pt x="122083" y="377450"/>
                    </a:lnTo>
                    <a:cubicBezTo>
                      <a:pt x="122152" y="377381"/>
                      <a:pt x="122290" y="377381"/>
                      <a:pt x="122359" y="377312"/>
                    </a:cubicBezTo>
                    <a:cubicBezTo>
                      <a:pt x="122359" y="377312"/>
                      <a:pt x="122359" y="377312"/>
                      <a:pt x="122359" y="377312"/>
                    </a:cubicBezTo>
                    <a:cubicBezTo>
                      <a:pt x="122635" y="377174"/>
                      <a:pt x="122980" y="377036"/>
                      <a:pt x="123256" y="376898"/>
                    </a:cubicBezTo>
                    <a:cubicBezTo>
                      <a:pt x="123325" y="376829"/>
                      <a:pt x="123463" y="376829"/>
                      <a:pt x="123532" y="376760"/>
                    </a:cubicBezTo>
                    <a:cubicBezTo>
                      <a:pt x="123532" y="376760"/>
                      <a:pt x="123532" y="376760"/>
                      <a:pt x="123601" y="376760"/>
                    </a:cubicBezTo>
                    <a:cubicBezTo>
                      <a:pt x="123877" y="376622"/>
                      <a:pt x="124223" y="376484"/>
                      <a:pt x="124499" y="376346"/>
                    </a:cubicBezTo>
                    <a:cubicBezTo>
                      <a:pt x="124499" y="376346"/>
                      <a:pt x="124568" y="376346"/>
                      <a:pt x="124568" y="376346"/>
                    </a:cubicBezTo>
                    <a:cubicBezTo>
                      <a:pt x="124637" y="376346"/>
                      <a:pt x="124706" y="376277"/>
                      <a:pt x="124775" y="376277"/>
                    </a:cubicBezTo>
                    <a:lnTo>
                      <a:pt x="124844" y="376208"/>
                    </a:lnTo>
                    <a:cubicBezTo>
                      <a:pt x="125120" y="376070"/>
                      <a:pt x="125396" y="375932"/>
                      <a:pt x="125672" y="375863"/>
                    </a:cubicBezTo>
                    <a:cubicBezTo>
                      <a:pt x="125672" y="375863"/>
                      <a:pt x="125672" y="375863"/>
                      <a:pt x="125672" y="375863"/>
                    </a:cubicBezTo>
                    <a:cubicBezTo>
                      <a:pt x="125741" y="375793"/>
                      <a:pt x="125879" y="375793"/>
                      <a:pt x="125949" y="375724"/>
                    </a:cubicBezTo>
                    <a:cubicBezTo>
                      <a:pt x="125949" y="375724"/>
                      <a:pt x="125949" y="375724"/>
                      <a:pt x="126018" y="375724"/>
                    </a:cubicBezTo>
                    <a:cubicBezTo>
                      <a:pt x="126708" y="375379"/>
                      <a:pt x="127398" y="375034"/>
                      <a:pt x="128089" y="374758"/>
                    </a:cubicBezTo>
                    <a:lnTo>
                      <a:pt x="128158" y="374758"/>
                    </a:lnTo>
                    <a:cubicBezTo>
                      <a:pt x="128227" y="374689"/>
                      <a:pt x="128296" y="374689"/>
                      <a:pt x="128434" y="374620"/>
                    </a:cubicBezTo>
                    <a:cubicBezTo>
                      <a:pt x="128434" y="374620"/>
                      <a:pt x="128503" y="374620"/>
                      <a:pt x="128503" y="374620"/>
                    </a:cubicBezTo>
                    <a:cubicBezTo>
                      <a:pt x="128779" y="374482"/>
                      <a:pt x="129055" y="374344"/>
                      <a:pt x="129331" y="374206"/>
                    </a:cubicBezTo>
                    <a:lnTo>
                      <a:pt x="129400" y="374206"/>
                    </a:lnTo>
                    <a:cubicBezTo>
                      <a:pt x="129469" y="374137"/>
                      <a:pt x="129538" y="374137"/>
                      <a:pt x="129607" y="374068"/>
                    </a:cubicBezTo>
                    <a:cubicBezTo>
                      <a:pt x="129607" y="374068"/>
                      <a:pt x="129607" y="374068"/>
                      <a:pt x="129676" y="374068"/>
                    </a:cubicBezTo>
                    <a:cubicBezTo>
                      <a:pt x="129745" y="373999"/>
                      <a:pt x="129884" y="373999"/>
                      <a:pt x="129953" y="373929"/>
                    </a:cubicBezTo>
                    <a:lnTo>
                      <a:pt x="130022" y="373929"/>
                    </a:lnTo>
                    <a:cubicBezTo>
                      <a:pt x="130298" y="373791"/>
                      <a:pt x="130574" y="373653"/>
                      <a:pt x="130919" y="373515"/>
                    </a:cubicBezTo>
                    <a:cubicBezTo>
                      <a:pt x="130919" y="373515"/>
                      <a:pt x="130919" y="373515"/>
                      <a:pt x="130919" y="373515"/>
                    </a:cubicBezTo>
                    <a:cubicBezTo>
                      <a:pt x="131471" y="373239"/>
                      <a:pt x="131955" y="372963"/>
                      <a:pt x="132507" y="372687"/>
                    </a:cubicBezTo>
                    <a:lnTo>
                      <a:pt x="132507" y="372687"/>
                    </a:lnTo>
                    <a:cubicBezTo>
                      <a:pt x="133059" y="372411"/>
                      <a:pt x="133612" y="372066"/>
                      <a:pt x="134164" y="371789"/>
                    </a:cubicBezTo>
                    <a:cubicBezTo>
                      <a:pt x="134233" y="371789"/>
                      <a:pt x="134302" y="371720"/>
                      <a:pt x="134302" y="371720"/>
                    </a:cubicBezTo>
                    <a:cubicBezTo>
                      <a:pt x="134371" y="371720"/>
                      <a:pt x="134371" y="371651"/>
                      <a:pt x="134440" y="371651"/>
                    </a:cubicBezTo>
                    <a:lnTo>
                      <a:pt x="134509" y="371651"/>
                    </a:lnTo>
                    <a:cubicBezTo>
                      <a:pt x="134509" y="371651"/>
                      <a:pt x="134578" y="371582"/>
                      <a:pt x="134578" y="371582"/>
                    </a:cubicBezTo>
                    <a:cubicBezTo>
                      <a:pt x="134785" y="371513"/>
                      <a:pt x="134923" y="371375"/>
                      <a:pt x="135130" y="371306"/>
                    </a:cubicBezTo>
                    <a:lnTo>
                      <a:pt x="135130" y="371306"/>
                    </a:lnTo>
                    <a:cubicBezTo>
                      <a:pt x="135268" y="371237"/>
                      <a:pt x="135406" y="371099"/>
                      <a:pt x="135614" y="371030"/>
                    </a:cubicBezTo>
                    <a:cubicBezTo>
                      <a:pt x="135614" y="371030"/>
                      <a:pt x="135614" y="371030"/>
                      <a:pt x="135614" y="371030"/>
                    </a:cubicBezTo>
                    <a:cubicBezTo>
                      <a:pt x="135614" y="371030"/>
                      <a:pt x="135614" y="371030"/>
                      <a:pt x="135683" y="371030"/>
                    </a:cubicBezTo>
                    <a:cubicBezTo>
                      <a:pt x="136028" y="370823"/>
                      <a:pt x="136442" y="370616"/>
                      <a:pt x="136787" y="370340"/>
                    </a:cubicBezTo>
                    <a:cubicBezTo>
                      <a:pt x="136787" y="370340"/>
                      <a:pt x="136787" y="370340"/>
                      <a:pt x="136787" y="370340"/>
                    </a:cubicBezTo>
                    <a:cubicBezTo>
                      <a:pt x="136787" y="370340"/>
                      <a:pt x="136856" y="370340"/>
                      <a:pt x="136856" y="370271"/>
                    </a:cubicBezTo>
                    <a:cubicBezTo>
                      <a:pt x="137201" y="370063"/>
                      <a:pt x="137547" y="369856"/>
                      <a:pt x="137892" y="369580"/>
                    </a:cubicBezTo>
                    <a:cubicBezTo>
                      <a:pt x="137892" y="369580"/>
                      <a:pt x="137892" y="369580"/>
                      <a:pt x="137892" y="369580"/>
                    </a:cubicBezTo>
                    <a:lnTo>
                      <a:pt x="137961" y="369511"/>
                    </a:lnTo>
                    <a:cubicBezTo>
                      <a:pt x="138306" y="369304"/>
                      <a:pt x="138651" y="369028"/>
                      <a:pt x="138996" y="368821"/>
                    </a:cubicBezTo>
                    <a:cubicBezTo>
                      <a:pt x="139134" y="368752"/>
                      <a:pt x="139272" y="368614"/>
                      <a:pt x="139411" y="368545"/>
                    </a:cubicBezTo>
                    <a:cubicBezTo>
                      <a:pt x="139411" y="368545"/>
                      <a:pt x="139411" y="368545"/>
                      <a:pt x="139411" y="368545"/>
                    </a:cubicBezTo>
                    <a:cubicBezTo>
                      <a:pt x="139618" y="368407"/>
                      <a:pt x="139894" y="368200"/>
                      <a:pt x="140101" y="368061"/>
                    </a:cubicBezTo>
                    <a:cubicBezTo>
                      <a:pt x="140170" y="367992"/>
                      <a:pt x="140239" y="367923"/>
                      <a:pt x="140377" y="367854"/>
                    </a:cubicBezTo>
                    <a:cubicBezTo>
                      <a:pt x="140446" y="367785"/>
                      <a:pt x="140446" y="367785"/>
                      <a:pt x="140515" y="367716"/>
                    </a:cubicBezTo>
                    <a:cubicBezTo>
                      <a:pt x="140722" y="367578"/>
                      <a:pt x="140998" y="367371"/>
                      <a:pt x="141205" y="367233"/>
                    </a:cubicBezTo>
                    <a:cubicBezTo>
                      <a:pt x="141205" y="367233"/>
                      <a:pt x="141205" y="367233"/>
                      <a:pt x="141205" y="367233"/>
                    </a:cubicBezTo>
                    <a:cubicBezTo>
                      <a:pt x="141274" y="367233"/>
                      <a:pt x="141274" y="367164"/>
                      <a:pt x="141344" y="367164"/>
                    </a:cubicBezTo>
                    <a:cubicBezTo>
                      <a:pt x="141413" y="367095"/>
                      <a:pt x="141551" y="367026"/>
                      <a:pt x="141620" y="366957"/>
                    </a:cubicBezTo>
                    <a:cubicBezTo>
                      <a:pt x="141827" y="366819"/>
                      <a:pt x="142103" y="366612"/>
                      <a:pt x="142310" y="366474"/>
                    </a:cubicBezTo>
                    <a:cubicBezTo>
                      <a:pt x="142310" y="366474"/>
                      <a:pt x="142310" y="366474"/>
                      <a:pt x="142310" y="366474"/>
                    </a:cubicBezTo>
                    <a:cubicBezTo>
                      <a:pt x="142310" y="366474"/>
                      <a:pt x="142379" y="366405"/>
                      <a:pt x="142379" y="366405"/>
                    </a:cubicBezTo>
                    <a:cubicBezTo>
                      <a:pt x="142724" y="366128"/>
                      <a:pt x="143069" y="365921"/>
                      <a:pt x="143415" y="365645"/>
                    </a:cubicBezTo>
                    <a:cubicBezTo>
                      <a:pt x="143415" y="365645"/>
                      <a:pt x="143415" y="365645"/>
                      <a:pt x="143415" y="365645"/>
                    </a:cubicBezTo>
                    <a:cubicBezTo>
                      <a:pt x="143760" y="365369"/>
                      <a:pt x="144105" y="365093"/>
                      <a:pt x="144450" y="364886"/>
                    </a:cubicBezTo>
                    <a:cubicBezTo>
                      <a:pt x="144450" y="364886"/>
                      <a:pt x="144450" y="364886"/>
                      <a:pt x="144450" y="364886"/>
                    </a:cubicBezTo>
                    <a:cubicBezTo>
                      <a:pt x="144588" y="364817"/>
                      <a:pt x="144726" y="364679"/>
                      <a:pt x="144864" y="364610"/>
                    </a:cubicBezTo>
                    <a:cubicBezTo>
                      <a:pt x="145071" y="364472"/>
                      <a:pt x="145279" y="364265"/>
                      <a:pt x="145555" y="364126"/>
                    </a:cubicBezTo>
                    <a:cubicBezTo>
                      <a:pt x="145555" y="364126"/>
                      <a:pt x="145624" y="364057"/>
                      <a:pt x="145624" y="364057"/>
                    </a:cubicBezTo>
                    <a:cubicBezTo>
                      <a:pt x="145624" y="364057"/>
                      <a:pt x="145693" y="364057"/>
                      <a:pt x="145693" y="363988"/>
                    </a:cubicBezTo>
                    <a:cubicBezTo>
                      <a:pt x="145762" y="363988"/>
                      <a:pt x="145762" y="363919"/>
                      <a:pt x="145831" y="363919"/>
                    </a:cubicBezTo>
                    <a:lnTo>
                      <a:pt x="145900" y="363850"/>
                    </a:lnTo>
                    <a:cubicBezTo>
                      <a:pt x="145900" y="363850"/>
                      <a:pt x="145969" y="363781"/>
                      <a:pt x="145969" y="363781"/>
                    </a:cubicBezTo>
                    <a:cubicBezTo>
                      <a:pt x="146452" y="363367"/>
                      <a:pt x="146935" y="363022"/>
                      <a:pt x="147419" y="362608"/>
                    </a:cubicBezTo>
                    <a:lnTo>
                      <a:pt x="147488" y="362539"/>
                    </a:lnTo>
                    <a:cubicBezTo>
                      <a:pt x="147557" y="362539"/>
                      <a:pt x="147557" y="362470"/>
                      <a:pt x="147626" y="362470"/>
                    </a:cubicBezTo>
                    <a:cubicBezTo>
                      <a:pt x="147695" y="362401"/>
                      <a:pt x="147695" y="362401"/>
                      <a:pt x="147764" y="362331"/>
                    </a:cubicBezTo>
                    <a:lnTo>
                      <a:pt x="147695" y="362401"/>
                    </a:lnTo>
                    <a:cubicBezTo>
                      <a:pt x="148040" y="362124"/>
                      <a:pt x="148385" y="361848"/>
                      <a:pt x="148730" y="361572"/>
                    </a:cubicBezTo>
                    <a:cubicBezTo>
                      <a:pt x="148730" y="361572"/>
                      <a:pt x="148730" y="361572"/>
                      <a:pt x="148730" y="361572"/>
                    </a:cubicBezTo>
                    <a:lnTo>
                      <a:pt x="148799" y="361503"/>
                    </a:lnTo>
                    <a:cubicBezTo>
                      <a:pt x="148868" y="361434"/>
                      <a:pt x="149006" y="361365"/>
                      <a:pt x="149076" y="361227"/>
                    </a:cubicBezTo>
                    <a:cubicBezTo>
                      <a:pt x="149283" y="361020"/>
                      <a:pt x="149559" y="360813"/>
                      <a:pt x="149766" y="360675"/>
                    </a:cubicBezTo>
                    <a:cubicBezTo>
                      <a:pt x="149766" y="360675"/>
                      <a:pt x="149766" y="360675"/>
                      <a:pt x="149766" y="360675"/>
                    </a:cubicBezTo>
                    <a:lnTo>
                      <a:pt x="149766" y="360675"/>
                    </a:lnTo>
                    <a:cubicBezTo>
                      <a:pt x="150111" y="360398"/>
                      <a:pt x="150387" y="360122"/>
                      <a:pt x="150732" y="359846"/>
                    </a:cubicBezTo>
                    <a:cubicBezTo>
                      <a:pt x="150801" y="359777"/>
                      <a:pt x="150801" y="359777"/>
                      <a:pt x="150870" y="359708"/>
                    </a:cubicBezTo>
                    <a:cubicBezTo>
                      <a:pt x="151147" y="359432"/>
                      <a:pt x="151423" y="359225"/>
                      <a:pt x="151699" y="358949"/>
                    </a:cubicBezTo>
                    <a:cubicBezTo>
                      <a:pt x="151768" y="358880"/>
                      <a:pt x="151837" y="358811"/>
                      <a:pt x="151906" y="358742"/>
                    </a:cubicBezTo>
                    <a:cubicBezTo>
                      <a:pt x="151975" y="358673"/>
                      <a:pt x="152044" y="358604"/>
                      <a:pt x="152044" y="358604"/>
                    </a:cubicBezTo>
                    <a:cubicBezTo>
                      <a:pt x="152251" y="358396"/>
                      <a:pt x="152458" y="358189"/>
                      <a:pt x="152665" y="358051"/>
                    </a:cubicBezTo>
                    <a:cubicBezTo>
                      <a:pt x="152665" y="358051"/>
                      <a:pt x="152665" y="358051"/>
                      <a:pt x="152665" y="358051"/>
                    </a:cubicBezTo>
                    <a:cubicBezTo>
                      <a:pt x="153011" y="357775"/>
                      <a:pt x="153287" y="357430"/>
                      <a:pt x="153632" y="357154"/>
                    </a:cubicBezTo>
                    <a:cubicBezTo>
                      <a:pt x="153632" y="357154"/>
                      <a:pt x="153632" y="357154"/>
                      <a:pt x="153632" y="357154"/>
                    </a:cubicBezTo>
                    <a:cubicBezTo>
                      <a:pt x="153977" y="356878"/>
                      <a:pt x="154253" y="356532"/>
                      <a:pt x="154598" y="356256"/>
                    </a:cubicBezTo>
                    <a:cubicBezTo>
                      <a:pt x="154598" y="356256"/>
                      <a:pt x="154598" y="356256"/>
                      <a:pt x="154598" y="356256"/>
                    </a:cubicBezTo>
                    <a:lnTo>
                      <a:pt x="154667" y="356187"/>
                    </a:lnTo>
                    <a:cubicBezTo>
                      <a:pt x="154667" y="356187"/>
                      <a:pt x="154667" y="356187"/>
                      <a:pt x="154667" y="356187"/>
                    </a:cubicBezTo>
                    <a:lnTo>
                      <a:pt x="154667" y="356187"/>
                    </a:lnTo>
                    <a:cubicBezTo>
                      <a:pt x="154944" y="355911"/>
                      <a:pt x="155220" y="355635"/>
                      <a:pt x="155496" y="355359"/>
                    </a:cubicBezTo>
                    <a:cubicBezTo>
                      <a:pt x="155634" y="355221"/>
                      <a:pt x="155703" y="355152"/>
                      <a:pt x="155841" y="355014"/>
                    </a:cubicBezTo>
                    <a:cubicBezTo>
                      <a:pt x="155841" y="355014"/>
                      <a:pt x="155841" y="355014"/>
                      <a:pt x="155841" y="355014"/>
                    </a:cubicBezTo>
                    <a:cubicBezTo>
                      <a:pt x="155979" y="354876"/>
                      <a:pt x="156117" y="354738"/>
                      <a:pt x="156186" y="354599"/>
                    </a:cubicBezTo>
                    <a:lnTo>
                      <a:pt x="156186" y="354599"/>
                    </a:lnTo>
                    <a:cubicBezTo>
                      <a:pt x="156255" y="354530"/>
                      <a:pt x="156324" y="354461"/>
                      <a:pt x="156393" y="354392"/>
                    </a:cubicBezTo>
                    <a:cubicBezTo>
                      <a:pt x="156669" y="354047"/>
                      <a:pt x="157015" y="353771"/>
                      <a:pt x="157291" y="353426"/>
                    </a:cubicBezTo>
                    <a:cubicBezTo>
                      <a:pt x="157567" y="353150"/>
                      <a:pt x="157843" y="352874"/>
                      <a:pt x="158050" y="352597"/>
                    </a:cubicBezTo>
                    <a:cubicBezTo>
                      <a:pt x="158119" y="352528"/>
                      <a:pt x="158188" y="352459"/>
                      <a:pt x="158188" y="352459"/>
                    </a:cubicBezTo>
                    <a:cubicBezTo>
                      <a:pt x="158395" y="352252"/>
                      <a:pt x="158602" y="352045"/>
                      <a:pt x="158810" y="351769"/>
                    </a:cubicBezTo>
                    <a:cubicBezTo>
                      <a:pt x="158879" y="351631"/>
                      <a:pt x="159017" y="351562"/>
                      <a:pt x="159086" y="351424"/>
                    </a:cubicBezTo>
                    <a:cubicBezTo>
                      <a:pt x="159362" y="351148"/>
                      <a:pt x="159569" y="350872"/>
                      <a:pt x="159845" y="350526"/>
                    </a:cubicBezTo>
                    <a:cubicBezTo>
                      <a:pt x="159845" y="350526"/>
                      <a:pt x="159845" y="350526"/>
                      <a:pt x="159914" y="350457"/>
                    </a:cubicBezTo>
                    <a:cubicBezTo>
                      <a:pt x="159914" y="350457"/>
                      <a:pt x="159983" y="350388"/>
                      <a:pt x="159983" y="350388"/>
                    </a:cubicBezTo>
                    <a:cubicBezTo>
                      <a:pt x="159983" y="350388"/>
                      <a:pt x="159983" y="350388"/>
                      <a:pt x="159983" y="350388"/>
                    </a:cubicBezTo>
                    <a:cubicBezTo>
                      <a:pt x="160259" y="350043"/>
                      <a:pt x="160605" y="349698"/>
                      <a:pt x="160881" y="349353"/>
                    </a:cubicBezTo>
                    <a:cubicBezTo>
                      <a:pt x="160950" y="349284"/>
                      <a:pt x="161019" y="349215"/>
                      <a:pt x="161088" y="349146"/>
                    </a:cubicBezTo>
                    <a:cubicBezTo>
                      <a:pt x="161157" y="349077"/>
                      <a:pt x="161157" y="349077"/>
                      <a:pt x="161226" y="349008"/>
                    </a:cubicBezTo>
                    <a:cubicBezTo>
                      <a:pt x="161433" y="348800"/>
                      <a:pt x="161571" y="348593"/>
                      <a:pt x="161778" y="348386"/>
                    </a:cubicBezTo>
                    <a:cubicBezTo>
                      <a:pt x="161778" y="348386"/>
                      <a:pt x="161778" y="348386"/>
                      <a:pt x="161778" y="348386"/>
                    </a:cubicBezTo>
                    <a:cubicBezTo>
                      <a:pt x="161847" y="348317"/>
                      <a:pt x="161916" y="348179"/>
                      <a:pt x="161985" y="348110"/>
                    </a:cubicBezTo>
                    <a:cubicBezTo>
                      <a:pt x="161985" y="348041"/>
                      <a:pt x="162054" y="348041"/>
                      <a:pt x="162054" y="347972"/>
                    </a:cubicBezTo>
                    <a:cubicBezTo>
                      <a:pt x="162261" y="347765"/>
                      <a:pt x="162399" y="347558"/>
                      <a:pt x="162607" y="347282"/>
                    </a:cubicBezTo>
                    <a:cubicBezTo>
                      <a:pt x="162607" y="347282"/>
                      <a:pt x="162607" y="347282"/>
                      <a:pt x="162607" y="347282"/>
                    </a:cubicBezTo>
                    <a:cubicBezTo>
                      <a:pt x="162814" y="347006"/>
                      <a:pt x="163021" y="346729"/>
                      <a:pt x="163228" y="346453"/>
                    </a:cubicBezTo>
                    <a:cubicBezTo>
                      <a:pt x="163228" y="346453"/>
                      <a:pt x="163228" y="346453"/>
                      <a:pt x="163228" y="346453"/>
                    </a:cubicBezTo>
                    <a:cubicBezTo>
                      <a:pt x="163297" y="346384"/>
                      <a:pt x="163366" y="346315"/>
                      <a:pt x="163435" y="346246"/>
                    </a:cubicBezTo>
                    <a:cubicBezTo>
                      <a:pt x="163435" y="346246"/>
                      <a:pt x="163435" y="346246"/>
                      <a:pt x="163435" y="346246"/>
                    </a:cubicBezTo>
                    <a:cubicBezTo>
                      <a:pt x="163711" y="345901"/>
                      <a:pt x="163987" y="345556"/>
                      <a:pt x="164263" y="345211"/>
                    </a:cubicBezTo>
                    <a:cubicBezTo>
                      <a:pt x="164263" y="345211"/>
                      <a:pt x="164263" y="345211"/>
                      <a:pt x="164263" y="345211"/>
                    </a:cubicBezTo>
                    <a:cubicBezTo>
                      <a:pt x="164471" y="345004"/>
                      <a:pt x="164609" y="344727"/>
                      <a:pt x="164816" y="344520"/>
                    </a:cubicBezTo>
                    <a:lnTo>
                      <a:pt x="164816" y="344520"/>
                    </a:lnTo>
                    <a:cubicBezTo>
                      <a:pt x="164816" y="344520"/>
                      <a:pt x="164816" y="344451"/>
                      <a:pt x="164885" y="344451"/>
                    </a:cubicBezTo>
                    <a:cubicBezTo>
                      <a:pt x="164954" y="344382"/>
                      <a:pt x="164954" y="344313"/>
                      <a:pt x="165023" y="344244"/>
                    </a:cubicBezTo>
                    <a:cubicBezTo>
                      <a:pt x="165023" y="344244"/>
                      <a:pt x="165092" y="344175"/>
                      <a:pt x="165092" y="344175"/>
                    </a:cubicBezTo>
                    <a:cubicBezTo>
                      <a:pt x="165299" y="343899"/>
                      <a:pt x="165506" y="343623"/>
                      <a:pt x="165713" y="343347"/>
                    </a:cubicBezTo>
                    <a:cubicBezTo>
                      <a:pt x="165782" y="343278"/>
                      <a:pt x="165851" y="343209"/>
                      <a:pt x="165920" y="343071"/>
                    </a:cubicBezTo>
                    <a:cubicBezTo>
                      <a:pt x="165920" y="343071"/>
                      <a:pt x="165920" y="343001"/>
                      <a:pt x="165989" y="343001"/>
                    </a:cubicBezTo>
                    <a:cubicBezTo>
                      <a:pt x="166058" y="342932"/>
                      <a:pt x="166058" y="342932"/>
                      <a:pt x="166127" y="342863"/>
                    </a:cubicBezTo>
                    <a:lnTo>
                      <a:pt x="166127" y="342863"/>
                    </a:lnTo>
                    <a:cubicBezTo>
                      <a:pt x="166611" y="342242"/>
                      <a:pt x="167025" y="341552"/>
                      <a:pt x="167508" y="340861"/>
                    </a:cubicBezTo>
                    <a:lnTo>
                      <a:pt x="167508" y="340861"/>
                    </a:lnTo>
                    <a:cubicBezTo>
                      <a:pt x="167646" y="340585"/>
                      <a:pt x="167853" y="340378"/>
                      <a:pt x="167991" y="340102"/>
                    </a:cubicBezTo>
                    <a:cubicBezTo>
                      <a:pt x="168060" y="340033"/>
                      <a:pt x="168129" y="339895"/>
                      <a:pt x="168198" y="339826"/>
                    </a:cubicBezTo>
                    <a:cubicBezTo>
                      <a:pt x="168198" y="339826"/>
                      <a:pt x="168268" y="339757"/>
                      <a:pt x="168268" y="339757"/>
                    </a:cubicBezTo>
                    <a:cubicBezTo>
                      <a:pt x="168406" y="339550"/>
                      <a:pt x="168544" y="339274"/>
                      <a:pt x="168682" y="339066"/>
                    </a:cubicBezTo>
                    <a:cubicBezTo>
                      <a:pt x="168751" y="338997"/>
                      <a:pt x="168751" y="338928"/>
                      <a:pt x="168820" y="338859"/>
                    </a:cubicBezTo>
                    <a:cubicBezTo>
                      <a:pt x="168889" y="338790"/>
                      <a:pt x="168889" y="338721"/>
                      <a:pt x="168958" y="338652"/>
                    </a:cubicBezTo>
                    <a:cubicBezTo>
                      <a:pt x="168958" y="338652"/>
                      <a:pt x="168958" y="338652"/>
                      <a:pt x="168958" y="338652"/>
                    </a:cubicBezTo>
                    <a:cubicBezTo>
                      <a:pt x="169165" y="338307"/>
                      <a:pt x="169441" y="337893"/>
                      <a:pt x="169648" y="337548"/>
                    </a:cubicBezTo>
                    <a:cubicBezTo>
                      <a:pt x="169648" y="337548"/>
                      <a:pt x="169648" y="337548"/>
                      <a:pt x="169648" y="337548"/>
                    </a:cubicBezTo>
                    <a:lnTo>
                      <a:pt x="169648" y="337548"/>
                    </a:lnTo>
                    <a:cubicBezTo>
                      <a:pt x="169855" y="337202"/>
                      <a:pt x="170131" y="336788"/>
                      <a:pt x="170339" y="336443"/>
                    </a:cubicBezTo>
                    <a:cubicBezTo>
                      <a:pt x="170339" y="336443"/>
                      <a:pt x="170339" y="336443"/>
                      <a:pt x="170339" y="336443"/>
                    </a:cubicBezTo>
                    <a:lnTo>
                      <a:pt x="170339" y="336443"/>
                    </a:lnTo>
                    <a:cubicBezTo>
                      <a:pt x="170408" y="336374"/>
                      <a:pt x="170477" y="336236"/>
                      <a:pt x="170546" y="336167"/>
                    </a:cubicBezTo>
                    <a:lnTo>
                      <a:pt x="170615" y="336098"/>
                    </a:lnTo>
                    <a:cubicBezTo>
                      <a:pt x="170753" y="335822"/>
                      <a:pt x="170891" y="335615"/>
                      <a:pt x="171029" y="335338"/>
                    </a:cubicBezTo>
                    <a:cubicBezTo>
                      <a:pt x="171029" y="335338"/>
                      <a:pt x="171029" y="335269"/>
                      <a:pt x="171098" y="335269"/>
                    </a:cubicBezTo>
                    <a:cubicBezTo>
                      <a:pt x="171236" y="334993"/>
                      <a:pt x="171443" y="334717"/>
                      <a:pt x="171581" y="334441"/>
                    </a:cubicBezTo>
                    <a:cubicBezTo>
                      <a:pt x="171581" y="334372"/>
                      <a:pt x="171650" y="334372"/>
                      <a:pt x="171650" y="334303"/>
                    </a:cubicBezTo>
                    <a:cubicBezTo>
                      <a:pt x="171719" y="334234"/>
                      <a:pt x="171719" y="334165"/>
                      <a:pt x="171788" y="334096"/>
                    </a:cubicBezTo>
                    <a:cubicBezTo>
                      <a:pt x="171788" y="334096"/>
                      <a:pt x="171788" y="334096"/>
                      <a:pt x="171788" y="334027"/>
                    </a:cubicBezTo>
                    <a:cubicBezTo>
                      <a:pt x="171995" y="333682"/>
                      <a:pt x="172203" y="333267"/>
                      <a:pt x="172410" y="332922"/>
                    </a:cubicBezTo>
                    <a:cubicBezTo>
                      <a:pt x="172479" y="332853"/>
                      <a:pt x="172479" y="332784"/>
                      <a:pt x="172548" y="332646"/>
                    </a:cubicBezTo>
                    <a:cubicBezTo>
                      <a:pt x="172686" y="332370"/>
                      <a:pt x="172893" y="332025"/>
                      <a:pt x="173031" y="331749"/>
                    </a:cubicBezTo>
                    <a:cubicBezTo>
                      <a:pt x="173031" y="331749"/>
                      <a:pt x="173031" y="331749"/>
                      <a:pt x="173031" y="331680"/>
                    </a:cubicBezTo>
                    <a:cubicBezTo>
                      <a:pt x="173652" y="330506"/>
                      <a:pt x="174274" y="329332"/>
                      <a:pt x="174826" y="328090"/>
                    </a:cubicBezTo>
                    <a:lnTo>
                      <a:pt x="174826" y="328021"/>
                    </a:lnTo>
                    <a:cubicBezTo>
                      <a:pt x="174895" y="327883"/>
                      <a:pt x="174964" y="327676"/>
                      <a:pt x="175102" y="327537"/>
                    </a:cubicBezTo>
                    <a:lnTo>
                      <a:pt x="175102" y="327537"/>
                    </a:lnTo>
                    <a:cubicBezTo>
                      <a:pt x="175171" y="327330"/>
                      <a:pt x="175309" y="327123"/>
                      <a:pt x="175378" y="326916"/>
                    </a:cubicBezTo>
                    <a:cubicBezTo>
                      <a:pt x="175378" y="326916"/>
                      <a:pt x="175378" y="326847"/>
                      <a:pt x="175447" y="326847"/>
                    </a:cubicBezTo>
                    <a:cubicBezTo>
                      <a:pt x="175585" y="326571"/>
                      <a:pt x="175723" y="326295"/>
                      <a:pt x="175861" y="326019"/>
                    </a:cubicBezTo>
                    <a:lnTo>
                      <a:pt x="175861" y="326019"/>
                    </a:lnTo>
                    <a:cubicBezTo>
                      <a:pt x="175930" y="325881"/>
                      <a:pt x="176000" y="325812"/>
                      <a:pt x="176000" y="325673"/>
                    </a:cubicBezTo>
                    <a:cubicBezTo>
                      <a:pt x="176207" y="325259"/>
                      <a:pt x="176345" y="324845"/>
                      <a:pt x="176552" y="324431"/>
                    </a:cubicBezTo>
                    <a:lnTo>
                      <a:pt x="176552" y="324431"/>
                    </a:lnTo>
                    <a:cubicBezTo>
                      <a:pt x="176966" y="323533"/>
                      <a:pt x="177311" y="322567"/>
                      <a:pt x="177725" y="321600"/>
                    </a:cubicBezTo>
                    <a:cubicBezTo>
                      <a:pt x="178278" y="321738"/>
                      <a:pt x="178830" y="321877"/>
                      <a:pt x="179382" y="322015"/>
                    </a:cubicBezTo>
                    <a:cubicBezTo>
                      <a:pt x="179935" y="322153"/>
                      <a:pt x="180487" y="322291"/>
                      <a:pt x="181039" y="322498"/>
                    </a:cubicBezTo>
                    <a:cubicBezTo>
                      <a:pt x="181039" y="322636"/>
                      <a:pt x="180970" y="322774"/>
                      <a:pt x="180970" y="322912"/>
                    </a:cubicBezTo>
                    <a:cubicBezTo>
                      <a:pt x="180970" y="323119"/>
                      <a:pt x="180901" y="323257"/>
                      <a:pt x="180901" y="323464"/>
                    </a:cubicBezTo>
                    <a:cubicBezTo>
                      <a:pt x="180901" y="323533"/>
                      <a:pt x="180901" y="323533"/>
                      <a:pt x="180901" y="323602"/>
                    </a:cubicBezTo>
                    <a:lnTo>
                      <a:pt x="180901" y="323671"/>
                    </a:lnTo>
                    <a:cubicBezTo>
                      <a:pt x="180832" y="323948"/>
                      <a:pt x="180832" y="324224"/>
                      <a:pt x="180763" y="324569"/>
                    </a:cubicBezTo>
                    <a:cubicBezTo>
                      <a:pt x="180763" y="324569"/>
                      <a:pt x="180763" y="324569"/>
                      <a:pt x="180763" y="324569"/>
                    </a:cubicBezTo>
                    <a:cubicBezTo>
                      <a:pt x="180694" y="324845"/>
                      <a:pt x="180694" y="325121"/>
                      <a:pt x="180694" y="325466"/>
                    </a:cubicBezTo>
                    <a:cubicBezTo>
                      <a:pt x="180694" y="325743"/>
                      <a:pt x="180625" y="326019"/>
                      <a:pt x="180625" y="326226"/>
                    </a:cubicBezTo>
                    <a:cubicBezTo>
                      <a:pt x="180625" y="326226"/>
                      <a:pt x="180625" y="326226"/>
                      <a:pt x="180625" y="326226"/>
                    </a:cubicBezTo>
                    <a:cubicBezTo>
                      <a:pt x="180556" y="326640"/>
                      <a:pt x="180556" y="327123"/>
                      <a:pt x="180487" y="327537"/>
                    </a:cubicBezTo>
                    <a:cubicBezTo>
                      <a:pt x="180487" y="327883"/>
                      <a:pt x="180418" y="328228"/>
                      <a:pt x="180418" y="328573"/>
                    </a:cubicBezTo>
                    <a:cubicBezTo>
                      <a:pt x="180418" y="328918"/>
                      <a:pt x="180349" y="329263"/>
                      <a:pt x="180349" y="329608"/>
                    </a:cubicBezTo>
                    <a:cubicBezTo>
                      <a:pt x="180349" y="329608"/>
                      <a:pt x="180349" y="329608"/>
                      <a:pt x="180349" y="329608"/>
                    </a:cubicBezTo>
                    <a:cubicBezTo>
                      <a:pt x="180349" y="329678"/>
                      <a:pt x="180349" y="329816"/>
                      <a:pt x="180349" y="329885"/>
                    </a:cubicBezTo>
                    <a:cubicBezTo>
                      <a:pt x="180349" y="329885"/>
                      <a:pt x="180349" y="329954"/>
                      <a:pt x="180349" y="329954"/>
                    </a:cubicBezTo>
                    <a:cubicBezTo>
                      <a:pt x="180349" y="330368"/>
                      <a:pt x="180280" y="330713"/>
                      <a:pt x="180280" y="331127"/>
                    </a:cubicBezTo>
                    <a:lnTo>
                      <a:pt x="180280" y="331196"/>
                    </a:lnTo>
                    <a:cubicBezTo>
                      <a:pt x="180280" y="331196"/>
                      <a:pt x="180280" y="331196"/>
                      <a:pt x="180280" y="331265"/>
                    </a:cubicBezTo>
                    <a:cubicBezTo>
                      <a:pt x="180211" y="332508"/>
                      <a:pt x="180142" y="333820"/>
                      <a:pt x="180142" y="335062"/>
                    </a:cubicBezTo>
                    <a:cubicBezTo>
                      <a:pt x="180142" y="335062"/>
                      <a:pt x="180142" y="335062"/>
                      <a:pt x="180142" y="335062"/>
                    </a:cubicBezTo>
                    <a:cubicBezTo>
                      <a:pt x="180142" y="335131"/>
                      <a:pt x="180142" y="335269"/>
                      <a:pt x="180142" y="335338"/>
                    </a:cubicBezTo>
                    <a:cubicBezTo>
                      <a:pt x="180142" y="335338"/>
                      <a:pt x="180142" y="335408"/>
                      <a:pt x="180142" y="335408"/>
                    </a:cubicBezTo>
                    <a:cubicBezTo>
                      <a:pt x="180142" y="335477"/>
                      <a:pt x="180142" y="335546"/>
                      <a:pt x="180142" y="335615"/>
                    </a:cubicBezTo>
                    <a:cubicBezTo>
                      <a:pt x="180142" y="335891"/>
                      <a:pt x="180142" y="336236"/>
                      <a:pt x="180142" y="336512"/>
                    </a:cubicBezTo>
                    <a:cubicBezTo>
                      <a:pt x="180142" y="336581"/>
                      <a:pt x="180142" y="336650"/>
                      <a:pt x="180142" y="336719"/>
                    </a:cubicBezTo>
                    <a:cubicBezTo>
                      <a:pt x="180142" y="336788"/>
                      <a:pt x="180142" y="336926"/>
                      <a:pt x="180142" y="336995"/>
                    </a:cubicBezTo>
                    <a:cubicBezTo>
                      <a:pt x="180142" y="337202"/>
                      <a:pt x="180142" y="337410"/>
                      <a:pt x="180142" y="337686"/>
                    </a:cubicBezTo>
                    <a:cubicBezTo>
                      <a:pt x="180142" y="337755"/>
                      <a:pt x="180142" y="337893"/>
                      <a:pt x="180142" y="337962"/>
                    </a:cubicBezTo>
                    <a:lnTo>
                      <a:pt x="180142" y="338031"/>
                    </a:lnTo>
                    <a:cubicBezTo>
                      <a:pt x="180142" y="338031"/>
                      <a:pt x="180142" y="338100"/>
                      <a:pt x="180142" y="338100"/>
                    </a:cubicBezTo>
                    <a:cubicBezTo>
                      <a:pt x="180142" y="338169"/>
                      <a:pt x="180142" y="338169"/>
                      <a:pt x="180142" y="338238"/>
                    </a:cubicBezTo>
                    <a:cubicBezTo>
                      <a:pt x="180142" y="338583"/>
                      <a:pt x="180142" y="338928"/>
                      <a:pt x="180142" y="339274"/>
                    </a:cubicBezTo>
                    <a:cubicBezTo>
                      <a:pt x="180142" y="339274"/>
                      <a:pt x="180142" y="339274"/>
                      <a:pt x="180142" y="339274"/>
                    </a:cubicBezTo>
                    <a:cubicBezTo>
                      <a:pt x="180142" y="339619"/>
                      <a:pt x="180142" y="339964"/>
                      <a:pt x="180142" y="340240"/>
                    </a:cubicBezTo>
                    <a:cubicBezTo>
                      <a:pt x="180142" y="340447"/>
                      <a:pt x="180142" y="340654"/>
                      <a:pt x="180142" y="340861"/>
                    </a:cubicBezTo>
                    <a:cubicBezTo>
                      <a:pt x="180142" y="341207"/>
                      <a:pt x="180142" y="341552"/>
                      <a:pt x="180211" y="341897"/>
                    </a:cubicBezTo>
                    <a:cubicBezTo>
                      <a:pt x="180211" y="341897"/>
                      <a:pt x="180211" y="341897"/>
                      <a:pt x="180211" y="341966"/>
                    </a:cubicBezTo>
                    <a:cubicBezTo>
                      <a:pt x="180211" y="342311"/>
                      <a:pt x="180280" y="342587"/>
                      <a:pt x="180280" y="342932"/>
                    </a:cubicBezTo>
                    <a:cubicBezTo>
                      <a:pt x="180280" y="343071"/>
                      <a:pt x="180280" y="343140"/>
                      <a:pt x="180280" y="343278"/>
                    </a:cubicBezTo>
                    <a:cubicBezTo>
                      <a:pt x="180280" y="343692"/>
                      <a:pt x="180349" y="344106"/>
                      <a:pt x="180349" y="344589"/>
                    </a:cubicBezTo>
                    <a:cubicBezTo>
                      <a:pt x="180349" y="344589"/>
                      <a:pt x="180349" y="344589"/>
                      <a:pt x="180349" y="344589"/>
                    </a:cubicBezTo>
                    <a:lnTo>
                      <a:pt x="180349" y="344658"/>
                    </a:lnTo>
                    <a:cubicBezTo>
                      <a:pt x="180349" y="344658"/>
                      <a:pt x="180349" y="344658"/>
                      <a:pt x="180349" y="344658"/>
                    </a:cubicBezTo>
                    <a:cubicBezTo>
                      <a:pt x="180349" y="345073"/>
                      <a:pt x="180418" y="345487"/>
                      <a:pt x="180487" y="345901"/>
                    </a:cubicBezTo>
                    <a:cubicBezTo>
                      <a:pt x="180487" y="345901"/>
                      <a:pt x="180487" y="345901"/>
                      <a:pt x="180487" y="345901"/>
                    </a:cubicBezTo>
                    <a:cubicBezTo>
                      <a:pt x="180487" y="346177"/>
                      <a:pt x="180556" y="346522"/>
                      <a:pt x="180556" y="346798"/>
                    </a:cubicBezTo>
                    <a:cubicBezTo>
                      <a:pt x="180556" y="346798"/>
                      <a:pt x="180556" y="346867"/>
                      <a:pt x="180556" y="346867"/>
                    </a:cubicBezTo>
                    <a:cubicBezTo>
                      <a:pt x="180556" y="347075"/>
                      <a:pt x="180556" y="347213"/>
                      <a:pt x="180625" y="347420"/>
                    </a:cubicBezTo>
                    <a:cubicBezTo>
                      <a:pt x="180625" y="347420"/>
                      <a:pt x="180625" y="347420"/>
                      <a:pt x="180625" y="347489"/>
                    </a:cubicBezTo>
                    <a:cubicBezTo>
                      <a:pt x="180625" y="347765"/>
                      <a:pt x="180694" y="348041"/>
                      <a:pt x="180694" y="348317"/>
                    </a:cubicBezTo>
                    <a:lnTo>
                      <a:pt x="180694" y="348248"/>
                    </a:lnTo>
                    <a:cubicBezTo>
                      <a:pt x="180694" y="348455"/>
                      <a:pt x="180763" y="348593"/>
                      <a:pt x="180763" y="348800"/>
                    </a:cubicBezTo>
                    <a:cubicBezTo>
                      <a:pt x="180763" y="348800"/>
                      <a:pt x="180763" y="348800"/>
                      <a:pt x="180763" y="348800"/>
                    </a:cubicBezTo>
                    <a:cubicBezTo>
                      <a:pt x="180763" y="348939"/>
                      <a:pt x="180763" y="349077"/>
                      <a:pt x="180832" y="349215"/>
                    </a:cubicBezTo>
                    <a:cubicBezTo>
                      <a:pt x="180901" y="349560"/>
                      <a:pt x="180901" y="349836"/>
                      <a:pt x="180970" y="350181"/>
                    </a:cubicBezTo>
                    <a:cubicBezTo>
                      <a:pt x="180970" y="350250"/>
                      <a:pt x="180970" y="350319"/>
                      <a:pt x="180970" y="350388"/>
                    </a:cubicBezTo>
                    <a:cubicBezTo>
                      <a:pt x="180970" y="350388"/>
                      <a:pt x="180970" y="350388"/>
                      <a:pt x="180970" y="350457"/>
                    </a:cubicBezTo>
                    <a:cubicBezTo>
                      <a:pt x="181039" y="350802"/>
                      <a:pt x="181039" y="351148"/>
                      <a:pt x="181108" y="351493"/>
                    </a:cubicBezTo>
                    <a:lnTo>
                      <a:pt x="181108" y="351424"/>
                    </a:lnTo>
                    <a:cubicBezTo>
                      <a:pt x="181108" y="351493"/>
                      <a:pt x="181108" y="351562"/>
                      <a:pt x="181108" y="351562"/>
                    </a:cubicBezTo>
                    <a:cubicBezTo>
                      <a:pt x="181177" y="351907"/>
                      <a:pt x="181177" y="352252"/>
                      <a:pt x="181246" y="352528"/>
                    </a:cubicBezTo>
                    <a:lnTo>
                      <a:pt x="181246" y="352528"/>
                    </a:lnTo>
                    <a:cubicBezTo>
                      <a:pt x="181315" y="352943"/>
                      <a:pt x="181384" y="353426"/>
                      <a:pt x="181453" y="353840"/>
                    </a:cubicBezTo>
                    <a:cubicBezTo>
                      <a:pt x="181453" y="353840"/>
                      <a:pt x="181453" y="353840"/>
                      <a:pt x="181453" y="353840"/>
                    </a:cubicBezTo>
                    <a:cubicBezTo>
                      <a:pt x="181522" y="354254"/>
                      <a:pt x="181591" y="354738"/>
                      <a:pt x="181660" y="355152"/>
                    </a:cubicBezTo>
                    <a:cubicBezTo>
                      <a:pt x="181729" y="355566"/>
                      <a:pt x="181799" y="355911"/>
                      <a:pt x="181868" y="356325"/>
                    </a:cubicBezTo>
                    <a:cubicBezTo>
                      <a:pt x="181868" y="356394"/>
                      <a:pt x="181868" y="356463"/>
                      <a:pt x="181868" y="356463"/>
                    </a:cubicBezTo>
                    <a:lnTo>
                      <a:pt x="181868" y="356602"/>
                    </a:lnTo>
                    <a:cubicBezTo>
                      <a:pt x="181937" y="356947"/>
                      <a:pt x="182006" y="357292"/>
                      <a:pt x="182075" y="357637"/>
                    </a:cubicBezTo>
                    <a:cubicBezTo>
                      <a:pt x="182075" y="357706"/>
                      <a:pt x="182075" y="357706"/>
                      <a:pt x="182075" y="357775"/>
                    </a:cubicBezTo>
                    <a:cubicBezTo>
                      <a:pt x="182075" y="357775"/>
                      <a:pt x="182075" y="357844"/>
                      <a:pt x="182075" y="357844"/>
                    </a:cubicBezTo>
                    <a:cubicBezTo>
                      <a:pt x="182144" y="358051"/>
                      <a:pt x="182144" y="358258"/>
                      <a:pt x="182213" y="358535"/>
                    </a:cubicBezTo>
                    <a:cubicBezTo>
                      <a:pt x="182282" y="358742"/>
                      <a:pt x="182282" y="358949"/>
                      <a:pt x="182351" y="359225"/>
                    </a:cubicBezTo>
                    <a:cubicBezTo>
                      <a:pt x="182351" y="359225"/>
                      <a:pt x="182351" y="359294"/>
                      <a:pt x="182351" y="359294"/>
                    </a:cubicBezTo>
                    <a:cubicBezTo>
                      <a:pt x="182420" y="359432"/>
                      <a:pt x="182420" y="359639"/>
                      <a:pt x="182489" y="359777"/>
                    </a:cubicBezTo>
                    <a:cubicBezTo>
                      <a:pt x="182558" y="359984"/>
                      <a:pt x="182627" y="360260"/>
                      <a:pt x="182627" y="360468"/>
                    </a:cubicBezTo>
                    <a:lnTo>
                      <a:pt x="182627" y="360606"/>
                    </a:lnTo>
                    <a:cubicBezTo>
                      <a:pt x="182627" y="360675"/>
                      <a:pt x="182627" y="360744"/>
                      <a:pt x="182696" y="360813"/>
                    </a:cubicBezTo>
                    <a:cubicBezTo>
                      <a:pt x="182765" y="361158"/>
                      <a:pt x="182834" y="361434"/>
                      <a:pt x="182972" y="361779"/>
                    </a:cubicBezTo>
                    <a:cubicBezTo>
                      <a:pt x="183110" y="362193"/>
                      <a:pt x="183179" y="362608"/>
                      <a:pt x="183317" y="363091"/>
                    </a:cubicBezTo>
                    <a:cubicBezTo>
                      <a:pt x="183317" y="363091"/>
                      <a:pt x="183317" y="363091"/>
                      <a:pt x="183317" y="363091"/>
                    </a:cubicBezTo>
                    <a:cubicBezTo>
                      <a:pt x="183455" y="363505"/>
                      <a:pt x="183524" y="363850"/>
                      <a:pt x="183663" y="364265"/>
                    </a:cubicBezTo>
                    <a:cubicBezTo>
                      <a:pt x="183663" y="364265"/>
                      <a:pt x="183663" y="364333"/>
                      <a:pt x="183663" y="364333"/>
                    </a:cubicBezTo>
                    <a:cubicBezTo>
                      <a:pt x="183663" y="364333"/>
                      <a:pt x="183663" y="364333"/>
                      <a:pt x="183663" y="364333"/>
                    </a:cubicBezTo>
                    <a:cubicBezTo>
                      <a:pt x="183732" y="364679"/>
                      <a:pt x="183870" y="364955"/>
                      <a:pt x="183939" y="365300"/>
                    </a:cubicBezTo>
                    <a:cubicBezTo>
                      <a:pt x="184008" y="365438"/>
                      <a:pt x="184008" y="365576"/>
                      <a:pt x="184077" y="365714"/>
                    </a:cubicBezTo>
                    <a:cubicBezTo>
                      <a:pt x="184146" y="366059"/>
                      <a:pt x="184284" y="366336"/>
                      <a:pt x="184353" y="366681"/>
                    </a:cubicBezTo>
                    <a:cubicBezTo>
                      <a:pt x="184422" y="366819"/>
                      <a:pt x="184422" y="366888"/>
                      <a:pt x="184491" y="367026"/>
                    </a:cubicBezTo>
                    <a:cubicBezTo>
                      <a:pt x="184491" y="367026"/>
                      <a:pt x="184491" y="367026"/>
                      <a:pt x="184491" y="367026"/>
                    </a:cubicBezTo>
                    <a:cubicBezTo>
                      <a:pt x="184560" y="367371"/>
                      <a:pt x="184698" y="367716"/>
                      <a:pt x="184836" y="367992"/>
                    </a:cubicBezTo>
                    <a:cubicBezTo>
                      <a:pt x="184836" y="367992"/>
                      <a:pt x="184836" y="368061"/>
                      <a:pt x="184836" y="368061"/>
                    </a:cubicBezTo>
                    <a:cubicBezTo>
                      <a:pt x="184836" y="368130"/>
                      <a:pt x="184905" y="368200"/>
                      <a:pt x="184905" y="368269"/>
                    </a:cubicBezTo>
                    <a:cubicBezTo>
                      <a:pt x="184905" y="368338"/>
                      <a:pt x="184974" y="368407"/>
                      <a:pt x="184974" y="368545"/>
                    </a:cubicBezTo>
                    <a:cubicBezTo>
                      <a:pt x="184974" y="368545"/>
                      <a:pt x="184974" y="368545"/>
                      <a:pt x="184974" y="368614"/>
                    </a:cubicBezTo>
                    <a:cubicBezTo>
                      <a:pt x="185112" y="368959"/>
                      <a:pt x="185181" y="369235"/>
                      <a:pt x="185319" y="369580"/>
                    </a:cubicBezTo>
                    <a:cubicBezTo>
                      <a:pt x="185457" y="369925"/>
                      <a:pt x="185526" y="370202"/>
                      <a:pt x="185665" y="370547"/>
                    </a:cubicBezTo>
                    <a:cubicBezTo>
                      <a:pt x="185734" y="370685"/>
                      <a:pt x="185734" y="370823"/>
                      <a:pt x="185803" y="370961"/>
                    </a:cubicBezTo>
                    <a:cubicBezTo>
                      <a:pt x="185803" y="371030"/>
                      <a:pt x="185872" y="371099"/>
                      <a:pt x="185872" y="371168"/>
                    </a:cubicBezTo>
                    <a:cubicBezTo>
                      <a:pt x="185872" y="371237"/>
                      <a:pt x="185941" y="371375"/>
                      <a:pt x="185941" y="371444"/>
                    </a:cubicBezTo>
                    <a:cubicBezTo>
                      <a:pt x="185941" y="371444"/>
                      <a:pt x="185941" y="371444"/>
                      <a:pt x="185941" y="371444"/>
                    </a:cubicBezTo>
                    <a:cubicBezTo>
                      <a:pt x="186079" y="371720"/>
                      <a:pt x="186148" y="371996"/>
                      <a:pt x="186286" y="372342"/>
                    </a:cubicBezTo>
                    <a:cubicBezTo>
                      <a:pt x="186286" y="372411"/>
                      <a:pt x="186355" y="372480"/>
                      <a:pt x="186355" y="372480"/>
                    </a:cubicBezTo>
                    <a:cubicBezTo>
                      <a:pt x="186355" y="372549"/>
                      <a:pt x="186424" y="372618"/>
                      <a:pt x="186424" y="372687"/>
                    </a:cubicBezTo>
                    <a:cubicBezTo>
                      <a:pt x="186493" y="372894"/>
                      <a:pt x="186631" y="373170"/>
                      <a:pt x="186700" y="373377"/>
                    </a:cubicBezTo>
                    <a:cubicBezTo>
                      <a:pt x="186700" y="373377"/>
                      <a:pt x="186700" y="373377"/>
                      <a:pt x="186700" y="373377"/>
                    </a:cubicBezTo>
                    <a:cubicBezTo>
                      <a:pt x="186838" y="373722"/>
                      <a:pt x="186976" y="374068"/>
                      <a:pt x="187114" y="374344"/>
                    </a:cubicBezTo>
                    <a:cubicBezTo>
                      <a:pt x="187114" y="374344"/>
                      <a:pt x="187114" y="374413"/>
                      <a:pt x="187114" y="374413"/>
                    </a:cubicBezTo>
                    <a:cubicBezTo>
                      <a:pt x="187114" y="374482"/>
                      <a:pt x="187114" y="374482"/>
                      <a:pt x="187183" y="374551"/>
                    </a:cubicBezTo>
                    <a:cubicBezTo>
                      <a:pt x="187321" y="374827"/>
                      <a:pt x="187390" y="375103"/>
                      <a:pt x="187529" y="375310"/>
                    </a:cubicBezTo>
                    <a:cubicBezTo>
                      <a:pt x="187529" y="375379"/>
                      <a:pt x="187529" y="375379"/>
                      <a:pt x="187598" y="375448"/>
                    </a:cubicBezTo>
                    <a:cubicBezTo>
                      <a:pt x="187667" y="375586"/>
                      <a:pt x="187736" y="375724"/>
                      <a:pt x="187805" y="375863"/>
                    </a:cubicBezTo>
                    <a:cubicBezTo>
                      <a:pt x="187943" y="376208"/>
                      <a:pt x="188081" y="376553"/>
                      <a:pt x="188219" y="376898"/>
                    </a:cubicBezTo>
                    <a:lnTo>
                      <a:pt x="188219" y="376967"/>
                    </a:lnTo>
                    <a:cubicBezTo>
                      <a:pt x="188219" y="377036"/>
                      <a:pt x="188288" y="377105"/>
                      <a:pt x="188288" y="377105"/>
                    </a:cubicBezTo>
                    <a:cubicBezTo>
                      <a:pt x="188357" y="377312"/>
                      <a:pt x="188495" y="377588"/>
                      <a:pt x="188564" y="377796"/>
                    </a:cubicBezTo>
                    <a:cubicBezTo>
                      <a:pt x="188633" y="378003"/>
                      <a:pt x="188771" y="378210"/>
                      <a:pt x="188840" y="378486"/>
                    </a:cubicBezTo>
                    <a:cubicBezTo>
                      <a:pt x="188840" y="378555"/>
                      <a:pt x="188840" y="378555"/>
                      <a:pt x="188909" y="378624"/>
                    </a:cubicBezTo>
                    <a:lnTo>
                      <a:pt x="188978" y="378693"/>
                    </a:lnTo>
                    <a:cubicBezTo>
                      <a:pt x="189047" y="378762"/>
                      <a:pt x="189047" y="378831"/>
                      <a:pt x="189116" y="378969"/>
                    </a:cubicBezTo>
                    <a:cubicBezTo>
                      <a:pt x="189185" y="379107"/>
                      <a:pt x="189254" y="379245"/>
                      <a:pt x="189323" y="379452"/>
                    </a:cubicBezTo>
                    <a:cubicBezTo>
                      <a:pt x="189323" y="379452"/>
                      <a:pt x="189323" y="379452"/>
                      <a:pt x="189323" y="379521"/>
                    </a:cubicBezTo>
                    <a:cubicBezTo>
                      <a:pt x="189392" y="379659"/>
                      <a:pt x="189392" y="379729"/>
                      <a:pt x="189462" y="379867"/>
                    </a:cubicBezTo>
                    <a:cubicBezTo>
                      <a:pt x="189600" y="380143"/>
                      <a:pt x="189738" y="380488"/>
                      <a:pt x="189876" y="380764"/>
                    </a:cubicBezTo>
                    <a:cubicBezTo>
                      <a:pt x="189876" y="380764"/>
                      <a:pt x="189876" y="380764"/>
                      <a:pt x="189876" y="380764"/>
                    </a:cubicBezTo>
                    <a:cubicBezTo>
                      <a:pt x="190083" y="381178"/>
                      <a:pt x="190290" y="381592"/>
                      <a:pt x="190497" y="382007"/>
                    </a:cubicBezTo>
                    <a:cubicBezTo>
                      <a:pt x="190497" y="382007"/>
                      <a:pt x="190497" y="382007"/>
                      <a:pt x="190497" y="382007"/>
                    </a:cubicBezTo>
                    <a:cubicBezTo>
                      <a:pt x="190635" y="382352"/>
                      <a:pt x="190842" y="382628"/>
                      <a:pt x="190980" y="382973"/>
                    </a:cubicBezTo>
                    <a:cubicBezTo>
                      <a:pt x="190980" y="383042"/>
                      <a:pt x="191049" y="383042"/>
                      <a:pt x="191049" y="383111"/>
                    </a:cubicBezTo>
                    <a:cubicBezTo>
                      <a:pt x="191049" y="383180"/>
                      <a:pt x="191118" y="383249"/>
                      <a:pt x="191118" y="383318"/>
                    </a:cubicBezTo>
                    <a:cubicBezTo>
                      <a:pt x="191256" y="383594"/>
                      <a:pt x="191394" y="383871"/>
                      <a:pt x="191533" y="384147"/>
                    </a:cubicBezTo>
                    <a:cubicBezTo>
                      <a:pt x="191602" y="384216"/>
                      <a:pt x="191602" y="384354"/>
                      <a:pt x="191671" y="384423"/>
                    </a:cubicBezTo>
                    <a:cubicBezTo>
                      <a:pt x="191671" y="384423"/>
                      <a:pt x="191671" y="384492"/>
                      <a:pt x="191740" y="384492"/>
                    </a:cubicBezTo>
                    <a:cubicBezTo>
                      <a:pt x="191809" y="384630"/>
                      <a:pt x="191878" y="384837"/>
                      <a:pt x="192016" y="384975"/>
                    </a:cubicBezTo>
                    <a:cubicBezTo>
                      <a:pt x="192154" y="385182"/>
                      <a:pt x="192223" y="385458"/>
                      <a:pt x="192361" y="385666"/>
                    </a:cubicBezTo>
                    <a:lnTo>
                      <a:pt x="192361" y="385735"/>
                    </a:lnTo>
                    <a:cubicBezTo>
                      <a:pt x="192361" y="385735"/>
                      <a:pt x="192361" y="385735"/>
                      <a:pt x="192361" y="385804"/>
                    </a:cubicBezTo>
                    <a:cubicBezTo>
                      <a:pt x="192361" y="385873"/>
                      <a:pt x="192430" y="385873"/>
                      <a:pt x="192430" y="385942"/>
                    </a:cubicBezTo>
                    <a:cubicBezTo>
                      <a:pt x="192568" y="386218"/>
                      <a:pt x="192775" y="386494"/>
                      <a:pt x="192913" y="386839"/>
                    </a:cubicBezTo>
                    <a:cubicBezTo>
                      <a:pt x="192913" y="386839"/>
                      <a:pt x="192913" y="386839"/>
                      <a:pt x="192913" y="386839"/>
                    </a:cubicBezTo>
                    <a:cubicBezTo>
                      <a:pt x="193120" y="387184"/>
                      <a:pt x="193327" y="387599"/>
                      <a:pt x="193535" y="387944"/>
                    </a:cubicBezTo>
                    <a:cubicBezTo>
                      <a:pt x="193535" y="387944"/>
                      <a:pt x="193535" y="387944"/>
                      <a:pt x="193535" y="387944"/>
                    </a:cubicBezTo>
                    <a:cubicBezTo>
                      <a:pt x="193535" y="387944"/>
                      <a:pt x="193535" y="387944"/>
                      <a:pt x="193535" y="387944"/>
                    </a:cubicBezTo>
                    <a:cubicBezTo>
                      <a:pt x="193604" y="388013"/>
                      <a:pt x="193604" y="388151"/>
                      <a:pt x="193673" y="388220"/>
                    </a:cubicBezTo>
                    <a:cubicBezTo>
                      <a:pt x="193673" y="388289"/>
                      <a:pt x="193742" y="388289"/>
                      <a:pt x="193742" y="388358"/>
                    </a:cubicBezTo>
                    <a:cubicBezTo>
                      <a:pt x="193811" y="388496"/>
                      <a:pt x="193880" y="388565"/>
                      <a:pt x="193949" y="388703"/>
                    </a:cubicBezTo>
                    <a:cubicBezTo>
                      <a:pt x="194087" y="388910"/>
                      <a:pt x="194225" y="389117"/>
                      <a:pt x="194363" y="389324"/>
                    </a:cubicBezTo>
                    <a:cubicBezTo>
                      <a:pt x="194363" y="389324"/>
                      <a:pt x="194363" y="389324"/>
                      <a:pt x="194363" y="389394"/>
                    </a:cubicBezTo>
                    <a:cubicBezTo>
                      <a:pt x="194570" y="389739"/>
                      <a:pt x="194846" y="390153"/>
                      <a:pt x="195053" y="390498"/>
                    </a:cubicBezTo>
                    <a:cubicBezTo>
                      <a:pt x="195053" y="390498"/>
                      <a:pt x="195053" y="390498"/>
                      <a:pt x="195053" y="390498"/>
                    </a:cubicBezTo>
                    <a:cubicBezTo>
                      <a:pt x="195053" y="390498"/>
                      <a:pt x="195053" y="390567"/>
                      <a:pt x="195122" y="390567"/>
                    </a:cubicBezTo>
                    <a:cubicBezTo>
                      <a:pt x="195330" y="390912"/>
                      <a:pt x="195537" y="391257"/>
                      <a:pt x="195813" y="391603"/>
                    </a:cubicBezTo>
                    <a:cubicBezTo>
                      <a:pt x="195813" y="391603"/>
                      <a:pt x="195813" y="391603"/>
                      <a:pt x="195813" y="391603"/>
                    </a:cubicBezTo>
                    <a:lnTo>
                      <a:pt x="195813" y="391603"/>
                    </a:lnTo>
                    <a:cubicBezTo>
                      <a:pt x="196020" y="391948"/>
                      <a:pt x="196296" y="392362"/>
                      <a:pt x="196503" y="392707"/>
                    </a:cubicBezTo>
                    <a:cubicBezTo>
                      <a:pt x="196572" y="392845"/>
                      <a:pt x="196710" y="392983"/>
                      <a:pt x="196779" y="393121"/>
                    </a:cubicBezTo>
                    <a:cubicBezTo>
                      <a:pt x="196779" y="393121"/>
                      <a:pt x="196779" y="393121"/>
                      <a:pt x="196779" y="393121"/>
                    </a:cubicBezTo>
                    <a:cubicBezTo>
                      <a:pt x="196917" y="393329"/>
                      <a:pt x="197124" y="393605"/>
                      <a:pt x="197263" y="393812"/>
                    </a:cubicBezTo>
                    <a:cubicBezTo>
                      <a:pt x="197332" y="393881"/>
                      <a:pt x="197401" y="393950"/>
                      <a:pt x="197470" y="394088"/>
                    </a:cubicBezTo>
                    <a:cubicBezTo>
                      <a:pt x="197539" y="394157"/>
                      <a:pt x="197539" y="394157"/>
                      <a:pt x="197608" y="394226"/>
                    </a:cubicBezTo>
                    <a:cubicBezTo>
                      <a:pt x="197746" y="394433"/>
                      <a:pt x="197953" y="394709"/>
                      <a:pt x="198091" y="394916"/>
                    </a:cubicBezTo>
                    <a:cubicBezTo>
                      <a:pt x="198091" y="394916"/>
                      <a:pt x="198091" y="394916"/>
                      <a:pt x="198091" y="394916"/>
                    </a:cubicBezTo>
                    <a:cubicBezTo>
                      <a:pt x="198160" y="395054"/>
                      <a:pt x="198298" y="395193"/>
                      <a:pt x="198367" y="395331"/>
                    </a:cubicBezTo>
                    <a:cubicBezTo>
                      <a:pt x="198505" y="395538"/>
                      <a:pt x="198712" y="395814"/>
                      <a:pt x="198850" y="396021"/>
                    </a:cubicBezTo>
                    <a:cubicBezTo>
                      <a:pt x="198850" y="396021"/>
                      <a:pt x="198850" y="396090"/>
                      <a:pt x="198919" y="396090"/>
                    </a:cubicBezTo>
                    <a:cubicBezTo>
                      <a:pt x="199196" y="396435"/>
                      <a:pt x="199403" y="396780"/>
                      <a:pt x="199679" y="397126"/>
                    </a:cubicBezTo>
                    <a:cubicBezTo>
                      <a:pt x="199679" y="397126"/>
                      <a:pt x="199679" y="397126"/>
                      <a:pt x="199679" y="397126"/>
                    </a:cubicBezTo>
                    <a:cubicBezTo>
                      <a:pt x="199679" y="397195"/>
                      <a:pt x="199748" y="397195"/>
                      <a:pt x="199748" y="397264"/>
                    </a:cubicBezTo>
                    <a:cubicBezTo>
                      <a:pt x="199955" y="397609"/>
                      <a:pt x="200231" y="397885"/>
                      <a:pt x="200438" y="398161"/>
                    </a:cubicBezTo>
                    <a:lnTo>
                      <a:pt x="200438" y="398161"/>
                    </a:lnTo>
                    <a:cubicBezTo>
                      <a:pt x="200714" y="398506"/>
                      <a:pt x="200990" y="398851"/>
                      <a:pt x="201267" y="399197"/>
                    </a:cubicBezTo>
                    <a:cubicBezTo>
                      <a:pt x="201267" y="399197"/>
                      <a:pt x="201267" y="399197"/>
                      <a:pt x="201336" y="399266"/>
                    </a:cubicBezTo>
                    <a:cubicBezTo>
                      <a:pt x="201543" y="399542"/>
                      <a:pt x="201750" y="399749"/>
                      <a:pt x="201957" y="400025"/>
                    </a:cubicBezTo>
                    <a:cubicBezTo>
                      <a:pt x="202026" y="400094"/>
                      <a:pt x="202026" y="400163"/>
                      <a:pt x="202095" y="400163"/>
                    </a:cubicBezTo>
                    <a:cubicBezTo>
                      <a:pt x="202095" y="400232"/>
                      <a:pt x="202164" y="400232"/>
                      <a:pt x="202164" y="400301"/>
                    </a:cubicBezTo>
                    <a:cubicBezTo>
                      <a:pt x="202233" y="400439"/>
                      <a:pt x="202371" y="400508"/>
                      <a:pt x="202440" y="400646"/>
                    </a:cubicBezTo>
                    <a:cubicBezTo>
                      <a:pt x="202785" y="401130"/>
                      <a:pt x="203200" y="401544"/>
                      <a:pt x="203545" y="402027"/>
                    </a:cubicBezTo>
                    <a:cubicBezTo>
                      <a:pt x="203545" y="402027"/>
                      <a:pt x="203545" y="402027"/>
                      <a:pt x="203545" y="402027"/>
                    </a:cubicBezTo>
                    <a:cubicBezTo>
                      <a:pt x="203614" y="402165"/>
                      <a:pt x="203752" y="402303"/>
                      <a:pt x="203821" y="402372"/>
                    </a:cubicBezTo>
                    <a:cubicBezTo>
                      <a:pt x="204028" y="402579"/>
                      <a:pt x="204235" y="402855"/>
                      <a:pt x="204373" y="403063"/>
                    </a:cubicBezTo>
                    <a:cubicBezTo>
                      <a:pt x="204442" y="403132"/>
                      <a:pt x="204442" y="403132"/>
                      <a:pt x="204511" y="403201"/>
                    </a:cubicBezTo>
                    <a:cubicBezTo>
                      <a:pt x="204580" y="403270"/>
                      <a:pt x="204580" y="403339"/>
                      <a:pt x="204649" y="403339"/>
                    </a:cubicBezTo>
                    <a:lnTo>
                      <a:pt x="204649" y="403339"/>
                    </a:lnTo>
                    <a:cubicBezTo>
                      <a:pt x="204718" y="403408"/>
                      <a:pt x="204787" y="403477"/>
                      <a:pt x="204787" y="403546"/>
                    </a:cubicBezTo>
                    <a:cubicBezTo>
                      <a:pt x="204995" y="403822"/>
                      <a:pt x="205271" y="404098"/>
                      <a:pt x="205478" y="404374"/>
                    </a:cubicBezTo>
                    <a:cubicBezTo>
                      <a:pt x="205616" y="404512"/>
                      <a:pt x="205685" y="404581"/>
                      <a:pt x="205823" y="404719"/>
                    </a:cubicBezTo>
                    <a:cubicBezTo>
                      <a:pt x="206030" y="404927"/>
                      <a:pt x="206168" y="405134"/>
                      <a:pt x="206375" y="405341"/>
                    </a:cubicBezTo>
                    <a:cubicBezTo>
                      <a:pt x="206651" y="405617"/>
                      <a:pt x="206928" y="405962"/>
                      <a:pt x="207204" y="406238"/>
                    </a:cubicBezTo>
                    <a:cubicBezTo>
                      <a:pt x="207204" y="406238"/>
                      <a:pt x="207273" y="406307"/>
                      <a:pt x="207273" y="406307"/>
                    </a:cubicBezTo>
                    <a:lnTo>
                      <a:pt x="207342" y="406376"/>
                    </a:lnTo>
                    <a:cubicBezTo>
                      <a:pt x="207618" y="406721"/>
                      <a:pt x="207963" y="406998"/>
                      <a:pt x="208239" y="407343"/>
                    </a:cubicBezTo>
                    <a:cubicBezTo>
                      <a:pt x="208308" y="407412"/>
                      <a:pt x="208377" y="407481"/>
                      <a:pt x="208446" y="407550"/>
                    </a:cubicBezTo>
                    <a:lnTo>
                      <a:pt x="208446" y="407550"/>
                    </a:lnTo>
                    <a:cubicBezTo>
                      <a:pt x="208653" y="407757"/>
                      <a:pt x="208930" y="408033"/>
                      <a:pt x="209137" y="408240"/>
                    </a:cubicBezTo>
                    <a:cubicBezTo>
                      <a:pt x="209137" y="408240"/>
                      <a:pt x="209206" y="408309"/>
                      <a:pt x="209206" y="408309"/>
                    </a:cubicBezTo>
                    <a:lnTo>
                      <a:pt x="209206" y="408309"/>
                    </a:lnTo>
                    <a:cubicBezTo>
                      <a:pt x="209482" y="408585"/>
                      <a:pt x="209758" y="408862"/>
                      <a:pt x="210034" y="409138"/>
                    </a:cubicBezTo>
                    <a:lnTo>
                      <a:pt x="210034" y="409138"/>
                    </a:lnTo>
                    <a:lnTo>
                      <a:pt x="210034" y="409138"/>
                    </a:lnTo>
                    <a:cubicBezTo>
                      <a:pt x="210034" y="409138"/>
                      <a:pt x="210034" y="409138"/>
                      <a:pt x="210034" y="409138"/>
                    </a:cubicBezTo>
                    <a:cubicBezTo>
                      <a:pt x="210034" y="409138"/>
                      <a:pt x="210034" y="409138"/>
                      <a:pt x="210034" y="409138"/>
                    </a:cubicBezTo>
                    <a:lnTo>
                      <a:pt x="210034" y="409138"/>
                    </a:lnTo>
                    <a:cubicBezTo>
                      <a:pt x="210310" y="409414"/>
                      <a:pt x="210517" y="409621"/>
                      <a:pt x="210794" y="409828"/>
                    </a:cubicBezTo>
                    <a:cubicBezTo>
                      <a:pt x="210863" y="409897"/>
                      <a:pt x="210932" y="409966"/>
                      <a:pt x="211001" y="410035"/>
                    </a:cubicBezTo>
                    <a:cubicBezTo>
                      <a:pt x="211346" y="410311"/>
                      <a:pt x="211622" y="410657"/>
                      <a:pt x="211967" y="410933"/>
                    </a:cubicBezTo>
                    <a:cubicBezTo>
                      <a:pt x="211967" y="410933"/>
                      <a:pt x="211967" y="410933"/>
                      <a:pt x="211967" y="410933"/>
                    </a:cubicBezTo>
                    <a:cubicBezTo>
                      <a:pt x="211967" y="410933"/>
                      <a:pt x="211967" y="410933"/>
                      <a:pt x="211967" y="410933"/>
                    </a:cubicBezTo>
                    <a:cubicBezTo>
                      <a:pt x="212243" y="411140"/>
                      <a:pt x="212450" y="411416"/>
                      <a:pt x="212727" y="411623"/>
                    </a:cubicBezTo>
                    <a:cubicBezTo>
                      <a:pt x="212727" y="411623"/>
                      <a:pt x="212727" y="411623"/>
                      <a:pt x="212727" y="411623"/>
                    </a:cubicBezTo>
                    <a:cubicBezTo>
                      <a:pt x="212796" y="411692"/>
                      <a:pt x="212865" y="411761"/>
                      <a:pt x="212934" y="411830"/>
                    </a:cubicBezTo>
                    <a:cubicBezTo>
                      <a:pt x="212934" y="411830"/>
                      <a:pt x="212934" y="411830"/>
                      <a:pt x="212934" y="411830"/>
                    </a:cubicBezTo>
                    <a:cubicBezTo>
                      <a:pt x="213141" y="412037"/>
                      <a:pt x="213417" y="412244"/>
                      <a:pt x="213624" y="412451"/>
                    </a:cubicBezTo>
                    <a:cubicBezTo>
                      <a:pt x="213693" y="412520"/>
                      <a:pt x="213831" y="412659"/>
                      <a:pt x="213900" y="412728"/>
                    </a:cubicBezTo>
                    <a:cubicBezTo>
                      <a:pt x="213900" y="412728"/>
                      <a:pt x="213900" y="412728"/>
                      <a:pt x="213900" y="412728"/>
                    </a:cubicBezTo>
                    <a:cubicBezTo>
                      <a:pt x="213900" y="412728"/>
                      <a:pt x="213900" y="412728"/>
                      <a:pt x="213900" y="412728"/>
                    </a:cubicBezTo>
                    <a:cubicBezTo>
                      <a:pt x="214176" y="413004"/>
                      <a:pt x="214452" y="413211"/>
                      <a:pt x="214729" y="413487"/>
                    </a:cubicBezTo>
                    <a:cubicBezTo>
                      <a:pt x="214798" y="413556"/>
                      <a:pt x="214798" y="413556"/>
                      <a:pt x="214867" y="413625"/>
                    </a:cubicBezTo>
                    <a:cubicBezTo>
                      <a:pt x="215143" y="413832"/>
                      <a:pt x="215350" y="414039"/>
                      <a:pt x="215626" y="414246"/>
                    </a:cubicBezTo>
                    <a:cubicBezTo>
                      <a:pt x="215695" y="414315"/>
                      <a:pt x="215833" y="414384"/>
                      <a:pt x="215902" y="414454"/>
                    </a:cubicBezTo>
                    <a:cubicBezTo>
                      <a:pt x="215902" y="414454"/>
                      <a:pt x="215902" y="414454"/>
                      <a:pt x="215902" y="414454"/>
                    </a:cubicBezTo>
                    <a:cubicBezTo>
                      <a:pt x="216178" y="414730"/>
                      <a:pt x="216524" y="414937"/>
                      <a:pt x="216800" y="415213"/>
                    </a:cubicBezTo>
                    <a:cubicBezTo>
                      <a:pt x="216800" y="415213"/>
                      <a:pt x="216800" y="415213"/>
                      <a:pt x="216869" y="415213"/>
                    </a:cubicBezTo>
                    <a:cubicBezTo>
                      <a:pt x="216869" y="415213"/>
                      <a:pt x="216938" y="415282"/>
                      <a:pt x="216938" y="415282"/>
                    </a:cubicBezTo>
                    <a:cubicBezTo>
                      <a:pt x="216938" y="415282"/>
                      <a:pt x="216938" y="415282"/>
                      <a:pt x="217007" y="415282"/>
                    </a:cubicBezTo>
                    <a:cubicBezTo>
                      <a:pt x="217352" y="415558"/>
                      <a:pt x="217697" y="415834"/>
                      <a:pt x="218042" y="416110"/>
                    </a:cubicBezTo>
                    <a:cubicBezTo>
                      <a:pt x="218042" y="416110"/>
                      <a:pt x="218042" y="416110"/>
                      <a:pt x="218042" y="416110"/>
                    </a:cubicBezTo>
                    <a:cubicBezTo>
                      <a:pt x="218111" y="416179"/>
                      <a:pt x="218249" y="416248"/>
                      <a:pt x="218318" y="416317"/>
                    </a:cubicBezTo>
                    <a:cubicBezTo>
                      <a:pt x="218526" y="416456"/>
                      <a:pt x="218733" y="416663"/>
                      <a:pt x="218940" y="416801"/>
                    </a:cubicBezTo>
                    <a:cubicBezTo>
                      <a:pt x="218940" y="416801"/>
                      <a:pt x="219009" y="416870"/>
                      <a:pt x="219009" y="416870"/>
                    </a:cubicBezTo>
                    <a:cubicBezTo>
                      <a:pt x="219078" y="416939"/>
                      <a:pt x="219216" y="417008"/>
                      <a:pt x="219285" y="417077"/>
                    </a:cubicBezTo>
                    <a:cubicBezTo>
                      <a:pt x="219561" y="417284"/>
                      <a:pt x="219768" y="417491"/>
                      <a:pt x="220044" y="417698"/>
                    </a:cubicBezTo>
                    <a:cubicBezTo>
                      <a:pt x="220044" y="417698"/>
                      <a:pt x="220113" y="417698"/>
                      <a:pt x="220113" y="417767"/>
                    </a:cubicBezTo>
                    <a:cubicBezTo>
                      <a:pt x="220251" y="417836"/>
                      <a:pt x="220321" y="417974"/>
                      <a:pt x="220459" y="418043"/>
                    </a:cubicBezTo>
                    <a:cubicBezTo>
                      <a:pt x="220666" y="418181"/>
                      <a:pt x="220873" y="418320"/>
                      <a:pt x="221080" y="418458"/>
                    </a:cubicBezTo>
                    <a:cubicBezTo>
                      <a:pt x="221080" y="418458"/>
                      <a:pt x="221149" y="418458"/>
                      <a:pt x="221149" y="418527"/>
                    </a:cubicBezTo>
                    <a:lnTo>
                      <a:pt x="221149" y="418527"/>
                    </a:lnTo>
                    <a:cubicBezTo>
                      <a:pt x="221494" y="418803"/>
                      <a:pt x="221839" y="419079"/>
                      <a:pt x="222254" y="419286"/>
                    </a:cubicBezTo>
                    <a:cubicBezTo>
                      <a:pt x="222254" y="419286"/>
                      <a:pt x="222254" y="419286"/>
                      <a:pt x="222254" y="419286"/>
                    </a:cubicBezTo>
                    <a:cubicBezTo>
                      <a:pt x="222392" y="419355"/>
                      <a:pt x="222530" y="419493"/>
                      <a:pt x="222668" y="419562"/>
                    </a:cubicBezTo>
                    <a:cubicBezTo>
                      <a:pt x="222806" y="419631"/>
                      <a:pt x="222875" y="419700"/>
                      <a:pt x="223013" y="419838"/>
                    </a:cubicBezTo>
                    <a:cubicBezTo>
                      <a:pt x="231642" y="413349"/>
                      <a:pt x="238960" y="405272"/>
                      <a:pt x="244621" y="396090"/>
                    </a:cubicBezTo>
                    <a:lnTo>
                      <a:pt x="244621" y="396090"/>
                    </a:lnTo>
                    <a:cubicBezTo>
                      <a:pt x="248970" y="388979"/>
                      <a:pt x="252353" y="381247"/>
                      <a:pt x="254493" y="373170"/>
                    </a:cubicBezTo>
                    <a:cubicBezTo>
                      <a:pt x="266851" y="327123"/>
                      <a:pt x="239512" y="279834"/>
                      <a:pt x="193466" y="267476"/>
                    </a:cubicBezTo>
                    <a:cubicBezTo>
                      <a:pt x="193466" y="267476"/>
                      <a:pt x="193466" y="267476"/>
                      <a:pt x="193466" y="267476"/>
                    </a:cubicBezTo>
                    <a:cubicBezTo>
                      <a:pt x="186907" y="265612"/>
                      <a:pt x="179520" y="264577"/>
                      <a:pt x="172133" y="264577"/>
                    </a:cubicBezTo>
                    <a:lnTo>
                      <a:pt x="172133" y="264577"/>
                    </a:lnTo>
                    <a:close/>
                    <a:moveTo>
                      <a:pt x="143208" y="319598"/>
                    </a:moveTo>
                    <a:cubicBezTo>
                      <a:pt x="143138" y="319736"/>
                      <a:pt x="143000" y="319943"/>
                      <a:pt x="142931" y="320082"/>
                    </a:cubicBezTo>
                    <a:cubicBezTo>
                      <a:pt x="142931" y="320151"/>
                      <a:pt x="142862" y="320220"/>
                      <a:pt x="142862" y="320289"/>
                    </a:cubicBezTo>
                    <a:cubicBezTo>
                      <a:pt x="142793" y="320427"/>
                      <a:pt x="142655" y="320634"/>
                      <a:pt x="142586" y="320772"/>
                    </a:cubicBezTo>
                    <a:cubicBezTo>
                      <a:pt x="142517" y="320841"/>
                      <a:pt x="142517" y="320910"/>
                      <a:pt x="142448" y="320910"/>
                    </a:cubicBezTo>
                    <a:cubicBezTo>
                      <a:pt x="142310" y="321186"/>
                      <a:pt x="142103" y="321462"/>
                      <a:pt x="141965" y="321669"/>
                    </a:cubicBezTo>
                    <a:cubicBezTo>
                      <a:pt x="141896" y="321738"/>
                      <a:pt x="141896" y="321807"/>
                      <a:pt x="141827" y="321807"/>
                    </a:cubicBezTo>
                    <a:cubicBezTo>
                      <a:pt x="141827" y="321807"/>
                      <a:pt x="141758" y="321877"/>
                      <a:pt x="141758" y="321877"/>
                    </a:cubicBezTo>
                    <a:cubicBezTo>
                      <a:pt x="141620" y="322015"/>
                      <a:pt x="141551" y="322222"/>
                      <a:pt x="141413" y="322360"/>
                    </a:cubicBezTo>
                    <a:cubicBezTo>
                      <a:pt x="141413" y="322360"/>
                      <a:pt x="141413" y="322360"/>
                      <a:pt x="141413" y="322360"/>
                    </a:cubicBezTo>
                    <a:cubicBezTo>
                      <a:pt x="141067" y="322843"/>
                      <a:pt x="140791" y="323326"/>
                      <a:pt x="140446" y="323740"/>
                    </a:cubicBezTo>
                    <a:cubicBezTo>
                      <a:pt x="140446" y="323740"/>
                      <a:pt x="140446" y="323740"/>
                      <a:pt x="140446" y="323740"/>
                    </a:cubicBezTo>
                    <a:cubicBezTo>
                      <a:pt x="140446" y="323740"/>
                      <a:pt x="140377" y="323810"/>
                      <a:pt x="140377" y="323810"/>
                    </a:cubicBezTo>
                    <a:cubicBezTo>
                      <a:pt x="140377" y="323810"/>
                      <a:pt x="140377" y="323810"/>
                      <a:pt x="140377" y="323879"/>
                    </a:cubicBezTo>
                    <a:cubicBezTo>
                      <a:pt x="140377" y="323879"/>
                      <a:pt x="140377" y="323879"/>
                      <a:pt x="140377" y="323879"/>
                    </a:cubicBezTo>
                    <a:cubicBezTo>
                      <a:pt x="140239" y="324086"/>
                      <a:pt x="140032" y="324362"/>
                      <a:pt x="139894" y="324569"/>
                    </a:cubicBezTo>
                    <a:cubicBezTo>
                      <a:pt x="139894" y="324638"/>
                      <a:pt x="139825" y="324638"/>
                      <a:pt x="139825" y="324707"/>
                    </a:cubicBezTo>
                    <a:cubicBezTo>
                      <a:pt x="139825" y="324707"/>
                      <a:pt x="139756" y="324776"/>
                      <a:pt x="139756" y="324776"/>
                    </a:cubicBezTo>
                    <a:cubicBezTo>
                      <a:pt x="139618" y="324983"/>
                      <a:pt x="139480" y="325121"/>
                      <a:pt x="139341" y="325328"/>
                    </a:cubicBezTo>
                    <a:cubicBezTo>
                      <a:pt x="139341" y="325397"/>
                      <a:pt x="139272" y="325397"/>
                      <a:pt x="139272" y="325466"/>
                    </a:cubicBezTo>
                    <a:cubicBezTo>
                      <a:pt x="139134" y="325673"/>
                      <a:pt x="138996" y="325881"/>
                      <a:pt x="138789" y="326088"/>
                    </a:cubicBezTo>
                    <a:lnTo>
                      <a:pt x="138789" y="326088"/>
                    </a:lnTo>
                    <a:cubicBezTo>
                      <a:pt x="138720" y="326157"/>
                      <a:pt x="138720" y="326157"/>
                      <a:pt x="138651" y="326226"/>
                    </a:cubicBezTo>
                    <a:lnTo>
                      <a:pt x="138651" y="326226"/>
                    </a:lnTo>
                    <a:cubicBezTo>
                      <a:pt x="138513" y="326433"/>
                      <a:pt x="138375" y="326571"/>
                      <a:pt x="138168" y="326778"/>
                    </a:cubicBezTo>
                    <a:cubicBezTo>
                      <a:pt x="138099" y="326847"/>
                      <a:pt x="138099" y="326916"/>
                      <a:pt x="138030" y="326916"/>
                    </a:cubicBezTo>
                    <a:cubicBezTo>
                      <a:pt x="137892" y="327123"/>
                      <a:pt x="137754" y="327261"/>
                      <a:pt x="137616" y="327468"/>
                    </a:cubicBezTo>
                    <a:cubicBezTo>
                      <a:pt x="137616" y="327468"/>
                      <a:pt x="137616" y="327468"/>
                      <a:pt x="137616" y="327468"/>
                    </a:cubicBezTo>
                    <a:cubicBezTo>
                      <a:pt x="137616" y="327468"/>
                      <a:pt x="137547" y="327537"/>
                      <a:pt x="137547" y="327537"/>
                    </a:cubicBezTo>
                    <a:cubicBezTo>
                      <a:pt x="137408" y="327745"/>
                      <a:pt x="137201" y="327952"/>
                      <a:pt x="136994" y="328159"/>
                    </a:cubicBezTo>
                    <a:cubicBezTo>
                      <a:pt x="136994" y="328159"/>
                      <a:pt x="136994" y="328159"/>
                      <a:pt x="136994" y="328228"/>
                    </a:cubicBezTo>
                    <a:cubicBezTo>
                      <a:pt x="136994" y="328228"/>
                      <a:pt x="136994" y="328297"/>
                      <a:pt x="136925" y="328297"/>
                    </a:cubicBezTo>
                    <a:cubicBezTo>
                      <a:pt x="136718" y="328504"/>
                      <a:pt x="136580" y="328711"/>
                      <a:pt x="136373" y="328918"/>
                    </a:cubicBezTo>
                    <a:cubicBezTo>
                      <a:pt x="136373" y="328918"/>
                      <a:pt x="136373" y="328918"/>
                      <a:pt x="136373" y="328918"/>
                    </a:cubicBezTo>
                    <a:cubicBezTo>
                      <a:pt x="136373" y="328918"/>
                      <a:pt x="136373" y="328918"/>
                      <a:pt x="136373" y="328918"/>
                    </a:cubicBezTo>
                    <a:cubicBezTo>
                      <a:pt x="136166" y="329125"/>
                      <a:pt x="135959" y="329401"/>
                      <a:pt x="135752" y="329608"/>
                    </a:cubicBezTo>
                    <a:cubicBezTo>
                      <a:pt x="135752" y="329608"/>
                      <a:pt x="135752" y="329608"/>
                      <a:pt x="135752" y="329608"/>
                    </a:cubicBezTo>
                    <a:cubicBezTo>
                      <a:pt x="135752" y="329608"/>
                      <a:pt x="135752" y="329608"/>
                      <a:pt x="135752" y="329608"/>
                    </a:cubicBezTo>
                    <a:cubicBezTo>
                      <a:pt x="135614" y="329816"/>
                      <a:pt x="135475" y="329954"/>
                      <a:pt x="135268" y="330092"/>
                    </a:cubicBezTo>
                    <a:cubicBezTo>
                      <a:pt x="135268" y="330092"/>
                      <a:pt x="135199" y="330161"/>
                      <a:pt x="135199" y="330161"/>
                    </a:cubicBezTo>
                    <a:cubicBezTo>
                      <a:pt x="135199" y="330161"/>
                      <a:pt x="135199" y="330161"/>
                      <a:pt x="135130" y="330230"/>
                    </a:cubicBezTo>
                    <a:cubicBezTo>
                      <a:pt x="135130" y="330230"/>
                      <a:pt x="135130" y="330230"/>
                      <a:pt x="135130" y="330230"/>
                    </a:cubicBezTo>
                    <a:cubicBezTo>
                      <a:pt x="134923" y="330437"/>
                      <a:pt x="134716" y="330644"/>
                      <a:pt x="134509" y="330851"/>
                    </a:cubicBezTo>
                    <a:lnTo>
                      <a:pt x="134509" y="330851"/>
                    </a:lnTo>
                    <a:cubicBezTo>
                      <a:pt x="134509" y="330851"/>
                      <a:pt x="134509" y="330851"/>
                      <a:pt x="134509" y="330851"/>
                    </a:cubicBezTo>
                    <a:cubicBezTo>
                      <a:pt x="134302" y="331058"/>
                      <a:pt x="134164" y="331265"/>
                      <a:pt x="133957" y="331472"/>
                    </a:cubicBezTo>
                    <a:cubicBezTo>
                      <a:pt x="133957" y="331472"/>
                      <a:pt x="133888" y="331541"/>
                      <a:pt x="133888" y="331541"/>
                    </a:cubicBezTo>
                    <a:cubicBezTo>
                      <a:pt x="133888" y="331541"/>
                      <a:pt x="133888" y="331541"/>
                      <a:pt x="133888" y="331541"/>
                    </a:cubicBezTo>
                    <a:cubicBezTo>
                      <a:pt x="133681" y="331749"/>
                      <a:pt x="133473" y="331956"/>
                      <a:pt x="133266" y="332163"/>
                    </a:cubicBezTo>
                    <a:cubicBezTo>
                      <a:pt x="133059" y="332370"/>
                      <a:pt x="132852" y="332577"/>
                      <a:pt x="132645" y="332784"/>
                    </a:cubicBezTo>
                    <a:cubicBezTo>
                      <a:pt x="132645" y="332784"/>
                      <a:pt x="132645" y="332784"/>
                      <a:pt x="132645" y="332784"/>
                    </a:cubicBezTo>
                    <a:cubicBezTo>
                      <a:pt x="132438" y="332991"/>
                      <a:pt x="132231" y="333198"/>
                      <a:pt x="131955" y="333405"/>
                    </a:cubicBezTo>
                    <a:cubicBezTo>
                      <a:pt x="131955" y="333405"/>
                      <a:pt x="131886" y="333474"/>
                      <a:pt x="131886" y="333474"/>
                    </a:cubicBezTo>
                    <a:cubicBezTo>
                      <a:pt x="131678" y="333682"/>
                      <a:pt x="131471" y="333889"/>
                      <a:pt x="131264" y="334027"/>
                    </a:cubicBezTo>
                    <a:cubicBezTo>
                      <a:pt x="131195" y="334027"/>
                      <a:pt x="131195" y="334096"/>
                      <a:pt x="131126" y="334096"/>
                    </a:cubicBezTo>
                    <a:cubicBezTo>
                      <a:pt x="130919" y="334303"/>
                      <a:pt x="130712" y="334441"/>
                      <a:pt x="130574" y="334648"/>
                    </a:cubicBezTo>
                    <a:cubicBezTo>
                      <a:pt x="130574" y="334648"/>
                      <a:pt x="130574" y="334648"/>
                      <a:pt x="130574" y="334648"/>
                    </a:cubicBezTo>
                    <a:cubicBezTo>
                      <a:pt x="130367" y="334855"/>
                      <a:pt x="130091" y="335062"/>
                      <a:pt x="129884" y="335269"/>
                    </a:cubicBezTo>
                    <a:cubicBezTo>
                      <a:pt x="129884" y="335269"/>
                      <a:pt x="129884" y="335269"/>
                      <a:pt x="129884" y="335269"/>
                    </a:cubicBezTo>
                    <a:cubicBezTo>
                      <a:pt x="129676" y="335477"/>
                      <a:pt x="129400" y="335684"/>
                      <a:pt x="129193" y="335891"/>
                    </a:cubicBezTo>
                    <a:cubicBezTo>
                      <a:pt x="129193" y="335891"/>
                      <a:pt x="129193" y="335891"/>
                      <a:pt x="129193" y="335891"/>
                    </a:cubicBezTo>
                    <a:cubicBezTo>
                      <a:pt x="128986" y="336098"/>
                      <a:pt x="128710" y="336305"/>
                      <a:pt x="128503" y="336443"/>
                    </a:cubicBezTo>
                    <a:cubicBezTo>
                      <a:pt x="128503" y="336443"/>
                      <a:pt x="128434" y="336512"/>
                      <a:pt x="128434" y="336512"/>
                    </a:cubicBezTo>
                    <a:cubicBezTo>
                      <a:pt x="128227" y="336650"/>
                      <a:pt x="128020" y="336857"/>
                      <a:pt x="127812" y="336995"/>
                    </a:cubicBezTo>
                    <a:cubicBezTo>
                      <a:pt x="127812" y="336995"/>
                      <a:pt x="127743" y="337064"/>
                      <a:pt x="127743" y="337064"/>
                    </a:cubicBezTo>
                    <a:cubicBezTo>
                      <a:pt x="127743" y="337064"/>
                      <a:pt x="127743" y="337064"/>
                      <a:pt x="127743" y="337064"/>
                    </a:cubicBezTo>
                    <a:cubicBezTo>
                      <a:pt x="127743" y="337064"/>
                      <a:pt x="127674" y="337133"/>
                      <a:pt x="127674" y="337133"/>
                    </a:cubicBezTo>
                    <a:cubicBezTo>
                      <a:pt x="127260" y="337410"/>
                      <a:pt x="126915" y="337755"/>
                      <a:pt x="126501" y="338031"/>
                    </a:cubicBezTo>
                    <a:cubicBezTo>
                      <a:pt x="126501" y="338031"/>
                      <a:pt x="126501" y="338031"/>
                      <a:pt x="126432" y="338100"/>
                    </a:cubicBezTo>
                    <a:cubicBezTo>
                      <a:pt x="126363" y="338100"/>
                      <a:pt x="126363" y="338169"/>
                      <a:pt x="126363" y="338169"/>
                    </a:cubicBezTo>
                    <a:cubicBezTo>
                      <a:pt x="126363" y="338169"/>
                      <a:pt x="126294" y="338169"/>
                      <a:pt x="126294" y="338238"/>
                    </a:cubicBezTo>
                    <a:cubicBezTo>
                      <a:pt x="126087" y="338376"/>
                      <a:pt x="125879" y="338583"/>
                      <a:pt x="125603" y="338721"/>
                    </a:cubicBezTo>
                    <a:cubicBezTo>
                      <a:pt x="125603" y="338721"/>
                      <a:pt x="125603" y="338721"/>
                      <a:pt x="125534" y="338721"/>
                    </a:cubicBezTo>
                    <a:lnTo>
                      <a:pt x="125534" y="338721"/>
                    </a:lnTo>
                    <a:cubicBezTo>
                      <a:pt x="125327" y="338928"/>
                      <a:pt x="125051" y="339066"/>
                      <a:pt x="124844" y="339274"/>
                    </a:cubicBezTo>
                    <a:cubicBezTo>
                      <a:pt x="124844" y="339274"/>
                      <a:pt x="124844" y="339274"/>
                      <a:pt x="124844" y="339274"/>
                    </a:cubicBezTo>
                    <a:cubicBezTo>
                      <a:pt x="124844" y="339274"/>
                      <a:pt x="124844" y="339274"/>
                      <a:pt x="124844" y="339274"/>
                    </a:cubicBezTo>
                    <a:cubicBezTo>
                      <a:pt x="124637" y="339412"/>
                      <a:pt x="124361" y="339619"/>
                      <a:pt x="124154" y="339757"/>
                    </a:cubicBezTo>
                    <a:cubicBezTo>
                      <a:pt x="124154" y="339757"/>
                      <a:pt x="124154" y="339757"/>
                      <a:pt x="124085" y="339757"/>
                    </a:cubicBezTo>
                    <a:cubicBezTo>
                      <a:pt x="123877" y="339895"/>
                      <a:pt x="123601" y="340102"/>
                      <a:pt x="123394" y="340240"/>
                    </a:cubicBezTo>
                    <a:cubicBezTo>
                      <a:pt x="123394" y="340240"/>
                      <a:pt x="123394" y="340240"/>
                      <a:pt x="123325" y="340240"/>
                    </a:cubicBezTo>
                    <a:cubicBezTo>
                      <a:pt x="123049" y="340378"/>
                      <a:pt x="122842" y="340585"/>
                      <a:pt x="122566" y="340723"/>
                    </a:cubicBezTo>
                    <a:cubicBezTo>
                      <a:pt x="122566" y="340723"/>
                      <a:pt x="122566" y="340723"/>
                      <a:pt x="122566" y="340723"/>
                    </a:cubicBezTo>
                    <a:lnTo>
                      <a:pt x="122566" y="340723"/>
                    </a:lnTo>
                    <a:cubicBezTo>
                      <a:pt x="122290" y="340861"/>
                      <a:pt x="122083" y="341068"/>
                      <a:pt x="121806" y="341207"/>
                    </a:cubicBezTo>
                    <a:cubicBezTo>
                      <a:pt x="121806" y="341207"/>
                      <a:pt x="121806" y="341207"/>
                      <a:pt x="121806" y="341207"/>
                    </a:cubicBezTo>
                    <a:lnTo>
                      <a:pt x="121806" y="341207"/>
                    </a:lnTo>
                    <a:cubicBezTo>
                      <a:pt x="121530" y="341345"/>
                      <a:pt x="121323" y="341552"/>
                      <a:pt x="121047" y="341690"/>
                    </a:cubicBezTo>
                    <a:cubicBezTo>
                      <a:pt x="121047" y="341690"/>
                      <a:pt x="121047" y="341690"/>
                      <a:pt x="121047" y="341690"/>
                    </a:cubicBezTo>
                    <a:cubicBezTo>
                      <a:pt x="121047" y="341690"/>
                      <a:pt x="121047" y="341690"/>
                      <a:pt x="120978" y="341690"/>
                    </a:cubicBezTo>
                    <a:cubicBezTo>
                      <a:pt x="120702" y="341828"/>
                      <a:pt x="120495" y="342035"/>
                      <a:pt x="120219" y="342173"/>
                    </a:cubicBezTo>
                    <a:cubicBezTo>
                      <a:pt x="120219" y="342173"/>
                      <a:pt x="120219" y="342173"/>
                      <a:pt x="120219" y="342173"/>
                    </a:cubicBezTo>
                    <a:cubicBezTo>
                      <a:pt x="120219" y="342173"/>
                      <a:pt x="120219" y="342173"/>
                      <a:pt x="120150" y="342173"/>
                    </a:cubicBezTo>
                    <a:cubicBezTo>
                      <a:pt x="119873" y="342311"/>
                      <a:pt x="119666" y="342449"/>
                      <a:pt x="119390" y="342656"/>
                    </a:cubicBezTo>
                    <a:cubicBezTo>
                      <a:pt x="119390" y="342656"/>
                      <a:pt x="119321" y="342725"/>
                      <a:pt x="119321" y="342725"/>
                    </a:cubicBezTo>
                    <a:cubicBezTo>
                      <a:pt x="119252" y="342794"/>
                      <a:pt x="119183" y="342794"/>
                      <a:pt x="119114" y="342863"/>
                    </a:cubicBezTo>
                    <a:cubicBezTo>
                      <a:pt x="119114" y="342863"/>
                      <a:pt x="119114" y="342863"/>
                      <a:pt x="119114" y="342863"/>
                    </a:cubicBezTo>
                    <a:cubicBezTo>
                      <a:pt x="118976" y="342932"/>
                      <a:pt x="118769" y="343071"/>
                      <a:pt x="118631" y="343140"/>
                    </a:cubicBezTo>
                    <a:cubicBezTo>
                      <a:pt x="118562" y="343140"/>
                      <a:pt x="118562" y="343209"/>
                      <a:pt x="118493" y="343209"/>
                    </a:cubicBezTo>
                    <a:cubicBezTo>
                      <a:pt x="118424" y="343278"/>
                      <a:pt x="118355" y="343278"/>
                      <a:pt x="118286" y="343347"/>
                    </a:cubicBezTo>
                    <a:cubicBezTo>
                      <a:pt x="117940" y="343554"/>
                      <a:pt x="117664" y="343692"/>
                      <a:pt x="117319" y="343899"/>
                    </a:cubicBezTo>
                    <a:cubicBezTo>
                      <a:pt x="117319" y="343899"/>
                      <a:pt x="117319" y="343899"/>
                      <a:pt x="117319" y="343899"/>
                    </a:cubicBezTo>
                    <a:cubicBezTo>
                      <a:pt x="116974" y="344106"/>
                      <a:pt x="116629" y="344313"/>
                      <a:pt x="116284" y="344451"/>
                    </a:cubicBezTo>
                    <a:cubicBezTo>
                      <a:pt x="116076" y="344589"/>
                      <a:pt x="115869" y="344658"/>
                      <a:pt x="115662" y="344796"/>
                    </a:cubicBezTo>
                    <a:cubicBezTo>
                      <a:pt x="115662" y="344796"/>
                      <a:pt x="115662" y="344796"/>
                      <a:pt x="115593" y="344796"/>
                    </a:cubicBezTo>
                    <a:cubicBezTo>
                      <a:pt x="115524" y="344865"/>
                      <a:pt x="115455" y="344865"/>
                      <a:pt x="115386" y="344934"/>
                    </a:cubicBezTo>
                    <a:cubicBezTo>
                      <a:pt x="115317" y="344934"/>
                      <a:pt x="115248" y="345004"/>
                      <a:pt x="115248" y="345004"/>
                    </a:cubicBezTo>
                    <a:cubicBezTo>
                      <a:pt x="115248" y="345004"/>
                      <a:pt x="115179" y="345004"/>
                      <a:pt x="115179" y="345004"/>
                    </a:cubicBezTo>
                    <a:cubicBezTo>
                      <a:pt x="114972" y="345142"/>
                      <a:pt x="114765" y="345211"/>
                      <a:pt x="114558" y="345349"/>
                    </a:cubicBezTo>
                    <a:cubicBezTo>
                      <a:pt x="114489" y="345349"/>
                      <a:pt x="114489" y="345418"/>
                      <a:pt x="114420" y="345418"/>
                    </a:cubicBezTo>
                    <a:cubicBezTo>
                      <a:pt x="114420" y="345418"/>
                      <a:pt x="114420" y="345418"/>
                      <a:pt x="114351" y="345418"/>
                    </a:cubicBezTo>
                    <a:cubicBezTo>
                      <a:pt x="113867" y="345625"/>
                      <a:pt x="113384" y="345901"/>
                      <a:pt x="112901" y="346108"/>
                    </a:cubicBezTo>
                    <a:cubicBezTo>
                      <a:pt x="112832" y="346108"/>
                      <a:pt x="112763" y="346177"/>
                      <a:pt x="112694" y="346177"/>
                    </a:cubicBezTo>
                    <a:cubicBezTo>
                      <a:pt x="112487" y="346246"/>
                      <a:pt x="112279" y="346384"/>
                      <a:pt x="112072" y="346453"/>
                    </a:cubicBezTo>
                    <a:cubicBezTo>
                      <a:pt x="112072" y="346453"/>
                      <a:pt x="112003" y="346453"/>
                      <a:pt x="112003" y="346522"/>
                    </a:cubicBezTo>
                    <a:cubicBezTo>
                      <a:pt x="111934" y="346522"/>
                      <a:pt x="111865" y="346591"/>
                      <a:pt x="111796" y="346591"/>
                    </a:cubicBezTo>
                    <a:cubicBezTo>
                      <a:pt x="111589" y="346660"/>
                      <a:pt x="111382" y="346729"/>
                      <a:pt x="111244" y="346867"/>
                    </a:cubicBezTo>
                    <a:cubicBezTo>
                      <a:pt x="111175" y="346867"/>
                      <a:pt x="111106" y="346936"/>
                      <a:pt x="111037" y="346936"/>
                    </a:cubicBezTo>
                    <a:cubicBezTo>
                      <a:pt x="111037" y="346936"/>
                      <a:pt x="111037" y="346936"/>
                      <a:pt x="111037" y="346936"/>
                    </a:cubicBezTo>
                    <a:cubicBezTo>
                      <a:pt x="110830" y="347006"/>
                      <a:pt x="110623" y="347144"/>
                      <a:pt x="110415" y="347213"/>
                    </a:cubicBezTo>
                    <a:cubicBezTo>
                      <a:pt x="110346" y="347213"/>
                      <a:pt x="110277" y="347282"/>
                      <a:pt x="110208" y="347282"/>
                    </a:cubicBezTo>
                    <a:cubicBezTo>
                      <a:pt x="110208" y="347282"/>
                      <a:pt x="110208" y="347282"/>
                      <a:pt x="110139" y="347282"/>
                    </a:cubicBezTo>
                    <a:cubicBezTo>
                      <a:pt x="109932" y="347351"/>
                      <a:pt x="109725" y="347489"/>
                      <a:pt x="109518" y="347558"/>
                    </a:cubicBezTo>
                    <a:cubicBezTo>
                      <a:pt x="109518" y="347558"/>
                      <a:pt x="109518" y="347558"/>
                      <a:pt x="109518" y="347558"/>
                    </a:cubicBezTo>
                    <a:cubicBezTo>
                      <a:pt x="109173" y="347696"/>
                      <a:pt x="108828" y="347834"/>
                      <a:pt x="108482" y="347972"/>
                    </a:cubicBezTo>
                    <a:cubicBezTo>
                      <a:pt x="107654" y="348248"/>
                      <a:pt x="106895" y="348593"/>
                      <a:pt x="106066" y="348869"/>
                    </a:cubicBezTo>
                    <a:cubicBezTo>
                      <a:pt x="105997" y="348869"/>
                      <a:pt x="105928" y="348939"/>
                      <a:pt x="105859" y="348939"/>
                    </a:cubicBezTo>
                    <a:cubicBezTo>
                      <a:pt x="105859" y="348939"/>
                      <a:pt x="105859" y="348939"/>
                      <a:pt x="105859" y="348939"/>
                    </a:cubicBezTo>
                    <a:cubicBezTo>
                      <a:pt x="105652" y="349008"/>
                      <a:pt x="105445" y="349077"/>
                      <a:pt x="105169" y="349146"/>
                    </a:cubicBezTo>
                    <a:cubicBezTo>
                      <a:pt x="105100" y="349146"/>
                      <a:pt x="105031" y="349215"/>
                      <a:pt x="104962" y="349215"/>
                    </a:cubicBezTo>
                    <a:cubicBezTo>
                      <a:pt x="104962" y="349215"/>
                      <a:pt x="104962" y="349215"/>
                      <a:pt x="104893" y="349215"/>
                    </a:cubicBezTo>
                    <a:cubicBezTo>
                      <a:pt x="104409" y="349353"/>
                      <a:pt x="103857" y="349560"/>
                      <a:pt x="103374" y="349698"/>
                    </a:cubicBezTo>
                    <a:cubicBezTo>
                      <a:pt x="102683" y="349905"/>
                      <a:pt x="102062" y="350112"/>
                      <a:pt x="101372" y="350250"/>
                    </a:cubicBezTo>
                    <a:cubicBezTo>
                      <a:pt x="101165" y="350319"/>
                      <a:pt x="100958" y="350388"/>
                      <a:pt x="100750" y="350457"/>
                    </a:cubicBezTo>
                    <a:cubicBezTo>
                      <a:pt x="100750" y="350457"/>
                      <a:pt x="100681" y="350457"/>
                      <a:pt x="100681" y="350457"/>
                    </a:cubicBezTo>
                    <a:cubicBezTo>
                      <a:pt x="100612" y="350457"/>
                      <a:pt x="100543" y="350526"/>
                      <a:pt x="100474" y="350526"/>
                    </a:cubicBezTo>
                    <a:cubicBezTo>
                      <a:pt x="99991" y="350664"/>
                      <a:pt x="99439" y="350802"/>
                      <a:pt x="98956" y="350872"/>
                    </a:cubicBezTo>
                    <a:cubicBezTo>
                      <a:pt x="98886" y="350872"/>
                      <a:pt x="98817" y="350872"/>
                      <a:pt x="98748" y="350941"/>
                    </a:cubicBezTo>
                    <a:cubicBezTo>
                      <a:pt x="98748" y="350941"/>
                      <a:pt x="98679" y="350941"/>
                      <a:pt x="98679" y="350941"/>
                    </a:cubicBezTo>
                    <a:cubicBezTo>
                      <a:pt x="98403" y="351010"/>
                      <a:pt x="98127" y="351079"/>
                      <a:pt x="97851" y="351148"/>
                    </a:cubicBezTo>
                    <a:cubicBezTo>
                      <a:pt x="97644" y="351217"/>
                      <a:pt x="97437" y="351217"/>
                      <a:pt x="97161" y="351286"/>
                    </a:cubicBezTo>
                    <a:cubicBezTo>
                      <a:pt x="97161" y="351286"/>
                      <a:pt x="97092" y="351286"/>
                      <a:pt x="97092" y="351286"/>
                    </a:cubicBezTo>
                    <a:cubicBezTo>
                      <a:pt x="96884" y="351355"/>
                      <a:pt x="96677" y="351355"/>
                      <a:pt x="96470" y="351424"/>
                    </a:cubicBezTo>
                    <a:cubicBezTo>
                      <a:pt x="96332" y="351424"/>
                      <a:pt x="96194" y="351493"/>
                      <a:pt x="96056" y="351493"/>
                    </a:cubicBezTo>
                    <a:cubicBezTo>
                      <a:pt x="96056" y="351493"/>
                      <a:pt x="95987" y="351493"/>
                      <a:pt x="95987" y="351493"/>
                    </a:cubicBezTo>
                    <a:lnTo>
                      <a:pt x="95987" y="351493"/>
                    </a:lnTo>
                    <a:cubicBezTo>
                      <a:pt x="95780" y="351562"/>
                      <a:pt x="95573" y="351562"/>
                      <a:pt x="95366" y="351631"/>
                    </a:cubicBezTo>
                    <a:cubicBezTo>
                      <a:pt x="95090" y="351700"/>
                      <a:pt x="94813" y="351700"/>
                      <a:pt x="94468" y="351769"/>
                    </a:cubicBezTo>
                    <a:cubicBezTo>
                      <a:pt x="94399" y="351769"/>
                      <a:pt x="94261" y="351769"/>
                      <a:pt x="94192" y="351838"/>
                    </a:cubicBezTo>
                    <a:cubicBezTo>
                      <a:pt x="94192" y="351838"/>
                      <a:pt x="94123" y="351838"/>
                      <a:pt x="94123" y="351838"/>
                    </a:cubicBezTo>
                    <a:cubicBezTo>
                      <a:pt x="93295" y="351976"/>
                      <a:pt x="92466" y="352045"/>
                      <a:pt x="91638" y="352183"/>
                    </a:cubicBezTo>
                    <a:cubicBezTo>
                      <a:pt x="91638" y="352183"/>
                      <a:pt x="91638" y="352183"/>
                      <a:pt x="91638" y="352183"/>
                    </a:cubicBezTo>
                    <a:cubicBezTo>
                      <a:pt x="91569" y="352183"/>
                      <a:pt x="91500" y="352183"/>
                      <a:pt x="91431" y="352183"/>
                    </a:cubicBezTo>
                    <a:cubicBezTo>
                      <a:pt x="91431" y="352183"/>
                      <a:pt x="91431" y="352183"/>
                      <a:pt x="91431" y="352183"/>
                    </a:cubicBezTo>
                    <a:cubicBezTo>
                      <a:pt x="91223" y="352183"/>
                      <a:pt x="90947" y="352252"/>
                      <a:pt x="90740" y="352252"/>
                    </a:cubicBezTo>
                    <a:cubicBezTo>
                      <a:pt x="90671" y="352252"/>
                      <a:pt x="90602" y="352252"/>
                      <a:pt x="90533" y="352252"/>
                    </a:cubicBezTo>
                    <a:cubicBezTo>
                      <a:pt x="90533" y="352252"/>
                      <a:pt x="90533" y="352252"/>
                      <a:pt x="90533" y="352252"/>
                    </a:cubicBezTo>
                    <a:cubicBezTo>
                      <a:pt x="90326" y="352252"/>
                      <a:pt x="90050" y="352321"/>
                      <a:pt x="89843" y="352321"/>
                    </a:cubicBezTo>
                    <a:cubicBezTo>
                      <a:pt x="89774" y="352321"/>
                      <a:pt x="89705" y="352321"/>
                      <a:pt x="89636" y="352321"/>
                    </a:cubicBezTo>
                    <a:cubicBezTo>
                      <a:pt x="89636" y="352321"/>
                      <a:pt x="89636" y="352321"/>
                      <a:pt x="89636" y="352321"/>
                    </a:cubicBezTo>
                    <a:cubicBezTo>
                      <a:pt x="89429" y="352321"/>
                      <a:pt x="89152" y="352390"/>
                      <a:pt x="88945" y="352390"/>
                    </a:cubicBezTo>
                    <a:cubicBezTo>
                      <a:pt x="88876" y="352390"/>
                      <a:pt x="88807" y="352390"/>
                      <a:pt x="88738" y="352390"/>
                    </a:cubicBezTo>
                    <a:cubicBezTo>
                      <a:pt x="88738" y="352390"/>
                      <a:pt x="88669" y="352390"/>
                      <a:pt x="88669" y="352390"/>
                    </a:cubicBezTo>
                    <a:cubicBezTo>
                      <a:pt x="88600" y="352390"/>
                      <a:pt x="88462" y="352390"/>
                      <a:pt x="88393" y="352390"/>
                    </a:cubicBezTo>
                    <a:cubicBezTo>
                      <a:pt x="101441" y="335269"/>
                      <a:pt x="121185" y="323257"/>
                      <a:pt x="143208" y="319598"/>
                    </a:cubicBezTo>
                    <a:lnTo>
                      <a:pt x="143208" y="319598"/>
                    </a:lnTo>
                    <a:close/>
                    <a:moveTo>
                      <a:pt x="212036" y="338031"/>
                    </a:moveTo>
                    <a:cubicBezTo>
                      <a:pt x="229295" y="352183"/>
                      <a:pt x="240341" y="372480"/>
                      <a:pt x="242964" y="394640"/>
                    </a:cubicBezTo>
                    <a:cubicBezTo>
                      <a:pt x="242964" y="394640"/>
                      <a:pt x="242964" y="394640"/>
                      <a:pt x="242964" y="394640"/>
                    </a:cubicBezTo>
                    <a:cubicBezTo>
                      <a:pt x="242964" y="394640"/>
                      <a:pt x="242895" y="394640"/>
                      <a:pt x="242895" y="394571"/>
                    </a:cubicBezTo>
                    <a:cubicBezTo>
                      <a:pt x="242895" y="394571"/>
                      <a:pt x="242895" y="394571"/>
                      <a:pt x="242895" y="394571"/>
                    </a:cubicBezTo>
                    <a:cubicBezTo>
                      <a:pt x="242757" y="394502"/>
                      <a:pt x="242688" y="394433"/>
                      <a:pt x="242550" y="394364"/>
                    </a:cubicBezTo>
                    <a:cubicBezTo>
                      <a:pt x="242550" y="394364"/>
                      <a:pt x="242481" y="394295"/>
                      <a:pt x="242481" y="394295"/>
                    </a:cubicBezTo>
                    <a:cubicBezTo>
                      <a:pt x="242412" y="394226"/>
                      <a:pt x="242274" y="394157"/>
                      <a:pt x="242205" y="394088"/>
                    </a:cubicBezTo>
                    <a:lnTo>
                      <a:pt x="242205" y="394088"/>
                    </a:lnTo>
                    <a:cubicBezTo>
                      <a:pt x="242205" y="394088"/>
                      <a:pt x="242205" y="394088"/>
                      <a:pt x="242205" y="394088"/>
                    </a:cubicBezTo>
                    <a:cubicBezTo>
                      <a:pt x="241998" y="393950"/>
                      <a:pt x="241722" y="393743"/>
                      <a:pt x="241515" y="393605"/>
                    </a:cubicBezTo>
                    <a:cubicBezTo>
                      <a:pt x="241445" y="393605"/>
                      <a:pt x="241445" y="393536"/>
                      <a:pt x="241376" y="393536"/>
                    </a:cubicBezTo>
                    <a:cubicBezTo>
                      <a:pt x="241169" y="393398"/>
                      <a:pt x="240962" y="393260"/>
                      <a:pt x="240755" y="393052"/>
                    </a:cubicBezTo>
                    <a:cubicBezTo>
                      <a:pt x="240755" y="393052"/>
                      <a:pt x="240686" y="393052"/>
                      <a:pt x="240686" y="392983"/>
                    </a:cubicBezTo>
                    <a:cubicBezTo>
                      <a:pt x="240548" y="392914"/>
                      <a:pt x="240410" y="392776"/>
                      <a:pt x="240272" y="392707"/>
                    </a:cubicBezTo>
                    <a:cubicBezTo>
                      <a:pt x="240203" y="392707"/>
                      <a:pt x="240203" y="392638"/>
                      <a:pt x="240134" y="392638"/>
                    </a:cubicBezTo>
                    <a:cubicBezTo>
                      <a:pt x="240065" y="392569"/>
                      <a:pt x="239996" y="392569"/>
                      <a:pt x="239927" y="392500"/>
                    </a:cubicBezTo>
                    <a:lnTo>
                      <a:pt x="239927" y="392500"/>
                    </a:lnTo>
                    <a:cubicBezTo>
                      <a:pt x="239927" y="392500"/>
                      <a:pt x="239927" y="392500"/>
                      <a:pt x="239858" y="392500"/>
                    </a:cubicBezTo>
                    <a:cubicBezTo>
                      <a:pt x="239651" y="392362"/>
                      <a:pt x="239443" y="392224"/>
                      <a:pt x="239236" y="392086"/>
                    </a:cubicBezTo>
                    <a:cubicBezTo>
                      <a:pt x="239236" y="392086"/>
                      <a:pt x="239236" y="392086"/>
                      <a:pt x="239236" y="392086"/>
                    </a:cubicBezTo>
                    <a:cubicBezTo>
                      <a:pt x="239236" y="392086"/>
                      <a:pt x="239167" y="392086"/>
                      <a:pt x="239167" y="392017"/>
                    </a:cubicBezTo>
                    <a:cubicBezTo>
                      <a:pt x="239029" y="391879"/>
                      <a:pt x="238891" y="391741"/>
                      <a:pt x="238684" y="391672"/>
                    </a:cubicBezTo>
                    <a:cubicBezTo>
                      <a:pt x="238615" y="391603"/>
                      <a:pt x="238615" y="391603"/>
                      <a:pt x="238546" y="391534"/>
                    </a:cubicBezTo>
                    <a:cubicBezTo>
                      <a:pt x="238477" y="391465"/>
                      <a:pt x="238408" y="391465"/>
                      <a:pt x="238408" y="391396"/>
                    </a:cubicBezTo>
                    <a:lnTo>
                      <a:pt x="238339" y="391396"/>
                    </a:lnTo>
                    <a:cubicBezTo>
                      <a:pt x="238132" y="391257"/>
                      <a:pt x="237994" y="391119"/>
                      <a:pt x="237787" y="390912"/>
                    </a:cubicBezTo>
                    <a:cubicBezTo>
                      <a:pt x="237787" y="390912"/>
                      <a:pt x="237718" y="390843"/>
                      <a:pt x="237718" y="390843"/>
                    </a:cubicBezTo>
                    <a:cubicBezTo>
                      <a:pt x="237718" y="390843"/>
                      <a:pt x="237718" y="390843"/>
                      <a:pt x="237718" y="390843"/>
                    </a:cubicBezTo>
                    <a:lnTo>
                      <a:pt x="237718" y="390843"/>
                    </a:lnTo>
                    <a:cubicBezTo>
                      <a:pt x="237510" y="390636"/>
                      <a:pt x="237303" y="390498"/>
                      <a:pt x="237027" y="390291"/>
                    </a:cubicBezTo>
                    <a:cubicBezTo>
                      <a:pt x="237027" y="390291"/>
                      <a:pt x="237027" y="390291"/>
                      <a:pt x="237027" y="390291"/>
                    </a:cubicBezTo>
                    <a:cubicBezTo>
                      <a:pt x="237027" y="390291"/>
                      <a:pt x="237027" y="390291"/>
                      <a:pt x="237027" y="390291"/>
                    </a:cubicBezTo>
                    <a:cubicBezTo>
                      <a:pt x="236820" y="390084"/>
                      <a:pt x="236544" y="389877"/>
                      <a:pt x="236337" y="389739"/>
                    </a:cubicBezTo>
                    <a:lnTo>
                      <a:pt x="236337" y="389739"/>
                    </a:lnTo>
                    <a:cubicBezTo>
                      <a:pt x="236337" y="389739"/>
                      <a:pt x="236337" y="389739"/>
                      <a:pt x="236337" y="389739"/>
                    </a:cubicBezTo>
                    <a:cubicBezTo>
                      <a:pt x="236130" y="389532"/>
                      <a:pt x="235854" y="389324"/>
                      <a:pt x="235646" y="389117"/>
                    </a:cubicBezTo>
                    <a:cubicBezTo>
                      <a:pt x="235646" y="389117"/>
                      <a:pt x="235646" y="389117"/>
                      <a:pt x="235646" y="389117"/>
                    </a:cubicBezTo>
                    <a:cubicBezTo>
                      <a:pt x="235646" y="389117"/>
                      <a:pt x="235646" y="389117"/>
                      <a:pt x="235646" y="389117"/>
                    </a:cubicBezTo>
                    <a:cubicBezTo>
                      <a:pt x="235508" y="388979"/>
                      <a:pt x="235301" y="388841"/>
                      <a:pt x="235163" y="388703"/>
                    </a:cubicBezTo>
                    <a:cubicBezTo>
                      <a:pt x="235094" y="388634"/>
                      <a:pt x="235025" y="388634"/>
                      <a:pt x="235025" y="388565"/>
                    </a:cubicBezTo>
                    <a:lnTo>
                      <a:pt x="235025" y="388565"/>
                    </a:lnTo>
                    <a:cubicBezTo>
                      <a:pt x="235025" y="388565"/>
                      <a:pt x="235025" y="388565"/>
                      <a:pt x="235025" y="388565"/>
                    </a:cubicBezTo>
                    <a:cubicBezTo>
                      <a:pt x="234818" y="388358"/>
                      <a:pt x="234611" y="388151"/>
                      <a:pt x="234404" y="387944"/>
                    </a:cubicBezTo>
                    <a:cubicBezTo>
                      <a:pt x="234197" y="387737"/>
                      <a:pt x="233990" y="387530"/>
                      <a:pt x="233713" y="387322"/>
                    </a:cubicBezTo>
                    <a:cubicBezTo>
                      <a:pt x="233713" y="387322"/>
                      <a:pt x="233713" y="387322"/>
                      <a:pt x="233713" y="387322"/>
                    </a:cubicBezTo>
                    <a:cubicBezTo>
                      <a:pt x="233506" y="387115"/>
                      <a:pt x="233299" y="386908"/>
                      <a:pt x="233092" y="386701"/>
                    </a:cubicBezTo>
                    <a:cubicBezTo>
                      <a:pt x="233092" y="386701"/>
                      <a:pt x="233092" y="386701"/>
                      <a:pt x="233023" y="386701"/>
                    </a:cubicBezTo>
                    <a:cubicBezTo>
                      <a:pt x="232816" y="386494"/>
                      <a:pt x="232609" y="386287"/>
                      <a:pt x="232402" y="386080"/>
                    </a:cubicBezTo>
                    <a:lnTo>
                      <a:pt x="232402" y="386080"/>
                    </a:lnTo>
                    <a:cubicBezTo>
                      <a:pt x="232402" y="386080"/>
                      <a:pt x="232402" y="386080"/>
                      <a:pt x="232402" y="386080"/>
                    </a:cubicBezTo>
                    <a:cubicBezTo>
                      <a:pt x="232402" y="386080"/>
                      <a:pt x="232333" y="386011"/>
                      <a:pt x="232333" y="386011"/>
                    </a:cubicBezTo>
                    <a:lnTo>
                      <a:pt x="232333" y="386011"/>
                    </a:lnTo>
                    <a:cubicBezTo>
                      <a:pt x="232126" y="385804"/>
                      <a:pt x="231988" y="385666"/>
                      <a:pt x="231780" y="385458"/>
                    </a:cubicBezTo>
                    <a:cubicBezTo>
                      <a:pt x="231780" y="385458"/>
                      <a:pt x="231780" y="385458"/>
                      <a:pt x="231711" y="385458"/>
                    </a:cubicBezTo>
                    <a:lnTo>
                      <a:pt x="231711" y="385458"/>
                    </a:lnTo>
                    <a:cubicBezTo>
                      <a:pt x="231504" y="385251"/>
                      <a:pt x="231297" y="385044"/>
                      <a:pt x="231090" y="384837"/>
                    </a:cubicBezTo>
                    <a:cubicBezTo>
                      <a:pt x="231090" y="384837"/>
                      <a:pt x="231021" y="384768"/>
                      <a:pt x="231021" y="384768"/>
                    </a:cubicBezTo>
                    <a:cubicBezTo>
                      <a:pt x="230883" y="384561"/>
                      <a:pt x="230676" y="384423"/>
                      <a:pt x="230538" y="384216"/>
                    </a:cubicBezTo>
                    <a:cubicBezTo>
                      <a:pt x="230538" y="384216"/>
                      <a:pt x="230538" y="384216"/>
                      <a:pt x="230469" y="384147"/>
                    </a:cubicBezTo>
                    <a:cubicBezTo>
                      <a:pt x="230262" y="383940"/>
                      <a:pt x="230055" y="383664"/>
                      <a:pt x="229847" y="383456"/>
                    </a:cubicBezTo>
                    <a:cubicBezTo>
                      <a:pt x="229847" y="383456"/>
                      <a:pt x="229847" y="383456"/>
                      <a:pt x="229847" y="383456"/>
                    </a:cubicBezTo>
                    <a:lnTo>
                      <a:pt x="229847" y="383456"/>
                    </a:lnTo>
                    <a:cubicBezTo>
                      <a:pt x="229709" y="383249"/>
                      <a:pt x="229502" y="383111"/>
                      <a:pt x="229364" y="382904"/>
                    </a:cubicBezTo>
                    <a:cubicBezTo>
                      <a:pt x="229295" y="382835"/>
                      <a:pt x="229295" y="382835"/>
                      <a:pt x="229226" y="382766"/>
                    </a:cubicBezTo>
                    <a:cubicBezTo>
                      <a:pt x="229226" y="382766"/>
                      <a:pt x="229226" y="382766"/>
                      <a:pt x="229226" y="382766"/>
                    </a:cubicBezTo>
                    <a:cubicBezTo>
                      <a:pt x="229226" y="382766"/>
                      <a:pt x="229226" y="382766"/>
                      <a:pt x="229226" y="382766"/>
                    </a:cubicBezTo>
                    <a:cubicBezTo>
                      <a:pt x="229157" y="382697"/>
                      <a:pt x="229157" y="382697"/>
                      <a:pt x="229088" y="382628"/>
                    </a:cubicBezTo>
                    <a:cubicBezTo>
                      <a:pt x="228950" y="382421"/>
                      <a:pt x="228743" y="382214"/>
                      <a:pt x="228605" y="382007"/>
                    </a:cubicBezTo>
                    <a:cubicBezTo>
                      <a:pt x="228605" y="382007"/>
                      <a:pt x="228605" y="382007"/>
                      <a:pt x="228605" y="382007"/>
                    </a:cubicBezTo>
                    <a:cubicBezTo>
                      <a:pt x="228536" y="381938"/>
                      <a:pt x="228467" y="381869"/>
                      <a:pt x="228398" y="381800"/>
                    </a:cubicBezTo>
                    <a:lnTo>
                      <a:pt x="228398" y="381800"/>
                    </a:lnTo>
                    <a:cubicBezTo>
                      <a:pt x="228122" y="381454"/>
                      <a:pt x="227845" y="381109"/>
                      <a:pt x="227569" y="380764"/>
                    </a:cubicBezTo>
                    <a:cubicBezTo>
                      <a:pt x="227569" y="380764"/>
                      <a:pt x="227569" y="380764"/>
                      <a:pt x="227569" y="380695"/>
                    </a:cubicBezTo>
                    <a:cubicBezTo>
                      <a:pt x="227569" y="380695"/>
                      <a:pt x="227569" y="380626"/>
                      <a:pt x="227500" y="380626"/>
                    </a:cubicBezTo>
                    <a:cubicBezTo>
                      <a:pt x="227500" y="380626"/>
                      <a:pt x="227431" y="380557"/>
                      <a:pt x="227431" y="380557"/>
                    </a:cubicBezTo>
                    <a:cubicBezTo>
                      <a:pt x="227431" y="380488"/>
                      <a:pt x="227362" y="380488"/>
                      <a:pt x="227362" y="380419"/>
                    </a:cubicBezTo>
                    <a:cubicBezTo>
                      <a:pt x="227224" y="380281"/>
                      <a:pt x="227086" y="380074"/>
                      <a:pt x="226948" y="379936"/>
                    </a:cubicBezTo>
                    <a:lnTo>
                      <a:pt x="226879" y="379867"/>
                    </a:lnTo>
                    <a:cubicBezTo>
                      <a:pt x="226672" y="379659"/>
                      <a:pt x="226534" y="379383"/>
                      <a:pt x="226327" y="379176"/>
                    </a:cubicBezTo>
                    <a:cubicBezTo>
                      <a:pt x="226327" y="379176"/>
                      <a:pt x="226327" y="379176"/>
                      <a:pt x="226327" y="379176"/>
                    </a:cubicBezTo>
                    <a:cubicBezTo>
                      <a:pt x="226327" y="379176"/>
                      <a:pt x="226258" y="379107"/>
                      <a:pt x="226258" y="379107"/>
                    </a:cubicBezTo>
                    <a:cubicBezTo>
                      <a:pt x="226120" y="378900"/>
                      <a:pt x="225912" y="378693"/>
                      <a:pt x="225774" y="378417"/>
                    </a:cubicBezTo>
                    <a:cubicBezTo>
                      <a:pt x="225774" y="378417"/>
                      <a:pt x="225774" y="378417"/>
                      <a:pt x="225774" y="378417"/>
                    </a:cubicBezTo>
                    <a:lnTo>
                      <a:pt x="225774" y="378417"/>
                    </a:lnTo>
                    <a:cubicBezTo>
                      <a:pt x="225567" y="378210"/>
                      <a:pt x="225429" y="377934"/>
                      <a:pt x="225291" y="377726"/>
                    </a:cubicBezTo>
                    <a:cubicBezTo>
                      <a:pt x="225291" y="377726"/>
                      <a:pt x="225291" y="377726"/>
                      <a:pt x="225291" y="377726"/>
                    </a:cubicBezTo>
                    <a:cubicBezTo>
                      <a:pt x="225084" y="377450"/>
                      <a:pt x="224946" y="377243"/>
                      <a:pt x="224808" y="376967"/>
                    </a:cubicBezTo>
                    <a:cubicBezTo>
                      <a:pt x="224808" y="376967"/>
                      <a:pt x="224808" y="376967"/>
                      <a:pt x="224808" y="376967"/>
                    </a:cubicBezTo>
                    <a:lnTo>
                      <a:pt x="224808" y="376967"/>
                    </a:lnTo>
                    <a:cubicBezTo>
                      <a:pt x="224670" y="376691"/>
                      <a:pt x="224463" y="376484"/>
                      <a:pt x="224325" y="376208"/>
                    </a:cubicBezTo>
                    <a:cubicBezTo>
                      <a:pt x="224325" y="376208"/>
                      <a:pt x="224325" y="376208"/>
                      <a:pt x="224325" y="376208"/>
                    </a:cubicBezTo>
                    <a:lnTo>
                      <a:pt x="224325" y="376208"/>
                    </a:lnTo>
                    <a:cubicBezTo>
                      <a:pt x="224187" y="375932"/>
                      <a:pt x="223979" y="375724"/>
                      <a:pt x="223841" y="375448"/>
                    </a:cubicBezTo>
                    <a:cubicBezTo>
                      <a:pt x="223841" y="375448"/>
                      <a:pt x="223841" y="375448"/>
                      <a:pt x="223841" y="375448"/>
                    </a:cubicBezTo>
                    <a:lnTo>
                      <a:pt x="223841" y="375448"/>
                    </a:lnTo>
                    <a:cubicBezTo>
                      <a:pt x="223703" y="375172"/>
                      <a:pt x="223496" y="374965"/>
                      <a:pt x="223358" y="374689"/>
                    </a:cubicBezTo>
                    <a:cubicBezTo>
                      <a:pt x="223358" y="374689"/>
                      <a:pt x="223358" y="374689"/>
                      <a:pt x="223358" y="374689"/>
                    </a:cubicBezTo>
                    <a:cubicBezTo>
                      <a:pt x="223358" y="374689"/>
                      <a:pt x="223358" y="374689"/>
                      <a:pt x="223358" y="374620"/>
                    </a:cubicBezTo>
                    <a:cubicBezTo>
                      <a:pt x="223220" y="374344"/>
                      <a:pt x="223013" y="374137"/>
                      <a:pt x="222875" y="373860"/>
                    </a:cubicBezTo>
                    <a:cubicBezTo>
                      <a:pt x="222875" y="373860"/>
                      <a:pt x="222875" y="373860"/>
                      <a:pt x="222875" y="373860"/>
                    </a:cubicBezTo>
                    <a:cubicBezTo>
                      <a:pt x="222875" y="373860"/>
                      <a:pt x="222875" y="373860"/>
                      <a:pt x="222875" y="373791"/>
                    </a:cubicBezTo>
                    <a:cubicBezTo>
                      <a:pt x="222737" y="373515"/>
                      <a:pt x="222599" y="373308"/>
                      <a:pt x="222461" y="373032"/>
                    </a:cubicBezTo>
                    <a:cubicBezTo>
                      <a:pt x="222461" y="373032"/>
                      <a:pt x="222461" y="373032"/>
                      <a:pt x="222461" y="373032"/>
                    </a:cubicBezTo>
                    <a:cubicBezTo>
                      <a:pt x="222461" y="373032"/>
                      <a:pt x="222461" y="372963"/>
                      <a:pt x="222392" y="372963"/>
                    </a:cubicBezTo>
                    <a:cubicBezTo>
                      <a:pt x="222323" y="372825"/>
                      <a:pt x="222184" y="372687"/>
                      <a:pt x="222115" y="372480"/>
                    </a:cubicBezTo>
                    <a:cubicBezTo>
                      <a:pt x="222115" y="372411"/>
                      <a:pt x="222046" y="372411"/>
                      <a:pt x="222046" y="372342"/>
                    </a:cubicBezTo>
                    <a:cubicBezTo>
                      <a:pt x="222046" y="372273"/>
                      <a:pt x="221977" y="372273"/>
                      <a:pt x="221977" y="372204"/>
                    </a:cubicBezTo>
                    <a:lnTo>
                      <a:pt x="221908" y="372066"/>
                    </a:lnTo>
                    <a:cubicBezTo>
                      <a:pt x="221908" y="372066"/>
                      <a:pt x="221908" y="372066"/>
                      <a:pt x="221908" y="372066"/>
                    </a:cubicBezTo>
                    <a:cubicBezTo>
                      <a:pt x="221908" y="372066"/>
                      <a:pt x="221908" y="371996"/>
                      <a:pt x="221839" y="371996"/>
                    </a:cubicBezTo>
                    <a:cubicBezTo>
                      <a:pt x="221839" y="371996"/>
                      <a:pt x="221839" y="371927"/>
                      <a:pt x="221770" y="371927"/>
                    </a:cubicBezTo>
                    <a:cubicBezTo>
                      <a:pt x="221632" y="371651"/>
                      <a:pt x="221494" y="371375"/>
                      <a:pt x="221287" y="371168"/>
                    </a:cubicBezTo>
                    <a:lnTo>
                      <a:pt x="221287" y="371168"/>
                    </a:lnTo>
                    <a:cubicBezTo>
                      <a:pt x="221218" y="371030"/>
                      <a:pt x="221149" y="370892"/>
                      <a:pt x="221080" y="370754"/>
                    </a:cubicBezTo>
                    <a:lnTo>
                      <a:pt x="221080" y="370754"/>
                    </a:lnTo>
                    <a:cubicBezTo>
                      <a:pt x="221080" y="370754"/>
                      <a:pt x="221080" y="370754"/>
                      <a:pt x="221080" y="370754"/>
                    </a:cubicBezTo>
                    <a:cubicBezTo>
                      <a:pt x="221080" y="370754"/>
                      <a:pt x="221011" y="370685"/>
                      <a:pt x="221011" y="370685"/>
                    </a:cubicBezTo>
                    <a:cubicBezTo>
                      <a:pt x="220942" y="370478"/>
                      <a:pt x="220804" y="370340"/>
                      <a:pt x="220735" y="370133"/>
                    </a:cubicBezTo>
                    <a:cubicBezTo>
                      <a:pt x="220735" y="370133"/>
                      <a:pt x="220735" y="370133"/>
                      <a:pt x="220735" y="370063"/>
                    </a:cubicBezTo>
                    <a:cubicBezTo>
                      <a:pt x="220666" y="369994"/>
                      <a:pt x="220666" y="369856"/>
                      <a:pt x="220597" y="369787"/>
                    </a:cubicBezTo>
                    <a:lnTo>
                      <a:pt x="220528" y="369718"/>
                    </a:lnTo>
                    <a:cubicBezTo>
                      <a:pt x="220459" y="369649"/>
                      <a:pt x="220459" y="369580"/>
                      <a:pt x="220390" y="369511"/>
                    </a:cubicBezTo>
                    <a:cubicBezTo>
                      <a:pt x="220390" y="369442"/>
                      <a:pt x="220321" y="369442"/>
                      <a:pt x="220321" y="369373"/>
                    </a:cubicBezTo>
                    <a:cubicBezTo>
                      <a:pt x="220251" y="369235"/>
                      <a:pt x="220182" y="369097"/>
                      <a:pt x="220113" y="369028"/>
                    </a:cubicBezTo>
                    <a:cubicBezTo>
                      <a:pt x="220113" y="369028"/>
                      <a:pt x="220113" y="368959"/>
                      <a:pt x="220044" y="368959"/>
                    </a:cubicBezTo>
                    <a:cubicBezTo>
                      <a:pt x="220044" y="368890"/>
                      <a:pt x="219975" y="368821"/>
                      <a:pt x="219975" y="368752"/>
                    </a:cubicBezTo>
                    <a:cubicBezTo>
                      <a:pt x="219837" y="368476"/>
                      <a:pt x="219699" y="368269"/>
                      <a:pt x="219630" y="367992"/>
                    </a:cubicBezTo>
                    <a:lnTo>
                      <a:pt x="219630" y="367992"/>
                    </a:lnTo>
                    <a:cubicBezTo>
                      <a:pt x="219492" y="367716"/>
                      <a:pt x="219354" y="367440"/>
                      <a:pt x="219216" y="367164"/>
                    </a:cubicBezTo>
                    <a:lnTo>
                      <a:pt x="219216" y="367164"/>
                    </a:lnTo>
                    <a:cubicBezTo>
                      <a:pt x="219147" y="366957"/>
                      <a:pt x="219009" y="366819"/>
                      <a:pt x="218940" y="366612"/>
                    </a:cubicBezTo>
                    <a:cubicBezTo>
                      <a:pt x="218940" y="366612"/>
                      <a:pt x="218940" y="366543"/>
                      <a:pt x="218871" y="366543"/>
                    </a:cubicBezTo>
                    <a:cubicBezTo>
                      <a:pt x="218733" y="366266"/>
                      <a:pt x="218664" y="365990"/>
                      <a:pt x="218526" y="365783"/>
                    </a:cubicBezTo>
                    <a:cubicBezTo>
                      <a:pt x="218526" y="365783"/>
                      <a:pt x="218526" y="365714"/>
                      <a:pt x="218457" y="365714"/>
                    </a:cubicBezTo>
                    <a:cubicBezTo>
                      <a:pt x="218388" y="365576"/>
                      <a:pt x="218318" y="365438"/>
                      <a:pt x="218249" y="365300"/>
                    </a:cubicBezTo>
                    <a:cubicBezTo>
                      <a:pt x="218249" y="365231"/>
                      <a:pt x="218180" y="365231"/>
                      <a:pt x="218180" y="365162"/>
                    </a:cubicBezTo>
                    <a:cubicBezTo>
                      <a:pt x="218111" y="365093"/>
                      <a:pt x="218111" y="364955"/>
                      <a:pt x="218042" y="364886"/>
                    </a:cubicBezTo>
                    <a:lnTo>
                      <a:pt x="217973" y="364748"/>
                    </a:lnTo>
                    <a:cubicBezTo>
                      <a:pt x="217973" y="364748"/>
                      <a:pt x="217973" y="364748"/>
                      <a:pt x="217973" y="364748"/>
                    </a:cubicBezTo>
                    <a:cubicBezTo>
                      <a:pt x="217973" y="364748"/>
                      <a:pt x="217973" y="364679"/>
                      <a:pt x="217904" y="364679"/>
                    </a:cubicBezTo>
                    <a:cubicBezTo>
                      <a:pt x="217835" y="364472"/>
                      <a:pt x="217697" y="364195"/>
                      <a:pt x="217628" y="363988"/>
                    </a:cubicBezTo>
                    <a:cubicBezTo>
                      <a:pt x="217628" y="363988"/>
                      <a:pt x="217628" y="363919"/>
                      <a:pt x="217628" y="363919"/>
                    </a:cubicBezTo>
                    <a:cubicBezTo>
                      <a:pt x="217628" y="363850"/>
                      <a:pt x="217559" y="363781"/>
                      <a:pt x="217559" y="363712"/>
                    </a:cubicBezTo>
                    <a:cubicBezTo>
                      <a:pt x="217490" y="363574"/>
                      <a:pt x="217421" y="363436"/>
                      <a:pt x="217421" y="363298"/>
                    </a:cubicBezTo>
                    <a:lnTo>
                      <a:pt x="217352" y="363229"/>
                    </a:lnTo>
                    <a:cubicBezTo>
                      <a:pt x="217352" y="363229"/>
                      <a:pt x="217352" y="363229"/>
                      <a:pt x="217352" y="363160"/>
                    </a:cubicBezTo>
                    <a:cubicBezTo>
                      <a:pt x="217352" y="363160"/>
                      <a:pt x="217352" y="363160"/>
                      <a:pt x="217352" y="363091"/>
                    </a:cubicBezTo>
                    <a:cubicBezTo>
                      <a:pt x="217352" y="363022"/>
                      <a:pt x="217283" y="362953"/>
                      <a:pt x="217283" y="362884"/>
                    </a:cubicBezTo>
                    <a:cubicBezTo>
                      <a:pt x="217214" y="362677"/>
                      <a:pt x="217076" y="362470"/>
                      <a:pt x="217007" y="362193"/>
                    </a:cubicBezTo>
                    <a:lnTo>
                      <a:pt x="217007" y="362193"/>
                    </a:lnTo>
                    <a:cubicBezTo>
                      <a:pt x="216938" y="361986"/>
                      <a:pt x="216869" y="361848"/>
                      <a:pt x="216800" y="361641"/>
                    </a:cubicBezTo>
                    <a:cubicBezTo>
                      <a:pt x="216800" y="361572"/>
                      <a:pt x="216800" y="361572"/>
                      <a:pt x="216731" y="361503"/>
                    </a:cubicBezTo>
                    <a:lnTo>
                      <a:pt x="216731" y="361503"/>
                    </a:lnTo>
                    <a:cubicBezTo>
                      <a:pt x="216731" y="361434"/>
                      <a:pt x="216662" y="361365"/>
                      <a:pt x="216662" y="361365"/>
                    </a:cubicBezTo>
                    <a:cubicBezTo>
                      <a:pt x="216593" y="361158"/>
                      <a:pt x="216524" y="360951"/>
                      <a:pt x="216455" y="360744"/>
                    </a:cubicBezTo>
                    <a:cubicBezTo>
                      <a:pt x="216455" y="360675"/>
                      <a:pt x="216385" y="360606"/>
                      <a:pt x="216385" y="360537"/>
                    </a:cubicBezTo>
                    <a:cubicBezTo>
                      <a:pt x="216385" y="360468"/>
                      <a:pt x="216316" y="360398"/>
                      <a:pt x="216316" y="360329"/>
                    </a:cubicBezTo>
                    <a:cubicBezTo>
                      <a:pt x="216316" y="360260"/>
                      <a:pt x="216316" y="360260"/>
                      <a:pt x="216247" y="360191"/>
                    </a:cubicBezTo>
                    <a:cubicBezTo>
                      <a:pt x="216178" y="359984"/>
                      <a:pt x="216109" y="359708"/>
                      <a:pt x="216040" y="359501"/>
                    </a:cubicBezTo>
                    <a:cubicBezTo>
                      <a:pt x="216040" y="359501"/>
                      <a:pt x="216040" y="359501"/>
                      <a:pt x="216040" y="359432"/>
                    </a:cubicBezTo>
                    <a:cubicBezTo>
                      <a:pt x="215971" y="359225"/>
                      <a:pt x="215902" y="359018"/>
                      <a:pt x="215833" y="358811"/>
                    </a:cubicBezTo>
                    <a:lnTo>
                      <a:pt x="215833" y="358811"/>
                    </a:lnTo>
                    <a:lnTo>
                      <a:pt x="215833" y="358811"/>
                    </a:lnTo>
                    <a:cubicBezTo>
                      <a:pt x="215833" y="358811"/>
                      <a:pt x="215833" y="358811"/>
                      <a:pt x="215833" y="358811"/>
                    </a:cubicBezTo>
                    <a:lnTo>
                      <a:pt x="215833" y="358811"/>
                    </a:lnTo>
                    <a:cubicBezTo>
                      <a:pt x="215833" y="358742"/>
                      <a:pt x="215833" y="358742"/>
                      <a:pt x="215833" y="358673"/>
                    </a:cubicBezTo>
                    <a:cubicBezTo>
                      <a:pt x="215833" y="358604"/>
                      <a:pt x="215764" y="358535"/>
                      <a:pt x="215764" y="358465"/>
                    </a:cubicBezTo>
                    <a:cubicBezTo>
                      <a:pt x="215695" y="358258"/>
                      <a:pt x="215626" y="358051"/>
                      <a:pt x="215557" y="357775"/>
                    </a:cubicBezTo>
                    <a:lnTo>
                      <a:pt x="215557" y="357775"/>
                    </a:lnTo>
                    <a:cubicBezTo>
                      <a:pt x="215557" y="357706"/>
                      <a:pt x="215488" y="357637"/>
                      <a:pt x="215488" y="357499"/>
                    </a:cubicBezTo>
                    <a:cubicBezTo>
                      <a:pt x="215488" y="357499"/>
                      <a:pt x="215488" y="357499"/>
                      <a:pt x="215488" y="357430"/>
                    </a:cubicBezTo>
                    <a:cubicBezTo>
                      <a:pt x="215419" y="357292"/>
                      <a:pt x="215419" y="357154"/>
                      <a:pt x="215350" y="357016"/>
                    </a:cubicBezTo>
                    <a:cubicBezTo>
                      <a:pt x="215350" y="356947"/>
                      <a:pt x="215281" y="356878"/>
                      <a:pt x="215281" y="356740"/>
                    </a:cubicBezTo>
                    <a:cubicBezTo>
                      <a:pt x="215212" y="356463"/>
                      <a:pt x="215143" y="356187"/>
                      <a:pt x="215074" y="355911"/>
                    </a:cubicBezTo>
                    <a:cubicBezTo>
                      <a:pt x="215074" y="355911"/>
                      <a:pt x="215074" y="355911"/>
                      <a:pt x="215074" y="355842"/>
                    </a:cubicBezTo>
                    <a:cubicBezTo>
                      <a:pt x="215005" y="355566"/>
                      <a:pt x="214936" y="355290"/>
                      <a:pt x="214867" y="354945"/>
                    </a:cubicBezTo>
                    <a:lnTo>
                      <a:pt x="214867" y="354945"/>
                    </a:lnTo>
                    <a:cubicBezTo>
                      <a:pt x="214798" y="354669"/>
                      <a:pt x="214729" y="354323"/>
                      <a:pt x="214660" y="354047"/>
                    </a:cubicBezTo>
                    <a:cubicBezTo>
                      <a:pt x="214660" y="354047"/>
                      <a:pt x="214660" y="354047"/>
                      <a:pt x="214660" y="354047"/>
                    </a:cubicBezTo>
                    <a:cubicBezTo>
                      <a:pt x="214591" y="353909"/>
                      <a:pt x="214591" y="353702"/>
                      <a:pt x="214521" y="353564"/>
                    </a:cubicBezTo>
                    <a:lnTo>
                      <a:pt x="214521" y="353426"/>
                    </a:lnTo>
                    <a:cubicBezTo>
                      <a:pt x="214521" y="353357"/>
                      <a:pt x="214521" y="353357"/>
                      <a:pt x="214521" y="353288"/>
                    </a:cubicBezTo>
                    <a:cubicBezTo>
                      <a:pt x="214452" y="353081"/>
                      <a:pt x="214452" y="352874"/>
                      <a:pt x="214383" y="352735"/>
                    </a:cubicBezTo>
                    <a:cubicBezTo>
                      <a:pt x="214383" y="352735"/>
                      <a:pt x="214383" y="352735"/>
                      <a:pt x="214383" y="352735"/>
                    </a:cubicBezTo>
                    <a:cubicBezTo>
                      <a:pt x="214383" y="352666"/>
                      <a:pt x="214314" y="352528"/>
                      <a:pt x="214314" y="352459"/>
                    </a:cubicBezTo>
                    <a:lnTo>
                      <a:pt x="214314" y="352390"/>
                    </a:lnTo>
                    <a:cubicBezTo>
                      <a:pt x="214314" y="352252"/>
                      <a:pt x="214245" y="352114"/>
                      <a:pt x="214245" y="351976"/>
                    </a:cubicBezTo>
                    <a:cubicBezTo>
                      <a:pt x="214245" y="351976"/>
                      <a:pt x="214245" y="351976"/>
                      <a:pt x="214245" y="351907"/>
                    </a:cubicBezTo>
                    <a:cubicBezTo>
                      <a:pt x="214176" y="351700"/>
                      <a:pt x="214176" y="351562"/>
                      <a:pt x="214107" y="351355"/>
                    </a:cubicBezTo>
                    <a:cubicBezTo>
                      <a:pt x="214107" y="351355"/>
                      <a:pt x="214107" y="351286"/>
                      <a:pt x="214107" y="351286"/>
                    </a:cubicBezTo>
                    <a:lnTo>
                      <a:pt x="214107" y="351286"/>
                    </a:lnTo>
                    <a:cubicBezTo>
                      <a:pt x="214038" y="351010"/>
                      <a:pt x="213969" y="350733"/>
                      <a:pt x="213969" y="350457"/>
                    </a:cubicBezTo>
                    <a:cubicBezTo>
                      <a:pt x="213969" y="350388"/>
                      <a:pt x="213969" y="350388"/>
                      <a:pt x="213969" y="350319"/>
                    </a:cubicBezTo>
                    <a:lnTo>
                      <a:pt x="213969" y="350319"/>
                    </a:lnTo>
                    <a:lnTo>
                      <a:pt x="213969" y="350181"/>
                    </a:lnTo>
                    <a:cubicBezTo>
                      <a:pt x="213900" y="349974"/>
                      <a:pt x="213900" y="349767"/>
                      <a:pt x="213831" y="349560"/>
                    </a:cubicBezTo>
                    <a:cubicBezTo>
                      <a:pt x="213831" y="349560"/>
                      <a:pt x="213831" y="349560"/>
                      <a:pt x="213831" y="349560"/>
                    </a:cubicBezTo>
                    <a:cubicBezTo>
                      <a:pt x="213762" y="349284"/>
                      <a:pt x="213693" y="348939"/>
                      <a:pt x="213693" y="348662"/>
                    </a:cubicBezTo>
                    <a:lnTo>
                      <a:pt x="213693" y="348662"/>
                    </a:lnTo>
                    <a:cubicBezTo>
                      <a:pt x="213624" y="348386"/>
                      <a:pt x="213624" y="348041"/>
                      <a:pt x="213555" y="347765"/>
                    </a:cubicBezTo>
                    <a:cubicBezTo>
                      <a:pt x="213555" y="347765"/>
                      <a:pt x="213555" y="347765"/>
                      <a:pt x="213555" y="347765"/>
                    </a:cubicBezTo>
                    <a:cubicBezTo>
                      <a:pt x="213555" y="347558"/>
                      <a:pt x="213486" y="347420"/>
                      <a:pt x="213486" y="347213"/>
                    </a:cubicBezTo>
                    <a:lnTo>
                      <a:pt x="213486" y="347213"/>
                    </a:lnTo>
                    <a:cubicBezTo>
                      <a:pt x="213486" y="347213"/>
                      <a:pt x="213486" y="347144"/>
                      <a:pt x="213486" y="347144"/>
                    </a:cubicBezTo>
                    <a:cubicBezTo>
                      <a:pt x="213486" y="347075"/>
                      <a:pt x="213486" y="347075"/>
                      <a:pt x="213486" y="347006"/>
                    </a:cubicBezTo>
                    <a:cubicBezTo>
                      <a:pt x="213486" y="346798"/>
                      <a:pt x="213417" y="346522"/>
                      <a:pt x="213417" y="346315"/>
                    </a:cubicBezTo>
                    <a:lnTo>
                      <a:pt x="213417" y="346246"/>
                    </a:lnTo>
                    <a:cubicBezTo>
                      <a:pt x="213417" y="346177"/>
                      <a:pt x="213417" y="346177"/>
                      <a:pt x="213417" y="346108"/>
                    </a:cubicBezTo>
                    <a:cubicBezTo>
                      <a:pt x="213417" y="346108"/>
                      <a:pt x="213417" y="346108"/>
                      <a:pt x="213417" y="346108"/>
                    </a:cubicBezTo>
                    <a:cubicBezTo>
                      <a:pt x="213417" y="345901"/>
                      <a:pt x="213348" y="345625"/>
                      <a:pt x="213348" y="345418"/>
                    </a:cubicBezTo>
                    <a:cubicBezTo>
                      <a:pt x="213348" y="345418"/>
                      <a:pt x="213348" y="345349"/>
                      <a:pt x="213348" y="345349"/>
                    </a:cubicBezTo>
                    <a:cubicBezTo>
                      <a:pt x="213348" y="345280"/>
                      <a:pt x="213348" y="345211"/>
                      <a:pt x="213348" y="345073"/>
                    </a:cubicBezTo>
                    <a:lnTo>
                      <a:pt x="213348" y="345073"/>
                    </a:lnTo>
                    <a:cubicBezTo>
                      <a:pt x="213348" y="344934"/>
                      <a:pt x="213348" y="344865"/>
                      <a:pt x="213279" y="344727"/>
                    </a:cubicBezTo>
                    <a:cubicBezTo>
                      <a:pt x="213279" y="344727"/>
                      <a:pt x="213279" y="344658"/>
                      <a:pt x="213279" y="344658"/>
                    </a:cubicBezTo>
                    <a:cubicBezTo>
                      <a:pt x="213279" y="344451"/>
                      <a:pt x="213210" y="344313"/>
                      <a:pt x="213210" y="344106"/>
                    </a:cubicBezTo>
                    <a:lnTo>
                      <a:pt x="213210" y="344106"/>
                    </a:lnTo>
                    <a:cubicBezTo>
                      <a:pt x="213210" y="344106"/>
                      <a:pt x="213210" y="344106"/>
                      <a:pt x="213210" y="344106"/>
                    </a:cubicBezTo>
                    <a:cubicBezTo>
                      <a:pt x="213210" y="344037"/>
                      <a:pt x="213210" y="343899"/>
                      <a:pt x="213210" y="343830"/>
                    </a:cubicBezTo>
                    <a:lnTo>
                      <a:pt x="213210" y="343761"/>
                    </a:lnTo>
                    <a:cubicBezTo>
                      <a:pt x="213210" y="343554"/>
                      <a:pt x="213210" y="343347"/>
                      <a:pt x="213141" y="343209"/>
                    </a:cubicBezTo>
                    <a:cubicBezTo>
                      <a:pt x="213141" y="343140"/>
                      <a:pt x="213141" y="343140"/>
                      <a:pt x="213141" y="343071"/>
                    </a:cubicBezTo>
                    <a:lnTo>
                      <a:pt x="213141" y="343071"/>
                    </a:lnTo>
                    <a:cubicBezTo>
                      <a:pt x="213141" y="342794"/>
                      <a:pt x="213072" y="342518"/>
                      <a:pt x="213072" y="342242"/>
                    </a:cubicBezTo>
                    <a:lnTo>
                      <a:pt x="213072" y="342242"/>
                    </a:lnTo>
                    <a:cubicBezTo>
                      <a:pt x="213072" y="342035"/>
                      <a:pt x="213003" y="341759"/>
                      <a:pt x="213003" y="341552"/>
                    </a:cubicBezTo>
                    <a:cubicBezTo>
                      <a:pt x="213003" y="341483"/>
                      <a:pt x="213003" y="341414"/>
                      <a:pt x="213003" y="341276"/>
                    </a:cubicBezTo>
                    <a:cubicBezTo>
                      <a:pt x="213003" y="340999"/>
                      <a:pt x="213003" y="340723"/>
                      <a:pt x="212934" y="340447"/>
                    </a:cubicBezTo>
                    <a:cubicBezTo>
                      <a:pt x="212934" y="340240"/>
                      <a:pt x="212934" y="339964"/>
                      <a:pt x="212934" y="339757"/>
                    </a:cubicBezTo>
                    <a:cubicBezTo>
                      <a:pt x="212934" y="339757"/>
                      <a:pt x="212934" y="339757"/>
                      <a:pt x="212934" y="339757"/>
                    </a:cubicBezTo>
                    <a:cubicBezTo>
                      <a:pt x="212934" y="339619"/>
                      <a:pt x="212934" y="339412"/>
                      <a:pt x="212934" y="339274"/>
                    </a:cubicBezTo>
                    <a:cubicBezTo>
                      <a:pt x="212934" y="339274"/>
                      <a:pt x="212934" y="339274"/>
                      <a:pt x="212934" y="339204"/>
                    </a:cubicBezTo>
                    <a:cubicBezTo>
                      <a:pt x="212036" y="338376"/>
                      <a:pt x="211967" y="338238"/>
                      <a:pt x="212036" y="338031"/>
                    </a:cubicBezTo>
                    <a:lnTo>
                      <a:pt x="212036" y="338031"/>
                    </a:lnTo>
                    <a:close/>
                  </a:path>
                </a:pathLst>
              </a:custGeom>
              <a:solidFill>
                <a:srgbClr val="E293E0"/>
              </a:solidFill>
              <a:ln w="6856"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614C91F-AAE2-FED6-0C65-84475231CE00}"/>
                  </a:ext>
                </a:extLst>
              </p:cNvPr>
              <p:cNvSpPr/>
              <p:nvPr/>
            </p:nvSpPr>
            <p:spPr>
              <a:xfrm>
                <a:off x="6893969" y="3261718"/>
                <a:ext cx="172572" cy="172526"/>
              </a:xfrm>
              <a:custGeom>
                <a:avLst/>
                <a:gdLst>
                  <a:gd name="connsiteX0" fmla="*/ 43277 w 172572"/>
                  <a:gd name="connsiteY0" fmla="*/ 11656 h 172526"/>
                  <a:gd name="connsiteX1" fmla="*/ 161121 w 172572"/>
                  <a:gd name="connsiteY1" fmla="*/ 43205 h 172526"/>
                  <a:gd name="connsiteX2" fmla="*/ 129572 w 172572"/>
                  <a:gd name="connsiteY2" fmla="*/ 161050 h 172526"/>
                  <a:gd name="connsiteX3" fmla="*/ 129572 w 172572"/>
                  <a:gd name="connsiteY3" fmla="*/ 161050 h 172526"/>
                  <a:gd name="connsiteX4" fmla="*/ 11728 w 172572"/>
                  <a:gd name="connsiteY4" fmla="*/ 129500 h 172526"/>
                  <a:gd name="connsiteX5" fmla="*/ 11728 w 172572"/>
                  <a:gd name="connsiteY5" fmla="*/ 129500 h 172526"/>
                  <a:gd name="connsiteX6" fmla="*/ 43277 w 172572"/>
                  <a:gd name="connsiteY6" fmla="*/ 11656 h 17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72" h="172526">
                    <a:moveTo>
                      <a:pt x="43277" y="11656"/>
                    </a:moveTo>
                    <a:cubicBezTo>
                      <a:pt x="84560" y="-12161"/>
                      <a:pt x="137304" y="1991"/>
                      <a:pt x="161121" y="43205"/>
                    </a:cubicBezTo>
                    <a:cubicBezTo>
                      <a:pt x="184939" y="84489"/>
                      <a:pt x="170786" y="137232"/>
                      <a:pt x="129572" y="161050"/>
                    </a:cubicBezTo>
                    <a:lnTo>
                      <a:pt x="129572" y="161050"/>
                    </a:lnTo>
                    <a:cubicBezTo>
                      <a:pt x="88288" y="184867"/>
                      <a:pt x="35545" y="170715"/>
                      <a:pt x="11728" y="129500"/>
                    </a:cubicBezTo>
                    <a:lnTo>
                      <a:pt x="11728" y="129500"/>
                    </a:lnTo>
                    <a:cubicBezTo>
                      <a:pt x="-12159" y="88217"/>
                      <a:pt x="1994" y="35473"/>
                      <a:pt x="43277" y="11656"/>
                    </a:cubicBezTo>
                    <a:close/>
                  </a:path>
                </a:pathLst>
              </a:custGeom>
              <a:solidFill>
                <a:srgbClr val="8CD3FC"/>
              </a:solidFill>
              <a:ln w="6856"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9522127-6FE7-6168-A0A6-6D6ECF189B49}"/>
                  </a:ext>
                </a:extLst>
              </p:cNvPr>
              <p:cNvSpPr/>
              <p:nvPr/>
            </p:nvSpPr>
            <p:spPr>
              <a:xfrm>
                <a:off x="6893984" y="3320090"/>
                <a:ext cx="172589" cy="114185"/>
              </a:xfrm>
              <a:custGeom>
                <a:avLst/>
                <a:gdLst>
                  <a:gd name="connsiteX0" fmla="*/ 4741 w 172589"/>
                  <a:gd name="connsiteY0" fmla="*/ 94 h 114185"/>
                  <a:gd name="connsiteX1" fmla="*/ 115 w 172589"/>
                  <a:gd name="connsiteY1" fmla="*/ 27984 h 114185"/>
                  <a:gd name="connsiteX2" fmla="*/ 86410 w 172589"/>
                  <a:gd name="connsiteY2" fmla="*/ 114279 h 114185"/>
                  <a:gd name="connsiteX3" fmla="*/ 86410 w 172589"/>
                  <a:gd name="connsiteY3" fmla="*/ 114279 h 114185"/>
                  <a:gd name="connsiteX4" fmla="*/ 172705 w 172589"/>
                  <a:gd name="connsiteY4" fmla="*/ 27984 h 114185"/>
                  <a:gd name="connsiteX5" fmla="*/ 172705 w 172589"/>
                  <a:gd name="connsiteY5" fmla="*/ 27984 h 114185"/>
                  <a:gd name="connsiteX6" fmla="*/ 168080 w 172589"/>
                  <a:gd name="connsiteY6" fmla="*/ 94 h 114185"/>
                  <a:gd name="connsiteX7" fmla="*/ 86410 w 172589"/>
                  <a:gd name="connsiteY7" fmla="*/ 58498 h 114185"/>
                  <a:gd name="connsiteX8" fmla="*/ 4741 w 172589"/>
                  <a:gd name="connsiteY8" fmla="*/ 94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14185">
                    <a:moveTo>
                      <a:pt x="4741" y="94"/>
                    </a:moveTo>
                    <a:cubicBezTo>
                      <a:pt x="1703" y="9069"/>
                      <a:pt x="115" y="18527"/>
                      <a:pt x="115" y="27984"/>
                    </a:cubicBezTo>
                    <a:cubicBezTo>
                      <a:pt x="115" y="75619"/>
                      <a:pt x="38775" y="114279"/>
                      <a:pt x="86410" y="114279"/>
                    </a:cubicBezTo>
                    <a:cubicBezTo>
                      <a:pt x="86410" y="114279"/>
                      <a:pt x="86410" y="114279"/>
                      <a:pt x="86410" y="114279"/>
                    </a:cubicBezTo>
                    <a:cubicBezTo>
                      <a:pt x="134045" y="114279"/>
                      <a:pt x="172705" y="75619"/>
                      <a:pt x="172705" y="27984"/>
                    </a:cubicBezTo>
                    <a:cubicBezTo>
                      <a:pt x="172705" y="27984"/>
                      <a:pt x="172705" y="27984"/>
                      <a:pt x="172705" y="27984"/>
                    </a:cubicBezTo>
                    <a:cubicBezTo>
                      <a:pt x="172705" y="18527"/>
                      <a:pt x="171117" y="9069"/>
                      <a:pt x="168080" y="94"/>
                    </a:cubicBezTo>
                    <a:cubicBezTo>
                      <a:pt x="156136" y="35026"/>
                      <a:pt x="123344" y="58498"/>
                      <a:pt x="86410" y="58498"/>
                    </a:cubicBezTo>
                    <a:cubicBezTo>
                      <a:pt x="49476" y="58498"/>
                      <a:pt x="16684" y="35026"/>
                      <a:pt x="4741" y="94"/>
                    </a:cubicBezTo>
                    <a:close/>
                  </a:path>
                </a:pathLst>
              </a:custGeom>
              <a:solidFill>
                <a:srgbClr val="82C1FC"/>
              </a:solidFill>
              <a:ln w="6856"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BB72CDC-AF83-F403-1399-C9E59FACF9C8}"/>
                  </a:ext>
                </a:extLst>
              </p:cNvPr>
              <p:cNvSpPr/>
              <p:nvPr/>
            </p:nvSpPr>
            <p:spPr>
              <a:xfrm>
                <a:off x="6641298" y="3407590"/>
                <a:ext cx="172572" cy="172526"/>
              </a:xfrm>
              <a:custGeom>
                <a:avLst/>
                <a:gdLst>
                  <a:gd name="connsiteX0" fmla="*/ 43239 w 172572"/>
                  <a:gd name="connsiteY0" fmla="*/ 11678 h 172526"/>
                  <a:gd name="connsiteX1" fmla="*/ 161083 w 172572"/>
                  <a:gd name="connsiteY1" fmla="*/ 43228 h 172526"/>
                  <a:gd name="connsiteX2" fmla="*/ 129533 w 172572"/>
                  <a:gd name="connsiteY2" fmla="*/ 161072 h 172526"/>
                  <a:gd name="connsiteX3" fmla="*/ 129533 w 172572"/>
                  <a:gd name="connsiteY3" fmla="*/ 161072 h 172526"/>
                  <a:gd name="connsiteX4" fmla="*/ 11689 w 172572"/>
                  <a:gd name="connsiteY4" fmla="*/ 129522 h 172526"/>
                  <a:gd name="connsiteX5" fmla="*/ 11689 w 172572"/>
                  <a:gd name="connsiteY5" fmla="*/ 129522 h 172526"/>
                  <a:gd name="connsiteX6" fmla="*/ 43239 w 172572"/>
                  <a:gd name="connsiteY6" fmla="*/ 11678 h 172526"/>
                  <a:gd name="connsiteX7" fmla="*/ 43239 w 172572"/>
                  <a:gd name="connsiteY7" fmla="*/ 11678 h 17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72" h="172526">
                    <a:moveTo>
                      <a:pt x="43239" y="11678"/>
                    </a:moveTo>
                    <a:cubicBezTo>
                      <a:pt x="84522" y="-12139"/>
                      <a:pt x="137266" y="2013"/>
                      <a:pt x="161083" y="43228"/>
                    </a:cubicBezTo>
                    <a:cubicBezTo>
                      <a:pt x="184900" y="84511"/>
                      <a:pt x="170748" y="137254"/>
                      <a:pt x="129533" y="161072"/>
                    </a:cubicBezTo>
                    <a:lnTo>
                      <a:pt x="129533" y="161072"/>
                    </a:lnTo>
                    <a:cubicBezTo>
                      <a:pt x="88250" y="184889"/>
                      <a:pt x="35507" y="170737"/>
                      <a:pt x="11689" y="129522"/>
                    </a:cubicBezTo>
                    <a:lnTo>
                      <a:pt x="11689" y="129522"/>
                    </a:lnTo>
                    <a:cubicBezTo>
                      <a:pt x="-12197" y="88239"/>
                      <a:pt x="1955" y="35496"/>
                      <a:pt x="43239" y="11678"/>
                    </a:cubicBezTo>
                    <a:lnTo>
                      <a:pt x="43239" y="11678"/>
                    </a:lnTo>
                    <a:close/>
                  </a:path>
                </a:pathLst>
              </a:custGeom>
              <a:solidFill>
                <a:srgbClr val="8CD3FC"/>
              </a:solidFill>
              <a:ln w="6856"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FB7B3E8-5860-0D2D-F261-AFB8D1CED5E4}"/>
                  </a:ext>
                </a:extLst>
              </p:cNvPr>
              <p:cNvSpPr/>
              <p:nvPr/>
            </p:nvSpPr>
            <p:spPr>
              <a:xfrm>
                <a:off x="6641312" y="3465963"/>
                <a:ext cx="172589" cy="114185"/>
              </a:xfrm>
              <a:custGeom>
                <a:avLst/>
                <a:gdLst>
                  <a:gd name="connsiteX0" fmla="*/ 4702 w 172589"/>
                  <a:gd name="connsiteY0" fmla="*/ 116 h 114185"/>
                  <a:gd name="connsiteX1" fmla="*/ 77 w 172589"/>
                  <a:gd name="connsiteY1" fmla="*/ 28007 h 114185"/>
                  <a:gd name="connsiteX2" fmla="*/ 86372 w 172589"/>
                  <a:gd name="connsiteY2" fmla="*/ 114301 h 114185"/>
                  <a:gd name="connsiteX3" fmla="*/ 86372 w 172589"/>
                  <a:gd name="connsiteY3" fmla="*/ 114301 h 114185"/>
                  <a:gd name="connsiteX4" fmla="*/ 172667 w 172589"/>
                  <a:gd name="connsiteY4" fmla="*/ 28007 h 114185"/>
                  <a:gd name="connsiteX5" fmla="*/ 172667 w 172589"/>
                  <a:gd name="connsiteY5" fmla="*/ 28007 h 114185"/>
                  <a:gd name="connsiteX6" fmla="*/ 168041 w 172589"/>
                  <a:gd name="connsiteY6" fmla="*/ 116 h 114185"/>
                  <a:gd name="connsiteX7" fmla="*/ 86372 w 172589"/>
                  <a:gd name="connsiteY7" fmla="*/ 58520 h 114185"/>
                  <a:gd name="connsiteX8" fmla="*/ 4702 w 172589"/>
                  <a:gd name="connsiteY8" fmla="*/ 116 h 114185"/>
                  <a:gd name="connsiteX9" fmla="*/ 4702 w 172589"/>
                  <a:gd name="connsiteY9" fmla="*/ 116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02" y="116"/>
                    </a:moveTo>
                    <a:cubicBezTo>
                      <a:pt x="1665" y="9091"/>
                      <a:pt x="77" y="18549"/>
                      <a:pt x="77" y="28007"/>
                    </a:cubicBezTo>
                    <a:cubicBezTo>
                      <a:pt x="77" y="75641"/>
                      <a:pt x="38737" y="114301"/>
                      <a:pt x="86372" y="114301"/>
                    </a:cubicBezTo>
                    <a:cubicBezTo>
                      <a:pt x="86372" y="114301"/>
                      <a:pt x="86372" y="114301"/>
                      <a:pt x="86372" y="114301"/>
                    </a:cubicBezTo>
                    <a:cubicBezTo>
                      <a:pt x="134007" y="114301"/>
                      <a:pt x="172667" y="75641"/>
                      <a:pt x="172667" y="28007"/>
                    </a:cubicBezTo>
                    <a:cubicBezTo>
                      <a:pt x="172667" y="28007"/>
                      <a:pt x="172667" y="28007"/>
                      <a:pt x="172667" y="28007"/>
                    </a:cubicBezTo>
                    <a:cubicBezTo>
                      <a:pt x="172667" y="18549"/>
                      <a:pt x="171079" y="9091"/>
                      <a:pt x="168041" y="116"/>
                    </a:cubicBezTo>
                    <a:cubicBezTo>
                      <a:pt x="156098" y="35048"/>
                      <a:pt x="123306" y="58520"/>
                      <a:pt x="86372" y="58520"/>
                    </a:cubicBezTo>
                    <a:cubicBezTo>
                      <a:pt x="49438" y="58520"/>
                      <a:pt x="16646" y="35048"/>
                      <a:pt x="4702" y="116"/>
                    </a:cubicBezTo>
                    <a:lnTo>
                      <a:pt x="4702" y="116"/>
                    </a:lnTo>
                    <a:close/>
                  </a:path>
                </a:pathLst>
              </a:custGeom>
              <a:solidFill>
                <a:srgbClr val="82C1FC"/>
              </a:solidFill>
              <a:ln w="6856"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934774A-F00B-3A26-367E-DE56AB4CE928}"/>
                  </a:ext>
                </a:extLst>
              </p:cNvPr>
              <p:cNvSpPr/>
              <p:nvPr/>
            </p:nvSpPr>
            <p:spPr>
              <a:xfrm>
                <a:off x="6840650" y="3460978"/>
                <a:ext cx="172526" cy="172572"/>
              </a:xfrm>
              <a:custGeom>
                <a:avLst/>
                <a:gdLst>
                  <a:gd name="connsiteX0" fmla="*/ 161067 w 172526"/>
                  <a:gd name="connsiteY0" fmla="*/ 43281 h 172572"/>
                  <a:gd name="connsiteX1" fmla="*/ 129518 w 172526"/>
                  <a:gd name="connsiteY1" fmla="*/ 161126 h 172572"/>
                  <a:gd name="connsiteX2" fmla="*/ 11674 w 172526"/>
                  <a:gd name="connsiteY2" fmla="*/ 129576 h 172572"/>
                  <a:gd name="connsiteX3" fmla="*/ 43223 w 172526"/>
                  <a:gd name="connsiteY3" fmla="*/ 11732 h 172572"/>
                  <a:gd name="connsiteX4" fmla="*/ 43223 w 172526"/>
                  <a:gd name="connsiteY4" fmla="*/ 11732 h 172572"/>
                  <a:gd name="connsiteX5" fmla="*/ 161067 w 172526"/>
                  <a:gd name="connsiteY5" fmla="*/ 43281 h 172572"/>
                  <a:gd name="connsiteX6" fmla="*/ 161067 w 172526"/>
                  <a:gd name="connsiteY6" fmla="*/ 43281 h 172572"/>
                  <a:gd name="connsiteX7" fmla="*/ 161067 w 172526"/>
                  <a:gd name="connsiteY7" fmla="*/ 43281 h 17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26" h="172572">
                    <a:moveTo>
                      <a:pt x="161067" y="43281"/>
                    </a:moveTo>
                    <a:cubicBezTo>
                      <a:pt x="184885" y="84565"/>
                      <a:pt x="170732" y="137308"/>
                      <a:pt x="129518" y="161126"/>
                    </a:cubicBezTo>
                    <a:cubicBezTo>
                      <a:pt x="88235" y="184943"/>
                      <a:pt x="35491" y="170791"/>
                      <a:pt x="11674" y="129576"/>
                    </a:cubicBezTo>
                    <a:cubicBezTo>
                      <a:pt x="-12144" y="88293"/>
                      <a:pt x="2009" y="35549"/>
                      <a:pt x="43223" y="11732"/>
                    </a:cubicBezTo>
                    <a:lnTo>
                      <a:pt x="43223" y="11732"/>
                    </a:lnTo>
                    <a:cubicBezTo>
                      <a:pt x="84438" y="-12154"/>
                      <a:pt x="137250" y="1998"/>
                      <a:pt x="161067" y="43281"/>
                    </a:cubicBezTo>
                    <a:lnTo>
                      <a:pt x="161067" y="43281"/>
                    </a:lnTo>
                    <a:lnTo>
                      <a:pt x="161067" y="43281"/>
                    </a:lnTo>
                    <a:close/>
                  </a:path>
                </a:pathLst>
              </a:custGeom>
              <a:solidFill>
                <a:srgbClr val="8CD3FC"/>
              </a:solidFill>
              <a:ln w="6856"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E03C621-DD90-A4C6-68E4-60951D38D004}"/>
                  </a:ext>
                </a:extLst>
              </p:cNvPr>
              <p:cNvSpPr/>
              <p:nvPr/>
            </p:nvSpPr>
            <p:spPr>
              <a:xfrm>
                <a:off x="6694778" y="3208307"/>
                <a:ext cx="172526" cy="172572"/>
              </a:xfrm>
              <a:custGeom>
                <a:avLst/>
                <a:gdLst>
                  <a:gd name="connsiteX0" fmla="*/ 161045 w 172526"/>
                  <a:gd name="connsiteY0" fmla="*/ 43243 h 172572"/>
                  <a:gd name="connsiteX1" fmla="*/ 129496 w 172526"/>
                  <a:gd name="connsiteY1" fmla="*/ 161087 h 172572"/>
                  <a:gd name="connsiteX2" fmla="*/ 129496 w 172526"/>
                  <a:gd name="connsiteY2" fmla="*/ 161087 h 172572"/>
                  <a:gd name="connsiteX3" fmla="*/ 11652 w 172526"/>
                  <a:gd name="connsiteY3" fmla="*/ 129538 h 172572"/>
                  <a:gd name="connsiteX4" fmla="*/ 11652 w 172526"/>
                  <a:gd name="connsiteY4" fmla="*/ 129538 h 172572"/>
                  <a:gd name="connsiteX5" fmla="*/ 43201 w 172526"/>
                  <a:gd name="connsiteY5" fmla="*/ 11694 h 172572"/>
                  <a:gd name="connsiteX6" fmla="*/ 161045 w 172526"/>
                  <a:gd name="connsiteY6" fmla="*/ 43243 h 17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26" h="172572">
                    <a:moveTo>
                      <a:pt x="161045" y="43243"/>
                    </a:moveTo>
                    <a:cubicBezTo>
                      <a:pt x="184863" y="84526"/>
                      <a:pt x="170710" y="137270"/>
                      <a:pt x="129496" y="161087"/>
                    </a:cubicBezTo>
                    <a:lnTo>
                      <a:pt x="129496" y="161087"/>
                    </a:lnTo>
                    <a:cubicBezTo>
                      <a:pt x="88212" y="184905"/>
                      <a:pt x="35469" y="170752"/>
                      <a:pt x="11652" y="129538"/>
                    </a:cubicBezTo>
                    <a:lnTo>
                      <a:pt x="11652" y="129538"/>
                    </a:lnTo>
                    <a:cubicBezTo>
                      <a:pt x="-12166" y="88254"/>
                      <a:pt x="1987" y="35511"/>
                      <a:pt x="43201" y="11694"/>
                    </a:cubicBezTo>
                    <a:cubicBezTo>
                      <a:pt x="84415" y="-12193"/>
                      <a:pt x="137159" y="1960"/>
                      <a:pt x="161045" y="43243"/>
                    </a:cubicBezTo>
                    <a:close/>
                  </a:path>
                </a:pathLst>
              </a:custGeom>
              <a:solidFill>
                <a:srgbClr val="8CD3FC"/>
              </a:solidFill>
              <a:ln w="6856"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80213AB-B29F-7E2E-73E2-4DF9A1022B60}"/>
                  </a:ext>
                </a:extLst>
              </p:cNvPr>
              <p:cNvSpPr/>
              <p:nvPr/>
            </p:nvSpPr>
            <p:spPr>
              <a:xfrm>
                <a:off x="6694677" y="3266657"/>
                <a:ext cx="172589" cy="114185"/>
              </a:xfrm>
              <a:custGeom>
                <a:avLst/>
                <a:gdLst>
                  <a:gd name="connsiteX0" fmla="*/ 4711 w 172589"/>
                  <a:gd name="connsiteY0" fmla="*/ 86 h 114185"/>
                  <a:gd name="connsiteX1" fmla="*/ 85 w 172589"/>
                  <a:gd name="connsiteY1" fmla="*/ 27976 h 114185"/>
                  <a:gd name="connsiteX2" fmla="*/ 86380 w 172589"/>
                  <a:gd name="connsiteY2" fmla="*/ 114271 h 114185"/>
                  <a:gd name="connsiteX3" fmla="*/ 86380 w 172589"/>
                  <a:gd name="connsiteY3" fmla="*/ 114271 h 114185"/>
                  <a:gd name="connsiteX4" fmla="*/ 172675 w 172589"/>
                  <a:gd name="connsiteY4" fmla="*/ 27976 h 114185"/>
                  <a:gd name="connsiteX5" fmla="*/ 172675 w 172589"/>
                  <a:gd name="connsiteY5" fmla="*/ 27976 h 114185"/>
                  <a:gd name="connsiteX6" fmla="*/ 168049 w 172589"/>
                  <a:gd name="connsiteY6" fmla="*/ 86 h 114185"/>
                  <a:gd name="connsiteX7" fmla="*/ 86380 w 172589"/>
                  <a:gd name="connsiteY7" fmla="*/ 58490 h 114185"/>
                  <a:gd name="connsiteX8" fmla="*/ 4711 w 172589"/>
                  <a:gd name="connsiteY8" fmla="*/ 86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14185">
                    <a:moveTo>
                      <a:pt x="4711" y="86"/>
                    </a:moveTo>
                    <a:cubicBezTo>
                      <a:pt x="1673" y="9061"/>
                      <a:pt x="85" y="18518"/>
                      <a:pt x="85" y="27976"/>
                    </a:cubicBezTo>
                    <a:cubicBezTo>
                      <a:pt x="85" y="75611"/>
                      <a:pt x="38745" y="114271"/>
                      <a:pt x="86380" y="114271"/>
                    </a:cubicBezTo>
                    <a:cubicBezTo>
                      <a:pt x="86380" y="114271"/>
                      <a:pt x="86380" y="114271"/>
                      <a:pt x="86380" y="114271"/>
                    </a:cubicBezTo>
                    <a:cubicBezTo>
                      <a:pt x="134015" y="114271"/>
                      <a:pt x="172675" y="75611"/>
                      <a:pt x="172675" y="27976"/>
                    </a:cubicBezTo>
                    <a:cubicBezTo>
                      <a:pt x="172675" y="27976"/>
                      <a:pt x="172675" y="27976"/>
                      <a:pt x="172675" y="27976"/>
                    </a:cubicBezTo>
                    <a:cubicBezTo>
                      <a:pt x="172675" y="18518"/>
                      <a:pt x="171087" y="9061"/>
                      <a:pt x="168049" y="86"/>
                    </a:cubicBezTo>
                    <a:cubicBezTo>
                      <a:pt x="156106" y="35018"/>
                      <a:pt x="123314" y="58490"/>
                      <a:pt x="86380" y="58490"/>
                    </a:cubicBezTo>
                    <a:cubicBezTo>
                      <a:pt x="49515" y="58490"/>
                      <a:pt x="16654" y="35018"/>
                      <a:pt x="4711" y="86"/>
                    </a:cubicBezTo>
                    <a:close/>
                  </a:path>
                </a:pathLst>
              </a:custGeom>
              <a:solidFill>
                <a:srgbClr val="82C1FC"/>
              </a:solidFill>
              <a:ln w="6856"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DE13DD0A-68F8-F82E-C88D-94B4B1B05E38}"/>
                  </a:ext>
                </a:extLst>
              </p:cNvPr>
              <p:cNvSpPr/>
              <p:nvPr/>
            </p:nvSpPr>
            <p:spPr>
              <a:xfrm>
                <a:off x="6726987" y="3220121"/>
                <a:ext cx="55830" cy="49593"/>
              </a:xfrm>
              <a:custGeom>
                <a:avLst/>
                <a:gdLst>
                  <a:gd name="connsiteX0" fmla="*/ 5879 w 55830"/>
                  <a:gd name="connsiteY0" fmla="*/ 14508 h 49593"/>
                  <a:gd name="connsiteX1" fmla="*/ 1254 w 55830"/>
                  <a:gd name="connsiteY1" fmla="*/ 41086 h 49593"/>
                  <a:gd name="connsiteX2" fmla="*/ 28385 w 55830"/>
                  <a:gd name="connsiteY2" fmla="*/ 38463 h 49593"/>
                  <a:gd name="connsiteX3" fmla="*/ 55723 w 55830"/>
                  <a:gd name="connsiteY3" fmla="*/ 13886 h 49593"/>
                  <a:gd name="connsiteX4" fmla="*/ 5879 w 55830"/>
                  <a:gd name="connsiteY4" fmla="*/ 14508 h 4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30" h="49593">
                    <a:moveTo>
                      <a:pt x="5879" y="14508"/>
                    </a:moveTo>
                    <a:cubicBezTo>
                      <a:pt x="839" y="21342"/>
                      <a:pt x="-1508" y="32043"/>
                      <a:pt x="1254" y="41086"/>
                    </a:cubicBezTo>
                    <a:cubicBezTo>
                      <a:pt x="6707" y="59381"/>
                      <a:pt x="21550" y="43503"/>
                      <a:pt x="28385" y="38463"/>
                    </a:cubicBezTo>
                    <a:cubicBezTo>
                      <a:pt x="35495" y="33216"/>
                      <a:pt x="58208" y="24932"/>
                      <a:pt x="55723" y="13886"/>
                    </a:cubicBezTo>
                    <a:cubicBezTo>
                      <a:pt x="51167" y="-6272"/>
                      <a:pt x="20169" y="-2889"/>
                      <a:pt x="5879" y="14508"/>
                    </a:cubicBezTo>
                    <a:close/>
                  </a:path>
                </a:pathLst>
              </a:custGeom>
              <a:solidFill>
                <a:srgbClr val="B3F3FF"/>
              </a:solidFill>
              <a:ln w="6856"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E3615A1-A5D5-9EA6-8DAC-67AD967C93DD}"/>
                  </a:ext>
                </a:extLst>
              </p:cNvPr>
              <p:cNvSpPr/>
              <p:nvPr/>
            </p:nvSpPr>
            <p:spPr>
              <a:xfrm>
                <a:off x="6675693" y="3418417"/>
                <a:ext cx="55830" cy="49569"/>
              </a:xfrm>
              <a:custGeom>
                <a:avLst/>
                <a:gdLst>
                  <a:gd name="connsiteX0" fmla="*/ 5871 w 55830"/>
                  <a:gd name="connsiteY0" fmla="*/ 14513 h 49569"/>
                  <a:gd name="connsiteX1" fmla="*/ 1246 w 55830"/>
                  <a:gd name="connsiteY1" fmla="*/ 41092 h 49569"/>
                  <a:gd name="connsiteX2" fmla="*/ 28377 w 55830"/>
                  <a:gd name="connsiteY2" fmla="*/ 38469 h 49569"/>
                  <a:gd name="connsiteX3" fmla="*/ 55715 w 55830"/>
                  <a:gd name="connsiteY3" fmla="*/ 13892 h 49569"/>
                  <a:gd name="connsiteX4" fmla="*/ 5871 w 55830"/>
                  <a:gd name="connsiteY4" fmla="*/ 14513 h 49569"/>
                  <a:gd name="connsiteX5" fmla="*/ 5871 w 55830"/>
                  <a:gd name="connsiteY5" fmla="*/ 14513 h 4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30" h="49569">
                    <a:moveTo>
                      <a:pt x="5871" y="14513"/>
                    </a:moveTo>
                    <a:cubicBezTo>
                      <a:pt x="832" y="21348"/>
                      <a:pt x="-1516" y="32048"/>
                      <a:pt x="1246" y="41092"/>
                    </a:cubicBezTo>
                    <a:cubicBezTo>
                      <a:pt x="6700" y="59387"/>
                      <a:pt x="21542" y="43508"/>
                      <a:pt x="28377" y="38469"/>
                    </a:cubicBezTo>
                    <a:cubicBezTo>
                      <a:pt x="35488" y="33222"/>
                      <a:pt x="58200" y="24938"/>
                      <a:pt x="55715" y="13892"/>
                    </a:cubicBezTo>
                    <a:cubicBezTo>
                      <a:pt x="51159" y="-6266"/>
                      <a:pt x="20093" y="-2815"/>
                      <a:pt x="5871" y="14513"/>
                    </a:cubicBezTo>
                    <a:lnTo>
                      <a:pt x="5871" y="14513"/>
                    </a:lnTo>
                    <a:close/>
                  </a:path>
                </a:pathLst>
              </a:custGeom>
              <a:solidFill>
                <a:srgbClr val="B3F3FF"/>
              </a:solidFill>
              <a:ln w="6856"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CBB4B991-5C26-D9F8-DAFF-7C9A658DE962}"/>
                  </a:ext>
                </a:extLst>
              </p:cNvPr>
              <p:cNvSpPr/>
              <p:nvPr/>
            </p:nvSpPr>
            <p:spPr>
              <a:xfrm>
                <a:off x="6932436" y="3478567"/>
                <a:ext cx="55922" cy="50800"/>
              </a:xfrm>
              <a:custGeom>
                <a:avLst/>
                <a:gdLst>
                  <a:gd name="connsiteX0" fmla="*/ 33319 w 55922"/>
                  <a:gd name="connsiteY0" fmla="*/ 2007 h 50800"/>
                  <a:gd name="connsiteX1" fmla="*/ 6464 w 55922"/>
                  <a:gd name="connsiteY1" fmla="*/ 4424 h 50800"/>
                  <a:gd name="connsiteX2" fmla="*/ 16060 w 55922"/>
                  <a:gd name="connsiteY2" fmla="*/ 29967 h 50800"/>
                  <a:gd name="connsiteX3" fmla="*/ 46850 w 55922"/>
                  <a:gd name="connsiteY3" fmla="*/ 50056 h 50800"/>
                  <a:gd name="connsiteX4" fmla="*/ 33319 w 55922"/>
                  <a:gd name="connsiteY4" fmla="*/ 2007 h 50800"/>
                  <a:gd name="connsiteX5" fmla="*/ 33319 w 55922"/>
                  <a:gd name="connsiteY5" fmla="*/ 2007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22" h="50800">
                    <a:moveTo>
                      <a:pt x="33319" y="2007"/>
                    </a:moveTo>
                    <a:cubicBezTo>
                      <a:pt x="25380" y="-1030"/>
                      <a:pt x="14473" y="-547"/>
                      <a:pt x="6464" y="4424"/>
                    </a:cubicBezTo>
                    <a:cubicBezTo>
                      <a:pt x="-9759" y="14434"/>
                      <a:pt x="9433" y="24651"/>
                      <a:pt x="16060" y="29967"/>
                    </a:cubicBezTo>
                    <a:cubicBezTo>
                      <a:pt x="22964" y="35490"/>
                      <a:pt x="36840" y="55234"/>
                      <a:pt x="46850" y="50056"/>
                    </a:cubicBezTo>
                    <a:cubicBezTo>
                      <a:pt x="65145" y="40322"/>
                      <a:pt x="53754" y="11258"/>
                      <a:pt x="33319" y="2007"/>
                    </a:cubicBezTo>
                    <a:lnTo>
                      <a:pt x="33319" y="2007"/>
                    </a:lnTo>
                    <a:close/>
                  </a:path>
                </a:pathLst>
              </a:custGeom>
              <a:solidFill>
                <a:srgbClr val="B3F3FF"/>
              </a:solidFill>
              <a:ln w="6856"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C92404B1-6AD1-7C79-1A31-119DE3792014}"/>
                  </a:ext>
                </a:extLst>
              </p:cNvPr>
              <p:cNvSpPr/>
              <p:nvPr/>
            </p:nvSpPr>
            <p:spPr>
              <a:xfrm>
                <a:off x="6979035" y="3276085"/>
                <a:ext cx="55939" cy="50800"/>
              </a:xfrm>
              <a:custGeom>
                <a:avLst/>
                <a:gdLst>
                  <a:gd name="connsiteX0" fmla="*/ 33326 w 55939"/>
                  <a:gd name="connsiteY0" fmla="*/ 1977 h 50800"/>
                  <a:gd name="connsiteX1" fmla="*/ 6471 w 55939"/>
                  <a:gd name="connsiteY1" fmla="*/ 4393 h 50800"/>
                  <a:gd name="connsiteX2" fmla="*/ 16067 w 55939"/>
                  <a:gd name="connsiteY2" fmla="*/ 29936 h 50800"/>
                  <a:gd name="connsiteX3" fmla="*/ 46857 w 55939"/>
                  <a:gd name="connsiteY3" fmla="*/ 50025 h 50800"/>
                  <a:gd name="connsiteX4" fmla="*/ 33326 w 55939"/>
                  <a:gd name="connsiteY4" fmla="*/ 1977 h 50800"/>
                  <a:gd name="connsiteX5" fmla="*/ 33326 w 55939"/>
                  <a:gd name="connsiteY5" fmla="*/ 1977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39" h="50800">
                    <a:moveTo>
                      <a:pt x="33326" y="1977"/>
                    </a:moveTo>
                    <a:cubicBezTo>
                      <a:pt x="25387" y="-1061"/>
                      <a:pt x="14480" y="-578"/>
                      <a:pt x="6471" y="4393"/>
                    </a:cubicBezTo>
                    <a:cubicBezTo>
                      <a:pt x="-9752" y="14403"/>
                      <a:pt x="9440" y="24620"/>
                      <a:pt x="16067" y="29936"/>
                    </a:cubicBezTo>
                    <a:cubicBezTo>
                      <a:pt x="22971" y="35459"/>
                      <a:pt x="36847" y="55203"/>
                      <a:pt x="46857" y="50025"/>
                    </a:cubicBezTo>
                    <a:cubicBezTo>
                      <a:pt x="65152" y="40360"/>
                      <a:pt x="53830" y="11227"/>
                      <a:pt x="33326" y="1977"/>
                    </a:cubicBezTo>
                    <a:lnTo>
                      <a:pt x="33326" y="1977"/>
                    </a:lnTo>
                    <a:close/>
                  </a:path>
                </a:pathLst>
              </a:custGeom>
              <a:solidFill>
                <a:srgbClr val="B3F3FF"/>
              </a:solidFill>
              <a:ln w="6856"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0D648D7-C61C-BEF4-7F01-6F183CF06147}"/>
                  </a:ext>
                </a:extLst>
              </p:cNvPr>
              <p:cNvSpPr/>
              <p:nvPr/>
            </p:nvSpPr>
            <p:spPr>
              <a:xfrm>
                <a:off x="6840619" y="3519328"/>
                <a:ext cx="172589" cy="114185"/>
              </a:xfrm>
              <a:custGeom>
                <a:avLst/>
                <a:gdLst>
                  <a:gd name="connsiteX0" fmla="*/ 4733 w 172589"/>
                  <a:gd name="connsiteY0" fmla="*/ 124 h 114185"/>
                  <a:gd name="connsiteX1" fmla="*/ 107 w 172589"/>
                  <a:gd name="connsiteY1" fmla="*/ 28015 h 114185"/>
                  <a:gd name="connsiteX2" fmla="*/ 86402 w 172589"/>
                  <a:gd name="connsiteY2" fmla="*/ 114309 h 114185"/>
                  <a:gd name="connsiteX3" fmla="*/ 86402 w 172589"/>
                  <a:gd name="connsiteY3" fmla="*/ 114309 h 114185"/>
                  <a:gd name="connsiteX4" fmla="*/ 172697 w 172589"/>
                  <a:gd name="connsiteY4" fmla="*/ 28015 h 114185"/>
                  <a:gd name="connsiteX5" fmla="*/ 172697 w 172589"/>
                  <a:gd name="connsiteY5" fmla="*/ 28015 h 114185"/>
                  <a:gd name="connsiteX6" fmla="*/ 168071 w 172589"/>
                  <a:gd name="connsiteY6" fmla="*/ 124 h 114185"/>
                  <a:gd name="connsiteX7" fmla="*/ 86402 w 172589"/>
                  <a:gd name="connsiteY7" fmla="*/ 58529 h 114185"/>
                  <a:gd name="connsiteX8" fmla="*/ 4733 w 172589"/>
                  <a:gd name="connsiteY8" fmla="*/ 124 h 114185"/>
                  <a:gd name="connsiteX9" fmla="*/ 4733 w 172589"/>
                  <a:gd name="connsiteY9" fmla="*/ 124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33" y="124"/>
                    </a:moveTo>
                    <a:cubicBezTo>
                      <a:pt x="1695" y="9099"/>
                      <a:pt x="107" y="18557"/>
                      <a:pt x="107" y="28015"/>
                    </a:cubicBezTo>
                    <a:cubicBezTo>
                      <a:pt x="107" y="75649"/>
                      <a:pt x="38767" y="114309"/>
                      <a:pt x="86402" y="114309"/>
                    </a:cubicBezTo>
                    <a:cubicBezTo>
                      <a:pt x="86402" y="114309"/>
                      <a:pt x="86402" y="114309"/>
                      <a:pt x="86402" y="114309"/>
                    </a:cubicBezTo>
                    <a:cubicBezTo>
                      <a:pt x="134037" y="114309"/>
                      <a:pt x="172697" y="75649"/>
                      <a:pt x="172697" y="28015"/>
                    </a:cubicBezTo>
                    <a:cubicBezTo>
                      <a:pt x="172697" y="28015"/>
                      <a:pt x="172697" y="28015"/>
                      <a:pt x="172697" y="28015"/>
                    </a:cubicBezTo>
                    <a:cubicBezTo>
                      <a:pt x="172697" y="18557"/>
                      <a:pt x="171109" y="9099"/>
                      <a:pt x="168071" y="124"/>
                    </a:cubicBezTo>
                    <a:cubicBezTo>
                      <a:pt x="156128" y="35056"/>
                      <a:pt x="123336" y="58529"/>
                      <a:pt x="86402" y="58529"/>
                    </a:cubicBezTo>
                    <a:cubicBezTo>
                      <a:pt x="49468" y="58529"/>
                      <a:pt x="16607" y="35056"/>
                      <a:pt x="4733" y="124"/>
                    </a:cubicBezTo>
                    <a:lnTo>
                      <a:pt x="4733" y="124"/>
                    </a:lnTo>
                    <a:close/>
                  </a:path>
                </a:pathLst>
              </a:custGeom>
              <a:solidFill>
                <a:srgbClr val="82C1FC"/>
              </a:solidFill>
              <a:ln w="6856"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5445EBA-20B7-30CB-76E4-1430BBFD7ED5}"/>
                  </a:ext>
                </a:extLst>
              </p:cNvPr>
              <p:cNvSpPr/>
              <p:nvPr/>
            </p:nvSpPr>
            <p:spPr>
              <a:xfrm>
                <a:off x="6767648" y="3334588"/>
                <a:ext cx="172589" cy="172589"/>
              </a:xfrm>
              <a:custGeom>
                <a:avLst/>
                <a:gdLst>
                  <a:gd name="connsiteX0" fmla="*/ 172686 w 172589"/>
                  <a:gd name="connsiteY0" fmla="*/ 86395 h 172589"/>
                  <a:gd name="connsiteX1" fmla="*/ 86391 w 172589"/>
                  <a:gd name="connsiteY1" fmla="*/ 172690 h 172589"/>
                  <a:gd name="connsiteX2" fmla="*/ 86391 w 172589"/>
                  <a:gd name="connsiteY2" fmla="*/ 172690 h 172589"/>
                  <a:gd name="connsiteX3" fmla="*/ 96 w 172589"/>
                  <a:gd name="connsiteY3" fmla="*/ 86395 h 172589"/>
                  <a:gd name="connsiteX4" fmla="*/ 96 w 172589"/>
                  <a:gd name="connsiteY4" fmla="*/ 86395 h 172589"/>
                  <a:gd name="connsiteX5" fmla="*/ 86391 w 172589"/>
                  <a:gd name="connsiteY5" fmla="*/ 101 h 172589"/>
                  <a:gd name="connsiteX6" fmla="*/ 172686 w 172589"/>
                  <a:gd name="connsiteY6" fmla="*/ 86395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172686" y="86395"/>
                    </a:moveTo>
                    <a:cubicBezTo>
                      <a:pt x="172686" y="134030"/>
                      <a:pt x="134026" y="172690"/>
                      <a:pt x="86391" y="172690"/>
                    </a:cubicBezTo>
                    <a:cubicBezTo>
                      <a:pt x="86391" y="172690"/>
                      <a:pt x="86391" y="172690"/>
                      <a:pt x="86391" y="172690"/>
                    </a:cubicBezTo>
                    <a:cubicBezTo>
                      <a:pt x="38756" y="172690"/>
                      <a:pt x="96" y="134030"/>
                      <a:pt x="96" y="86395"/>
                    </a:cubicBezTo>
                    <a:lnTo>
                      <a:pt x="96" y="86395"/>
                    </a:lnTo>
                    <a:cubicBezTo>
                      <a:pt x="96" y="38761"/>
                      <a:pt x="38756" y="101"/>
                      <a:pt x="86391" y="101"/>
                    </a:cubicBezTo>
                    <a:cubicBezTo>
                      <a:pt x="134026" y="170"/>
                      <a:pt x="172686" y="38761"/>
                      <a:pt x="172686" y="86395"/>
                    </a:cubicBezTo>
                    <a:close/>
                  </a:path>
                </a:pathLst>
              </a:custGeom>
              <a:solidFill>
                <a:srgbClr val="EECCF9"/>
              </a:solidFill>
              <a:ln w="6856"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6531706-5A9D-C842-1989-1E6E8B4B067F}"/>
                  </a:ext>
                </a:extLst>
              </p:cNvPr>
              <p:cNvSpPr/>
              <p:nvPr/>
            </p:nvSpPr>
            <p:spPr>
              <a:xfrm>
                <a:off x="6807174" y="3352576"/>
                <a:ext cx="57327" cy="47067"/>
              </a:xfrm>
              <a:custGeom>
                <a:avLst/>
                <a:gdLst>
                  <a:gd name="connsiteX0" fmla="*/ 7719 w 57327"/>
                  <a:gd name="connsiteY0" fmla="*/ 11792 h 47067"/>
                  <a:gd name="connsiteX1" fmla="*/ 609 w 57327"/>
                  <a:gd name="connsiteY1" fmla="*/ 37818 h 47067"/>
                  <a:gd name="connsiteX2" fmla="*/ 27878 w 57327"/>
                  <a:gd name="connsiteY2" fmla="*/ 37680 h 47067"/>
                  <a:gd name="connsiteX3" fmla="*/ 57356 w 57327"/>
                  <a:gd name="connsiteY3" fmla="*/ 15796 h 47067"/>
                  <a:gd name="connsiteX4" fmla="*/ 7719 w 57327"/>
                  <a:gd name="connsiteY4" fmla="*/ 11792 h 47067"/>
                  <a:gd name="connsiteX5" fmla="*/ 7719 w 57327"/>
                  <a:gd name="connsiteY5" fmla="*/ 11792 h 4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27" h="47067">
                    <a:moveTo>
                      <a:pt x="7719" y="11792"/>
                    </a:moveTo>
                    <a:cubicBezTo>
                      <a:pt x="2127" y="18143"/>
                      <a:pt x="-1255" y="28567"/>
                      <a:pt x="609" y="37818"/>
                    </a:cubicBezTo>
                    <a:cubicBezTo>
                      <a:pt x="4337" y="56527"/>
                      <a:pt x="20560" y="42098"/>
                      <a:pt x="27878" y="37680"/>
                    </a:cubicBezTo>
                    <a:cubicBezTo>
                      <a:pt x="35472" y="33124"/>
                      <a:pt x="58806" y="26979"/>
                      <a:pt x="57356" y="15796"/>
                    </a:cubicBezTo>
                    <a:cubicBezTo>
                      <a:pt x="54733" y="-4708"/>
                      <a:pt x="23528" y="-4156"/>
                      <a:pt x="7719" y="11792"/>
                    </a:cubicBezTo>
                    <a:lnTo>
                      <a:pt x="7719" y="11792"/>
                    </a:lnTo>
                    <a:close/>
                  </a:path>
                </a:pathLst>
              </a:custGeom>
              <a:solidFill>
                <a:srgbClr val="F7F1FA"/>
              </a:solidFill>
              <a:ln w="6856"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6DDE722-08A9-440B-FCBF-E3C1E1DD1D5E}"/>
                  </a:ext>
                </a:extLst>
              </p:cNvPr>
              <p:cNvSpPr/>
              <p:nvPr/>
            </p:nvSpPr>
            <p:spPr>
              <a:xfrm>
                <a:off x="6767648" y="3392992"/>
                <a:ext cx="172589" cy="114185"/>
              </a:xfrm>
              <a:custGeom>
                <a:avLst/>
                <a:gdLst>
                  <a:gd name="connsiteX0" fmla="*/ 4722 w 172589"/>
                  <a:gd name="connsiteY0" fmla="*/ 105 h 114185"/>
                  <a:gd name="connsiteX1" fmla="*/ 96 w 172589"/>
                  <a:gd name="connsiteY1" fmla="*/ 27995 h 114185"/>
                  <a:gd name="connsiteX2" fmla="*/ 86391 w 172589"/>
                  <a:gd name="connsiteY2" fmla="*/ 114290 h 114185"/>
                  <a:gd name="connsiteX3" fmla="*/ 86391 w 172589"/>
                  <a:gd name="connsiteY3" fmla="*/ 114290 h 114185"/>
                  <a:gd name="connsiteX4" fmla="*/ 172686 w 172589"/>
                  <a:gd name="connsiteY4" fmla="*/ 27995 h 114185"/>
                  <a:gd name="connsiteX5" fmla="*/ 172686 w 172589"/>
                  <a:gd name="connsiteY5" fmla="*/ 27995 h 114185"/>
                  <a:gd name="connsiteX6" fmla="*/ 168060 w 172589"/>
                  <a:gd name="connsiteY6" fmla="*/ 105 h 114185"/>
                  <a:gd name="connsiteX7" fmla="*/ 86391 w 172589"/>
                  <a:gd name="connsiteY7" fmla="*/ 58509 h 114185"/>
                  <a:gd name="connsiteX8" fmla="*/ 4722 w 172589"/>
                  <a:gd name="connsiteY8" fmla="*/ 105 h 114185"/>
                  <a:gd name="connsiteX9" fmla="*/ 4722 w 172589"/>
                  <a:gd name="connsiteY9" fmla="*/ 105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22" y="105"/>
                    </a:moveTo>
                    <a:cubicBezTo>
                      <a:pt x="1684" y="9080"/>
                      <a:pt x="96" y="18538"/>
                      <a:pt x="96" y="27995"/>
                    </a:cubicBezTo>
                    <a:cubicBezTo>
                      <a:pt x="96" y="75630"/>
                      <a:pt x="38756" y="114290"/>
                      <a:pt x="86391" y="114290"/>
                    </a:cubicBezTo>
                    <a:cubicBezTo>
                      <a:pt x="86391" y="114290"/>
                      <a:pt x="86391" y="114290"/>
                      <a:pt x="86391" y="114290"/>
                    </a:cubicBezTo>
                    <a:cubicBezTo>
                      <a:pt x="134026" y="114290"/>
                      <a:pt x="172686" y="75630"/>
                      <a:pt x="172686" y="27995"/>
                    </a:cubicBezTo>
                    <a:cubicBezTo>
                      <a:pt x="172686" y="27995"/>
                      <a:pt x="172686" y="27995"/>
                      <a:pt x="172686" y="27995"/>
                    </a:cubicBezTo>
                    <a:cubicBezTo>
                      <a:pt x="172686" y="18538"/>
                      <a:pt x="171098" y="9080"/>
                      <a:pt x="168060" y="105"/>
                    </a:cubicBezTo>
                    <a:cubicBezTo>
                      <a:pt x="156117" y="35037"/>
                      <a:pt x="123325" y="58509"/>
                      <a:pt x="86391" y="58509"/>
                    </a:cubicBezTo>
                    <a:cubicBezTo>
                      <a:pt x="49457" y="58509"/>
                      <a:pt x="16665" y="35037"/>
                      <a:pt x="4722" y="105"/>
                    </a:cubicBezTo>
                    <a:lnTo>
                      <a:pt x="4722" y="105"/>
                    </a:lnTo>
                    <a:close/>
                  </a:path>
                </a:pathLst>
              </a:custGeom>
              <a:solidFill>
                <a:srgbClr val="E9B7F6"/>
              </a:solidFill>
              <a:ln w="6856"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A91DCDC-1D91-ECCB-9D6E-7564E06277EA}"/>
                  </a:ext>
                </a:extLst>
              </p:cNvPr>
              <p:cNvSpPr/>
              <p:nvPr/>
            </p:nvSpPr>
            <p:spPr>
              <a:xfrm>
                <a:off x="6853943" y="2743227"/>
                <a:ext cx="295749" cy="1355449"/>
              </a:xfrm>
              <a:custGeom>
                <a:avLst/>
                <a:gdLst>
                  <a:gd name="connsiteX0" fmla="*/ 119 w 295749"/>
                  <a:gd name="connsiteY0" fmla="*/ 101 h 1355449"/>
                  <a:gd name="connsiteX1" fmla="*/ 119 w 295749"/>
                  <a:gd name="connsiteY1" fmla="*/ 7073 h 1355449"/>
                  <a:gd name="connsiteX2" fmla="*/ 119 w 295749"/>
                  <a:gd name="connsiteY2" fmla="*/ 7073 h 1355449"/>
                  <a:gd name="connsiteX3" fmla="*/ 111473 w 295749"/>
                  <a:gd name="connsiteY3" fmla="*/ 59057 h 1355449"/>
                  <a:gd name="connsiteX4" fmla="*/ 203636 w 295749"/>
                  <a:gd name="connsiteY4" fmla="*/ 202445 h 1355449"/>
                  <a:gd name="connsiteX5" fmla="*/ 288965 w 295749"/>
                  <a:gd name="connsiteY5" fmla="*/ 677825 h 1355449"/>
                  <a:gd name="connsiteX6" fmla="*/ 203636 w 295749"/>
                  <a:gd name="connsiteY6" fmla="*/ 1153206 h 1355449"/>
                  <a:gd name="connsiteX7" fmla="*/ 111473 w 295749"/>
                  <a:gd name="connsiteY7" fmla="*/ 1296593 h 1355449"/>
                  <a:gd name="connsiteX8" fmla="*/ 119 w 295749"/>
                  <a:gd name="connsiteY8" fmla="*/ 1348577 h 1355449"/>
                  <a:gd name="connsiteX9" fmla="*/ 119 w 295749"/>
                  <a:gd name="connsiteY9" fmla="*/ 1348577 h 1355449"/>
                  <a:gd name="connsiteX10" fmla="*/ 119 w 295749"/>
                  <a:gd name="connsiteY10" fmla="*/ 1355550 h 1355449"/>
                  <a:gd name="connsiteX11" fmla="*/ 119 w 295749"/>
                  <a:gd name="connsiteY11" fmla="*/ 1355550 h 1355449"/>
                  <a:gd name="connsiteX12" fmla="*/ 116306 w 295749"/>
                  <a:gd name="connsiteY12" fmla="*/ 1301564 h 1355449"/>
                  <a:gd name="connsiteX13" fmla="*/ 209988 w 295749"/>
                  <a:gd name="connsiteY13" fmla="*/ 1155967 h 1355449"/>
                  <a:gd name="connsiteX14" fmla="*/ 295868 w 295749"/>
                  <a:gd name="connsiteY14" fmla="*/ 677825 h 1355449"/>
                  <a:gd name="connsiteX15" fmla="*/ 209988 w 295749"/>
                  <a:gd name="connsiteY15" fmla="*/ 199683 h 1355449"/>
                  <a:gd name="connsiteX16" fmla="*/ 116306 w 295749"/>
                  <a:gd name="connsiteY16" fmla="*/ 54087 h 1355449"/>
                  <a:gd name="connsiteX17" fmla="*/ 119 w 295749"/>
                  <a:gd name="connsiteY17" fmla="*/ 101 h 1355449"/>
                  <a:gd name="connsiteX18" fmla="*/ 119 w 295749"/>
                  <a:gd name="connsiteY18" fmla="*/ 101 h 1355449"/>
                  <a:gd name="connsiteX19" fmla="*/ 119 w 295749"/>
                  <a:gd name="connsiteY19" fmla="*/ 101 h 135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5749" h="1355449">
                    <a:moveTo>
                      <a:pt x="119" y="101"/>
                    </a:moveTo>
                    <a:lnTo>
                      <a:pt x="119" y="7073"/>
                    </a:lnTo>
                    <a:cubicBezTo>
                      <a:pt x="119" y="7073"/>
                      <a:pt x="119" y="7073"/>
                      <a:pt x="119" y="7073"/>
                    </a:cubicBezTo>
                    <a:cubicBezTo>
                      <a:pt x="39400" y="7073"/>
                      <a:pt x="76956" y="25368"/>
                      <a:pt x="111473" y="59057"/>
                    </a:cubicBezTo>
                    <a:cubicBezTo>
                      <a:pt x="145991" y="92747"/>
                      <a:pt x="177265" y="141762"/>
                      <a:pt x="203636" y="202445"/>
                    </a:cubicBezTo>
                    <a:cubicBezTo>
                      <a:pt x="256242" y="323879"/>
                      <a:pt x="288965" y="492050"/>
                      <a:pt x="288965" y="677825"/>
                    </a:cubicBezTo>
                    <a:cubicBezTo>
                      <a:pt x="288965" y="863601"/>
                      <a:pt x="256311" y="1031772"/>
                      <a:pt x="203636" y="1153206"/>
                    </a:cubicBezTo>
                    <a:cubicBezTo>
                      <a:pt x="177334" y="1213888"/>
                      <a:pt x="145991" y="1262904"/>
                      <a:pt x="111473" y="1296593"/>
                    </a:cubicBezTo>
                    <a:cubicBezTo>
                      <a:pt x="76956" y="1330283"/>
                      <a:pt x="39400" y="1348577"/>
                      <a:pt x="119" y="1348577"/>
                    </a:cubicBezTo>
                    <a:cubicBezTo>
                      <a:pt x="119" y="1348577"/>
                      <a:pt x="119" y="1348577"/>
                      <a:pt x="119" y="1348577"/>
                    </a:cubicBezTo>
                    <a:lnTo>
                      <a:pt x="119" y="1355550"/>
                    </a:lnTo>
                    <a:cubicBezTo>
                      <a:pt x="119" y="1355550"/>
                      <a:pt x="119" y="1355550"/>
                      <a:pt x="119" y="1355550"/>
                    </a:cubicBezTo>
                    <a:cubicBezTo>
                      <a:pt x="41540" y="1355550"/>
                      <a:pt x="80891" y="1336151"/>
                      <a:pt x="116306" y="1301564"/>
                    </a:cubicBezTo>
                    <a:cubicBezTo>
                      <a:pt x="151721" y="1266977"/>
                      <a:pt x="183409" y="1217271"/>
                      <a:pt x="209988" y="1155967"/>
                    </a:cubicBezTo>
                    <a:cubicBezTo>
                      <a:pt x="263145" y="1033360"/>
                      <a:pt x="295868" y="864429"/>
                      <a:pt x="295868" y="677825"/>
                    </a:cubicBezTo>
                    <a:cubicBezTo>
                      <a:pt x="295868" y="491221"/>
                      <a:pt x="263145" y="322291"/>
                      <a:pt x="209988" y="199683"/>
                    </a:cubicBezTo>
                    <a:cubicBezTo>
                      <a:pt x="183409" y="138379"/>
                      <a:pt x="151721" y="88674"/>
                      <a:pt x="116306" y="54087"/>
                    </a:cubicBezTo>
                    <a:cubicBezTo>
                      <a:pt x="80822" y="19500"/>
                      <a:pt x="41540" y="101"/>
                      <a:pt x="119" y="101"/>
                    </a:cubicBezTo>
                    <a:cubicBezTo>
                      <a:pt x="119" y="101"/>
                      <a:pt x="119" y="101"/>
                      <a:pt x="119" y="101"/>
                    </a:cubicBezTo>
                    <a:lnTo>
                      <a:pt x="119" y="101"/>
                    </a:lnTo>
                    <a:close/>
                  </a:path>
                </a:pathLst>
              </a:custGeom>
              <a:solidFill>
                <a:srgbClr val="90A1E5"/>
              </a:solidFill>
              <a:ln w="6856"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F417DF9-18DD-B910-F9EA-BD621CFAAD69}"/>
                  </a:ext>
                </a:extLst>
              </p:cNvPr>
              <p:cNvSpPr/>
              <p:nvPr/>
            </p:nvSpPr>
            <p:spPr>
              <a:xfrm>
                <a:off x="6267000" y="3082055"/>
                <a:ext cx="1192464" cy="763879"/>
              </a:xfrm>
              <a:custGeom>
                <a:avLst/>
                <a:gdLst>
                  <a:gd name="connsiteX0" fmla="*/ 1173914 w 1192464"/>
                  <a:gd name="connsiteY0" fmla="*/ 107 h 763879"/>
                  <a:gd name="connsiteX1" fmla="*/ 1167908 w 1192464"/>
                  <a:gd name="connsiteY1" fmla="*/ 3559 h 763879"/>
                  <a:gd name="connsiteX2" fmla="*/ 1167908 w 1192464"/>
                  <a:gd name="connsiteY2" fmla="*/ 3559 h 763879"/>
                  <a:gd name="connsiteX3" fmla="*/ 1178539 w 1192464"/>
                  <a:gd name="connsiteY3" fmla="*/ 125959 h 763879"/>
                  <a:gd name="connsiteX4" fmla="*/ 1100391 w 1192464"/>
                  <a:gd name="connsiteY4" fmla="*/ 277424 h 763879"/>
                  <a:gd name="connsiteX5" fmla="*/ 731394 w 1192464"/>
                  <a:gd name="connsiteY5" fmla="*/ 588983 h 763879"/>
                  <a:gd name="connsiteX6" fmla="*/ 277069 w 1192464"/>
                  <a:gd name="connsiteY6" fmla="*/ 752874 h 763879"/>
                  <a:gd name="connsiteX7" fmla="*/ 106827 w 1192464"/>
                  <a:gd name="connsiteY7" fmla="*/ 744796 h 763879"/>
                  <a:gd name="connsiteX8" fmla="*/ 6104 w 1192464"/>
                  <a:gd name="connsiteY8" fmla="*/ 674380 h 763879"/>
                  <a:gd name="connsiteX9" fmla="*/ 6104 w 1192464"/>
                  <a:gd name="connsiteY9" fmla="*/ 674380 h 763879"/>
                  <a:gd name="connsiteX10" fmla="*/ 98 w 1192464"/>
                  <a:gd name="connsiteY10" fmla="*/ 677832 h 763879"/>
                  <a:gd name="connsiteX11" fmla="*/ 98 w 1192464"/>
                  <a:gd name="connsiteY11" fmla="*/ 677832 h 763879"/>
                  <a:gd name="connsiteX12" fmla="*/ 104963 w 1192464"/>
                  <a:gd name="connsiteY12" fmla="*/ 751424 h 763879"/>
                  <a:gd name="connsiteX13" fmla="*/ 277898 w 1192464"/>
                  <a:gd name="connsiteY13" fmla="*/ 759708 h 763879"/>
                  <a:gd name="connsiteX14" fmla="*/ 734915 w 1192464"/>
                  <a:gd name="connsiteY14" fmla="*/ 594989 h 763879"/>
                  <a:gd name="connsiteX15" fmla="*/ 1106052 w 1192464"/>
                  <a:gd name="connsiteY15" fmla="*/ 281566 h 763879"/>
                  <a:gd name="connsiteX16" fmla="*/ 1185305 w 1192464"/>
                  <a:gd name="connsiteY16" fmla="*/ 127685 h 763879"/>
                  <a:gd name="connsiteX17" fmla="*/ 1173914 w 1192464"/>
                  <a:gd name="connsiteY17" fmla="*/ 107 h 763879"/>
                  <a:gd name="connsiteX18" fmla="*/ 1173914 w 1192464"/>
                  <a:gd name="connsiteY18" fmla="*/ 107 h 763879"/>
                  <a:gd name="connsiteX19" fmla="*/ 1173914 w 1192464"/>
                  <a:gd name="connsiteY19" fmla="*/ 107 h 76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2464" h="763879">
                    <a:moveTo>
                      <a:pt x="1173914" y="107"/>
                    </a:moveTo>
                    <a:lnTo>
                      <a:pt x="1167908" y="3559"/>
                    </a:lnTo>
                    <a:cubicBezTo>
                      <a:pt x="1167908" y="3559"/>
                      <a:pt x="1167908" y="3559"/>
                      <a:pt x="1167908" y="3559"/>
                    </a:cubicBezTo>
                    <a:cubicBezTo>
                      <a:pt x="1187514" y="37594"/>
                      <a:pt x="1190483" y="79222"/>
                      <a:pt x="1178539" y="125959"/>
                    </a:cubicBezTo>
                    <a:cubicBezTo>
                      <a:pt x="1166596" y="172697"/>
                      <a:pt x="1139810" y="224266"/>
                      <a:pt x="1100391" y="277424"/>
                    </a:cubicBezTo>
                    <a:cubicBezTo>
                      <a:pt x="1021552" y="383739"/>
                      <a:pt x="892248" y="496129"/>
                      <a:pt x="731394" y="588983"/>
                    </a:cubicBezTo>
                    <a:cubicBezTo>
                      <a:pt x="570541" y="681905"/>
                      <a:pt x="408514" y="737686"/>
                      <a:pt x="277069" y="752874"/>
                    </a:cubicBezTo>
                    <a:cubicBezTo>
                      <a:pt x="211347" y="760468"/>
                      <a:pt x="153288" y="757844"/>
                      <a:pt x="106827" y="744796"/>
                    </a:cubicBezTo>
                    <a:cubicBezTo>
                      <a:pt x="60435" y="731749"/>
                      <a:pt x="25779" y="708415"/>
                      <a:pt x="6104" y="674380"/>
                    </a:cubicBezTo>
                    <a:cubicBezTo>
                      <a:pt x="6104" y="674380"/>
                      <a:pt x="6104" y="674380"/>
                      <a:pt x="6104" y="674380"/>
                    </a:cubicBezTo>
                    <a:lnTo>
                      <a:pt x="98" y="677832"/>
                    </a:lnTo>
                    <a:cubicBezTo>
                      <a:pt x="98" y="677832"/>
                      <a:pt x="98" y="677832"/>
                      <a:pt x="98" y="677832"/>
                    </a:cubicBezTo>
                    <a:cubicBezTo>
                      <a:pt x="20808" y="713730"/>
                      <a:pt x="57328" y="738031"/>
                      <a:pt x="104963" y="751424"/>
                    </a:cubicBezTo>
                    <a:cubicBezTo>
                      <a:pt x="152598" y="764817"/>
                      <a:pt x="211485" y="767371"/>
                      <a:pt x="277898" y="759708"/>
                    </a:cubicBezTo>
                    <a:cubicBezTo>
                      <a:pt x="410654" y="744451"/>
                      <a:pt x="573371" y="688325"/>
                      <a:pt x="734915" y="594989"/>
                    </a:cubicBezTo>
                    <a:cubicBezTo>
                      <a:pt x="896528" y="501721"/>
                      <a:pt x="1026453" y="388848"/>
                      <a:pt x="1106052" y="281566"/>
                    </a:cubicBezTo>
                    <a:cubicBezTo>
                      <a:pt x="1145885" y="227925"/>
                      <a:pt x="1173085" y="175596"/>
                      <a:pt x="1185305" y="127685"/>
                    </a:cubicBezTo>
                    <a:cubicBezTo>
                      <a:pt x="1197524" y="79774"/>
                      <a:pt x="1194694" y="36006"/>
                      <a:pt x="1173914" y="107"/>
                    </a:cubicBezTo>
                    <a:cubicBezTo>
                      <a:pt x="1173914" y="107"/>
                      <a:pt x="1173914" y="107"/>
                      <a:pt x="1173914" y="107"/>
                    </a:cubicBezTo>
                    <a:lnTo>
                      <a:pt x="1173914" y="107"/>
                    </a:lnTo>
                    <a:close/>
                  </a:path>
                </a:pathLst>
              </a:custGeom>
              <a:solidFill>
                <a:srgbClr val="90A1E5"/>
              </a:solidFill>
              <a:ln w="6856"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2A8056B-9DC3-25FF-032F-1259A6277EE0}"/>
                  </a:ext>
                </a:extLst>
              </p:cNvPr>
              <p:cNvSpPr/>
              <p:nvPr/>
            </p:nvSpPr>
            <p:spPr>
              <a:xfrm>
                <a:off x="6266931" y="2995829"/>
                <a:ext cx="1192445" cy="763881"/>
              </a:xfrm>
              <a:custGeom>
                <a:avLst/>
                <a:gdLst>
                  <a:gd name="connsiteX0" fmla="*/ 206584 w 1192445"/>
                  <a:gd name="connsiteY0" fmla="*/ 94 h 763881"/>
                  <a:gd name="connsiteX1" fmla="*/ 104963 w 1192445"/>
                  <a:gd name="connsiteY1" fmla="*/ 12659 h 763881"/>
                  <a:gd name="connsiteX2" fmla="*/ 98 w 1192445"/>
                  <a:gd name="connsiteY2" fmla="*/ 86320 h 763881"/>
                  <a:gd name="connsiteX3" fmla="*/ 6104 w 1192445"/>
                  <a:gd name="connsiteY3" fmla="*/ 89772 h 763881"/>
                  <a:gd name="connsiteX4" fmla="*/ 106827 w 1192445"/>
                  <a:gd name="connsiteY4" fmla="*/ 19355 h 763881"/>
                  <a:gd name="connsiteX5" fmla="*/ 277069 w 1192445"/>
                  <a:gd name="connsiteY5" fmla="*/ 11278 h 763881"/>
                  <a:gd name="connsiteX6" fmla="*/ 731394 w 1192445"/>
                  <a:gd name="connsiteY6" fmla="*/ 175100 h 763881"/>
                  <a:gd name="connsiteX7" fmla="*/ 1100460 w 1192445"/>
                  <a:gd name="connsiteY7" fmla="*/ 486658 h 763881"/>
                  <a:gd name="connsiteX8" fmla="*/ 1178539 w 1192445"/>
                  <a:gd name="connsiteY8" fmla="*/ 638123 h 763881"/>
                  <a:gd name="connsiteX9" fmla="*/ 1167908 w 1192445"/>
                  <a:gd name="connsiteY9" fmla="*/ 760524 h 763881"/>
                  <a:gd name="connsiteX10" fmla="*/ 1173914 w 1192445"/>
                  <a:gd name="connsiteY10" fmla="*/ 763975 h 763881"/>
                  <a:gd name="connsiteX11" fmla="*/ 1185305 w 1192445"/>
                  <a:gd name="connsiteY11" fmla="*/ 636397 h 763881"/>
                  <a:gd name="connsiteX12" fmla="*/ 1106052 w 1192445"/>
                  <a:gd name="connsiteY12" fmla="*/ 482516 h 763881"/>
                  <a:gd name="connsiteX13" fmla="*/ 734915 w 1192445"/>
                  <a:gd name="connsiteY13" fmla="*/ 169094 h 763881"/>
                  <a:gd name="connsiteX14" fmla="*/ 277898 w 1192445"/>
                  <a:gd name="connsiteY14" fmla="*/ 4374 h 763881"/>
                  <a:gd name="connsiteX15" fmla="*/ 206584 w 1192445"/>
                  <a:gd name="connsiteY15" fmla="*/ 94 h 7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2445" h="763881">
                    <a:moveTo>
                      <a:pt x="206584" y="94"/>
                    </a:moveTo>
                    <a:cubicBezTo>
                      <a:pt x="168959" y="163"/>
                      <a:pt x="134787" y="4305"/>
                      <a:pt x="104963" y="12659"/>
                    </a:cubicBezTo>
                    <a:cubicBezTo>
                      <a:pt x="57328" y="26052"/>
                      <a:pt x="20808" y="50421"/>
                      <a:pt x="98" y="86320"/>
                    </a:cubicBezTo>
                    <a:lnTo>
                      <a:pt x="6104" y="89772"/>
                    </a:lnTo>
                    <a:cubicBezTo>
                      <a:pt x="25710" y="55737"/>
                      <a:pt x="60366" y="32403"/>
                      <a:pt x="106827" y="19355"/>
                    </a:cubicBezTo>
                    <a:cubicBezTo>
                      <a:pt x="153219" y="6307"/>
                      <a:pt x="211347" y="3684"/>
                      <a:pt x="277069" y="11278"/>
                    </a:cubicBezTo>
                    <a:cubicBezTo>
                      <a:pt x="408514" y="26397"/>
                      <a:pt x="570541" y="82247"/>
                      <a:pt x="731394" y="175100"/>
                    </a:cubicBezTo>
                    <a:cubicBezTo>
                      <a:pt x="892317" y="268022"/>
                      <a:pt x="1021621" y="380343"/>
                      <a:pt x="1100460" y="486658"/>
                    </a:cubicBezTo>
                    <a:cubicBezTo>
                      <a:pt x="1139879" y="539816"/>
                      <a:pt x="1166665" y="591386"/>
                      <a:pt x="1178539" y="638123"/>
                    </a:cubicBezTo>
                    <a:cubicBezTo>
                      <a:pt x="1190483" y="684860"/>
                      <a:pt x="1187514" y="726558"/>
                      <a:pt x="1167908" y="760524"/>
                    </a:cubicBezTo>
                    <a:lnTo>
                      <a:pt x="1173914" y="763975"/>
                    </a:lnTo>
                    <a:cubicBezTo>
                      <a:pt x="1194625" y="728077"/>
                      <a:pt x="1197524" y="684308"/>
                      <a:pt x="1185305" y="636397"/>
                    </a:cubicBezTo>
                    <a:cubicBezTo>
                      <a:pt x="1173086" y="588417"/>
                      <a:pt x="1145816" y="536157"/>
                      <a:pt x="1106052" y="482516"/>
                    </a:cubicBezTo>
                    <a:cubicBezTo>
                      <a:pt x="1026453" y="375166"/>
                      <a:pt x="896528" y="262361"/>
                      <a:pt x="734915" y="169094"/>
                    </a:cubicBezTo>
                    <a:cubicBezTo>
                      <a:pt x="573302" y="75826"/>
                      <a:pt x="410654" y="19700"/>
                      <a:pt x="277898" y="4374"/>
                    </a:cubicBezTo>
                    <a:cubicBezTo>
                      <a:pt x="253045" y="1544"/>
                      <a:pt x="229228" y="94"/>
                      <a:pt x="206584" y="94"/>
                    </a:cubicBezTo>
                    <a:close/>
                  </a:path>
                </a:pathLst>
              </a:custGeom>
              <a:solidFill>
                <a:srgbClr val="90A1E5"/>
              </a:solidFill>
              <a:ln w="6856" cap="flat">
                <a:noFill/>
                <a:prstDash val="solid"/>
                <a:miter/>
              </a:ln>
            </p:spPr>
            <p:txBody>
              <a:bodyPr rtlCol="0" anchor="ctr"/>
              <a:lstStyle/>
              <a:p>
                <a:endParaRPr lang="en-US"/>
              </a:p>
            </p:txBody>
          </p:sp>
          <p:grpSp>
            <p:nvGrpSpPr>
              <p:cNvPr id="55" name="Graphic 2">
                <a:extLst>
                  <a:ext uri="{FF2B5EF4-FFF2-40B4-BE49-F238E27FC236}">
                    <a16:creationId xmlns:a16="http://schemas.microsoft.com/office/drawing/2014/main" id="{76915D0F-387D-87E4-5CCB-D47CFE812ACB}"/>
                  </a:ext>
                </a:extLst>
              </p:cNvPr>
              <p:cNvGrpSpPr/>
              <p:nvPr/>
            </p:nvGrpSpPr>
            <p:grpSpPr>
              <a:xfrm>
                <a:off x="7388280" y="3045121"/>
                <a:ext cx="98030" cy="97892"/>
                <a:chOff x="7388280" y="3045121"/>
                <a:chExt cx="98030" cy="97892"/>
              </a:xfrm>
            </p:grpSpPr>
            <p:sp>
              <p:nvSpPr>
                <p:cNvPr id="63" name="Freeform: Shape 62">
                  <a:extLst>
                    <a:ext uri="{FF2B5EF4-FFF2-40B4-BE49-F238E27FC236}">
                      <a16:creationId xmlns:a16="http://schemas.microsoft.com/office/drawing/2014/main" id="{1A903C2D-212A-FDC6-6613-F075FE636830}"/>
                    </a:ext>
                  </a:extLst>
                </p:cNvPr>
                <p:cNvSpPr/>
                <p:nvPr/>
              </p:nvSpPr>
              <p:spPr>
                <a:xfrm>
                  <a:off x="7388418" y="3045121"/>
                  <a:ext cx="97892" cy="97823"/>
                </a:xfrm>
                <a:custGeom>
                  <a:avLst/>
                  <a:gdLst>
                    <a:gd name="connsiteX0" fmla="*/ 48717 w 97892"/>
                    <a:gd name="connsiteY0" fmla="*/ 120 h 97823"/>
                    <a:gd name="connsiteX1" fmla="*/ 48579 w 97892"/>
                    <a:gd name="connsiteY1" fmla="*/ 120 h 97823"/>
                    <a:gd name="connsiteX2" fmla="*/ 185 w 97892"/>
                    <a:gd name="connsiteY2" fmla="*/ 48997 h 97823"/>
                    <a:gd name="connsiteX3" fmla="*/ 2808 w 97892"/>
                    <a:gd name="connsiteY3" fmla="*/ 64738 h 97823"/>
                    <a:gd name="connsiteX4" fmla="*/ 2808 w 97892"/>
                    <a:gd name="connsiteY4" fmla="*/ 64807 h 97823"/>
                    <a:gd name="connsiteX5" fmla="*/ 4120 w 97892"/>
                    <a:gd name="connsiteY5" fmla="*/ 68189 h 97823"/>
                    <a:gd name="connsiteX6" fmla="*/ 4258 w 97892"/>
                    <a:gd name="connsiteY6" fmla="*/ 68465 h 97823"/>
                    <a:gd name="connsiteX7" fmla="*/ 5777 w 97892"/>
                    <a:gd name="connsiteY7" fmla="*/ 71710 h 97823"/>
                    <a:gd name="connsiteX8" fmla="*/ 5915 w 97892"/>
                    <a:gd name="connsiteY8" fmla="*/ 71986 h 97823"/>
                    <a:gd name="connsiteX9" fmla="*/ 7641 w 97892"/>
                    <a:gd name="connsiteY9" fmla="*/ 74955 h 97823"/>
                    <a:gd name="connsiteX10" fmla="*/ 7848 w 97892"/>
                    <a:gd name="connsiteY10" fmla="*/ 75231 h 97823"/>
                    <a:gd name="connsiteX11" fmla="*/ 9781 w 97892"/>
                    <a:gd name="connsiteY11" fmla="*/ 78061 h 97823"/>
                    <a:gd name="connsiteX12" fmla="*/ 10057 w 97892"/>
                    <a:gd name="connsiteY12" fmla="*/ 78407 h 97823"/>
                    <a:gd name="connsiteX13" fmla="*/ 12197 w 97892"/>
                    <a:gd name="connsiteY13" fmla="*/ 81030 h 97823"/>
                    <a:gd name="connsiteX14" fmla="*/ 12473 w 97892"/>
                    <a:gd name="connsiteY14" fmla="*/ 81306 h 97823"/>
                    <a:gd name="connsiteX15" fmla="*/ 14751 w 97892"/>
                    <a:gd name="connsiteY15" fmla="*/ 83722 h 97823"/>
                    <a:gd name="connsiteX16" fmla="*/ 15027 w 97892"/>
                    <a:gd name="connsiteY16" fmla="*/ 83999 h 97823"/>
                    <a:gd name="connsiteX17" fmla="*/ 17513 w 97892"/>
                    <a:gd name="connsiteY17" fmla="*/ 86277 h 97823"/>
                    <a:gd name="connsiteX18" fmla="*/ 17789 w 97892"/>
                    <a:gd name="connsiteY18" fmla="*/ 86553 h 97823"/>
                    <a:gd name="connsiteX19" fmla="*/ 20550 w 97892"/>
                    <a:gd name="connsiteY19" fmla="*/ 88693 h 97823"/>
                    <a:gd name="connsiteX20" fmla="*/ 20688 w 97892"/>
                    <a:gd name="connsiteY20" fmla="*/ 88762 h 97823"/>
                    <a:gd name="connsiteX21" fmla="*/ 23588 w 97892"/>
                    <a:gd name="connsiteY21" fmla="*/ 90695 h 97823"/>
                    <a:gd name="connsiteX22" fmla="*/ 23864 w 97892"/>
                    <a:gd name="connsiteY22" fmla="*/ 90833 h 97823"/>
                    <a:gd name="connsiteX23" fmla="*/ 26902 w 97892"/>
                    <a:gd name="connsiteY23" fmla="*/ 92559 h 97823"/>
                    <a:gd name="connsiteX24" fmla="*/ 27040 w 97892"/>
                    <a:gd name="connsiteY24" fmla="*/ 92628 h 97823"/>
                    <a:gd name="connsiteX25" fmla="*/ 30215 w 97892"/>
                    <a:gd name="connsiteY25" fmla="*/ 94078 h 97823"/>
                    <a:gd name="connsiteX26" fmla="*/ 30560 w 97892"/>
                    <a:gd name="connsiteY26" fmla="*/ 94216 h 97823"/>
                    <a:gd name="connsiteX27" fmla="*/ 33805 w 97892"/>
                    <a:gd name="connsiteY27" fmla="*/ 95389 h 97823"/>
                    <a:gd name="connsiteX28" fmla="*/ 34150 w 97892"/>
                    <a:gd name="connsiteY28" fmla="*/ 95528 h 97823"/>
                    <a:gd name="connsiteX29" fmla="*/ 37533 w 97892"/>
                    <a:gd name="connsiteY29" fmla="*/ 96494 h 97823"/>
                    <a:gd name="connsiteX30" fmla="*/ 37809 w 97892"/>
                    <a:gd name="connsiteY30" fmla="*/ 96563 h 97823"/>
                    <a:gd name="connsiteX31" fmla="*/ 41261 w 97892"/>
                    <a:gd name="connsiteY31" fmla="*/ 97253 h 97823"/>
                    <a:gd name="connsiteX32" fmla="*/ 41537 w 97892"/>
                    <a:gd name="connsiteY32" fmla="*/ 97322 h 97823"/>
                    <a:gd name="connsiteX33" fmla="*/ 45127 w 97892"/>
                    <a:gd name="connsiteY33" fmla="*/ 97737 h 97823"/>
                    <a:gd name="connsiteX34" fmla="*/ 45334 w 97892"/>
                    <a:gd name="connsiteY34" fmla="*/ 97737 h 97823"/>
                    <a:gd name="connsiteX35" fmla="*/ 48993 w 97892"/>
                    <a:gd name="connsiteY35" fmla="*/ 97875 h 97823"/>
                    <a:gd name="connsiteX36" fmla="*/ 49131 w 97892"/>
                    <a:gd name="connsiteY36" fmla="*/ 97875 h 97823"/>
                    <a:gd name="connsiteX37" fmla="*/ 49338 w 97892"/>
                    <a:gd name="connsiteY37" fmla="*/ 97875 h 97823"/>
                    <a:gd name="connsiteX38" fmla="*/ 51478 w 97892"/>
                    <a:gd name="connsiteY38" fmla="*/ 97806 h 97823"/>
                    <a:gd name="connsiteX39" fmla="*/ 51754 w 97892"/>
                    <a:gd name="connsiteY39" fmla="*/ 97806 h 97823"/>
                    <a:gd name="connsiteX40" fmla="*/ 53895 w 97892"/>
                    <a:gd name="connsiteY40" fmla="*/ 97668 h 97823"/>
                    <a:gd name="connsiteX41" fmla="*/ 54240 w 97892"/>
                    <a:gd name="connsiteY41" fmla="*/ 97668 h 97823"/>
                    <a:gd name="connsiteX42" fmla="*/ 56173 w 97892"/>
                    <a:gd name="connsiteY42" fmla="*/ 97391 h 97823"/>
                    <a:gd name="connsiteX43" fmla="*/ 57070 w 97892"/>
                    <a:gd name="connsiteY43" fmla="*/ 97253 h 97823"/>
                    <a:gd name="connsiteX44" fmla="*/ 58313 w 97892"/>
                    <a:gd name="connsiteY44" fmla="*/ 97046 h 97823"/>
                    <a:gd name="connsiteX45" fmla="*/ 59763 w 97892"/>
                    <a:gd name="connsiteY45" fmla="*/ 96770 h 97823"/>
                    <a:gd name="connsiteX46" fmla="*/ 60729 w 97892"/>
                    <a:gd name="connsiteY46" fmla="*/ 96563 h 97823"/>
                    <a:gd name="connsiteX47" fmla="*/ 61903 w 97892"/>
                    <a:gd name="connsiteY47" fmla="*/ 96287 h 97823"/>
                    <a:gd name="connsiteX48" fmla="*/ 62800 w 97892"/>
                    <a:gd name="connsiteY48" fmla="*/ 96011 h 97823"/>
                    <a:gd name="connsiteX49" fmla="*/ 64733 w 97892"/>
                    <a:gd name="connsiteY49" fmla="*/ 95389 h 97823"/>
                    <a:gd name="connsiteX50" fmla="*/ 64802 w 97892"/>
                    <a:gd name="connsiteY50" fmla="*/ 95389 h 97823"/>
                    <a:gd name="connsiteX51" fmla="*/ 68599 w 97892"/>
                    <a:gd name="connsiteY51" fmla="*/ 93940 h 97823"/>
                    <a:gd name="connsiteX52" fmla="*/ 69359 w 97892"/>
                    <a:gd name="connsiteY52" fmla="*/ 93595 h 97823"/>
                    <a:gd name="connsiteX53" fmla="*/ 70877 w 97892"/>
                    <a:gd name="connsiteY53" fmla="*/ 92904 h 97823"/>
                    <a:gd name="connsiteX54" fmla="*/ 70946 w 97892"/>
                    <a:gd name="connsiteY54" fmla="*/ 92904 h 97823"/>
                    <a:gd name="connsiteX55" fmla="*/ 71637 w 97892"/>
                    <a:gd name="connsiteY55" fmla="*/ 92559 h 97823"/>
                    <a:gd name="connsiteX56" fmla="*/ 71775 w 97892"/>
                    <a:gd name="connsiteY56" fmla="*/ 92490 h 97823"/>
                    <a:gd name="connsiteX57" fmla="*/ 73087 w 97892"/>
                    <a:gd name="connsiteY57" fmla="*/ 91731 h 97823"/>
                    <a:gd name="connsiteX58" fmla="*/ 73984 w 97892"/>
                    <a:gd name="connsiteY58" fmla="*/ 91247 h 97823"/>
                    <a:gd name="connsiteX59" fmla="*/ 74950 w 97892"/>
                    <a:gd name="connsiteY59" fmla="*/ 90626 h 97823"/>
                    <a:gd name="connsiteX60" fmla="*/ 76124 w 97892"/>
                    <a:gd name="connsiteY60" fmla="*/ 89867 h 97823"/>
                    <a:gd name="connsiteX61" fmla="*/ 76676 w 97892"/>
                    <a:gd name="connsiteY61" fmla="*/ 89521 h 97823"/>
                    <a:gd name="connsiteX62" fmla="*/ 78126 w 97892"/>
                    <a:gd name="connsiteY62" fmla="*/ 88486 h 97823"/>
                    <a:gd name="connsiteX63" fmla="*/ 78540 w 97892"/>
                    <a:gd name="connsiteY63" fmla="*/ 88141 h 97823"/>
                    <a:gd name="connsiteX64" fmla="*/ 80059 w 97892"/>
                    <a:gd name="connsiteY64" fmla="*/ 86967 h 97823"/>
                    <a:gd name="connsiteX65" fmla="*/ 80335 w 97892"/>
                    <a:gd name="connsiteY65" fmla="*/ 86691 h 97823"/>
                    <a:gd name="connsiteX66" fmla="*/ 81923 w 97892"/>
                    <a:gd name="connsiteY66" fmla="*/ 85310 h 97823"/>
                    <a:gd name="connsiteX67" fmla="*/ 81992 w 97892"/>
                    <a:gd name="connsiteY67" fmla="*/ 85241 h 97823"/>
                    <a:gd name="connsiteX68" fmla="*/ 83580 w 97892"/>
                    <a:gd name="connsiteY68" fmla="*/ 83722 h 97823"/>
                    <a:gd name="connsiteX69" fmla="*/ 83649 w 97892"/>
                    <a:gd name="connsiteY69" fmla="*/ 83653 h 97823"/>
                    <a:gd name="connsiteX70" fmla="*/ 85237 w 97892"/>
                    <a:gd name="connsiteY70" fmla="*/ 81996 h 97823"/>
                    <a:gd name="connsiteX71" fmla="*/ 85306 w 97892"/>
                    <a:gd name="connsiteY71" fmla="*/ 81927 h 97823"/>
                    <a:gd name="connsiteX72" fmla="*/ 86687 w 97892"/>
                    <a:gd name="connsiteY72" fmla="*/ 80340 h 97823"/>
                    <a:gd name="connsiteX73" fmla="*/ 86963 w 97892"/>
                    <a:gd name="connsiteY73" fmla="*/ 80063 h 97823"/>
                    <a:gd name="connsiteX74" fmla="*/ 88205 w 97892"/>
                    <a:gd name="connsiteY74" fmla="*/ 78476 h 97823"/>
                    <a:gd name="connsiteX75" fmla="*/ 88482 w 97892"/>
                    <a:gd name="connsiteY75" fmla="*/ 78130 h 97823"/>
                    <a:gd name="connsiteX76" fmla="*/ 89586 w 97892"/>
                    <a:gd name="connsiteY76" fmla="*/ 76543 h 97823"/>
                    <a:gd name="connsiteX77" fmla="*/ 89862 w 97892"/>
                    <a:gd name="connsiteY77" fmla="*/ 76128 h 97823"/>
                    <a:gd name="connsiteX78" fmla="*/ 90691 w 97892"/>
                    <a:gd name="connsiteY78" fmla="*/ 74817 h 97823"/>
                    <a:gd name="connsiteX79" fmla="*/ 91174 w 97892"/>
                    <a:gd name="connsiteY79" fmla="*/ 73988 h 97823"/>
                    <a:gd name="connsiteX80" fmla="*/ 91795 w 97892"/>
                    <a:gd name="connsiteY80" fmla="*/ 72884 h 97823"/>
                    <a:gd name="connsiteX81" fmla="*/ 92417 w 97892"/>
                    <a:gd name="connsiteY81" fmla="*/ 71779 h 97823"/>
                    <a:gd name="connsiteX82" fmla="*/ 92969 w 97892"/>
                    <a:gd name="connsiteY82" fmla="*/ 70744 h 97823"/>
                    <a:gd name="connsiteX83" fmla="*/ 93521 w 97892"/>
                    <a:gd name="connsiteY83" fmla="*/ 69570 h 97823"/>
                    <a:gd name="connsiteX84" fmla="*/ 93866 w 97892"/>
                    <a:gd name="connsiteY84" fmla="*/ 68880 h 97823"/>
                    <a:gd name="connsiteX85" fmla="*/ 94695 w 97892"/>
                    <a:gd name="connsiteY85" fmla="*/ 66947 h 97823"/>
                    <a:gd name="connsiteX86" fmla="*/ 94971 w 97892"/>
                    <a:gd name="connsiteY86" fmla="*/ 66187 h 97823"/>
                    <a:gd name="connsiteX87" fmla="*/ 95385 w 97892"/>
                    <a:gd name="connsiteY87" fmla="*/ 65014 h 97823"/>
                    <a:gd name="connsiteX88" fmla="*/ 95592 w 97892"/>
                    <a:gd name="connsiteY88" fmla="*/ 64323 h 97823"/>
                    <a:gd name="connsiteX89" fmla="*/ 96006 w 97892"/>
                    <a:gd name="connsiteY89" fmla="*/ 63012 h 97823"/>
                    <a:gd name="connsiteX90" fmla="*/ 96283 w 97892"/>
                    <a:gd name="connsiteY90" fmla="*/ 61976 h 97823"/>
                    <a:gd name="connsiteX91" fmla="*/ 96628 w 97892"/>
                    <a:gd name="connsiteY91" fmla="*/ 60595 h 97823"/>
                    <a:gd name="connsiteX92" fmla="*/ 96904 w 97892"/>
                    <a:gd name="connsiteY92" fmla="*/ 59353 h 97823"/>
                    <a:gd name="connsiteX93" fmla="*/ 97111 w 97892"/>
                    <a:gd name="connsiteY93" fmla="*/ 58455 h 97823"/>
                    <a:gd name="connsiteX94" fmla="*/ 97387 w 97892"/>
                    <a:gd name="connsiteY94" fmla="*/ 56936 h 97823"/>
                    <a:gd name="connsiteX95" fmla="*/ 97525 w 97892"/>
                    <a:gd name="connsiteY95" fmla="*/ 56108 h 97823"/>
                    <a:gd name="connsiteX96" fmla="*/ 97732 w 97892"/>
                    <a:gd name="connsiteY96" fmla="*/ 54313 h 97823"/>
                    <a:gd name="connsiteX97" fmla="*/ 97801 w 97892"/>
                    <a:gd name="connsiteY97" fmla="*/ 53830 h 97823"/>
                    <a:gd name="connsiteX98" fmla="*/ 98009 w 97892"/>
                    <a:gd name="connsiteY98" fmla="*/ 51552 h 97823"/>
                    <a:gd name="connsiteX99" fmla="*/ 98009 w 97892"/>
                    <a:gd name="connsiteY99" fmla="*/ 51552 h 97823"/>
                    <a:gd name="connsiteX100" fmla="*/ 98078 w 97892"/>
                    <a:gd name="connsiteY100" fmla="*/ 49066 h 97823"/>
                    <a:gd name="connsiteX101" fmla="*/ 97870 w 97892"/>
                    <a:gd name="connsiteY101" fmla="*/ 44234 h 97823"/>
                    <a:gd name="connsiteX102" fmla="*/ 97870 w 97892"/>
                    <a:gd name="connsiteY102" fmla="*/ 43958 h 97823"/>
                    <a:gd name="connsiteX103" fmla="*/ 97594 w 97892"/>
                    <a:gd name="connsiteY103" fmla="*/ 41887 h 97823"/>
                    <a:gd name="connsiteX104" fmla="*/ 97525 w 97892"/>
                    <a:gd name="connsiteY104" fmla="*/ 41334 h 97823"/>
                    <a:gd name="connsiteX105" fmla="*/ 97249 w 97892"/>
                    <a:gd name="connsiteY105" fmla="*/ 39678 h 97823"/>
                    <a:gd name="connsiteX106" fmla="*/ 97042 w 97892"/>
                    <a:gd name="connsiteY106" fmla="*/ 38573 h 97823"/>
                    <a:gd name="connsiteX107" fmla="*/ 96766 w 97892"/>
                    <a:gd name="connsiteY107" fmla="*/ 37399 h 97823"/>
                    <a:gd name="connsiteX108" fmla="*/ 96490 w 97892"/>
                    <a:gd name="connsiteY108" fmla="*/ 36226 h 97823"/>
                    <a:gd name="connsiteX109" fmla="*/ 96214 w 97892"/>
                    <a:gd name="connsiteY109" fmla="*/ 35259 h 97823"/>
                    <a:gd name="connsiteX110" fmla="*/ 95730 w 97892"/>
                    <a:gd name="connsiteY110" fmla="*/ 33671 h 97823"/>
                    <a:gd name="connsiteX111" fmla="*/ 95523 w 97892"/>
                    <a:gd name="connsiteY111" fmla="*/ 33050 h 97823"/>
                    <a:gd name="connsiteX112" fmla="*/ 95109 w 97892"/>
                    <a:gd name="connsiteY112" fmla="*/ 31807 h 97823"/>
                    <a:gd name="connsiteX113" fmla="*/ 94971 w 97892"/>
                    <a:gd name="connsiteY113" fmla="*/ 31393 h 97823"/>
                    <a:gd name="connsiteX114" fmla="*/ 94833 w 97892"/>
                    <a:gd name="connsiteY114" fmla="*/ 30979 h 97823"/>
                    <a:gd name="connsiteX115" fmla="*/ 94764 w 97892"/>
                    <a:gd name="connsiteY115" fmla="*/ 30772 h 97823"/>
                    <a:gd name="connsiteX116" fmla="*/ 94212 w 97892"/>
                    <a:gd name="connsiteY116" fmla="*/ 29460 h 97823"/>
                    <a:gd name="connsiteX117" fmla="*/ 93521 w 97892"/>
                    <a:gd name="connsiteY117" fmla="*/ 27941 h 97823"/>
                    <a:gd name="connsiteX118" fmla="*/ 93245 w 97892"/>
                    <a:gd name="connsiteY118" fmla="*/ 27389 h 97823"/>
                    <a:gd name="connsiteX119" fmla="*/ 92555 w 97892"/>
                    <a:gd name="connsiteY119" fmla="*/ 26008 h 97823"/>
                    <a:gd name="connsiteX120" fmla="*/ 92140 w 97892"/>
                    <a:gd name="connsiteY120" fmla="*/ 25318 h 97823"/>
                    <a:gd name="connsiteX121" fmla="*/ 91312 w 97892"/>
                    <a:gd name="connsiteY121" fmla="*/ 23868 h 97823"/>
                    <a:gd name="connsiteX122" fmla="*/ 91105 w 97892"/>
                    <a:gd name="connsiteY122" fmla="*/ 23523 h 97823"/>
                    <a:gd name="connsiteX123" fmla="*/ 89931 w 97892"/>
                    <a:gd name="connsiteY123" fmla="*/ 21659 h 97823"/>
                    <a:gd name="connsiteX124" fmla="*/ 89862 w 97892"/>
                    <a:gd name="connsiteY124" fmla="*/ 21590 h 97823"/>
                    <a:gd name="connsiteX125" fmla="*/ 88620 w 97892"/>
                    <a:gd name="connsiteY125" fmla="*/ 19864 h 97823"/>
                    <a:gd name="connsiteX126" fmla="*/ 88413 w 97892"/>
                    <a:gd name="connsiteY126" fmla="*/ 19588 h 97823"/>
                    <a:gd name="connsiteX127" fmla="*/ 80404 w 97892"/>
                    <a:gd name="connsiteY127" fmla="*/ 11235 h 97823"/>
                    <a:gd name="connsiteX128" fmla="*/ 80335 w 97892"/>
                    <a:gd name="connsiteY128" fmla="*/ 11166 h 97823"/>
                    <a:gd name="connsiteX129" fmla="*/ 78540 w 97892"/>
                    <a:gd name="connsiteY129" fmla="*/ 9785 h 97823"/>
                    <a:gd name="connsiteX130" fmla="*/ 78471 w 97892"/>
                    <a:gd name="connsiteY130" fmla="*/ 9716 h 97823"/>
                    <a:gd name="connsiteX131" fmla="*/ 76745 w 97892"/>
                    <a:gd name="connsiteY131" fmla="*/ 8473 h 97823"/>
                    <a:gd name="connsiteX132" fmla="*/ 76469 w 97892"/>
                    <a:gd name="connsiteY132" fmla="*/ 8266 h 97823"/>
                    <a:gd name="connsiteX133" fmla="*/ 74950 w 97892"/>
                    <a:gd name="connsiteY133" fmla="*/ 7300 h 97823"/>
                    <a:gd name="connsiteX134" fmla="*/ 74398 w 97892"/>
                    <a:gd name="connsiteY134" fmla="*/ 6955 h 97823"/>
                    <a:gd name="connsiteX135" fmla="*/ 72948 w 97892"/>
                    <a:gd name="connsiteY135" fmla="*/ 6126 h 97823"/>
                    <a:gd name="connsiteX136" fmla="*/ 72258 w 97892"/>
                    <a:gd name="connsiteY136" fmla="*/ 5781 h 97823"/>
                    <a:gd name="connsiteX137" fmla="*/ 70877 w 97892"/>
                    <a:gd name="connsiteY137" fmla="*/ 5091 h 97823"/>
                    <a:gd name="connsiteX138" fmla="*/ 70256 w 97892"/>
                    <a:gd name="connsiteY138" fmla="*/ 4745 h 97823"/>
                    <a:gd name="connsiteX139" fmla="*/ 68737 w 97892"/>
                    <a:gd name="connsiteY139" fmla="*/ 4055 h 97823"/>
                    <a:gd name="connsiteX140" fmla="*/ 67978 w 97892"/>
                    <a:gd name="connsiteY140" fmla="*/ 3710 h 97823"/>
                    <a:gd name="connsiteX141" fmla="*/ 66459 w 97892"/>
                    <a:gd name="connsiteY141" fmla="*/ 3089 h 97823"/>
                    <a:gd name="connsiteX142" fmla="*/ 65424 w 97892"/>
                    <a:gd name="connsiteY142" fmla="*/ 2743 h 97823"/>
                    <a:gd name="connsiteX143" fmla="*/ 64457 w 97892"/>
                    <a:gd name="connsiteY143" fmla="*/ 2398 h 97823"/>
                    <a:gd name="connsiteX144" fmla="*/ 63491 w 97892"/>
                    <a:gd name="connsiteY144" fmla="*/ 2122 h 97823"/>
                    <a:gd name="connsiteX145" fmla="*/ 62041 w 97892"/>
                    <a:gd name="connsiteY145" fmla="*/ 1708 h 97823"/>
                    <a:gd name="connsiteX146" fmla="*/ 61143 w 97892"/>
                    <a:gd name="connsiteY146" fmla="*/ 1501 h 97823"/>
                    <a:gd name="connsiteX147" fmla="*/ 59279 w 97892"/>
                    <a:gd name="connsiteY147" fmla="*/ 1087 h 97823"/>
                    <a:gd name="connsiteX148" fmla="*/ 58934 w 97892"/>
                    <a:gd name="connsiteY148" fmla="*/ 1017 h 97823"/>
                    <a:gd name="connsiteX149" fmla="*/ 57001 w 97892"/>
                    <a:gd name="connsiteY149" fmla="*/ 672 h 97823"/>
                    <a:gd name="connsiteX150" fmla="*/ 56587 w 97892"/>
                    <a:gd name="connsiteY150" fmla="*/ 603 h 97823"/>
                    <a:gd name="connsiteX151" fmla="*/ 54378 w 97892"/>
                    <a:gd name="connsiteY151" fmla="*/ 327 h 97823"/>
                    <a:gd name="connsiteX152" fmla="*/ 54378 w 97892"/>
                    <a:gd name="connsiteY152" fmla="*/ 327 h 97823"/>
                    <a:gd name="connsiteX153" fmla="*/ 49407 w 97892"/>
                    <a:gd name="connsiteY153" fmla="*/ 51 h 97823"/>
                    <a:gd name="connsiteX154" fmla="*/ 48717 w 97892"/>
                    <a:gd name="connsiteY154" fmla="*/ 120 h 97823"/>
                    <a:gd name="connsiteX155" fmla="*/ 48717 w 97892"/>
                    <a:gd name="connsiteY155" fmla="*/ 120 h 9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97892" h="97823">
                      <a:moveTo>
                        <a:pt x="48717" y="120"/>
                      </a:moveTo>
                      <a:cubicBezTo>
                        <a:pt x="48648" y="120"/>
                        <a:pt x="48579" y="120"/>
                        <a:pt x="48579" y="120"/>
                      </a:cubicBezTo>
                      <a:cubicBezTo>
                        <a:pt x="21793" y="396"/>
                        <a:pt x="185" y="22211"/>
                        <a:pt x="185" y="48997"/>
                      </a:cubicBezTo>
                      <a:cubicBezTo>
                        <a:pt x="185" y="54382"/>
                        <a:pt x="1082" y="59698"/>
                        <a:pt x="2808" y="64738"/>
                      </a:cubicBezTo>
                      <a:cubicBezTo>
                        <a:pt x="2808" y="64738"/>
                        <a:pt x="2808" y="64807"/>
                        <a:pt x="2808" y="64807"/>
                      </a:cubicBezTo>
                      <a:cubicBezTo>
                        <a:pt x="3222" y="65980"/>
                        <a:pt x="3637" y="67085"/>
                        <a:pt x="4120" y="68189"/>
                      </a:cubicBezTo>
                      <a:cubicBezTo>
                        <a:pt x="4189" y="68258"/>
                        <a:pt x="4189" y="68396"/>
                        <a:pt x="4258" y="68465"/>
                      </a:cubicBezTo>
                      <a:cubicBezTo>
                        <a:pt x="4741" y="69570"/>
                        <a:pt x="5224" y="70606"/>
                        <a:pt x="5777" y="71710"/>
                      </a:cubicBezTo>
                      <a:cubicBezTo>
                        <a:pt x="5846" y="71848"/>
                        <a:pt x="5915" y="71917"/>
                        <a:pt x="5915" y="71986"/>
                      </a:cubicBezTo>
                      <a:cubicBezTo>
                        <a:pt x="6467" y="73022"/>
                        <a:pt x="7019" y="73988"/>
                        <a:pt x="7641" y="74955"/>
                      </a:cubicBezTo>
                      <a:cubicBezTo>
                        <a:pt x="7710" y="75024"/>
                        <a:pt x="7779" y="75162"/>
                        <a:pt x="7848" y="75231"/>
                      </a:cubicBezTo>
                      <a:cubicBezTo>
                        <a:pt x="8469" y="76197"/>
                        <a:pt x="9090" y="77095"/>
                        <a:pt x="9781" y="78061"/>
                      </a:cubicBezTo>
                      <a:cubicBezTo>
                        <a:pt x="9850" y="78200"/>
                        <a:pt x="9988" y="78269"/>
                        <a:pt x="10057" y="78407"/>
                      </a:cubicBezTo>
                      <a:cubicBezTo>
                        <a:pt x="10747" y="79304"/>
                        <a:pt x="11438" y="80202"/>
                        <a:pt x="12197" y="81030"/>
                      </a:cubicBezTo>
                      <a:cubicBezTo>
                        <a:pt x="12266" y="81099"/>
                        <a:pt x="12404" y="81237"/>
                        <a:pt x="12473" y="81306"/>
                      </a:cubicBezTo>
                      <a:cubicBezTo>
                        <a:pt x="13233" y="82135"/>
                        <a:pt x="13992" y="82963"/>
                        <a:pt x="14751" y="83722"/>
                      </a:cubicBezTo>
                      <a:cubicBezTo>
                        <a:pt x="14820" y="83791"/>
                        <a:pt x="14958" y="83929"/>
                        <a:pt x="15027" y="83999"/>
                      </a:cubicBezTo>
                      <a:cubicBezTo>
                        <a:pt x="15856" y="84758"/>
                        <a:pt x="16684" y="85517"/>
                        <a:pt x="17513" y="86277"/>
                      </a:cubicBezTo>
                      <a:cubicBezTo>
                        <a:pt x="17582" y="86346"/>
                        <a:pt x="17720" y="86415"/>
                        <a:pt x="17789" y="86553"/>
                      </a:cubicBezTo>
                      <a:cubicBezTo>
                        <a:pt x="18686" y="87312"/>
                        <a:pt x="19584" y="88003"/>
                        <a:pt x="20550" y="88693"/>
                      </a:cubicBezTo>
                      <a:cubicBezTo>
                        <a:pt x="20619" y="88693"/>
                        <a:pt x="20619" y="88762"/>
                        <a:pt x="20688" y="88762"/>
                      </a:cubicBezTo>
                      <a:cubicBezTo>
                        <a:pt x="21655" y="89452"/>
                        <a:pt x="22621" y="90074"/>
                        <a:pt x="23588" y="90695"/>
                      </a:cubicBezTo>
                      <a:cubicBezTo>
                        <a:pt x="23657" y="90764"/>
                        <a:pt x="23795" y="90833"/>
                        <a:pt x="23864" y="90833"/>
                      </a:cubicBezTo>
                      <a:cubicBezTo>
                        <a:pt x="24830" y="91454"/>
                        <a:pt x="25866" y="92007"/>
                        <a:pt x="26902" y="92559"/>
                      </a:cubicBezTo>
                      <a:cubicBezTo>
                        <a:pt x="26971" y="92559"/>
                        <a:pt x="27040" y="92628"/>
                        <a:pt x="27040" y="92628"/>
                      </a:cubicBezTo>
                      <a:cubicBezTo>
                        <a:pt x="28075" y="93180"/>
                        <a:pt x="29111" y="93664"/>
                        <a:pt x="30215" y="94078"/>
                      </a:cubicBezTo>
                      <a:cubicBezTo>
                        <a:pt x="30353" y="94147"/>
                        <a:pt x="30422" y="94147"/>
                        <a:pt x="30560" y="94216"/>
                      </a:cubicBezTo>
                      <a:cubicBezTo>
                        <a:pt x="31596" y="94630"/>
                        <a:pt x="32701" y="95044"/>
                        <a:pt x="33805" y="95389"/>
                      </a:cubicBezTo>
                      <a:cubicBezTo>
                        <a:pt x="33943" y="95458"/>
                        <a:pt x="34012" y="95458"/>
                        <a:pt x="34150" y="95528"/>
                      </a:cubicBezTo>
                      <a:cubicBezTo>
                        <a:pt x="35255" y="95873"/>
                        <a:pt x="36429" y="96218"/>
                        <a:pt x="37533" y="96494"/>
                      </a:cubicBezTo>
                      <a:cubicBezTo>
                        <a:pt x="37602" y="96494"/>
                        <a:pt x="37740" y="96563"/>
                        <a:pt x="37809" y="96563"/>
                      </a:cubicBezTo>
                      <a:cubicBezTo>
                        <a:pt x="38914" y="96839"/>
                        <a:pt x="40087" y="97046"/>
                        <a:pt x="41261" y="97253"/>
                      </a:cubicBezTo>
                      <a:cubicBezTo>
                        <a:pt x="41330" y="97253"/>
                        <a:pt x="41468" y="97253"/>
                        <a:pt x="41537" y="97322"/>
                      </a:cubicBezTo>
                      <a:cubicBezTo>
                        <a:pt x="42711" y="97530"/>
                        <a:pt x="43953" y="97668"/>
                        <a:pt x="45127" y="97737"/>
                      </a:cubicBezTo>
                      <a:cubicBezTo>
                        <a:pt x="45196" y="97737"/>
                        <a:pt x="45265" y="97737"/>
                        <a:pt x="45334" y="97737"/>
                      </a:cubicBezTo>
                      <a:cubicBezTo>
                        <a:pt x="46577" y="97806"/>
                        <a:pt x="47819" y="97875"/>
                        <a:pt x="48993" y="97875"/>
                      </a:cubicBezTo>
                      <a:cubicBezTo>
                        <a:pt x="49062" y="97875"/>
                        <a:pt x="49062" y="97875"/>
                        <a:pt x="49131" y="97875"/>
                      </a:cubicBezTo>
                      <a:cubicBezTo>
                        <a:pt x="49200" y="97875"/>
                        <a:pt x="49269" y="97875"/>
                        <a:pt x="49338" y="97875"/>
                      </a:cubicBezTo>
                      <a:cubicBezTo>
                        <a:pt x="50029" y="97875"/>
                        <a:pt x="50788" y="97875"/>
                        <a:pt x="51478" y="97806"/>
                      </a:cubicBezTo>
                      <a:cubicBezTo>
                        <a:pt x="51547" y="97806"/>
                        <a:pt x="51685" y="97806"/>
                        <a:pt x="51754" y="97806"/>
                      </a:cubicBezTo>
                      <a:cubicBezTo>
                        <a:pt x="52445" y="97737"/>
                        <a:pt x="53204" y="97737"/>
                        <a:pt x="53895" y="97668"/>
                      </a:cubicBezTo>
                      <a:cubicBezTo>
                        <a:pt x="54033" y="97668"/>
                        <a:pt x="54102" y="97668"/>
                        <a:pt x="54240" y="97668"/>
                      </a:cubicBezTo>
                      <a:cubicBezTo>
                        <a:pt x="54861" y="97599"/>
                        <a:pt x="55551" y="97530"/>
                        <a:pt x="56173" y="97391"/>
                      </a:cubicBezTo>
                      <a:cubicBezTo>
                        <a:pt x="56518" y="97322"/>
                        <a:pt x="56794" y="97322"/>
                        <a:pt x="57070" y="97253"/>
                      </a:cubicBezTo>
                      <a:cubicBezTo>
                        <a:pt x="57484" y="97184"/>
                        <a:pt x="57899" y="97115"/>
                        <a:pt x="58313" y="97046"/>
                      </a:cubicBezTo>
                      <a:cubicBezTo>
                        <a:pt x="58796" y="96977"/>
                        <a:pt x="59279" y="96839"/>
                        <a:pt x="59763" y="96770"/>
                      </a:cubicBezTo>
                      <a:cubicBezTo>
                        <a:pt x="60108" y="96701"/>
                        <a:pt x="60453" y="96632"/>
                        <a:pt x="60729" y="96563"/>
                      </a:cubicBezTo>
                      <a:cubicBezTo>
                        <a:pt x="61143" y="96494"/>
                        <a:pt x="61489" y="96356"/>
                        <a:pt x="61903" y="96287"/>
                      </a:cubicBezTo>
                      <a:cubicBezTo>
                        <a:pt x="62179" y="96218"/>
                        <a:pt x="62524" y="96149"/>
                        <a:pt x="62800" y="96011"/>
                      </a:cubicBezTo>
                      <a:cubicBezTo>
                        <a:pt x="63421" y="95804"/>
                        <a:pt x="64112" y="95597"/>
                        <a:pt x="64733" y="95389"/>
                      </a:cubicBezTo>
                      <a:cubicBezTo>
                        <a:pt x="64733" y="95389"/>
                        <a:pt x="64802" y="95389"/>
                        <a:pt x="64802" y="95389"/>
                      </a:cubicBezTo>
                      <a:cubicBezTo>
                        <a:pt x="66114" y="94975"/>
                        <a:pt x="67357" y="94423"/>
                        <a:pt x="68599" y="93940"/>
                      </a:cubicBezTo>
                      <a:cubicBezTo>
                        <a:pt x="68875" y="93802"/>
                        <a:pt x="69082" y="93733"/>
                        <a:pt x="69359" y="93595"/>
                      </a:cubicBezTo>
                      <a:cubicBezTo>
                        <a:pt x="69842" y="93387"/>
                        <a:pt x="70394" y="93111"/>
                        <a:pt x="70877" y="92904"/>
                      </a:cubicBezTo>
                      <a:cubicBezTo>
                        <a:pt x="70877" y="92904"/>
                        <a:pt x="70946" y="92904"/>
                        <a:pt x="70946" y="92904"/>
                      </a:cubicBezTo>
                      <a:cubicBezTo>
                        <a:pt x="71154" y="92766"/>
                        <a:pt x="71430" y="92697"/>
                        <a:pt x="71637" y="92559"/>
                      </a:cubicBezTo>
                      <a:cubicBezTo>
                        <a:pt x="71706" y="92559"/>
                        <a:pt x="71706" y="92490"/>
                        <a:pt x="71775" y="92490"/>
                      </a:cubicBezTo>
                      <a:cubicBezTo>
                        <a:pt x="72258" y="92283"/>
                        <a:pt x="72672" y="92007"/>
                        <a:pt x="73087" y="91731"/>
                      </a:cubicBezTo>
                      <a:cubicBezTo>
                        <a:pt x="73363" y="91592"/>
                        <a:pt x="73639" y="91385"/>
                        <a:pt x="73984" y="91247"/>
                      </a:cubicBezTo>
                      <a:cubicBezTo>
                        <a:pt x="74329" y="91040"/>
                        <a:pt x="74674" y="90833"/>
                        <a:pt x="74950" y="90626"/>
                      </a:cubicBezTo>
                      <a:cubicBezTo>
                        <a:pt x="75365" y="90419"/>
                        <a:pt x="75710" y="90143"/>
                        <a:pt x="76124" y="89867"/>
                      </a:cubicBezTo>
                      <a:cubicBezTo>
                        <a:pt x="76331" y="89729"/>
                        <a:pt x="76469" y="89659"/>
                        <a:pt x="76676" y="89521"/>
                      </a:cubicBezTo>
                      <a:cubicBezTo>
                        <a:pt x="77160" y="89176"/>
                        <a:pt x="77643" y="88831"/>
                        <a:pt x="78126" y="88486"/>
                      </a:cubicBezTo>
                      <a:cubicBezTo>
                        <a:pt x="78264" y="88348"/>
                        <a:pt x="78402" y="88279"/>
                        <a:pt x="78540" y="88141"/>
                      </a:cubicBezTo>
                      <a:cubicBezTo>
                        <a:pt x="79024" y="87726"/>
                        <a:pt x="79576" y="87381"/>
                        <a:pt x="80059" y="86967"/>
                      </a:cubicBezTo>
                      <a:cubicBezTo>
                        <a:pt x="80128" y="86898"/>
                        <a:pt x="80266" y="86829"/>
                        <a:pt x="80335" y="86691"/>
                      </a:cubicBezTo>
                      <a:cubicBezTo>
                        <a:pt x="80888" y="86208"/>
                        <a:pt x="81440" y="85793"/>
                        <a:pt x="81923" y="85310"/>
                      </a:cubicBezTo>
                      <a:cubicBezTo>
                        <a:pt x="81923" y="85310"/>
                        <a:pt x="81992" y="85241"/>
                        <a:pt x="81992" y="85241"/>
                      </a:cubicBezTo>
                      <a:cubicBezTo>
                        <a:pt x="82544" y="84758"/>
                        <a:pt x="83097" y="84206"/>
                        <a:pt x="83580" y="83722"/>
                      </a:cubicBezTo>
                      <a:cubicBezTo>
                        <a:pt x="83580" y="83722"/>
                        <a:pt x="83580" y="83722"/>
                        <a:pt x="83649" y="83653"/>
                      </a:cubicBezTo>
                      <a:cubicBezTo>
                        <a:pt x="84201" y="83101"/>
                        <a:pt x="84685" y="82549"/>
                        <a:pt x="85237" y="81996"/>
                      </a:cubicBezTo>
                      <a:cubicBezTo>
                        <a:pt x="85237" y="81996"/>
                        <a:pt x="85237" y="81996"/>
                        <a:pt x="85306" y="81927"/>
                      </a:cubicBezTo>
                      <a:cubicBezTo>
                        <a:pt x="85789" y="81444"/>
                        <a:pt x="86203" y="80892"/>
                        <a:pt x="86687" y="80340"/>
                      </a:cubicBezTo>
                      <a:cubicBezTo>
                        <a:pt x="86756" y="80271"/>
                        <a:pt x="86825" y="80133"/>
                        <a:pt x="86963" y="80063"/>
                      </a:cubicBezTo>
                      <a:cubicBezTo>
                        <a:pt x="87377" y="79580"/>
                        <a:pt x="87791" y="79028"/>
                        <a:pt x="88205" y="78476"/>
                      </a:cubicBezTo>
                      <a:cubicBezTo>
                        <a:pt x="88274" y="78338"/>
                        <a:pt x="88343" y="78269"/>
                        <a:pt x="88482" y="78130"/>
                      </a:cubicBezTo>
                      <a:cubicBezTo>
                        <a:pt x="88896" y="77578"/>
                        <a:pt x="89241" y="77095"/>
                        <a:pt x="89586" y="76543"/>
                      </a:cubicBezTo>
                      <a:cubicBezTo>
                        <a:pt x="89655" y="76405"/>
                        <a:pt x="89793" y="76267"/>
                        <a:pt x="89862" y="76128"/>
                      </a:cubicBezTo>
                      <a:cubicBezTo>
                        <a:pt x="90138" y="75714"/>
                        <a:pt x="90415" y="75231"/>
                        <a:pt x="90691" y="74817"/>
                      </a:cubicBezTo>
                      <a:cubicBezTo>
                        <a:pt x="90829" y="74541"/>
                        <a:pt x="91036" y="74264"/>
                        <a:pt x="91174" y="73988"/>
                      </a:cubicBezTo>
                      <a:cubicBezTo>
                        <a:pt x="91381" y="73643"/>
                        <a:pt x="91588" y="73298"/>
                        <a:pt x="91795" y="72884"/>
                      </a:cubicBezTo>
                      <a:cubicBezTo>
                        <a:pt x="92002" y="72539"/>
                        <a:pt x="92209" y="72124"/>
                        <a:pt x="92417" y="71779"/>
                      </a:cubicBezTo>
                      <a:cubicBezTo>
                        <a:pt x="92624" y="71434"/>
                        <a:pt x="92762" y="71089"/>
                        <a:pt x="92969" y="70744"/>
                      </a:cubicBezTo>
                      <a:cubicBezTo>
                        <a:pt x="93176" y="70329"/>
                        <a:pt x="93314" y="69984"/>
                        <a:pt x="93521" y="69570"/>
                      </a:cubicBezTo>
                      <a:cubicBezTo>
                        <a:pt x="93659" y="69363"/>
                        <a:pt x="93728" y="69087"/>
                        <a:pt x="93866" y="68880"/>
                      </a:cubicBezTo>
                      <a:cubicBezTo>
                        <a:pt x="94142" y="68258"/>
                        <a:pt x="94419" y="67568"/>
                        <a:pt x="94695" y="66947"/>
                      </a:cubicBezTo>
                      <a:cubicBezTo>
                        <a:pt x="94764" y="66671"/>
                        <a:pt x="94902" y="66463"/>
                        <a:pt x="94971" y="66187"/>
                      </a:cubicBezTo>
                      <a:cubicBezTo>
                        <a:pt x="95109" y="65773"/>
                        <a:pt x="95247" y="65428"/>
                        <a:pt x="95385" y="65014"/>
                      </a:cubicBezTo>
                      <a:cubicBezTo>
                        <a:pt x="95454" y="64807"/>
                        <a:pt x="95523" y="64599"/>
                        <a:pt x="95592" y="64323"/>
                      </a:cubicBezTo>
                      <a:cubicBezTo>
                        <a:pt x="95730" y="63909"/>
                        <a:pt x="95868" y="63426"/>
                        <a:pt x="96006" y="63012"/>
                      </a:cubicBezTo>
                      <a:cubicBezTo>
                        <a:pt x="96145" y="62666"/>
                        <a:pt x="96214" y="62321"/>
                        <a:pt x="96283" y="61976"/>
                      </a:cubicBezTo>
                      <a:cubicBezTo>
                        <a:pt x="96421" y="61562"/>
                        <a:pt x="96490" y="61079"/>
                        <a:pt x="96628" y="60595"/>
                      </a:cubicBezTo>
                      <a:cubicBezTo>
                        <a:pt x="96697" y="60181"/>
                        <a:pt x="96835" y="59767"/>
                        <a:pt x="96904" y="59353"/>
                      </a:cubicBezTo>
                      <a:cubicBezTo>
                        <a:pt x="96973" y="59077"/>
                        <a:pt x="97042" y="58731"/>
                        <a:pt x="97111" y="58455"/>
                      </a:cubicBezTo>
                      <a:cubicBezTo>
                        <a:pt x="97180" y="57972"/>
                        <a:pt x="97318" y="57489"/>
                        <a:pt x="97387" y="56936"/>
                      </a:cubicBezTo>
                      <a:cubicBezTo>
                        <a:pt x="97456" y="56660"/>
                        <a:pt x="97456" y="56384"/>
                        <a:pt x="97525" y="56108"/>
                      </a:cubicBezTo>
                      <a:cubicBezTo>
                        <a:pt x="97594" y="55487"/>
                        <a:pt x="97663" y="54934"/>
                        <a:pt x="97732" y="54313"/>
                      </a:cubicBezTo>
                      <a:cubicBezTo>
                        <a:pt x="97732" y="54175"/>
                        <a:pt x="97732" y="53968"/>
                        <a:pt x="97801" y="53830"/>
                      </a:cubicBezTo>
                      <a:cubicBezTo>
                        <a:pt x="97870" y="53070"/>
                        <a:pt x="97939" y="52311"/>
                        <a:pt x="98009" y="51552"/>
                      </a:cubicBezTo>
                      <a:cubicBezTo>
                        <a:pt x="98009" y="51552"/>
                        <a:pt x="98009" y="51552"/>
                        <a:pt x="98009" y="51552"/>
                      </a:cubicBezTo>
                      <a:cubicBezTo>
                        <a:pt x="98078" y="50723"/>
                        <a:pt x="98078" y="49895"/>
                        <a:pt x="98078" y="49066"/>
                      </a:cubicBezTo>
                      <a:cubicBezTo>
                        <a:pt x="98078" y="47479"/>
                        <a:pt x="98009" y="45822"/>
                        <a:pt x="97870" y="44234"/>
                      </a:cubicBezTo>
                      <a:cubicBezTo>
                        <a:pt x="97870" y="44165"/>
                        <a:pt x="97870" y="44027"/>
                        <a:pt x="97870" y="43958"/>
                      </a:cubicBezTo>
                      <a:cubicBezTo>
                        <a:pt x="97801" y="43267"/>
                        <a:pt x="97732" y="42577"/>
                        <a:pt x="97594" y="41887"/>
                      </a:cubicBezTo>
                      <a:cubicBezTo>
                        <a:pt x="97594" y="41680"/>
                        <a:pt x="97525" y="41542"/>
                        <a:pt x="97525" y="41334"/>
                      </a:cubicBezTo>
                      <a:cubicBezTo>
                        <a:pt x="97456" y="40782"/>
                        <a:pt x="97318" y="40230"/>
                        <a:pt x="97249" y="39678"/>
                      </a:cubicBezTo>
                      <a:cubicBezTo>
                        <a:pt x="97180" y="39332"/>
                        <a:pt x="97111" y="38918"/>
                        <a:pt x="97042" y="38573"/>
                      </a:cubicBezTo>
                      <a:cubicBezTo>
                        <a:pt x="96973" y="38159"/>
                        <a:pt x="96835" y="37814"/>
                        <a:pt x="96766" y="37399"/>
                      </a:cubicBezTo>
                      <a:cubicBezTo>
                        <a:pt x="96697" y="36985"/>
                        <a:pt x="96559" y="36640"/>
                        <a:pt x="96490" y="36226"/>
                      </a:cubicBezTo>
                      <a:cubicBezTo>
                        <a:pt x="96421" y="35881"/>
                        <a:pt x="96283" y="35535"/>
                        <a:pt x="96214" y="35259"/>
                      </a:cubicBezTo>
                      <a:cubicBezTo>
                        <a:pt x="96076" y="34707"/>
                        <a:pt x="95868" y="34224"/>
                        <a:pt x="95730" y="33671"/>
                      </a:cubicBezTo>
                      <a:cubicBezTo>
                        <a:pt x="95661" y="33464"/>
                        <a:pt x="95592" y="33257"/>
                        <a:pt x="95523" y="33050"/>
                      </a:cubicBezTo>
                      <a:cubicBezTo>
                        <a:pt x="95385" y="32636"/>
                        <a:pt x="95247" y="32222"/>
                        <a:pt x="95109" y="31807"/>
                      </a:cubicBezTo>
                      <a:cubicBezTo>
                        <a:pt x="95040" y="31669"/>
                        <a:pt x="95040" y="31531"/>
                        <a:pt x="94971" y="31393"/>
                      </a:cubicBezTo>
                      <a:cubicBezTo>
                        <a:pt x="94902" y="31255"/>
                        <a:pt x="94902" y="31117"/>
                        <a:pt x="94833" y="30979"/>
                      </a:cubicBezTo>
                      <a:cubicBezTo>
                        <a:pt x="94833" y="30910"/>
                        <a:pt x="94764" y="30841"/>
                        <a:pt x="94764" y="30772"/>
                      </a:cubicBezTo>
                      <a:cubicBezTo>
                        <a:pt x="94557" y="30289"/>
                        <a:pt x="94419" y="29874"/>
                        <a:pt x="94212" y="29460"/>
                      </a:cubicBezTo>
                      <a:cubicBezTo>
                        <a:pt x="94004" y="28977"/>
                        <a:pt x="93728" y="28425"/>
                        <a:pt x="93521" y="27941"/>
                      </a:cubicBezTo>
                      <a:cubicBezTo>
                        <a:pt x="93452" y="27734"/>
                        <a:pt x="93314" y="27596"/>
                        <a:pt x="93245" y="27389"/>
                      </a:cubicBezTo>
                      <a:cubicBezTo>
                        <a:pt x="93038" y="26906"/>
                        <a:pt x="92762" y="26492"/>
                        <a:pt x="92555" y="26008"/>
                      </a:cubicBezTo>
                      <a:cubicBezTo>
                        <a:pt x="92417" y="25801"/>
                        <a:pt x="92279" y="25525"/>
                        <a:pt x="92140" y="25318"/>
                      </a:cubicBezTo>
                      <a:cubicBezTo>
                        <a:pt x="91864" y="24835"/>
                        <a:pt x="91588" y="24352"/>
                        <a:pt x="91312" y="23868"/>
                      </a:cubicBezTo>
                      <a:cubicBezTo>
                        <a:pt x="91243" y="23730"/>
                        <a:pt x="91174" y="23592"/>
                        <a:pt x="91105" y="23523"/>
                      </a:cubicBezTo>
                      <a:cubicBezTo>
                        <a:pt x="90691" y="22902"/>
                        <a:pt x="90346" y="22281"/>
                        <a:pt x="89931" y="21659"/>
                      </a:cubicBezTo>
                      <a:cubicBezTo>
                        <a:pt x="89931" y="21659"/>
                        <a:pt x="89862" y="21590"/>
                        <a:pt x="89862" y="21590"/>
                      </a:cubicBezTo>
                      <a:cubicBezTo>
                        <a:pt x="89448" y="21038"/>
                        <a:pt x="89034" y="20417"/>
                        <a:pt x="88620" y="19864"/>
                      </a:cubicBezTo>
                      <a:cubicBezTo>
                        <a:pt x="88551" y="19795"/>
                        <a:pt x="88482" y="19726"/>
                        <a:pt x="88413" y="19588"/>
                      </a:cubicBezTo>
                      <a:cubicBezTo>
                        <a:pt x="86065" y="16481"/>
                        <a:pt x="83442" y="13720"/>
                        <a:pt x="80404" y="11235"/>
                      </a:cubicBezTo>
                      <a:cubicBezTo>
                        <a:pt x="80404" y="11235"/>
                        <a:pt x="80404" y="11235"/>
                        <a:pt x="80335" y="11166"/>
                      </a:cubicBezTo>
                      <a:cubicBezTo>
                        <a:pt x="79714" y="10682"/>
                        <a:pt x="79162" y="10199"/>
                        <a:pt x="78540" y="9785"/>
                      </a:cubicBezTo>
                      <a:cubicBezTo>
                        <a:pt x="78540" y="9785"/>
                        <a:pt x="78471" y="9785"/>
                        <a:pt x="78471" y="9716"/>
                      </a:cubicBezTo>
                      <a:cubicBezTo>
                        <a:pt x="77919" y="9302"/>
                        <a:pt x="77298" y="8888"/>
                        <a:pt x="76745" y="8473"/>
                      </a:cubicBezTo>
                      <a:cubicBezTo>
                        <a:pt x="76676" y="8404"/>
                        <a:pt x="76538" y="8335"/>
                        <a:pt x="76469" y="8266"/>
                      </a:cubicBezTo>
                      <a:cubicBezTo>
                        <a:pt x="75986" y="7921"/>
                        <a:pt x="75434" y="7576"/>
                        <a:pt x="74950" y="7300"/>
                      </a:cubicBezTo>
                      <a:cubicBezTo>
                        <a:pt x="74743" y="7162"/>
                        <a:pt x="74605" y="7093"/>
                        <a:pt x="74398" y="6955"/>
                      </a:cubicBezTo>
                      <a:cubicBezTo>
                        <a:pt x="73915" y="6678"/>
                        <a:pt x="73432" y="6402"/>
                        <a:pt x="72948" y="6126"/>
                      </a:cubicBezTo>
                      <a:cubicBezTo>
                        <a:pt x="72741" y="5988"/>
                        <a:pt x="72534" y="5850"/>
                        <a:pt x="72258" y="5781"/>
                      </a:cubicBezTo>
                      <a:cubicBezTo>
                        <a:pt x="71844" y="5574"/>
                        <a:pt x="71361" y="5298"/>
                        <a:pt x="70877" y="5091"/>
                      </a:cubicBezTo>
                      <a:cubicBezTo>
                        <a:pt x="70670" y="4953"/>
                        <a:pt x="70463" y="4883"/>
                        <a:pt x="70256" y="4745"/>
                      </a:cubicBezTo>
                      <a:cubicBezTo>
                        <a:pt x="69773" y="4538"/>
                        <a:pt x="69221" y="4262"/>
                        <a:pt x="68737" y="4055"/>
                      </a:cubicBezTo>
                      <a:cubicBezTo>
                        <a:pt x="68461" y="3917"/>
                        <a:pt x="68254" y="3848"/>
                        <a:pt x="67978" y="3710"/>
                      </a:cubicBezTo>
                      <a:cubicBezTo>
                        <a:pt x="67495" y="3503"/>
                        <a:pt x="66942" y="3296"/>
                        <a:pt x="66459" y="3089"/>
                      </a:cubicBezTo>
                      <a:cubicBezTo>
                        <a:pt x="66114" y="2950"/>
                        <a:pt x="65769" y="2812"/>
                        <a:pt x="65424" y="2743"/>
                      </a:cubicBezTo>
                      <a:cubicBezTo>
                        <a:pt x="65078" y="2605"/>
                        <a:pt x="64733" y="2536"/>
                        <a:pt x="64457" y="2398"/>
                      </a:cubicBezTo>
                      <a:cubicBezTo>
                        <a:pt x="64112" y="2260"/>
                        <a:pt x="63836" y="2191"/>
                        <a:pt x="63491" y="2122"/>
                      </a:cubicBezTo>
                      <a:cubicBezTo>
                        <a:pt x="63007" y="1984"/>
                        <a:pt x="62524" y="1846"/>
                        <a:pt x="62041" y="1708"/>
                      </a:cubicBezTo>
                      <a:cubicBezTo>
                        <a:pt x="61765" y="1639"/>
                        <a:pt x="61420" y="1570"/>
                        <a:pt x="61143" y="1501"/>
                      </a:cubicBezTo>
                      <a:cubicBezTo>
                        <a:pt x="60522" y="1363"/>
                        <a:pt x="59901" y="1225"/>
                        <a:pt x="59279" y="1087"/>
                      </a:cubicBezTo>
                      <a:cubicBezTo>
                        <a:pt x="59141" y="1087"/>
                        <a:pt x="59072" y="1017"/>
                        <a:pt x="58934" y="1017"/>
                      </a:cubicBezTo>
                      <a:cubicBezTo>
                        <a:pt x="58313" y="879"/>
                        <a:pt x="57692" y="810"/>
                        <a:pt x="57001" y="672"/>
                      </a:cubicBezTo>
                      <a:cubicBezTo>
                        <a:pt x="56863" y="672"/>
                        <a:pt x="56725" y="603"/>
                        <a:pt x="56587" y="603"/>
                      </a:cubicBezTo>
                      <a:cubicBezTo>
                        <a:pt x="55828" y="465"/>
                        <a:pt x="55068" y="396"/>
                        <a:pt x="54378" y="327"/>
                      </a:cubicBezTo>
                      <a:cubicBezTo>
                        <a:pt x="54378" y="327"/>
                        <a:pt x="54378" y="327"/>
                        <a:pt x="54378" y="327"/>
                      </a:cubicBezTo>
                      <a:cubicBezTo>
                        <a:pt x="52721" y="189"/>
                        <a:pt x="51064" y="51"/>
                        <a:pt x="49407" y="51"/>
                      </a:cubicBezTo>
                      <a:cubicBezTo>
                        <a:pt x="48924" y="120"/>
                        <a:pt x="48786" y="120"/>
                        <a:pt x="48717" y="120"/>
                      </a:cubicBezTo>
                      <a:lnTo>
                        <a:pt x="48717" y="120"/>
                      </a:lnTo>
                      <a:close/>
                    </a:path>
                  </a:pathLst>
                </a:custGeom>
                <a:solidFill>
                  <a:srgbClr val="DEE8FE"/>
                </a:solidFill>
                <a:ln w="6856"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A3B769E-123B-E3C4-F183-229032BDCB99}"/>
                    </a:ext>
                  </a:extLst>
                </p:cNvPr>
                <p:cNvSpPr/>
                <p:nvPr/>
              </p:nvSpPr>
              <p:spPr>
                <a:xfrm>
                  <a:off x="7388280" y="3078741"/>
                  <a:ext cx="97892" cy="64272"/>
                </a:xfrm>
                <a:custGeom>
                  <a:avLst/>
                  <a:gdLst>
                    <a:gd name="connsiteX0" fmla="*/ 95592 w 97892"/>
                    <a:gd name="connsiteY0" fmla="*/ 54 h 64272"/>
                    <a:gd name="connsiteX1" fmla="*/ 49131 w 97892"/>
                    <a:gd name="connsiteY1" fmla="*/ 33605 h 64272"/>
                    <a:gd name="connsiteX2" fmla="*/ 2670 w 97892"/>
                    <a:gd name="connsiteY2" fmla="*/ 54 h 64272"/>
                    <a:gd name="connsiteX3" fmla="*/ 185 w 97892"/>
                    <a:gd name="connsiteY3" fmla="*/ 15449 h 64272"/>
                    <a:gd name="connsiteX4" fmla="*/ 49131 w 97892"/>
                    <a:gd name="connsiteY4" fmla="*/ 64326 h 64272"/>
                    <a:gd name="connsiteX5" fmla="*/ 98077 w 97892"/>
                    <a:gd name="connsiteY5" fmla="*/ 15449 h 64272"/>
                    <a:gd name="connsiteX6" fmla="*/ 95592 w 97892"/>
                    <a:gd name="connsiteY6" fmla="*/ 54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92" h="64272">
                      <a:moveTo>
                        <a:pt x="95592" y="54"/>
                      </a:moveTo>
                      <a:cubicBezTo>
                        <a:pt x="88965" y="20074"/>
                        <a:pt x="70256" y="33605"/>
                        <a:pt x="49131" y="33605"/>
                      </a:cubicBezTo>
                      <a:cubicBezTo>
                        <a:pt x="28075" y="33605"/>
                        <a:pt x="9367" y="20074"/>
                        <a:pt x="2670" y="54"/>
                      </a:cubicBezTo>
                      <a:cubicBezTo>
                        <a:pt x="1013" y="5024"/>
                        <a:pt x="185" y="10202"/>
                        <a:pt x="185" y="15449"/>
                      </a:cubicBezTo>
                      <a:cubicBezTo>
                        <a:pt x="185" y="42442"/>
                        <a:pt x="22069" y="64326"/>
                        <a:pt x="49131" y="64326"/>
                      </a:cubicBezTo>
                      <a:cubicBezTo>
                        <a:pt x="76124" y="64326"/>
                        <a:pt x="98009" y="42442"/>
                        <a:pt x="98077" y="15449"/>
                      </a:cubicBezTo>
                      <a:cubicBezTo>
                        <a:pt x="98077" y="10202"/>
                        <a:pt x="97249" y="5024"/>
                        <a:pt x="95592" y="54"/>
                      </a:cubicBezTo>
                      <a:close/>
                    </a:path>
                  </a:pathLst>
                </a:custGeom>
                <a:solidFill>
                  <a:srgbClr val="C9D9FD"/>
                </a:solidFill>
                <a:ln w="6856" cap="flat">
                  <a:noFill/>
                  <a:prstDash val="solid"/>
                  <a:miter/>
                </a:ln>
              </p:spPr>
              <p:txBody>
                <a:bodyPr rtlCol="0" anchor="ctr"/>
                <a:lstStyle/>
                <a:p>
                  <a:endParaRPr lang="en-US"/>
                </a:p>
              </p:txBody>
            </p:sp>
          </p:grpSp>
          <p:grpSp>
            <p:nvGrpSpPr>
              <p:cNvPr id="56" name="Graphic 2">
                <a:extLst>
                  <a:ext uri="{FF2B5EF4-FFF2-40B4-BE49-F238E27FC236}">
                    <a16:creationId xmlns:a16="http://schemas.microsoft.com/office/drawing/2014/main" id="{B4BBEC44-5FCE-9AEF-D667-78A431C9B947}"/>
                  </a:ext>
                </a:extLst>
              </p:cNvPr>
              <p:cNvGrpSpPr/>
              <p:nvPr/>
            </p:nvGrpSpPr>
            <p:grpSpPr>
              <a:xfrm>
                <a:off x="6373315" y="2960138"/>
                <a:ext cx="97892" cy="97892"/>
                <a:chOff x="6373315" y="2960138"/>
                <a:chExt cx="97892" cy="97892"/>
              </a:xfrm>
            </p:grpSpPr>
            <p:sp>
              <p:nvSpPr>
                <p:cNvPr id="60" name="Freeform: Shape 59">
                  <a:extLst>
                    <a:ext uri="{FF2B5EF4-FFF2-40B4-BE49-F238E27FC236}">
                      <a16:creationId xmlns:a16="http://schemas.microsoft.com/office/drawing/2014/main" id="{EBC65DBB-AFEB-D8DB-F79C-64FBA115E702}"/>
                    </a:ext>
                  </a:extLst>
                </p:cNvPr>
                <p:cNvSpPr/>
                <p:nvPr/>
              </p:nvSpPr>
              <p:spPr>
                <a:xfrm>
                  <a:off x="6373315" y="2960138"/>
                  <a:ext cx="97892" cy="97892"/>
                </a:xfrm>
                <a:custGeom>
                  <a:avLst/>
                  <a:gdLst>
                    <a:gd name="connsiteX0" fmla="*/ 97924 w 97892"/>
                    <a:gd name="connsiteY0" fmla="*/ 48984 h 97892"/>
                    <a:gd name="connsiteX1" fmla="*/ 48977 w 97892"/>
                    <a:gd name="connsiteY1" fmla="*/ 97931 h 97892"/>
                    <a:gd name="connsiteX2" fmla="*/ 48977 w 97892"/>
                    <a:gd name="connsiteY2" fmla="*/ 97931 h 97892"/>
                    <a:gd name="connsiteX3" fmla="*/ 31 w 97892"/>
                    <a:gd name="connsiteY3" fmla="*/ 48984 h 97892"/>
                    <a:gd name="connsiteX4" fmla="*/ 31 w 97892"/>
                    <a:gd name="connsiteY4" fmla="*/ 48984 h 97892"/>
                    <a:gd name="connsiteX5" fmla="*/ 48977 w 97892"/>
                    <a:gd name="connsiteY5" fmla="*/ 38 h 97892"/>
                    <a:gd name="connsiteX6" fmla="*/ 48977 w 97892"/>
                    <a:gd name="connsiteY6" fmla="*/ 38 h 97892"/>
                    <a:gd name="connsiteX7" fmla="*/ 97924 w 97892"/>
                    <a:gd name="connsiteY7" fmla="*/ 48984 h 97892"/>
                    <a:gd name="connsiteX8" fmla="*/ 97924 w 97892"/>
                    <a:gd name="connsiteY8" fmla="*/ 48984 h 9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92" h="97892">
                      <a:moveTo>
                        <a:pt x="97924" y="48984"/>
                      </a:moveTo>
                      <a:cubicBezTo>
                        <a:pt x="97924" y="75977"/>
                        <a:pt x="76039" y="97931"/>
                        <a:pt x="48977" y="97931"/>
                      </a:cubicBezTo>
                      <a:lnTo>
                        <a:pt x="48977" y="97931"/>
                      </a:lnTo>
                      <a:cubicBezTo>
                        <a:pt x="21984" y="97931"/>
                        <a:pt x="31" y="76046"/>
                        <a:pt x="31" y="48984"/>
                      </a:cubicBezTo>
                      <a:lnTo>
                        <a:pt x="31" y="48984"/>
                      </a:lnTo>
                      <a:cubicBezTo>
                        <a:pt x="31" y="21991"/>
                        <a:pt x="21915" y="38"/>
                        <a:pt x="48977" y="38"/>
                      </a:cubicBezTo>
                      <a:lnTo>
                        <a:pt x="48977" y="38"/>
                      </a:lnTo>
                      <a:cubicBezTo>
                        <a:pt x="76039" y="38"/>
                        <a:pt x="97924" y="21922"/>
                        <a:pt x="97924" y="48984"/>
                      </a:cubicBezTo>
                      <a:lnTo>
                        <a:pt x="97924" y="48984"/>
                      </a:lnTo>
                      <a:close/>
                    </a:path>
                  </a:pathLst>
                </a:custGeom>
                <a:solidFill>
                  <a:srgbClr val="DEE8FE"/>
                </a:solidFill>
                <a:ln w="6856"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49B98590-2392-CDDF-E457-CFA5FF194B24}"/>
                    </a:ext>
                  </a:extLst>
                </p:cNvPr>
                <p:cNvSpPr/>
                <p:nvPr/>
              </p:nvSpPr>
              <p:spPr>
                <a:xfrm>
                  <a:off x="6455356" y="2995898"/>
                  <a:ext cx="15438" cy="7179"/>
                </a:xfrm>
                <a:custGeom>
                  <a:avLst/>
                  <a:gdLst>
                    <a:gd name="connsiteX0" fmla="*/ 14094 w 15438"/>
                    <a:gd name="connsiteY0" fmla="*/ 37 h 7179"/>
                    <a:gd name="connsiteX1" fmla="*/ 2289 w 15438"/>
                    <a:gd name="connsiteY1" fmla="*/ 313 h 7179"/>
                    <a:gd name="connsiteX2" fmla="*/ 2289 w 15438"/>
                    <a:gd name="connsiteY2" fmla="*/ 7216 h 7179"/>
                    <a:gd name="connsiteX3" fmla="*/ 15475 w 15438"/>
                    <a:gd name="connsiteY3" fmla="*/ 6940 h 7179"/>
                    <a:gd name="connsiteX4" fmla="*/ 14094 w 15438"/>
                    <a:gd name="connsiteY4" fmla="*/ 37 h 7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8" h="7179">
                      <a:moveTo>
                        <a:pt x="14094" y="37"/>
                      </a:moveTo>
                      <a:cubicBezTo>
                        <a:pt x="10090" y="106"/>
                        <a:pt x="6155" y="175"/>
                        <a:pt x="2289" y="313"/>
                      </a:cubicBezTo>
                      <a:cubicBezTo>
                        <a:pt x="-748" y="313"/>
                        <a:pt x="-679" y="7147"/>
                        <a:pt x="2289" y="7216"/>
                      </a:cubicBezTo>
                      <a:cubicBezTo>
                        <a:pt x="6639" y="7078"/>
                        <a:pt x="11057" y="7009"/>
                        <a:pt x="15475" y="6940"/>
                      </a:cubicBezTo>
                      <a:cubicBezTo>
                        <a:pt x="15199" y="4662"/>
                        <a:pt x="14716" y="2315"/>
                        <a:pt x="14094" y="37"/>
                      </a:cubicBezTo>
                      <a:close/>
                    </a:path>
                  </a:pathLst>
                </a:custGeom>
                <a:solidFill>
                  <a:srgbClr val="FFFFFF"/>
                </a:solidFill>
                <a:ln w="6856"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203465E-8BD1-B79A-C2D5-C398268E12C5}"/>
                    </a:ext>
                  </a:extLst>
                </p:cNvPr>
                <p:cNvSpPr/>
                <p:nvPr/>
              </p:nvSpPr>
              <p:spPr>
                <a:xfrm>
                  <a:off x="6373315" y="2993689"/>
                  <a:ext cx="97892" cy="64272"/>
                </a:xfrm>
                <a:custGeom>
                  <a:avLst/>
                  <a:gdLst>
                    <a:gd name="connsiteX0" fmla="*/ 95438 w 97892"/>
                    <a:gd name="connsiteY0" fmla="*/ 41 h 64272"/>
                    <a:gd name="connsiteX1" fmla="*/ 48977 w 97892"/>
                    <a:gd name="connsiteY1" fmla="*/ 33592 h 64272"/>
                    <a:gd name="connsiteX2" fmla="*/ 2516 w 97892"/>
                    <a:gd name="connsiteY2" fmla="*/ 41 h 64272"/>
                    <a:gd name="connsiteX3" fmla="*/ 31 w 97892"/>
                    <a:gd name="connsiteY3" fmla="*/ 15436 h 64272"/>
                    <a:gd name="connsiteX4" fmla="*/ 48977 w 97892"/>
                    <a:gd name="connsiteY4" fmla="*/ 64313 h 64272"/>
                    <a:gd name="connsiteX5" fmla="*/ 97924 w 97892"/>
                    <a:gd name="connsiteY5" fmla="*/ 15436 h 64272"/>
                    <a:gd name="connsiteX6" fmla="*/ 95438 w 97892"/>
                    <a:gd name="connsiteY6" fmla="*/ 41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92" h="64272">
                      <a:moveTo>
                        <a:pt x="95438" y="41"/>
                      </a:moveTo>
                      <a:cubicBezTo>
                        <a:pt x="88811" y="20061"/>
                        <a:pt x="70102" y="33592"/>
                        <a:pt x="48977" y="33592"/>
                      </a:cubicBezTo>
                      <a:cubicBezTo>
                        <a:pt x="27921" y="33592"/>
                        <a:pt x="9212" y="20061"/>
                        <a:pt x="2516" y="41"/>
                      </a:cubicBezTo>
                      <a:cubicBezTo>
                        <a:pt x="859" y="5011"/>
                        <a:pt x="31" y="10189"/>
                        <a:pt x="31" y="15436"/>
                      </a:cubicBezTo>
                      <a:cubicBezTo>
                        <a:pt x="31" y="42429"/>
                        <a:pt x="21915" y="64313"/>
                        <a:pt x="48977" y="64313"/>
                      </a:cubicBezTo>
                      <a:cubicBezTo>
                        <a:pt x="75970" y="64313"/>
                        <a:pt x="97854" y="42429"/>
                        <a:pt x="97924" y="15436"/>
                      </a:cubicBezTo>
                      <a:cubicBezTo>
                        <a:pt x="97924" y="10189"/>
                        <a:pt x="97095" y="5011"/>
                        <a:pt x="95438" y="41"/>
                      </a:cubicBezTo>
                      <a:close/>
                    </a:path>
                  </a:pathLst>
                </a:custGeom>
                <a:solidFill>
                  <a:srgbClr val="C9D9FD"/>
                </a:solidFill>
                <a:ln w="6856" cap="flat">
                  <a:noFill/>
                  <a:prstDash val="solid"/>
                  <a:miter/>
                </a:ln>
              </p:spPr>
              <p:txBody>
                <a:bodyPr rtlCol="0" anchor="ctr"/>
                <a:lstStyle/>
                <a:p>
                  <a:endParaRPr lang="en-US"/>
                </a:p>
              </p:txBody>
            </p:sp>
          </p:grpSp>
          <p:grpSp>
            <p:nvGrpSpPr>
              <p:cNvPr id="57" name="Graphic 2">
                <a:extLst>
                  <a:ext uri="{FF2B5EF4-FFF2-40B4-BE49-F238E27FC236}">
                    <a16:creationId xmlns:a16="http://schemas.microsoft.com/office/drawing/2014/main" id="{A672A1DD-75FD-1439-7084-EFC371209582}"/>
                  </a:ext>
                </a:extLst>
              </p:cNvPr>
              <p:cNvGrpSpPr/>
              <p:nvPr/>
            </p:nvGrpSpPr>
            <p:grpSpPr>
              <a:xfrm>
                <a:off x="6977793" y="3906481"/>
                <a:ext cx="97961" cy="97961"/>
                <a:chOff x="6977793" y="3906481"/>
                <a:chExt cx="97961" cy="97961"/>
              </a:xfrm>
            </p:grpSpPr>
            <p:sp>
              <p:nvSpPr>
                <p:cNvPr id="58" name="Freeform: Shape 57">
                  <a:extLst>
                    <a:ext uri="{FF2B5EF4-FFF2-40B4-BE49-F238E27FC236}">
                      <a16:creationId xmlns:a16="http://schemas.microsoft.com/office/drawing/2014/main" id="{41045E1D-2C56-5E9E-4293-93E690AAE43C}"/>
                    </a:ext>
                  </a:extLst>
                </p:cNvPr>
                <p:cNvSpPr/>
                <p:nvPr/>
              </p:nvSpPr>
              <p:spPr>
                <a:xfrm>
                  <a:off x="6977862" y="3906481"/>
                  <a:ext cx="97892" cy="97961"/>
                </a:xfrm>
                <a:custGeom>
                  <a:avLst/>
                  <a:gdLst>
                    <a:gd name="connsiteX0" fmla="*/ 48931 w 97892"/>
                    <a:gd name="connsiteY0" fmla="*/ 320 h 97961"/>
                    <a:gd name="connsiteX1" fmla="*/ 122 w 97892"/>
                    <a:gd name="connsiteY1" fmla="*/ 49266 h 97961"/>
                    <a:gd name="connsiteX2" fmla="*/ 20419 w 97892"/>
                    <a:gd name="connsiteY2" fmla="*/ 88962 h 97961"/>
                    <a:gd name="connsiteX3" fmla="*/ 20488 w 97892"/>
                    <a:gd name="connsiteY3" fmla="*/ 89031 h 97961"/>
                    <a:gd name="connsiteX4" fmla="*/ 31051 w 97892"/>
                    <a:gd name="connsiteY4" fmla="*/ 94761 h 97961"/>
                    <a:gd name="connsiteX5" fmla="*/ 31051 w 97892"/>
                    <a:gd name="connsiteY5" fmla="*/ 94761 h 97961"/>
                    <a:gd name="connsiteX6" fmla="*/ 33881 w 97892"/>
                    <a:gd name="connsiteY6" fmla="*/ 95796 h 97961"/>
                    <a:gd name="connsiteX7" fmla="*/ 33881 w 97892"/>
                    <a:gd name="connsiteY7" fmla="*/ 95796 h 97961"/>
                    <a:gd name="connsiteX8" fmla="*/ 39749 w 97892"/>
                    <a:gd name="connsiteY8" fmla="*/ 97315 h 97961"/>
                    <a:gd name="connsiteX9" fmla="*/ 39818 w 97892"/>
                    <a:gd name="connsiteY9" fmla="*/ 97315 h 97961"/>
                    <a:gd name="connsiteX10" fmla="*/ 42718 w 97892"/>
                    <a:gd name="connsiteY10" fmla="*/ 97798 h 97961"/>
                    <a:gd name="connsiteX11" fmla="*/ 42856 w 97892"/>
                    <a:gd name="connsiteY11" fmla="*/ 97798 h 97961"/>
                    <a:gd name="connsiteX12" fmla="*/ 45824 w 97892"/>
                    <a:gd name="connsiteY12" fmla="*/ 98075 h 97961"/>
                    <a:gd name="connsiteX13" fmla="*/ 46031 w 97892"/>
                    <a:gd name="connsiteY13" fmla="*/ 98075 h 97961"/>
                    <a:gd name="connsiteX14" fmla="*/ 49000 w 97892"/>
                    <a:gd name="connsiteY14" fmla="*/ 98144 h 97961"/>
                    <a:gd name="connsiteX15" fmla="*/ 49000 w 97892"/>
                    <a:gd name="connsiteY15" fmla="*/ 98144 h 97961"/>
                    <a:gd name="connsiteX16" fmla="*/ 51278 w 97892"/>
                    <a:gd name="connsiteY16" fmla="*/ 98075 h 97961"/>
                    <a:gd name="connsiteX17" fmla="*/ 51554 w 97892"/>
                    <a:gd name="connsiteY17" fmla="*/ 98075 h 97961"/>
                    <a:gd name="connsiteX18" fmla="*/ 53901 w 97892"/>
                    <a:gd name="connsiteY18" fmla="*/ 97867 h 97961"/>
                    <a:gd name="connsiteX19" fmla="*/ 53901 w 97892"/>
                    <a:gd name="connsiteY19" fmla="*/ 97867 h 97961"/>
                    <a:gd name="connsiteX20" fmla="*/ 55972 w 97892"/>
                    <a:gd name="connsiteY20" fmla="*/ 97591 h 97961"/>
                    <a:gd name="connsiteX21" fmla="*/ 56663 w 97892"/>
                    <a:gd name="connsiteY21" fmla="*/ 97522 h 97961"/>
                    <a:gd name="connsiteX22" fmla="*/ 58251 w 97892"/>
                    <a:gd name="connsiteY22" fmla="*/ 97246 h 97961"/>
                    <a:gd name="connsiteX23" fmla="*/ 59493 w 97892"/>
                    <a:gd name="connsiteY23" fmla="*/ 96970 h 97961"/>
                    <a:gd name="connsiteX24" fmla="*/ 60598 w 97892"/>
                    <a:gd name="connsiteY24" fmla="*/ 96694 h 97961"/>
                    <a:gd name="connsiteX25" fmla="*/ 61841 w 97892"/>
                    <a:gd name="connsiteY25" fmla="*/ 96349 h 97961"/>
                    <a:gd name="connsiteX26" fmla="*/ 63014 w 97892"/>
                    <a:gd name="connsiteY26" fmla="*/ 96003 h 97961"/>
                    <a:gd name="connsiteX27" fmla="*/ 66949 w 97892"/>
                    <a:gd name="connsiteY27" fmla="*/ 94623 h 97961"/>
                    <a:gd name="connsiteX28" fmla="*/ 67087 w 97892"/>
                    <a:gd name="connsiteY28" fmla="*/ 94554 h 97961"/>
                    <a:gd name="connsiteX29" fmla="*/ 69296 w 97892"/>
                    <a:gd name="connsiteY29" fmla="*/ 93587 h 97961"/>
                    <a:gd name="connsiteX30" fmla="*/ 69434 w 97892"/>
                    <a:gd name="connsiteY30" fmla="*/ 93518 h 97961"/>
                    <a:gd name="connsiteX31" fmla="*/ 70746 w 97892"/>
                    <a:gd name="connsiteY31" fmla="*/ 92897 h 97961"/>
                    <a:gd name="connsiteX32" fmla="*/ 71644 w 97892"/>
                    <a:gd name="connsiteY32" fmla="*/ 92414 h 97961"/>
                    <a:gd name="connsiteX33" fmla="*/ 72679 w 97892"/>
                    <a:gd name="connsiteY33" fmla="*/ 91861 h 97961"/>
                    <a:gd name="connsiteX34" fmla="*/ 73922 w 97892"/>
                    <a:gd name="connsiteY34" fmla="*/ 91171 h 97961"/>
                    <a:gd name="connsiteX35" fmla="*/ 74405 w 97892"/>
                    <a:gd name="connsiteY35" fmla="*/ 90895 h 97961"/>
                    <a:gd name="connsiteX36" fmla="*/ 75924 w 97892"/>
                    <a:gd name="connsiteY36" fmla="*/ 89928 h 97961"/>
                    <a:gd name="connsiteX37" fmla="*/ 76476 w 97892"/>
                    <a:gd name="connsiteY37" fmla="*/ 89583 h 97961"/>
                    <a:gd name="connsiteX38" fmla="*/ 77995 w 97892"/>
                    <a:gd name="connsiteY38" fmla="*/ 88479 h 97961"/>
                    <a:gd name="connsiteX39" fmla="*/ 78271 w 97892"/>
                    <a:gd name="connsiteY39" fmla="*/ 88271 h 97961"/>
                    <a:gd name="connsiteX40" fmla="*/ 79997 w 97892"/>
                    <a:gd name="connsiteY40" fmla="*/ 86891 h 97961"/>
                    <a:gd name="connsiteX41" fmla="*/ 80135 w 97892"/>
                    <a:gd name="connsiteY41" fmla="*/ 86822 h 97961"/>
                    <a:gd name="connsiteX42" fmla="*/ 83518 w 97892"/>
                    <a:gd name="connsiteY42" fmla="*/ 83784 h 97961"/>
                    <a:gd name="connsiteX43" fmla="*/ 83587 w 97892"/>
                    <a:gd name="connsiteY43" fmla="*/ 83715 h 97961"/>
                    <a:gd name="connsiteX44" fmla="*/ 85175 w 97892"/>
                    <a:gd name="connsiteY44" fmla="*/ 82058 h 97961"/>
                    <a:gd name="connsiteX45" fmla="*/ 85244 w 97892"/>
                    <a:gd name="connsiteY45" fmla="*/ 81989 h 97961"/>
                    <a:gd name="connsiteX46" fmla="*/ 86762 w 97892"/>
                    <a:gd name="connsiteY46" fmla="*/ 80263 h 97961"/>
                    <a:gd name="connsiteX47" fmla="*/ 86831 w 97892"/>
                    <a:gd name="connsiteY47" fmla="*/ 80194 h 97961"/>
                    <a:gd name="connsiteX48" fmla="*/ 88143 w 97892"/>
                    <a:gd name="connsiteY48" fmla="*/ 78537 h 97961"/>
                    <a:gd name="connsiteX49" fmla="*/ 88350 w 97892"/>
                    <a:gd name="connsiteY49" fmla="*/ 78261 h 97961"/>
                    <a:gd name="connsiteX50" fmla="*/ 89524 w 97892"/>
                    <a:gd name="connsiteY50" fmla="*/ 76604 h 97961"/>
                    <a:gd name="connsiteX51" fmla="*/ 89800 w 97892"/>
                    <a:gd name="connsiteY51" fmla="*/ 76190 h 97961"/>
                    <a:gd name="connsiteX52" fmla="*/ 90628 w 97892"/>
                    <a:gd name="connsiteY52" fmla="*/ 74879 h 97961"/>
                    <a:gd name="connsiteX53" fmla="*/ 91112 w 97892"/>
                    <a:gd name="connsiteY53" fmla="*/ 74119 h 97961"/>
                    <a:gd name="connsiteX54" fmla="*/ 91871 w 97892"/>
                    <a:gd name="connsiteY54" fmla="*/ 72807 h 97961"/>
                    <a:gd name="connsiteX55" fmla="*/ 92285 w 97892"/>
                    <a:gd name="connsiteY55" fmla="*/ 72048 h 97961"/>
                    <a:gd name="connsiteX56" fmla="*/ 92976 w 97892"/>
                    <a:gd name="connsiteY56" fmla="*/ 70736 h 97961"/>
                    <a:gd name="connsiteX57" fmla="*/ 93528 w 97892"/>
                    <a:gd name="connsiteY57" fmla="*/ 69632 h 97961"/>
                    <a:gd name="connsiteX58" fmla="*/ 94011 w 97892"/>
                    <a:gd name="connsiteY58" fmla="*/ 68596 h 97961"/>
                    <a:gd name="connsiteX59" fmla="*/ 94633 w 97892"/>
                    <a:gd name="connsiteY59" fmla="*/ 67077 h 97961"/>
                    <a:gd name="connsiteX60" fmla="*/ 94702 w 97892"/>
                    <a:gd name="connsiteY60" fmla="*/ 66939 h 97961"/>
                    <a:gd name="connsiteX61" fmla="*/ 95254 w 97892"/>
                    <a:gd name="connsiteY61" fmla="*/ 65490 h 97961"/>
                    <a:gd name="connsiteX62" fmla="*/ 95392 w 97892"/>
                    <a:gd name="connsiteY62" fmla="*/ 65006 h 97961"/>
                    <a:gd name="connsiteX63" fmla="*/ 95461 w 97892"/>
                    <a:gd name="connsiteY63" fmla="*/ 64730 h 97961"/>
                    <a:gd name="connsiteX64" fmla="*/ 95530 w 97892"/>
                    <a:gd name="connsiteY64" fmla="*/ 64592 h 97961"/>
                    <a:gd name="connsiteX65" fmla="*/ 96013 w 97892"/>
                    <a:gd name="connsiteY65" fmla="*/ 63142 h 97961"/>
                    <a:gd name="connsiteX66" fmla="*/ 96289 w 97892"/>
                    <a:gd name="connsiteY66" fmla="*/ 62107 h 97961"/>
                    <a:gd name="connsiteX67" fmla="*/ 96635 w 97892"/>
                    <a:gd name="connsiteY67" fmla="*/ 60726 h 97961"/>
                    <a:gd name="connsiteX68" fmla="*/ 96911 w 97892"/>
                    <a:gd name="connsiteY68" fmla="*/ 59553 h 97961"/>
                    <a:gd name="connsiteX69" fmla="*/ 97118 w 97892"/>
                    <a:gd name="connsiteY69" fmla="*/ 58517 h 97961"/>
                    <a:gd name="connsiteX70" fmla="*/ 97394 w 97892"/>
                    <a:gd name="connsiteY70" fmla="*/ 56791 h 97961"/>
                    <a:gd name="connsiteX71" fmla="*/ 97463 w 97892"/>
                    <a:gd name="connsiteY71" fmla="*/ 56377 h 97961"/>
                    <a:gd name="connsiteX72" fmla="*/ 97739 w 97892"/>
                    <a:gd name="connsiteY72" fmla="*/ 54375 h 97961"/>
                    <a:gd name="connsiteX73" fmla="*/ 97808 w 97892"/>
                    <a:gd name="connsiteY73" fmla="*/ 53892 h 97961"/>
                    <a:gd name="connsiteX74" fmla="*/ 97946 w 97892"/>
                    <a:gd name="connsiteY74" fmla="*/ 51613 h 97961"/>
                    <a:gd name="connsiteX75" fmla="*/ 97946 w 97892"/>
                    <a:gd name="connsiteY75" fmla="*/ 51613 h 97961"/>
                    <a:gd name="connsiteX76" fmla="*/ 98015 w 97892"/>
                    <a:gd name="connsiteY76" fmla="*/ 49128 h 97961"/>
                    <a:gd name="connsiteX77" fmla="*/ 97808 w 97892"/>
                    <a:gd name="connsiteY77" fmla="*/ 44848 h 97961"/>
                    <a:gd name="connsiteX78" fmla="*/ 97808 w 97892"/>
                    <a:gd name="connsiteY78" fmla="*/ 44848 h 97961"/>
                    <a:gd name="connsiteX79" fmla="*/ 97256 w 97892"/>
                    <a:gd name="connsiteY79" fmla="*/ 40844 h 97961"/>
                    <a:gd name="connsiteX80" fmla="*/ 97187 w 97892"/>
                    <a:gd name="connsiteY80" fmla="*/ 40568 h 97961"/>
                    <a:gd name="connsiteX81" fmla="*/ 96358 w 97892"/>
                    <a:gd name="connsiteY81" fmla="*/ 36771 h 97961"/>
                    <a:gd name="connsiteX82" fmla="*/ 96289 w 97892"/>
                    <a:gd name="connsiteY82" fmla="*/ 36494 h 97961"/>
                    <a:gd name="connsiteX83" fmla="*/ 95116 w 97892"/>
                    <a:gd name="connsiteY83" fmla="*/ 32767 h 97961"/>
                    <a:gd name="connsiteX84" fmla="*/ 95047 w 97892"/>
                    <a:gd name="connsiteY84" fmla="*/ 32629 h 97961"/>
                    <a:gd name="connsiteX85" fmla="*/ 93597 w 97892"/>
                    <a:gd name="connsiteY85" fmla="*/ 28970 h 97961"/>
                    <a:gd name="connsiteX86" fmla="*/ 93528 w 97892"/>
                    <a:gd name="connsiteY86" fmla="*/ 28763 h 97961"/>
                    <a:gd name="connsiteX87" fmla="*/ 91733 w 97892"/>
                    <a:gd name="connsiteY87" fmla="*/ 25242 h 97961"/>
                    <a:gd name="connsiteX88" fmla="*/ 91733 w 97892"/>
                    <a:gd name="connsiteY88" fmla="*/ 25173 h 97961"/>
                    <a:gd name="connsiteX89" fmla="*/ 87246 w 97892"/>
                    <a:gd name="connsiteY89" fmla="*/ 18476 h 97961"/>
                    <a:gd name="connsiteX90" fmla="*/ 87246 w 97892"/>
                    <a:gd name="connsiteY90" fmla="*/ 18476 h 97961"/>
                    <a:gd name="connsiteX91" fmla="*/ 78547 w 97892"/>
                    <a:gd name="connsiteY91" fmla="*/ 9985 h 97961"/>
                    <a:gd name="connsiteX92" fmla="*/ 78547 w 97892"/>
                    <a:gd name="connsiteY92" fmla="*/ 9985 h 97961"/>
                    <a:gd name="connsiteX93" fmla="*/ 78271 w 97892"/>
                    <a:gd name="connsiteY93" fmla="*/ 9778 h 97961"/>
                    <a:gd name="connsiteX94" fmla="*/ 78271 w 97892"/>
                    <a:gd name="connsiteY94" fmla="*/ 9778 h 97961"/>
                    <a:gd name="connsiteX95" fmla="*/ 75164 w 97892"/>
                    <a:gd name="connsiteY95" fmla="*/ 7638 h 97961"/>
                    <a:gd name="connsiteX96" fmla="*/ 75164 w 97892"/>
                    <a:gd name="connsiteY96" fmla="*/ 7638 h 97961"/>
                    <a:gd name="connsiteX97" fmla="*/ 71644 w 97892"/>
                    <a:gd name="connsiteY97" fmla="*/ 5636 h 97961"/>
                    <a:gd name="connsiteX98" fmla="*/ 71575 w 97892"/>
                    <a:gd name="connsiteY98" fmla="*/ 5636 h 97961"/>
                    <a:gd name="connsiteX99" fmla="*/ 49069 w 97892"/>
                    <a:gd name="connsiteY99" fmla="*/ 182 h 97961"/>
                    <a:gd name="connsiteX100" fmla="*/ 48931 w 97892"/>
                    <a:gd name="connsiteY100" fmla="*/ 320 h 97961"/>
                    <a:gd name="connsiteX101" fmla="*/ 48931 w 97892"/>
                    <a:gd name="connsiteY101" fmla="*/ 320 h 9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7892" h="97961">
                      <a:moveTo>
                        <a:pt x="48931" y="320"/>
                      </a:moveTo>
                      <a:cubicBezTo>
                        <a:pt x="21938" y="389"/>
                        <a:pt x="122" y="22273"/>
                        <a:pt x="122" y="49266"/>
                      </a:cubicBezTo>
                      <a:cubicBezTo>
                        <a:pt x="122" y="65006"/>
                        <a:pt x="7716" y="79780"/>
                        <a:pt x="20419" y="88962"/>
                      </a:cubicBezTo>
                      <a:cubicBezTo>
                        <a:pt x="20419" y="88962"/>
                        <a:pt x="20488" y="88962"/>
                        <a:pt x="20488" y="89031"/>
                      </a:cubicBezTo>
                      <a:cubicBezTo>
                        <a:pt x="23733" y="91378"/>
                        <a:pt x="27323" y="93311"/>
                        <a:pt x="31051" y="94761"/>
                      </a:cubicBezTo>
                      <a:cubicBezTo>
                        <a:pt x="31051" y="94761"/>
                        <a:pt x="31051" y="94761"/>
                        <a:pt x="31051" y="94761"/>
                      </a:cubicBezTo>
                      <a:cubicBezTo>
                        <a:pt x="32017" y="95106"/>
                        <a:pt x="32914" y="95451"/>
                        <a:pt x="33881" y="95796"/>
                      </a:cubicBezTo>
                      <a:cubicBezTo>
                        <a:pt x="33881" y="95796"/>
                        <a:pt x="33881" y="95796"/>
                        <a:pt x="33881" y="95796"/>
                      </a:cubicBezTo>
                      <a:cubicBezTo>
                        <a:pt x="35814" y="96418"/>
                        <a:pt x="37747" y="96901"/>
                        <a:pt x="39749" y="97315"/>
                      </a:cubicBezTo>
                      <a:cubicBezTo>
                        <a:pt x="39749" y="97315"/>
                        <a:pt x="39818" y="97315"/>
                        <a:pt x="39818" y="97315"/>
                      </a:cubicBezTo>
                      <a:cubicBezTo>
                        <a:pt x="40785" y="97522"/>
                        <a:pt x="41751" y="97660"/>
                        <a:pt x="42718" y="97798"/>
                      </a:cubicBezTo>
                      <a:cubicBezTo>
                        <a:pt x="42787" y="97798"/>
                        <a:pt x="42787" y="97798"/>
                        <a:pt x="42856" y="97798"/>
                      </a:cubicBezTo>
                      <a:cubicBezTo>
                        <a:pt x="43822" y="97936"/>
                        <a:pt x="44789" y="98005"/>
                        <a:pt x="45824" y="98075"/>
                      </a:cubicBezTo>
                      <a:cubicBezTo>
                        <a:pt x="45893" y="98075"/>
                        <a:pt x="45962" y="98075"/>
                        <a:pt x="46031" y="98075"/>
                      </a:cubicBezTo>
                      <a:cubicBezTo>
                        <a:pt x="46998" y="98144"/>
                        <a:pt x="48033" y="98144"/>
                        <a:pt x="49000" y="98144"/>
                      </a:cubicBezTo>
                      <a:lnTo>
                        <a:pt x="49000" y="98144"/>
                      </a:lnTo>
                      <a:cubicBezTo>
                        <a:pt x="49759" y="98144"/>
                        <a:pt x="50519" y="98144"/>
                        <a:pt x="51278" y="98075"/>
                      </a:cubicBezTo>
                      <a:cubicBezTo>
                        <a:pt x="51347" y="98075"/>
                        <a:pt x="51485" y="98075"/>
                        <a:pt x="51554" y="98075"/>
                      </a:cubicBezTo>
                      <a:cubicBezTo>
                        <a:pt x="52383" y="98005"/>
                        <a:pt x="53142" y="98005"/>
                        <a:pt x="53901" y="97867"/>
                      </a:cubicBezTo>
                      <a:cubicBezTo>
                        <a:pt x="53901" y="97867"/>
                        <a:pt x="53901" y="97867"/>
                        <a:pt x="53901" y="97867"/>
                      </a:cubicBezTo>
                      <a:cubicBezTo>
                        <a:pt x="54592" y="97798"/>
                        <a:pt x="55282" y="97729"/>
                        <a:pt x="55972" y="97591"/>
                      </a:cubicBezTo>
                      <a:cubicBezTo>
                        <a:pt x="56180" y="97591"/>
                        <a:pt x="56387" y="97522"/>
                        <a:pt x="56663" y="97522"/>
                      </a:cubicBezTo>
                      <a:cubicBezTo>
                        <a:pt x="57215" y="97453"/>
                        <a:pt x="57698" y="97315"/>
                        <a:pt x="58251" y="97246"/>
                      </a:cubicBezTo>
                      <a:cubicBezTo>
                        <a:pt x="58665" y="97177"/>
                        <a:pt x="59079" y="97108"/>
                        <a:pt x="59493" y="96970"/>
                      </a:cubicBezTo>
                      <a:cubicBezTo>
                        <a:pt x="59838" y="96901"/>
                        <a:pt x="60184" y="96832"/>
                        <a:pt x="60598" y="96694"/>
                      </a:cubicBezTo>
                      <a:cubicBezTo>
                        <a:pt x="61012" y="96625"/>
                        <a:pt x="61426" y="96487"/>
                        <a:pt x="61841" y="96349"/>
                      </a:cubicBezTo>
                      <a:cubicBezTo>
                        <a:pt x="62255" y="96211"/>
                        <a:pt x="62600" y="96141"/>
                        <a:pt x="63014" y="96003"/>
                      </a:cubicBezTo>
                      <a:cubicBezTo>
                        <a:pt x="64326" y="95589"/>
                        <a:pt x="65637" y="95175"/>
                        <a:pt x="66949" y="94623"/>
                      </a:cubicBezTo>
                      <a:cubicBezTo>
                        <a:pt x="67018" y="94623"/>
                        <a:pt x="67018" y="94623"/>
                        <a:pt x="67087" y="94554"/>
                      </a:cubicBezTo>
                      <a:cubicBezTo>
                        <a:pt x="67847" y="94278"/>
                        <a:pt x="68537" y="93932"/>
                        <a:pt x="69296" y="93587"/>
                      </a:cubicBezTo>
                      <a:cubicBezTo>
                        <a:pt x="69365" y="93587"/>
                        <a:pt x="69434" y="93518"/>
                        <a:pt x="69434" y="93518"/>
                      </a:cubicBezTo>
                      <a:cubicBezTo>
                        <a:pt x="69918" y="93311"/>
                        <a:pt x="70332" y="93104"/>
                        <a:pt x="70746" y="92897"/>
                      </a:cubicBezTo>
                      <a:cubicBezTo>
                        <a:pt x="71022" y="92759"/>
                        <a:pt x="71367" y="92621"/>
                        <a:pt x="71644" y="92414"/>
                      </a:cubicBezTo>
                      <a:cubicBezTo>
                        <a:pt x="71989" y="92206"/>
                        <a:pt x="72334" y="92068"/>
                        <a:pt x="72679" y="91861"/>
                      </a:cubicBezTo>
                      <a:cubicBezTo>
                        <a:pt x="73093" y="91654"/>
                        <a:pt x="73508" y="91378"/>
                        <a:pt x="73922" y="91171"/>
                      </a:cubicBezTo>
                      <a:cubicBezTo>
                        <a:pt x="74060" y="91102"/>
                        <a:pt x="74198" y="90964"/>
                        <a:pt x="74405" y="90895"/>
                      </a:cubicBezTo>
                      <a:cubicBezTo>
                        <a:pt x="74957" y="90550"/>
                        <a:pt x="75441" y="90273"/>
                        <a:pt x="75924" y="89928"/>
                      </a:cubicBezTo>
                      <a:cubicBezTo>
                        <a:pt x="76131" y="89790"/>
                        <a:pt x="76269" y="89652"/>
                        <a:pt x="76476" y="89583"/>
                      </a:cubicBezTo>
                      <a:cubicBezTo>
                        <a:pt x="77028" y="89238"/>
                        <a:pt x="77512" y="88893"/>
                        <a:pt x="77995" y="88479"/>
                      </a:cubicBezTo>
                      <a:cubicBezTo>
                        <a:pt x="78064" y="88409"/>
                        <a:pt x="78202" y="88340"/>
                        <a:pt x="78271" y="88271"/>
                      </a:cubicBezTo>
                      <a:cubicBezTo>
                        <a:pt x="78823" y="87857"/>
                        <a:pt x="79445" y="87374"/>
                        <a:pt x="79997" y="86891"/>
                      </a:cubicBezTo>
                      <a:cubicBezTo>
                        <a:pt x="80066" y="86891"/>
                        <a:pt x="80066" y="86822"/>
                        <a:pt x="80135" y="86822"/>
                      </a:cubicBezTo>
                      <a:cubicBezTo>
                        <a:pt x="81309" y="85855"/>
                        <a:pt x="82413" y="84820"/>
                        <a:pt x="83518" y="83784"/>
                      </a:cubicBezTo>
                      <a:cubicBezTo>
                        <a:pt x="83518" y="83784"/>
                        <a:pt x="83518" y="83784"/>
                        <a:pt x="83587" y="83715"/>
                      </a:cubicBezTo>
                      <a:cubicBezTo>
                        <a:pt x="84139" y="83163"/>
                        <a:pt x="84622" y="82610"/>
                        <a:pt x="85175" y="82058"/>
                      </a:cubicBezTo>
                      <a:cubicBezTo>
                        <a:pt x="85175" y="82058"/>
                        <a:pt x="85175" y="81989"/>
                        <a:pt x="85244" y="81989"/>
                      </a:cubicBezTo>
                      <a:cubicBezTo>
                        <a:pt x="85727" y="81437"/>
                        <a:pt x="86279" y="80885"/>
                        <a:pt x="86762" y="80263"/>
                      </a:cubicBezTo>
                      <a:cubicBezTo>
                        <a:pt x="86762" y="80263"/>
                        <a:pt x="86762" y="80194"/>
                        <a:pt x="86831" y="80194"/>
                      </a:cubicBezTo>
                      <a:cubicBezTo>
                        <a:pt x="87315" y="79642"/>
                        <a:pt x="87729" y="79090"/>
                        <a:pt x="88143" y="78537"/>
                      </a:cubicBezTo>
                      <a:cubicBezTo>
                        <a:pt x="88212" y="78468"/>
                        <a:pt x="88281" y="78330"/>
                        <a:pt x="88350" y="78261"/>
                      </a:cubicBezTo>
                      <a:cubicBezTo>
                        <a:pt x="88764" y="77709"/>
                        <a:pt x="89110" y="77157"/>
                        <a:pt x="89524" y="76604"/>
                      </a:cubicBezTo>
                      <a:cubicBezTo>
                        <a:pt x="89593" y="76466"/>
                        <a:pt x="89662" y="76328"/>
                        <a:pt x="89800" y="76190"/>
                      </a:cubicBezTo>
                      <a:cubicBezTo>
                        <a:pt x="90076" y="75776"/>
                        <a:pt x="90352" y="75293"/>
                        <a:pt x="90628" y="74879"/>
                      </a:cubicBezTo>
                      <a:cubicBezTo>
                        <a:pt x="90767" y="74602"/>
                        <a:pt x="90974" y="74395"/>
                        <a:pt x="91112" y="74119"/>
                      </a:cubicBezTo>
                      <a:cubicBezTo>
                        <a:pt x="91388" y="73705"/>
                        <a:pt x="91595" y="73291"/>
                        <a:pt x="91871" y="72807"/>
                      </a:cubicBezTo>
                      <a:cubicBezTo>
                        <a:pt x="92009" y="72531"/>
                        <a:pt x="92147" y="72324"/>
                        <a:pt x="92285" y="72048"/>
                      </a:cubicBezTo>
                      <a:cubicBezTo>
                        <a:pt x="92492" y="71634"/>
                        <a:pt x="92769" y="71151"/>
                        <a:pt x="92976" y="70736"/>
                      </a:cubicBezTo>
                      <a:cubicBezTo>
                        <a:pt x="93183" y="70391"/>
                        <a:pt x="93321" y="69977"/>
                        <a:pt x="93528" y="69632"/>
                      </a:cubicBezTo>
                      <a:cubicBezTo>
                        <a:pt x="93666" y="69287"/>
                        <a:pt x="93873" y="68941"/>
                        <a:pt x="94011" y="68596"/>
                      </a:cubicBezTo>
                      <a:cubicBezTo>
                        <a:pt x="94218" y="68113"/>
                        <a:pt x="94425" y="67561"/>
                        <a:pt x="94633" y="67077"/>
                      </a:cubicBezTo>
                      <a:cubicBezTo>
                        <a:pt x="94633" y="67008"/>
                        <a:pt x="94633" y="67008"/>
                        <a:pt x="94702" y="66939"/>
                      </a:cubicBezTo>
                      <a:cubicBezTo>
                        <a:pt x="94909" y="66456"/>
                        <a:pt x="95047" y="65973"/>
                        <a:pt x="95254" y="65490"/>
                      </a:cubicBezTo>
                      <a:cubicBezTo>
                        <a:pt x="95323" y="65352"/>
                        <a:pt x="95392" y="65144"/>
                        <a:pt x="95392" y="65006"/>
                      </a:cubicBezTo>
                      <a:cubicBezTo>
                        <a:pt x="95392" y="64937"/>
                        <a:pt x="95461" y="64799"/>
                        <a:pt x="95461" y="64730"/>
                      </a:cubicBezTo>
                      <a:cubicBezTo>
                        <a:pt x="95461" y="64661"/>
                        <a:pt x="95461" y="64661"/>
                        <a:pt x="95530" y="64592"/>
                      </a:cubicBezTo>
                      <a:cubicBezTo>
                        <a:pt x="95668" y="64109"/>
                        <a:pt x="95875" y="63626"/>
                        <a:pt x="96013" y="63142"/>
                      </a:cubicBezTo>
                      <a:cubicBezTo>
                        <a:pt x="96151" y="62797"/>
                        <a:pt x="96220" y="62452"/>
                        <a:pt x="96289" y="62107"/>
                      </a:cubicBezTo>
                      <a:cubicBezTo>
                        <a:pt x="96427" y="61693"/>
                        <a:pt x="96496" y="61209"/>
                        <a:pt x="96635" y="60726"/>
                      </a:cubicBezTo>
                      <a:cubicBezTo>
                        <a:pt x="96704" y="60312"/>
                        <a:pt x="96842" y="59967"/>
                        <a:pt x="96911" y="59553"/>
                      </a:cubicBezTo>
                      <a:cubicBezTo>
                        <a:pt x="96980" y="59207"/>
                        <a:pt x="97049" y="58862"/>
                        <a:pt x="97118" y="58517"/>
                      </a:cubicBezTo>
                      <a:cubicBezTo>
                        <a:pt x="97256" y="57965"/>
                        <a:pt x="97325" y="57343"/>
                        <a:pt x="97394" y="56791"/>
                      </a:cubicBezTo>
                      <a:cubicBezTo>
                        <a:pt x="97394" y="56653"/>
                        <a:pt x="97463" y="56515"/>
                        <a:pt x="97463" y="56377"/>
                      </a:cubicBezTo>
                      <a:cubicBezTo>
                        <a:pt x="97532" y="55687"/>
                        <a:pt x="97670" y="54996"/>
                        <a:pt x="97739" y="54375"/>
                      </a:cubicBezTo>
                      <a:cubicBezTo>
                        <a:pt x="97739" y="54237"/>
                        <a:pt x="97739" y="54099"/>
                        <a:pt x="97808" y="53892"/>
                      </a:cubicBezTo>
                      <a:cubicBezTo>
                        <a:pt x="97877" y="53132"/>
                        <a:pt x="97946" y="52373"/>
                        <a:pt x="97946" y="51613"/>
                      </a:cubicBezTo>
                      <a:cubicBezTo>
                        <a:pt x="97946" y="51613"/>
                        <a:pt x="97946" y="51613"/>
                        <a:pt x="97946" y="51613"/>
                      </a:cubicBezTo>
                      <a:cubicBezTo>
                        <a:pt x="98015" y="50785"/>
                        <a:pt x="98015" y="49957"/>
                        <a:pt x="98015" y="49128"/>
                      </a:cubicBezTo>
                      <a:cubicBezTo>
                        <a:pt x="98015" y="47678"/>
                        <a:pt x="97946" y="46298"/>
                        <a:pt x="97808" y="44848"/>
                      </a:cubicBezTo>
                      <a:cubicBezTo>
                        <a:pt x="97808" y="44848"/>
                        <a:pt x="97808" y="44848"/>
                        <a:pt x="97808" y="44848"/>
                      </a:cubicBezTo>
                      <a:cubicBezTo>
                        <a:pt x="97670" y="43536"/>
                        <a:pt x="97532" y="42155"/>
                        <a:pt x="97256" y="40844"/>
                      </a:cubicBezTo>
                      <a:cubicBezTo>
                        <a:pt x="97256" y="40775"/>
                        <a:pt x="97256" y="40706"/>
                        <a:pt x="97187" y="40568"/>
                      </a:cubicBezTo>
                      <a:cubicBezTo>
                        <a:pt x="96980" y="39256"/>
                        <a:pt x="96704" y="38013"/>
                        <a:pt x="96358" y="36771"/>
                      </a:cubicBezTo>
                      <a:cubicBezTo>
                        <a:pt x="96358" y="36702"/>
                        <a:pt x="96289" y="36564"/>
                        <a:pt x="96289" y="36494"/>
                      </a:cubicBezTo>
                      <a:cubicBezTo>
                        <a:pt x="95944" y="35252"/>
                        <a:pt x="95599" y="34009"/>
                        <a:pt x="95116" y="32767"/>
                      </a:cubicBezTo>
                      <a:cubicBezTo>
                        <a:pt x="95116" y="32698"/>
                        <a:pt x="95047" y="32629"/>
                        <a:pt x="95047" y="32629"/>
                      </a:cubicBezTo>
                      <a:cubicBezTo>
                        <a:pt x="94633" y="31386"/>
                        <a:pt x="94080" y="30212"/>
                        <a:pt x="93597" y="28970"/>
                      </a:cubicBezTo>
                      <a:cubicBezTo>
                        <a:pt x="93597" y="28901"/>
                        <a:pt x="93528" y="28832"/>
                        <a:pt x="93528" y="28763"/>
                      </a:cubicBezTo>
                      <a:cubicBezTo>
                        <a:pt x="92976" y="27589"/>
                        <a:pt x="92423" y="26415"/>
                        <a:pt x="91733" y="25242"/>
                      </a:cubicBezTo>
                      <a:cubicBezTo>
                        <a:pt x="91733" y="25242"/>
                        <a:pt x="91733" y="25242"/>
                        <a:pt x="91733" y="25173"/>
                      </a:cubicBezTo>
                      <a:cubicBezTo>
                        <a:pt x="90421" y="22825"/>
                        <a:pt x="88903" y="20616"/>
                        <a:pt x="87246" y="18476"/>
                      </a:cubicBezTo>
                      <a:lnTo>
                        <a:pt x="87246" y="18476"/>
                      </a:lnTo>
                      <a:cubicBezTo>
                        <a:pt x="84691" y="15301"/>
                        <a:pt x="81792" y="12470"/>
                        <a:pt x="78547" y="9985"/>
                      </a:cubicBezTo>
                      <a:cubicBezTo>
                        <a:pt x="78547" y="9985"/>
                        <a:pt x="78547" y="9985"/>
                        <a:pt x="78547" y="9985"/>
                      </a:cubicBezTo>
                      <a:cubicBezTo>
                        <a:pt x="78478" y="9916"/>
                        <a:pt x="78409" y="9847"/>
                        <a:pt x="78271" y="9778"/>
                      </a:cubicBezTo>
                      <a:cubicBezTo>
                        <a:pt x="78271" y="9778"/>
                        <a:pt x="78271" y="9778"/>
                        <a:pt x="78271" y="9778"/>
                      </a:cubicBezTo>
                      <a:cubicBezTo>
                        <a:pt x="77235" y="9018"/>
                        <a:pt x="76200" y="8328"/>
                        <a:pt x="75164" y="7638"/>
                      </a:cubicBezTo>
                      <a:cubicBezTo>
                        <a:pt x="75164" y="7638"/>
                        <a:pt x="75164" y="7638"/>
                        <a:pt x="75164" y="7638"/>
                      </a:cubicBezTo>
                      <a:cubicBezTo>
                        <a:pt x="73991" y="6878"/>
                        <a:pt x="72817" y="6257"/>
                        <a:pt x="71644" y="5636"/>
                      </a:cubicBezTo>
                      <a:cubicBezTo>
                        <a:pt x="71644" y="5636"/>
                        <a:pt x="71644" y="5636"/>
                        <a:pt x="71575" y="5636"/>
                      </a:cubicBezTo>
                      <a:cubicBezTo>
                        <a:pt x="64602" y="2046"/>
                        <a:pt x="56939" y="182"/>
                        <a:pt x="49069" y="182"/>
                      </a:cubicBezTo>
                      <a:cubicBezTo>
                        <a:pt x="49000" y="320"/>
                        <a:pt x="48931" y="320"/>
                        <a:pt x="48931" y="320"/>
                      </a:cubicBezTo>
                      <a:lnTo>
                        <a:pt x="48931" y="320"/>
                      </a:lnTo>
                      <a:close/>
                    </a:path>
                  </a:pathLst>
                </a:custGeom>
                <a:solidFill>
                  <a:srgbClr val="DEE8FE"/>
                </a:solidFill>
                <a:ln w="6856"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FF2392C-C2AD-0374-E4BA-B9926C7B1DE4}"/>
                    </a:ext>
                  </a:extLst>
                </p:cNvPr>
                <p:cNvSpPr/>
                <p:nvPr/>
              </p:nvSpPr>
              <p:spPr>
                <a:xfrm>
                  <a:off x="6977793" y="3940101"/>
                  <a:ext cx="97892" cy="64272"/>
                </a:xfrm>
                <a:custGeom>
                  <a:avLst/>
                  <a:gdLst>
                    <a:gd name="connsiteX0" fmla="*/ 95530 w 97892"/>
                    <a:gd name="connsiteY0" fmla="*/ 184 h 64272"/>
                    <a:gd name="connsiteX1" fmla="*/ 49069 w 97892"/>
                    <a:gd name="connsiteY1" fmla="*/ 33736 h 64272"/>
                    <a:gd name="connsiteX2" fmla="*/ 2608 w 97892"/>
                    <a:gd name="connsiteY2" fmla="*/ 184 h 64272"/>
                    <a:gd name="connsiteX3" fmla="*/ 122 w 97892"/>
                    <a:gd name="connsiteY3" fmla="*/ 15579 h 64272"/>
                    <a:gd name="connsiteX4" fmla="*/ 49069 w 97892"/>
                    <a:gd name="connsiteY4" fmla="*/ 64457 h 64272"/>
                    <a:gd name="connsiteX5" fmla="*/ 98015 w 97892"/>
                    <a:gd name="connsiteY5" fmla="*/ 15579 h 64272"/>
                    <a:gd name="connsiteX6" fmla="*/ 95530 w 97892"/>
                    <a:gd name="connsiteY6" fmla="*/ 184 h 64272"/>
                    <a:gd name="connsiteX7" fmla="*/ 95530 w 97892"/>
                    <a:gd name="connsiteY7" fmla="*/ 184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892" h="64272">
                      <a:moveTo>
                        <a:pt x="95530" y="184"/>
                      </a:moveTo>
                      <a:cubicBezTo>
                        <a:pt x="88903" y="20205"/>
                        <a:pt x="70194" y="33736"/>
                        <a:pt x="49069" y="33736"/>
                      </a:cubicBezTo>
                      <a:cubicBezTo>
                        <a:pt x="28013" y="33736"/>
                        <a:pt x="9304" y="20205"/>
                        <a:pt x="2608" y="184"/>
                      </a:cubicBezTo>
                      <a:cubicBezTo>
                        <a:pt x="951" y="5155"/>
                        <a:pt x="122" y="10333"/>
                        <a:pt x="122" y="15579"/>
                      </a:cubicBezTo>
                      <a:cubicBezTo>
                        <a:pt x="122" y="42572"/>
                        <a:pt x="22007" y="64457"/>
                        <a:pt x="49069" y="64457"/>
                      </a:cubicBezTo>
                      <a:cubicBezTo>
                        <a:pt x="76062" y="64457"/>
                        <a:pt x="97946" y="42572"/>
                        <a:pt x="98015" y="15579"/>
                      </a:cubicBezTo>
                      <a:cubicBezTo>
                        <a:pt x="98015" y="10402"/>
                        <a:pt x="97187" y="5155"/>
                        <a:pt x="95530" y="184"/>
                      </a:cubicBezTo>
                      <a:lnTo>
                        <a:pt x="95530" y="184"/>
                      </a:lnTo>
                      <a:close/>
                    </a:path>
                  </a:pathLst>
                </a:custGeom>
                <a:solidFill>
                  <a:srgbClr val="C9D9FD"/>
                </a:solidFill>
                <a:ln w="6856" cap="flat">
                  <a:noFill/>
                  <a:prstDash val="solid"/>
                  <a:miter/>
                </a:ln>
              </p:spPr>
              <p:txBody>
                <a:bodyPr rtlCol="0" anchor="ctr"/>
                <a:lstStyle/>
                <a:p>
                  <a:endParaRPr lang="en-US"/>
                </a:p>
              </p:txBody>
            </p:sp>
          </p:grpSp>
        </p:grpSp>
      </p:grpSp>
      <p:sp>
        <p:nvSpPr>
          <p:cNvPr id="85" name="TextBox 84">
            <a:extLst>
              <a:ext uri="{FF2B5EF4-FFF2-40B4-BE49-F238E27FC236}">
                <a16:creationId xmlns:a16="http://schemas.microsoft.com/office/drawing/2014/main" id="{405E4AB5-C50B-9DD9-E777-F1E07FEDAC97}"/>
              </a:ext>
            </a:extLst>
          </p:cNvPr>
          <p:cNvSpPr txBox="1"/>
          <p:nvPr/>
        </p:nvSpPr>
        <p:spPr>
          <a:xfrm>
            <a:off x="1448709" y="1457609"/>
            <a:ext cx="9282792" cy="1200329"/>
          </a:xfrm>
          <a:prstGeom prst="rect">
            <a:avLst/>
          </a:prstGeom>
          <a:noFill/>
        </p:spPr>
        <p:txBody>
          <a:bodyPr wrap="square" rtlCol="0">
            <a:spAutoFit/>
          </a:bodyPr>
          <a:lstStyle/>
          <a:p>
            <a:pPr algn="l"/>
            <a:r>
              <a:rPr lang="vi-VN" sz="2400" b="0" i="0" dirty="0">
                <a:solidFill>
                  <a:srgbClr val="333333"/>
                </a:solidFill>
                <a:effectLst/>
                <a:latin typeface="Arial" panose="020B0604020202020204" pitchFamily="34" charset="0"/>
                <a:cs typeface="Arial" panose="020B0604020202020204" pitchFamily="34" charset="0"/>
              </a:rPr>
              <a:t>Điều kiện hòa tan trong phương pháp kết tinh bao gồm:</a:t>
            </a:r>
          </a:p>
          <a:p>
            <a:pPr algn="l"/>
            <a:r>
              <a:rPr lang="vi-VN" sz="2400" b="0" i="0" dirty="0">
                <a:solidFill>
                  <a:srgbClr val="333333"/>
                </a:solidFill>
                <a:effectLst/>
                <a:latin typeface="Arial" panose="020B0604020202020204" pitchFamily="34" charset="0"/>
                <a:cs typeface="Arial" panose="020B0604020202020204" pitchFamily="34" charset="0"/>
              </a:rPr>
              <a:t>	A. Dung môi, nhiệt độ.	 	B. Nhiệt độ, độ ẩm.</a:t>
            </a:r>
          </a:p>
          <a:p>
            <a:pPr algn="l"/>
            <a:r>
              <a:rPr lang="vi-VN" sz="2400" b="0" i="0" dirty="0">
                <a:solidFill>
                  <a:srgbClr val="333333"/>
                </a:solidFill>
                <a:effectLst/>
                <a:latin typeface="Arial" panose="020B0604020202020204" pitchFamily="34" charset="0"/>
                <a:cs typeface="Arial" panose="020B0604020202020204" pitchFamily="34" charset="0"/>
              </a:rPr>
              <a:t>	C. Chất tan, dung môi.                  D. Độ ẩm, chất tan.</a:t>
            </a:r>
          </a:p>
        </p:txBody>
      </p:sp>
      <p:grpSp>
        <p:nvGrpSpPr>
          <p:cNvPr id="90" name="Group 89">
            <a:extLst>
              <a:ext uri="{FF2B5EF4-FFF2-40B4-BE49-F238E27FC236}">
                <a16:creationId xmlns:a16="http://schemas.microsoft.com/office/drawing/2014/main" id="{2C362BCD-1FA3-C1CD-3586-C504A18C9AB5}"/>
              </a:ext>
            </a:extLst>
          </p:cNvPr>
          <p:cNvGrpSpPr/>
          <p:nvPr/>
        </p:nvGrpSpPr>
        <p:grpSpPr>
          <a:xfrm>
            <a:off x="4680857" y="4099341"/>
            <a:ext cx="4991355" cy="875521"/>
            <a:chOff x="897719" y="3816982"/>
            <a:chExt cx="5987798" cy="875521"/>
          </a:xfrm>
        </p:grpSpPr>
        <p:pic>
          <p:nvPicPr>
            <p:cNvPr id="23" name="Picture 22">
              <a:extLst>
                <a:ext uri="{FF2B5EF4-FFF2-40B4-BE49-F238E27FC236}">
                  <a16:creationId xmlns:a16="http://schemas.microsoft.com/office/drawing/2014/main" id="{7696BCEF-6BCF-5EC7-838E-686E8F7C0941}"/>
                </a:ext>
              </a:extLst>
            </p:cNvPr>
            <p:cNvPicPr>
              <a:picLocks noChangeAspect="1"/>
            </p:cNvPicPr>
            <p:nvPr/>
          </p:nvPicPr>
          <p:blipFill>
            <a:blip r:embed="rId3">
              <a:lum bright="100000" contrast="-70000"/>
            </a:blip>
            <a:stretch>
              <a:fillRect/>
            </a:stretch>
          </p:blipFill>
          <p:spPr>
            <a:xfrm>
              <a:off x="897719" y="3816982"/>
              <a:ext cx="1016836" cy="875521"/>
            </a:xfrm>
            <a:prstGeom prst="rect">
              <a:avLst/>
            </a:prstGeom>
          </p:spPr>
        </p:pic>
        <p:sp>
          <p:nvSpPr>
            <p:cNvPr id="87" name="TextBox 86">
              <a:extLst>
                <a:ext uri="{FF2B5EF4-FFF2-40B4-BE49-F238E27FC236}">
                  <a16:creationId xmlns:a16="http://schemas.microsoft.com/office/drawing/2014/main" id="{00D4C638-2058-C520-9E35-223F02B11E01}"/>
                </a:ext>
              </a:extLst>
            </p:cNvPr>
            <p:cNvSpPr txBox="1"/>
            <p:nvPr/>
          </p:nvSpPr>
          <p:spPr>
            <a:xfrm>
              <a:off x="1914553" y="4017786"/>
              <a:ext cx="4970964" cy="473912"/>
            </a:xfrm>
            <a:prstGeom prst="rect">
              <a:avLst/>
            </a:prstGeom>
            <a:noFill/>
          </p:spPr>
          <p:txBody>
            <a:bodyPr wrap="square" rtlCol="0">
              <a:spAutoFit/>
            </a:bodyPr>
            <a:lstStyle/>
            <a:p>
              <a:pPr>
                <a:lnSpc>
                  <a:spcPct val="125000"/>
                </a:lnSpc>
              </a:pPr>
              <a:r>
                <a:rPr lang="vi-VN" sz="2200" dirty="0">
                  <a:solidFill>
                    <a:schemeClr val="bg1"/>
                  </a:solidFill>
                </a:rPr>
                <a:t>Đáp án: </a:t>
              </a:r>
              <a:r>
                <a:rPr lang="en-US" sz="2200" dirty="0">
                  <a:solidFill>
                    <a:schemeClr val="bg1"/>
                  </a:solidFill>
                  <a:latin typeface="Arial" panose="020B0604020202020204" pitchFamily="34" charset="0"/>
                  <a:cs typeface="Arial" panose="020B0604020202020204" pitchFamily="34" charset="0"/>
                </a:rPr>
                <a:t>A</a:t>
              </a:r>
            </a:p>
          </p:txBody>
        </p:sp>
      </p:grpSp>
    </p:spTree>
    <p:extLst>
      <p:ext uri="{BB962C8B-B14F-4D97-AF65-F5344CB8AC3E}">
        <p14:creationId xmlns:p14="http://schemas.microsoft.com/office/powerpoint/2010/main" val="2121863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50573C-A4D2-5B5B-F796-6D3D4681DCEE}"/>
              </a:ext>
            </a:extLst>
          </p:cNvPr>
          <p:cNvPicPr>
            <a:picLocks noChangeAspect="1"/>
          </p:cNvPicPr>
          <p:nvPr/>
        </p:nvPicPr>
        <p:blipFill rotWithShape="1">
          <a:blip r:embed="rId2"/>
          <a:srcRect t="6226" b="622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1E9B0A0-F41E-B821-F9A9-B5126C879486}"/>
              </a:ext>
            </a:extLst>
          </p:cNvPr>
          <p:cNvSpPr/>
          <p:nvPr/>
        </p:nvSpPr>
        <p:spPr>
          <a:xfrm>
            <a:off x="393700" y="180975"/>
            <a:ext cx="11430000" cy="6496050"/>
          </a:xfrm>
          <a:prstGeom prst="roundRect">
            <a:avLst>
              <a:gd name="adj" fmla="val 7631"/>
            </a:avLst>
          </a:prstGeom>
          <a:solidFill>
            <a:srgbClr val="1B3055"/>
          </a:solidFill>
          <a:ln w="57150">
            <a:solidFill>
              <a:srgbClr val="FB71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61D2233-AD66-89AD-5E9D-80F439B5A46E}"/>
              </a:ext>
            </a:extLst>
          </p:cNvPr>
          <p:cNvSpPr/>
          <p:nvPr/>
        </p:nvSpPr>
        <p:spPr>
          <a:xfrm>
            <a:off x="1308098" y="1314449"/>
            <a:ext cx="9575804" cy="176894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a:extLst>
              <a:ext uri="{FF2B5EF4-FFF2-40B4-BE49-F238E27FC236}">
                <a16:creationId xmlns:a16="http://schemas.microsoft.com/office/drawing/2014/main" id="{E47BE32C-3C0F-ECBB-AF7F-AC3ABE8BF233}"/>
              </a:ext>
            </a:extLst>
          </p:cNvPr>
          <p:cNvSpPr/>
          <p:nvPr/>
        </p:nvSpPr>
        <p:spPr>
          <a:xfrm>
            <a:off x="5241925" y="3306097"/>
            <a:ext cx="1733550" cy="570541"/>
          </a:xfrm>
          <a:prstGeom prst="hexagon">
            <a:avLst/>
          </a:prstGeom>
          <a:solidFill>
            <a:schemeClr val="accent4">
              <a:lumMod val="40000"/>
              <a:lumOff val="6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2200" b="1" dirty="0">
                <a:solidFill>
                  <a:srgbClr val="C00000"/>
                </a:solidFill>
              </a:rPr>
              <a:t>TRẢ LỜI</a:t>
            </a:r>
          </a:p>
        </p:txBody>
      </p:sp>
      <p:grpSp>
        <p:nvGrpSpPr>
          <p:cNvPr id="86" name="Group 85">
            <a:extLst>
              <a:ext uri="{FF2B5EF4-FFF2-40B4-BE49-F238E27FC236}">
                <a16:creationId xmlns:a16="http://schemas.microsoft.com/office/drawing/2014/main" id="{39033E0E-F3B2-DC5C-F333-BCD3DAFBE5C4}"/>
              </a:ext>
            </a:extLst>
          </p:cNvPr>
          <p:cNvGrpSpPr/>
          <p:nvPr/>
        </p:nvGrpSpPr>
        <p:grpSpPr>
          <a:xfrm>
            <a:off x="579459" y="342901"/>
            <a:ext cx="2490765" cy="976810"/>
            <a:chOff x="808059" y="406401"/>
            <a:chExt cx="2490765" cy="976810"/>
          </a:xfrm>
        </p:grpSpPr>
        <p:sp>
          <p:nvSpPr>
            <p:cNvPr id="5" name="Rectangle: Rounded Corners 4">
              <a:extLst>
                <a:ext uri="{FF2B5EF4-FFF2-40B4-BE49-F238E27FC236}">
                  <a16:creationId xmlns:a16="http://schemas.microsoft.com/office/drawing/2014/main" id="{01987664-657F-3408-BEA2-265CE41BF93C}"/>
                </a:ext>
              </a:extLst>
            </p:cNvPr>
            <p:cNvSpPr/>
            <p:nvPr/>
          </p:nvSpPr>
          <p:spPr>
            <a:xfrm>
              <a:off x="1248007" y="646050"/>
              <a:ext cx="2050817" cy="50919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CCB26A0-F214-7CA2-C44B-DAB27E57F44A}"/>
                </a:ext>
              </a:extLst>
            </p:cNvPr>
            <p:cNvSpPr txBox="1"/>
            <p:nvPr/>
          </p:nvSpPr>
          <p:spPr>
            <a:xfrm>
              <a:off x="1682894" y="698522"/>
              <a:ext cx="1297856" cy="430887"/>
            </a:xfrm>
            <a:prstGeom prst="rect">
              <a:avLst/>
            </a:prstGeom>
            <a:noFill/>
          </p:spPr>
          <p:txBody>
            <a:bodyPr wrap="none" rtlCol="0">
              <a:spAutoFit/>
            </a:bodyPr>
            <a:lstStyle/>
            <a:p>
              <a:r>
                <a:rPr lang="en-US" sz="2200" b="1" dirty="0">
                  <a:solidFill>
                    <a:schemeClr val="bg1"/>
                  </a:solidFill>
                </a:rPr>
                <a:t>BÀI TẬP 7</a:t>
              </a:r>
            </a:p>
          </p:txBody>
        </p:sp>
        <p:grpSp>
          <p:nvGrpSpPr>
            <p:cNvPr id="24" name="Graphic 2">
              <a:extLst>
                <a:ext uri="{FF2B5EF4-FFF2-40B4-BE49-F238E27FC236}">
                  <a16:creationId xmlns:a16="http://schemas.microsoft.com/office/drawing/2014/main" id="{E5A2F04B-EE9C-801D-9E29-47C807F82896}"/>
                </a:ext>
              </a:extLst>
            </p:cNvPr>
            <p:cNvGrpSpPr/>
            <p:nvPr/>
          </p:nvGrpSpPr>
          <p:grpSpPr>
            <a:xfrm>
              <a:off x="808059" y="406401"/>
              <a:ext cx="892144" cy="976810"/>
              <a:chOff x="6248348" y="2743227"/>
              <a:chExt cx="1237963" cy="1355449"/>
            </a:xfrm>
          </p:grpSpPr>
          <p:sp>
            <p:nvSpPr>
              <p:cNvPr id="25" name="Freeform: Shape 24">
                <a:extLst>
                  <a:ext uri="{FF2B5EF4-FFF2-40B4-BE49-F238E27FC236}">
                    <a16:creationId xmlns:a16="http://schemas.microsoft.com/office/drawing/2014/main" id="{15C5BA7E-F9AC-479E-279C-E7D629C5D2C0}"/>
                  </a:ext>
                </a:extLst>
              </p:cNvPr>
              <p:cNvSpPr/>
              <p:nvPr/>
            </p:nvSpPr>
            <p:spPr>
              <a:xfrm>
                <a:off x="6558193" y="2743227"/>
                <a:ext cx="591499" cy="1355380"/>
              </a:xfrm>
              <a:custGeom>
                <a:avLst/>
                <a:gdLst>
                  <a:gd name="connsiteX0" fmla="*/ 295846 w 591499"/>
                  <a:gd name="connsiteY0" fmla="*/ 101 h 1355380"/>
                  <a:gd name="connsiteX1" fmla="*/ 179658 w 591499"/>
                  <a:gd name="connsiteY1" fmla="*/ 54087 h 1355380"/>
                  <a:gd name="connsiteX2" fmla="*/ 85977 w 591499"/>
                  <a:gd name="connsiteY2" fmla="*/ 199614 h 1355380"/>
                  <a:gd name="connsiteX3" fmla="*/ 96 w 591499"/>
                  <a:gd name="connsiteY3" fmla="*/ 677756 h 1355380"/>
                  <a:gd name="connsiteX4" fmla="*/ 85977 w 591499"/>
                  <a:gd name="connsiteY4" fmla="*/ 1155898 h 1355380"/>
                  <a:gd name="connsiteX5" fmla="*/ 179658 w 591499"/>
                  <a:gd name="connsiteY5" fmla="*/ 1301495 h 1355380"/>
                  <a:gd name="connsiteX6" fmla="*/ 295846 w 591499"/>
                  <a:gd name="connsiteY6" fmla="*/ 1355481 h 1355380"/>
                  <a:gd name="connsiteX7" fmla="*/ 412033 w 591499"/>
                  <a:gd name="connsiteY7" fmla="*/ 1301495 h 1355380"/>
                  <a:gd name="connsiteX8" fmla="*/ 505715 w 591499"/>
                  <a:gd name="connsiteY8" fmla="*/ 1155898 h 1355380"/>
                  <a:gd name="connsiteX9" fmla="*/ 591595 w 591499"/>
                  <a:gd name="connsiteY9" fmla="*/ 677756 h 1355380"/>
                  <a:gd name="connsiteX10" fmla="*/ 505715 w 591499"/>
                  <a:gd name="connsiteY10" fmla="*/ 199614 h 1355380"/>
                  <a:gd name="connsiteX11" fmla="*/ 412033 w 591499"/>
                  <a:gd name="connsiteY11" fmla="*/ 54018 h 1355380"/>
                  <a:gd name="connsiteX12" fmla="*/ 295846 w 591499"/>
                  <a:gd name="connsiteY12" fmla="*/ 101 h 1355380"/>
                  <a:gd name="connsiteX13" fmla="*/ 295846 w 591499"/>
                  <a:gd name="connsiteY13" fmla="*/ 101 h 1355380"/>
                  <a:gd name="connsiteX14" fmla="*/ 295846 w 591499"/>
                  <a:gd name="connsiteY14" fmla="*/ 7004 h 1355380"/>
                  <a:gd name="connsiteX15" fmla="*/ 407201 w 591499"/>
                  <a:gd name="connsiteY15" fmla="*/ 58988 h 1355380"/>
                  <a:gd name="connsiteX16" fmla="*/ 499363 w 591499"/>
                  <a:gd name="connsiteY16" fmla="*/ 202376 h 1355380"/>
                  <a:gd name="connsiteX17" fmla="*/ 584692 w 591499"/>
                  <a:gd name="connsiteY17" fmla="*/ 677756 h 1355380"/>
                  <a:gd name="connsiteX18" fmla="*/ 499363 w 591499"/>
                  <a:gd name="connsiteY18" fmla="*/ 1153137 h 1355380"/>
                  <a:gd name="connsiteX19" fmla="*/ 407201 w 591499"/>
                  <a:gd name="connsiteY19" fmla="*/ 1296524 h 1355380"/>
                  <a:gd name="connsiteX20" fmla="*/ 295846 w 591499"/>
                  <a:gd name="connsiteY20" fmla="*/ 1348508 h 1355380"/>
                  <a:gd name="connsiteX21" fmla="*/ 184491 w 591499"/>
                  <a:gd name="connsiteY21" fmla="*/ 1296524 h 1355380"/>
                  <a:gd name="connsiteX22" fmla="*/ 92328 w 591499"/>
                  <a:gd name="connsiteY22" fmla="*/ 1153137 h 1355380"/>
                  <a:gd name="connsiteX23" fmla="*/ 7000 w 591499"/>
                  <a:gd name="connsiteY23" fmla="*/ 677756 h 1355380"/>
                  <a:gd name="connsiteX24" fmla="*/ 92328 w 591499"/>
                  <a:gd name="connsiteY24" fmla="*/ 202376 h 1355380"/>
                  <a:gd name="connsiteX25" fmla="*/ 184491 w 591499"/>
                  <a:gd name="connsiteY25" fmla="*/ 58988 h 1355380"/>
                  <a:gd name="connsiteX26" fmla="*/ 295846 w 591499"/>
                  <a:gd name="connsiteY26" fmla="*/ 7004 h 1355380"/>
                  <a:gd name="connsiteX27" fmla="*/ 295846 w 591499"/>
                  <a:gd name="connsiteY27" fmla="*/ 7004 h 135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1499" h="1355380">
                    <a:moveTo>
                      <a:pt x="295846" y="101"/>
                    </a:moveTo>
                    <a:cubicBezTo>
                      <a:pt x="254424" y="101"/>
                      <a:pt x="215074" y="19500"/>
                      <a:pt x="179658" y="54087"/>
                    </a:cubicBezTo>
                    <a:cubicBezTo>
                      <a:pt x="144243" y="88604"/>
                      <a:pt x="112556" y="138310"/>
                      <a:pt x="85977" y="199614"/>
                    </a:cubicBezTo>
                    <a:cubicBezTo>
                      <a:pt x="32819" y="322222"/>
                      <a:pt x="96" y="491152"/>
                      <a:pt x="96" y="677756"/>
                    </a:cubicBezTo>
                    <a:cubicBezTo>
                      <a:pt x="96" y="864360"/>
                      <a:pt x="32819" y="1033291"/>
                      <a:pt x="85977" y="1155898"/>
                    </a:cubicBezTo>
                    <a:cubicBezTo>
                      <a:pt x="112556" y="1217202"/>
                      <a:pt x="144243" y="1266977"/>
                      <a:pt x="179658" y="1301495"/>
                    </a:cubicBezTo>
                    <a:cubicBezTo>
                      <a:pt x="215074" y="1336082"/>
                      <a:pt x="254424" y="1355481"/>
                      <a:pt x="295846" y="1355481"/>
                    </a:cubicBezTo>
                    <a:cubicBezTo>
                      <a:pt x="337267" y="1355481"/>
                      <a:pt x="376618" y="1336082"/>
                      <a:pt x="412033" y="1301495"/>
                    </a:cubicBezTo>
                    <a:cubicBezTo>
                      <a:pt x="447448" y="1266908"/>
                      <a:pt x="479136" y="1217202"/>
                      <a:pt x="505715" y="1155898"/>
                    </a:cubicBezTo>
                    <a:cubicBezTo>
                      <a:pt x="558872" y="1033291"/>
                      <a:pt x="591595" y="864360"/>
                      <a:pt x="591595" y="677756"/>
                    </a:cubicBezTo>
                    <a:cubicBezTo>
                      <a:pt x="591595" y="491152"/>
                      <a:pt x="558872" y="322222"/>
                      <a:pt x="505715" y="199614"/>
                    </a:cubicBezTo>
                    <a:cubicBezTo>
                      <a:pt x="479136" y="138310"/>
                      <a:pt x="447448" y="88535"/>
                      <a:pt x="412033" y="54018"/>
                    </a:cubicBezTo>
                    <a:cubicBezTo>
                      <a:pt x="376618" y="19500"/>
                      <a:pt x="337267" y="101"/>
                      <a:pt x="295846" y="101"/>
                    </a:cubicBezTo>
                    <a:lnTo>
                      <a:pt x="295846" y="101"/>
                    </a:lnTo>
                    <a:close/>
                    <a:moveTo>
                      <a:pt x="295846" y="7004"/>
                    </a:moveTo>
                    <a:cubicBezTo>
                      <a:pt x="335127" y="7004"/>
                      <a:pt x="372683" y="25299"/>
                      <a:pt x="407201" y="58988"/>
                    </a:cubicBezTo>
                    <a:cubicBezTo>
                      <a:pt x="441718" y="92678"/>
                      <a:pt x="472992" y="141693"/>
                      <a:pt x="499363" y="202376"/>
                    </a:cubicBezTo>
                    <a:cubicBezTo>
                      <a:pt x="551969" y="323809"/>
                      <a:pt x="584692" y="491981"/>
                      <a:pt x="584692" y="677756"/>
                    </a:cubicBezTo>
                    <a:cubicBezTo>
                      <a:pt x="584692" y="863531"/>
                      <a:pt x="552038" y="1031703"/>
                      <a:pt x="499363" y="1153137"/>
                    </a:cubicBezTo>
                    <a:cubicBezTo>
                      <a:pt x="473061" y="1213819"/>
                      <a:pt x="441718" y="1262835"/>
                      <a:pt x="407201" y="1296524"/>
                    </a:cubicBezTo>
                    <a:cubicBezTo>
                      <a:pt x="372683" y="1330214"/>
                      <a:pt x="335127" y="1348508"/>
                      <a:pt x="295846" y="1348508"/>
                    </a:cubicBezTo>
                    <a:cubicBezTo>
                      <a:pt x="256564" y="1348508"/>
                      <a:pt x="219009" y="1330214"/>
                      <a:pt x="184491" y="1296524"/>
                    </a:cubicBezTo>
                    <a:cubicBezTo>
                      <a:pt x="149973" y="1262835"/>
                      <a:pt x="118700" y="1213819"/>
                      <a:pt x="92328" y="1153137"/>
                    </a:cubicBezTo>
                    <a:cubicBezTo>
                      <a:pt x="39723" y="1031703"/>
                      <a:pt x="7000" y="863531"/>
                      <a:pt x="7000" y="677756"/>
                    </a:cubicBezTo>
                    <a:cubicBezTo>
                      <a:pt x="7000" y="491981"/>
                      <a:pt x="39654" y="323809"/>
                      <a:pt x="92328" y="202376"/>
                    </a:cubicBezTo>
                    <a:cubicBezTo>
                      <a:pt x="118631" y="141693"/>
                      <a:pt x="149973" y="92678"/>
                      <a:pt x="184491" y="58988"/>
                    </a:cubicBezTo>
                    <a:cubicBezTo>
                      <a:pt x="219009" y="25299"/>
                      <a:pt x="256564" y="7004"/>
                      <a:pt x="295846" y="7004"/>
                    </a:cubicBezTo>
                    <a:lnTo>
                      <a:pt x="295846" y="7004"/>
                    </a:lnTo>
                    <a:close/>
                  </a:path>
                </a:pathLst>
              </a:custGeom>
              <a:solidFill>
                <a:srgbClr val="90A1E5"/>
              </a:solidFill>
              <a:ln w="685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F9F5E33-0790-DAA3-1194-C7BB3613A05B}"/>
                  </a:ext>
                </a:extLst>
              </p:cNvPr>
              <p:cNvSpPr/>
              <p:nvPr/>
            </p:nvSpPr>
            <p:spPr>
              <a:xfrm>
                <a:off x="6248348" y="2995831"/>
                <a:ext cx="1211101" cy="850102"/>
              </a:xfrm>
              <a:custGeom>
                <a:avLst/>
                <a:gdLst>
                  <a:gd name="connsiteX0" fmla="*/ 1192565 w 1211101"/>
                  <a:gd name="connsiteY0" fmla="*/ 86324 h 850102"/>
                  <a:gd name="connsiteX1" fmla="*/ 1087700 w 1211101"/>
                  <a:gd name="connsiteY1" fmla="*/ 12663 h 850102"/>
                  <a:gd name="connsiteX2" fmla="*/ 914765 w 1211101"/>
                  <a:gd name="connsiteY2" fmla="*/ 4379 h 850102"/>
                  <a:gd name="connsiteX3" fmla="*/ 457748 w 1211101"/>
                  <a:gd name="connsiteY3" fmla="*/ 169098 h 850102"/>
                  <a:gd name="connsiteX4" fmla="*/ 86611 w 1211101"/>
                  <a:gd name="connsiteY4" fmla="*/ 482521 h 850102"/>
                  <a:gd name="connsiteX5" fmla="*/ 7358 w 1211101"/>
                  <a:gd name="connsiteY5" fmla="*/ 636402 h 850102"/>
                  <a:gd name="connsiteX6" fmla="*/ 18680 w 1211101"/>
                  <a:gd name="connsiteY6" fmla="*/ 764049 h 850102"/>
                  <a:gd name="connsiteX7" fmla="*/ 123545 w 1211101"/>
                  <a:gd name="connsiteY7" fmla="*/ 837641 h 850102"/>
                  <a:gd name="connsiteX8" fmla="*/ 296480 w 1211101"/>
                  <a:gd name="connsiteY8" fmla="*/ 845925 h 850102"/>
                  <a:gd name="connsiteX9" fmla="*/ 753497 w 1211101"/>
                  <a:gd name="connsiteY9" fmla="*/ 681206 h 850102"/>
                  <a:gd name="connsiteX10" fmla="*/ 1124634 w 1211101"/>
                  <a:gd name="connsiteY10" fmla="*/ 367783 h 850102"/>
                  <a:gd name="connsiteX11" fmla="*/ 1203887 w 1211101"/>
                  <a:gd name="connsiteY11" fmla="*/ 213902 h 850102"/>
                  <a:gd name="connsiteX12" fmla="*/ 1192565 w 1211101"/>
                  <a:gd name="connsiteY12" fmla="*/ 86324 h 850102"/>
                  <a:gd name="connsiteX13" fmla="*/ 1192565 w 1211101"/>
                  <a:gd name="connsiteY13" fmla="*/ 86324 h 850102"/>
                  <a:gd name="connsiteX14" fmla="*/ 1186559 w 1211101"/>
                  <a:gd name="connsiteY14" fmla="*/ 89776 h 850102"/>
                  <a:gd name="connsiteX15" fmla="*/ 1197191 w 1211101"/>
                  <a:gd name="connsiteY15" fmla="*/ 212177 h 850102"/>
                  <a:gd name="connsiteX16" fmla="*/ 1119042 w 1211101"/>
                  <a:gd name="connsiteY16" fmla="*/ 363641 h 850102"/>
                  <a:gd name="connsiteX17" fmla="*/ 750045 w 1211101"/>
                  <a:gd name="connsiteY17" fmla="*/ 675200 h 850102"/>
                  <a:gd name="connsiteX18" fmla="*/ 295721 w 1211101"/>
                  <a:gd name="connsiteY18" fmla="*/ 839091 h 850102"/>
                  <a:gd name="connsiteX19" fmla="*/ 125478 w 1211101"/>
                  <a:gd name="connsiteY19" fmla="*/ 831014 h 850102"/>
                  <a:gd name="connsiteX20" fmla="*/ 24755 w 1211101"/>
                  <a:gd name="connsiteY20" fmla="*/ 760597 h 850102"/>
                  <a:gd name="connsiteX21" fmla="*/ 14123 w 1211101"/>
                  <a:gd name="connsiteY21" fmla="*/ 638197 h 850102"/>
                  <a:gd name="connsiteX22" fmla="*/ 92203 w 1211101"/>
                  <a:gd name="connsiteY22" fmla="*/ 486732 h 850102"/>
                  <a:gd name="connsiteX23" fmla="*/ 461268 w 1211101"/>
                  <a:gd name="connsiteY23" fmla="*/ 175173 h 850102"/>
                  <a:gd name="connsiteX24" fmla="*/ 915593 w 1211101"/>
                  <a:gd name="connsiteY24" fmla="*/ 11351 h 850102"/>
                  <a:gd name="connsiteX25" fmla="*/ 1085836 w 1211101"/>
                  <a:gd name="connsiteY25" fmla="*/ 19429 h 850102"/>
                  <a:gd name="connsiteX26" fmla="*/ 1186559 w 1211101"/>
                  <a:gd name="connsiteY26" fmla="*/ 89776 h 85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1101" h="850102">
                    <a:moveTo>
                      <a:pt x="1192565" y="86324"/>
                    </a:moveTo>
                    <a:cubicBezTo>
                      <a:pt x="1171854" y="50426"/>
                      <a:pt x="1135403" y="26056"/>
                      <a:pt x="1087700" y="12663"/>
                    </a:cubicBezTo>
                    <a:cubicBezTo>
                      <a:pt x="1040065" y="-730"/>
                      <a:pt x="981177" y="-3284"/>
                      <a:pt x="914765" y="4379"/>
                    </a:cubicBezTo>
                    <a:cubicBezTo>
                      <a:pt x="782009" y="19636"/>
                      <a:pt x="619361" y="75762"/>
                      <a:pt x="457748" y="169098"/>
                    </a:cubicBezTo>
                    <a:cubicBezTo>
                      <a:pt x="296135" y="262366"/>
                      <a:pt x="166209" y="375239"/>
                      <a:pt x="86611" y="482521"/>
                    </a:cubicBezTo>
                    <a:cubicBezTo>
                      <a:pt x="46777" y="536162"/>
                      <a:pt x="19577" y="588491"/>
                      <a:pt x="7358" y="636402"/>
                    </a:cubicBezTo>
                    <a:cubicBezTo>
                      <a:pt x="-4862" y="684382"/>
                      <a:pt x="-2031" y="728150"/>
                      <a:pt x="18680" y="764049"/>
                    </a:cubicBezTo>
                    <a:cubicBezTo>
                      <a:pt x="39390" y="799947"/>
                      <a:pt x="75910" y="824248"/>
                      <a:pt x="123545" y="837641"/>
                    </a:cubicBezTo>
                    <a:cubicBezTo>
                      <a:pt x="171180" y="851034"/>
                      <a:pt x="230067" y="853588"/>
                      <a:pt x="296480" y="845925"/>
                    </a:cubicBezTo>
                    <a:cubicBezTo>
                      <a:pt x="429236" y="830668"/>
                      <a:pt x="591953" y="774542"/>
                      <a:pt x="753497" y="681206"/>
                    </a:cubicBezTo>
                    <a:cubicBezTo>
                      <a:pt x="915110" y="587938"/>
                      <a:pt x="1045035" y="475065"/>
                      <a:pt x="1124634" y="367783"/>
                    </a:cubicBezTo>
                    <a:cubicBezTo>
                      <a:pt x="1164467" y="314142"/>
                      <a:pt x="1191668" y="261813"/>
                      <a:pt x="1203887" y="213902"/>
                    </a:cubicBezTo>
                    <a:cubicBezTo>
                      <a:pt x="1216175" y="165992"/>
                      <a:pt x="1213345" y="122223"/>
                      <a:pt x="1192565" y="86324"/>
                    </a:cubicBezTo>
                    <a:lnTo>
                      <a:pt x="1192565" y="86324"/>
                    </a:lnTo>
                    <a:close/>
                    <a:moveTo>
                      <a:pt x="1186559" y="89776"/>
                    </a:moveTo>
                    <a:cubicBezTo>
                      <a:pt x="1206165" y="123811"/>
                      <a:pt x="1209134" y="165439"/>
                      <a:pt x="1197191" y="212177"/>
                    </a:cubicBezTo>
                    <a:cubicBezTo>
                      <a:pt x="1185247" y="258914"/>
                      <a:pt x="1158461" y="310484"/>
                      <a:pt x="1119042" y="363641"/>
                    </a:cubicBezTo>
                    <a:cubicBezTo>
                      <a:pt x="1040203" y="469956"/>
                      <a:pt x="910899" y="582347"/>
                      <a:pt x="750045" y="675200"/>
                    </a:cubicBezTo>
                    <a:cubicBezTo>
                      <a:pt x="589192" y="768122"/>
                      <a:pt x="427165" y="823903"/>
                      <a:pt x="295721" y="839091"/>
                    </a:cubicBezTo>
                    <a:cubicBezTo>
                      <a:pt x="229998" y="846685"/>
                      <a:pt x="171939" y="844061"/>
                      <a:pt x="125478" y="831014"/>
                    </a:cubicBezTo>
                    <a:cubicBezTo>
                      <a:pt x="79086" y="817966"/>
                      <a:pt x="44430" y="794632"/>
                      <a:pt x="24755" y="760597"/>
                    </a:cubicBezTo>
                    <a:cubicBezTo>
                      <a:pt x="5149" y="726562"/>
                      <a:pt x="2180" y="684934"/>
                      <a:pt x="14123" y="638197"/>
                    </a:cubicBezTo>
                    <a:cubicBezTo>
                      <a:pt x="26067" y="591459"/>
                      <a:pt x="52783" y="539890"/>
                      <a:pt x="92203" y="486732"/>
                    </a:cubicBezTo>
                    <a:cubicBezTo>
                      <a:pt x="171042" y="380417"/>
                      <a:pt x="300346" y="268027"/>
                      <a:pt x="461268" y="175173"/>
                    </a:cubicBezTo>
                    <a:cubicBezTo>
                      <a:pt x="622191" y="82251"/>
                      <a:pt x="784149" y="26539"/>
                      <a:pt x="915593" y="11351"/>
                    </a:cubicBezTo>
                    <a:cubicBezTo>
                      <a:pt x="981315" y="3757"/>
                      <a:pt x="1039444" y="6381"/>
                      <a:pt x="1085836" y="19429"/>
                    </a:cubicBezTo>
                    <a:cubicBezTo>
                      <a:pt x="1132297" y="32407"/>
                      <a:pt x="1166953" y="55810"/>
                      <a:pt x="1186559" y="89776"/>
                    </a:cubicBezTo>
                    <a:close/>
                  </a:path>
                </a:pathLst>
              </a:custGeom>
              <a:solidFill>
                <a:srgbClr val="90A1E5"/>
              </a:solidFill>
              <a:ln w="685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E46AA2C-9E8F-DF3F-576E-62D814A0DB89}"/>
                  </a:ext>
                </a:extLst>
              </p:cNvPr>
              <p:cNvSpPr/>
              <p:nvPr/>
            </p:nvSpPr>
            <p:spPr>
              <a:xfrm>
                <a:off x="6248348" y="2995900"/>
                <a:ext cx="1211082" cy="850102"/>
              </a:xfrm>
              <a:custGeom>
                <a:avLst/>
                <a:gdLst>
                  <a:gd name="connsiteX0" fmla="*/ 1192565 w 1211082"/>
                  <a:gd name="connsiteY0" fmla="*/ 763980 h 850102"/>
                  <a:gd name="connsiteX1" fmla="*/ 1203887 w 1211082"/>
                  <a:gd name="connsiteY1" fmla="*/ 636402 h 850102"/>
                  <a:gd name="connsiteX2" fmla="*/ 1124634 w 1211082"/>
                  <a:gd name="connsiteY2" fmla="*/ 482521 h 850102"/>
                  <a:gd name="connsiteX3" fmla="*/ 753497 w 1211082"/>
                  <a:gd name="connsiteY3" fmla="*/ 169098 h 850102"/>
                  <a:gd name="connsiteX4" fmla="*/ 296480 w 1211082"/>
                  <a:gd name="connsiteY4" fmla="*/ 4379 h 850102"/>
                  <a:gd name="connsiteX5" fmla="*/ 123545 w 1211082"/>
                  <a:gd name="connsiteY5" fmla="*/ 12663 h 850102"/>
                  <a:gd name="connsiteX6" fmla="*/ 18680 w 1211082"/>
                  <a:gd name="connsiteY6" fmla="*/ 86324 h 850102"/>
                  <a:gd name="connsiteX7" fmla="*/ 7358 w 1211082"/>
                  <a:gd name="connsiteY7" fmla="*/ 213902 h 850102"/>
                  <a:gd name="connsiteX8" fmla="*/ 86611 w 1211082"/>
                  <a:gd name="connsiteY8" fmla="*/ 367783 h 850102"/>
                  <a:gd name="connsiteX9" fmla="*/ 457748 w 1211082"/>
                  <a:gd name="connsiteY9" fmla="*/ 681206 h 850102"/>
                  <a:gd name="connsiteX10" fmla="*/ 914765 w 1211082"/>
                  <a:gd name="connsiteY10" fmla="*/ 845925 h 850102"/>
                  <a:gd name="connsiteX11" fmla="*/ 1087700 w 1211082"/>
                  <a:gd name="connsiteY11" fmla="*/ 837641 h 850102"/>
                  <a:gd name="connsiteX12" fmla="*/ 1192565 w 1211082"/>
                  <a:gd name="connsiteY12" fmla="*/ 763980 h 850102"/>
                  <a:gd name="connsiteX13" fmla="*/ 1192565 w 1211082"/>
                  <a:gd name="connsiteY13" fmla="*/ 763980 h 850102"/>
                  <a:gd name="connsiteX14" fmla="*/ 1186559 w 1211082"/>
                  <a:gd name="connsiteY14" fmla="*/ 760528 h 850102"/>
                  <a:gd name="connsiteX15" fmla="*/ 1085836 w 1211082"/>
                  <a:gd name="connsiteY15" fmla="*/ 830945 h 850102"/>
                  <a:gd name="connsiteX16" fmla="*/ 915593 w 1211082"/>
                  <a:gd name="connsiteY16" fmla="*/ 839022 h 850102"/>
                  <a:gd name="connsiteX17" fmla="*/ 461268 w 1211082"/>
                  <a:gd name="connsiteY17" fmla="*/ 675200 h 850102"/>
                  <a:gd name="connsiteX18" fmla="*/ 92203 w 1211082"/>
                  <a:gd name="connsiteY18" fmla="*/ 363641 h 850102"/>
                  <a:gd name="connsiteX19" fmla="*/ 14123 w 1211082"/>
                  <a:gd name="connsiteY19" fmla="*/ 212177 h 850102"/>
                  <a:gd name="connsiteX20" fmla="*/ 24755 w 1211082"/>
                  <a:gd name="connsiteY20" fmla="*/ 89776 h 850102"/>
                  <a:gd name="connsiteX21" fmla="*/ 125478 w 1211082"/>
                  <a:gd name="connsiteY21" fmla="*/ 19360 h 850102"/>
                  <a:gd name="connsiteX22" fmla="*/ 295721 w 1211082"/>
                  <a:gd name="connsiteY22" fmla="*/ 11282 h 850102"/>
                  <a:gd name="connsiteX23" fmla="*/ 750045 w 1211082"/>
                  <a:gd name="connsiteY23" fmla="*/ 175035 h 850102"/>
                  <a:gd name="connsiteX24" fmla="*/ 1119111 w 1211082"/>
                  <a:gd name="connsiteY24" fmla="*/ 486594 h 850102"/>
                  <a:gd name="connsiteX25" fmla="*/ 1197190 w 1211082"/>
                  <a:gd name="connsiteY25" fmla="*/ 638058 h 850102"/>
                  <a:gd name="connsiteX26" fmla="*/ 1186559 w 1211082"/>
                  <a:gd name="connsiteY26" fmla="*/ 760528 h 85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1082" h="850102">
                    <a:moveTo>
                      <a:pt x="1192565" y="763980"/>
                    </a:moveTo>
                    <a:cubicBezTo>
                      <a:pt x="1213276" y="728081"/>
                      <a:pt x="1216175" y="684313"/>
                      <a:pt x="1203887" y="636402"/>
                    </a:cubicBezTo>
                    <a:cubicBezTo>
                      <a:pt x="1191668" y="588422"/>
                      <a:pt x="1164398" y="536162"/>
                      <a:pt x="1124634" y="482521"/>
                    </a:cubicBezTo>
                    <a:cubicBezTo>
                      <a:pt x="1045035" y="375170"/>
                      <a:pt x="915110" y="262366"/>
                      <a:pt x="753497" y="169098"/>
                    </a:cubicBezTo>
                    <a:cubicBezTo>
                      <a:pt x="591884" y="75831"/>
                      <a:pt x="429236" y="19705"/>
                      <a:pt x="296480" y="4379"/>
                    </a:cubicBezTo>
                    <a:cubicBezTo>
                      <a:pt x="230136" y="-3284"/>
                      <a:pt x="171180" y="-730"/>
                      <a:pt x="123545" y="12663"/>
                    </a:cubicBezTo>
                    <a:cubicBezTo>
                      <a:pt x="75910" y="26056"/>
                      <a:pt x="39390" y="50426"/>
                      <a:pt x="18680" y="86324"/>
                    </a:cubicBezTo>
                    <a:cubicBezTo>
                      <a:pt x="-2031" y="122223"/>
                      <a:pt x="-4862" y="165992"/>
                      <a:pt x="7358" y="213902"/>
                    </a:cubicBezTo>
                    <a:cubicBezTo>
                      <a:pt x="19577" y="261882"/>
                      <a:pt x="46846" y="314143"/>
                      <a:pt x="86611" y="367783"/>
                    </a:cubicBezTo>
                    <a:cubicBezTo>
                      <a:pt x="166209" y="475134"/>
                      <a:pt x="296135" y="587939"/>
                      <a:pt x="457748" y="681206"/>
                    </a:cubicBezTo>
                    <a:cubicBezTo>
                      <a:pt x="619361" y="774473"/>
                      <a:pt x="782009" y="830599"/>
                      <a:pt x="914765" y="845925"/>
                    </a:cubicBezTo>
                    <a:cubicBezTo>
                      <a:pt x="981108" y="853588"/>
                      <a:pt x="1040065" y="851034"/>
                      <a:pt x="1087700" y="837641"/>
                    </a:cubicBezTo>
                    <a:cubicBezTo>
                      <a:pt x="1135403" y="824179"/>
                      <a:pt x="1171854" y="799878"/>
                      <a:pt x="1192565" y="763980"/>
                    </a:cubicBezTo>
                    <a:lnTo>
                      <a:pt x="1192565" y="763980"/>
                    </a:lnTo>
                    <a:close/>
                    <a:moveTo>
                      <a:pt x="1186559" y="760528"/>
                    </a:moveTo>
                    <a:cubicBezTo>
                      <a:pt x="1166953" y="794563"/>
                      <a:pt x="1132297" y="817897"/>
                      <a:pt x="1085836" y="830945"/>
                    </a:cubicBezTo>
                    <a:cubicBezTo>
                      <a:pt x="1039444" y="843992"/>
                      <a:pt x="981315" y="846616"/>
                      <a:pt x="915593" y="839022"/>
                    </a:cubicBezTo>
                    <a:cubicBezTo>
                      <a:pt x="784149" y="823903"/>
                      <a:pt x="622122" y="768053"/>
                      <a:pt x="461268" y="675200"/>
                    </a:cubicBezTo>
                    <a:cubicBezTo>
                      <a:pt x="300346" y="582278"/>
                      <a:pt x="171042" y="469956"/>
                      <a:pt x="92203" y="363641"/>
                    </a:cubicBezTo>
                    <a:cubicBezTo>
                      <a:pt x="52783" y="310484"/>
                      <a:pt x="25997" y="258914"/>
                      <a:pt x="14123" y="212177"/>
                    </a:cubicBezTo>
                    <a:cubicBezTo>
                      <a:pt x="2180" y="165439"/>
                      <a:pt x="5149" y="123742"/>
                      <a:pt x="24755" y="89776"/>
                    </a:cubicBezTo>
                    <a:cubicBezTo>
                      <a:pt x="44361" y="55741"/>
                      <a:pt x="79017" y="32407"/>
                      <a:pt x="125478" y="19360"/>
                    </a:cubicBezTo>
                    <a:cubicBezTo>
                      <a:pt x="171870" y="6312"/>
                      <a:pt x="229998" y="3688"/>
                      <a:pt x="295721" y="11282"/>
                    </a:cubicBezTo>
                    <a:cubicBezTo>
                      <a:pt x="427165" y="26332"/>
                      <a:pt x="589123" y="82182"/>
                      <a:pt x="750045" y="175035"/>
                    </a:cubicBezTo>
                    <a:cubicBezTo>
                      <a:pt x="910968" y="267958"/>
                      <a:pt x="1040272" y="380279"/>
                      <a:pt x="1119111" y="486594"/>
                    </a:cubicBezTo>
                    <a:cubicBezTo>
                      <a:pt x="1158530" y="539752"/>
                      <a:pt x="1185316" y="591321"/>
                      <a:pt x="1197190" y="638058"/>
                    </a:cubicBezTo>
                    <a:cubicBezTo>
                      <a:pt x="1209134" y="684796"/>
                      <a:pt x="1206234" y="726493"/>
                      <a:pt x="1186559" y="760528"/>
                    </a:cubicBezTo>
                    <a:close/>
                  </a:path>
                </a:pathLst>
              </a:custGeom>
              <a:solidFill>
                <a:srgbClr val="90A1E5"/>
              </a:solidFill>
              <a:ln w="6856" cap="flat">
                <a:noFill/>
                <a:prstDash val="solid"/>
                <a:miter/>
              </a:ln>
            </p:spPr>
            <p:txBody>
              <a:bodyPr rtlCol="0" anchor="ctr"/>
              <a:lstStyle/>
              <a:p>
                <a:endParaRPr lang="en-US"/>
              </a:p>
            </p:txBody>
          </p:sp>
          <p:grpSp>
            <p:nvGrpSpPr>
              <p:cNvPr id="28" name="Graphic 2">
                <a:extLst>
                  <a:ext uri="{FF2B5EF4-FFF2-40B4-BE49-F238E27FC236}">
                    <a16:creationId xmlns:a16="http://schemas.microsoft.com/office/drawing/2014/main" id="{BE4201AB-6C04-4CBA-A400-79816B3CDB19}"/>
                  </a:ext>
                </a:extLst>
              </p:cNvPr>
              <p:cNvGrpSpPr/>
              <p:nvPr/>
            </p:nvGrpSpPr>
            <p:grpSpPr>
              <a:xfrm>
                <a:off x="6491872" y="3058858"/>
                <a:ext cx="724071" cy="724090"/>
                <a:chOff x="6491872" y="3058858"/>
                <a:chExt cx="724071" cy="724090"/>
              </a:xfrm>
              <a:solidFill>
                <a:srgbClr val="9950C3"/>
              </a:solidFill>
            </p:grpSpPr>
            <p:sp>
              <p:nvSpPr>
                <p:cNvPr id="79" name="Freeform: Shape 78">
                  <a:extLst>
                    <a:ext uri="{FF2B5EF4-FFF2-40B4-BE49-F238E27FC236}">
                      <a16:creationId xmlns:a16="http://schemas.microsoft.com/office/drawing/2014/main" id="{FB3CAE5B-1622-B85A-78F3-A389121F1A91}"/>
                    </a:ext>
                  </a:extLst>
                </p:cNvPr>
                <p:cNvSpPr/>
                <p:nvPr/>
              </p:nvSpPr>
              <p:spPr>
                <a:xfrm>
                  <a:off x="6969440" y="3132796"/>
                  <a:ext cx="172278" cy="172589"/>
                </a:xfrm>
                <a:custGeom>
                  <a:avLst/>
                  <a:gdLst>
                    <a:gd name="connsiteX0" fmla="*/ 147449 w 172278"/>
                    <a:gd name="connsiteY0" fmla="*/ 147392 h 172589"/>
                    <a:gd name="connsiteX1" fmla="*/ 25394 w 172278"/>
                    <a:gd name="connsiteY1" fmla="*/ 147392 h 172589"/>
                    <a:gd name="connsiteX2" fmla="*/ 25394 w 172278"/>
                    <a:gd name="connsiteY2" fmla="*/ 25337 h 172589"/>
                    <a:gd name="connsiteX3" fmla="*/ 25394 w 172278"/>
                    <a:gd name="connsiteY3" fmla="*/ 25337 h 172589"/>
                    <a:gd name="connsiteX4" fmla="*/ 147449 w 172278"/>
                    <a:gd name="connsiteY4" fmla="*/ 25337 h 172589"/>
                    <a:gd name="connsiteX5" fmla="*/ 147449 w 172278"/>
                    <a:gd name="connsiteY5" fmla="*/ 25337 h 172589"/>
                    <a:gd name="connsiteX6" fmla="*/ 147449 w 172278"/>
                    <a:gd name="connsiteY6" fmla="*/ 147392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78" h="172589">
                      <a:moveTo>
                        <a:pt x="147449" y="147392"/>
                      </a:moveTo>
                      <a:cubicBezTo>
                        <a:pt x="113760" y="181082"/>
                        <a:pt x="59152" y="181082"/>
                        <a:pt x="25394" y="147392"/>
                      </a:cubicBezTo>
                      <a:cubicBezTo>
                        <a:pt x="-8296" y="113703"/>
                        <a:pt x="-8296" y="59096"/>
                        <a:pt x="25394" y="25337"/>
                      </a:cubicBezTo>
                      <a:lnTo>
                        <a:pt x="25394" y="25337"/>
                      </a:lnTo>
                      <a:cubicBezTo>
                        <a:pt x="59083" y="-8352"/>
                        <a:pt x="113691" y="-8352"/>
                        <a:pt x="147449" y="25337"/>
                      </a:cubicBezTo>
                      <a:lnTo>
                        <a:pt x="147449" y="25337"/>
                      </a:lnTo>
                      <a:cubicBezTo>
                        <a:pt x="180863" y="58957"/>
                        <a:pt x="180586" y="113496"/>
                        <a:pt x="147449" y="147392"/>
                      </a:cubicBezTo>
                      <a:close/>
                    </a:path>
                  </a:pathLst>
                </a:custGeom>
                <a:solidFill>
                  <a:srgbClr val="9950C3"/>
                </a:solidFill>
                <a:ln w="6856"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997FF8D6-CFE3-BCA5-29C1-1732D1891DD0}"/>
                    </a:ext>
                  </a:extLst>
                </p:cNvPr>
                <p:cNvSpPr/>
                <p:nvPr/>
              </p:nvSpPr>
              <p:spPr>
                <a:xfrm>
                  <a:off x="6564736" y="3536518"/>
                  <a:ext cx="174691" cy="172520"/>
                </a:xfrm>
                <a:custGeom>
                  <a:avLst/>
                  <a:gdLst>
                    <a:gd name="connsiteX0" fmla="*/ 148439 w 174691"/>
                    <a:gd name="connsiteY0" fmla="*/ 147385 h 172520"/>
                    <a:gd name="connsiteX1" fmla="*/ 26384 w 174691"/>
                    <a:gd name="connsiteY1" fmla="*/ 147385 h 172520"/>
                    <a:gd name="connsiteX2" fmla="*/ 24312 w 174691"/>
                    <a:gd name="connsiteY2" fmla="*/ 26089 h 172520"/>
                    <a:gd name="connsiteX3" fmla="*/ 26384 w 174691"/>
                    <a:gd name="connsiteY3" fmla="*/ 25398 h 172520"/>
                    <a:gd name="connsiteX4" fmla="*/ 148439 w 174691"/>
                    <a:gd name="connsiteY4" fmla="*/ 25398 h 172520"/>
                    <a:gd name="connsiteX5" fmla="*/ 148439 w 174691"/>
                    <a:gd name="connsiteY5" fmla="*/ 25398 h 172520"/>
                    <a:gd name="connsiteX6" fmla="*/ 150510 w 174691"/>
                    <a:gd name="connsiteY6" fmla="*/ 146694 h 172520"/>
                    <a:gd name="connsiteX7" fmla="*/ 148439 w 174691"/>
                    <a:gd name="connsiteY7" fmla="*/ 147385 h 172520"/>
                    <a:gd name="connsiteX8" fmla="*/ 148439 w 174691"/>
                    <a:gd name="connsiteY8" fmla="*/ 147385 h 1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691" h="172520">
                      <a:moveTo>
                        <a:pt x="148439" y="147385"/>
                      </a:moveTo>
                      <a:cubicBezTo>
                        <a:pt x="114749" y="181074"/>
                        <a:pt x="60142" y="181074"/>
                        <a:pt x="26384" y="147385"/>
                      </a:cubicBezTo>
                      <a:cubicBezTo>
                        <a:pt x="-7720" y="114040"/>
                        <a:pt x="-8963" y="60123"/>
                        <a:pt x="24312" y="26089"/>
                      </a:cubicBezTo>
                      <a:cubicBezTo>
                        <a:pt x="24796" y="25605"/>
                        <a:pt x="25210" y="25191"/>
                        <a:pt x="26384" y="25398"/>
                      </a:cubicBezTo>
                      <a:cubicBezTo>
                        <a:pt x="60073" y="-8291"/>
                        <a:pt x="114680" y="-8291"/>
                        <a:pt x="148439" y="25398"/>
                      </a:cubicBezTo>
                      <a:lnTo>
                        <a:pt x="148439" y="25398"/>
                      </a:lnTo>
                      <a:cubicBezTo>
                        <a:pt x="182543" y="58743"/>
                        <a:pt x="183785" y="112660"/>
                        <a:pt x="150510" y="146694"/>
                      </a:cubicBezTo>
                      <a:cubicBezTo>
                        <a:pt x="150027" y="147178"/>
                        <a:pt x="149543" y="147592"/>
                        <a:pt x="148439" y="147385"/>
                      </a:cubicBezTo>
                      <a:lnTo>
                        <a:pt x="148439" y="147385"/>
                      </a:lnTo>
                      <a:close/>
                    </a:path>
                  </a:pathLst>
                </a:custGeom>
                <a:solidFill>
                  <a:srgbClr val="9950C3"/>
                </a:solidFill>
                <a:ln w="6856"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E600574-725D-06D0-0D20-2D0E4F4A076D}"/>
                    </a:ext>
                  </a:extLst>
                </p:cNvPr>
                <p:cNvSpPr/>
                <p:nvPr/>
              </p:nvSpPr>
              <p:spPr>
                <a:xfrm>
                  <a:off x="7043331" y="3408479"/>
                  <a:ext cx="172613" cy="172613"/>
                </a:xfrm>
                <a:custGeom>
                  <a:avLst/>
                  <a:gdLst>
                    <a:gd name="connsiteX0" fmla="*/ 64112 w 172613"/>
                    <a:gd name="connsiteY0" fmla="*/ 169779 h 172613"/>
                    <a:gd name="connsiteX1" fmla="*/ 3084 w 172613"/>
                    <a:gd name="connsiteY1" fmla="*/ 64086 h 172613"/>
                    <a:gd name="connsiteX2" fmla="*/ 3084 w 172613"/>
                    <a:gd name="connsiteY2" fmla="*/ 64086 h 172613"/>
                    <a:gd name="connsiteX3" fmla="*/ 108778 w 172613"/>
                    <a:gd name="connsiteY3" fmla="*/ 3058 h 172613"/>
                    <a:gd name="connsiteX4" fmla="*/ 108778 w 172613"/>
                    <a:gd name="connsiteY4" fmla="*/ 3058 h 172613"/>
                    <a:gd name="connsiteX5" fmla="*/ 169806 w 172613"/>
                    <a:gd name="connsiteY5" fmla="*/ 108752 h 172613"/>
                    <a:gd name="connsiteX6" fmla="*/ 64112 w 172613"/>
                    <a:gd name="connsiteY6" fmla="*/ 169779 h 172613"/>
                    <a:gd name="connsiteX7" fmla="*/ 64112 w 172613"/>
                    <a:gd name="connsiteY7" fmla="*/ 169779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13" h="172613">
                      <a:moveTo>
                        <a:pt x="64112" y="169779"/>
                      </a:moveTo>
                      <a:cubicBezTo>
                        <a:pt x="18065" y="157422"/>
                        <a:pt x="-9204" y="110132"/>
                        <a:pt x="3084" y="64086"/>
                      </a:cubicBezTo>
                      <a:lnTo>
                        <a:pt x="3084" y="64086"/>
                      </a:lnTo>
                      <a:cubicBezTo>
                        <a:pt x="15442" y="18039"/>
                        <a:pt x="62731" y="-9231"/>
                        <a:pt x="108778" y="3058"/>
                      </a:cubicBezTo>
                      <a:lnTo>
                        <a:pt x="108778" y="3058"/>
                      </a:lnTo>
                      <a:cubicBezTo>
                        <a:pt x="154825" y="15415"/>
                        <a:pt x="182094" y="62705"/>
                        <a:pt x="169806" y="108752"/>
                      </a:cubicBezTo>
                      <a:cubicBezTo>
                        <a:pt x="157448" y="154799"/>
                        <a:pt x="110159" y="182068"/>
                        <a:pt x="64112" y="169779"/>
                      </a:cubicBezTo>
                      <a:lnTo>
                        <a:pt x="64112" y="169779"/>
                      </a:lnTo>
                      <a:close/>
                    </a:path>
                  </a:pathLst>
                </a:custGeom>
                <a:solidFill>
                  <a:srgbClr val="9950C3"/>
                </a:solidFill>
                <a:ln w="6856"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5358146B-4683-268E-B022-42823FC0FC19}"/>
                    </a:ext>
                  </a:extLst>
                </p:cNvPr>
                <p:cNvSpPr/>
                <p:nvPr/>
              </p:nvSpPr>
              <p:spPr>
                <a:xfrm>
                  <a:off x="6491872" y="3260742"/>
                  <a:ext cx="172613" cy="172613"/>
                </a:xfrm>
                <a:custGeom>
                  <a:avLst/>
                  <a:gdLst>
                    <a:gd name="connsiteX0" fmla="*/ 64028 w 172613"/>
                    <a:gd name="connsiteY0" fmla="*/ 169757 h 172613"/>
                    <a:gd name="connsiteX1" fmla="*/ 3000 w 172613"/>
                    <a:gd name="connsiteY1" fmla="*/ 64063 h 172613"/>
                    <a:gd name="connsiteX2" fmla="*/ 3000 w 172613"/>
                    <a:gd name="connsiteY2" fmla="*/ 64063 h 172613"/>
                    <a:gd name="connsiteX3" fmla="*/ 108694 w 172613"/>
                    <a:gd name="connsiteY3" fmla="*/ 3035 h 172613"/>
                    <a:gd name="connsiteX4" fmla="*/ 108694 w 172613"/>
                    <a:gd name="connsiteY4" fmla="*/ 3035 h 172613"/>
                    <a:gd name="connsiteX5" fmla="*/ 169722 w 172613"/>
                    <a:gd name="connsiteY5" fmla="*/ 108729 h 172613"/>
                    <a:gd name="connsiteX6" fmla="*/ 169722 w 172613"/>
                    <a:gd name="connsiteY6" fmla="*/ 108729 h 172613"/>
                    <a:gd name="connsiteX7" fmla="*/ 64028 w 172613"/>
                    <a:gd name="connsiteY7" fmla="*/ 169757 h 172613"/>
                    <a:gd name="connsiteX8" fmla="*/ 64028 w 172613"/>
                    <a:gd name="connsiteY8" fmla="*/ 169757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64028" y="169757"/>
                      </a:moveTo>
                      <a:cubicBezTo>
                        <a:pt x="17981" y="157400"/>
                        <a:pt x="-9288" y="110110"/>
                        <a:pt x="3000" y="64063"/>
                      </a:cubicBezTo>
                      <a:lnTo>
                        <a:pt x="3000" y="64063"/>
                      </a:lnTo>
                      <a:cubicBezTo>
                        <a:pt x="15358" y="18016"/>
                        <a:pt x="62647" y="-9253"/>
                        <a:pt x="108694" y="3035"/>
                      </a:cubicBezTo>
                      <a:lnTo>
                        <a:pt x="108694" y="3035"/>
                      </a:lnTo>
                      <a:cubicBezTo>
                        <a:pt x="154741" y="15393"/>
                        <a:pt x="182010" y="62682"/>
                        <a:pt x="169722" y="108729"/>
                      </a:cubicBezTo>
                      <a:lnTo>
                        <a:pt x="169722" y="108729"/>
                      </a:lnTo>
                      <a:cubicBezTo>
                        <a:pt x="157434" y="154776"/>
                        <a:pt x="110075" y="182045"/>
                        <a:pt x="64028" y="169757"/>
                      </a:cubicBezTo>
                      <a:lnTo>
                        <a:pt x="64028" y="169757"/>
                      </a:lnTo>
                      <a:close/>
                    </a:path>
                  </a:pathLst>
                </a:custGeom>
                <a:solidFill>
                  <a:srgbClr val="9950C3"/>
                </a:solidFill>
                <a:ln w="6856"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1CCC96B3-C7BA-B3D4-B064-B13DC7DCD611}"/>
                    </a:ext>
                  </a:extLst>
                </p:cNvPr>
                <p:cNvSpPr/>
                <p:nvPr/>
              </p:nvSpPr>
              <p:spPr>
                <a:xfrm>
                  <a:off x="6841515" y="3610316"/>
                  <a:ext cx="172660" cy="172632"/>
                </a:xfrm>
                <a:custGeom>
                  <a:avLst/>
                  <a:gdLst>
                    <a:gd name="connsiteX0" fmla="*/ 3077 w 172660"/>
                    <a:gd name="connsiteY0" fmla="*/ 108806 h 172632"/>
                    <a:gd name="connsiteX1" fmla="*/ 64105 w 172660"/>
                    <a:gd name="connsiteY1" fmla="*/ 3112 h 172632"/>
                    <a:gd name="connsiteX2" fmla="*/ 64105 w 172660"/>
                    <a:gd name="connsiteY2" fmla="*/ 3112 h 172632"/>
                    <a:gd name="connsiteX3" fmla="*/ 169799 w 172660"/>
                    <a:gd name="connsiteY3" fmla="*/ 64140 h 172632"/>
                    <a:gd name="connsiteX4" fmla="*/ 169799 w 172660"/>
                    <a:gd name="connsiteY4" fmla="*/ 64140 h 172632"/>
                    <a:gd name="connsiteX5" fmla="*/ 108771 w 172660"/>
                    <a:gd name="connsiteY5" fmla="*/ 169834 h 172632"/>
                    <a:gd name="connsiteX6" fmla="*/ 3077 w 172660"/>
                    <a:gd name="connsiteY6" fmla="*/ 108806 h 172632"/>
                    <a:gd name="connsiteX7" fmla="*/ 3077 w 172660"/>
                    <a:gd name="connsiteY7" fmla="*/ 108806 h 17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60" h="172632">
                      <a:moveTo>
                        <a:pt x="3077" y="108806"/>
                      </a:moveTo>
                      <a:cubicBezTo>
                        <a:pt x="-9280" y="62759"/>
                        <a:pt x="18058" y="15470"/>
                        <a:pt x="64105" y="3112"/>
                      </a:cubicBezTo>
                      <a:lnTo>
                        <a:pt x="64105" y="3112"/>
                      </a:lnTo>
                      <a:cubicBezTo>
                        <a:pt x="110152" y="-9245"/>
                        <a:pt x="157441" y="18093"/>
                        <a:pt x="169799" y="64140"/>
                      </a:cubicBezTo>
                      <a:lnTo>
                        <a:pt x="169799" y="64140"/>
                      </a:lnTo>
                      <a:cubicBezTo>
                        <a:pt x="182156" y="110187"/>
                        <a:pt x="154818" y="157476"/>
                        <a:pt x="108771" y="169834"/>
                      </a:cubicBezTo>
                      <a:cubicBezTo>
                        <a:pt x="62724" y="182122"/>
                        <a:pt x="15365" y="154784"/>
                        <a:pt x="3077" y="108806"/>
                      </a:cubicBezTo>
                      <a:lnTo>
                        <a:pt x="3077" y="108806"/>
                      </a:lnTo>
                      <a:close/>
                    </a:path>
                  </a:pathLst>
                </a:custGeom>
                <a:solidFill>
                  <a:srgbClr val="9950C3"/>
                </a:solidFill>
                <a:ln w="6856"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B6361288-AEE9-EAB7-7516-9EA08069A46F}"/>
                    </a:ext>
                  </a:extLst>
                </p:cNvPr>
                <p:cNvSpPr/>
                <p:nvPr/>
              </p:nvSpPr>
              <p:spPr>
                <a:xfrm>
                  <a:off x="6693710" y="3058858"/>
                  <a:ext cx="172660" cy="172660"/>
                </a:xfrm>
                <a:custGeom>
                  <a:avLst/>
                  <a:gdLst>
                    <a:gd name="connsiteX0" fmla="*/ 3055 w 172660"/>
                    <a:gd name="connsiteY0" fmla="*/ 108722 h 172660"/>
                    <a:gd name="connsiteX1" fmla="*/ 64082 w 172660"/>
                    <a:gd name="connsiteY1" fmla="*/ 3028 h 172660"/>
                    <a:gd name="connsiteX2" fmla="*/ 64082 w 172660"/>
                    <a:gd name="connsiteY2" fmla="*/ 3028 h 172660"/>
                    <a:gd name="connsiteX3" fmla="*/ 169776 w 172660"/>
                    <a:gd name="connsiteY3" fmla="*/ 64056 h 172660"/>
                    <a:gd name="connsiteX4" fmla="*/ 169776 w 172660"/>
                    <a:gd name="connsiteY4" fmla="*/ 64056 h 172660"/>
                    <a:gd name="connsiteX5" fmla="*/ 108749 w 172660"/>
                    <a:gd name="connsiteY5" fmla="*/ 169750 h 172660"/>
                    <a:gd name="connsiteX6" fmla="*/ 108749 w 172660"/>
                    <a:gd name="connsiteY6" fmla="*/ 169750 h 172660"/>
                    <a:gd name="connsiteX7" fmla="*/ 3055 w 172660"/>
                    <a:gd name="connsiteY7" fmla="*/ 108722 h 172660"/>
                    <a:gd name="connsiteX8" fmla="*/ 3055 w 172660"/>
                    <a:gd name="connsiteY8" fmla="*/ 108722 h 172660"/>
                    <a:gd name="connsiteX9" fmla="*/ 3055 w 172660"/>
                    <a:gd name="connsiteY9" fmla="*/ 108722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60" h="172660">
                      <a:moveTo>
                        <a:pt x="3055" y="108722"/>
                      </a:moveTo>
                      <a:cubicBezTo>
                        <a:pt x="-9303" y="62675"/>
                        <a:pt x="18035" y="15386"/>
                        <a:pt x="64082" y="3028"/>
                      </a:cubicBezTo>
                      <a:lnTo>
                        <a:pt x="64082" y="3028"/>
                      </a:lnTo>
                      <a:cubicBezTo>
                        <a:pt x="110129" y="-9329"/>
                        <a:pt x="157419" y="18009"/>
                        <a:pt x="169776" y="64056"/>
                      </a:cubicBezTo>
                      <a:lnTo>
                        <a:pt x="169776" y="64056"/>
                      </a:lnTo>
                      <a:cubicBezTo>
                        <a:pt x="182134" y="110103"/>
                        <a:pt x="154795" y="157392"/>
                        <a:pt x="108749" y="169750"/>
                      </a:cubicBezTo>
                      <a:lnTo>
                        <a:pt x="108749" y="169750"/>
                      </a:lnTo>
                      <a:cubicBezTo>
                        <a:pt x="62702" y="182107"/>
                        <a:pt x="15412" y="154769"/>
                        <a:pt x="3055" y="108722"/>
                      </a:cubicBezTo>
                      <a:lnTo>
                        <a:pt x="3055" y="108722"/>
                      </a:lnTo>
                      <a:lnTo>
                        <a:pt x="3055" y="108722"/>
                      </a:lnTo>
                      <a:close/>
                    </a:path>
                  </a:pathLst>
                </a:custGeom>
                <a:solidFill>
                  <a:srgbClr val="9950C3"/>
                </a:solidFill>
                <a:ln w="6856" cap="flat">
                  <a:noFill/>
                  <a:prstDash val="solid"/>
                  <a:miter/>
                </a:ln>
              </p:spPr>
              <p:txBody>
                <a:bodyPr rtlCol="0" anchor="ctr"/>
                <a:lstStyle/>
                <a:p>
                  <a:endParaRPr lang="en-US"/>
                </a:p>
              </p:txBody>
            </p:sp>
          </p:grpSp>
          <p:grpSp>
            <p:nvGrpSpPr>
              <p:cNvPr id="29" name="Graphic 2">
                <a:extLst>
                  <a:ext uri="{FF2B5EF4-FFF2-40B4-BE49-F238E27FC236}">
                    <a16:creationId xmlns:a16="http://schemas.microsoft.com/office/drawing/2014/main" id="{C8F13105-6021-76CD-B876-21517685B826}"/>
                  </a:ext>
                </a:extLst>
              </p:cNvPr>
              <p:cNvGrpSpPr/>
              <p:nvPr/>
            </p:nvGrpSpPr>
            <p:grpSpPr>
              <a:xfrm>
                <a:off x="6491849" y="3058881"/>
                <a:ext cx="724095" cy="724071"/>
                <a:chOff x="6491849" y="3058881"/>
                <a:chExt cx="724095" cy="724071"/>
              </a:xfrm>
              <a:solidFill>
                <a:srgbClr val="5E68E3"/>
              </a:solidFill>
            </p:grpSpPr>
            <p:sp>
              <p:nvSpPr>
                <p:cNvPr id="73" name="Freeform: Shape 72">
                  <a:extLst>
                    <a:ext uri="{FF2B5EF4-FFF2-40B4-BE49-F238E27FC236}">
                      <a16:creationId xmlns:a16="http://schemas.microsoft.com/office/drawing/2014/main" id="{71BA34B1-2447-6001-48A1-7225B0E97574}"/>
                    </a:ext>
                  </a:extLst>
                </p:cNvPr>
                <p:cNvSpPr/>
                <p:nvPr/>
              </p:nvSpPr>
              <p:spPr>
                <a:xfrm>
                  <a:off x="6841470" y="3058881"/>
                  <a:ext cx="172637" cy="172613"/>
                </a:xfrm>
                <a:custGeom>
                  <a:avLst/>
                  <a:gdLst>
                    <a:gd name="connsiteX0" fmla="*/ 169775 w 172637"/>
                    <a:gd name="connsiteY0" fmla="*/ 108699 h 172613"/>
                    <a:gd name="connsiteX1" fmla="*/ 64081 w 172637"/>
                    <a:gd name="connsiteY1" fmla="*/ 169726 h 172613"/>
                    <a:gd name="connsiteX2" fmla="*/ 3053 w 172637"/>
                    <a:gd name="connsiteY2" fmla="*/ 64032 h 172613"/>
                    <a:gd name="connsiteX3" fmla="*/ 3053 w 172637"/>
                    <a:gd name="connsiteY3" fmla="*/ 64032 h 172613"/>
                    <a:gd name="connsiteX4" fmla="*/ 108747 w 172637"/>
                    <a:gd name="connsiteY4" fmla="*/ 3005 h 172613"/>
                    <a:gd name="connsiteX5" fmla="*/ 108747 w 172637"/>
                    <a:gd name="connsiteY5" fmla="*/ 3005 h 172613"/>
                    <a:gd name="connsiteX6" fmla="*/ 169775 w 172637"/>
                    <a:gd name="connsiteY6" fmla="*/ 108699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37" h="172613">
                      <a:moveTo>
                        <a:pt x="169775" y="108699"/>
                      </a:moveTo>
                      <a:cubicBezTo>
                        <a:pt x="157418" y="154746"/>
                        <a:pt x="110128" y="182015"/>
                        <a:pt x="64081" y="169726"/>
                      </a:cubicBezTo>
                      <a:cubicBezTo>
                        <a:pt x="18034" y="157369"/>
                        <a:pt x="-9235" y="110079"/>
                        <a:pt x="3053" y="64032"/>
                      </a:cubicBezTo>
                      <a:lnTo>
                        <a:pt x="3053" y="64032"/>
                      </a:lnTo>
                      <a:cubicBezTo>
                        <a:pt x="15411" y="17986"/>
                        <a:pt x="62700" y="-9284"/>
                        <a:pt x="108747" y="3005"/>
                      </a:cubicBezTo>
                      <a:lnTo>
                        <a:pt x="108747" y="3005"/>
                      </a:lnTo>
                      <a:cubicBezTo>
                        <a:pt x="154794" y="15362"/>
                        <a:pt x="182132" y="62652"/>
                        <a:pt x="169775" y="108699"/>
                      </a:cubicBezTo>
                      <a:close/>
                    </a:path>
                  </a:pathLst>
                </a:custGeom>
                <a:solidFill>
                  <a:srgbClr val="5E68E3"/>
                </a:solidFill>
                <a:ln w="6856"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9E21721-E765-B789-CA58-642F3E3B4448}"/>
                    </a:ext>
                  </a:extLst>
                </p:cNvPr>
                <p:cNvSpPr/>
                <p:nvPr/>
              </p:nvSpPr>
              <p:spPr>
                <a:xfrm>
                  <a:off x="6693733" y="3610340"/>
                  <a:ext cx="172613" cy="172613"/>
                </a:xfrm>
                <a:custGeom>
                  <a:avLst/>
                  <a:gdLst>
                    <a:gd name="connsiteX0" fmla="*/ 169753 w 172613"/>
                    <a:gd name="connsiteY0" fmla="*/ 108782 h 172613"/>
                    <a:gd name="connsiteX1" fmla="*/ 64059 w 172613"/>
                    <a:gd name="connsiteY1" fmla="*/ 169810 h 172613"/>
                    <a:gd name="connsiteX2" fmla="*/ 3031 w 172613"/>
                    <a:gd name="connsiteY2" fmla="*/ 64116 h 172613"/>
                    <a:gd name="connsiteX3" fmla="*/ 3031 w 172613"/>
                    <a:gd name="connsiteY3" fmla="*/ 64116 h 172613"/>
                    <a:gd name="connsiteX4" fmla="*/ 108725 w 172613"/>
                    <a:gd name="connsiteY4" fmla="*/ 3088 h 172613"/>
                    <a:gd name="connsiteX5" fmla="*/ 108725 w 172613"/>
                    <a:gd name="connsiteY5" fmla="*/ 3088 h 172613"/>
                    <a:gd name="connsiteX6" fmla="*/ 169753 w 172613"/>
                    <a:gd name="connsiteY6" fmla="*/ 108782 h 172613"/>
                    <a:gd name="connsiteX7" fmla="*/ 169753 w 172613"/>
                    <a:gd name="connsiteY7" fmla="*/ 108782 h 172613"/>
                    <a:gd name="connsiteX8" fmla="*/ 169753 w 172613"/>
                    <a:gd name="connsiteY8" fmla="*/ 108782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169753" y="108782"/>
                      </a:moveTo>
                      <a:cubicBezTo>
                        <a:pt x="157395" y="154829"/>
                        <a:pt x="110106" y="182098"/>
                        <a:pt x="64059" y="169810"/>
                      </a:cubicBezTo>
                      <a:cubicBezTo>
                        <a:pt x="18012" y="157453"/>
                        <a:pt x="-9257" y="110163"/>
                        <a:pt x="3031" y="64116"/>
                      </a:cubicBezTo>
                      <a:lnTo>
                        <a:pt x="3031" y="64116"/>
                      </a:lnTo>
                      <a:cubicBezTo>
                        <a:pt x="15388" y="18069"/>
                        <a:pt x="62678" y="-9200"/>
                        <a:pt x="108725" y="3088"/>
                      </a:cubicBezTo>
                      <a:lnTo>
                        <a:pt x="108725" y="3088"/>
                      </a:lnTo>
                      <a:cubicBezTo>
                        <a:pt x="154772" y="15446"/>
                        <a:pt x="182041" y="62735"/>
                        <a:pt x="169753" y="108782"/>
                      </a:cubicBezTo>
                      <a:cubicBezTo>
                        <a:pt x="169753" y="108782"/>
                        <a:pt x="169753" y="108782"/>
                        <a:pt x="169753" y="108782"/>
                      </a:cubicBezTo>
                      <a:lnTo>
                        <a:pt x="169753" y="108782"/>
                      </a:lnTo>
                      <a:close/>
                    </a:path>
                  </a:pathLst>
                </a:custGeom>
                <a:solidFill>
                  <a:srgbClr val="5E68E3"/>
                </a:solidFill>
                <a:ln w="6856"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0F28EE7-BB27-44F4-B952-20987FF8251B}"/>
                    </a:ext>
                  </a:extLst>
                </p:cNvPr>
                <p:cNvSpPr/>
                <p:nvPr/>
              </p:nvSpPr>
              <p:spPr>
                <a:xfrm>
                  <a:off x="7043307" y="3260719"/>
                  <a:ext cx="172637" cy="172660"/>
                </a:xfrm>
                <a:custGeom>
                  <a:avLst/>
                  <a:gdLst>
                    <a:gd name="connsiteX0" fmla="*/ 108802 w 172637"/>
                    <a:gd name="connsiteY0" fmla="*/ 169781 h 172660"/>
                    <a:gd name="connsiteX1" fmla="*/ 3108 w 172637"/>
                    <a:gd name="connsiteY1" fmla="*/ 108753 h 172660"/>
                    <a:gd name="connsiteX2" fmla="*/ 64135 w 172637"/>
                    <a:gd name="connsiteY2" fmla="*/ 3059 h 172660"/>
                    <a:gd name="connsiteX3" fmla="*/ 64135 w 172637"/>
                    <a:gd name="connsiteY3" fmla="*/ 3059 h 172660"/>
                    <a:gd name="connsiteX4" fmla="*/ 169829 w 172637"/>
                    <a:gd name="connsiteY4" fmla="*/ 64087 h 172660"/>
                    <a:gd name="connsiteX5" fmla="*/ 169829 w 172637"/>
                    <a:gd name="connsiteY5" fmla="*/ 64087 h 172660"/>
                    <a:gd name="connsiteX6" fmla="*/ 108802 w 172637"/>
                    <a:gd name="connsiteY6" fmla="*/ 169781 h 172660"/>
                    <a:gd name="connsiteX7" fmla="*/ 108802 w 172637"/>
                    <a:gd name="connsiteY7" fmla="*/ 169781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37" h="172660">
                      <a:moveTo>
                        <a:pt x="108802" y="169781"/>
                      </a:moveTo>
                      <a:cubicBezTo>
                        <a:pt x="62755" y="182138"/>
                        <a:pt x="15465" y="154800"/>
                        <a:pt x="3108" y="108753"/>
                      </a:cubicBezTo>
                      <a:cubicBezTo>
                        <a:pt x="-9250" y="62706"/>
                        <a:pt x="18088" y="15416"/>
                        <a:pt x="64135" y="3059"/>
                      </a:cubicBezTo>
                      <a:lnTo>
                        <a:pt x="64135" y="3059"/>
                      </a:lnTo>
                      <a:cubicBezTo>
                        <a:pt x="110182" y="-9298"/>
                        <a:pt x="157472" y="18040"/>
                        <a:pt x="169829" y="64087"/>
                      </a:cubicBezTo>
                      <a:lnTo>
                        <a:pt x="169829" y="64087"/>
                      </a:lnTo>
                      <a:cubicBezTo>
                        <a:pt x="182118" y="110134"/>
                        <a:pt x="154849" y="157423"/>
                        <a:pt x="108802" y="169781"/>
                      </a:cubicBezTo>
                      <a:lnTo>
                        <a:pt x="108802" y="169781"/>
                      </a:lnTo>
                      <a:close/>
                    </a:path>
                  </a:pathLst>
                </a:custGeom>
                <a:solidFill>
                  <a:srgbClr val="5E68E3"/>
                </a:solidFill>
                <a:ln w="6856"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7D31378B-0322-4799-92B6-845D43881113}"/>
                    </a:ext>
                  </a:extLst>
                </p:cNvPr>
                <p:cNvSpPr/>
                <p:nvPr/>
              </p:nvSpPr>
              <p:spPr>
                <a:xfrm>
                  <a:off x="6491849" y="3408455"/>
                  <a:ext cx="172660" cy="172660"/>
                </a:xfrm>
                <a:custGeom>
                  <a:avLst/>
                  <a:gdLst>
                    <a:gd name="connsiteX0" fmla="*/ 108718 w 172660"/>
                    <a:gd name="connsiteY0" fmla="*/ 169803 h 172660"/>
                    <a:gd name="connsiteX1" fmla="*/ 3024 w 172660"/>
                    <a:gd name="connsiteY1" fmla="*/ 108775 h 172660"/>
                    <a:gd name="connsiteX2" fmla="*/ 64052 w 172660"/>
                    <a:gd name="connsiteY2" fmla="*/ 3081 h 172660"/>
                    <a:gd name="connsiteX3" fmla="*/ 64052 w 172660"/>
                    <a:gd name="connsiteY3" fmla="*/ 3081 h 172660"/>
                    <a:gd name="connsiteX4" fmla="*/ 169746 w 172660"/>
                    <a:gd name="connsiteY4" fmla="*/ 64109 h 172660"/>
                    <a:gd name="connsiteX5" fmla="*/ 169746 w 172660"/>
                    <a:gd name="connsiteY5" fmla="*/ 64109 h 172660"/>
                    <a:gd name="connsiteX6" fmla="*/ 108718 w 172660"/>
                    <a:gd name="connsiteY6" fmla="*/ 169803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60" h="172660">
                      <a:moveTo>
                        <a:pt x="108718" y="169803"/>
                      </a:moveTo>
                      <a:cubicBezTo>
                        <a:pt x="62671" y="182160"/>
                        <a:pt x="15381" y="154822"/>
                        <a:pt x="3024" y="108775"/>
                      </a:cubicBezTo>
                      <a:cubicBezTo>
                        <a:pt x="-9333" y="62728"/>
                        <a:pt x="18005" y="15439"/>
                        <a:pt x="64052" y="3081"/>
                      </a:cubicBezTo>
                      <a:lnTo>
                        <a:pt x="64052" y="3081"/>
                      </a:lnTo>
                      <a:cubicBezTo>
                        <a:pt x="110099" y="-9276"/>
                        <a:pt x="157388" y="18062"/>
                        <a:pt x="169746" y="64109"/>
                      </a:cubicBezTo>
                      <a:lnTo>
                        <a:pt x="169746" y="64109"/>
                      </a:lnTo>
                      <a:cubicBezTo>
                        <a:pt x="182103" y="110156"/>
                        <a:pt x="154765" y="157446"/>
                        <a:pt x="108718" y="169803"/>
                      </a:cubicBezTo>
                      <a:close/>
                    </a:path>
                  </a:pathLst>
                </a:custGeom>
                <a:solidFill>
                  <a:srgbClr val="5E68E3"/>
                </a:solidFill>
                <a:ln w="6856"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843BC34-9D73-CFC9-803A-FEC66E4964AD}"/>
                    </a:ext>
                  </a:extLst>
                </p:cNvPr>
                <p:cNvSpPr/>
                <p:nvPr/>
              </p:nvSpPr>
              <p:spPr>
                <a:xfrm>
                  <a:off x="6968458" y="3536518"/>
                  <a:ext cx="173640" cy="172529"/>
                </a:xfrm>
                <a:custGeom>
                  <a:avLst/>
                  <a:gdLst>
                    <a:gd name="connsiteX0" fmla="*/ 26445 w 173640"/>
                    <a:gd name="connsiteY0" fmla="*/ 147385 h 172529"/>
                    <a:gd name="connsiteX1" fmla="*/ 24374 w 173640"/>
                    <a:gd name="connsiteY1" fmla="*/ 26089 h 172529"/>
                    <a:gd name="connsiteX2" fmla="*/ 26445 w 173640"/>
                    <a:gd name="connsiteY2" fmla="*/ 25398 h 172529"/>
                    <a:gd name="connsiteX3" fmla="*/ 148500 w 173640"/>
                    <a:gd name="connsiteY3" fmla="*/ 25398 h 172529"/>
                    <a:gd name="connsiteX4" fmla="*/ 148500 w 173640"/>
                    <a:gd name="connsiteY4" fmla="*/ 147454 h 172529"/>
                    <a:gd name="connsiteX5" fmla="*/ 148500 w 173640"/>
                    <a:gd name="connsiteY5" fmla="*/ 147454 h 172529"/>
                    <a:gd name="connsiteX6" fmla="*/ 26445 w 173640"/>
                    <a:gd name="connsiteY6" fmla="*/ 147385 h 172529"/>
                    <a:gd name="connsiteX7" fmla="*/ 26445 w 173640"/>
                    <a:gd name="connsiteY7" fmla="*/ 147385 h 1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640" h="172529">
                      <a:moveTo>
                        <a:pt x="26445" y="147385"/>
                      </a:moveTo>
                      <a:cubicBezTo>
                        <a:pt x="-7659" y="114040"/>
                        <a:pt x="-8902" y="60123"/>
                        <a:pt x="24374" y="26089"/>
                      </a:cubicBezTo>
                      <a:cubicBezTo>
                        <a:pt x="24857" y="25605"/>
                        <a:pt x="25271" y="25191"/>
                        <a:pt x="26445" y="25398"/>
                      </a:cubicBezTo>
                      <a:cubicBezTo>
                        <a:pt x="60134" y="-8291"/>
                        <a:pt x="114742" y="-8291"/>
                        <a:pt x="148500" y="25398"/>
                      </a:cubicBezTo>
                      <a:cubicBezTo>
                        <a:pt x="182190" y="59088"/>
                        <a:pt x="182190" y="113695"/>
                        <a:pt x="148500" y="147454"/>
                      </a:cubicBezTo>
                      <a:lnTo>
                        <a:pt x="148500" y="147454"/>
                      </a:lnTo>
                      <a:cubicBezTo>
                        <a:pt x="114742" y="181074"/>
                        <a:pt x="60134" y="181074"/>
                        <a:pt x="26445" y="147385"/>
                      </a:cubicBezTo>
                      <a:lnTo>
                        <a:pt x="26445" y="147385"/>
                      </a:lnTo>
                      <a:close/>
                    </a:path>
                  </a:pathLst>
                </a:custGeom>
                <a:solidFill>
                  <a:srgbClr val="5E68E3"/>
                </a:solidFill>
                <a:ln w="6856"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52F80C64-8663-742D-2418-5F1D8D389E0C}"/>
                    </a:ext>
                  </a:extLst>
                </p:cNvPr>
                <p:cNvSpPr/>
                <p:nvPr/>
              </p:nvSpPr>
              <p:spPr>
                <a:xfrm>
                  <a:off x="6564736" y="3132865"/>
                  <a:ext cx="172115" cy="172529"/>
                </a:xfrm>
                <a:custGeom>
                  <a:avLst/>
                  <a:gdLst>
                    <a:gd name="connsiteX0" fmla="*/ 26383 w 172115"/>
                    <a:gd name="connsiteY0" fmla="*/ 147323 h 172529"/>
                    <a:gd name="connsiteX1" fmla="*/ 24312 w 172115"/>
                    <a:gd name="connsiteY1" fmla="*/ 26027 h 172529"/>
                    <a:gd name="connsiteX2" fmla="*/ 26383 w 172115"/>
                    <a:gd name="connsiteY2" fmla="*/ 25337 h 172529"/>
                    <a:gd name="connsiteX3" fmla="*/ 148439 w 172115"/>
                    <a:gd name="connsiteY3" fmla="*/ 25337 h 172529"/>
                    <a:gd name="connsiteX4" fmla="*/ 148439 w 172115"/>
                    <a:gd name="connsiteY4" fmla="*/ 25337 h 172529"/>
                    <a:gd name="connsiteX5" fmla="*/ 148439 w 172115"/>
                    <a:gd name="connsiteY5" fmla="*/ 147392 h 172529"/>
                    <a:gd name="connsiteX6" fmla="*/ 26383 w 172115"/>
                    <a:gd name="connsiteY6" fmla="*/ 147323 h 1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115" h="172529">
                      <a:moveTo>
                        <a:pt x="26383" y="147323"/>
                      </a:moveTo>
                      <a:cubicBezTo>
                        <a:pt x="-7720" y="113979"/>
                        <a:pt x="-8963" y="60062"/>
                        <a:pt x="24312" y="26027"/>
                      </a:cubicBezTo>
                      <a:cubicBezTo>
                        <a:pt x="24795" y="25544"/>
                        <a:pt x="25210" y="25130"/>
                        <a:pt x="26383" y="25337"/>
                      </a:cubicBezTo>
                      <a:cubicBezTo>
                        <a:pt x="60073" y="-8352"/>
                        <a:pt x="114680" y="-8352"/>
                        <a:pt x="148439" y="25337"/>
                      </a:cubicBezTo>
                      <a:lnTo>
                        <a:pt x="148439" y="25337"/>
                      </a:lnTo>
                      <a:cubicBezTo>
                        <a:pt x="180678" y="58750"/>
                        <a:pt x="179505" y="112805"/>
                        <a:pt x="148439" y="147392"/>
                      </a:cubicBezTo>
                      <a:cubicBezTo>
                        <a:pt x="114749" y="181013"/>
                        <a:pt x="60073" y="181013"/>
                        <a:pt x="26383" y="147323"/>
                      </a:cubicBezTo>
                      <a:close/>
                    </a:path>
                  </a:pathLst>
                </a:custGeom>
                <a:solidFill>
                  <a:srgbClr val="5E68E3"/>
                </a:solidFill>
                <a:ln w="6856" cap="flat">
                  <a:noFill/>
                  <a:prstDash val="solid"/>
                  <a:miter/>
                </a:ln>
              </p:spPr>
              <p:txBody>
                <a:bodyPr rtlCol="0" anchor="ctr"/>
                <a:lstStyle/>
                <a:p>
                  <a:endParaRPr lang="en-US"/>
                </a:p>
              </p:txBody>
            </p:sp>
          </p:grpSp>
          <p:grpSp>
            <p:nvGrpSpPr>
              <p:cNvPr id="30" name="Graphic 2">
                <a:extLst>
                  <a:ext uri="{FF2B5EF4-FFF2-40B4-BE49-F238E27FC236}">
                    <a16:creationId xmlns:a16="http://schemas.microsoft.com/office/drawing/2014/main" id="{72AE0BBB-5EE3-9B24-ACC6-D99CFC9F2E13}"/>
                  </a:ext>
                </a:extLst>
              </p:cNvPr>
              <p:cNvGrpSpPr/>
              <p:nvPr/>
            </p:nvGrpSpPr>
            <p:grpSpPr>
              <a:xfrm>
                <a:off x="6605103" y="3171802"/>
                <a:ext cx="497921" cy="498300"/>
                <a:chOff x="6605103" y="3171802"/>
                <a:chExt cx="497921" cy="498300"/>
              </a:xfrm>
              <a:solidFill>
                <a:srgbClr val="D778DC"/>
              </a:solidFill>
            </p:grpSpPr>
            <p:sp>
              <p:nvSpPr>
                <p:cNvPr id="69" name="Freeform: Shape 68">
                  <a:extLst>
                    <a:ext uri="{FF2B5EF4-FFF2-40B4-BE49-F238E27FC236}">
                      <a16:creationId xmlns:a16="http://schemas.microsoft.com/office/drawing/2014/main" id="{81758760-5503-1039-1301-EBC775A0BDC8}"/>
                    </a:ext>
                  </a:extLst>
                </p:cNvPr>
                <p:cNvSpPr/>
                <p:nvPr/>
              </p:nvSpPr>
              <p:spPr>
                <a:xfrm>
                  <a:off x="6612492" y="3497513"/>
                  <a:ext cx="161125" cy="172589"/>
                </a:xfrm>
                <a:custGeom>
                  <a:avLst/>
                  <a:gdLst>
                    <a:gd name="connsiteX0" fmla="*/ 17639 w 161125"/>
                    <a:gd name="connsiteY0" fmla="*/ 25392 h 172589"/>
                    <a:gd name="connsiteX1" fmla="*/ 139695 w 161125"/>
                    <a:gd name="connsiteY1" fmla="*/ 25392 h 172589"/>
                    <a:gd name="connsiteX2" fmla="*/ 139695 w 161125"/>
                    <a:gd name="connsiteY2" fmla="*/ 25392 h 172589"/>
                    <a:gd name="connsiteX3" fmla="*/ 139695 w 161125"/>
                    <a:gd name="connsiteY3" fmla="*/ 147448 h 172589"/>
                    <a:gd name="connsiteX4" fmla="*/ 17639 w 161125"/>
                    <a:gd name="connsiteY4" fmla="*/ 147448 h 172589"/>
                    <a:gd name="connsiteX5" fmla="*/ 17639 w 161125"/>
                    <a:gd name="connsiteY5" fmla="*/ 25392 h 172589"/>
                    <a:gd name="connsiteX6" fmla="*/ 17639 w 161125"/>
                    <a:gd name="connsiteY6" fmla="*/ 25392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25" h="172589">
                      <a:moveTo>
                        <a:pt x="17639" y="25392"/>
                      </a:moveTo>
                      <a:cubicBezTo>
                        <a:pt x="51329" y="-8297"/>
                        <a:pt x="105936" y="-8297"/>
                        <a:pt x="139695" y="25392"/>
                      </a:cubicBezTo>
                      <a:cubicBezTo>
                        <a:pt x="139695" y="25392"/>
                        <a:pt x="139695" y="25392"/>
                        <a:pt x="139695" y="25392"/>
                      </a:cubicBezTo>
                      <a:cubicBezTo>
                        <a:pt x="169863" y="58392"/>
                        <a:pt x="166826" y="111687"/>
                        <a:pt x="139695" y="147448"/>
                      </a:cubicBezTo>
                      <a:cubicBezTo>
                        <a:pt x="106005" y="181137"/>
                        <a:pt x="51398" y="181137"/>
                        <a:pt x="17639" y="147448"/>
                      </a:cubicBezTo>
                      <a:cubicBezTo>
                        <a:pt x="-9077" y="115346"/>
                        <a:pt x="-2243" y="63086"/>
                        <a:pt x="17639" y="25392"/>
                      </a:cubicBezTo>
                      <a:lnTo>
                        <a:pt x="17639" y="25392"/>
                      </a:lnTo>
                      <a:close/>
                    </a:path>
                  </a:pathLst>
                </a:custGeom>
                <a:solidFill>
                  <a:srgbClr val="D778DC"/>
                </a:solidFill>
                <a:ln w="6856"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FF65A69-C58F-5981-59AC-2C6E47F46EF8}"/>
                    </a:ext>
                  </a:extLst>
                </p:cNvPr>
                <p:cNvSpPr/>
                <p:nvPr/>
              </p:nvSpPr>
              <p:spPr>
                <a:xfrm>
                  <a:off x="6930814" y="3171802"/>
                  <a:ext cx="170753" cy="172589"/>
                </a:xfrm>
                <a:custGeom>
                  <a:avLst/>
                  <a:gdLst>
                    <a:gd name="connsiteX0" fmla="*/ 25077 w 170753"/>
                    <a:gd name="connsiteY0" fmla="*/ 25343 h 172589"/>
                    <a:gd name="connsiteX1" fmla="*/ 147133 w 170753"/>
                    <a:gd name="connsiteY1" fmla="*/ 25343 h 172589"/>
                    <a:gd name="connsiteX2" fmla="*/ 147133 w 170753"/>
                    <a:gd name="connsiteY2" fmla="*/ 25343 h 172589"/>
                    <a:gd name="connsiteX3" fmla="*/ 147133 w 170753"/>
                    <a:gd name="connsiteY3" fmla="*/ 147398 h 172589"/>
                    <a:gd name="connsiteX4" fmla="*/ 25077 w 170753"/>
                    <a:gd name="connsiteY4" fmla="*/ 147398 h 172589"/>
                    <a:gd name="connsiteX5" fmla="*/ 25077 w 170753"/>
                    <a:gd name="connsiteY5" fmla="*/ 25343 h 172589"/>
                    <a:gd name="connsiteX6" fmla="*/ 25077 w 170753"/>
                    <a:gd name="connsiteY6" fmla="*/ 25343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753" h="172589">
                      <a:moveTo>
                        <a:pt x="25077" y="25343"/>
                      </a:moveTo>
                      <a:cubicBezTo>
                        <a:pt x="58767" y="-8346"/>
                        <a:pt x="113374" y="-8346"/>
                        <a:pt x="147133" y="25343"/>
                      </a:cubicBezTo>
                      <a:lnTo>
                        <a:pt x="147133" y="25343"/>
                      </a:lnTo>
                      <a:cubicBezTo>
                        <a:pt x="179373" y="58756"/>
                        <a:pt x="178199" y="112811"/>
                        <a:pt x="147133" y="147398"/>
                      </a:cubicBezTo>
                      <a:cubicBezTo>
                        <a:pt x="113443" y="181088"/>
                        <a:pt x="58836" y="181088"/>
                        <a:pt x="25077" y="147398"/>
                      </a:cubicBezTo>
                      <a:cubicBezTo>
                        <a:pt x="-8336" y="113709"/>
                        <a:pt x="-8060" y="59240"/>
                        <a:pt x="25077" y="25343"/>
                      </a:cubicBezTo>
                      <a:lnTo>
                        <a:pt x="25077" y="25343"/>
                      </a:lnTo>
                      <a:close/>
                    </a:path>
                  </a:pathLst>
                </a:custGeom>
                <a:solidFill>
                  <a:srgbClr val="D778DC"/>
                </a:solidFill>
                <a:ln w="6856"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3083F182-6033-E79C-3371-F4A5FFBE5AD8}"/>
                    </a:ext>
                  </a:extLst>
                </p:cNvPr>
                <p:cNvSpPr/>
                <p:nvPr/>
              </p:nvSpPr>
              <p:spPr>
                <a:xfrm>
                  <a:off x="6605103" y="3171802"/>
                  <a:ext cx="169593" cy="172589"/>
                </a:xfrm>
                <a:custGeom>
                  <a:avLst/>
                  <a:gdLst>
                    <a:gd name="connsiteX0" fmla="*/ 147083 w 169593"/>
                    <a:gd name="connsiteY0" fmla="*/ 25343 h 172589"/>
                    <a:gd name="connsiteX1" fmla="*/ 147083 w 169593"/>
                    <a:gd name="connsiteY1" fmla="*/ 147398 h 172589"/>
                    <a:gd name="connsiteX2" fmla="*/ 25028 w 169593"/>
                    <a:gd name="connsiteY2" fmla="*/ 147398 h 172589"/>
                    <a:gd name="connsiteX3" fmla="*/ 25028 w 169593"/>
                    <a:gd name="connsiteY3" fmla="*/ 25343 h 172589"/>
                    <a:gd name="connsiteX4" fmla="*/ 147083 w 169593"/>
                    <a:gd name="connsiteY4" fmla="*/ 25343 h 172589"/>
                    <a:gd name="connsiteX5" fmla="*/ 147083 w 169593"/>
                    <a:gd name="connsiteY5" fmla="*/ 25343 h 172589"/>
                    <a:gd name="connsiteX6" fmla="*/ 147083 w 169593"/>
                    <a:gd name="connsiteY6" fmla="*/ 25343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593" h="172589">
                      <a:moveTo>
                        <a:pt x="147083" y="25343"/>
                      </a:moveTo>
                      <a:cubicBezTo>
                        <a:pt x="178218" y="58549"/>
                        <a:pt x="176147" y="112190"/>
                        <a:pt x="147083" y="147398"/>
                      </a:cubicBezTo>
                      <a:cubicBezTo>
                        <a:pt x="113394" y="181088"/>
                        <a:pt x="58786" y="181088"/>
                        <a:pt x="25028" y="147398"/>
                      </a:cubicBezTo>
                      <a:cubicBezTo>
                        <a:pt x="-8385" y="113778"/>
                        <a:pt x="-8109" y="59240"/>
                        <a:pt x="25028" y="25343"/>
                      </a:cubicBezTo>
                      <a:cubicBezTo>
                        <a:pt x="58717" y="-8346"/>
                        <a:pt x="113394" y="-8346"/>
                        <a:pt x="147083" y="25343"/>
                      </a:cubicBezTo>
                      <a:lnTo>
                        <a:pt x="147083" y="25343"/>
                      </a:lnTo>
                      <a:lnTo>
                        <a:pt x="147083" y="25343"/>
                      </a:lnTo>
                      <a:close/>
                    </a:path>
                  </a:pathLst>
                </a:custGeom>
                <a:solidFill>
                  <a:srgbClr val="D778DC"/>
                </a:solidFill>
                <a:ln w="6856"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1050A3F-3D69-8892-E88F-21BE8D1DD10B}"/>
                    </a:ext>
                  </a:extLst>
                </p:cNvPr>
                <p:cNvSpPr/>
                <p:nvPr/>
              </p:nvSpPr>
              <p:spPr>
                <a:xfrm>
                  <a:off x="6936241" y="3497461"/>
                  <a:ext cx="166783" cy="172641"/>
                </a:xfrm>
                <a:custGeom>
                  <a:avLst/>
                  <a:gdLst>
                    <a:gd name="connsiteX0" fmla="*/ 141638 w 166783"/>
                    <a:gd name="connsiteY0" fmla="*/ 25444 h 172641"/>
                    <a:gd name="connsiteX1" fmla="*/ 141638 w 166783"/>
                    <a:gd name="connsiteY1" fmla="*/ 147500 h 172641"/>
                    <a:gd name="connsiteX2" fmla="*/ 141638 w 166783"/>
                    <a:gd name="connsiteY2" fmla="*/ 147500 h 172641"/>
                    <a:gd name="connsiteX3" fmla="*/ 19582 w 166783"/>
                    <a:gd name="connsiteY3" fmla="*/ 147500 h 172641"/>
                    <a:gd name="connsiteX4" fmla="*/ 19582 w 166783"/>
                    <a:gd name="connsiteY4" fmla="*/ 147500 h 172641"/>
                    <a:gd name="connsiteX5" fmla="*/ 19582 w 166783"/>
                    <a:gd name="connsiteY5" fmla="*/ 25444 h 172641"/>
                    <a:gd name="connsiteX6" fmla="*/ 141638 w 166783"/>
                    <a:gd name="connsiteY6" fmla="*/ 25444 h 17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83" h="172641">
                      <a:moveTo>
                        <a:pt x="141638" y="25444"/>
                      </a:moveTo>
                      <a:cubicBezTo>
                        <a:pt x="175327" y="59134"/>
                        <a:pt x="175327" y="113741"/>
                        <a:pt x="141638" y="147500"/>
                      </a:cubicBezTo>
                      <a:lnTo>
                        <a:pt x="141638" y="147500"/>
                      </a:lnTo>
                      <a:cubicBezTo>
                        <a:pt x="107948" y="181189"/>
                        <a:pt x="53341" y="181189"/>
                        <a:pt x="19582" y="147500"/>
                      </a:cubicBezTo>
                      <a:lnTo>
                        <a:pt x="19582" y="147500"/>
                      </a:lnTo>
                      <a:cubicBezTo>
                        <a:pt x="-8792" y="114984"/>
                        <a:pt x="-3821" y="62240"/>
                        <a:pt x="19582" y="25444"/>
                      </a:cubicBezTo>
                      <a:cubicBezTo>
                        <a:pt x="53341" y="-8314"/>
                        <a:pt x="107948" y="-8314"/>
                        <a:pt x="141638" y="25444"/>
                      </a:cubicBezTo>
                      <a:close/>
                    </a:path>
                  </a:pathLst>
                </a:custGeom>
                <a:solidFill>
                  <a:srgbClr val="D778DC"/>
                </a:solidFill>
                <a:ln w="6856" cap="flat">
                  <a:noFill/>
                  <a:prstDash val="solid"/>
                  <a:miter/>
                </a:ln>
              </p:spPr>
              <p:txBody>
                <a:bodyPr rtlCol="0" anchor="ctr"/>
                <a:lstStyle/>
                <a:p>
                  <a:endParaRPr lang="en-US"/>
                </a:p>
              </p:txBody>
            </p:sp>
          </p:grpSp>
          <p:sp>
            <p:nvSpPr>
              <p:cNvPr id="31" name="Freeform: Shape 30">
                <a:extLst>
                  <a:ext uri="{FF2B5EF4-FFF2-40B4-BE49-F238E27FC236}">
                    <a16:creationId xmlns:a16="http://schemas.microsoft.com/office/drawing/2014/main" id="{97A1E4C4-00E5-96D9-6B54-DDC39309EAAB}"/>
                  </a:ext>
                </a:extLst>
              </p:cNvPr>
              <p:cNvSpPr/>
              <p:nvPr/>
            </p:nvSpPr>
            <p:spPr>
              <a:xfrm>
                <a:off x="6767648" y="3564892"/>
                <a:ext cx="172589" cy="172589"/>
              </a:xfrm>
              <a:custGeom>
                <a:avLst/>
                <a:gdLst>
                  <a:gd name="connsiteX0" fmla="*/ 96 w 172589"/>
                  <a:gd name="connsiteY0" fmla="*/ 86430 h 172589"/>
                  <a:gd name="connsiteX1" fmla="*/ 86391 w 172589"/>
                  <a:gd name="connsiteY1" fmla="*/ 136 h 172589"/>
                  <a:gd name="connsiteX2" fmla="*/ 86391 w 172589"/>
                  <a:gd name="connsiteY2" fmla="*/ 136 h 172589"/>
                  <a:gd name="connsiteX3" fmla="*/ 172686 w 172589"/>
                  <a:gd name="connsiteY3" fmla="*/ 86430 h 172589"/>
                  <a:gd name="connsiteX4" fmla="*/ 172686 w 172589"/>
                  <a:gd name="connsiteY4" fmla="*/ 86430 h 172589"/>
                  <a:gd name="connsiteX5" fmla="*/ 86391 w 172589"/>
                  <a:gd name="connsiteY5" fmla="*/ 172725 h 172589"/>
                  <a:gd name="connsiteX6" fmla="*/ 96 w 172589"/>
                  <a:gd name="connsiteY6" fmla="*/ 86430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96" y="86430"/>
                    </a:moveTo>
                    <a:cubicBezTo>
                      <a:pt x="96" y="38796"/>
                      <a:pt x="38756" y="136"/>
                      <a:pt x="86391" y="136"/>
                    </a:cubicBezTo>
                    <a:cubicBezTo>
                      <a:pt x="86391" y="136"/>
                      <a:pt x="86391" y="136"/>
                      <a:pt x="86391" y="136"/>
                    </a:cubicBezTo>
                    <a:cubicBezTo>
                      <a:pt x="134026" y="136"/>
                      <a:pt x="172686" y="38796"/>
                      <a:pt x="172686" y="86430"/>
                    </a:cubicBezTo>
                    <a:lnTo>
                      <a:pt x="172686" y="86430"/>
                    </a:lnTo>
                    <a:cubicBezTo>
                      <a:pt x="172686" y="134065"/>
                      <a:pt x="134026" y="172725"/>
                      <a:pt x="86391" y="172725"/>
                    </a:cubicBezTo>
                    <a:cubicBezTo>
                      <a:pt x="38687" y="172725"/>
                      <a:pt x="96" y="134134"/>
                      <a:pt x="96" y="86430"/>
                    </a:cubicBezTo>
                    <a:close/>
                  </a:path>
                </a:pathLst>
              </a:custGeom>
              <a:solidFill>
                <a:srgbClr val="73B8FC"/>
              </a:solidFill>
              <a:ln w="685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5A5D2C8-344B-014F-E6BE-BD2C84E3DB30}"/>
                  </a:ext>
                </a:extLst>
              </p:cNvPr>
              <p:cNvSpPr/>
              <p:nvPr/>
            </p:nvSpPr>
            <p:spPr>
              <a:xfrm>
                <a:off x="6767648" y="3104354"/>
                <a:ext cx="172589" cy="172589"/>
              </a:xfrm>
              <a:custGeom>
                <a:avLst/>
                <a:gdLst>
                  <a:gd name="connsiteX0" fmla="*/ 96 w 172589"/>
                  <a:gd name="connsiteY0" fmla="*/ 86360 h 172589"/>
                  <a:gd name="connsiteX1" fmla="*/ 86391 w 172589"/>
                  <a:gd name="connsiteY1" fmla="*/ 66 h 172589"/>
                  <a:gd name="connsiteX2" fmla="*/ 86391 w 172589"/>
                  <a:gd name="connsiteY2" fmla="*/ 66 h 172589"/>
                  <a:gd name="connsiteX3" fmla="*/ 172686 w 172589"/>
                  <a:gd name="connsiteY3" fmla="*/ 86360 h 172589"/>
                  <a:gd name="connsiteX4" fmla="*/ 172686 w 172589"/>
                  <a:gd name="connsiteY4" fmla="*/ 86360 h 172589"/>
                  <a:gd name="connsiteX5" fmla="*/ 86391 w 172589"/>
                  <a:gd name="connsiteY5" fmla="*/ 172655 h 172589"/>
                  <a:gd name="connsiteX6" fmla="*/ 86391 w 172589"/>
                  <a:gd name="connsiteY6" fmla="*/ 172655 h 172589"/>
                  <a:gd name="connsiteX7" fmla="*/ 96 w 172589"/>
                  <a:gd name="connsiteY7" fmla="*/ 86360 h 172589"/>
                  <a:gd name="connsiteX8" fmla="*/ 96 w 172589"/>
                  <a:gd name="connsiteY8" fmla="*/ 86360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72589">
                    <a:moveTo>
                      <a:pt x="96" y="86360"/>
                    </a:moveTo>
                    <a:cubicBezTo>
                      <a:pt x="96" y="38726"/>
                      <a:pt x="38756" y="66"/>
                      <a:pt x="86391" y="66"/>
                    </a:cubicBezTo>
                    <a:lnTo>
                      <a:pt x="86391" y="66"/>
                    </a:lnTo>
                    <a:cubicBezTo>
                      <a:pt x="134026" y="66"/>
                      <a:pt x="172686" y="38726"/>
                      <a:pt x="172686" y="86360"/>
                    </a:cubicBezTo>
                    <a:lnTo>
                      <a:pt x="172686" y="86360"/>
                    </a:lnTo>
                    <a:cubicBezTo>
                      <a:pt x="172686" y="133995"/>
                      <a:pt x="134026" y="172655"/>
                      <a:pt x="86391" y="172655"/>
                    </a:cubicBezTo>
                    <a:lnTo>
                      <a:pt x="86391" y="172655"/>
                    </a:lnTo>
                    <a:cubicBezTo>
                      <a:pt x="38687" y="172586"/>
                      <a:pt x="96" y="133995"/>
                      <a:pt x="96" y="86360"/>
                    </a:cubicBezTo>
                    <a:lnTo>
                      <a:pt x="96" y="86360"/>
                    </a:lnTo>
                    <a:close/>
                  </a:path>
                </a:pathLst>
              </a:custGeom>
              <a:solidFill>
                <a:srgbClr val="73B8FC"/>
              </a:solidFill>
              <a:ln w="685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4EC0052-48CC-0BCC-0708-D91D2F562E09}"/>
                  </a:ext>
                </a:extLst>
              </p:cNvPr>
              <p:cNvSpPr/>
              <p:nvPr/>
            </p:nvSpPr>
            <p:spPr>
              <a:xfrm>
                <a:off x="6537345" y="3334657"/>
                <a:ext cx="172589" cy="172589"/>
              </a:xfrm>
              <a:custGeom>
                <a:avLst/>
                <a:gdLst>
                  <a:gd name="connsiteX0" fmla="*/ 86356 w 172589"/>
                  <a:gd name="connsiteY0" fmla="*/ 101 h 172589"/>
                  <a:gd name="connsiteX1" fmla="*/ 172651 w 172589"/>
                  <a:gd name="connsiteY1" fmla="*/ 86395 h 172589"/>
                  <a:gd name="connsiteX2" fmla="*/ 172651 w 172589"/>
                  <a:gd name="connsiteY2" fmla="*/ 86395 h 172589"/>
                  <a:gd name="connsiteX3" fmla="*/ 86356 w 172589"/>
                  <a:gd name="connsiteY3" fmla="*/ 172690 h 172589"/>
                  <a:gd name="connsiteX4" fmla="*/ 86356 w 172589"/>
                  <a:gd name="connsiteY4" fmla="*/ 172690 h 172589"/>
                  <a:gd name="connsiteX5" fmla="*/ 61 w 172589"/>
                  <a:gd name="connsiteY5" fmla="*/ 86395 h 172589"/>
                  <a:gd name="connsiteX6" fmla="*/ 61 w 172589"/>
                  <a:gd name="connsiteY6" fmla="*/ 86395 h 172589"/>
                  <a:gd name="connsiteX7" fmla="*/ 86356 w 172589"/>
                  <a:gd name="connsiteY7" fmla="*/ 101 h 172589"/>
                  <a:gd name="connsiteX8" fmla="*/ 86356 w 172589"/>
                  <a:gd name="connsiteY8" fmla="*/ 101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72589">
                    <a:moveTo>
                      <a:pt x="86356" y="101"/>
                    </a:moveTo>
                    <a:cubicBezTo>
                      <a:pt x="133991" y="101"/>
                      <a:pt x="172651" y="38761"/>
                      <a:pt x="172651" y="86395"/>
                    </a:cubicBezTo>
                    <a:lnTo>
                      <a:pt x="172651" y="86395"/>
                    </a:lnTo>
                    <a:cubicBezTo>
                      <a:pt x="172651" y="134030"/>
                      <a:pt x="133991" y="172690"/>
                      <a:pt x="86356" y="172690"/>
                    </a:cubicBezTo>
                    <a:lnTo>
                      <a:pt x="86356" y="172690"/>
                    </a:lnTo>
                    <a:cubicBezTo>
                      <a:pt x="38721" y="172690"/>
                      <a:pt x="61" y="134030"/>
                      <a:pt x="61" y="86395"/>
                    </a:cubicBezTo>
                    <a:lnTo>
                      <a:pt x="61" y="86395"/>
                    </a:lnTo>
                    <a:cubicBezTo>
                      <a:pt x="61" y="38692"/>
                      <a:pt x="38721" y="101"/>
                      <a:pt x="86356" y="101"/>
                    </a:cubicBezTo>
                    <a:lnTo>
                      <a:pt x="86356" y="101"/>
                    </a:lnTo>
                    <a:close/>
                  </a:path>
                </a:pathLst>
              </a:custGeom>
              <a:solidFill>
                <a:srgbClr val="73B8FC"/>
              </a:solidFill>
              <a:ln w="685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027185D-05DA-ACF8-950A-448DFDE7FD92}"/>
                  </a:ext>
                </a:extLst>
              </p:cNvPr>
              <p:cNvSpPr/>
              <p:nvPr/>
            </p:nvSpPr>
            <p:spPr>
              <a:xfrm>
                <a:off x="6997952" y="3334657"/>
                <a:ext cx="172589" cy="172589"/>
              </a:xfrm>
              <a:custGeom>
                <a:avLst/>
                <a:gdLst>
                  <a:gd name="connsiteX0" fmla="*/ 86426 w 172589"/>
                  <a:gd name="connsiteY0" fmla="*/ 101 h 172589"/>
                  <a:gd name="connsiteX1" fmla="*/ 172721 w 172589"/>
                  <a:gd name="connsiteY1" fmla="*/ 86395 h 172589"/>
                  <a:gd name="connsiteX2" fmla="*/ 172721 w 172589"/>
                  <a:gd name="connsiteY2" fmla="*/ 86395 h 172589"/>
                  <a:gd name="connsiteX3" fmla="*/ 86426 w 172589"/>
                  <a:gd name="connsiteY3" fmla="*/ 172690 h 172589"/>
                  <a:gd name="connsiteX4" fmla="*/ 86426 w 172589"/>
                  <a:gd name="connsiteY4" fmla="*/ 172690 h 172589"/>
                  <a:gd name="connsiteX5" fmla="*/ 131 w 172589"/>
                  <a:gd name="connsiteY5" fmla="*/ 86395 h 172589"/>
                  <a:gd name="connsiteX6" fmla="*/ 86426 w 172589"/>
                  <a:gd name="connsiteY6" fmla="*/ 101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86426" y="101"/>
                    </a:moveTo>
                    <a:cubicBezTo>
                      <a:pt x="134061" y="101"/>
                      <a:pt x="172721" y="38761"/>
                      <a:pt x="172721" y="86395"/>
                    </a:cubicBezTo>
                    <a:cubicBezTo>
                      <a:pt x="172721" y="86395"/>
                      <a:pt x="172721" y="86395"/>
                      <a:pt x="172721" y="86395"/>
                    </a:cubicBezTo>
                    <a:cubicBezTo>
                      <a:pt x="172721" y="134030"/>
                      <a:pt x="134061" y="172690"/>
                      <a:pt x="86426" y="172690"/>
                    </a:cubicBezTo>
                    <a:lnTo>
                      <a:pt x="86426" y="172690"/>
                    </a:lnTo>
                    <a:cubicBezTo>
                      <a:pt x="38791" y="172690"/>
                      <a:pt x="131" y="134030"/>
                      <a:pt x="131" y="86395"/>
                    </a:cubicBezTo>
                    <a:cubicBezTo>
                      <a:pt x="131" y="38692"/>
                      <a:pt x="38722" y="101"/>
                      <a:pt x="86426" y="101"/>
                    </a:cubicBezTo>
                    <a:close/>
                  </a:path>
                </a:pathLst>
              </a:custGeom>
              <a:solidFill>
                <a:srgbClr val="73B8FC"/>
              </a:solidFill>
              <a:ln w="6856" cap="flat">
                <a:noFill/>
                <a:prstDash val="solid"/>
                <a:miter/>
              </a:ln>
            </p:spPr>
            <p:txBody>
              <a:bodyPr rtlCol="0" anchor="ctr"/>
              <a:lstStyle/>
              <a:p>
                <a:endParaRPr lang="en-US"/>
              </a:p>
            </p:txBody>
          </p:sp>
          <p:grpSp>
            <p:nvGrpSpPr>
              <p:cNvPr id="35" name="Graphic 2">
                <a:extLst>
                  <a:ext uri="{FF2B5EF4-FFF2-40B4-BE49-F238E27FC236}">
                    <a16:creationId xmlns:a16="http://schemas.microsoft.com/office/drawing/2014/main" id="{9C313AB9-655C-B959-7C10-F3E33BD7C57F}"/>
                  </a:ext>
                </a:extLst>
              </p:cNvPr>
              <p:cNvGrpSpPr/>
              <p:nvPr/>
            </p:nvGrpSpPr>
            <p:grpSpPr>
              <a:xfrm>
                <a:off x="6626699" y="3193708"/>
                <a:ext cx="454417" cy="454417"/>
                <a:chOff x="6626699" y="3193708"/>
                <a:chExt cx="454417" cy="454417"/>
              </a:xfrm>
              <a:solidFill>
                <a:srgbClr val="E6A7E9"/>
              </a:solidFill>
            </p:grpSpPr>
            <p:sp>
              <p:nvSpPr>
                <p:cNvPr id="65" name="Freeform: Shape 64">
                  <a:extLst>
                    <a:ext uri="{FF2B5EF4-FFF2-40B4-BE49-F238E27FC236}">
                      <a16:creationId xmlns:a16="http://schemas.microsoft.com/office/drawing/2014/main" id="{BD952E85-A72E-E38A-18CD-E3DC0A069E60}"/>
                    </a:ext>
                  </a:extLst>
                </p:cNvPr>
                <p:cNvSpPr/>
                <p:nvPr/>
              </p:nvSpPr>
              <p:spPr>
                <a:xfrm>
                  <a:off x="6805364" y="3193708"/>
                  <a:ext cx="172613" cy="172613"/>
                </a:xfrm>
                <a:custGeom>
                  <a:avLst/>
                  <a:gdLst>
                    <a:gd name="connsiteX0" fmla="*/ 3048 w 172613"/>
                    <a:gd name="connsiteY0" fmla="*/ 64053 h 172613"/>
                    <a:gd name="connsiteX1" fmla="*/ 108742 w 172613"/>
                    <a:gd name="connsiteY1" fmla="*/ 3025 h 172613"/>
                    <a:gd name="connsiteX2" fmla="*/ 108742 w 172613"/>
                    <a:gd name="connsiteY2" fmla="*/ 3025 h 172613"/>
                    <a:gd name="connsiteX3" fmla="*/ 169770 w 172613"/>
                    <a:gd name="connsiteY3" fmla="*/ 108719 h 172613"/>
                    <a:gd name="connsiteX4" fmla="*/ 169770 w 172613"/>
                    <a:gd name="connsiteY4" fmla="*/ 108719 h 172613"/>
                    <a:gd name="connsiteX5" fmla="*/ 64076 w 172613"/>
                    <a:gd name="connsiteY5" fmla="*/ 169747 h 172613"/>
                    <a:gd name="connsiteX6" fmla="*/ 64076 w 172613"/>
                    <a:gd name="connsiteY6" fmla="*/ 169747 h 172613"/>
                    <a:gd name="connsiteX7" fmla="*/ 3048 w 172613"/>
                    <a:gd name="connsiteY7" fmla="*/ 64053 h 172613"/>
                    <a:gd name="connsiteX8" fmla="*/ 3048 w 172613"/>
                    <a:gd name="connsiteY8" fmla="*/ 64053 h 172613"/>
                    <a:gd name="connsiteX9" fmla="*/ 3048 w 172613"/>
                    <a:gd name="connsiteY9" fmla="*/ 64053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13" h="172613">
                      <a:moveTo>
                        <a:pt x="3048" y="64053"/>
                      </a:moveTo>
                      <a:cubicBezTo>
                        <a:pt x="15405" y="18006"/>
                        <a:pt x="62695" y="-9263"/>
                        <a:pt x="108742" y="3025"/>
                      </a:cubicBezTo>
                      <a:lnTo>
                        <a:pt x="108742" y="3025"/>
                      </a:lnTo>
                      <a:cubicBezTo>
                        <a:pt x="154789" y="15383"/>
                        <a:pt x="182058" y="62672"/>
                        <a:pt x="169770" y="108719"/>
                      </a:cubicBezTo>
                      <a:lnTo>
                        <a:pt x="169770" y="108719"/>
                      </a:lnTo>
                      <a:cubicBezTo>
                        <a:pt x="157412" y="154766"/>
                        <a:pt x="110123" y="182035"/>
                        <a:pt x="64076" y="169747"/>
                      </a:cubicBezTo>
                      <a:lnTo>
                        <a:pt x="64076" y="169747"/>
                      </a:lnTo>
                      <a:cubicBezTo>
                        <a:pt x="18029" y="157389"/>
                        <a:pt x="-9240" y="110100"/>
                        <a:pt x="3048" y="64053"/>
                      </a:cubicBezTo>
                      <a:lnTo>
                        <a:pt x="3048" y="64053"/>
                      </a:lnTo>
                      <a:lnTo>
                        <a:pt x="3048" y="64053"/>
                      </a:lnTo>
                      <a:close/>
                    </a:path>
                  </a:pathLst>
                </a:custGeom>
                <a:solidFill>
                  <a:srgbClr val="E6A7E9"/>
                </a:solidFill>
                <a:ln w="6856"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E5864B15-F35A-4257-6D4D-D8339B12C8C9}"/>
                    </a:ext>
                  </a:extLst>
                </p:cNvPr>
                <p:cNvSpPr/>
                <p:nvPr/>
              </p:nvSpPr>
              <p:spPr>
                <a:xfrm>
                  <a:off x="6729884" y="3475513"/>
                  <a:ext cx="172637" cy="172613"/>
                </a:xfrm>
                <a:custGeom>
                  <a:avLst/>
                  <a:gdLst>
                    <a:gd name="connsiteX0" fmla="*/ 3060 w 172637"/>
                    <a:gd name="connsiteY0" fmla="*/ 64096 h 172613"/>
                    <a:gd name="connsiteX1" fmla="*/ 108754 w 172637"/>
                    <a:gd name="connsiteY1" fmla="*/ 3068 h 172613"/>
                    <a:gd name="connsiteX2" fmla="*/ 108754 w 172637"/>
                    <a:gd name="connsiteY2" fmla="*/ 3068 h 172613"/>
                    <a:gd name="connsiteX3" fmla="*/ 169782 w 172637"/>
                    <a:gd name="connsiteY3" fmla="*/ 108762 h 172613"/>
                    <a:gd name="connsiteX4" fmla="*/ 169782 w 172637"/>
                    <a:gd name="connsiteY4" fmla="*/ 108762 h 172613"/>
                    <a:gd name="connsiteX5" fmla="*/ 64088 w 172637"/>
                    <a:gd name="connsiteY5" fmla="*/ 169789 h 172613"/>
                    <a:gd name="connsiteX6" fmla="*/ 64088 w 172637"/>
                    <a:gd name="connsiteY6" fmla="*/ 169789 h 172613"/>
                    <a:gd name="connsiteX7" fmla="*/ 3060 w 172637"/>
                    <a:gd name="connsiteY7" fmla="*/ 64096 h 172613"/>
                    <a:gd name="connsiteX8" fmla="*/ 3060 w 172637"/>
                    <a:gd name="connsiteY8" fmla="*/ 64096 h 172613"/>
                    <a:gd name="connsiteX9" fmla="*/ 3060 w 172637"/>
                    <a:gd name="connsiteY9" fmla="*/ 64096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37" h="172613">
                      <a:moveTo>
                        <a:pt x="3060" y="64096"/>
                      </a:moveTo>
                      <a:cubicBezTo>
                        <a:pt x="15418" y="18049"/>
                        <a:pt x="62707" y="-9220"/>
                        <a:pt x="108754" y="3068"/>
                      </a:cubicBezTo>
                      <a:lnTo>
                        <a:pt x="108754" y="3068"/>
                      </a:lnTo>
                      <a:cubicBezTo>
                        <a:pt x="154801" y="15425"/>
                        <a:pt x="182070" y="62715"/>
                        <a:pt x="169782" y="108762"/>
                      </a:cubicBezTo>
                      <a:lnTo>
                        <a:pt x="169782" y="108762"/>
                      </a:lnTo>
                      <a:cubicBezTo>
                        <a:pt x="157424" y="154809"/>
                        <a:pt x="110135" y="182078"/>
                        <a:pt x="64088" y="169789"/>
                      </a:cubicBezTo>
                      <a:lnTo>
                        <a:pt x="64088" y="169789"/>
                      </a:lnTo>
                      <a:cubicBezTo>
                        <a:pt x="18041" y="157432"/>
                        <a:pt x="-9297" y="110143"/>
                        <a:pt x="3060" y="64096"/>
                      </a:cubicBezTo>
                      <a:lnTo>
                        <a:pt x="3060" y="64096"/>
                      </a:lnTo>
                      <a:lnTo>
                        <a:pt x="3060" y="64096"/>
                      </a:lnTo>
                      <a:close/>
                    </a:path>
                  </a:pathLst>
                </a:custGeom>
                <a:solidFill>
                  <a:srgbClr val="E6A7E9"/>
                </a:solidFill>
                <a:ln w="6856"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6CFFEECF-0C3E-D6F4-0A06-980437767AA2}"/>
                    </a:ext>
                  </a:extLst>
                </p:cNvPr>
                <p:cNvSpPr/>
                <p:nvPr/>
              </p:nvSpPr>
              <p:spPr>
                <a:xfrm>
                  <a:off x="6908504" y="3372349"/>
                  <a:ext cx="172613" cy="172637"/>
                </a:xfrm>
                <a:custGeom>
                  <a:avLst/>
                  <a:gdLst>
                    <a:gd name="connsiteX0" fmla="*/ 108758 w 172613"/>
                    <a:gd name="connsiteY0" fmla="*/ 3076 h 172637"/>
                    <a:gd name="connsiteX1" fmla="*/ 169785 w 172613"/>
                    <a:gd name="connsiteY1" fmla="*/ 108770 h 172637"/>
                    <a:gd name="connsiteX2" fmla="*/ 169785 w 172613"/>
                    <a:gd name="connsiteY2" fmla="*/ 108770 h 172637"/>
                    <a:gd name="connsiteX3" fmla="*/ 64091 w 172613"/>
                    <a:gd name="connsiteY3" fmla="*/ 169797 h 172637"/>
                    <a:gd name="connsiteX4" fmla="*/ 64091 w 172613"/>
                    <a:gd name="connsiteY4" fmla="*/ 169797 h 172637"/>
                    <a:gd name="connsiteX5" fmla="*/ 3064 w 172613"/>
                    <a:gd name="connsiteY5" fmla="*/ 64104 h 172637"/>
                    <a:gd name="connsiteX6" fmla="*/ 108758 w 172613"/>
                    <a:gd name="connsiteY6" fmla="*/ 3076 h 17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13" h="172637">
                      <a:moveTo>
                        <a:pt x="108758" y="3076"/>
                      </a:moveTo>
                      <a:cubicBezTo>
                        <a:pt x="154804" y="15433"/>
                        <a:pt x="182074" y="62723"/>
                        <a:pt x="169785" y="108770"/>
                      </a:cubicBezTo>
                      <a:lnTo>
                        <a:pt x="169785" y="108770"/>
                      </a:lnTo>
                      <a:cubicBezTo>
                        <a:pt x="157428" y="154817"/>
                        <a:pt x="110138" y="182086"/>
                        <a:pt x="64091" y="169797"/>
                      </a:cubicBezTo>
                      <a:lnTo>
                        <a:pt x="64091" y="169797"/>
                      </a:lnTo>
                      <a:cubicBezTo>
                        <a:pt x="18044" y="157440"/>
                        <a:pt x="-9225" y="110151"/>
                        <a:pt x="3064" y="64104"/>
                      </a:cubicBezTo>
                      <a:cubicBezTo>
                        <a:pt x="15421" y="18057"/>
                        <a:pt x="62780" y="-9281"/>
                        <a:pt x="108758" y="3076"/>
                      </a:cubicBezTo>
                      <a:close/>
                    </a:path>
                  </a:pathLst>
                </a:custGeom>
                <a:solidFill>
                  <a:srgbClr val="E6A7E9"/>
                </a:solidFill>
                <a:ln w="6856"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B4D40D2-CE30-113C-090D-16AFFE76A1A3}"/>
                    </a:ext>
                  </a:extLst>
                </p:cNvPr>
                <p:cNvSpPr/>
                <p:nvPr/>
              </p:nvSpPr>
              <p:spPr>
                <a:xfrm>
                  <a:off x="6626699" y="3296848"/>
                  <a:ext cx="172613" cy="172613"/>
                </a:xfrm>
                <a:custGeom>
                  <a:avLst/>
                  <a:gdLst>
                    <a:gd name="connsiteX0" fmla="*/ 108715 w 172613"/>
                    <a:gd name="connsiteY0" fmla="*/ 3041 h 172613"/>
                    <a:gd name="connsiteX1" fmla="*/ 169742 w 172613"/>
                    <a:gd name="connsiteY1" fmla="*/ 108735 h 172613"/>
                    <a:gd name="connsiteX2" fmla="*/ 169742 w 172613"/>
                    <a:gd name="connsiteY2" fmla="*/ 108735 h 172613"/>
                    <a:gd name="connsiteX3" fmla="*/ 64049 w 172613"/>
                    <a:gd name="connsiteY3" fmla="*/ 169762 h 172613"/>
                    <a:gd name="connsiteX4" fmla="*/ 64049 w 172613"/>
                    <a:gd name="connsiteY4" fmla="*/ 169762 h 172613"/>
                    <a:gd name="connsiteX5" fmla="*/ 3021 w 172613"/>
                    <a:gd name="connsiteY5" fmla="*/ 64069 h 172613"/>
                    <a:gd name="connsiteX6" fmla="*/ 3021 w 172613"/>
                    <a:gd name="connsiteY6" fmla="*/ 64069 h 172613"/>
                    <a:gd name="connsiteX7" fmla="*/ 108715 w 172613"/>
                    <a:gd name="connsiteY7" fmla="*/ 3041 h 172613"/>
                    <a:gd name="connsiteX8" fmla="*/ 108715 w 172613"/>
                    <a:gd name="connsiteY8" fmla="*/ 3041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108715" y="3041"/>
                      </a:moveTo>
                      <a:cubicBezTo>
                        <a:pt x="154762" y="15398"/>
                        <a:pt x="182031" y="62688"/>
                        <a:pt x="169742" y="108735"/>
                      </a:cubicBezTo>
                      <a:lnTo>
                        <a:pt x="169742" y="108735"/>
                      </a:lnTo>
                      <a:cubicBezTo>
                        <a:pt x="157385" y="154782"/>
                        <a:pt x="110095" y="182051"/>
                        <a:pt x="64049" y="169762"/>
                      </a:cubicBezTo>
                      <a:lnTo>
                        <a:pt x="64049" y="169762"/>
                      </a:lnTo>
                      <a:cubicBezTo>
                        <a:pt x="18002" y="157405"/>
                        <a:pt x="-9267" y="110115"/>
                        <a:pt x="3021" y="64069"/>
                      </a:cubicBezTo>
                      <a:lnTo>
                        <a:pt x="3021" y="64069"/>
                      </a:lnTo>
                      <a:cubicBezTo>
                        <a:pt x="15378" y="18022"/>
                        <a:pt x="62668" y="-9247"/>
                        <a:pt x="108715" y="3041"/>
                      </a:cubicBezTo>
                      <a:lnTo>
                        <a:pt x="108715" y="3041"/>
                      </a:lnTo>
                      <a:close/>
                    </a:path>
                  </a:pathLst>
                </a:custGeom>
                <a:solidFill>
                  <a:srgbClr val="E6A7E9"/>
                </a:solidFill>
                <a:ln w="6856" cap="flat">
                  <a:noFill/>
                  <a:prstDash val="solid"/>
                  <a:miter/>
                </a:ln>
              </p:spPr>
              <p:txBody>
                <a:bodyPr rtlCol="0" anchor="ctr"/>
                <a:lstStyle/>
                <a:p>
                  <a:endParaRPr lang="en-US"/>
                </a:p>
              </p:txBody>
            </p:sp>
          </p:grpSp>
          <p:sp>
            <p:nvSpPr>
              <p:cNvPr id="36" name="Freeform: Shape 35">
                <a:extLst>
                  <a:ext uri="{FF2B5EF4-FFF2-40B4-BE49-F238E27FC236}">
                    <a16:creationId xmlns:a16="http://schemas.microsoft.com/office/drawing/2014/main" id="{0BA7E6E9-5465-93EB-6359-844402D68137}"/>
                  </a:ext>
                </a:extLst>
              </p:cNvPr>
              <p:cNvSpPr/>
              <p:nvPr/>
            </p:nvSpPr>
            <p:spPr>
              <a:xfrm>
                <a:off x="6644557" y="3211083"/>
                <a:ext cx="418564" cy="419737"/>
              </a:xfrm>
              <a:custGeom>
                <a:avLst/>
                <a:gdLst>
                  <a:gd name="connsiteX0" fmla="*/ 195330 w 418564"/>
                  <a:gd name="connsiteY0" fmla="*/ 101 h 419737"/>
                  <a:gd name="connsiteX1" fmla="*/ 173721 w 418564"/>
                  <a:gd name="connsiteY1" fmla="*/ 23849 h 419737"/>
                  <a:gd name="connsiteX2" fmla="*/ 174274 w 418564"/>
                  <a:gd name="connsiteY2" fmla="*/ 24263 h 419737"/>
                  <a:gd name="connsiteX3" fmla="*/ 173307 w 418564"/>
                  <a:gd name="connsiteY3" fmla="*/ 25920 h 419737"/>
                  <a:gd name="connsiteX4" fmla="*/ 204857 w 418564"/>
                  <a:gd name="connsiteY4" fmla="*/ 143764 h 419737"/>
                  <a:gd name="connsiteX5" fmla="*/ 204857 w 418564"/>
                  <a:gd name="connsiteY5" fmla="*/ 143764 h 419737"/>
                  <a:gd name="connsiteX6" fmla="*/ 322701 w 418564"/>
                  <a:gd name="connsiteY6" fmla="*/ 112215 h 419737"/>
                  <a:gd name="connsiteX7" fmla="*/ 322701 w 418564"/>
                  <a:gd name="connsiteY7" fmla="*/ 112215 h 419737"/>
                  <a:gd name="connsiteX8" fmla="*/ 332642 w 418564"/>
                  <a:gd name="connsiteY8" fmla="*/ 85774 h 419737"/>
                  <a:gd name="connsiteX9" fmla="*/ 272097 w 418564"/>
                  <a:gd name="connsiteY9" fmla="*/ 106968 h 419737"/>
                  <a:gd name="connsiteX10" fmla="*/ 300540 w 418564"/>
                  <a:gd name="connsiteY10" fmla="*/ 76109 h 419737"/>
                  <a:gd name="connsiteX11" fmla="*/ 333401 w 418564"/>
                  <a:gd name="connsiteY11" fmla="*/ 66651 h 419737"/>
                  <a:gd name="connsiteX12" fmla="*/ 326567 w 418564"/>
                  <a:gd name="connsiteY12" fmla="*/ 35378 h 419737"/>
                  <a:gd name="connsiteX13" fmla="*/ 284662 w 418564"/>
                  <a:gd name="connsiteY13" fmla="*/ 48564 h 419737"/>
                  <a:gd name="connsiteX14" fmla="*/ 240686 w 418564"/>
                  <a:gd name="connsiteY14" fmla="*/ 99581 h 419737"/>
                  <a:gd name="connsiteX15" fmla="*/ 237579 w 418564"/>
                  <a:gd name="connsiteY15" fmla="*/ 98131 h 419737"/>
                  <a:gd name="connsiteX16" fmla="*/ 237649 w 418564"/>
                  <a:gd name="connsiteY16" fmla="*/ 97441 h 419737"/>
                  <a:gd name="connsiteX17" fmla="*/ 237649 w 418564"/>
                  <a:gd name="connsiteY17" fmla="*/ 97441 h 419737"/>
                  <a:gd name="connsiteX18" fmla="*/ 237649 w 418564"/>
                  <a:gd name="connsiteY18" fmla="*/ 97441 h 419737"/>
                  <a:gd name="connsiteX19" fmla="*/ 237718 w 418564"/>
                  <a:gd name="connsiteY19" fmla="*/ 97027 h 419737"/>
                  <a:gd name="connsiteX20" fmla="*/ 237856 w 418564"/>
                  <a:gd name="connsiteY20" fmla="*/ 96129 h 419737"/>
                  <a:gd name="connsiteX21" fmla="*/ 237856 w 418564"/>
                  <a:gd name="connsiteY21" fmla="*/ 95784 h 419737"/>
                  <a:gd name="connsiteX22" fmla="*/ 237994 w 418564"/>
                  <a:gd name="connsiteY22" fmla="*/ 94818 h 419737"/>
                  <a:gd name="connsiteX23" fmla="*/ 237994 w 418564"/>
                  <a:gd name="connsiteY23" fmla="*/ 94749 h 419737"/>
                  <a:gd name="connsiteX24" fmla="*/ 237994 w 418564"/>
                  <a:gd name="connsiteY24" fmla="*/ 94749 h 419737"/>
                  <a:gd name="connsiteX25" fmla="*/ 238063 w 418564"/>
                  <a:gd name="connsiteY25" fmla="*/ 94334 h 419737"/>
                  <a:gd name="connsiteX26" fmla="*/ 238132 w 418564"/>
                  <a:gd name="connsiteY26" fmla="*/ 93437 h 419737"/>
                  <a:gd name="connsiteX27" fmla="*/ 238132 w 418564"/>
                  <a:gd name="connsiteY27" fmla="*/ 93368 h 419737"/>
                  <a:gd name="connsiteX28" fmla="*/ 238201 w 418564"/>
                  <a:gd name="connsiteY28" fmla="*/ 92954 h 419737"/>
                  <a:gd name="connsiteX29" fmla="*/ 238270 w 418564"/>
                  <a:gd name="connsiteY29" fmla="*/ 92056 h 419737"/>
                  <a:gd name="connsiteX30" fmla="*/ 238270 w 418564"/>
                  <a:gd name="connsiteY30" fmla="*/ 92125 h 419737"/>
                  <a:gd name="connsiteX31" fmla="*/ 238339 w 418564"/>
                  <a:gd name="connsiteY31" fmla="*/ 90814 h 419737"/>
                  <a:gd name="connsiteX32" fmla="*/ 238339 w 418564"/>
                  <a:gd name="connsiteY32" fmla="*/ 90814 h 419737"/>
                  <a:gd name="connsiteX33" fmla="*/ 238339 w 418564"/>
                  <a:gd name="connsiteY33" fmla="*/ 90676 h 419737"/>
                  <a:gd name="connsiteX34" fmla="*/ 238408 w 418564"/>
                  <a:gd name="connsiteY34" fmla="*/ 89502 h 419737"/>
                  <a:gd name="connsiteX35" fmla="*/ 238408 w 418564"/>
                  <a:gd name="connsiteY35" fmla="*/ 89502 h 419737"/>
                  <a:gd name="connsiteX36" fmla="*/ 238546 w 418564"/>
                  <a:gd name="connsiteY36" fmla="*/ 83772 h 419737"/>
                  <a:gd name="connsiteX37" fmla="*/ 238546 w 418564"/>
                  <a:gd name="connsiteY37" fmla="*/ 83772 h 419737"/>
                  <a:gd name="connsiteX38" fmla="*/ 238546 w 418564"/>
                  <a:gd name="connsiteY38" fmla="*/ 82736 h 419737"/>
                  <a:gd name="connsiteX39" fmla="*/ 238546 w 418564"/>
                  <a:gd name="connsiteY39" fmla="*/ 82667 h 419737"/>
                  <a:gd name="connsiteX40" fmla="*/ 238546 w 418564"/>
                  <a:gd name="connsiteY40" fmla="*/ 82322 h 419737"/>
                  <a:gd name="connsiteX41" fmla="*/ 238546 w 418564"/>
                  <a:gd name="connsiteY41" fmla="*/ 82322 h 419737"/>
                  <a:gd name="connsiteX42" fmla="*/ 238546 w 418564"/>
                  <a:gd name="connsiteY42" fmla="*/ 81356 h 419737"/>
                  <a:gd name="connsiteX43" fmla="*/ 238546 w 418564"/>
                  <a:gd name="connsiteY43" fmla="*/ 81356 h 419737"/>
                  <a:gd name="connsiteX44" fmla="*/ 238477 w 418564"/>
                  <a:gd name="connsiteY44" fmla="*/ 79699 h 419737"/>
                  <a:gd name="connsiteX45" fmla="*/ 238477 w 418564"/>
                  <a:gd name="connsiteY45" fmla="*/ 79147 h 419737"/>
                  <a:gd name="connsiteX46" fmla="*/ 238477 w 418564"/>
                  <a:gd name="connsiteY46" fmla="*/ 79078 h 419737"/>
                  <a:gd name="connsiteX47" fmla="*/ 238477 w 418564"/>
                  <a:gd name="connsiteY47" fmla="*/ 78801 h 419737"/>
                  <a:gd name="connsiteX48" fmla="*/ 238477 w 418564"/>
                  <a:gd name="connsiteY48" fmla="*/ 78732 h 419737"/>
                  <a:gd name="connsiteX49" fmla="*/ 238408 w 418564"/>
                  <a:gd name="connsiteY49" fmla="*/ 77904 h 419737"/>
                  <a:gd name="connsiteX50" fmla="*/ 238408 w 418564"/>
                  <a:gd name="connsiteY50" fmla="*/ 77904 h 419737"/>
                  <a:gd name="connsiteX51" fmla="*/ 238270 w 418564"/>
                  <a:gd name="connsiteY51" fmla="*/ 75764 h 419737"/>
                  <a:gd name="connsiteX52" fmla="*/ 238270 w 418564"/>
                  <a:gd name="connsiteY52" fmla="*/ 75695 h 419737"/>
                  <a:gd name="connsiteX53" fmla="*/ 238201 w 418564"/>
                  <a:gd name="connsiteY53" fmla="*/ 74728 h 419737"/>
                  <a:gd name="connsiteX54" fmla="*/ 238201 w 418564"/>
                  <a:gd name="connsiteY54" fmla="*/ 74728 h 419737"/>
                  <a:gd name="connsiteX55" fmla="*/ 238201 w 418564"/>
                  <a:gd name="connsiteY55" fmla="*/ 74383 h 419737"/>
                  <a:gd name="connsiteX56" fmla="*/ 238201 w 418564"/>
                  <a:gd name="connsiteY56" fmla="*/ 74314 h 419737"/>
                  <a:gd name="connsiteX57" fmla="*/ 238132 w 418564"/>
                  <a:gd name="connsiteY57" fmla="*/ 73348 h 419737"/>
                  <a:gd name="connsiteX58" fmla="*/ 238132 w 418564"/>
                  <a:gd name="connsiteY58" fmla="*/ 73279 h 419737"/>
                  <a:gd name="connsiteX59" fmla="*/ 238132 w 418564"/>
                  <a:gd name="connsiteY59" fmla="*/ 73002 h 419737"/>
                  <a:gd name="connsiteX60" fmla="*/ 238132 w 418564"/>
                  <a:gd name="connsiteY60" fmla="*/ 72933 h 419737"/>
                  <a:gd name="connsiteX61" fmla="*/ 237994 w 418564"/>
                  <a:gd name="connsiteY61" fmla="*/ 71967 h 419737"/>
                  <a:gd name="connsiteX62" fmla="*/ 237994 w 418564"/>
                  <a:gd name="connsiteY62" fmla="*/ 71967 h 419737"/>
                  <a:gd name="connsiteX63" fmla="*/ 237994 w 418564"/>
                  <a:gd name="connsiteY63" fmla="*/ 71691 h 419737"/>
                  <a:gd name="connsiteX64" fmla="*/ 237994 w 418564"/>
                  <a:gd name="connsiteY64" fmla="*/ 71691 h 419737"/>
                  <a:gd name="connsiteX65" fmla="*/ 237856 w 418564"/>
                  <a:gd name="connsiteY65" fmla="*/ 70724 h 419737"/>
                  <a:gd name="connsiteX66" fmla="*/ 237856 w 418564"/>
                  <a:gd name="connsiteY66" fmla="*/ 70655 h 419737"/>
                  <a:gd name="connsiteX67" fmla="*/ 237787 w 418564"/>
                  <a:gd name="connsiteY67" fmla="*/ 70379 h 419737"/>
                  <a:gd name="connsiteX68" fmla="*/ 237787 w 418564"/>
                  <a:gd name="connsiteY68" fmla="*/ 70310 h 419737"/>
                  <a:gd name="connsiteX69" fmla="*/ 237649 w 418564"/>
                  <a:gd name="connsiteY69" fmla="*/ 69343 h 419737"/>
                  <a:gd name="connsiteX70" fmla="*/ 237649 w 418564"/>
                  <a:gd name="connsiteY70" fmla="*/ 69274 h 419737"/>
                  <a:gd name="connsiteX71" fmla="*/ 237579 w 418564"/>
                  <a:gd name="connsiteY71" fmla="*/ 68929 h 419737"/>
                  <a:gd name="connsiteX72" fmla="*/ 237579 w 418564"/>
                  <a:gd name="connsiteY72" fmla="*/ 68860 h 419737"/>
                  <a:gd name="connsiteX73" fmla="*/ 237579 w 418564"/>
                  <a:gd name="connsiteY73" fmla="*/ 68653 h 419737"/>
                  <a:gd name="connsiteX74" fmla="*/ 237579 w 418564"/>
                  <a:gd name="connsiteY74" fmla="*/ 68584 h 419737"/>
                  <a:gd name="connsiteX75" fmla="*/ 237234 w 418564"/>
                  <a:gd name="connsiteY75" fmla="*/ 66306 h 419737"/>
                  <a:gd name="connsiteX76" fmla="*/ 237096 w 418564"/>
                  <a:gd name="connsiteY76" fmla="*/ 65339 h 419737"/>
                  <a:gd name="connsiteX77" fmla="*/ 237096 w 418564"/>
                  <a:gd name="connsiteY77" fmla="*/ 65270 h 419737"/>
                  <a:gd name="connsiteX78" fmla="*/ 237096 w 418564"/>
                  <a:gd name="connsiteY78" fmla="*/ 65270 h 419737"/>
                  <a:gd name="connsiteX79" fmla="*/ 236958 w 418564"/>
                  <a:gd name="connsiteY79" fmla="*/ 64580 h 419737"/>
                  <a:gd name="connsiteX80" fmla="*/ 236958 w 418564"/>
                  <a:gd name="connsiteY80" fmla="*/ 64511 h 419737"/>
                  <a:gd name="connsiteX81" fmla="*/ 236820 w 418564"/>
                  <a:gd name="connsiteY81" fmla="*/ 63683 h 419737"/>
                  <a:gd name="connsiteX82" fmla="*/ 236820 w 418564"/>
                  <a:gd name="connsiteY82" fmla="*/ 63614 h 419737"/>
                  <a:gd name="connsiteX83" fmla="*/ 236613 w 418564"/>
                  <a:gd name="connsiteY83" fmla="*/ 62716 h 419737"/>
                  <a:gd name="connsiteX84" fmla="*/ 236613 w 418564"/>
                  <a:gd name="connsiteY84" fmla="*/ 62716 h 419737"/>
                  <a:gd name="connsiteX85" fmla="*/ 236544 w 418564"/>
                  <a:gd name="connsiteY85" fmla="*/ 62371 h 419737"/>
                  <a:gd name="connsiteX86" fmla="*/ 236544 w 418564"/>
                  <a:gd name="connsiteY86" fmla="*/ 62233 h 419737"/>
                  <a:gd name="connsiteX87" fmla="*/ 236475 w 418564"/>
                  <a:gd name="connsiteY87" fmla="*/ 62095 h 419737"/>
                  <a:gd name="connsiteX88" fmla="*/ 236475 w 418564"/>
                  <a:gd name="connsiteY88" fmla="*/ 61957 h 419737"/>
                  <a:gd name="connsiteX89" fmla="*/ 235992 w 418564"/>
                  <a:gd name="connsiteY89" fmla="*/ 59678 h 419737"/>
                  <a:gd name="connsiteX90" fmla="*/ 235992 w 418564"/>
                  <a:gd name="connsiteY90" fmla="*/ 59609 h 419737"/>
                  <a:gd name="connsiteX91" fmla="*/ 235785 w 418564"/>
                  <a:gd name="connsiteY91" fmla="*/ 58712 h 419737"/>
                  <a:gd name="connsiteX92" fmla="*/ 235785 w 418564"/>
                  <a:gd name="connsiteY92" fmla="*/ 58712 h 419737"/>
                  <a:gd name="connsiteX93" fmla="*/ 235715 w 418564"/>
                  <a:gd name="connsiteY93" fmla="*/ 58367 h 419737"/>
                  <a:gd name="connsiteX94" fmla="*/ 235715 w 418564"/>
                  <a:gd name="connsiteY94" fmla="*/ 58367 h 419737"/>
                  <a:gd name="connsiteX95" fmla="*/ 235439 w 418564"/>
                  <a:gd name="connsiteY95" fmla="*/ 57400 h 419737"/>
                  <a:gd name="connsiteX96" fmla="*/ 235439 w 418564"/>
                  <a:gd name="connsiteY96" fmla="*/ 57400 h 419737"/>
                  <a:gd name="connsiteX97" fmla="*/ 235370 w 418564"/>
                  <a:gd name="connsiteY97" fmla="*/ 57055 h 419737"/>
                  <a:gd name="connsiteX98" fmla="*/ 235301 w 418564"/>
                  <a:gd name="connsiteY98" fmla="*/ 56848 h 419737"/>
                  <a:gd name="connsiteX99" fmla="*/ 235301 w 418564"/>
                  <a:gd name="connsiteY99" fmla="*/ 56848 h 419737"/>
                  <a:gd name="connsiteX100" fmla="*/ 235301 w 418564"/>
                  <a:gd name="connsiteY100" fmla="*/ 56848 h 419737"/>
                  <a:gd name="connsiteX101" fmla="*/ 233852 w 418564"/>
                  <a:gd name="connsiteY101" fmla="*/ 51946 h 419737"/>
                  <a:gd name="connsiteX102" fmla="*/ 233852 w 418564"/>
                  <a:gd name="connsiteY102" fmla="*/ 51946 h 419737"/>
                  <a:gd name="connsiteX103" fmla="*/ 233506 w 418564"/>
                  <a:gd name="connsiteY103" fmla="*/ 50980 h 419737"/>
                  <a:gd name="connsiteX104" fmla="*/ 233506 w 418564"/>
                  <a:gd name="connsiteY104" fmla="*/ 50980 h 419737"/>
                  <a:gd name="connsiteX105" fmla="*/ 225222 w 418564"/>
                  <a:gd name="connsiteY105" fmla="*/ 32616 h 419737"/>
                  <a:gd name="connsiteX106" fmla="*/ 195330 w 418564"/>
                  <a:gd name="connsiteY106" fmla="*/ 101 h 419737"/>
                  <a:gd name="connsiteX107" fmla="*/ 195330 w 418564"/>
                  <a:gd name="connsiteY107" fmla="*/ 101 h 419737"/>
                  <a:gd name="connsiteX108" fmla="*/ 191878 w 418564"/>
                  <a:gd name="connsiteY108" fmla="*/ 40072 h 419737"/>
                  <a:gd name="connsiteX109" fmla="*/ 197539 w 418564"/>
                  <a:gd name="connsiteY109" fmla="*/ 48357 h 419737"/>
                  <a:gd name="connsiteX110" fmla="*/ 203269 w 418564"/>
                  <a:gd name="connsiteY110" fmla="*/ 60990 h 419737"/>
                  <a:gd name="connsiteX111" fmla="*/ 203476 w 418564"/>
                  <a:gd name="connsiteY111" fmla="*/ 61611 h 419737"/>
                  <a:gd name="connsiteX112" fmla="*/ 203476 w 418564"/>
                  <a:gd name="connsiteY112" fmla="*/ 61611 h 419737"/>
                  <a:gd name="connsiteX113" fmla="*/ 204511 w 418564"/>
                  <a:gd name="connsiteY113" fmla="*/ 64994 h 419737"/>
                  <a:gd name="connsiteX114" fmla="*/ 204580 w 418564"/>
                  <a:gd name="connsiteY114" fmla="*/ 65132 h 419737"/>
                  <a:gd name="connsiteX115" fmla="*/ 204580 w 418564"/>
                  <a:gd name="connsiteY115" fmla="*/ 65132 h 419737"/>
                  <a:gd name="connsiteX116" fmla="*/ 204580 w 418564"/>
                  <a:gd name="connsiteY116" fmla="*/ 65201 h 419737"/>
                  <a:gd name="connsiteX117" fmla="*/ 204649 w 418564"/>
                  <a:gd name="connsiteY117" fmla="*/ 65339 h 419737"/>
                  <a:gd name="connsiteX118" fmla="*/ 204857 w 418564"/>
                  <a:gd name="connsiteY118" fmla="*/ 66030 h 419737"/>
                  <a:gd name="connsiteX119" fmla="*/ 204926 w 418564"/>
                  <a:gd name="connsiteY119" fmla="*/ 66237 h 419737"/>
                  <a:gd name="connsiteX120" fmla="*/ 204926 w 418564"/>
                  <a:gd name="connsiteY120" fmla="*/ 66306 h 419737"/>
                  <a:gd name="connsiteX121" fmla="*/ 205064 w 418564"/>
                  <a:gd name="connsiteY121" fmla="*/ 66996 h 419737"/>
                  <a:gd name="connsiteX122" fmla="*/ 205409 w 418564"/>
                  <a:gd name="connsiteY122" fmla="*/ 68584 h 419737"/>
                  <a:gd name="connsiteX123" fmla="*/ 205409 w 418564"/>
                  <a:gd name="connsiteY123" fmla="*/ 68722 h 419737"/>
                  <a:gd name="connsiteX124" fmla="*/ 205409 w 418564"/>
                  <a:gd name="connsiteY124" fmla="*/ 68722 h 419737"/>
                  <a:gd name="connsiteX125" fmla="*/ 205409 w 418564"/>
                  <a:gd name="connsiteY125" fmla="*/ 68860 h 419737"/>
                  <a:gd name="connsiteX126" fmla="*/ 205409 w 418564"/>
                  <a:gd name="connsiteY126" fmla="*/ 68860 h 419737"/>
                  <a:gd name="connsiteX127" fmla="*/ 205409 w 418564"/>
                  <a:gd name="connsiteY127" fmla="*/ 68929 h 419737"/>
                  <a:gd name="connsiteX128" fmla="*/ 205409 w 418564"/>
                  <a:gd name="connsiteY128" fmla="*/ 68929 h 419737"/>
                  <a:gd name="connsiteX129" fmla="*/ 205547 w 418564"/>
                  <a:gd name="connsiteY129" fmla="*/ 69620 h 419737"/>
                  <a:gd name="connsiteX130" fmla="*/ 205547 w 418564"/>
                  <a:gd name="connsiteY130" fmla="*/ 69689 h 419737"/>
                  <a:gd name="connsiteX131" fmla="*/ 205685 w 418564"/>
                  <a:gd name="connsiteY131" fmla="*/ 70310 h 419737"/>
                  <a:gd name="connsiteX132" fmla="*/ 205754 w 418564"/>
                  <a:gd name="connsiteY132" fmla="*/ 70724 h 419737"/>
                  <a:gd name="connsiteX133" fmla="*/ 205754 w 418564"/>
                  <a:gd name="connsiteY133" fmla="*/ 70724 h 419737"/>
                  <a:gd name="connsiteX134" fmla="*/ 205754 w 418564"/>
                  <a:gd name="connsiteY134" fmla="*/ 70793 h 419737"/>
                  <a:gd name="connsiteX135" fmla="*/ 205754 w 418564"/>
                  <a:gd name="connsiteY135" fmla="*/ 70862 h 419737"/>
                  <a:gd name="connsiteX136" fmla="*/ 191878 w 418564"/>
                  <a:gd name="connsiteY136" fmla="*/ 40072 h 419737"/>
                  <a:gd name="connsiteX137" fmla="*/ 191878 w 418564"/>
                  <a:gd name="connsiteY137" fmla="*/ 40072 h 419737"/>
                  <a:gd name="connsiteX138" fmla="*/ 67889 w 418564"/>
                  <a:gd name="connsiteY138" fmla="*/ 85912 h 419737"/>
                  <a:gd name="connsiteX139" fmla="*/ 66163 w 418564"/>
                  <a:gd name="connsiteY139" fmla="*/ 85912 h 419737"/>
                  <a:gd name="connsiteX140" fmla="*/ 65680 w 418564"/>
                  <a:gd name="connsiteY140" fmla="*/ 85912 h 419737"/>
                  <a:gd name="connsiteX141" fmla="*/ 64645 w 418564"/>
                  <a:gd name="connsiteY141" fmla="*/ 85981 h 419737"/>
                  <a:gd name="connsiteX142" fmla="*/ 64438 w 418564"/>
                  <a:gd name="connsiteY142" fmla="*/ 85981 h 419737"/>
                  <a:gd name="connsiteX143" fmla="*/ 63747 w 418564"/>
                  <a:gd name="connsiteY143" fmla="*/ 86050 h 419737"/>
                  <a:gd name="connsiteX144" fmla="*/ 63471 w 418564"/>
                  <a:gd name="connsiteY144" fmla="*/ 86050 h 419737"/>
                  <a:gd name="connsiteX145" fmla="*/ 62850 w 418564"/>
                  <a:gd name="connsiteY145" fmla="*/ 86119 h 419737"/>
                  <a:gd name="connsiteX146" fmla="*/ 62781 w 418564"/>
                  <a:gd name="connsiteY146" fmla="*/ 86119 h 419737"/>
                  <a:gd name="connsiteX147" fmla="*/ 62781 w 418564"/>
                  <a:gd name="connsiteY147" fmla="*/ 86119 h 419737"/>
                  <a:gd name="connsiteX148" fmla="*/ 34821 w 418564"/>
                  <a:gd name="connsiteY148" fmla="*/ 92816 h 419737"/>
                  <a:gd name="connsiteX149" fmla="*/ 34821 w 418564"/>
                  <a:gd name="connsiteY149" fmla="*/ 92816 h 419737"/>
                  <a:gd name="connsiteX150" fmla="*/ 35097 w 418564"/>
                  <a:gd name="connsiteY150" fmla="*/ 95163 h 419737"/>
                  <a:gd name="connsiteX151" fmla="*/ 35097 w 418564"/>
                  <a:gd name="connsiteY151" fmla="*/ 95370 h 419737"/>
                  <a:gd name="connsiteX152" fmla="*/ 35097 w 418564"/>
                  <a:gd name="connsiteY152" fmla="*/ 95439 h 419737"/>
                  <a:gd name="connsiteX153" fmla="*/ 35097 w 418564"/>
                  <a:gd name="connsiteY153" fmla="*/ 95646 h 419737"/>
                  <a:gd name="connsiteX154" fmla="*/ 35097 w 418564"/>
                  <a:gd name="connsiteY154" fmla="*/ 95715 h 419737"/>
                  <a:gd name="connsiteX155" fmla="*/ 35235 w 418564"/>
                  <a:gd name="connsiteY155" fmla="*/ 96751 h 419737"/>
                  <a:gd name="connsiteX156" fmla="*/ 35581 w 418564"/>
                  <a:gd name="connsiteY156" fmla="*/ 99029 h 419737"/>
                  <a:gd name="connsiteX157" fmla="*/ 35581 w 418564"/>
                  <a:gd name="connsiteY157" fmla="*/ 99098 h 419737"/>
                  <a:gd name="connsiteX158" fmla="*/ 35650 w 418564"/>
                  <a:gd name="connsiteY158" fmla="*/ 99443 h 419737"/>
                  <a:gd name="connsiteX159" fmla="*/ 35719 w 418564"/>
                  <a:gd name="connsiteY159" fmla="*/ 99719 h 419737"/>
                  <a:gd name="connsiteX160" fmla="*/ 35857 w 418564"/>
                  <a:gd name="connsiteY160" fmla="*/ 100755 h 419737"/>
                  <a:gd name="connsiteX161" fmla="*/ 35995 w 418564"/>
                  <a:gd name="connsiteY161" fmla="*/ 101445 h 419737"/>
                  <a:gd name="connsiteX162" fmla="*/ 35995 w 418564"/>
                  <a:gd name="connsiteY162" fmla="*/ 101445 h 419737"/>
                  <a:gd name="connsiteX163" fmla="*/ 36340 w 418564"/>
                  <a:gd name="connsiteY163" fmla="*/ 103378 h 419737"/>
                  <a:gd name="connsiteX164" fmla="*/ 36478 w 418564"/>
                  <a:gd name="connsiteY164" fmla="*/ 103930 h 419737"/>
                  <a:gd name="connsiteX165" fmla="*/ 36478 w 418564"/>
                  <a:gd name="connsiteY165" fmla="*/ 103999 h 419737"/>
                  <a:gd name="connsiteX166" fmla="*/ 36616 w 418564"/>
                  <a:gd name="connsiteY166" fmla="*/ 104690 h 419737"/>
                  <a:gd name="connsiteX167" fmla="*/ 36616 w 418564"/>
                  <a:gd name="connsiteY167" fmla="*/ 104759 h 419737"/>
                  <a:gd name="connsiteX168" fmla="*/ 36823 w 418564"/>
                  <a:gd name="connsiteY168" fmla="*/ 105794 h 419737"/>
                  <a:gd name="connsiteX169" fmla="*/ 36823 w 418564"/>
                  <a:gd name="connsiteY169" fmla="*/ 105863 h 419737"/>
                  <a:gd name="connsiteX170" fmla="*/ 36823 w 418564"/>
                  <a:gd name="connsiteY170" fmla="*/ 106001 h 419737"/>
                  <a:gd name="connsiteX171" fmla="*/ 36823 w 418564"/>
                  <a:gd name="connsiteY171" fmla="*/ 106071 h 419737"/>
                  <a:gd name="connsiteX172" fmla="*/ 36892 w 418564"/>
                  <a:gd name="connsiteY172" fmla="*/ 106209 h 419737"/>
                  <a:gd name="connsiteX173" fmla="*/ 37099 w 418564"/>
                  <a:gd name="connsiteY173" fmla="*/ 107175 h 419737"/>
                  <a:gd name="connsiteX174" fmla="*/ 37099 w 418564"/>
                  <a:gd name="connsiteY174" fmla="*/ 107175 h 419737"/>
                  <a:gd name="connsiteX175" fmla="*/ 37376 w 418564"/>
                  <a:gd name="connsiteY175" fmla="*/ 108211 h 419737"/>
                  <a:gd name="connsiteX176" fmla="*/ 37445 w 418564"/>
                  <a:gd name="connsiteY176" fmla="*/ 108625 h 419737"/>
                  <a:gd name="connsiteX177" fmla="*/ 37514 w 418564"/>
                  <a:gd name="connsiteY177" fmla="*/ 108832 h 419737"/>
                  <a:gd name="connsiteX178" fmla="*/ 37583 w 418564"/>
                  <a:gd name="connsiteY178" fmla="*/ 109039 h 419737"/>
                  <a:gd name="connsiteX179" fmla="*/ 37859 w 418564"/>
                  <a:gd name="connsiteY179" fmla="*/ 110075 h 419737"/>
                  <a:gd name="connsiteX180" fmla="*/ 37859 w 418564"/>
                  <a:gd name="connsiteY180" fmla="*/ 110075 h 419737"/>
                  <a:gd name="connsiteX181" fmla="*/ 37859 w 418564"/>
                  <a:gd name="connsiteY181" fmla="*/ 110144 h 419737"/>
                  <a:gd name="connsiteX182" fmla="*/ 38135 w 418564"/>
                  <a:gd name="connsiteY182" fmla="*/ 111110 h 419737"/>
                  <a:gd name="connsiteX183" fmla="*/ 39170 w 418564"/>
                  <a:gd name="connsiteY183" fmla="*/ 114631 h 419737"/>
                  <a:gd name="connsiteX184" fmla="*/ 39309 w 418564"/>
                  <a:gd name="connsiteY184" fmla="*/ 115114 h 419737"/>
                  <a:gd name="connsiteX185" fmla="*/ 39309 w 418564"/>
                  <a:gd name="connsiteY185" fmla="*/ 115183 h 419737"/>
                  <a:gd name="connsiteX186" fmla="*/ 39447 w 418564"/>
                  <a:gd name="connsiteY186" fmla="*/ 115597 h 419737"/>
                  <a:gd name="connsiteX187" fmla="*/ 39723 w 418564"/>
                  <a:gd name="connsiteY187" fmla="*/ 116357 h 419737"/>
                  <a:gd name="connsiteX188" fmla="*/ 39723 w 418564"/>
                  <a:gd name="connsiteY188" fmla="*/ 116426 h 419737"/>
                  <a:gd name="connsiteX189" fmla="*/ 39792 w 418564"/>
                  <a:gd name="connsiteY189" fmla="*/ 116564 h 419737"/>
                  <a:gd name="connsiteX190" fmla="*/ 40137 w 418564"/>
                  <a:gd name="connsiteY190" fmla="*/ 117530 h 419737"/>
                  <a:gd name="connsiteX191" fmla="*/ 41380 w 418564"/>
                  <a:gd name="connsiteY191" fmla="*/ 120844 h 419737"/>
                  <a:gd name="connsiteX192" fmla="*/ 41656 w 418564"/>
                  <a:gd name="connsiteY192" fmla="*/ 121535 h 419737"/>
                  <a:gd name="connsiteX193" fmla="*/ 41656 w 418564"/>
                  <a:gd name="connsiteY193" fmla="*/ 121535 h 419737"/>
                  <a:gd name="connsiteX194" fmla="*/ 41794 w 418564"/>
                  <a:gd name="connsiteY194" fmla="*/ 121880 h 419737"/>
                  <a:gd name="connsiteX195" fmla="*/ 41794 w 418564"/>
                  <a:gd name="connsiteY195" fmla="*/ 121949 h 419737"/>
                  <a:gd name="connsiteX196" fmla="*/ 42070 w 418564"/>
                  <a:gd name="connsiteY196" fmla="*/ 122570 h 419737"/>
                  <a:gd name="connsiteX197" fmla="*/ 42070 w 418564"/>
                  <a:gd name="connsiteY197" fmla="*/ 122570 h 419737"/>
                  <a:gd name="connsiteX198" fmla="*/ 42070 w 418564"/>
                  <a:gd name="connsiteY198" fmla="*/ 122639 h 419737"/>
                  <a:gd name="connsiteX199" fmla="*/ 42346 w 418564"/>
                  <a:gd name="connsiteY199" fmla="*/ 123260 h 419737"/>
                  <a:gd name="connsiteX200" fmla="*/ 42553 w 418564"/>
                  <a:gd name="connsiteY200" fmla="*/ 123675 h 419737"/>
                  <a:gd name="connsiteX201" fmla="*/ 42622 w 418564"/>
                  <a:gd name="connsiteY201" fmla="*/ 123813 h 419737"/>
                  <a:gd name="connsiteX202" fmla="*/ 42967 w 418564"/>
                  <a:gd name="connsiteY202" fmla="*/ 124572 h 419737"/>
                  <a:gd name="connsiteX203" fmla="*/ 43244 w 418564"/>
                  <a:gd name="connsiteY203" fmla="*/ 125193 h 419737"/>
                  <a:gd name="connsiteX204" fmla="*/ 43382 w 418564"/>
                  <a:gd name="connsiteY204" fmla="*/ 125401 h 419737"/>
                  <a:gd name="connsiteX205" fmla="*/ 43382 w 418564"/>
                  <a:gd name="connsiteY205" fmla="*/ 125470 h 419737"/>
                  <a:gd name="connsiteX206" fmla="*/ 43727 w 418564"/>
                  <a:gd name="connsiteY206" fmla="*/ 126229 h 419737"/>
                  <a:gd name="connsiteX207" fmla="*/ 44072 w 418564"/>
                  <a:gd name="connsiteY207" fmla="*/ 126919 h 419737"/>
                  <a:gd name="connsiteX208" fmla="*/ 44072 w 418564"/>
                  <a:gd name="connsiteY208" fmla="*/ 126919 h 419737"/>
                  <a:gd name="connsiteX209" fmla="*/ 44969 w 418564"/>
                  <a:gd name="connsiteY209" fmla="*/ 128714 h 419737"/>
                  <a:gd name="connsiteX210" fmla="*/ 45246 w 418564"/>
                  <a:gd name="connsiteY210" fmla="*/ 129267 h 419737"/>
                  <a:gd name="connsiteX211" fmla="*/ 45246 w 418564"/>
                  <a:gd name="connsiteY211" fmla="*/ 129267 h 419737"/>
                  <a:gd name="connsiteX212" fmla="*/ 45522 w 418564"/>
                  <a:gd name="connsiteY212" fmla="*/ 129750 h 419737"/>
                  <a:gd name="connsiteX213" fmla="*/ 45591 w 418564"/>
                  <a:gd name="connsiteY213" fmla="*/ 129819 h 419737"/>
                  <a:gd name="connsiteX214" fmla="*/ 45729 w 418564"/>
                  <a:gd name="connsiteY214" fmla="*/ 130026 h 419737"/>
                  <a:gd name="connsiteX215" fmla="*/ 46143 w 418564"/>
                  <a:gd name="connsiteY215" fmla="*/ 130854 h 419737"/>
                  <a:gd name="connsiteX216" fmla="*/ 46143 w 418564"/>
                  <a:gd name="connsiteY216" fmla="*/ 130854 h 419737"/>
                  <a:gd name="connsiteX217" fmla="*/ 46281 w 418564"/>
                  <a:gd name="connsiteY217" fmla="*/ 131131 h 419737"/>
                  <a:gd name="connsiteX218" fmla="*/ 46350 w 418564"/>
                  <a:gd name="connsiteY218" fmla="*/ 131200 h 419737"/>
                  <a:gd name="connsiteX219" fmla="*/ 46833 w 418564"/>
                  <a:gd name="connsiteY219" fmla="*/ 132097 h 419737"/>
                  <a:gd name="connsiteX220" fmla="*/ 47455 w 418564"/>
                  <a:gd name="connsiteY220" fmla="*/ 133202 h 419737"/>
                  <a:gd name="connsiteX221" fmla="*/ 47524 w 418564"/>
                  <a:gd name="connsiteY221" fmla="*/ 133340 h 419737"/>
                  <a:gd name="connsiteX222" fmla="*/ 47593 w 418564"/>
                  <a:gd name="connsiteY222" fmla="*/ 133409 h 419737"/>
                  <a:gd name="connsiteX223" fmla="*/ 48007 w 418564"/>
                  <a:gd name="connsiteY223" fmla="*/ 134168 h 419737"/>
                  <a:gd name="connsiteX224" fmla="*/ 48007 w 418564"/>
                  <a:gd name="connsiteY224" fmla="*/ 134237 h 419737"/>
                  <a:gd name="connsiteX225" fmla="*/ 48007 w 418564"/>
                  <a:gd name="connsiteY225" fmla="*/ 134237 h 419737"/>
                  <a:gd name="connsiteX226" fmla="*/ 48007 w 418564"/>
                  <a:gd name="connsiteY226" fmla="*/ 134237 h 419737"/>
                  <a:gd name="connsiteX227" fmla="*/ 48076 w 418564"/>
                  <a:gd name="connsiteY227" fmla="*/ 134375 h 419737"/>
                  <a:gd name="connsiteX228" fmla="*/ 48076 w 418564"/>
                  <a:gd name="connsiteY228" fmla="*/ 134375 h 419737"/>
                  <a:gd name="connsiteX229" fmla="*/ 48214 w 418564"/>
                  <a:gd name="connsiteY229" fmla="*/ 134651 h 419737"/>
                  <a:gd name="connsiteX230" fmla="*/ 48214 w 418564"/>
                  <a:gd name="connsiteY230" fmla="*/ 134720 h 419737"/>
                  <a:gd name="connsiteX231" fmla="*/ 48905 w 418564"/>
                  <a:gd name="connsiteY231" fmla="*/ 135894 h 419737"/>
                  <a:gd name="connsiteX232" fmla="*/ 48974 w 418564"/>
                  <a:gd name="connsiteY232" fmla="*/ 135963 h 419737"/>
                  <a:gd name="connsiteX233" fmla="*/ 49250 w 418564"/>
                  <a:gd name="connsiteY233" fmla="*/ 136377 h 419737"/>
                  <a:gd name="connsiteX234" fmla="*/ 49595 w 418564"/>
                  <a:gd name="connsiteY234" fmla="*/ 136999 h 419737"/>
                  <a:gd name="connsiteX235" fmla="*/ 49595 w 418564"/>
                  <a:gd name="connsiteY235" fmla="*/ 137068 h 419737"/>
                  <a:gd name="connsiteX236" fmla="*/ 49802 w 418564"/>
                  <a:gd name="connsiteY236" fmla="*/ 137413 h 419737"/>
                  <a:gd name="connsiteX237" fmla="*/ 50285 w 418564"/>
                  <a:gd name="connsiteY237" fmla="*/ 138172 h 419737"/>
                  <a:gd name="connsiteX238" fmla="*/ 50285 w 418564"/>
                  <a:gd name="connsiteY238" fmla="*/ 138172 h 419737"/>
                  <a:gd name="connsiteX239" fmla="*/ 50354 w 418564"/>
                  <a:gd name="connsiteY239" fmla="*/ 138241 h 419737"/>
                  <a:gd name="connsiteX240" fmla="*/ 51045 w 418564"/>
                  <a:gd name="connsiteY240" fmla="*/ 139277 h 419737"/>
                  <a:gd name="connsiteX241" fmla="*/ 51321 w 418564"/>
                  <a:gd name="connsiteY241" fmla="*/ 139691 h 419737"/>
                  <a:gd name="connsiteX242" fmla="*/ 51321 w 418564"/>
                  <a:gd name="connsiteY242" fmla="*/ 139691 h 419737"/>
                  <a:gd name="connsiteX243" fmla="*/ 51804 w 418564"/>
                  <a:gd name="connsiteY243" fmla="*/ 140381 h 419737"/>
                  <a:gd name="connsiteX244" fmla="*/ 52011 w 418564"/>
                  <a:gd name="connsiteY244" fmla="*/ 140658 h 419737"/>
                  <a:gd name="connsiteX245" fmla="*/ 52149 w 418564"/>
                  <a:gd name="connsiteY245" fmla="*/ 140796 h 419737"/>
                  <a:gd name="connsiteX246" fmla="*/ 52632 w 418564"/>
                  <a:gd name="connsiteY246" fmla="*/ 141486 h 419737"/>
                  <a:gd name="connsiteX247" fmla="*/ 52632 w 418564"/>
                  <a:gd name="connsiteY247" fmla="*/ 141486 h 419737"/>
                  <a:gd name="connsiteX248" fmla="*/ 52909 w 418564"/>
                  <a:gd name="connsiteY248" fmla="*/ 141900 h 419737"/>
                  <a:gd name="connsiteX249" fmla="*/ 53392 w 418564"/>
                  <a:gd name="connsiteY249" fmla="*/ 142590 h 419737"/>
                  <a:gd name="connsiteX250" fmla="*/ 53392 w 418564"/>
                  <a:gd name="connsiteY250" fmla="*/ 142590 h 419737"/>
                  <a:gd name="connsiteX251" fmla="*/ 53461 w 418564"/>
                  <a:gd name="connsiteY251" fmla="*/ 142659 h 419737"/>
                  <a:gd name="connsiteX252" fmla="*/ 54220 w 418564"/>
                  <a:gd name="connsiteY252" fmla="*/ 143695 h 419737"/>
                  <a:gd name="connsiteX253" fmla="*/ 54220 w 418564"/>
                  <a:gd name="connsiteY253" fmla="*/ 143695 h 419737"/>
                  <a:gd name="connsiteX254" fmla="*/ 55049 w 418564"/>
                  <a:gd name="connsiteY254" fmla="*/ 144800 h 419737"/>
                  <a:gd name="connsiteX255" fmla="*/ 55049 w 418564"/>
                  <a:gd name="connsiteY255" fmla="*/ 144800 h 419737"/>
                  <a:gd name="connsiteX256" fmla="*/ 55601 w 418564"/>
                  <a:gd name="connsiteY256" fmla="*/ 145559 h 419737"/>
                  <a:gd name="connsiteX257" fmla="*/ 55808 w 418564"/>
                  <a:gd name="connsiteY257" fmla="*/ 145766 h 419737"/>
                  <a:gd name="connsiteX258" fmla="*/ 55877 w 418564"/>
                  <a:gd name="connsiteY258" fmla="*/ 145835 h 419737"/>
                  <a:gd name="connsiteX259" fmla="*/ 56153 w 418564"/>
                  <a:gd name="connsiteY259" fmla="*/ 146180 h 419737"/>
                  <a:gd name="connsiteX260" fmla="*/ 56706 w 418564"/>
                  <a:gd name="connsiteY260" fmla="*/ 146871 h 419737"/>
                  <a:gd name="connsiteX261" fmla="*/ 56706 w 418564"/>
                  <a:gd name="connsiteY261" fmla="*/ 146940 h 419737"/>
                  <a:gd name="connsiteX262" fmla="*/ 56775 w 418564"/>
                  <a:gd name="connsiteY262" fmla="*/ 147009 h 419737"/>
                  <a:gd name="connsiteX263" fmla="*/ 57534 w 418564"/>
                  <a:gd name="connsiteY263" fmla="*/ 147975 h 419737"/>
                  <a:gd name="connsiteX264" fmla="*/ 57741 w 418564"/>
                  <a:gd name="connsiteY264" fmla="*/ 148182 h 419737"/>
                  <a:gd name="connsiteX265" fmla="*/ 57879 w 418564"/>
                  <a:gd name="connsiteY265" fmla="*/ 148320 h 419737"/>
                  <a:gd name="connsiteX266" fmla="*/ 58431 w 418564"/>
                  <a:gd name="connsiteY266" fmla="*/ 149011 h 419737"/>
                  <a:gd name="connsiteX267" fmla="*/ 58431 w 418564"/>
                  <a:gd name="connsiteY267" fmla="*/ 149011 h 419737"/>
                  <a:gd name="connsiteX268" fmla="*/ 58431 w 418564"/>
                  <a:gd name="connsiteY268" fmla="*/ 149011 h 419737"/>
                  <a:gd name="connsiteX269" fmla="*/ 59329 w 418564"/>
                  <a:gd name="connsiteY269" fmla="*/ 150046 h 419737"/>
                  <a:gd name="connsiteX270" fmla="*/ 59329 w 418564"/>
                  <a:gd name="connsiteY270" fmla="*/ 150115 h 419737"/>
                  <a:gd name="connsiteX271" fmla="*/ 60157 w 418564"/>
                  <a:gd name="connsiteY271" fmla="*/ 151082 h 419737"/>
                  <a:gd name="connsiteX272" fmla="*/ 60295 w 418564"/>
                  <a:gd name="connsiteY272" fmla="*/ 151220 h 419737"/>
                  <a:gd name="connsiteX273" fmla="*/ 61055 w 418564"/>
                  <a:gd name="connsiteY273" fmla="*/ 152048 h 419737"/>
                  <a:gd name="connsiteX274" fmla="*/ 61262 w 418564"/>
                  <a:gd name="connsiteY274" fmla="*/ 152255 h 419737"/>
                  <a:gd name="connsiteX275" fmla="*/ 61400 w 418564"/>
                  <a:gd name="connsiteY275" fmla="*/ 152394 h 419737"/>
                  <a:gd name="connsiteX276" fmla="*/ 61952 w 418564"/>
                  <a:gd name="connsiteY276" fmla="*/ 153015 h 419737"/>
                  <a:gd name="connsiteX277" fmla="*/ 61952 w 418564"/>
                  <a:gd name="connsiteY277" fmla="*/ 153015 h 419737"/>
                  <a:gd name="connsiteX278" fmla="*/ 62850 w 418564"/>
                  <a:gd name="connsiteY278" fmla="*/ 153981 h 419737"/>
                  <a:gd name="connsiteX279" fmla="*/ 62850 w 418564"/>
                  <a:gd name="connsiteY279" fmla="*/ 153981 h 419737"/>
                  <a:gd name="connsiteX280" fmla="*/ 63747 w 418564"/>
                  <a:gd name="connsiteY280" fmla="*/ 154948 h 419737"/>
                  <a:gd name="connsiteX281" fmla="*/ 63885 w 418564"/>
                  <a:gd name="connsiteY281" fmla="*/ 155086 h 419737"/>
                  <a:gd name="connsiteX282" fmla="*/ 63885 w 418564"/>
                  <a:gd name="connsiteY282" fmla="*/ 155086 h 419737"/>
                  <a:gd name="connsiteX283" fmla="*/ 64645 w 418564"/>
                  <a:gd name="connsiteY283" fmla="*/ 155845 h 419737"/>
                  <a:gd name="connsiteX284" fmla="*/ 64645 w 418564"/>
                  <a:gd name="connsiteY284" fmla="*/ 155845 h 419737"/>
                  <a:gd name="connsiteX285" fmla="*/ 64714 w 418564"/>
                  <a:gd name="connsiteY285" fmla="*/ 155914 h 419737"/>
                  <a:gd name="connsiteX286" fmla="*/ 64714 w 418564"/>
                  <a:gd name="connsiteY286" fmla="*/ 155914 h 419737"/>
                  <a:gd name="connsiteX287" fmla="*/ 65473 w 418564"/>
                  <a:gd name="connsiteY287" fmla="*/ 156674 h 419737"/>
                  <a:gd name="connsiteX288" fmla="*/ 65680 w 418564"/>
                  <a:gd name="connsiteY288" fmla="*/ 156881 h 419737"/>
                  <a:gd name="connsiteX289" fmla="*/ 65680 w 418564"/>
                  <a:gd name="connsiteY289" fmla="*/ 156881 h 419737"/>
                  <a:gd name="connsiteX290" fmla="*/ 66647 w 418564"/>
                  <a:gd name="connsiteY290" fmla="*/ 157778 h 419737"/>
                  <a:gd name="connsiteX291" fmla="*/ 66716 w 418564"/>
                  <a:gd name="connsiteY291" fmla="*/ 157847 h 419737"/>
                  <a:gd name="connsiteX292" fmla="*/ 67613 w 418564"/>
                  <a:gd name="connsiteY292" fmla="*/ 158676 h 419737"/>
                  <a:gd name="connsiteX293" fmla="*/ 67613 w 418564"/>
                  <a:gd name="connsiteY293" fmla="*/ 158676 h 419737"/>
                  <a:gd name="connsiteX294" fmla="*/ 67751 w 418564"/>
                  <a:gd name="connsiteY294" fmla="*/ 158814 h 419737"/>
                  <a:gd name="connsiteX295" fmla="*/ 68580 w 418564"/>
                  <a:gd name="connsiteY295" fmla="*/ 159573 h 419737"/>
                  <a:gd name="connsiteX296" fmla="*/ 68856 w 418564"/>
                  <a:gd name="connsiteY296" fmla="*/ 159780 h 419737"/>
                  <a:gd name="connsiteX297" fmla="*/ 68994 w 418564"/>
                  <a:gd name="connsiteY297" fmla="*/ 159849 h 419737"/>
                  <a:gd name="connsiteX298" fmla="*/ 69477 w 418564"/>
                  <a:gd name="connsiteY298" fmla="*/ 160264 h 419737"/>
                  <a:gd name="connsiteX299" fmla="*/ 69546 w 418564"/>
                  <a:gd name="connsiteY299" fmla="*/ 160333 h 419737"/>
                  <a:gd name="connsiteX300" fmla="*/ 69615 w 418564"/>
                  <a:gd name="connsiteY300" fmla="*/ 160402 h 419737"/>
                  <a:gd name="connsiteX301" fmla="*/ 69615 w 418564"/>
                  <a:gd name="connsiteY301" fmla="*/ 160402 h 419737"/>
                  <a:gd name="connsiteX302" fmla="*/ 70651 w 418564"/>
                  <a:gd name="connsiteY302" fmla="*/ 161299 h 419737"/>
                  <a:gd name="connsiteX303" fmla="*/ 70720 w 418564"/>
                  <a:gd name="connsiteY303" fmla="*/ 161368 h 419737"/>
                  <a:gd name="connsiteX304" fmla="*/ 70927 w 418564"/>
                  <a:gd name="connsiteY304" fmla="*/ 161506 h 419737"/>
                  <a:gd name="connsiteX305" fmla="*/ 71686 w 418564"/>
                  <a:gd name="connsiteY305" fmla="*/ 162128 h 419737"/>
                  <a:gd name="connsiteX306" fmla="*/ 72101 w 418564"/>
                  <a:gd name="connsiteY306" fmla="*/ 162404 h 419737"/>
                  <a:gd name="connsiteX307" fmla="*/ 72101 w 418564"/>
                  <a:gd name="connsiteY307" fmla="*/ 162404 h 419737"/>
                  <a:gd name="connsiteX308" fmla="*/ 72446 w 418564"/>
                  <a:gd name="connsiteY308" fmla="*/ 162680 h 419737"/>
                  <a:gd name="connsiteX309" fmla="*/ 72515 w 418564"/>
                  <a:gd name="connsiteY309" fmla="*/ 162749 h 419737"/>
                  <a:gd name="connsiteX310" fmla="*/ 72722 w 418564"/>
                  <a:gd name="connsiteY310" fmla="*/ 162887 h 419737"/>
                  <a:gd name="connsiteX311" fmla="*/ 72791 w 418564"/>
                  <a:gd name="connsiteY311" fmla="*/ 162956 h 419737"/>
                  <a:gd name="connsiteX312" fmla="*/ 73826 w 418564"/>
                  <a:gd name="connsiteY312" fmla="*/ 163784 h 419737"/>
                  <a:gd name="connsiteX313" fmla="*/ 73895 w 418564"/>
                  <a:gd name="connsiteY313" fmla="*/ 163853 h 419737"/>
                  <a:gd name="connsiteX314" fmla="*/ 74172 w 418564"/>
                  <a:gd name="connsiteY314" fmla="*/ 164061 h 419737"/>
                  <a:gd name="connsiteX315" fmla="*/ 74862 w 418564"/>
                  <a:gd name="connsiteY315" fmla="*/ 164613 h 419737"/>
                  <a:gd name="connsiteX316" fmla="*/ 74931 w 418564"/>
                  <a:gd name="connsiteY316" fmla="*/ 164682 h 419737"/>
                  <a:gd name="connsiteX317" fmla="*/ 75000 w 418564"/>
                  <a:gd name="connsiteY317" fmla="*/ 164682 h 419737"/>
                  <a:gd name="connsiteX318" fmla="*/ 76036 w 418564"/>
                  <a:gd name="connsiteY318" fmla="*/ 165441 h 419737"/>
                  <a:gd name="connsiteX319" fmla="*/ 76036 w 418564"/>
                  <a:gd name="connsiteY319" fmla="*/ 165441 h 419737"/>
                  <a:gd name="connsiteX320" fmla="*/ 76036 w 418564"/>
                  <a:gd name="connsiteY320" fmla="*/ 165441 h 419737"/>
                  <a:gd name="connsiteX321" fmla="*/ 77140 w 418564"/>
                  <a:gd name="connsiteY321" fmla="*/ 166201 h 419737"/>
                  <a:gd name="connsiteX322" fmla="*/ 77209 w 418564"/>
                  <a:gd name="connsiteY322" fmla="*/ 166201 h 419737"/>
                  <a:gd name="connsiteX323" fmla="*/ 77554 w 418564"/>
                  <a:gd name="connsiteY323" fmla="*/ 166477 h 419737"/>
                  <a:gd name="connsiteX324" fmla="*/ 77623 w 418564"/>
                  <a:gd name="connsiteY324" fmla="*/ 166477 h 419737"/>
                  <a:gd name="connsiteX325" fmla="*/ 77692 w 418564"/>
                  <a:gd name="connsiteY325" fmla="*/ 166477 h 419737"/>
                  <a:gd name="connsiteX326" fmla="*/ 78245 w 418564"/>
                  <a:gd name="connsiteY326" fmla="*/ 166891 h 419737"/>
                  <a:gd name="connsiteX327" fmla="*/ 78314 w 418564"/>
                  <a:gd name="connsiteY327" fmla="*/ 166960 h 419737"/>
                  <a:gd name="connsiteX328" fmla="*/ 78659 w 418564"/>
                  <a:gd name="connsiteY328" fmla="*/ 167167 h 419737"/>
                  <a:gd name="connsiteX329" fmla="*/ 79418 w 418564"/>
                  <a:gd name="connsiteY329" fmla="*/ 167720 h 419737"/>
                  <a:gd name="connsiteX330" fmla="*/ 79418 w 418564"/>
                  <a:gd name="connsiteY330" fmla="*/ 167720 h 419737"/>
                  <a:gd name="connsiteX331" fmla="*/ 79487 w 418564"/>
                  <a:gd name="connsiteY331" fmla="*/ 167789 h 419737"/>
                  <a:gd name="connsiteX332" fmla="*/ 80523 w 418564"/>
                  <a:gd name="connsiteY332" fmla="*/ 168479 h 419737"/>
                  <a:gd name="connsiteX333" fmla="*/ 80730 w 418564"/>
                  <a:gd name="connsiteY333" fmla="*/ 168617 h 419737"/>
                  <a:gd name="connsiteX334" fmla="*/ 81628 w 418564"/>
                  <a:gd name="connsiteY334" fmla="*/ 169238 h 419737"/>
                  <a:gd name="connsiteX335" fmla="*/ 81697 w 418564"/>
                  <a:gd name="connsiteY335" fmla="*/ 169238 h 419737"/>
                  <a:gd name="connsiteX336" fmla="*/ 82387 w 418564"/>
                  <a:gd name="connsiteY336" fmla="*/ 169653 h 419737"/>
                  <a:gd name="connsiteX337" fmla="*/ 82732 w 418564"/>
                  <a:gd name="connsiteY337" fmla="*/ 169860 h 419737"/>
                  <a:gd name="connsiteX338" fmla="*/ 82870 w 418564"/>
                  <a:gd name="connsiteY338" fmla="*/ 169929 h 419737"/>
                  <a:gd name="connsiteX339" fmla="*/ 83215 w 418564"/>
                  <a:gd name="connsiteY339" fmla="*/ 170136 h 419737"/>
                  <a:gd name="connsiteX340" fmla="*/ 85148 w 418564"/>
                  <a:gd name="connsiteY340" fmla="*/ 171309 h 419737"/>
                  <a:gd name="connsiteX341" fmla="*/ 85148 w 418564"/>
                  <a:gd name="connsiteY341" fmla="*/ 171309 h 419737"/>
                  <a:gd name="connsiteX342" fmla="*/ 85632 w 418564"/>
                  <a:gd name="connsiteY342" fmla="*/ 171586 h 419737"/>
                  <a:gd name="connsiteX343" fmla="*/ 86253 w 418564"/>
                  <a:gd name="connsiteY343" fmla="*/ 172000 h 419737"/>
                  <a:gd name="connsiteX344" fmla="*/ 86529 w 418564"/>
                  <a:gd name="connsiteY344" fmla="*/ 172138 h 419737"/>
                  <a:gd name="connsiteX345" fmla="*/ 86667 w 418564"/>
                  <a:gd name="connsiteY345" fmla="*/ 172207 h 419737"/>
                  <a:gd name="connsiteX346" fmla="*/ 87427 w 418564"/>
                  <a:gd name="connsiteY346" fmla="*/ 172621 h 419737"/>
                  <a:gd name="connsiteX347" fmla="*/ 87703 w 418564"/>
                  <a:gd name="connsiteY347" fmla="*/ 172759 h 419737"/>
                  <a:gd name="connsiteX348" fmla="*/ 88600 w 418564"/>
                  <a:gd name="connsiteY348" fmla="*/ 173242 h 419737"/>
                  <a:gd name="connsiteX349" fmla="*/ 88669 w 418564"/>
                  <a:gd name="connsiteY349" fmla="*/ 173242 h 419737"/>
                  <a:gd name="connsiteX350" fmla="*/ 91776 w 418564"/>
                  <a:gd name="connsiteY350" fmla="*/ 174830 h 419737"/>
                  <a:gd name="connsiteX351" fmla="*/ 92259 w 418564"/>
                  <a:gd name="connsiteY351" fmla="*/ 175037 h 419737"/>
                  <a:gd name="connsiteX352" fmla="*/ 92328 w 418564"/>
                  <a:gd name="connsiteY352" fmla="*/ 175037 h 419737"/>
                  <a:gd name="connsiteX353" fmla="*/ 93226 w 418564"/>
                  <a:gd name="connsiteY353" fmla="*/ 175452 h 419737"/>
                  <a:gd name="connsiteX354" fmla="*/ 93502 w 418564"/>
                  <a:gd name="connsiteY354" fmla="*/ 175590 h 419737"/>
                  <a:gd name="connsiteX355" fmla="*/ 93502 w 418564"/>
                  <a:gd name="connsiteY355" fmla="*/ 175590 h 419737"/>
                  <a:gd name="connsiteX356" fmla="*/ 94744 w 418564"/>
                  <a:gd name="connsiteY356" fmla="*/ 176142 h 419737"/>
                  <a:gd name="connsiteX357" fmla="*/ 94744 w 418564"/>
                  <a:gd name="connsiteY357" fmla="*/ 176142 h 419737"/>
                  <a:gd name="connsiteX358" fmla="*/ 95435 w 418564"/>
                  <a:gd name="connsiteY358" fmla="*/ 176418 h 419737"/>
                  <a:gd name="connsiteX359" fmla="*/ 95780 w 418564"/>
                  <a:gd name="connsiteY359" fmla="*/ 176556 h 419737"/>
                  <a:gd name="connsiteX360" fmla="*/ 95918 w 418564"/>
                  <a:gd name="connsiteY360" fmla="*/ 176625 h 419737"/>
                  <a:gd name="connsiteX361" fmla="*/ 96263 w 418564"/>
                  <a:gd name="connsiteY361" fmla="*/ 176763 h 419737"/>
                  <a:gd name="connsiteX362" fmla="*/ 96953 w 418564"/>
                  <a:gd name="connsiteY362" fmla="*/ 177039 h 419737"/>
                  <a:gd name="connsiteX363" fmla="*/ 97161 w 418564"/>
                  <a:gd name="connsiteY363" fmla="*/ 177108 h 419737"/>
                  <a:gd name="connsiteX364" fmla="*/ 97161 w 418564"/>
                  <a:gd name="connsiteY364" fmla="*/ 177108 h 419737"/>
                  <a:gd name="connsiteX365" fmla="*/ 97230 w 418564"/>
                  <a:gd name="connsiteY365" fmla="*/ 177108 h 419737"/>
                  <a:gd name="connsiteX366" fmla="*/ 98472 w 418564"/>
                  <a:gd name="connsiteY366" fmla="*/ 177592 h 419737"/>
                  <a:gd name="connsiteX367" fmla="*/ 98541 w 418564"/>
                  <a:gd name="connsiteY367" fmla="*/ 177592 h 419737"/>
                  <a:gd name="connsiteX368" fmla="*/ 98817 w 418564"/>
                  <a:gd name="connsiteY368" fmla="*/ 177661 h 419737"/>
                  <a:gd name="connsiteX369" fmla="*/ 98403 w 418564"/>
                  <a:gd name="connsiteY369" fmla="*/ 179318 h 419737"/>
                  <a:gd name="connsiteX370" fmla="*/ 97851 w 418564"/>
                  <a:gd name="connsiteY370" fmla="*/ 181181 h 419737"/>
                  <a:gd name="connsiteX371" fmla="*/ 32405 w 418564"/>
                  <a:gd name="connsiteY371" fmla="*/ 193677 h 419737"/>
                  <a:gd name="connsiteX372" fmla="*/ 32405 w 418564"/>
                  <a:gd name="connsiteY372" fmla="*/ 193677 h 419737"/>
                  <a:gd name="connsiteX373" fmla="*/ 96 w 418564"/>
                  <a:gd name="connsiteY373" fmla="*/ 223431 h 419737"/>
                  <a:gd name="connsiteX374" fmla="*/ 23706 w 418564"/>
                  <a:gd name="connsiteY374" fmla="*/ 244902 h 419737"/>
                  <a:gd name="connsiteX375" fmla="*/ 23706 w 418564"/>
                  <a:gd name="connsiteY375" fmla="*/ 244902 h 419737"/>
                  <a:gd name="connsiteX376" fmla="*/ 46557 w 418564"/>
                  <a:gd name="connsiteY376" fmla="*/ 254774 h 419737"/>
                  <a:gd name="connsiteX377" fmla="*/ 152251 w 418564"/>
                  <a:gd name="connsiteY377" fmla="*/ 193746 h 419737"/>
                  <a:gd name="connsiteX378" fmla="*/ 152251 w 418564"/>
                  <a:gd name="connsiteY378" fmla="*/ 193746 h 419737"/>
                  <a:gd name="connsiteX379" fmla="*/ 91223 w 418564"/>
                  <a:gd name="connsiteY379" fmla="*/ 88052 h 419737"/>
                  <a:gd name="connsiteX380" fmla="*/ 91223 w 418564"/>
                  <a:gd name="connsiteY380" fmla="*/ 88052 h 419737"/>
                  <a:gd name="connsiteX381" fmla="*/ 67889 w 418564"/>
                  <a:gd name="connsiteY381" fmla="*/ 85912 h 419737"/>
                  <a:gd name="connsiteX382" fmla="*/ 67889 w 418564"/>
                  <a:gd name="connsiteY382" fmla="*/ 85912 h 419737"/>
                  <a:gd name="connsiteX383" fmla="*/ 66302 w 418564"/>
                  <a:gd name="connsiteY383" fmla="*/ 88604 h 419737"/>
                  <a:gd name="connsiteX384" fmla="*/ 99784 w 418564"/>
                  <a:gd name="connsiteY384" fmla="*/ 143695 h 419737"/>
                  <a:gd name="connsiteX385" fmla="*/ 99439 w 418564"/>
                  <a:gd name="connsiteY385" fmla="*/ 143488 h 419737"/>
                  <a:gd name="connsiteX386" fmla="*/ 99370 w 418564"/>
                  <a:gd name="connsiteY386" fmla="*/ 143419 h 419737"/>
                  <a:gd name="connsiteX387" fmla="*/ 99163 w 418564"/>
                  <a:gd name="connsiteY387" fmla="*/ 143281 h 419737"/>
                  <a:gd name="connsiteX388" fmla="*/ 99025 w 418564"/>
                  <a:gd name="connsiteY388" fmla="*/ 143212 h 419737"/>
                  <a:gd name="connsiteX389" fmla="*/ 98541 w 418564"/>
                  <a:gd name="connsiteY389" fmla="*/ 142936 h 419737"/>
                  <a:gd name="connsiteX390" fmla="*/ 97782 w 418564"/>
                  <a:gd name="connsiteY390" fmla="*/ 142452 h 419737"/>
                  <a:gd name="connsiteX391" fmla="*/ 97782 w 418564"/>
                  <a:gd name="connsiteY391" fmla="*/ 142452 h 419737"/>
                  <a:gd name="connsiteX392" fmla="*/ 97023 w 418564"/>
                  <a:gd name="connsiteY392" fmla="*/ 141969 h 419737"/>
                  <a:gd name="connsiteX393" fmla="*/ 96884 w 418564"/>
                  <a:gd name="connsiteY393" fmla="*/ 141900 h 419737"/>
                  <a:gd name="connsiteX394" fmla="*/ 96263 w 418564"/>
                  <a:gd name="connsiteY394" fmla="*/ 141486 h 419737"/>
                  <a:gd name="connsiteX395" fmla="*/ 96263 w 418564"/>
                  <a:gd name="connsiteY395" fmla="*/ 141486 h 419737"/>
                  <a:gd name="connsiteX396" fmla="*/ 96263 w 418564"/>
                  <a:gd name="connsiteY396" fmla="*/ 141486 h 419737"/>
                  <a:gd name="connsiteX397" fmla="*/ 95849 w 418564"/>
                  <a:gd name="connsiteY397" fmla="*/ 141210 h 419737"/>
                  <a:gd name="connsiteX398" fmla="*/ 95780 w 418564"/>
                  <a:gd name="connsiteY398" fmla="*/ 141141 h 419737"/>
                  <a:gd name="connsiteX399" fmla="*/ 95504 w 418564"/>
                  <a:gd name="connsiteY399" fmla="*/ 140934 h 419737"/>
                  <a:gd name="connsiteX400" fmla="*/ 94813 w 418564"/>
                  <a:gd name="connsiteY400" fmla="*/ 140450 h 419737"/>
                  <a:gd name="connsiteX401" fmla="*/ 94744 w 418564"/>
                  <a:gd name="connsiteY401" fmla="*/ 140381 h 419737"/>
                  <a:gd name="connsiteX402" fmla="*/ 93985 w 418564"/>
                  <a:gd name="connsiteY402" fmla="*/ 139829 h 419737"/>
                  <a:gd name="connsiteX403" fmla="*/ 93916 w 418564"/>
                  <a:gd name="connsiteY403" fmla="*/ 139760 h 419737"/>
                  <a:gd name="connsiteX404" fmla="*/ 93502 w 418564"/>
                  <a:gd name="connsiteY404" fmla="*/ 139415 h 419737"/>
                  <a:gd name="connsiteX405" fmla="*/ 93364 w 418564"/>
                  <a:gd name="connsiteY405" fmla="*/ 139277 h 419737"/>
                  <a:gd name="connsiteX406" fmla="*/ 93226 w 418564"/>
                  <a:gd name="connsiteY406" fmla="*/ 139208 h 419737"/>
                  <a:gd name="connsiteX407" fmla="*/ 93157 w 418564"/>
                  <a:gd name="connsiteY407" fmla="*/ 139139 h 419737"/>
                  <a:gd name="connsiteX408" fmla="*/ 92742 w 418564"/>
                  <a:gd name="connsiteY408" fmla="*/ 138794 h 419737"/>
                  <a:gd name="connsiteX409" fmla="*/ 92535 w 418564"/>
                  <a:gd name="connsiteY409" fmla="*/ 138655 h 419737"/>
                  <a:gd name="connsiteX410" fmla="*/ 92535 w 418564"/>
                  <a:gd name="connsiteY410" fmla="*/ 138655 h 419737"/>
                  <a:gd name="connsiteX411" fmla="*/ 92466 w 418564"/>
                  <a:gd name="connsiteY411" fmla="*/ 138586 h 419737"/>
                  <a:gd name="connsiteX412" fmla="*/ 91845 w 418564"/>
                  <a:gd name="connsiteY412" fmla="*/ 138034 h 419737"/>
                  <a:gd name="connsiteX413" fmla="*/ 91845 w 418564"/>
                  <a:gd name="connsiteY413" fmla="*/ 138034 h 419737"/>
                  <a:gd name="connsiteX414" fmla="*/ 91845 w 418564"/>
                  <a:gd name="connsiteY414" fmla="*/ 138034 h 419737"/>
                  <a:gd name="connsiteX415" fmla="*/ 91293 w 418564"/>
                  <a:gd name="connsiteY415" fmla="*/ 137551 h 419737"/>
                  <a:gd name="connsiteX416" fmla="*/ 91223 w 418564"/>
                  <a:gd name="connsiteY416" fmla="*/ 137482 h 419737"/>
                  <a:gd name="connsiteX417" fmla="*/ 91154 w 418564"/>
                  <a:gd name="connsiteY417" fmla="*/ 137413 h 419737"/>
                  <a:gd name="connsiteX418" fmla="*/ 91085 w 418564"/>
                  <a:gd name="connsiteY418" fmla="*/ 137344 h 419737"/>
                  <a:gd name="connsiteX419" fmla="*/ 90533 w 418564"/>
                  <a:gd name="connsiteY419" fmla="*/ 136861 h 419737"/>
                  <a:gd name="connsiteX420" fmla="*/ 90464 w 418564"/>
                  <a:gd name="connsiteY420" fmla="*/ 136791 h 419737"/>
                  <a:gd name="connsiteX421" fmla="*/ 89774 w 418564"/>
                  <a:gd name="connsiteY421" fmla="*/ 136170 h 419737"/>
                  <a:gd name="connsiteX422" fmla="*/ 89774 w 418564"/>
                  <a:gd name="connsiteY422" fmla="*/ 136170 h 419737"/>
                  <a:gd name="connsiteX423" fmla="*/ 89774 w 418564"/>
                  <a:gd name="connsiteY423" fmla="*/ 136170 h 419737"/>
                  <a:gd name="connsiteX424" fmla="*/ 89083 w 418564"/>
                  <a:gd name="connsiteY424" fmla="*/ 135549 h 419737"/>
                  <a:gd name="connsiteX425" fmla="*/ 89083 w 418564"/>
                  <a:gd name="connsiteY425" fmla="*/ 135549 h 419737"/>
                  <a:gd name="connsiteX426" fmla="*/ 89014 w 418564"/>
                  <a:gd name="connsiteY426" fmla="*/ 135480 h 419737"/>
                  <a:gd name="connsiteX427" fmla="*/ 88462 w 418564"/>
                  <a:gd name="connsiteY427" fmla="*/ 134997 h 419737"/>
                  <a:gd name="connsiteX428" fmla="*/ 88462 w 418564"/>
                  <a:gd name="connsiteY428" fmla="*/ 134997 h 419737"/>
                  <a:gd name="connsiteX429" fmla="*/ 88393 w 418564"/>
                  <a:gd name="connsiteY429" fmla="*/ 134928 h 419737"/>
                  <a:gd name="connsiteX430" fmla="*/ 87772 w 418564"/>
                  <a:gd name="connsiteY430" fmla="*/ 134375 h 419737"/>
                  <a:gd name="connsiteX431" fmla="*/ 87703 w 418564"/>
                  <a:gd name="connsiteY431" fmla="*/ 134306 h 419737"/>
                  <a:gd name="connsiteX432" fmla="*/ 87703 w 418564"/>
                  <a:gd name="connsiteY432" fmla="*/ 134306 h 419737"/>
                  <a:gd name="connsiteX433" fmla="*/ 87081 w 418564"/>
                  <a:gd name="connsiteY433" fmla="*/ 133754 h 419737"/>
                  <a:gd name="connsiteX434" fmla="*/ 87081 w 418564"/>
                  <a:gd name="connsiteY434" fmla="*/ 133754 h 419737"/>
                  <a:gd name="connsiteX435" fmla="*/ 87081 w 418564"/>
                  <a:gd name="connsiteY435" fmla="*/ 133754 h 419737"/>
                  <a:gd name="connsiteX436" fmla="*/ 87081 w 418564"/>
                  <a:gd name="connsiteY436" fmla="*/ 133754 h 419737"/>
                  <a:gd name="connsiteX437" fmla="*/ 86460 w 418564"/>
                  <a:gd name="connsiteY437" fmla="*/ 133133 h 419737"/>
                  <a:gd name="connsiteX438" fmla="*/ 86460 w 418564"/>
                  <a:gd name="connsiteY438" fmla="*/ 133133 h 419737"/>
                  <a:gd name="connsiteX439" fmla="*/ 85839 w 418564"/>
                  <a:gd name="connsiteY439" fmla="*/ 132442 h 419737"/>
                  <a:gd name="connsiteX440" fmla="*/ 85839 w 418564"/>
                  <a:gd name="connsiteY440" fmla="*/ 132442 h 419737"/>
                  <a:gd name="connsiteX441" fmla="*/ 85770 w 418564"/>
                  <a:gd name="connsiteY441" fmla="*/ 132373 h 419737"/>
                  <a:gd name="connsiteX442" fmla="*/ 85217 w 418564"/>
                  <a:gd name="connsiteY442" fmla="*/ 131752 h 419737"/>
                  <a:gd name="connsiteX443" fmla="*/ 85148 w 418564"/>
                  <a:gd name="connsiteY443" fmla="*/ 131683 h 419737"/>
                  <a:gd name="connsiteX444" fmla="*/ 84596 w 418564"/>
                  <a:gd name="connsiteY444" fmla="*/ 131131 h 419737"/>
                  <a:gd name="connsiteX445" fmla="*/ 84596 w 418564"/>
                  <a:gd name="connsiteY445" fmla="*/ 131131 h 419737"/>
                  <a:gd name="connsiteX446" fmla="*/ 83975 w 418564"/>
                  <a:gd name="connsiteY446" fmla="*/ 130440 h 419737"/>
                  <a:gd name="connsiteX447" fmla="*/ 83975 w 418564"/>
                  <a:gd name="connsiteY447" fmla="*/ 130440 h 419737"/>
                  <a:gd name="connsiteX448" fmla="*/ 83353 w 418564"/>
                  <a:gd name="connsiteY448" fmla="*/ 129750 h 419737"/>
                  <a:gd name="connsiteX449" fmla="*/ 83353 w 418564"/>
                  <a:gd name="connsiteY449" fmla="*/ 129750 h 419737"/>
                  <a:gd name="connsiteX450" fmla="*/ 83353 w 418564"/>
                  <a:gd name="connsiteY450" fmla="*/ 129750 h 419737"/>
                  <a:gd name="connsiteX451" fmla="*/ 82801 w 418564"/>
                  <a:gd name="connsiteY451" fmla="*/ 129059 h 419737"/>
                  <a:gd name="connsiteX452" fmla="*/ 82801 w 418564"/>
                  <a:gd name="connsiteY452" fmla="*/ 129059 h 419737"/>
                  <a:gd name="connsiteX453" fmla="*/ 82801 w 418564"/>
                  <a:gd name="connsiteY453" fmla="*/ 129059 h 419737"/>
                  <a:gd name="connsiteX454" fmla="*/ 82249 w 418564"/>
                  <a:gd name="connsiteY454" fmla="*/ 128369 h 419737"/>
                  <a:gd name="connsiteX455" fmla="*/ 82249 w 418564"/>
                  <a:gd name="connsiteY455" fmla="*/ 128369 h 419737"/>
                  <a:gd name="connsiteX456" fmla="*/ 81697 w 418564"/>
                  <a:gd name="connsiteY456" fmla="*/ 127679 h 419737"/>
                  <a:gd name="connsiteX457" fmla="*/ 81697 w 418564"/>
                  <a:gd name="connsiteY457" fmla="*/ 127610 h 419737"/>
                  <a:gd name="connsiteX458" fmla="*/ 81697 w 418564"/>
                  <a:gd name="connsiteY458" fmla="*/ 127610 h 419737"/>
                  <a:gd name="connsiteX459" fmla="*/ 81213 w 418564"/>
                  <a:gd name="connsiteY459" fmla="*/ 126988 h 419737"/>
                  <a:gd name="connsiteX460" fmla="*/ 81213 w 418564"/>
                  <a:gd name="connsiteY460" fmla="*/ 126988 h 419737"/>
                  <a:gd name="connsiteX461" fmla="*/ 81144 w 418564"/>
                  <a:gd name="connsiteY461" fmla="*/ 126919 h 419737"/>
                  <a:gd name="connsiteX462" fmla="*/ 81006 w 418564"/>
                  <a:gd name="connsiteY462" fmla="*/ 126781 h 419737"/>
                  <a:gd name="connsiteX463" fmla="*/ 80937 w 418564"/>
                  <a:gd name="connsiteY463" fmla="*/ 126712 h 419737"/>
                  <a:gd name="connsiteX464" fmla="*/ 80523 w 418564"/>
                  <a:gd name="connsiteY464" fmla="*/ 126229 h 419737"/>
                  <a:gd name="connsiteX465" fmla="*/ 80523 w 418564"/>
                  <a:gd name="connsiteY465" fmla="*/ 126229 h 419737"/>
                  <a:gd name="connsiteX466" fmla="*/ 79971 w 418564"/>
                  <a:gd name="connsiteY466" fmla="*/ 125539 h 419737"/>
                  <a:gd name="connsiteX467" fmla="*/ 79971 w 418564"/>
                  <a:gd name="connsiteY467" fmla="*/ 125539 h 419737"/>
                  <a:gd name="connsiteX468" fmla="*/ 79971 w 418564"/>
                  <a:gd name="connsiteY468" fmla="*/ 125539 h 419737"/>
                  <a:gd name="connsiteX469" fmla="*/ 79487 w 418564"/>
                  <a:gd name="connsiteY469" fmla="*/ 124848 h 419737"/>
                  <a:gd name="connsiteX470" fmla="*/ 79487 w 418564"/>
                  <a:gd name="connsiteY470" fmla="*/ 124848 h 419737"/>
                  <a:gd name="connsiteX471" fmla="*/ 79487 w 418564"/>
                  <a:gd name="connsiteY471" fmla="*/ 124848 h 419737"/>
                  <a:gd name="connsiteX472" fmla="*/ 79004 w 418564"/>
                  <a:gd name="connsiteY472" fmla="*/ 124158 h 419737"/>
                  <a:gd name="connsiteX473" fmla="*/ 79004 w 418564"/>
                  <a:gd name="connsiteY473" fmla="*/ 124158 h 419737"/>
                  <a:gd name="connsiteX474" fmla="*/ 79004 w 418564"/>
                  <a:gd name="connsiteY474" fmla="*/ 124158 h 419737"/>
                  <a:gd name="connsiteX475" fmla="*/ 78521 w 418564"/>
                  <a:gd name="connsiteY475" fmla="*/ 123399 h 419737"/>
                  <a:gd name="connsiteX476" fmla="*/ 78521 w 418564"/>
                  <a:gd name="connsiteY476" fmla="*/ 123399 h 419737"/>
                  <a:gd name="connsiteX477" fmla="*/ 78521 w 418564"/>
                  <a:gd name="connsiteY477" fmla="*/ 123399 h 419737"/>
                  <a:gd name="connsiteX478" fmla="*/ 78038 w 418564"/>
                  <a:gd name="connsiteY478" fmla="*/ 122639 h 419737"/>
                  <a:gd name="connsiteX479" fmla="*/ 78038 w 418564"/>
                  <a:gd name="connsiteY479" fmla="*/ 122639 h 419737"/>
                  <a:gd name="connsiteX480" fmla="*/ 78038 w 418564"/>
                  <a:gd name="connsiteY480" fmla="*/ 122639 h 419737"/>
                  <a:gd name="connsiteX481" fmla="*/ 77554 w 418564"/>
                  <a:gd name="connsiteY481" fmla="*/ 121880 h 419737"/>
                  <a:gd name="connsiteX482" fmla="*/ 77554 w 418564"/>
                  <a:gd name="connsiteY482" fmla="*/ 121880 h 419737"/>
                  <a:gd name="connsiteX483" fmla="*/ 77554 w 418564"/>
                  <a:gd name="connsiteY483" fmla="*/ 121811 h 419737"/>
                  <a:gd name="connsiteX484" fmla="*/ 77071 w 418564"/>
                  <a:gd name="connsiteY484" fmla="*/ 121120 h 419737"/>
                  <a:gd name="connsiteX485" fmla="*/ 77071 w 418564"/>
                  <a:gd name="connsiteY485" fmla="*/ 121120 h 419737"/>
                  <a:gd name="connsiteX486" fmla="*/ 77071 w 418564"/>
                  <a:gd name="connsiteY486" fmla="*/ 121051 h 419737"/>
                  <a:gd name="connsiteX487" fmla="*/ 76795 w 418564"/>
                  <a:gd name="connsiteY487" fmla="*/ 120637 h 419737"/>
                  <a:gd name="connsiteX488" fmla="*/ 76726 w 418564"/>
                  <a:gd name="connsiteY488" fmla="*/ 120499 h 419737"/>
                  <a:gd name="connsiteX489" fmla="*/ 76588 w 418564"/>
                  <a:gd name="connsiteY489" fmla="*/ 120292 h 419737"/>
                  <a:gd name="connsiteX490" fmla="*/ 76588 w 418564"/>
                  <a:gd name="connsiteY490" fmla="*/ 120223 h 419737"/>
                  <a:gd name="connsiteX491" fmla="*/ 76588 w 418564"/>
                  <a:gd name="connsiteY491" fmla="*/ 120223 h 419737"/>
                  <a:gd name="connsiteX492" fmla="*/ 76312 w 418564"/>
                  <a:gd name="connsiteY492" fmla="*/ 119671 h 419737"/>
                  <a:gd name="connsiteX493" fmla="*/ 76243 w 418564"/>
                  <a:gd name="connsiteY493" fmla="*/ 119533 h 419737"/>
                  <a:gd name="connsiteX494" fmla="*/ 76243 w 418564"/>
                  <a:gd name="connsiteY494" fmla="*/ 119463 h 419737"/>
                  <a:gd name="connsiteX495" fmla="*/ 76243 w 418564"/>
                  <a:gd name="connsiteY495" fmla="*/ 119463 h 419737"/>
                  <a:gd name="connsiteX496" fmla="*/ 75552 w 418564"/>
                  <a:gd name="connsiteY496" fmla="*/ 118842 h 419737"/>
                  <a:gd name="connsiteX497" fmla="*/ 75414 w 418564"/>
                  <a:gd name="connsiteY497" fmla="*/ 118635 h 419737"/>
                  <a:gd name="connsiteX498" fmla="*/ 75069 w 418564"/>
                  <a:gd name="connsiteY498" fmla="*/ 118014 h 419737"/>
                  <a:gd name="connsiteX499" fmla="*/ 75000 w 418564"/>
                  <a:gd name="connsiteY499" fmla="*/ 117945 h 419737"/>
                  <a:gd name="connsiteX500" fmla="*/ 75000 w 418564"/>
                  <a:gd name="connsiteY500" fmla="*/ 117876 h 419737"/>
                  <a:gd name="connsiteX501" fmla="*/ 74655 w 418564"/>
                  <a:gd name="connsiteY501" fmla="*/ 117185 h 419737"/>
                  <a:gd name="connsiteX502" fmla="*/ 74655 w 418564"/>
                  <a:gd name="connsiteY502" fmla="*/ 117185 h 419737"/>
                  <a:gd name="connsiteX503" fmla="*/ 74310 w 418564"/>
                  <a:gd name="connsiteY503" fmla="*/ 116564 h 419737"/>
                  <a:gd name="connsiteX504" fmla="*/ 74310 w 418564"/>
                  <a:gd name="connsiteY504" fmla="*/ 116564 h 419737"/>
                  <a:gd name="connsiteX505" fmla="*/ 73895 w 418564"/>
                  <a:gd name="connsiteY505" fmla="*/ 115805 h 419737"/>
                  <a:gd name="connsiteX506" fmla="*/ 73895 w 418564"/>
                  <a:gd name="connsiteY506" fmla="*/ 115736 h 419737"/>
                  <a:gd name="connsiteX507" fmla="*/ 73826 w 418564"/>
                  <a:gd name="connsiteY507" fmla="*/ 115597 h 419737"/>
                  <a:gd name="connsiteX508" fmla="*/ 73826 w 418564"/>
                  <a:gd name="connsiteY508" fmla="*/ 115597 h 419737"/>
                  <a:gd name="connsiteX509" fmla="*/ 73757 w 418564"/>
                  <a:gd name="connsiteY509" fmla="*/ 115528 h 419737"/>
                  <a:gd name="connsiteX510" fmla="*/ 73619 w 418564"/>
                  <a:gd name="connsiteY510" fmla="*/ 115252 h 419737"/>
                  <a:gd name="connsiteX511" fmla="*/ 73619 w 418564"/>
                  <a:gd name="connsiteY511" fmla="*/ 115252 h 419737"/>
                  <a:gd name="connsiteX512" fmla="*/ 73412 w 418564"/>
                  <a:gd name="connsiteY512" fmla="*/ 114907 h 419737"/>
                  <a:gd name="connsiteX513" fmla="*/ 73412 w 418564"/>
                  <a:gd name="connsiteY513" fmla="*/ 114838 h 419737"/>
                  <a:gd name="connsiteX514" fmla="*/ 72791 w 418564"/>
                  <a:gd name="connsiteY514" fmla="*/ 113595 h 419737"/>
                  <a:gd name="connsiteX515" fmla="*/ 72791 w 418564"/>
                  <a:gd name="connsiteY515" fmla="*/ 113595 h 419737"/>
                  <a:gd name="connsiteX516" fmla="*/ 72584 w 418564"/>
                  <a:gd name="connsiteY516" fmla="*/ 113112 h 419737"/>
                  <a:gd name="connsiteX517" fmla="*/ 72584 w 418564"/>
                  <a:gd name="connsiteY517" fmla="*/ 113112 h 419737"/>
                  <a:gd name="connsiteX518" fmla="*/ 72308 w 418564"/>
                  <a:gd name="connsiteY518" fmla="*/ 112491 h 419737"/>
                  <a:gd name="connsiteX519" fmla="*/ 72308 w 418564"/>
                  <a:gd name="connsiteY519" fmla="*/ 112491 h 419737"/>
                  <a:gd name="connsiteX520" fmla="*/ 72101 w 418564"/>
                  <a:gd name="connsiteY520" fmla="*/ 112008 h 419737"/>
                  <a:gd name="connsiteX521" fmla="*/ 72032 w 418564"/>
                  <a:gd name="connsiteY521" fmla="*/ 111870 h 419737"/>
                  <a:gd name="connsiteX522" fmla="*/ 71893 w 418564"/>
                  <a:gd name="connsiteY522" fmla="*/ 111524 h 419737"/>
                  <a:gd name="connsiteX523" fmla="*/ 71824 w 418564"/>
                  <a:gd name="connsiteY523" fmla="*/ 111386 h 419737"/>
                  <a:gd name="connsiteX524" fmla="*/ 71755 w 418564"/>
                  <a:gd name="connsiteY524" fmla="*/ 111179 h 419737"/>
                  <a:gd name="connsiteX525" fmla="*/ 71755 w 418564"/>
                  <a:gd name="connsiteY525" fmla="*/ 111179 h 419737"/>
                  <a:gd name="connsiteX526" fmla="*/ 71548 w 418564"/>
                  <a:gd name="connsiteY526" fmla="*/ 110696 h 419737"/>
                  <a:gd name="connsiteX527" fmla="*/ 71548 w 418564"/>
                  <a:gd name="connsiteY527" fmla="*/ 110627 h 419737"/>
                  <a:gd name="connsiteX528" fmla="*/ 71341 w 418564"/>
                  <a:gd name="connsiteY528" fmla="*/ 110144 h 419737"/>
                  <a:gd name="connsiteX529" fmla="*/ 71272 w 418564"/>
                  <a:gd name="connsiteY529" fmla="*/ 109937 h 419737"/>
                  <a:gd name="connsiteX530" fmla="*/ 71272 w 418564"/>
                  <a:gd name="connsiteY530" fmla="*/ 109937 h 419737"/>
                  <a:gd name="connsiteX531" fmla="*/ 71065 w 418564"/>
                  <a:gd name="connsiteY531" fmla="*/ 109453 h 419737"/>
                  <a:gd name="connsiteX532" fmla="*/ 71065 w 418564"/>
                  <a:gd name="connsiteY532" fmla="*/ 109453 h 419737"/>
                  <a:gd name="connsiteX533" fmla="*/ 70237 w 418564"/>
                  <a:gd name="connsiteY533" fmla="*/ 107175 h 419737"/>
                  <a:gd name="connsiteX534" fmla="*/ 70237 w 418564"/>
                  <a:gd name="connsiteY534" fmla="*/ 107175 h 419737"/>
                  <a:gd name="connsiteX535" fmla="*/ 70030 w 418564"/>
                  <a:gd name="connsiteY535" fmla="*/ 106623 h 419737"/>
                  <a:gd name="connsiteX536" fmla="*/ 70030 w 418564"/>
                  <a:gd name="connsiteY536" fmla="*/ 106554 h 419737"/>
                  <a:gd name="connsiteX537" fmla="*/ 70030 w 418564"/>
                  <a:gd name="connsiteY537" fmla="*/ 106485 h 419737"/>
                  <a:gd name="connsiteX538" fmla="*/ 70030 w 418564"/>
                  <a:gd name="connsiteY538" fmla="*/ 106485 h 419737"/>
                  <a:gd name="connsiteX539" fmla="*/ 70030 w 418564"/>
                  <a:gd name="connsiteY539" fmla="*/ 106416 h 419737"/>
                  <a:gd name="connsiteX540" fmla="*/ 69822 w 418564"/>
                  <a:gd name="connsiteY540" fmla="*/ 105863 h 419737"/>
                  <a:gd name="connsiteX541" fmla="*/ 69822 w 418564"/>
                  <a:gd name="connsiteY541" fmla="*/ 105794 h 419737"/>
                  <a:gd name="connsiteX542" fmla="*/ 69753 w 418564"/>
                  <a:gd name="connsiteY542" fmla="*/ 105518 h 419737"/>
                  <a:gd name="connsiteX543" fmla="*/ 69753 w 418564"/>
                  <a:gd name="connsiteY543" fmla="*/ 105449 h 419737"/>
                  <a:gd name="connsiteX544" fmla="*/ 69615 w 418564"/>
                  <a:gd name="connsiteY544" fmla="*/ 105104 h 419737"/>
                  <a:gd name="connsiteX545" fmla="*/ 69615 w 418564"/>
                  <a:gd name="connsiteY545" fmla="*/ 105104 h 419737"/>
                  <a:gd name="connsiteX546" fmla="*/ 68856 w 418564"/>
                  <a:gd name="connsiteY546" fmla="*/ 102688 h 419737"/>
                  <a:gd name="connsiteX547" fmla="*/ 68856 w 418564"/>
                  <a:gd name="connsiteY547" fmla="*/ 102688 h 419737"/>
                  <a:gd name="connsiteX548" fmla="*/ 68649 w 418564"/>
                  <a:gd name="connsiteY548" fmla="*/ 102066 h 419737"/>
                  <a:gd name="connsiteX549" fmla="*/ 68649 w 418564"/>
                  <a:gd name="connsiteY549" fmla="*/ 101997 h 419737"/>
                  <a:gd name="connsiteX550" fmla="*/ 68649 w 418564"/>
                  <a:gd name="connsiteY550" fmla="*/ 101928 h 419737"/>
                  <a:gd name="connsiteX551" fmla="*/ 68442 w 418564"/>
                  <a:gd name="connsiteY551" fmla="*/ 101169 h 419737"/>
                  <a:gd name="connsiteX552" fmla="*/ 68442 w 418564"/>
                  <a:gd name="connsiteY552" fmla="*/ 101169 h 419737"/>
                  <a:gd name="connsiteX553" fmla="*/ 68442 w 418564"/>
                  <a:gd name="connsiteY553" fmla="*/ 101169 h 419737"/>
                  <a:gd name="connsiteX554" fmla="*/ 68442 w 418564"/>
                  <a:gd name="connsiteY554" fmla="*/ 101169 h 419737"/>
                  <a:gd name="connsiteX555" fmla="*/ 68373 w 418564"/>
                  <a:gd name="connsiteY555" fmla="*/ 101031 h 419737"/>
                  <a:gd name="connsiteX556" fmla="*/ 68304 w 418564"/>
                  <a:gd name="connsiteY556" fmla="*/ 100824 h 419737"/>
                  <a:gd name="connsiteX557" fmla="*/ 68235 w 418564"/>
                  <a:gd name="connsiteY557" fmla="*/ 100686 h 419737"/>
                  <a:gd name="connsiteX558" fmla="*/ 68096 w 418564"/>
                  <a:gd name="connsiteY558" fmla="*/ 99995 h 419737"/>
                  <a:gd name="connsiteX559" fmla="*/ 68096 w 418564"/>
                  <a:gd name="connsiteY559" fmla="*/ 99995 h 419737"/>
                  <a:gd name="connsiteX560" fmla="*/ 67958 w 418564"/>
                  <a:gd name="connsiteY560" fmla="*/ 99512 h 419737"/>
                  <a:gd name="connsiteX561" fmla="*/ 67889 w 418564"/>
                  <a:gd name="connsiteY561" fmla="*/ 99305 h 419737"/>
                  <a:gd name="connsiteX562" fmla="*/ 67820 w 418564"/>
                  <a:gd name="connsiteY562" fmla="*/ 99098 h 419737"/>
                  <a:gd name="connsiteX563" fmla="*/ 67820 w 418564"/>
                  <a:gd name="connsiteY563" fmla="*/ 99029 h 419737"/>
                  <a:gd name="connsiteX564" fmla="*/ 67820 w 418564"/>
                  <a:gd name="connsiteY564" fmla="*/ 98960 h 419737"/>
                  <a:gd name="connsiteX565" fmla="*/ 67682 w 418564"/>
                  <a:gd name="connsiteY565" fmla="*/ 98339 h 419737"/>
                  <a:gd name="connsiteX566" fmla="*/ 67682 w 418564"/>
                  <a:gd name="connsiteY566" fmla="*/ 98269 h 419737"/>
                  <a:gd name="connsiteX567" fmla="*/ 67613 w 418564"/>
                  <a:gd name="connsiteY567" fmla="*/ 97924 h 419737"/>
                  <a:gd name="connsiteX568" fmla="*/ 67613 w 418564"/>
                  <a:gd name="connsiteY568" fmla="*/ 97855 h 419737"/>
                  <a:gd name="connsiteX569" fmla="*/ 67544 w 418564"/>
                  <a:gd name="connsiteY569" fmla="*/ 97441 h 419737"/>
                  <a:gd name="connsiteX570" fmla="*/ 67544 w 418564"/>
                  <a:gd name="connsiteY570" fmla="*/ 97303 h 419737"/>
                  <a:gd name="connsiteX571" fmla="*/ 67268 w 418564"/>
                  <a:gd name="connsiteY571" fmla="*/ 95991 h 419737"/>
                  <a:gd name="connsiteX572" fmla="*/ 67268 w 418564"/>
                  <a:gd name="connsiteY572" fmla="*/ 95991 h 419737"/>
                  <a:gd name="connsiteX573" fmla="*/ 67199 w 418564"/>
                  <a:gd name="connsiteY573" fmla="*/ 95508 h 419737"/>
                  <a:gd name="connsiteX574" fmla="*/ 67199 w 418564"/>
                  <a:gd name="connsiteY574" fmla="*/ 95439 h 419737"/>
                  <a:gd name="connsiteX575" fmla="*/ 67130 w 418564"/>
                  <a:gd name="connsiteY575" fmla="*/ 94818 h 419737"/>
                  <a:gd name="connsiteX576" fmla="*/ 67130 w 418564"/>
                  <a:gd name="connsiteY576" fmla="*/ 94749 h 419737"/>
                  <a:gd name="connsiteX577" fmla="*/ 67130 w 418564"/>
                  <a:gd name="connsiteY577" fmla="*/ 94611 h 419737"/>
                  <a:gd name="connsiteX578" fmla="*/ 67061 w 418564"/>
                  <a:gd name="connsiteY578" fmla="*/ 94334 h 419737"/>
                  <a:gd name="connsiteX579" fmla="*/ 66854 w 418564"/>
                  <a:gd name="connsiteY579" fmla="*/ 92747 h 419737"/>
                  <a:gd name="connsiteX580" fmla="*/ 66854 w 418564"/>
                  <a:gd name="connsiteY580" fmla="*/ 92678 h 419737"/>
                  <a:gd name="connsiteX581" fmla="*/ 66785 w 418564"/>
                  <a:gd name="connsiteY581" fmla="*/ 92056 h 419737"/>
                  <a:gd name="connsiteX582" fmla="*/ 66785 w 418564"/>
                  <a:gd name="connsiteY582" fmla="*/ 92056 h 419737"/>
                  <a:gd name="connsiteX583" fmla="*/ 66785 w 418564"/>
                  <a:gd name="connsiteY583" fmla="*/ 91987 h 419737"/>
                  <a:gd name="connsiteX584" fmla="*/ 66785 w 418564"/>
                  <a:gd name="connsiteY584" fmla="*/ 91918 h 419737"/>
                  <a:gd name="connsiteX585" fmla="*/ 66785 w 418564"/>
                  <a:gd name="connsiteY585" fmla="*/ 91849 h 419737"/>
                  <a:gd name="connsiteX586" fmla="*/ 66785 w 418564"/>
                  <a:gd name="connsiteY586" fmla="*/ 91642 h 419737"/>
                  <a:gd name="connsiteX587" fmla="*/ 66785 w 418564"/>
                  <a:gd name="connsiteY587" fmla="*/ 91573 h 419737"/>
                  <a:gd name="connsiteX588" fmla="*/ 66647 w 418564"/>
                  <a:gd name="connsiteY588" fmla="*/ 89985 h 419737"/>
                  <a:gd name="connsiteX589" fmla="*/ 66647 w 418564"/>
                  <a:gd name="connsiteY589" fmla="*/ 89916 h 419737"/>
                  <a:gd name="connsiteX590" fmla="*/ 66647 w 418564"/>
                  <a:gd name="connsiteY590" fmla="*/ 89709 h 419737"/>
                  <a:gd name="connsiteX591" fmla="*/ 66647 w 418564"/>
                  <a:gd name="connsiteY591" fmla="*/ 89571 h 419737"/>
                  <a:gd name="connsiteX592" fmla="*/ 66578 w 418564"/>
                  <a:gd name="connsiteY592" fmla="*/ 88950 h 419737"/>
                  <a:gd name="connsiteX593" fmla="*/ 66578 w 418564"/>
                  <a:gd name="connsiteY593" fmla="*/ 88812 h 419737"/>
                  <a:gd name="connsiteX594" fmla="*/ 66302 w 418564"/>
                  <a:gd name="connsiteY594" fmla="*/ 88604 h 419737"/>
                  <a:gd name="connsiteX595" fmla="*/ 66302 w 418564"/>
                  <a:gd name="connsiteY595" fmla="*/ 88604 h 419737"/>
                  <a:gd name="connsiteX596" fmla="*/ 350177 w 418564"/>
                  <a:gd name="connsiteY596" fmla="*/ 163025 h 419737"/>
                  <a:gd name="connsiteX597" fmla="*/ 275687 w 418564"/>
                  <a:gd name="connsiteY597" fmla="*/ 206172 h 419737"/>
                  <a:gd name="connsiteX598" fmla="*/ 307237 w 418564"/>
                  <a:gd name="connsiteY598" fmla="*/ 324017 h 419737"/>
                  <a:gd name="connsiteX599" fmla="*/ 307237 w 418564"/>
                  <a:gd name="connsiteY599" fmla="*/ 324017 h 419737"/>
                  <a:gd name="connsiteX600" fmla="*/ 333677 w 418564"/>
                  <a:gd name="connsiteY600" fmla="*/ 333958 h 419737"/>
                  <a:gd name="connsiteX601" fmla="*/ 312483 w 418564"/>
                  <a:gd name="connsiteY601" fmla="*/ 272654 h 419737"/>
                  <a:gd name="connsiteX602" fmla="*/ 343342 w 418564"/>
                  <a:gd name="connsiteY602" fmla="*/ 301028 h 419737"/>
                  <a:gd name="connsiteX603" fmla="*/ 349003 w 418564"/>
                  <a:gd name="connsiteY603" fmla="*/ 313454 h 419737"/>
                  <a:gd name="connsiteX604" fmla="*/ 349210 w 418564"/>
                  <a:gd name="connsiteY604" fmla="*/ 314075 h 419737"/>
                  <a:gd name="connsiteX605" fmla="*/ 349279 w 418564"/>
                  <a:gd name="connsiteY605" fmla="*/ 314214 h 419737"/>
                  <a:gd name="connsiteX606" fmla="*/ 349349 w 418564"/>
                  <a:gd name="connsiteY606" fmla="*/ 314352 h 419737"/>
                  <a:gd name="connsiteX607" fmla="*/ 349349 w 418564"/>
                  <a:gd name="connsiteY607" fmla="*/ 314352 h 419737"/>
                  <a:gd name="connsiteX608" fmla="*/ 349349 w 418564"/>
                  <a:gd name="connsiteY608" fmla="*/ 314352 h 419737"/>
                  <a:gd name="connsiteX609" fmla="*/ 349349 w 418564"/>
                  <a:gd name="connsiteY609" fmla="*/ 314421 h 419737"/>
                  <a:gd name="connsiteX610" fmla="*/ 349349 w 418564"/>
                  <a:gd name="connsiteY610" fmla="*/ 314490 h 419737"/>
                  <a:gd name="connsiteX611" fmla="*/ 349349 w 418564"/>
                  <a:gd name="connsiteY611" fmla="*/ 314559 h 419737"/>
                  <a:gd name="connsiteX612" fmla="*/ 349625 w 418564"/>
                  <a:gd name="connsiteY612" fmla="*/ 315387 h 419737"/>
                  <a:gd name="connsiteX613" fmla="*/ 349901 w 418564"/>
                  <a:gd name="connsiteY613" fmla="*/ 316216 h 419737"/>
                  <a:gd name="connsiteX614" fmla="*/ 349901 w 418564"/>
                  <a:gd name="connsiteY614" fmla="*/ 316216 h 419737"/>
                  <a:gd name="connsiteX615" fmla="*/ 350177 w 418564"/>
                  <a:gd name="connsiteY615" fmla="*/ 317113 h 419737"/>
                  <a:gd name="connsiteX616" fmla="*/ 350177 w 418564"/>
                  <a:gd name="connsiteY616" fmla="*/ 317113 h 419737"/>
                  <a:gd name="connsiteX617" fmla="*/ 350384 w 418564"/>
                  <a:gd name="connsiteY617" fmla="*/ 317803 h 419737"/>
                  <a:gd name="connsiteX618" fmla="*/ 350384 w 418564"/>
                  <a:gd name="connsiteY618" fmla="*/ 317872 h 419737"/>
                  <a:gd name="connsiteX619" fmla="*/ 350453 w 418564"/>
                  <a:gd name="connsiteY619" fmla="*/ 318010 h 419737"/>
                  <a:gd name="connsiteX620" fmla="*/ 350591 w 418564"/>
                  <a:gd name="connsiteY620" fmla="*/ 318563 h 419737"/>
                  <a:gd name="connsiteX621" fmla="*/ 350591 w 418564"/>
                  <a:gd name="connsiteY621" fmla="*/ 318632 h 419737"/>
                  <a:gd name="connsiteX622" fmla="*/ 350591 w 418564"/>
                  <a:gd name="connsiteY622" fmla="*/ 318701 h 419737"/>
                  <a:gd name="connsiteX623" fmla="*/ 350729 w 418564"/>
                  <a:gd name="connsiteY623" fmla="*/ 319253 h 419737"/>
                  <a:gd name="connsiteX624" fmla="*/ 350798 w 418564"/>
                  <a:gd name="connsiteY624" fmla="*/ 319460 h 419737"/>
                  <a:gd name="connsiteX625" fmla="*/ 350798 w 418564"/>
                  <a:gd name="connsiteY625" fmla="*/ 319529 h 419737"/>
                  <a:gd name="connsiteX626" fmla="*/ 350798 w 418564"/>
                  <a:gd name="connsiteY626" fmla="*/ 319598 h 419737"/>
                  <a:gd name="connsiteX627" fmla="*/ 350867 w 418564"/>
                  <a:gd name="connsiteY627" fmla="*/ 319805 h 419737"/>
                  <a:gd name="connsiteX628" fmla="*/ 351005 w 418564"/>
                  <a:gd name="connsiteY628" fmla="*/ 320427 h 419737"/>
                  <a:gd name="connsiteX629" fmla="*/ 351074 w 418564"/>
                  <a:gd name="connsiteY629" fmla="*/ 320634 h 419737"/>
                  <a:gd name="connsiteX630" fmla="*/ 351074 w 418564"/>
                  <a:gd name="connsiteY630" fmla="*/ 320634 h 419737"/>
                  <a:gd name="connsiteX631" fmla="*/ 351212 w 418564"/>
                  <a:gd name="connsiteY631" fmla="*/ 321324 h 419737"/>
                  <a:gd name="connsiteX632" fmla="*/ 351212 w 418564"/>
                  <a:gd name="connsiteY632" fmla="*/ 321324 h 419737"/>
                  <a:gd name="connsiteX633" fmla="*/ 351351 w 418564"/>
                  <a:gd name="connsiteY633" fmla="*/ 322015 h 419737"/>
                  <a:gd name="connsiteX634" fmla="*/ 351420 w 418564"/>
                  <a:gd name="connsiteY634" fmla="*/ 322222 h 419737"/>
                  <a:gd name="connsiteX635" fmla="*/ 351489 w 418564"/>
                  <a:gd name="connsiteY635" fmla="*/ 322429 h 419737"/>
                  <a:gd name="connsiteX636" fmla="*/ 351489 w 418564"/>
                  <a:gd name="connsiteY636" fmla="*/ 322429 h 419737"/>
                  <a:gd name="connsiteX637" fmla="*/ 351489 w 418564"/>
                  <a:gd name="connsiteY637" fmla="*/ 322498 h 419737"/>
                  <a:gd name="connsiteX638" fmla="*/ 351627 w 418564"/>
                  <a:gd name="connsiteY638" fmla="*/ 323188 h 419737"/>
                  <a:gd name="connsiteX639" fmla="*/ 351696 w 418564"/>
                  <a:gd name="connsiteY639" fmla="*/ 323740 h 419737"/>
                  <a:gd name="connsiteX640" fmla="*/ 351696 w 418564"/>
                  <a:gd name="connsiteY640" fmla="*/ 323740 h 419737"/>
                  <a:gd name="connsiteX641" fmla="*/ 351765 w 418564"/>
                  <a:gd name="connsiteY641" fmla="*/ 324293 h 419737"/>
                  <a:gd name="connsiteX642" fmla="*/ 351765 w 418564"/>
                  <a:gd name="connsiteY642" fmla="*/ 324362 h 419737"/>
                  <a:gd name="connsiteX643" fmla="*/ 351903 w 418564"/>
                  <a:gd name="connsiteY643" fmla="*/ 324983 h 419737"/>
                  <a:gd name="connsiteX644" fmla="*/ 351903 w 418564"/>
                  <a:gd name="connsiteY644" fmla="*/ 325052 h 419737"/>
                  <a:gd name="connsiteX645" fmla="*/ 351903 w 418564"/>
                  <a:gd name="connsiteY645" fmla="*/ 325052 h 419737"/>
                  <a:gd name="connsiteX646" fmla="*/ 351903 w 418564"/>
                  <a:gd name="connsiteY646" fmla="*/ 325052 h 419737"/>
                  <a:gd name="connsiteX647" fmla="*/ 352041 w 418564"/>
                  <a:gd name="connsiteY647" fmla="*/ 325881 h 419737"/>
                  <a:gd name="connsiteX648" fmla="*/ 352041 w 418564"/>
                  <a:gd name="connsiteY648" fmla="*/ 325950 h 419737"/>
                  <a:gd name="connsiteX649" fmla="*/ 352041 w 418564"/>
                  <a:gd name="connsiteY649" fmla="*/ 326157 h 419737"/>
                  <a:gd name="connsiteX650" fmla="*/ 352110 w 418564"/>
                  <a:gd name="connsiteY650" fmla="*/ 326778 h 419737"/>
                  <a:gd name="connsiteX651" fmla="*/ 352110 w 418564"/>
                  <a:gd name="connsiteY651" fmla="*/ 326778 h 419737"/>
                  <a:gd name="connsiteX652" fmla="*/ 352110 w 418564"/>
                  <a:gd name="connsiteY652" fmla="*/ 326985 h 419737"/>
                  <a:gd name="connsiteX653" fmla="*/ 352110 w 418564"/>
                  <a:gd name="connsiteY653" fmla="*/ 326985 h 419737"/>
                  <a:gd name="connsiteX654" fmla="*/ 352179 w 418564"/>
                  <a:gd name="connsiteY654" fmla="*/ 327676 h 419737"/>
                  <a:gd name="connsiteX655" fmla="*/ 352179 w 418564"/>
                  <a:gd name="connsiteY655" fmla="*/ 327814 h 419737"/>
                  <a:gd name="connsiteX656" fmla="*/ 352248 w 418564"/>
                  <a:gd name="connsiteY656" fmla="*/ 328504 h 419737"/>
                  <a:gd name="connsiteX657" fmla="*/ 352248 w 418564"/>
                  <a:gd name="connsiteY657" fmla="*/ 328504 h 419737"/>
                  <a:gd name="connsiteX658" fmla="*/ 352248 w 418564"/>
                  <a:gd name="connsiteY658" fmla="*/ 328711 h 419737"/>
                  <a:gd name="connsiteX659" fmla="*/ 352248 w 418564"/>
                  <a:gd name="connsiteY659" fmla="*/ 328711 h 419737"/>
                  <a:gd name="connsiteX660" fmla="*/ 352317 w 418564"/>
                  <a:gd name="connsiteY660" fmla="*/ 329401 h 419737"/>
                  <a:gd name="connsiteX661" fmla="*/ 352317 w 418564"/>
                  <a:gd name="connsiteY661" fmla="*/ 329401 h 419737"/>
                  <a:gd name="connsiteX662" fmla="*/ 352386 w 418564"/>
                  <a:gd name="connsiteY662" fmla="*/ 330092 h 419737"/>
                  <a:gd name="connsiteX663" fmla="*/ 352386 w 418564"/>
                  <a:gd name="connsiteY663" fmla="*/ 330092 h 419737"/>
                  <a:gd name="connsiteX664" fmla="*/ 352386 w 418564"/>
                  <a:gd name="connsiteY664" fmla="*/ 330299 h 419737"/>
                  <a:gd name="connsiteX665" fmla="*/ 352386 w 418564"/>
                  <a:gd name="connsiteY665" fmla="*/ 330368 h 419737"/>
                  <a:gd name="connsiteX666" fmla="*/ 352386 w 418564"/>
                  <a:gd name="connsiteY666" fmla="*/ 330437 h 419737"/>
                  <a:gd name="connsiteX667" fmla="*/ 352455 w 418564"/>
                  <a:gd name="connsiteY667" fmla="*/ 331334 h 419737"/>
                  <a:gd name="connsiteX668" fmla="*/ 352455 w 418564"/>
                  <a:gd name="connsiteY668" fmla="*/ 331541 h 419737"/>
                  <a:gd name="connsiteX669" fmla="*/ 352455 w 418564"/>
                  <a:gd name="connsiteY669" fmla="*/ 331611 h 419737"/>
                  <a:gd name="connsiteX670" fmla="*/ 352455 w 418564"/>
                  <a:gd name="connsiteY670" fmla="*/ 332094 h 419737"/>
                  <a:gd name="connsiteX671" fmla="*/ 352455 w 418564"/>
                  <a:gd name="connsiteY671" fmla="*/ 332646 h 419737"/>
                  <a:gd name="connsiteX672" fmla="*/ 352455 w 418564"/>
                  <a:gd name="connsiteY672" fmla="*/ 332715 h 419737"/>
                  <a:gd name="connsiteX673" fmla="*/ 352455 w 418564"/>
                  <a:gd name="connsiteY673" fmla="*/ 333267 h 419737"/>
                  <a:gd name="connsiteX674" fmla="*/ 352455 w 418564"/>
                  <a:gd name="connsiteY674" fmla="*/ 333267 h 419737"/>
                  <a:gd name="connsiteX675" fmla="*/ 352455 w 418564"/>
                  <a:gd name="connsiteY675" fmla="*/ 333474 h 419737"/>
                  <a:gd name="connsiteX676" fmla="*/ 383866 w 418564"/>
                  <a:gd name="connsiteY676" fmla="*/ 326640 h 419737"/>
                  <a:gd name="connsiteX677" fmla="*/ 383866 w 418564"/>
                  <a:gd name="connsiteY677" fmla="*/ 326433 h 419737"/>
                  <a:gd name="connsiteX678" fmla="*/ 383866 w 418564"/>
                  <a:gd name="connsiteY678" fmla="*/ 326433 h 419737"/>
                  <a:gd name="connsiteX679" fmla="*/ 383797 w 418564"/>
                  <a:gd name="connsiteY679" fmla="*/ 325466 h 419737"/>
                  <a:gd name="connsiteX680" fmla="*/ 383797 w 418564"/>
                  <a:gd name="connsiteY680" fmla="*/ 325466 h 419737"/>
                  <a:gd name="connsiteX681" fmla="*/ 383797 w 418564"/>
                  <a:gd name="connsiteY681" fmla="*/ 325190 h 419737"/>
                  <a:gd name="connsiteX682" fmla="*/ 383797 w 418564"/>
                  <a:gd name="connsiteY682" fmla="*/ 325190 h 419737"/>
                  <a:gd name="connsiteX683" fmla="*/ 383728 w 418564"/>
                  <a:gd name="connsiteY683" fmla="*/ 324224 h 419737"/>
                  <a:gd name="connsiteX684" fmla="*/ 383728 w 418564"/>
                  <a:gd name="connsiteY684" fmla="*/ 324155 h 419737"/>
                  <a:gd name="connsiteX685" fmla="*/ 383659 w 418564"/>
                  <a:gd name="connsiteY685" fmla="*/ 323810 h 419737"/>
                  <a:gd name="connsiteX686" fmla="*/ 383659 w 418564"/>
                  <a:gd name="connsiteY686" fmla="*/ 323740 h 419737"/>
                  <a:gd name="connsiteX687" fmla="*/ 383521 w 418564"/>
                  <a:gd name="connsiteY687" fmla="*/ 322774 h 419737"/>
                  <a:gd name="connsiteX688" fmla="*/ 383521 w 418564"/>
                  <a:gd name="connsiteY688" fmla="*/ 322774 h 419737"/>
                  <a:gd name="connsiteX689" fmla="*/ 383452 w 418564"/>
                  <a:gd name="connsiteY689" fmla="*/ 322498 h 419737"/>
                  <a:gd name="connsiteX690" fmla="*/ 383452 w 418564"/>
                  <a:gd name="connsiteY690" fmla="*/ 322498 h 419737"/>
                  <a:gd name="connsiteX691" fmla="*/ 383314 w 418564"/>
                  <a:gd name="connsiteY691" fmla="*/ 321531 h 419737"/>
                  <a:gd name="connsiteX692" fmla="*/ 383314 w 418564"/>
                  <a:gd name="connsiteY692" fmla="*/ 321462 h 419737"/>
                  <a:gd name="connsiteX693" fmla="*/ 383245 w 418564"/>
                  <a:gd name="connsiteY693" fmla="*/ 321186 h 419737"/>
                  <a:gd name="connsiteX694" fmla="*/ 383245 w 418564"/>
                  <a:gd name="connsiteY694" fmla="*/ 321117 h 419737"/>
                  <a:gd name="connsiteX695" fmla="*/ 383038 w 418564"/>
                  <a:gd name="connsiteY695" fmla="*/ 319943 h 419737"/>
                  <a:gd name="connsiteX696" fmla="*/ 383038 w 418564"/>
                  <a:gd name="connsiteY696" fmla="*/ 319943 h 419737"/>
                  <a:gd name="connsiteX697" fmla="*/ 383038 w 418564"/>
                  <a:gd name="connsiteY697" fmla="*/ 319874 h 419737"/>
                  <a:gd name="connsiteX698" fmla="*/ 383038 w 418564"/>
                  <a:gd name="connsiteY698" fmla="*/ 319805 h 419737"/>
                  <a:gd name="connsiteX699" fmla="*/ 382900 w 418564"/>
                  <a:gd name="connsiteY699" fmla="*/ 318839 h 419737"/>
                  <a:gd name="connsiteX700" fmla="*/ 382900 w 418564"/>
                  <a:gd name="connsiteY700" fmla="*/ 318770 h 419737"/>
                  <a:gd name="connsiteX701" fmla="*/ 382762 w 418564"/>
                  <a:gd name="connsiteY701" fmla="*/ 318010 h 419737"/>
                  <a:gd name="connsiteX702" fmla="*/ 382762 w 418564"/>
                  <a:gd name="connsiteY702" fmla="*/ 318010 h 419737"/>
                  <a:gd name="connsiteX703" fmla="*/ 382624 w 418564"/>
                  <a:gd name="connsiteY703" fmla="*/ 317182 h 419737"/>
                  <a:gd name="connsiteX704" fmla="*/ 382624 w 418564"/>
                  <a:gd name="connsiteY704" fmla="*/ 317182 h 419737"/>
                  <a:gd name="connsiteX705" fmla="*/ 382417 w 418564"/>
                  <a:gd name="connsiteY705" fmla="*/ 316285 h 419737"/>
                  <a:gd name="connsiteX706" fmla="*/ 382417 w 418564"/>
                  <a:gd name="connsiteY706" fmla="*/ 316216 h 419737"/>
                  <a:gd name="connsiteX707" fmla="*/ 382348 w 418564"/>
                  <a:gd name="connsiteY707" fmla="*/ 315939 h 419737"/>
                  <a:gd name="connsiteX708" fmla="*/ 382279 w 418564"/>
                  <a:gd name="connsiteY708" fmla="*/ 315732 h 419737"/>
                  <a:gd name="connsiteX709" fmla="*/ 382210 w 418564"/>
                  <a:gd name="connsiteY709" fmla="*/ 315456 h 419737"/>
                  <a:gd name="connsiteX710" fmla="*/ 382210 w 418564"/>
                  <a:gd name="connsiteY710" fmla="*/ 315456 h 419737"/>
                  <a:gd name="connsiteX711" fmla="*/ 382071 w 418564"/>
                  <a:gd name="connsiteY711" fmla="*/ 314628 h 419737"/>
                  <a:gd name="connsiteX712" fmla="*/ 382071 w 418564"/>
                  <a:gd name="connsiteY712" fmla="*/ 314628 h 419737"/>
                  <a:gd name="connsiteX713" fmla="*/ 381864 w 418564"/>
                  <a:gd name="connsiteY713" fmla="*/ 313661 h 419737"/>
                  <a:gd name="connsiteX714" fmla="*/ 381864 w 418564"/>
                  <a:gd name="connsiteY714" fmla="*/ 313661 h 419737"/>
                  <a:gd name="connsiteX715" fmla="*/ 381795 w 418564"/>
                  <a:gd name="connsiteY715" fmla="*/ 313316 h 419737"/>
                  <a:gd name="connsiteX716" fmla="*/ 381795 w 418564"/>
                  <a:gd name="connsiteY716" fmla="*/ 313247 h 419737"/>
                  <a:gd name="connsiteX717" fmla="*/ 381588 w 418564"/>
                  <a:gd name="connsiteY717" fmla="*/ 312280 h 419737"/>
                  <a:gd name="connsiteX718" fmla="*/ 381588 w 418564"/>
                  <a:gd name="connsiteY718" fmla="*/ 312280 h 419737"/>
                  <a:gd name="connsiteX719" fmla="*/ 381588 w 418564"/>
                  <a:gd name="connsiteY719" fmla="*/ 312211 h 419737"/>
                  <a:gd name="connsiteX720" fmla="*/ 381519 w 418564"/>
                  <a:gd name="connsiteY720" fmla="*/ 311866 h 419737"/>
                  <a:gd name="connsiteX721" fmla="*/ 381312 w 418564"/>
                  <a:gd name="connsiteY721" fmla="*/ 311038 h 419737"/>
                  <a:gd name="connsiteX722" fmla="*/ 381243 w 418564"/>
                  <a:gd name="connsiteY722" fmla="*/ 310831 h 419737"/>
                  <a:gd name="connsiteX723" fmla="*/ 381243 w 418564"/>
                  <a:gd name="connsiteY723" fmla="*/ 310762 h 419737"/>
                  <a:gd name="connsiteX724" fmla="*/ 381243 w 418564"/>
                  <a:gd name="connsiteY724" fmla="*/ 310762 h 419737"/>
                  <a:gd name="connsiteX725" fmla="*/ 380967 w 418564"/>
                  <a:gd name="connsiteY725" fmla="*/ 309795 h 419737"/>
                  <a:gd name="connsiteX726" fmla="*/ 380967 w 418564"/>
                  <a:gd name="connsiteY726" fmla="*/ 309726 h 419737"/>
                  <a:gd name="connsiteX727" fmla="*/ 380898 w 418564"/>
                  <a:gd name="connsiteY727" fmla="*/ 309450 h 419737"/>
                  <a:gd name="connsiteX728" fmla="*/ 380898 w 418564"/>
                  <a:gd name="connsiteY728" fmla="*/ 309381 h 419737"/>
                  <a:gd name="connsiteX729" fmla="*/ 380622 w 418564"/>
                  <a:gd name="connsiteY729" fmla="*/ 308484 h 419737"/>
                  <a:gd name="connsiteX730" fmla="*/ 380622 w 418564"/>
                  <a:gd name="connsiteY730" fmla="*/ 308484 h 419737"/>
                  <a:gd name="connsiteX731" fmla="*/ 380277 w 418564"/>
                  <a:gd name="connsiteY731" fmla="*/ 307241 h 419737"/>
                  <a:gd name="connsiteX732" fmla="*/ 380277 w 418564"/>
                  <a:gd name="connsiteY732" fmla="*/ 307241 h 419737"/>
                  <a:gd name="connsiteX733" fmla="*/ 379862 w 418564"/>
                  <a:gd name="connsiteY733" fmla="*/ 305998 h 419737"/>
                  <a:gd name="connsiteX734" fmla="*/ 379862 w 418564"/>
                  <a:gd name="connsiteY734" fmla="*/ 305929 h 419737"/>
                  <a:gd name="connsiteX735" fmla="*/ 379517 w 418564"/>
                  <a:gd name="connsiteY735" fmla="*/ 304894 h 419737"/>
                  <a:gd name="connsiteX736" fmla="*/ 379517 w 418564"/>
                  <a:gd name="connsiteY736" fmla="*/ 304825 h 419737"/>
                  <a:gd name="connsiteX737" fmla="*/ 379517 w 418564"/>
                  <a:gd name="connsiteY737" fmla="*/ 304825 h 419737"/>
                  <a:gd name="connsiteX738" fmla="*/ 379517 w 418564"/>
                  <a:gd name="connsiteY738" fmla="*/ 304756 h 419737"/>
                  <a:gd name="connsiteX739" fmla="*/ 379517 w 418564"/>
                  <a:gd name="connsiteY739" fmla="*/ 304756 h 419737"/>
                  <a:gd name="connsiteX740" fmla="*/ 379379 w 418564"/>
                  <a:gd name="connsiteY740" fmla="*/ 304410 h 419737"/>
                  <a:gd name="connsiteX741" fmla="*/ 379310 w 418564"/>
                  <a:gd name="connsiteY741" fmla="*/ 304272 h 419737"/>
                  <a:gd name="connsiteX742" fmla="*/ 379241 w 418564"/>
                  <a:gd name="connsiteY742" fmla="*/ 304065 h 419737"/>
                  <a:gd name="connsiteX743" fmla="*/ 379172 w 418564"/>
                  <a:gd name="connsiteY743" fmla="*/ 303927 h 419737"/>
                  <a:gd name="connsiteX744" fmla="*/ 378896 w 418564"/>
                  <a:gd name="connsiteY744" fmla="*/ 303168 h 419737"/>
                  <a:gd name="connsiteX745" fmla="*/ 378896 w 418564"/>
                  <a:gd name="connsiteY745" fmla="*/ 303168 h 419737"/>
                  <a:gd name="connsiteX746" fmla="*/ 370681 w 418564"/>
                  <a:gd name="connsiteY746" fmla="*/ 285080 h 419737"/>
                  <a:gd name="connsiteX747" fmla="*/ 319939 w 418564"/>
                  <a:gd name="connsiteY747" fmla="*/ 241450 h 419737"/>
                  <a:gd name="connsiteX748" fmla="*/ 321527 w 418564"/>
                  <a:gd name="connsiteY748" fmla="*/ 238067 h 419737"/>
                  <a:gd name="connsiteX749" fmla="*/ 321803 w 418564"/>
                  <a:gd name="connsiteY749" fmla="*/ 238136 h 419737"/>
                  <a:gd name="connsiteX750" fmla="*/ 321803 w 418564"/>
                  <a:gd name="connsiteY750" fmla="*/ 238136 h 419737"/>
                  <a:gd name="connsiteX751" fmla="*/ 321803 w 418564"/>
                  <a:gd name="connsiteY751" fmla="*/ 238136 h 419737"/>
                  <a:gd name="connsiteX752" fmla="*/ 322217 w 418564"/>
                  <a:gd name="connsiteY752" fmla="*/ 238205 h 419737"/>
                  <a:gd name="connsiteX753" fmla="*/ 323115 w 418564"/>
                  <a:gd name="connsiteY753" fmla="*/ 238343 h 419737"/>
                  <a:gd name="connsiteX754" fmla="*/ 323460 w 418564"/>
                  <a:gd name="connsiteY754" fmla="*/ 238343 h 419737"/>
                  <a:gd name="connsiteX755" fmla="*/ 324427 w 418564"/>
                  <a:gd name="connsiteY755" fmla="*/ 238481 h 419737"/>
                  <a:gd name="connsiteX756" fmla="*/ 324496 w 418564"/>
                  <a:gd name="connsiteY756" fmla="*/ 238481 h 419737"/>
                  <a:gd name="connsiteX757" fmla="*/ 324496 w 418564"/>
                  <a:gd name="connsiteY757" fmla="*/ 238481 h 419737"/>
                  <a:gd name="connsiteX758" fmla="*/ 324910 w 418564"/>
                  <a:gd name="connsiteY758" fmla="*/ 238550 h 419737"/>
                  <a:gd name="connsiteX759" fmla="*/ 325807 w 418564"/>
                  <a:gd name="connsiteY759" fmla="*/ 238619 h 419737"/>
                  <a:gd name="connsiteX760" fmla="*/ 325807 w 418564"/>
                  <a:gd name="connsiteY760" fmla="*/ 238619 h 419737"/>
                  <a:gd name="connsiteX761" fmla="*/ 326291 w 418564"/>
                  <a:gd name="connsiteY761" fmla="*/ 238688 h 419737"/>
                  <a:gd name="connsiteX762" fmla="*/ 327188 w 418564"/>
                  <a:gd name="connsiteY762" fmla="*/ 238757 h 419737"/>
                  <a:gd name="connsiteX763" fmla="*/ 327188 w 418564"/>
                  <a:gd name="connsiteY763" fmla="*/ 238757 h 419737"/>
                  <a:gd name="connsiteX764" fmla="*/ 328500 w 418564"/>
                  <a:gd name="connsiteY764" fmla="*/ 238826 h 419737"/>
                  <a:gd name="connsiteX765" fmla="*/ 328500 w 418564"/>
                  <a:gd name="connsiteY765" fmla="*/ 238826 h 419737"/>
                  <a:gd name="connsiteX766" fmla="*/ 328638 w 418564"/>
                  <a:gd name="connsiteY766" fmla="*/ 238826 h 419737"/>
                  <a:gd name="connsiteX767" fmla="*/ 329811 w 418564"/>
                  <a:gd name="connsiteY767" fmla="*/ 238895 h 419737"/>
                  <a:gd name="connsiteX768" fmla="*/ 329811 w 418564"/>
                  <a:gd name="connsiteY768" fmla="*/ 238895 h 419737"/>
                  <a:gd name="connsiteX769" fmla="*/ 331123 w 418564"/>
                  <a:gd name="connsiteY769" fmla="*/ 238964 h 419737"/>
                  <a:gd name="connsiteX770" fmla="*/ 331123 w 418564"/>
                  <a:gd name="connsiteY770" fmla="*/ 238964 h 419737"/>
                  <a:gd name="connsiteX771" fmla="*/ 331606 w 418564"/>
                  <a:gd name="connsiteY771" fmla="*/ 238964 h 419737"/>
                  <a:gd name="connsiteX772" fmla="*/ 332504 w 418564"/>
                  <a:gd name="connsiteY772" fmla="*/ 238964 h 419737"/>
                  <a:gd name="connsiteX773" fmla="*/ 332573 w 418564"/>
                  <a:gd name="connsiteY773" fmla="*/ 238964 h 419737"/>
                  <a:gd name="connsiteX774" fmla="*/ 333815 w 418564"/>
                  <a:gd name="connsiteY774" fmla="*/ 238964 h 419737"/>
                  <a:gd name="connsiteX775" fmla="*/ 334092 w 418564"/>
                  <a:gd name="connsiteY775" fmla="*/ 238964 h 419737"/>
                  <a:gd name="connsiteX776" fmla="*/ 334092 w 418564"/>
                  <a:gd name="connsiteY776" fmla="*/ 238964 h 419737"/>
                  <a:gd name="connsiteX777" fmla="*/ 335127 w 418564"/>
                  <a:gd name="connsiteY777" fmla="*/ 238964 h 419737"/>
                  <a:gd name="connsiteX778" fmla="*/ 335196 w 418564"/>
                  <a:gd name="connsiteY778" fmla="*/ 238964 h 419737"/>
                  <a:gd name="connsiteX779" fmla="*/ 335541 w 418564"/>
                  <a:gd name="connsiteY779" fmla="*/ 238964 h 419737"/>
                  <a:gd name="connsiteX780" fmla="*/ 335748 w 418564"/>
                  <a:gd name="connsiteY780" fmla="*/ 238964 h 419737"/>
                  <a:gd name="connsiteX781" fmla="*/ 335887 w 418564"/>
                  <a:gd name="connsiteY781" fmla="*/ 238964 h 419737"/>
                  <a:gd name="connsiteX782" fmla="*/ 336439 w 418564"/>
                  <a:gd name="connsiteY782" fmla="*/ 238964 h 419737"/>
                  <a:gd name="connsiteX783" fmla="*/ 336577 w 418564"/>
                  <a:gd name="connsiteY783" fmla="*/ 238964 h 419737"/>
                  <a:gd name="connsiteX784" fmla="*/ 336922 w 418564"/>
                  <a:gd name="connsiteY784" fmla="*/ 238964 h 419737"/>
                  <a:gd name="connsiteX785" fmla="*/ 338924 w 418564"/>
                  <a:gd name="connsiteY785" fmla="*/ 238895 h 419737"/>
                  <a:gd name="connsiteX786" fmla="*/ 339614 w 418564"/>
                  <a:gd name="connsiteY786" fmla="*/ 238895 h 419737"/>
                  <a:gd name="connsiteX787" fmla="*/ 339614 w 418564"/>
                  <a:gd name="connsiteY787" fmla="*/ 238895 h 419737"/>
                  <a:gd name="connsiteX788" fmla="*/ 340236 w 418564"/>
                  <a:gd name="connsiteY788" fmla="*/ 238895 h 419737"/>
                  <a:gd name="connsiteX789" fmla="*/ 340305 w 418564"/>
                  <a:gd name="connsiteY789" fmla="*/ 238895 h 419737"/>
                  <a:gd name="connsiteX790" fmla="*/ 340581 w 418564"/>
                  <a:gd name="connsiteY790" fmla="*/ 238895 h 419737"/>
                  <a:gd name="connsiteX791" fmla="*/ 340581 w 418564"/>
                  <a:gd name="connsiteY791" fmla="*/ 238895 h 419737"/>
                  <a:gd name="connsiteX792" fmla="*/ 341824 w 418564"/>
                  <a:gd name="connsiteY792" fmla="*/ 238826 h 419737"/>
                  <a:gd name="connsiteX793" fmla="*/ 341893 w 418564"/>
                  <a:gd name="connsiteY793" fmla="*/ 238826 h 419737"/>
                  <a:gd name="connsiteX794" fmla="*/ 341962 w 418564"/>
                  <a:gd name="connsiteY794" fmla="*/ 238826 h 419737"/>
                  <a:gd name="connsiteX795" fmla="*/ 342997 w 418564"/>
                  <a:gd name="connsiteY795" fmla="*/ 238757 h 419737"/>
                  <a:gd name="connsiteX796" fmla="*/ 343066 w 418564"/>
                  <a:gd name="connsiteY796" fmla="*/ 238757 h 419737"/>
                  <a:gd name="connsiteX797" fmla="*/ 343273 w 418564"/>
                  <a:gd name="connsiteY797" fmla="*/ 238757 h 419737"/>
                  <a:gd name="connsiteX798" fmla="*/ 343342 w 418564"/>
                  <a:gd name="connsiteY798" fmla="*/ 238757 h 419737"/>
                  <a:gd name="connsiteX799" fmla="*/ 344585 w 418564"/>
                  <a:gd name="connsiteY799" fmla="*/ 238688 h 419737"/>
                  <a:gd name="connsiteX800" fmla="*/ 344654 w 418564"/>
                  <a:gd name="connsiteY800" fmla="*/ 238688 h 419737"/>
                  <a:gd name="connsiteX801" fmla="*/ 344930 w 418564"/>
                  <a:gd name="connsiteY801" fmla="*/ 238688 h 419737"/>
                  <a:gd name="connsiteX802" fmla="*/ 344930 w 418564"/>
                  <a:gd name="connsiteY802" fmla="*/ 238688 h 419737"/>
                  <a:gd name="connsiteX803" fmla="*/ 345897 w 418564"/>
                  <a:gd name="connsiteY803" fmla="*/ 238619 h 419737"/>
                  <a:gd name="connsiteX804" fmla="*/ 346242 w 418564"/>
                  <a:gd name="connsiteY804" fmla="*/ 238619 h 419737"/>
                  <a:gd name="connsiteX805" fmla="*/ 346311 w 418564"/>
                  <a:gd name="connsiteY805" fmla="*/ 238619 h 419737"/>
                  <a:gd name="connsiteX806" fmla="*/ 347277 w 418564"/>
                  <a:gd name="connsiteY806" fmla="*/ 238481 h 419737"/>
                  <a:gd name="connsiteX807" fmla="*/ 347623 w 418564"/>
                  <a:gd name="connsiteY807" fmla="*/ 238412 h 419737"/>
                  <a:gd name="connsiteX808" fmla="*/ 347830 w 418564"/>
                  <a:gd name="connsiteY808" fmla="*/ 238412 h 419737"/>
                  <a:gd name="connsiteX809" fmla="*/ 347830 w 418564"/>
                  <a:gd name="connsiteY809" fmla="*/ 238412 h 419737"/>
                  <a:gd name="connsiteX810" fmla="*/ 347899 w 418564"/>
                  <a:gd name="connsiteY810" fmla="*/ 238412 h 419737"/>
                  <a:gd name="connsiteX811" fmla="*/ 348934 w 418564"/>
                  <a:gd name="connsiteY811" fmla="*/ 238274 h 419737"/>
                  <a:gd name="connsiteX812" fmla="*/ 349003 w 418564"/>
                  <a:gd name="connsiteY812" fmla="*/ 238274 h 419737"/>
                  <a:gd name="connsiteX813" fmla="*/ 350039 w 418564"/>
                  <a:gd name="connsiteY813" fmla="*/ 238136 h 419737"/>
                  <a:gd name="connsiteX814" fmla="*/ 350108 w 418564"/>
                  <a:gd name="connsiteY814" fmla="*/ 238136 h 419737"/>
                  <a:gd name="connsiteX815" fmla="*/ 350384 w 418564"/>
                  <a:gd name="connsiteY815" fmla="*/ 238067 h 419737"/>
                  <a:gd name="connsiteX816" fmla="*/ 350453 w 418564"/>
                  <a:gd name="connsiteY816" fmla="*/ 238067 h 419737"/>
                  <a:gd name="connsiteX817" fmla="*/ 355355 w 418564"/>
                  <a:gd name="connsiteY817" fmla="*/ 237239 h 419737"/>
                  <a:gd name="connsiteX818" fmla="*/ 355355 w 418564"/>
                  <a:gd name="connsiteY818" fmla="*/ 237239 h 419737"/>
                  <a:gd name="connsiteX819" fmla="*/ 355562 w 418564"/>
                  <a:gd name="connsiteY819" fmla="*/ 237170 h 419737"/>
                  <a:gd name="connsiteX820" fmla="*/ 356597 w 418564"/>
                  <a:gd name="connsiteY820" fmla="*/ 236962 h 419737"/>
                  <a:gd name="connsiteX821" fmla="*/ 356666 w 418564"/>
                  <a:gd name="connsiteY821" fmla="*/ 236962 h 419737"/>
                  <a:gd name="connsiteX822" fmla="*/ 356942 w 418564"/>
                  <a:gd name="connsiteY822" fmla="*/ 236893 h 419737"/>
                  <a:gd name="connsiteX823" fmla="*/ 356942 w 418564"/>
                  <a:gd name="connsiteY823" fmla="*/ 236893 h 419737"/>
                  <a:gd name="connsiteX824" fmla="*/ 357909 w 418564"/>
                  <a:gd name="connsiteY824" fmla="*/ 236686 h 419737"/>
                  <a:gd name="connsiteX825" fmla="*/ 357978 w 418564"/>
                  <a:gd name="connsiteY825" fmla="*/ 236686 h 419737"/>
                  <a:gd name="connsiteX826" fmla="*/ 358323 w 418564"/>
                  <a:gd name="connsiteY826" fmla="*/ 236617 h 419737"/>
                  <a:gd name="connsiteX827" fmla="*/ 359290 w 418564"/>
                  <a:gd name="connsiteY827" fmla="*/ 236410 h 419737"/>
                  <a:gd name="connsiteX828" fmla="*/ 359566 w 418564"/>
                  <a:gd name="connsiteY828" fmla="*/ 236341 h 419737"/>
                  <a:gd name="connsiteX829" fmla="*/ 359566 w 418564"/>
                  <a:gd name="connsiteY829" fmla="*/ 236341 h 419737"/>
                  <a:gd name="connsiteX830" fmla="*/ 360532 w 418564"/>
                  <a:gd name="connsiteY830" fmla="*/ 236134 h 419737"/>
                  <a:gd name="connsiteX831" fmla="*/ 360532 w 418564"/>
                  <a:gd name="connsiteY831" fmla="*/ 236134 h 419737"/>
                  <a:gd name="connsiteX832" fmla="*/ 360877 w 418564"/>
                  <a:gd name="connsiteY832" fmla="*/ 236065 h 419737"/>
                  <a:gd name="connsiteX833" fmla="*/ 360877 w 418564"/>
                  <a:gd name="connsiteY833" fmla="*/ 236065 h 419737"/>
                  <a:gd name="connsiteX834" fmla="*/ 361844 w 418564"/>
                  <a:gd name="connsiteY834" fmla="*/ 235789 h 419737"/>
                  <a:gd name="connsiteX835" fmla="*/ 361844 w 418564"/>
                  <a:gd name="connsiteY835" fmla="*/ 235789 h 419737"/>
                  <a:gd name="connsiteX836" fmla="*/ 362189 w 418564"/>
                  <a:gd name="connsiteY836" fmla="*/ 235720 h 419737"/>
                  <a:gd name="connsiteX837" fmla="*/ 362189 w 418564"/>
                  <a:gd name="connsiteY837" fmla="*/ 235720 h 419737"/>
                  <a:gd name="connsiteX838" fmla="*/ 363156 w 418564"/>
                  <a:gd name="connsiteY838" fmla="*/ 235444 h 419737"/>
                  <a:gd name="connsiteX839" fmla="*/ 363156 w 418564"/>
                  <a:gd name="connsiteY839" fmla="*/ 235444 h 419737"/>
                  <a:gd name="connsiteX840" fmla="*/ 364398 w 418564"/>
                  <a:gd name="connsiteY840" fmla="*/ 235098 h 419737"/>
                  <a:gd name="connsiteX841" fmla="*/ 364329 w 418564"/>
                  <a:gd name="connsiteY841" fmla="*/ 235098 h 419737"/>
                  <a:gd name="connsiteX842" fmla="*/ 364674 w 418564"/>
                  <a:gd name="connsiteY842" fmla="*/ 235029 h 419737"/>
                  <a:gd name="connsiteX843" fmla="*/ 364743 w 418564"/>
                  <a:gd name="connsiteY843" fmla="*/ 235029 h 419737"/>
                  <a:gd name="connsiteX844" fmla="*/ 365710 w 418564"/>
                  <a:gd name="connsiteY844" fmla="*/ 234753 h 419737"/>
                  <a:gd name="connsiteX845" fmla="*/ 365779 w 418564"/>
                  <a:gd name="connsiteY845" fmla="*/ 234753 h 419737"/>
                  <a:gd name="connsiteX846" fmla="*/ 366055 w 418564"/>
                  <a:gd name="connsiteY846" fmla="*/ 234684 h 419737"/>
                  <a:gd name="connsiteX847" fmla="*/ 366124 w 418564"/>
                  <a:gd name="connsiteY847" fmla="*/ 234684 h 419737"/>
                  <a:gd name="connsiteX848" fmla="*/ 367022 w 418564"/>
                  <a:gd name="connsiteY848" fmla="*/ 234408 h 419737"/>
                  <a:gd name="connsiteX849" fmla="*/ 367091 w 418564"/>
                  <a:gd name="connsiteY849" fmla="*/ 234408 h 419737"/>
                  <a:gd name="connsiteX850" fmla="*/ 367367 w 418564"/>
                  <a:gd name="connsiteY850" fmla="*/ 234339 h 419737"/>
                  <a:gd name="connsiteX851" fmla="*/ 367367 w 418564"/>
                  <a:gd name="connsiteY851" fmla="*/ 234339 h 419737"/>
                  <a:gd name="connsiteX852" fmla="*/ 368333 w 418564"/>
                  <a:gd name="connsiteY852" fmla="*/ 233994 h 419737"/>
                  <a:gd name="connsiteX853" fmla="*/ 368679 w 418564"/>
                  <a:gd name="connsiteY853" fmla="*/ 233856 h 419737"/>
                  <a:gd name="connsiteX854" fmla="*/ 368748 w 418564"/>
                  <a:gd name="connsiteY854" fmla="*/ 233856 h 419737"/>
                  <a:gd name="connsiteX855" fmla="*/ 369714 w 418564"/>
                  <a:gd name="connsiteY855" fmla="*/ 233511 h 419737"/>
                  <a:gd name="connsiteX856" fmla="*/ 369783 w 418564"/>
                  <a:gd name="connsiteY856" fmla="*/ 233511 h 419737"/>
                  <a:gd name="connsiteX857" fmla="*/ 370128 w 418564"/>
                  <a:gd name="connsiteY857" fmla="*/ 233373 h 419737"/>
                  <a:gd name="connsiteX858" fmla="*/ 370059 w 418564"/>
                  <a:gd name="connsiteY858" fmla="*/ 233373 h 419737"/>
                  <a:gd name="connsiteX859" fmla="*/ 371026 w 418564"/>
                  <a:gd name="connsiteY859" fmla="*/ 233027 h 419737"/>
                  <a:gd name="connsiteX860" fmla="*/ 371095 w 418564"/>
                  <a:gd name="connsiteY860" fmla="*/ 233027 h 419737"/>
                  <a:gd name="connsiteX861" fmla="*/ 371302 w 418564"/>
                  <a:gd name="connsiteY861" fmla="*/ 232958 h 419737"/>
                  <a:gd name="connsiteX862" fmla="*/ 371371 w 418564"/>
                  <a:gd name="connsiteY862" fmla="*/ 232958 h 419737"/>
                  <a:gd name="connsiteX863" fmla="*/ 373442 w 418564"/>
                  <a:gd name="connsiteY863" fmla="*/ 232130 h 419737"/>
                  <a:gd name="connsiteX864" fmla="*/ 373511 w 418564"/>
                  <a:gd name="connsiteY864" fmla="*/ 232130 h 419737"/>
                  <a:gd name="connsiteX865" fmla="*/ 373787 w 418564"/>
                  <a:gd name="connsiteY865" fmla="*/ 231992 h 419737"/>
                  <a:gd name="connsiteX866" fmla="*/ 373856 w 418564"/>
                  <a:gd name="connsiteY866" fmla="*/ 231992 h 419737"/>
                  <a:gd name="connsiteX867" fmla="*/ 375996 w 418564"/>
                  <a:gd name="connsiteY867" fmla="*/ 231094 h 419737"/>
                  <a:gd name="connsiteX868" fmla="*/ 375996 w 418564"/>
                  <a:gd name="connsiteY868" fmla="*/ 231094 h 419737"/>
                  <a:gd name="connsiteX869" fmla="*/ 376272 w 418564"/>
                  <a:gd name="connsiteY869" fmla="*/ 230956 h 419737"/>
                  <a:gd name="connsiteX870" fmla="*/ 376272 w 418564"/>
                  <a:gd name="connsiteY870" fmla="*/ 230956 h 419737"/>
                  <a:gd name="connsiteX871" fmla="*/ 377170 w 418564"/>
                  <a:gd name="connsiteY871" fmla="*/ 230542 h 419737"/>
                  <a:gd name="connsiteX872" fmla="*/ 377239 w 418564"/>
                  <a:gd name="connsiteY872" fmla="*/ 230542 h 419737"/>
                  <a:gd name="connsiteX873" fmla="*/ 377446 w 418564"/>
                  <a:gd name="connsiteY873" fmla="*/ 230473 h 419737"/>
                  <a:gd name="connsiteX874" fmla="*/ 377515 w 418564"/>
                  <a:gd name="connsiteY874" fmla="*/ 230404 h 419737"/>
                  <a:gd name="connsiteX875" fmla="*/ 378344 w 418564"/>
                  <a:gd name="connsiteY875" fmla="*/ 230059 h 419737"/>
                  <a:gd name="connsiteX876" fmla="*/ 378413 w 418564"/>
                  <a:gd name="connsiteY876" fmla="*/ 229990 h 419737"/>
                  <a:gd name="connsiteX877" fmla="*/ 378620 w 418564"/>
                  <a:gd name="connsiteY877" fmla="*/ 229852 h 419737"/>
                  <a:gd name="connsiteX878" fmla="*/ 378689 w 418564"/>
                  <a:gd name="connsiteY878" fmla="*/ 229783 h 419737"/>
                  <a:gd name="connsiteX879" fmla="*/ 380760 w 418564"/>
                  <a:gd name="connsiteY879" fmla="*/ 228816 h 419737"/>
                  <a:gd name="connsiteX880" fmla="*/ 380829 w 418564"/>
                  <a:gd name="connsiteY880" fmla="*/ 228816 h 419737"/>
                  <a:gd name="connsiteX881" fmla="*/ 382279 w 418564"/>
                  <a:gd name="connsiteY881" fmla="*/ 228057 h 419737"/>
                  <a:gd name="connsiteX882" fmla="*/ 382279 w 418564"/>
                  <a:gd name="connsiteY882" fmla="*/ 228057 h 419737"/>
                  <a:gd name="connsiteX883" fmla="*/ 383107 w 418564"/>
                  <a:gd name="connsiteY883" fmla="*/ 227643 h 419737"/>
                  <a:gd name="connsiteX884" fmla="*/ 383107 w 418564"/>
                  <a:gd name="connsiteY884" fmla="*/ 227643 h 419737"/>
                  <a:gd name="connsiteX885" fmla="*/ 383383 w 418564"/>
                  <a:gd name="connsiteY885" fmla="*/ 227505 h 419737"/>
                  <a:gd name="connsiteX886" fmla="*/ 384281 w 418564"/>
                  <a:gd name="connsiteY886" fmla="*/ 227021 h 419737"/>
                  <a:gd name="connsiteX887" fmla="*/ 384350 w 418564"/>
                  <a:gd name="connsiteY887" fmla="*/ 226952 h 419737"/>
                  <a:gd name="connsiteX888" fmla="*/ 384626 w 418564"/>
                  <a:gd name="connsiteY888" fmla="*/ 226814 h 419737"/>
                  <a:gd name="connsiteX889" fmla="*/ 384695 w 418564"/>
                  <a:gd name="connsiteY889" fmla="*/ 226814 h 419737"/>
                  <a:gd name="connsiteX890" fmla="*/ 386628 w 418564"/>
                  <a:gd name="connsiteY890" fmla="*/ 225710 h 419737"/>
                  <a:gd name="connsiteX891" fmla="*/ 386697 w 418564"/>
                  <a:gd name="connsiteY891" fmla="*/ 225710 h 419737"/>
                  <a:gd name="connsiteX892" fmla="*/ 386973 w 418564"/>
                  <a:gd name="connsiteY892" fmla="*/ 225572 h 419737"/>
                  <a:gd name="connsiteX893" fmla="*/ 387249 w 418564"/>
                  <a:gd name="connsiteY893" fmla="*/ 225433 h 419737"/>
                  <a:gd name="connsiteX894" fmla="*/ 387387 w 418564"/>
                  <a:gd name="connsiteY894" fmla="*/ 225364 h 419737"/>
                  <a:gd name="connsiteX895" fmla="*/ 388147 w 418564"/>
                  <a:gd name="connsiteY895" fmla="*/ 224950 h 419737"/>
                  <a:gd name="connsiteX896" fmla="*/ 388216 w 418564"/>
                  <a:gd name="connsiteY896" fmla="*/ 224881 h 419737"/>
                  <a:gd name="connsiteX897" fmla="*/ 388354 w 418564"/>
                  <a:gd name="connsiteY897" fmla="*/ 224812 h 419737"/>
                  <a:gd name="connsiteX898" fmla="*/ 388561 w 418564"/>
                  <a:gd name="connsiteY898" fmla="*/ 224674 h 419737"/>
                  <a:gd name="connsiteX899" fmla="*/ 392289 w 418564"/>
                  <a:gd name="connsiteY899" fmla="*/ 222327 h 419737"/>
                  <a:gd name="connsiteX900" fmla="*/ 392151 w 418564"/>
                  <a:gd name="connsiteY900" fmla="*/ 222396 h 419737"/>
                  <a:gd name="connsiteX901" fmla="*/ 392496 w 418564"/>
                  <a:gd name="connsiteY901" fmla="*/ 222120 h 419737"/>
                  <a:gd name="connsiteX902" fmla="*/ 392565 w 418564"/>
                  <a:gd name="connsiteY902" fmla="*/ 222051 h 419737"/>
                  <a:gd name="connsiteX903" fmla="*/ 392841 w 418564"/>
                  <a:gd name="connsiteY903" fmla="*/ 221844 h 419737"/>
                  <a:gd name="connsiteX904" fmla="*/ 392910 w 418564"/>
                  <a:gd name="connsiteY904" fmla="*/ 221844 h 419737"/>
                  <a:gd name="connsiteX905" fmla="*/ 393670 w 418564"/>
                  <a:gd name="connsiteY905" fmla="*/ 221291 h 419737"/>
                  <a:gd name="connsiteX906" fmla="*/ 393670 w 418564"/>
                  <a:gd name="connsiteY906" fmla="*/ 221291 h 419737"/>
                  <a:gd name="connsiteX907" fmla="*/ 393808 w 418564"/>
                  <a:gd name="connsiteY907" fmla="*/ 221222 h 419737"/>
                  <a:gd name="connsiteX908" fmla="*/ 394084 w 418564"/>
                  <a:gd name="connsiteY908" fmla="*/ 221015 h 419737"/>
                  <a:gd name="connsiteX909" fmla="*/ 394774 w 418564"/>
                  <a:gd name="connsiteY909" fmla="*/ 220532 h 419737"/>
                  <a:gd name="connsiteX910" fmla="*/ 394774 w 418564"/>
                  <a:gd name="connsiteY910" fmla="*/ 220532 h 419737"/>
                  <a:gd name="connsiteX911" fmla="*/ 394981 w 418564"/>
                  <a:gd name="connsiteY911" fmla="*/ 220394 h 419737"/>
                  <a:gd name="connsiteX912" fmla="*/ 395119 w 418564"/>
                  <a:gd name="connsiteY912" fmla="*/ 220256 h 419737"/>
                  <a:gd name="connsiteX913" fmla="*/ 395810 w 418564"/>
                  <a:gd name="connsiteY913" fmla="*/ 219773 h 419737"/>
                  <a:gd name="connsiteX914" fmla="*/ 395810 w 418564"/>
                  <a:gd name="connsiteY914" fmla="*/ 219773 h 419737"/>
                  <a:gd name="connsiteX915" fmla="*/ 395879 w 418564"/>
                  <a:gd name="connsiteY915" fmla="*/ 219703 h 419737"/>
                  <a:gd name="connsiteX916" fmla="*/ 396017 w 418564"/>
                  <a:gd name="connsiteY916" fmla="*/ 219565 h 419737"/>
                  <a:gd name="connsiteX917" fmla="*/ 396017 w 418564"/>
                  <a:gd name="connsiteY917" fmla="*/ 219565 h 419737"/>
                  <a:gd name="connsiteX918" fmla="*/ 398916 w 418564"/>
                  <a:gd name="connsiteY918" fmla="*/ 217356 h 419737"/>
                  <a:gd name="connsiteX919" fmla="*/ 398916 w 418564"/>
                  <a:gd name="connsiteY919" fmla="*/ 217356 h 419737"/>
                  <a:gd name="connsiteX920" fmla="*/ 399952 w 418564"/>
                  <a:gd name="connsiteY920" fmla="*/ 216528 h 419737"/>
                  <a:gd name="connsiteX921" fmla="*/ 400021 w 418564"/>
                  <a:gd name="connsiteY921" fmla="*/ 216459 h 419737"/>
                  <a:gd name="connsiteX922" fmla="*/ 400159 w 418564"/>
                  <a:gd name="connsiteY922" fmla="*/ 216321 h 419737"/>
                  <a:gd name="connsiteX923" fmla="*/ 400297 w 418564"/>
                  <a:gd name="connsiteY923" fmla="*/ 216183 h 419737"/>
                  <a:gd name="connsiteX924" fmla="*/ 400987 w 418564"/>
                  <a:gd name="connsiteY924" fmla="*/ 215630 h 419737"/>
                  <a:gd name="connsiteX925" fmla="*/ 401056 w 418564"/>
                  <a:gd name="connsiteY925" fmla="*/ 215561 h 419737"/>
                  <a:gd name="connsiteX926" fmla="*/ 401125 w 418564"/>
                  <a:gd name="connsiteY926" fmla="*/ 215492 h 419737"/>
                  <a:gd name="connsiteX927" fmla="*/ 402023 w 418564"/>
                  <a:gd name="connsiteY927" fmla="*/ 214733 h 419737"/>
                  <a:gd name="connsiteX928" fmla="*/ 402023 w 418564"/>
                  <a:gd name="connsiteY928" fmla="*/ 214733 h 419737"/>
                  <a:gd name="connsiteX929" fmla="*/ 402023 w 418564"/>
                  <a:gd name="connsiteY929" fmla="*/ 214733 h 419737"/>
                  <a:gd name="connsiteX930" fmla="*/ 402989 w 418564"/>
                  <a:gd name="connsiteY930" fmla="*/ 213904 h 419737"/>
                  <a:gd name="connsiteX931" fmla="*/ 402989 w 418564"/>
                  <a:gd name="connsiteY931" fmla="*/ 213904 h 419737"/>
                  <a:gd name="connsiteX932" fmla="*/ 404991 w 418564"/>
                  <a:gd name="connsiteY932" fmla="*/ 212110 h 419737"/>
                  <a:gd name="connsiteX933" fmla="*/ 405060 w 418564"/>
                  <a:gd name="connsiteY933" fmla="*/ 212041 h 419737"/>
                  <a:gd name="connsiteX934" fmla="*/ 406027 w 418564"/>
                  <a:gd name="connsiteY934" fmla="*/ 211143 h 419737"/>
                  <a:gd name="connsiteX935" fmla="*/ 406993 w 418564"/>
                  <a:gd name="connsiteY935" fmla="*/ 210246 h 419737"/>
                  <a:gd name="connsiteX936" fmla="*/ 406993 w 418564"/>
                  <a:gd name="connsiteY936" fmla="*/ 210177 h 419737"/>
                  <a:gd name="connsiteX937" fmla="*/ 407891 w 418564"/>
                  <a:gd name="connsiteY937" fmla="*/ 209279 h 419737"/>
                  <a:gd name="connsiteX938" fmla="*/ 407891 w 418564"/>
                  <a:gd name="connsiteY938" fmla="*/ 209279 h 419737"/>
                  <a:gd name="connsiteX939" fmla="*/ 407960 w 418564"/>
                  <a:gd name="connsiteY939" fmla="*/ 209210 h 419737"/>
                  <a:gd name="connsiteX940" fmla="*/ 408926 w 418564"/>
                  <a:gd name="connsiteY940" fmla="*/ 208244 h 419737"/>
                  <a:gd name="connsiteX941" fmla="*/ 409824 w 418564"/>
                  <a:gd name="connsiteY941" fmla="*/ 207277 h 419737"/>
                  <a:gd name="connsiteX942" fmla="*/ 409824 w 418564"/>
                  <a:gd name="connsiteY942" fmla="*/ 207277 h 419737"/>
                  <a:gd name="connsiteX943" fmla="*/ 409824 w 418564"/>
                  <a:gd name="connsiteY943" fmla="*/ 207277 h 419737"/>
                  <a:gd name="connsiteX944" fmla="*/ 410514 w 418564"/>
                  <a:gd name="connsiteY944" fmla="*/ 206518 h 419737"/>
                  <a:gd name="connsiteX945" fmla="*/ 410514 w 418564"/>
                  <a:gd name="connsiteY945" fmla="*/ 206518 h 419737"/>
                  <a:gd name="connsiteX946" fmla="*/ 410721 w 418564"/>
                  <a:gd name="connsiteY946" fmla="*/ 206311 h 419737"/>
                  <a:gd name="connsiteX947" fmla="*/ 410721 w 418564"/>
                  <a:gd name="connsiteY947" fmla="*/ 206311 h 419737"/>
                  <a:gd name="connsiteX948" fmla="*/ 411343 w 418564"/>
                  <a:gd name="connsiteY948" fmla="*/ 205620 h 419737"/>
                  <a:gd name="connsiteX949" fmla="*/ 411619 w 418564"/>
                  <a:gd name="connsiteY949" fmla="*/ 205344 h 419737"/>
                  <a:gd name="connsiteX950" fmla="*/ 411619 w 418564"/>
                  <a:gd name="connsiteY950" fmla="*/ 205344 h 419737"/>
                  <a:gd name="connsiteX951" fmla="*/ 411619 w 418564"/>
                  <a:gd name="connsiteY951" fmla="*/ 205344 h 419737"/>
                  <a:gd name="connsiteX952" fmla="*/ 412378 w 418564"/>
                  <a:gd name="connsiteY952" fmla="*/ 204516 h 419737"/>
                  <a:gd name="connsiteX953" fmla="*/ 412516 w 418564"/>
                  <a:gd name="connsiteY953" fmla="*/ 204378 h 419737"/>
                  <a:gd name="connsiteX954" fmla="*/ 413138 w 418564"/>
                  <a:gd name="connsiteY954" fmla="*/ 203618 h 419737"/>
                  <a:gd name="connsiteX955" fmla="*/ 413276 w 418564"/>
                  <a:gd name="connsiteY955" fmla="*/ 203411 h 419737"/>
                  <a:gd name="connsiteX956" fmla="*/ 413345 w 418564"/>
                  <a:gd name="connsiteY956" fmla="*/ 203342 h 419737"/>
                  <a:gd name="connsiteX957" fmla="*/ 413345 w 418564"/>
                  <a:gd name="connsiteY957" fmla="*/ 203342 h 419737"/>
                  <a:gd name="connsiteX958" fmla="*/ 414035 w 418564"/>
                  <a:gd name="connsiteY958" fmla="*/ 202445 h 419737"/>
                  <a:gd name="connsiteX959" fmla="*/ 414104 w 418564"/>
                  <a:gd name="connsiteY959" fmla="*/ 202306 h 419737"/>
                  <a:gd name="connsiteX960" fmla="*/ 414173 w 418564"/>
                  <a:gd name="connsiteY960" fmla="*/ 202237 h 419737"/>
                  <a:gd name="connsiteX961" fmla="*/ 414173 w 418564"/>
                  <a:gd name="connsiteY961" fmla="*/ 202168 h 419737"/>
                  <a:gd name="connsiteX962" fmla="*/ 414794 w 418564"/>
                  <a:gd name="connsiteY962" fmla="*/ 201409 h 419737"/>
                  <a:gd name="connsiteX963" fmla="*/ 414864 w 418564"/>
                  <a:gd name="connsiteY963" fmla="*/ 201340 h 419737"/>
                  <a:gd name="connsiteX964" fmla="*/ 414933 w 418564"/>
                  <a:gd name="connsiteY964" fmla="*/ 201202 h 419737"/>
                  <a:gd name="connsiteX965" fmla="*/ 415002 w 418564"/>
                  <a:gd name="connsiteY965" fmla="*/ 201133 h 419737"/>
                  <a:gd name="connsiteX966" fmla="*/ 415761 w 418564"/>
                  <a:gd name="connsiteY966" fmla="*/ 200166 h 419737"/>
                  <a:gd name="connsiteX967" fmla="*/ 415761 w 418564"/>
                  <a:gd name="connsiteY967" fmla="*/ 200166 h 419737"/>
                  <a:gd name="connsiteX968" fmla="*/ 415899 w 418564"/>
                  <a:gd name="connsiteY968" fmla="*/ 199959 h 419737"/>
                  <a:gd name="connsiteX969" fmla="*/ 416037 w 418564"/>
                  <a:gd name="connsiteY969" fmla="*/ 199821 h 419737"/>
                  <a:gd name="connsiteX970" fmla="*/ 416382 w 418564"/>
                  <a:gd name="connsiteY970" fmla="*/ 199407 h 419737"/>
                  <a:gd name="connsiteX971" fmla="*/ 416382 w 418564"/>
                  <a:gd name="connsiteY971" fmla="*/ 199407 h 419737"/>
                  <a:gd name="connsiteX972" fmla="*/ 416589 w 418564"/>
                  <a:gd name="connsiteY972" fmla="*/ 199200 h 419737"/>
                  <a:gd name="connsiteX973" fmla="*/ 416589 w 418564"/>
                  <a:gd name="connsiteY973" fmla="*/ 199200 h 419737"/>
                  <a:gd name="connsiteX974" fmla="*/ 417142 w 418564"/>
                  <a:gd name="connsiteY974" fmla="*/ 198440 h 419737"/>
                  <a:gd name="connsiteX975" fmla="*/ 417418 w 418564"/>
                  <a:gd name="connsiteY975" fmla="*/ 198095 h 419737"/>
                  <a:gd name="connsiteX976" fmla="*/ 417418 w 418564"/>
                  <a:gd name="connsiteY976" fmla="*/ 198026 h 419737"/>
                  <a:gd name="connsiteX977" fmla="*/ 418177 w 418564"/>
                  <a:gd name="connsiteY977" fmla="*/ 196922 h 419737"/>
                  <a:gd name="connsiteX978" fmla="*/ 418315 w 418564"/>
                  <a:gd name="connsiteY978" fmla="*/ 196715 h 419737"/>
                  <a:gd name="connsiteX979" fmla="*/ 418660 w 418564"/>
                  <a:gd name="connsiteY979" fmla="*/ 196231 h 419737"/>
                  <a:gd name="connsiteX980" fmla="*/ 394912 w 418564"/>
                  <a:gd name="connsiteY980" fmla="*/ 174623 h 419737"/>
                  <a:gd name="connsiteX981" fmla="*/ 394774 w 418564"/>
                  <a:gd name="connsiteY981" fmla="*/ 174761 h 419737"/>
                  <a:gd name="connsiteX982" fmla="*/ 394705 w 418564"/>
                  <a:gd name="connsiteY982" fmla="*/ 174899 h 419737"/>
                  <a:gd name="connsiteX983" fmla="*/ 394429 w 418564"/>
                  <a:gd name="connsiteY983" fmla="*/ 175383 h 419737"/>
                  <a:gd name="connsiteX984" fmla="*/ 394360 w 418564"/>
                  <a:gd name="connsiteY984" fmla="*/ 175452 h 419737"/>
                  <a:gd name="connsiteX985" fmla="*/ 394153 w 418564"/>
                  <a:gd name="connsiteY985" fmla="*/ 175728 h 419737"/>
                  <a:gd name="connsiteX986" fmla="*/ 392841 w 418564"/>
                  <a:gd name="connsiteY986" fmla="*/ 174968 h 419737"/>
                  <a:gd name="connsiteX987" fmla="*/ 350177 w 418564"/>
                  <a:gd name="connsiteY987" fmla="*/ 163025 h 419737"/>
                  <a:gd name="connsiteX988" fmla="*/ 350177 w 418564"/>
                  <a:gd name="connsiteY988" fmla="*/ 163025 h 419737"/>
                  <a:gd name="connsiteX989" fmla="*/ 395533 w 418564"/>
                  <a:gd name="connsiteY989" fmla="*/ 174209 h 419737"/>
                  <a:gd name="connsiteX990" fmla="*/ 395533 w 418564"/>
                  <a:gd name="connsiteY990" fmla="*/ 174209 h 419737"/>
                  <a:gd name="connsiteX991" fmla="*/ 395533 w 418564"/>
                  <a:gd name="connsiteY991" fmla="*/ 174209 h 419737"/>
                  <a:gd name="connsiteX992" fmla="*/ 395533 w 418564"/>
                  <a:gd name="connsiteY992" fmla="*/ 174209 h 419737"/>
                  <a:gd name="connsiteX993" fmla="*/ 395533 w 418564"/>
                  <a:gd name="connsiteY993" fmla="*/ 174209 h 419737"/>
                  <a:gd name="connsiteX994" fmla="*/ 377791 w 418564"/>
                  <a:gd name="connsiteY994" fmla="*/ 193470 h 419737"/>
                  <a:gd name="connsiteX995" fmla="*/ 377584 w 418564"/>
                  <a:gd name="connsiteY995" fmla="*/ 193608 h 419737"/>
                  <a:gd name="connsiteX996" fmla="*/ 377584 w 418564"/>
                  <a:gd name="connsiteY996" fmla="*/ 193608 h 419737"/>
                  <a:gd name="connsiteX997" fmla="*/ 377377 w 418564"/>
                  <a:gd name="connsiteY997" fmla="*/ 193746 h 419737"/>
                  <a:gd name="connsiteX998" fmla="*/ 376618 w 418564"/>
                  <a:gd name="connsiteY998" fmla="*/ 194298 h 419737"/>
                  <a:gd name="connsiteX999" fmla="*/ 376618 w 418564"/>
                  <a:gd name="connsiteY999" fmla="*/ 194298 h 419737"/>
                  <a:gd name="connsiteX1000" fmla="*/ 376618 w 418564"/>
                  <a:gd name="connsiteY1000" fmla="*/ 194298 h 419737"/>
                  <a:gd name="connsiteX1001" fmla="*/ 375927 w 418564"/>
                  <a:gd name="connsiteY1001" fmla="*/ 194782 h 419737"/>
                  <a:gd name="connsiteX1002" fmla="*/ 375858 w 418564"/>
                  <a:gd name="connsiteY1002" fmla="*/ 194782 h 419737"/>
                  <a:gd name="connsiteX1003" fmla="*/ 375237 w 418564"/>
                  <a:gd name="connsiteY1003" fmla="*/ 195196 h 419737"/>
                  <a:gd name="connsiteX1004" fmla="*/ 375168 w 418564"/>
                  <a:gd name="connsiteY1004" fmla="*/ 195265 h 419737"/>
                  <a:gd name="connsiteX1005" fmla="*/ 375030 w 418564"/>
                  <a:gd name="connsiteY1005" fmla="*/ 195334 h 419737"/>
                  <a:gd name="connsiteX1006" fmla="*/ 374892 w 418564"/>
                  <a:gd name="connsiteY1006" fmla="*/ 195403 h 419737"/>
                  <a:gd name="connsiteX1007" fmla="*/ 372337 w 418564"/>
                  <a:gd name="connsiteY1007" fmla="*/ 197060 h 419737"/>
                  <a:gd name="connsiteX1008" fmla="*/ 372268 w 418564"/>
                  <a:gd name="connsiteY1008" fmla="*/ 197129 h 419737"/>
                  <a:gd name="connsiteX1009" fmla="*/ 371992 w 418564"/>
                  <a:gd name="connsiteY1009" fmla="*/ 197267 h 419737"/>
                  <a:gd name="connsiteX1010" fmla="*/ 371923 w 418564"/>
                  <a:gd name="connsiteY1010" fmla="*/ 197336 h 419737"/>
                  <a:gd name="connsiteX1011" fmla="*/ 371923 w 418564"/>
                  <a:gd name="connsiteY1011" fmla="*/ 197336 h 419737"/>
                  <a:gd name="connsiteX1012" fmla="*/ 371233 w 418564"/>
                  <a:gd name="connsiteY1012" fmla="*/ 197750 h 419737"/>
                  <a:gd name="connsiteX1013" fmla="*/ 371233 w 418564"/>
                  <a:gd name="connsiteY1013" fmla="*/ 197750 h 419737"/>
                  <a:gd name="connsiteX1014" fmla="*/ 371233 w 418564"/>
                  <a:gd name="connsiteY1014" fmla="*/ 197750 h 419737"/>
                  <a:gd name="connsiteX1015" fmla="*/ 371026 w 418564"/>
                  <a:gd name="connsiteY1015" fmla="*/ 197888 h 419737"/>
                  <a:gd name="connsiteX1016" fmla="*/ 370957 w 418564"/>
                  <a:gd name="connsiteY1016" fmla="*/ 197888 h 419737"/>
                  <a:gd name="connsiteX1017" fmla="*/ 369576 w 418564"/>
                  <a:gd name="connsiteY1017" fmla="*/ 198717 h 419737"/>
                  <a:gd name="connsiteX1018" fmla="*/ 369507 w 418564"/>
                  <a:gd name="connsiteY1018" fmla="*/ 198717 h 419737"/>
                  <a:gd name="connsiteX1019" fmla="*/ 369300 w 418564"/>
                  <a:gd name="connsiteY1019" fmla="*/ 198855 h 419737"/>
                  <a:gd name="connsiteX1020" fmla="*/ 368748 w 418564"/>
                  <a:gd name="connsiteY1020" fmla="*/ 199131 h 419737"/>
                  <a:gd name="connsiteX1021" fmla="*/ 368540 w 418564"/>
                  <a:gd name="connsiteY1021" fmla="*/ 199269 h 419737"/>
                  <a:gd name="connsiteX1022" fmla="*/ 368540 w 418564"/>
                  <a:gd name="connsiteY1022" fmla="*/ 199269 h 419737"/>
                  <a:gd name="connsiteX1023" fmla="*/ 367919 w 418564"/>
                  <a:gd name="connsiteY1023" fmla="*/ 199614 h 419737"/>
                  <a:gd name="connsiteX1024" fmla="*/ 367919 w 418564"/>
                  <a:gd name="connsiteY1024" fmla="*/ 199614 h 419737"/>
                  <a:gd name="connsiteX1025" fmla="*/ 366884 w 418564"/>
                  <a:gd name="connsiteY1025" fmla="*/ 200166 h 419737"/>
                  <a:gd name="connsiteX1026" fmla="*/ 365434 w 418564"/>
                  <a:gd name="connsiteY1026" fmla="*/ 200857 h 419737"/>
                  <a:gd name="connsiteX1027" fmla="*/ 365365 w 418564"/>
                  <a:gd name="connsiteY1027" fmla="*/ 200926 h 419737"/>
                  <a:gd name="connsiteX1028" fmla="*/ 365158 w 418564"/>
                  <a:gd name="connsiteY1028" fmla="*/ 200995 h 419737"/>
                  <a:gd name="connsiteX1029" fmla="*/ 364605 w 418564"/>
                  <a:gd name="connsiteY1029" fmla="*/ 201271 h 419737"/>
                  <a:gd name="connsiteX1030" fmla="*/ 364536 w 418564"/>
                  <a:gd name="connsiteY1030" fmla="*/ 201340 h 419737"/>
                  <a:gd name="connsiteX1031" fmla="*/ 364329 w 418564"/>
                  <a:gd name="connsiteY1031" fmla="*/ 201409 h 419737"/>
                  <a:gd name="connsiteX1032" fmla="*/ 363777 w 418564"/>
                  <a:gd name="connsiteY1032" fmla="*/ 201685 h 419737"/>
                  <a:gd name="connsiteX1033" fmla="*/ 363570 w 418564"/>
                  <a:gd name="connsiteY1033" fmla="*/ 201754 h 419737"/>
                  <a:gd name="connsiteX1034" fmla="*/ 363570 w 418564"/>
                  <a:gd name="connsiteY1034" fmla="*/ 201754 h 419737"/>
                  <a:gd name="connsiteX1035" fmla="*/ 362051 w 418564"/>
                  <a:gd name="connsiteY1035" fmla="*/ 202375 h 419737"/>
                  <a:gd name="connsiteX1036" fmla="*/ 361913 w 418564"/>
                  <a:gd name="connsiteY1036" fmla="*/ 202445 h 419737"/>
                  <a:gd name="connsiteX1037" fmla="*/ 361844 w 418564"/>
                  <a:gd name="connsiteY1037" fmla="*/ 202445 h 419737"/>
                  <a:gd name="connsiteX1038" fmla="*/ 360325 w 418564"/>
                  <a:gd name="connsiteY1038" fmla="*/ 202997 h 419737"/>
                  <a:gd name="connsiteX1039" fmla="*/ 360256 w 418564"/>
                  <a:gd name="connsiteY1039" fmla="*/ 202997 h 419737"/>
                  <a:gd name="connsiteX1040" fmla="*/ 360118 w 418564"/>
                  <a:gd name="connsiteY1040" fmla="*/ 203066 h 419737"/>
                  <a:gd name="connsiteX1041" fmla="*/ 360049 w 418564"/>
                  <a:gd name="connsiteY1041" fmla="*/ 203066 h 419737"/>
                  <a:gd name="connsiteX1042" fmla="*/ 359980 w 418564"/>
                  <a:gd name="connsiteY1042" fmla="*/ 203066 h 419737"/>
                  <a:gd name="connsiteX1043" fmla="*/ 359428 w 418564"/>
                  <a:gd name="connsiteY1043" fmla="*/ 203273 h 419737"/>
                  <a:gd name="connsiteX1044" fmla="*/ 359359 w 418564"/>
                  <a:gd name="connsiteY1044" fmla="*/ 203273 h 419737"/>
                  <a:gd name="connsiteX1045" fmla="*/ 359152 w 418564"/>
                  <a:gd name="connsiteY1045" fmla="*/ 203342 h 419737"/>
                  <a:gd name="connsiteX1046" fmla="*/ 358530 w 418564"/>
                  <a:gd name="connsiteY1046" fmla="*/ 203549 h 419737"/>
                  <a:gd name="connsiteX1047" fmla="*/ 358323 w 418564"/>
                  <a:gd name="connsiteY1047" fmla="*/ 203618 h 419737"/>
                  <a:gd name="connsiteX1048" fmla="*/ 358323 w 418564"/>
                  <a:gd name="connsiteY1048" fmla="*/ 203618 h 419737"/>
                  <a:gd name="connsiteX1049" fmla="*/ 357633 w 418564"/>
                  <a:gd name="connsiteY1049" fmla="*/ 203825 h 419737"/>
                  <a:gd name="connsiteX1050" fmla="*/ 357426 w 418564"/>
                  <a:gd name="connsiteY1050" fmla="*/ 203894 h 419737"/>
                  <a:gd name="connsiteX1051" fmla="*/ 357357 w 418564"/>
                  <a:gd name="connsiteY1051" fmla="*/ 203894 h 419737"/>
                  <a:gd name="connsiteX1052" fmla="*/ 356666 w 418564"/>
                  <a:gd name="connsiteY1052" fmla="*/ 204101 h 419737"/>
                  <a:gd name="connsiteX1053" fmla="*/ 356528 w 418564"/>
                  <a:gd name="connsiteY1053" fmla="*/ 204170 h 419737"/>
                  <a:gd name="connsiteX1054" fmla="*/ 356459 w 418564"/>
                  <a:gd name="connsiteY1054" fmla="*/ 204170 h 419737"/>
                  <a:gd name="connsiteX1055" fmla="*/ 355769 w 418564"/>
                  <a:gd name="connsiteY1055" fmla="*/ 204378 h 419737"/>
                  <a:gd name="connsiteX1056" fmla="*/ 355631 w 418564"/>
                  <a:gd name="connsiteY1056" fmla="*/ 204447 h 419737"/>
                  <a:gd name="connsiteX1057" fmla="*/ 355562 w 418564"/>
                  <a:gd name="connsiteY1057" fmla="*/ 204447 h 419737"/>
                  <a:gd name="connsiteX1058" fmla="*/ 354664 w 418564"/>
                  <a:gd name="connsiteY1058" fmla="*/ 204723 h 419737"/>
                  <a:gd name="connsiteX1059" fmla="*/ 354457 w 418564"/>
                  <a:gd name="connsiteY1059" fmla="*/ 204792 h 419737"/>
                  <a:gd name="connsiteX1060" fmla="*/ 353974 w 418564"/>
                  <a:gd name="connsiteY1060" fmla="*/ 204930 h 419737"/>
                  <a:gd name="connsiteX1061" fmla="*/ 353767 w 418564"/>
                  <a:gd name="connsiteY1061" fmla="*/ 204999 h 419737"/>
                  <a:gd name="connsiteX1062" fmla="*/ 353076 w 418564"/>
                  <a:gd name="connsiteY1062" fmla="*/ 205206 h 419737"/>
                  <a:gd name="connsiteX1063" fmla="*/ 352869 w 418564"/>
                  <a:gd name="connsiteY1063" fmla="*/ 205275 h 419737"/>
                  <a:gd name="connsiteX1064" fmla="*/ 352248 w 418564"/>
                  <a:gd name="connsiteY1064" fmla="*/ 205413 h 419737"/>
                  <a:gd name="connsiteX1065" fmla="*/ 352248 w 418564"/>
                  <a:gd name="connsiteY1065" fmla="*/ 205413 h 419737"/>
                  <a:gd name="connsiteX1066" fmla="*/ 352041 w 418564"/>
                  <a:gd name="connsiteY1066" fmla="*/ 205482 h 419737"/>
                  <a:gd name="connsiteX1067" fmla="*/ 352041 w 418564"/>
                  <a:gd name="connsiteY1067" fmla="*/ 205482 h 419737"/>
                  <a:gd name="connsiteX1068" fmla="*/ 351351 w 418564"/>
                  <a:gd name="connsiteY1068" fmla="*/ 205620 h 419737"/>
                  <a:gd name="connsiteX1069" fmla="*/ 351351 w 418564"/>
                  <a:gd name="connsiteY1069" fmla="*/ 205620 h 419737"/>
                  <a:gd name="connsiteX1070" fmla="*/ 351143 w 418564"/>
                  <a:gd name="connsiteY1070" fmla="*/ 205689 h 419737"/>
                  <a:gd name="connsiteX1071" fmla="*/ 350522 w 418564"/>
                  <a:gd name="connsiteY1071" fmla="*/ 205827 h 419737"/>
                  <a:gd name="connsiteX1072" fmla="*/ 350315 w 418564"/>
                  <a:gd name="connsiteY1072" fmla="*/ 205896 h 419737"/>
                  <a:gd name="connsiteX1073" fmla="*/ 350246 w 418564"/>
                  <a:gd name="connsiteY1073" fmla="*/ 205896 h 419737"/>
                  <a:gd name="connsiteX1074" fmla="*/ 349970 w 418564"/>
                  <a:gd name="connsiteY1074" fmla="*/ 205965 h 419737"/>
                  <a:gd name="connsiteX1075" fmla="*/ 377791 w 418564"/>
                  <a:gd name="connsiteY1075" fmla="*/ 193470 h 419737"/>
                  <a:gd name="connsiteX1076" fmla="*/ 377791 w 418564"/>
                  <a:gd name="connsiteY1076" fmla="*/ 193470 h 419737"/>
                  <a:gd name="connsiteX1077" fmla="*/ 81351 w 418564"/>
                  <a:gd name="connsiteY1077" fmla="*/ 212524 h 419737"/>
                  <a:gd name="connsiteX1078" fmla="*/ 24880 w 418564"/>
                  <a:gd name="connsiteY1078" fmla="*/ 243452 h 419737"/>
                  <a:gd name="connsiteX1079" fmla="*/ 47938 w 418564"/>
                  <a:gd name="connsiteY1079" fmla="*/ 221982 h 419737"/>
                  <a:gd name="connsiteX1080" fmla="*/ 47938 w 418564"/>
                  <a:gd name="connsiteY1080" fmla="*/ 221982 h 419737"/>
                  <a:gd name="connsiteX1081" fmla="*/ 81351 w 418564"/>
                  <a:gd name="connsiteY1081" fmla="*/ 212524 h 419737"/>
                  <a:gd name="connsiteX1082" fmla="*/ 81351 w 418564"/>
                  <a:gd name="connsiteY1082" fmla="*/ 212524 h 419737"/>
                  <a:gd name="connsiteX1083" fmla="*/ 172133 w 418564"/>
                  <a:gd name="connsiteY1083" fmla="*/ 264577 h 419737"/>
                  <a:gd name="connsiteX1084" fmla="*/ 88324 w 418564"/>
                  <a:gd name="connsiteY1084" fmla="*/ 328504 h 419737"/>
                  <a:gd name="connsiteX1085" fmla="*/ 85424 w 418564"/>
                  <a:gd name="connsiteY1085" fmla="*/ 353219 h 419737"/>
                  <a:gd name="connsiteX1086" fmla="*/ 85424 w 418564"/>
                  <a:gd name="connsiteY1086" fmla="*/ 353219 h 419737"/>
                  <a:gd name="connsiteX1087" fmla="*/ 92259 w 418564"/>
                  <a:gd name="connsiteY1087" fmla="*/ 384630 h 419737"/>
                  <a:gd name="connsiteX1088" fmla="*/ 92466 w 418564"/>
                  <a:gd name="connsiteY1088" fmla="*/ 384630 h 419737"/>
                  <a:gd name="connsiteX1089" fmla="*/ 92466 w 418564"/>
                  <a:gd name="connsiteY1089" fmla="*/ 384630 h 419737"/>
                  <a:gd name="connsiteX1090" fmla="*/ 93433 w 418564"/>
                  <a:gd name="connsiteY1090" fmla="*/ 384561 h 419737"/>
                  <a:gd name="connsiteX1091" fmla="*/ 93778 w 418564"/>
                  <a:gd name="connsiteY1091" fmla="*/ 384561 h 419737"/>
                  <a:gd name="connsiteX1092" fmla="*/ 93847 w 418564"/>
                  <a:gd name="connsiteY1092" fmla="*/ 384561 h 419737"/>
                  <a:gd name="connsiteX1093" fmla="*/ 94813 w 418564"/>
                  <a:gd name="connsiteY1093" fmla="*/ 384423 h 419737"/>
                  <a:gd name="connsiteX1094" fmla="*/ 95159 w 418564"/>
                  <a:gd name="connsiteY1094" fmla="*/ 384354 h 419737"/>
                  <a:gd name="connsiteX1095" fmla="*/ 98817 w 418564"/>
                  <a:gd name="connsiteY1095" fmla="*/ 383871 h 419737"/>
                  <a:gd name="connsiteX1096" fmla="*/ 98886 w 418564"/>
                  <a:gd name="connsiteY1096" fmla="*/ 383871 h 419737"/>
                  <a:gd name="connsiteX1097" fmla="*/ 99232 w 418564"/>
                  <a:gd name="connsiteY1097" fmla="*/ 383802 h 419737"/>
                  <a:gd name="connsiteX1098" fmla="*/ 99508 w 418564"/>
                  <a:gd name="connsiteY1098" fmla="*/ 383733 h 419737"/>
                  <a:gd name="connsiteX1099" fmla="*/ 99508 w 418564"/>
                  <a:gd name="connsiteY1099" fmla="*/ 383733 h 419737"/>
                  <a:gd name="connsiteX1100" fmla="*/ 99577 w 418564"/>
                  <a:gd name="connsiteY1100" fmla="*/ 383733 h 419737"/>
                  <a:gd name="connsiteX1101" fmla="*/ 100474 w 418564"/>
                  <a:gd name="connsiteY1101" fmla="*/ 383594 h 419737"/>
                  <a:gd name="connsiteX1102" fmla="*/ 100474 w 418564"/>
                  <a:gd name="connsiteY1102" fmla="*/ 383594 h 419737"/>
                  <a:gd name="connsiteX1103" fmla="*/ 101441 w 418564"/>
                  <a:gd name="connsiteY1103" fmla="*/ 383387 h 419737"/>
                  <a:gd name="connsiteX1104" fmla="*/ 101786 w 418564"/>
                  <a:gd name="connsiteY1104" fmla="*/ 383318 h 419737"/>
                  <a:gd name="connsiteX1105" fmla="*/ 101924 w 418564"/>
                  <a:gd name="connsiteY1105" fmla="*/ 383318 h 419737"/>
                  <a:gd name="connsiteX1106" fmla="*/ 102131 w 418564"/>
                  <a:gd name="connsiteY1106" fmla="*/ 383249 h 419737"/>
                  <a:gd name="connsiteX1107" fmla="*/ 102200 w 418564"/>
                  <a:gd name="connsiteY1107" fmla="*/ 383249 h 419737"/>
                  <a:gd name="connsiteX1108" fmla="*/ 103029 w 418564"/>
                  <a:gd name="connsiteY1108" fmla="*/ 383111 h 419737"/>
                  <a:gd name="connsiteX1109" fmla="*/ 103098 w 418564"/>
                  <a:gd name="connsiteY1109" fmla="*/ 383111 h 419737"/>
                  <a:gd name="connsiteX1110" fmla="*/ 103926 w 418564"/>
                  <a:gd name="connsiteY1110" fmla="*/ 382973 h 419737"/>
                  <a:gd name="connsiteX1111" fmla="*/ 103995 w 418564"/>
                  <a:gd name="connsiteY1111" fmla="*/ 382973 h 419737"/>
                  <a:gd name="connsiteX1112" fmla="*/ 104202 w 418564"/>
                  <a:gd name="connsiteY1112" fmla="*/ 382904 h 419737"/>
                  <a:gd name="connsiteX1113" fmla="*/ 105445 w 418564"/>
                  <a:gd name="connsiteY1113" fmla="*/ 382628 h 419737"/>
                  <a:gd name="connsiteX1114" fmla="*/ 105376 w 418564"/>
                  <a:gd name="connsiteY1114" fmla="*/ 382628 h 419737"/>
                  <a:gd name="connsiteX1115" fmla="*/ 105721 w 418564"/>
                  <a:gd name="connsiteY1115" fmla="*/ 382559 h 419737"/>
                  <a:gd name="connsiteX1116" fmla="*/ 105721 w 418564"/>
                  <a:gd name="connsiteY1116" fmla="*/ 382559 h 419737"/>
                  <a:gd name="connsiteX1117" fmla="*/ 107999 w 418564"/>
                  <a:gd name="connsiteY1117" fmla="*/ 382007 h 419737"/>
                  <a:gd name="connsiteX1118" fmla="*/ 108068 w 418564"/>
                  <a:gd name="connsiteY1118" fmla="*/ 382007 h 419737"/>
                  <a:gd name="connsiteX1119" fmla="*/ 108344 w 418564"/>
                  <a:gd name="connsiteY1119" fmla="*/ 381938 h 419737"/>
                  <a:gd name="connsiteX1120" fmla="*/ 108413 w 418564"/>
                  <a:gd name="connsiteY1120" fmla="*/ 381938 h 419737"/>
                  <a:gd name="connsiteX1121" fmla="*/ 109311 w 418564"/>
                  <a:gd name="connsiteY1121" fmla="*/ 381731 h 419737"/>
                  <a:gd name="connsiteX1122" fmla="*/ 109311 w 418564"/>
                  <a:gd name="connsiteY1122" fmla="*/ 381731 h 419737"/>
                  <a:gd name="connsiteX1123" fmla="*/ 112210 w 418564"/>
                  <a:gd name="connsiteY1123" fmla="*/ 380902 h 419737"/>
                  <a:gd name="connsiteX1124" fmla="*/ 112210 w 418564"/>
                  <a:gd name="connsiteY1124" fmla="*/ 380902 h 419737"/>
                  <a:gd name="connsiteX1125" fmla="*/ 114420 w 418564"/>
                  <a:gd name="connsiteY1125" fmla="*/ 380212 h 419737"/>
                  <a:gd name="connsiteX1126" fmla="*/ 114489 w 418564"/>
                  <a:gd name="connsiteY1126" fmla="*/ 380212 h 419737"/>
                  <a:gd name="connsiteX1127" fmla="*/ 114765 w 418564"/>
                  <a:gd name="connsiteY1127" fmla="*/ 380143 h 419737"/>
                  <a:gd name="connsiteX1128" fmla="*/ 114765 w 418564"/>
                  <a:gd name="connsiteY1128" fmla="*/ 380143 h 419737"/>
                  <a:gd name="connsiteX1129" fmla="*/ 115731 w 418564"/>
                  <a:gd name="connsiteY1129" fmla="*/ 379798 h 419737"/>
                  <a:gd name="connsiteX1130" fmla="*/ 116076 w 418564"/>
                  <a:gd name="connsiteY1130" fmla="*/ 379659 h 419737"/>
                  <a:gd name="connsiteX1131" fmla="*/ 116076 w 418564"/>
                  <a:gd name="connsiteY1131" fmla="*/ 379659 h 419737"/>
                  <a:gd name="connsiteX1132" fmla="*/ 119528 w 418564"/>
                  <a:gd name="connsiteY1132" fmla="*/ 378417 h 419737"/>
                  <a:gd name="connsiteX1133" fmla="*/ 119528 w 418564"/>
                  <a:gd name="connsiteY1133" fmla="*/ 378417 h 419737"/>
                  <a:gd name="connsiteX1134" fmla="*/ 121116 w 418564"/>
                  <a:gd name="connsiteY1134" fmla="*/ 377796 h 419737"/>
                  <a:gd name="connsiteX1135" fmla="*/ 121116 w 418564"/>
                  <a:gd name="connsiteY1135" fmla="*/ 377796 h 419737"/>
                  <a:gd name="connsiteX1136" fmla="*/ 122014 w 418564"/>
                  <a:gd name="connsiteY1136" fmla="*/ 377450 h 419737"/>
                  <a:gd name="connsiteX1137" fmla="*/ 122083 w 418564"/>
                  <a:gd name="connsiteY1137" fmla="*/ 377450 h 419737"/>
                  <a:gd name="connsiteX1138" fmla="*/ 122359 w 418564"/>
                  <a:gd name="connsiteY1138" fmla="*/ 377312 h 419737"/>
                  <a:gd name="connsiteX1139" fmla="*/ 122359 w 418564"/>
                  <a:gd name="connsiteY1139" fmla="*/ 377312 h 419737"/>
                  <a:gd name="connsiteX1140" fmla="*/ 123256 w 418564"/>
                  <a:gd name="connsiteY1140" fmla="*/ 376898 h 419737"/>
                  <a:gd name="connsiteX1141" fmla="*/ 123532 w 418564"/>
                  <a:gd name="connsiteY1141" fmla="*/ 376760 h 419737"/>
                  <a:gd name="connsiteX1142" fmla="*/ 123601 w 418564"/>
                  <a:gd name="connsiteY1142" fmla="*/ 376760 h 419737"/>
                  <a:gd name="connsiteX1143" fmla="*/ 124499 w 418564"/>
                  <a:gd name="connsiteY1143" fmla="*/ 376346 h 419737"/>
                  <a:gd name="connsiteX1144" fmla="*/ 124568 w 418564"/>
                  <a:gd name="connsiteY1144" fmla="*/ 376346 h 419737"/>
                  <a:gd name="connsiteX1145" fmla="*/ 124775 w 418564"/>
                  <a:gd name="connsiteY1145" fmla="*/ 376277 h 419737"/>
                  <a:gd name="connsiteX1146" fmla="*/ 124844 w 418564"/>
                  <a:gd name="connsiteY1146" fmla="*/ 376208 h 419737"/>
                  <a:gd name="connsiteX1147" fmla="*/ 125672 w 418564"/>
                  <a:gd name="connsiteY1147" fmla="*/ 375863 h 419737"/>
                  <a:gd name="connsiteX1148" fmla="*/ 125672 w 418564"/>
                  <a:gd name="connsiteY1148" fmla="*/ 375863 h 419737"/>
                  <a:gd name="connsiteX1149" fmla="*/ 125949 w 418564"/>
                  <a:gd name="connsiteY1149" fmla="*/ 375724 h 419737"/>
                  <a:gd name="connsiteX1150" fmla="*/ 126018 w 418564"/>
                  <a:gd name="connsiteY1150" fmla="*/ 375724 h 419737"/>
                  <a:gd name="connsiteX1151" fmla="*/ 128089 w 418564"/>
                  <a:gd name="connsiteY1151" fmla="*/ 374758 h 419737"/>
                  <a:gd name="connsiteX1152" fmla="*/ 128158 w 418564"/>
                  <a:gd name="connsiteY1152" fmla="*/ 374758 h 419737"/>
                  <a:gd name="connsiteX1153" fmla="*/ 128434 w 418564"/>
                  <a:gd name="connsiteY1153" fmla="*/ 374620 h 419737"/>
                  <a:gd name="connsiteX1154" fmla="*/ 128503 w 418564"/>
                  <a:gd name="connsiteY1154" fmla="*/ 374620 h 419737"/>
                  <a:gd name="connsiteX1155" fmla="*/ 129331 w 418564"/>
                  <a:gd name="connsiteY1155" fmla="*/ 374206 h 419737"/>
                  <a:gd name="connsiteX1156" fmla="*/ 129400 w 418564"/>
                  <a:gd name="connsiteY1156" fmla="*/ 374206 h 419737"/>
                  <a:gd name="connsiteX1157" fmla="*/ 129607 w 418564"/>
                  <a:gd name="connsiteY1157" fmla="*/ 374068 h 419737"/>
                  <a:gd name="connsiteX1158" fmla="*/ 129676 w 418564"/>
                  <a:gd name="connsiteY1158" fmla="*/ 374068 h 419737"/>
                  <a:gd name="connsiteX1159" fmla="*/ 129953 w 418564"/>
                  <a:gd name="connsiteY1159" fmla="*/ 373929 h 419737"/>
                  <a:gd name="connsiteX1160" fmla="*/ 130022 w 418564"/>
                  <a:gd name="connsiteY1160" fmla="*/ 373929 h 419737"/>
                  <a:gd name="connsiteX1161" fmla="*/ 130919 w 418564"/>
                  <a:gd name="connsiteY1161" fmla="*/ 373515 h 419737"/>
                  <a:gd name="connsiteX1162" fmla="*/ 130919 w 418564"/>
                  <a:gd name="connsiteY1162" fmla="*/ 373515 h 419737"/>
                  <a:gd name="connsiteX1163" fmla="*/ 132507 w 418564"/>
                  <a:gd name="connsiteY1163" fmla="*/ 372687 h 419737"/>
                  <a:gd name="connsiteX1164" fmla="*/ 132507 w 418564"/>
                  <a:gd name="connsiteY1164" fmla="*/ 372687 h 419737"/>
                  <a:gd name="connsiteX1165" fmla="*/ 134164 w 418564"/>
                  <a:gd name="connsiteY1165" fmla="*/ 371789 h 419737"/>
                  <a:gd name="connsiteX1166" fmla="*/ 134302 w 418564"/>
                  <a:gd name="connsiteY1166" fmla="*/ 371720 h 419737"/>
                  <a:gd name="connsiteX1167" fmla="*/ 134440 w 418564"/>
                  <a:gd name="connsiteY1167" fmla="*/ 371651 h 419737"/>
                  <a:gd name="connsiteX1168" fmla="*/ 134509 w 418564"/>
                  <a:gd name="connsiteY1168" fmla="*/ 371651 h 419737"/>
                  <a:gd name="connsiteX1169" fmla="*/ 134578 w 418564"/>
                  <a:gd name="connsiteY1169" fmla="*/ 371582 h 419737"/>
                  <a:gd name="connsiteX1170" fmla="*/ 135130 w 418564"/>
                  <a:gd name="connsiteY1170" fmla="*/ 371306 h 419737"/>
                  <a:gd name="connsiteX1171" fmla="*/ 135130 w 418564"/>
                  <a:gd name="connsiteY1171" fmla="*/ 371306 h 419737"/>
                  <a:gd name="connsiteX1172" fmla="*/ 135614 w 418564"/>
                  <a:gd name="connsiteY1172" fmla="*/ 371030 h 419737"/>
                  <a:gd name="connsiteX1173" fmla="*/ 135614 w 418564"/>
                  <a:gd name="connsiteY1173" fmla="*/ 371030 h 419737"/>
                  <a:gd name="connsiteX1174" fmla="*/ 135683 w 418564"/>
                  <a:gd name="connsiteY1174" fmla="*/ 371030 h 419737"/>
                  <a:gd name="connsiteX1175" fmla="*/ 136787 w 418564"/>
                  <a:gd name="connsiteY1175" fmla="*/ 370340 h 419737"/>
                  <a:gd name="connsiteX1176" fmla="*/ 136787 w 418564"/>
                  <a:gd name="connsiteY1176" fmla="*/ 370340 h 419737"/>
                  <a:gd name="connsiteX1177" fmla="*/ 136856 w 418564"/>
                  <a:gd name="connsiteY1177" fmla="*/ 370271 h 419737"/>
                  <a:gd name="connsiteX1178" fmla="*/ 137892 w 418564"/>
                  <a:gd name="connsiteY1178" fmla="*/ 369580 h 419737"/>
                  <a:gd name="connsiteX1179" fmla="*/ 137892 w 418564"/>
                  <a:gd name="connsiteY1179" fmla="*/ 369580 h 419737"/>
                  <a:gd name="connsiteX1180" fmla="*/ 137961 w 418564"/>
                  <a:gd name="connsiteY1180" fmla="*/ 369511 h 419737"/>
                  <a:gd name="connsiteX1181" fmla="*/ 138996 w 418564"/>
                  <a:gd name="connsiteY1181" fmla="*/ 368821 h 419737"/>
                  <a:gd name="connsiteX1182" fmla="*/ 139411 w 418564"/>
                  <a:gd name="connsiteY1182" fmla="*/ 368545 h 419737"/>
                  <a:gd name="connsiteX1183" fmla="*/ 139411 w 418564"/>
                  <a:gd name="connsiteY1183" fmla="*/ 368545 h 419737"/>
                  <a:gd name="connsiteX1184" fmla="*/ 140101 w 418564"/>
                  <a:gd name="connsiteY1184" fmla="*/ 368061 h 419737"/>
                  <a:gd name="connsiteX1185" fmla="*/ 140377 w 418564"/>
                  <a:gd name="connsiteY1185" fmla="*/ 367854 h 419737"/>
                  <a:gd name="connsiteX1186" fmla="*/ 140515 w 418564"/>
                  <a:gd name="connsiteY1186" fmla="*/ 367716 h 419737"/>
                  <a:gd name="connsiteX1187" fmla="*/ 141205 w 418564"/>
                  <a:gd name="connsiteY1187" fmla="*/ 367233 h 419737"/>
                  <a:gd name="connsiteX1188" fmla="*/ 141205 w 418564"/>
                  <a:gd name="connsiteY1188" fmla="*/ 367233 h 419737"/>
                  <a:gd name="connsiteX1189" fmla="*/ 141344 w 418564"/>
                  <a:gd name="connsiteY1189" fmla="*/ 367164 h 419737"/>
                  <a:gd name="connsiteX1190" fmla="*/ 141620 w 418564"/>
                  <a:gd name="connsiteY1190" fmla="*/ 366957 h 419737"/>
                  <a:gd name="connsiteX1191" fmla="*/ 142310 w 418564"/>
                  <a:gd name="connsiteY1191" fmla="*/ 366474 h 419737"/>
                  <a:gd name="connsiteX1192" fmla="*/ 142310 w 418564"/>
                  <a:gd name="connsiteY1192" fmla="*/ 366474 h 419737"/>
                  <a:gd name="connsiteX1193" fmla="*/ 142379 w 418564"/>
                  <a:gd name="connsiteY1193" fmla="*/ 366405 h 419737"/>
                  <a:gd name="connsiteX1194" fmla="*/ 143415 w 418564"/>
                  <a:gd name="connsiteY1194" fmla="*/ 365645 h 419737"/>
                  <a:gd name="connsiteX1195" fmla="*/ 143415 w 418564"/>
                  <a:gd name="connsiteY1195" fmla="*/ 365645 h 419737"/>
                  <a:gd name="connsiteX1196" fmla="*/ 144450 w 418564"/>
                  <a:gd name="connsiteY1196" fmla="*/ 364886 h 419737"/>
                  <a:gd name="connsiteX1197" fmla="*/ 144450 w 418564"/>
                  <a:gd name="connsiteY1197" fmla="*/ 364886 h 419737"/>
                  <a:gd name="connsiteX1198" fmla="*/ 144864 w 418564"/>
                  <a:gd name="connsiteY1198" fmla="*/ 364610 h 419737"/>
                  <a:gd name="connsiteX1199" fmla="*/ 145555 w 418564"/>
                  <a:gd name="connsiteY1199" fmla="*/ 364126 h 419737"/>
                  <a:gd name="connsiteX1200" fmla="*/ 145624 w 418564"/>
                  <a:gd name="connsiteY1200" fmla="*/ 364057 h 419737"/>
                  <a:gd name="connsiteX1201" fmla="*/ 145693 w 418564"/>
                  <a:gd name="connsiteY1201" fmla="*/ 363988 h 419737"/>
                  <a:gd name="connsiteX1202" fmla="*/ 145831 w 418564"/>
                  <a:gd name="connsiteY1202" fmla="*/ 363919 h 419737"/>
                  <a:gd name="connsiteX1203" fmla="*/ 145900 w 418564"/>
                  <a:gd name="connsiteY1203" fmla="*/ 363850 h 419737"/>
                  <a:gd name="connsiteX1204" fmla="*/ 145969 w 418564"/>
                  <a:gd name="connsiteY1204" fmla="*/ 363781 h 419737"/>
                  <a:gd name="connsiteX1205" fmla="*/ 147419 w 418564"/>
                  <a:gd name="connsiteY1205" fmla="*/ 362608 h 419737"/>
                  <a:gd name="connsiteX1206" fmla="*/ 147488 w 418564"/>
                  <a:gd name="connsiteY1206" fmla="*/ 362539 h 419737"/>
                  <a:gd name="connsiteX1207" fmla="*/ 147626 w 418564"/>
                  <a:gd name="connsiteY1207" fmla="*/ 362470 h 419737"/>
                  <a:gd name="connsiteX1208" fmla="*/ 147764 w 418564"/>
                  <a:gd name="connsiteY1208" fmla="*/ 362331 h 419737"/>
                  <a:gd name="connsiteX1209" fmla="*/ 147695 w 418564"/>
                  <a:gd name="connsiteY1209" fmla="*/ 362401 h 419737"/>
                  <a:gd name="connsiteX1210" fmla="*/ 148730 w 418564"/>
                  <a:gd name="connsiteY1210" fmla="*/ 361572 h 419737"/>
                  <a:gd name="connsiteX1211" fmla="*/ 148730 w 418564"/>
                  <a:gd name="connsiteY1211" fmla="*/ 361572 h 419737"/>
                  <a:gd name="connsiteX1212" fmla="*/ 148799 w 418564"/>
                  <a:gd name="connsiteY1212" fmla="*/ 361503 h 419737"/>
                  <a:gd name="connsiteX1213" fmla="*/ 149076 w 418564"/>
                  <a:gd name="connsiteY1213" fmla="*/ 361227 h 419737"/>
                  <a:gd name="connsiteX1214" fmla="*/ 149766 w 418564"/>
                  <a:gd name="connsiteY1214" fmla="*/ 360675 h 419737"/>
                  <a:gd name="connsiteX1215" fmla="*/ 149766 w 418564"/>
                  <a:gd name="connsiteY1215" fmla="*/ 360675 h 419737"/>
                  <a:gd name="connsiteX1216" fmla="*/ 149766 w 418564"/>
                  <a:gd name="connsiteY1216" fmla="*/ 360675 h 419737"/>
                  <a:gd name="connsiteX1217" fmla="*/ 150732 w 418564"/>
                  <a:gd name="connsiteY1217" fmla="*/ 359846 h 419737"/>
                  <a:gd name="connsiteX1218" fmla="*/ 150870 w 418564"/>
                  <a:gd name="connsiteY1218" fmla="*/ 359708 h 419737"/>
                  <a:gd name="connsiteX1219" fmla="*/ 151699 w 418564"/>
                  <a:gd name="connsiteY1219" fmla="*/ 358949 h 419737"/>
                  <a:gd name="connsiteX1220" fmla="*/ 151906 w 418564"/>
                  <a:gd name="connsiteY1220" fmla="*/ 358742 h 419737"/>
                  <a:gd name="connsiteX1221" fmla="*/ 152044 w 418564"/>
                  <a:gd name="connsiteY1221" fmla="*/ 358604 h 419737"/>
                  <a:gd name="connsiteX1222" fmla="*/ 152665 w 418564"/>
                  <a:gd name="connsiteY1222" fmla="*/ 358051 h 419737"/>
                  <a:gd name="connsiteX1223" fmla="*/ 152665 w 418564"/>
                  <a:gd name="connsiteY1223" fmla="*/ 358051 h 419737"/>
                  <a:gd name="connsiteX1224" fmla="*/ 153632 w 418564"/>
                  <a:gd name="connsiteY1224" fmla="*/ 357154 h 419737"/>
                  <a:gd name="connsiteX1225" fmla="*/ 153632 w 418564"/>
                  <a:gd name="connsiteY1225" fmla="*/ 357154 h 419737"/>
                  <a:gd name="connsiteX1226" fmla="*/ 154598 w 418564"/>
                  <a:gd name="connsiteY1226" fmla="*/ 356256 h 419737"/>
                  <a:gd name="connsiteX1227" fmla="*/ 154598 w 418564"/>
                  <a:gd name="connsiteY1227" fmla="*/ 356256 h 419737"/>
                  <a:gd name="connsiteX1228" fmla="*/ 154667 w 418564"/>
                  <a:gd name="connsiteY1228" fmla="*/ 356187 h 419737"/>
                  <a:gd name="connsiteX1229" fmla="*/ 154667 w 418564"/>
                  <a:gd name="connsiteY1229" fmla="*/ 356187 h 419737"/>
                  <a:gd name="connsiteX1230" fmla="*/ 154667 w 418564"/>
                  <a:gd name="connsiteY1230" fmla="*/ 356187 h 419737"/>
                  <a:gd name="connsiteX1231" fmla="*/ 155496 w 418564"/>
                  <a:gd name="connsiteY1231" fmla="*/ 355359 h 419737"/>
                  <a:gd name="connsiteX1232" fmla="*/ 155841 w 418564"/>
                  <a:gd name="connsiteY1232" fmla="*/ 355014 h 419737"/>
                  <a:gd name="connsiteX1233" fmla="*/ 155841 w 418564"/>
                  <a:gd name="connsiteY1233" fmla="*/ 355014 h 419737"/>
                  <a:gd name="connsiteX1234" fmla="*/ 156186 w 418564"/>
                  <a:gd name="connsiteY1234" fmla="*/ 354599 h 419737"/>
                  <a:gd name="connsiteX1235" fmla="*/ 156186 w 418564"/>
                  <a:gd name="connsiteY1235" fmla="*/ 354599 h 419737"/>
                  <a:gd name="connsiteX1236" fmla="*/ 156393 w 418564"/>
                  <a:gd name="connsiteY1236" fmla="*/ 354392 h 419737"/>
                  <a:gd name="connsiteX1237" fmla="*/ 157291 w 418564"/>
                  <a:gd name="connsiteY1237" fmla="*/ 353426 h 419737"/>
                  <a:gd name="connsiteX1238" fmla="*/ 158050 w 418564"/>
                  <a:gd name="connsiteY1238" fmla="*/ 352597 h 419737"/>
                  <a:gd name="connsiteX1239" fmla="*/ 158188 w 418564"/>
                  <a:gd name="connsiteY1239" fmla="*/ 352459 h 419737"/>
                  <a:gd name="connsiteX1240" fmla="*/ 158810 w 418564"/>
                  <a:gd name="connsiteY1240" fmla="*/ 351769 h 419737"/>
                  <a:gd name="connsiteX1241" fmla="*/ 159086 w 418564"/>
                  <a:gd name="connsiteY1241" fmla="*/ 351424 h 419737"/>
                  <a:gd name="connsiteX1242" fmla="*/ 159845 w 418564"/>
                  <a:gd name="connsiteY1242" fmla="*/ 350526 h 419737"/>
                  <a:gd name="connsiteX1243" fmla="*/ 159914 w 418564"/>
                  <a:gd name="connsiteY1243" fmla="*/ 350457 h 419737"/>
                  <a:gd name="connsiteX1244" fmla="*/ 159983 w 418564"/>
                  <a:gd name="connsiteY1244" fmla="*/ 350388 h 419737"/>
                  <a:gd name="connsiteX1245" fmla="*/ 159983 w 418564"/>
                  <a:gd name="connsiteY1245" fmla="*/ 350388 h 419737"/>
                  <a:gd name="connsiteX1246" fmla="*/ 160881 w 418564"/>
                  <a:gd name="connsiteY1246" fmla="*/ 349353 h 419737"/>
                  <a:gd name="connsiteX1247" fmla="*/ 161088 w 418564"/>
                  <a:gd name="connsiteY1247" fmla="*/ 349146 h 419737"/>
                  <a:gd name="connsiteX1248" fmla="*/ 161226 w 418564"/>
                  <a:gd name="connsiteY1248" fmla="*/ 349008 h 419737"/>
                  <a:gd name="connsiteX1249" fmla="*/ 161778 w 418564"/>
                  <a:gd name="connsiteY1249" fmla="*/ 348386 h 419737"/>
                  <a:gd name="connsiteX1250" fmla="*/ 161778 w 418564"/>
                  <a:gd name="connsiteY1250" fmla="*/ 348386 h 419737"/>
                  <a:gd name="connsiteX1251" fmla="*/ 161985 w 418564"/>
                  <a:gd name="connsiteY1251" fmla="*/ 348110 h 419737"/>
                  <a:gd name="connsiteX1252" fmla="*/ 162054 w 418564"/>
                  <a:gd name="connsiteY1252" fmla="*/ 347972 h 419737"/>
                  <a:gd name="connsiteX1253" fmla="*/ 162607 w 418564"/>
                  <a:gd name="connsiteY1253" fmla="*/ 347282 h 419737"/>
                  <a:gd name="connsiteX1254" fmla="*/ 162607 w 418564"/>
                  <a:gd name="connsiteY1254" fmla="*/ 347282 h 419737"/>
                  <a:gd name="connsiteX1255" fmla="*/ 163228 w 418564"/>
                  <a:gd name="connsiteY1255" fmla="*/ 346453 h 419737"/>
                  <a:gd name="connsiteX1256" fmla="*/ 163228 w 418564"/>
                  <a:gd name="connsiteY1256" fmla="*/ 346453 h 419737"/>
                  <a:gd name="connsiteX1257" fmla="*/ 163435 w 418564"/>
                  <a:gd name="connsiteY1257" fmla="*/ 346246 h 419737"/>
                  <a:gd name="connsiteX1258" fmla="*/ 163435 w 418564"/>
                  <a:gd name="connsiteY1258" fmla="*/ 346246 h 419737"/>
                  <a:gd name="connsiteX1259" fmla="*/ 164263 w 418564"/>
                  <a:gd name="connsiteY1259" fmla="*/ 345211 h 419737"/>
                  <a:gd name="connsiteX1260" fmla="*/ 164263 w 418564"/>
                  <a:gd name="connsiteY1260" fmla="*/ 345211 h 419737"/>
                  <a:gd name="connsiteX1261" fmla="*/ 164816 w 418564"/>
                  <a:gd name="connsiteY1261" fmla="*/ 344520 h 419737"/>
                  <a:gd name="connsiteX1262" fmla="*/ 164816 w 418564"/>
                  <a:gd name="connsiteY1262" fmla="*/ 344520 h 419737"/>
                  <a:gd name="connsiteX1263" fmla="*/ 164885 w 418564"/>
                  <a:gd name="connsiteY1263" fmla="*/ 344451 h 419737"/>
                  <a:gd name="connsiteX1264" fmla="*/ 165023 w 418564"/>
                  <a:gd name="connsiteY1264" fmla="*/ 344244 h 419737"/>
                  <a:gd name="connsiteX1265" fmla="*/ 165092 w 418564"/>
                  <a:gd name="connsiteY1265" fmla="*/ 344175 h 419737"/>
                  <a:gd name="connsiteX1266" fmla="*/ 165713 w 418564"/>
                  <a:gd name="connsiteY1266" fmla="*/ 343347 h 419737"/>
                  <a:gd name="connsiteX1267" fmla="*/ 165920 w 418564"/>
                  <a:gd name="connsiteY1267" fmla="*/ 343071 h 419737"/>
                  <a:gd name="connsiteX1268" fmla="*/ 165989 w 418564"/>
                  <a:gd name="connsiteY1268" fmla="*/ 343001 h 419737"/>
                  <a:gd name="connsiteX1269" fmla="*/ 166127 w 418564"/>
                  <a:gd name="connsiteY1269" fmla="*/ 342863 h 419737"/>
                  <a:gd name="connsiteX1270" fmla="*/ 166127 w 418564"/>
                  <a:gd name="connsiteY1270" fmla="*/ 342863 h 419737"/>
                  <a:gd name="connsiteX1271" fmla="*/ 167508 w 418564"/>
                  <a:gd name="connsiteY1271" fmla="*/ 340861 h 419737"/>
                  <a:gd name="connsiteX1272" fmla="*/ 167508 w 418564"/>
                  <a:gd name="connsiteY1272" fmla="*/ 340861 h 419737"/>
                  <a:gd name="connsiteX1273" fmla="*/ 167991 w 418564"/>
                  <a:gd name="connsiteY1273" fmla="*/ 340102 h 419737"/>
                  <a:gd name="connsiteX1274" fmla="*/ 168198 w 418564"/>
                  <a:gd name="connsiteY1274" fmla="*/ 339826 h 419737"/>
                  <a:gd name="connsiteX1275" fmla="*/ 168268 w 418564"/>
                  <a:gd name="connsiteY1275" fmla="*/ 339757 h 419737"/>
                  <a:gd name="connsiteX1276" fmla="*/ 168682 w 418564"/>
                  <a:gd name="connsiteY1276" fmla="*/ 339066 h 419737"/>
                  <a:gd name="connsiteX1277" fmla="*/ 168820 w 418564"/>
                  <a:gd name="connsiteY1277" fmla="*/ 338859 h 419737"/>
                  <a:gd name="connsiteX1278" fmla="*/ 168958 w 418564"/>
                  <a:gd name="connsiteY1278" fmla="*/ 338652 h 419737"/>
                  <a:gd name="connsiteX1279" fmla="*/ 168958 w 418564"/>
                  <a:gd name="connsiteY1279" fmla="*/ 338652 h 419737"/>
                  <a:gd name="connsiteX1280" fmla="*/ 169648 w 418564"/>
                  <a:gd name="connsiteY1280" fmla="*/ 337548 h 419737"/>
                  <a:gd name="connsiteX1281" fmla="*/ 169648 w 418564"/>
                  <a:gd name="connsiteY1281" fmla="*/ 337548 h 419737"/>
                  <a:gd name="connsiteX1282" fmla="*/ 169648 w 418564"/>
                  <a:gd name="connsiteY1282" fmla="*/ 337548 h 419737"/>
                  <a:gd name="connsiteX1283" fmla="*/ 170339 w 418564"/>
                  <a:gd name="connsiteY1283" fmla="*/ 336443 h 419737"/>
                  <a:gd name="connsiteX1284" fmla="*/ 170339 w 418564"/>
                  <a:gd name="connsiteY1284" fmla="*/ 336443 h 419737"/>
                  <a:gd name="connsiteX1285" fmla="*/ 170339 w 418564"/>
                  <a:gd name="connsiteY1285" fmla="*/ 336443 h 419737"/>
                  <a:gd name="connsiteX1286" fmla="*/ 170546 w 418564"/>
                  <a:gd name="connsiteY1286" fmla="*/ 336167 h 419737"/>
                  <a:gd name="connsiteX1287" fmla="*/ 170615 w 418564"/>
                  <a:gd name="connsiteY1287" fmla="*/ 336098 h 419737"/>
                  <a:gd name="connsiteX1288" fmla="*/ 171029 w 418564"/>
                  <a:gd name="connsiteY1288" fmla="*/ 335338 h 419737"/>
                  <a:gd name="connsiteX1289" fmla="*/ 171098 w 418564"/>
                  <a:gd name="connsiteY1289" fmla="*/ 335269 h 419737"/>
                  <a:gd name="connsiteX1290" fmla="*/ 171581 w 418564"/>
                  <a:gd name="connsiteY1290" fmla="*/ 334441 h 419737"/>
                  <a:gd name="connsiteX1291" fmla="*/ 171650 w 418564"/>
                  <a:gd name="connsiteY1291" fmla="*/ 334303 h 419737"/>
                  <a:gd name="connsiteX1292" fmla="*/ 171788 w 418564"/>
                  <a:gd name="connsiteY1292" fmla="*/ 334096 h 419737"/>
                  <a:gd name="connsiteX1293" fmla="*/ 171788 w 418564"/>
                  <a:gd name="connsiteY1293" fmla="*/ 334027 h 419737"/>
                  <a:gd name="connsiteX1294" fmla="*/ 172410 w 418564"/>
                  <a:gd name="connsiteY1294" fmla="*/ 332922 h 419737"/>
                  <a:gd name="connsiteX1295" fmla="*/ 172548 w 418564"/>
                  <a:gd name="connsiteY1295" fmla="*/ 332646 h 419737"/>
                  <a:gd name="connsiteX1296" fmla="*/ 173031 w 418564"/>
                  <a:gd name="connsiteY1296" fmla="*/ 331749 h 419737"/>
                  <a:gd name="connsiteX1297" fmla="*/ 173031 w 418564"/>
                  <a:gd name="connsiteY1297" fmla="*/ 331680 h 419737"/>
                  <a:gd name="connsiteX1298" fmla="*/ 174826 w 418564"/>
                  <a:gd name="connsiteY1298" fmla="*/ 328090 h 419737"/>
                  <a:gd name="connsiteX1299" fmla="*/ 174826 w 418564"/>
                  <a:gd name="connsiteY1299" fmla="*/ 328021 h 419737"/>
                  <a:gd name="connsiteX1300" fmla="*/ 175102 w 418564"/>
                  <a:gd name="connsiteY1300" fmla="*/ 327537 h 419737"/>
                  <a:gd name="connsiteX1301" fmla="*/ 175102 w 418564"/>
                  <a:gd name="connsiteY1301" fmla="*/ 327537 h 419737"/>
                  <a:gd name="connsiteX1302" fmla="*/ 175378 w 418564"/>
                  <a:gd name="connsiteY1302" fmla="*/ 326916 h 419737"/>
                  <a:gd name="connsiteX1303" fmla="*/ 175447 w 418564"/>
                  <a:gd name="connsiteY1303" fmla="*/ 326847 h 419737"/>
                  <a:gd name="connsiteX1304" fmla="*/ 175861 w 418564"/>
                  <a:gd name="connsiteY1304" fmla="*/ 326019 h 419737"/>
                  <a:gd name="connsiteX1305" fmla="*/ 175861 w 418564"/>
                  <a:gd name="connsiteY1305" fmla="*/ 326019 h 419737"/>
                  <a:gd name="connsiteX1306" fmla="*/ 176000 w 418564"/>
                  <a:gd name="connsiteY1306" fmla="*/ 325673 h 419737"/>
                  <a:gd name="connsiteX1307" fmla="*/ 176552 w 418564"/>
                  <a:gd name="connsiteY1307" fmla="*/ 324431 h 419737"/>
                  <a:gd name="connsiteX1308" fmla="*/ 176552 w 418564"/>
                  <a:gd name="connsiteY1308" fmla="*/ 324431 h 419737"/>
                  <a:gd name="connsiteX1309" fmla="*/ 177725 w 418564"/>
                  <a:gd name="connsiteY1309" fmla="*/ 321600 h 419737"/>
                  <a:gd name="connsiteX1310" fmla="*/ 179382 w 418564"/>
                  <a:gd name="connsiteY1310" fmla="*/ 322015 h 419737"/>
                  <a:gd name="connsiteX1311" fmla="*/ 181039 w 418564"/>
                  <a:gd name="connsiteY1311" fmla="*/ 322498 h 419737"/>
                  <a:gd name="connsiteX1312" fmla="*/ 180970 w 418564"/>
                  <a:gd name="connsiteY1312" fmla="*/ 322912 h 419737"/>
                  <a:gd name="connsiteX1313" fmla="*/ 180901 w 418564"/>
                  <a:gd name="connsiteY1313" fmla="*/ 323464 h 419737"/>
                  <a:gd name="connsiteX1314" fmla="*/ 180901 w 418564"/>
                  <a:gd name="connsiteY1314" fmla="*/ 323602 h 419737"/>
                  <a:gd name="connsiteX1315" fmla="*/ 180901 w 418564"/>
                  <a:gd name="connsiteY1315" fmla="*/ 323671 h 419737"/>
                  <a:gd name="connsiteX1316" fmla="*/ 180763 w 418564"/>
                  <a:gd name="connsiteY1316" fmla="*/ 324569 h 419737"/>
                  <a:gd name="connsiteX1317" fmla="*/ 180763 w 418564"/>
                  <a:gd name="connsiteY1317" fmla="*/ 324569 h 419737"/>
                  <a:gd name="connsiteX1318" fmla="*/ 180694 w 418564"/>
                  <a:gd name="connsiteY1318" fmla="*/ 325466 h 419737"/>
                  <a:gd name="connsiteX1319" fmla="*/ 180625 w 418564"/>
                  <a:gd name="connsiteY1319" fmla="*/ 326226 h 419737"/>
                  <a:gd name="connsiteX1320" fmla="*/ 180625 w 418564"/>
                  <a:gd name="connsiteY1320" fmla="*/ 326226 h 419737"/>
                  <a:gd name="connsiteX1321" fmla="*/ 180487 w 418564"/>
                  <a:gd name="connsiteY1321" fmla="*/ 327537 h 419737"/>
                  <a:gd name="connsiteX1322" fmla="*/ 180418 w 418564"/>
                  <a:gd name="connsiteY1322" fmla="*/ 328573 h 419737"/>
                  <a:gd name="connsiteX1323" fmla="*/ 180349 w 418564"/>
                  <a:gd name="connsiteY1323" fmla="*/ 329608 h 419737"/>
                  <a:gd name="connsiteX1324" fmla="*/ 180349 w 418564"/>
                  <a:gd name="connsiteY1324" fmla="*/ 329608 h 419737"/>
                  <a:gd name="connsiteX1325" fmla="*/ 180349 w 418564"/>
                  <a:gd name="connsiteY1325" fmla="*/ 329885 h 419737"/>
                  <a:gd name="connsiteX1326" fmla="*/ 180349 w 418564"/>
                  <a:gd name="connsiteY1326" fmla="*/ 329954 h 419737"/>
                  <a:gd name="connsiteX1327" fmla="*/ 180280 w 418564"/>
                  <a:gd name="connsiteY1327" fmla="*/ 331127 h 419737"/>
                  <a:gd name="connsiteX1328" fmla="*/ 180280 w 418564"/>
                  <a:gd name="connsiteY1328" fmla="*/ 331196 h 419737"/>
                  <a:gd name="connsiteX1329" fmla="*/ 180280 w 418564"/>
                  <a:gd name="connsiteY1329" fmla="*/ 331265 h 419737"/>
                  <a:gd name="connsiteX1330" fmla="*/ 180142 w 418564"/>
                  <a:gd name="connsiteY1330" fmla="*/ 335062 h 419737"/>
                  <a:gd name="connsiteX1331" fmla="*/ 180142 w 418564"/>
                  <a:gd name="connsiteY1331" fmla="*/ 335062 h 419737"/>
                  <a:gd name="connsiteX1332" fmla="*/ 180142 w 418564"/>
                  <a:gd name="connsiteY1332" fmla="*/ 335338 h 419737"/>
                  <a:gd name="connsiteX1333" fmla="*/ 180142 w 418564"/>
                  <a:gd name="connsiteY1333" fmla="*/ 335408 h 419737"/>
                  <a:gd name="connsiteX1334" fmla="*/ 180142 w 418564"/>
                  <a:gd name="connsiteY1334" fmla="*/ 335615 h 419737"/>
                  <a:gd name="connsiteX1335" fmla="*/ 180142 w 418564"/>
                  <a:gd name="connsiteY1335" fmla="*/ 336512 h 419737"/>
                  <a:gd name="connsiteX1336" fmla="*/ 180142 w 418564"/>
                  <a:gd name="connsiteY1336" fmla="*/ 336719 h 419737"/>
                  <a:gd name="connsiteX1337" fmla="*/ 180142 w 418564"/>
                  <a:gd name="connsiteY1337" fmla="*/ 336995 h 419737"/>
                  <a:gd name="connsiteX1338" fmla="*/ 180142 w 418564"/>
                  <a:gd name="connsiteY1338" fmla="*/ 337686 h 419737"/>
                  <a:gd name="connsiteX1339" fmla="*/ 180142 w 418564"/>
                  <a:gd name="connsiteY1339" fmla="*/ 337962 h 419737"/>
                  <a:gd name="connsiteX1340" fmla="*/ 180142 w 418564"/>
                  <a:gd name="connsiteY1340" fmla="*/ 338031 h 419737"/>
                  <a:gd name="connsiteX1341" fmla="*/ 180142 w 418564"/>
                  <a:gd name="connsiteY1341" fmla="*/ 338100 h 419737"/>
                  <a:gd name="connsiteX1342" fmla="*/ 180142 w 418564"/>
                  <a:gd name="connsiteY1342" fmla="*/ 338238 h 419737"/>
                  <a:gd name="connsiteX1343" fmla="*/ 180142 w 418564"/>
                  <a:gd name="connsiteY1343" fmla="*/ 339274 h 419737"/>
                  <a:gd name="connsiteX1344" fmla="*/ 180142 w 418564"/>
                  <a:gd name="connsiteY1344" fmla="*/ 339274 h 419737"/>
                  <a:gd name="connsiteX1345" fmla="*/ 180142 w 418564"/>
                  <a:gd name="connsiteY1345" fmla="*/ 340240 h 419737"/>
                  <a:gd name="connsiteX1346" fmla="*/ 180142 w 418564"/>
                  <a:gd name="connsiteY1346" fmla="*/ 340861 h 419737"/>
                  <a:gd name="connsiteX1347" fmla="*/ 180211 w 418564"/>
                  <a:gd name="connsiteY1347" fmla="*/ 341897 h 419737"/>
                  <a:gd name="connsiteX1348" fmla="*/ 180211 w 418564"/>
                  <a:gd name="connsiteY1348" fmla="*/ 341966 h 419737"/>
                  <a:gd name="connsiteX1349" fmla="*/ 180280 w 418564"/>
                  <a:gd name="connsiteY1349" fmla="*/ 342932 h 419737"/>
                  <a:gd name="connsiteX1350" fmla="*/ 180280 w 418564"/>
                  <a:gd name="connsiteY1350" fmla="*/ 343278 h 419737"/>
                  <a:gd name="connsiteX1351" fmla="*/ 180349 w 418564"/>
                  <a:gd name="connsiteY1351" fmla="*/ 344589 h 419737"/>
                  <a:gd name="connsiteX1352" fmla="*/ 180349 w 418564"/>
                  <a:gd name="connsiteY1352" fmla="*/ 344589 h 419737"/>
                  <a:gd name="connsiteX1353" fmla="*/ 180349 w 418564"/>
                  <a:gd name="connsiteY1353" fmla="*/ 344658 h 419737"/>
                  <a:gd name="connsiteX1354" fmla="*/ 180349 w 418564"/>
                  <a:gd name="connsiteY1354" fmla="*/ 344658 h 419737"/>
                  <a:gd name="connsiteX1355" fmla="*/ 180487 w 418564"/>
                  <a:gd name="connsiteY1355" fmla="*/ 345901 h 419737"/>
                  <a:gd name="connsiteX1356" fmla="*/ 180487 w 418564"/>
                  <a:gd name="connsiteY1356" fmla="*/ 345901 h 419737"/>
                  <a:gd name="connsiteX1357" fmla="*/ 180556 w 418564"/>
                  <a:gd name="connsiteY1357" fmla="*/ 346798 h 419737"/>
                  <a:gd name="connsiteX1358" fmla="*/ 180556 w 418564"/>
                  <a:gd name="connsiteY1358" fmla="*/ 346867 h 419737"/>
                  <a:gd name="connsiteX1359" fmla="*/ 180625 w 418564"/>
                  <a:gd name="connsiteY1359" fmla="*/ 347420 h 419737"/>
                  <a:gd name="connsiteX1360" fmla="*/ 180625 w 418564"/>
                  <a:gd name="connsiteY1360" fmla="*/ 347489 h 419737"/>
                  <a:gd name="connsiteX1361" fmla="*/ 180694 w 418564"/>
                  <a:gd name="connsiteY1361" fmla="*/ 348317 h 419737"/>
                  <a:gd name="connsiteX1362" fmla="*/ 180694 w 418564"/>
                  <a:gd name="connsiteY1362" fmla="*/ 348248 h 419737"/>
                  <a:gd name="connsiteX1363" fmla="*/ 180763 w 418564"/>
                  <a:gd name="connsiteY1363" fmla="*/ 348800 h 419737"/>
                  <a:gd name="connsiteX1364" fmla="*/ 180763 w 418564"/>
                  <a:gd name="connsiteY1364" fmla="*/ 348800 h 419737"/>
                  <a:gd name="connsiteX1365" fmla="*/ 180832 w 418564"/>
                  <a:gd name="connsiteY1365" fmla="*/ 349215 h 419737"/>
                  <a:gd name="connsiteX1366" fmla="*/ 180970 w 418564"/>
                  <a:gd name="connsiteY1366" fmla="*/ 350181 h 419737"/>
                  <a:gd name="connsiteX1367" fmla="*/ 180970 w 418564"/>
                  <a:gd name="connsiteY1367" fmla="*/ 350388 h 419737"/>
                  <a:gd name="connsiteX1368" fmla="*/ 180970 w 418564"/>
                  <a:gd name="connsiteY1368" fmla="*/ 350457 h 419737"/>
                  <a:gd name="connsiteX1369" fmla="*/ 181108 w 418564"/>
                  <a:gd name="connsiteY1369" fmla="*/ 351493 h 419737"/>
                  <a:gd name="connsiteX1370" fmla="*/ 181108 w 418564"/>
                  <a:gd name="connsiteY1370" fmla="*/ 351424 h 419737"/>
                  <a:gd name="connsiteX1371" fmla="*/ 181108 w 418564"/>
                  <a:gd name="connsiteY1371" fmla="*/ 351562 h 419737"/>
                  <a:gd name="connsiteX1372" fmla="*/ 181246 w 418564"/>
                  <a:gd name="connsiteY1372" fmla="*/ 352528 h 419737"/>
                  <a:gd name="connsiteX1373" fmla="*/ 181246 w 418564"/>
                  <a:gd name="connsiteY1373" fmla="*/ 352528 h 419737"/>
                  <a:gd name="connsiteX1374" fmla="*/ 181453 w 418564"/>
                  <a:gd name="connsiteY1374" fmla="*/ 353840 h 419737"/>
                  <a:gd name="connsiteX1375" fmla="*/ 181453 w 418564"/>
                  <a:gd name="connsiteY1375" fmla="*/ 353840 h 419737"/>
                  <a:gd name="connsiteX1376" fmla="*/ 181660 w 418564"/>
                  <a:gd name="connsiteY1376" fmla="*/ 355152 h 419737"/>
                  <a:gd name="connsiteX1377" fmla="*/ 181868 w 418564"/>
                  <a:gd name="connsiteY1377" fmla="*/ 356325 h 419737"/>
                  <a:gd name="connsiteX1378" fmla="*/ 181868 w 418564"/>
                  <a:gd name="connsiteY1378" fmla="*/ 356463 h 419737"/>
                  <a:gd name="connsiteX1379" fmla="*/ 181868 w 418564"/>
                  <a:gd name="connsiteY1379" fmla="*/ 356602 h 419737"/>
                  <a:gd name="connsiteX1380" fmla="*/ 182075 w 418564"/>
                  <a:gd name="connsiteY1380" fmla="*/ 357637 h 419737"/>
                  <a:gd name="connsiteX1381" fmla="*/ 182075 w 418564"/>
                  <a:gd name="connsiteY1381" fmla="*/ 357775 h 419737"/>
                  <a:gd name="connsiteX1382" fmla="*/ 182075 w 418564"/>
                  <a:gd name="connsiteY1382" fmla="*/ 357844 h 419737"/>
                  <a:gd name="connsiteX1383" fmla="*/ 182213 w 418564"/>
                  <a:gd name="connsiteY1383" fmla="*/ 358535 h 419737"/>
                  <a:gd name="connsiteX1384" fmla="*/ 182351 w 418564"/>
                  <a:gd name="connsiteY1384" fmla="*/ 359225 h 419737"/>
                  <a:gd name="connsiteX1385" fmla="*/ 182351 w 418564"/>
                  <a:gd name="connsiteY1385" fmla="*/ 359294 h 419737"/>
                  <a:gd name="connsiteX1386" fmla="*/ 182489 w 418564"/>
                  <a:gd name="connsiteY1386" fmla="*/ 359777 h 419737"/>
                  <a:gd name="connsiteX1387" fmla="*/ 182627 w 418564"/>
                  <a:gd name="connsiteY1387" fmla="*/ 360468 h 419737"/>
                  <a:gd name="connsiteX1388" fmla="*/ 182627 w 418564"/>
                  <a:gd name="connsiteY1388" fmla="*/ 360606 h 419737"/>
                  <a:gd name="connsiteX1389" fmla="*/ 182696 w 418564"/>
                  <a:gd name="connsiteY1389" fmla="*/ 360813 h 419737"/>
                  <a:gd name="connsiteX1390" fmla="*/ 182972 w 418564"/>
                  <a:gd name="connsiteY1390" fmla="*/ 361779 h 419737"/>
                  <a:gd name="connsiteX1391" fmla="*/ 183317 w 418564"/>
                  <a:gd name="connsiteY1391" fmla="*/ 363091 h 419737"/>
                  <a:gd name="connsiteX1392" fmla="*/ 183317 w 418564"/>
                  <a:gd name="connsiteY1392" fmla="*/ 363091 h 419737"/>
                  <a:gd name="connsiteX1393" fmla="*/ 183663 w 418564"/>
                  <a:gd name="connsiteY1393" fmla="*/ 364265 h 419737"/>
                  <a:gd name="connsiteX1394" fmla="*/ 183663 w 418564"/>
                  <a:gd name="connsiteY1394" fmla="*/ 364333 h 419737"/>
                  <a:gd name="connsiteX1395" fmla="*/ 183663 w 418564"/>
                  <a:gd name="connsiteY1395" fmla="*/ 364333 h 419737"/>
                  <a:gd name="connsiteX1396" fmla="*/ 183939 w 418564"/>
                  <a:gd name="connsiteY1396" fmla="*/ 365300 h 419737"/>
                  <a:gd name="connsiteX1397" fmla="*/ 184077 w 418564"/>
                  <a:gd name="connsiteY1397" fmla="*/ 365714 h 419737"/>
                  <a:gd name="connsiteX1398" fmla="*/ 184353 w 418564"/>
                  <a:gd name="connsiteY1398" fmla="*/ 366681 h 419737"/>
                  <a:gd name="connsiteX1399" fmla="*/ 184491 w 418564"/>
                  <a:gd name="connsiteY1399" fmla="*/ 367026 h 419737"/>
                  <a:gd name="connsiteX1400" fmla="*/ 184491 w 418564"/>
                  <a:gd name="connsiteY1400" fmla="*/ 367026 h 419737"/>
                  <a:gd name="connsiteX1401" fmla="*/ 184836 w 418564"/>
                  <a:gd name="connsiteY1401" fmla="*/ 367992 h 419737"/>
                  <a:gd name="connsiteX1402" fmla="*/ 184836 w 418564"/>
                  <a:gd name="connsiteY1402" fmla="*/ 368061 h 419737"/>
                  <a:gd name="connsiteX1403" fmla="*/ 184905 w 418564"/>
                  <a:gd name="connsiteY1403" fmla="*/ 368269 h 419737"/>
                  <a:gd name="connsiteX1404" fmla="*/ 184974 w 418564"/>
                  <a:gd name="connsiteY1404" fmla="*/ 368545 h 419737"/>
                  <a:gd name="connsiteX1405" fmla="*/ 184974 w 418564"/>
                  <a:gd name="connsiteY1405" fmla="*/ 368614 h 419737"/>
                  <a:gd name="connsiteX1406" fmla="*/ 185319 w 418564"/>
                  <a:gd name="connsiteY1406" fmla="*/ 369580 h 419737"/>
                  <a:gd name="connsiteX1407" fmla="*/ 185665 w 418564"/>
                  <a:gd name="connsiteY1407" fmla="*/ 370547 h 419737"/>
                  <a:gd name="connsiteX1408" fmla="*/ 185803 w 418564"/>
                  <a:gd name="connsiteY1408" fmla="*/ 370961 h 419737"/>
                  <a:gd name="connsiteX1409" fmla="*/ 185872 w 418564"/>
                  <a:gd name="connsiteY1409" fmla="*/ 371168 h 419737"/>
                  <a:gd name="connsiteX1410" fmla="*/ 185941 w 418564"/>
                  <a:gd name="connsiteY1410" fmla="*/ 371444 h 419737"/>
                  <a:gd name="connsiteX1411" fmla="*/ 185941 w 418564"/>
                  <a:gd name="connsiteY1411" fmla="*/ 371444 h 419737"/>
                  <a:gd name="connsiteX1412" fmla="*/ 186286 w 418564"/>
                  <a:gd name="connsiteY1412" fmla="*/ 372342 h 419737"/>
                  <a:gd name="connsiteX1413" fmla="*/ 186355 w 418564"/>
                  <a:gd name="connsiteY1413" fmla="*/ 372480 h 419737"/>
                  <a:gd name="connsiteX1414" fmla="*/ 186424 w 418564"/>
                  <a:gd name="connsiteY1414" fmla="*/ 372687 h 419737"/>
                  <a:gd name="connsiteX1415" fmla="*/ 186700 w 418564"/>
                  <a:gd name="connsiteY1415" fmla="*/ 373377 h 419737"/>
                  <a:gd name="connsiteX1416" fmla="*/ 186700 w 418564"/>
                  <a:gd name="connsiteY1416" fmla="*/ 373377 h 419737"/>
                  <a:gd name="connsiteX1417" fmla="*/ 187114 w 418564"/>
                  <a:gd name="connsiteY1417" fmla="*/ 374344 h 419737"/>
                  <a:gd name="connsiteX1418" fmla="*/ 187114 w 418564"/>
                  <a:gd name="connsiteY1418" fmla="*/ 374413 h 419737"/>
                  <a:gd name="connsiteX1419" fmla="*/ 187183 w 418564"/>
                  <a:gd name="connsiteY1419" fmla="*/ 374551 h 419737"/>
                  <a:gd name="connsiteX1420" fmla="*/ 187529 w 418564"/>
                  <a:gd name="connsiteY1420" fmla="*/ 375310 h 419737"/>
                  <a:gd name="connsiteX1421" fmla="*/ 187598 w 418564"/>
                  <a:gd name="connsiteY1421" fmla="*/ 375448 h 419737"/>
                  <a:gd name="connsiteX1422" fmla="*/ 187805 w 418564"/>
                  <a:gd name="connsiteY1422" fmla="*/ 375863 h 419737"/>
                  <a:gd name="connsiteX1423" fmla="*/ 188219 w 418564"/>
                  <a:gd name="connsiteY1423" fmla="*/ 376898 h 419737"/>
                  <a:gd name="connsiteX1424" fmla="*/ 188219 w 418564"/>
                  <a:gd name="connsiteY1424" fmla="*/ 376967 h 419737"/>
                  <a:gd name="connsiteX1425" fmla="*/ 188288 w 418564"/>
                  <a:gd name="connsiteY1425" fmla="*/ 377105 h 419737"/>
                  <a:gd name="connsiteX1426" fmla="*/ 188564 w 418564"/>
                  <a:gd name="connsiteY1426" fmla="*/ 377796 h 419737"/>
                  <a:gd name="connsiteX1427" fmla="*/ 188840 w 418564"/>
                  <a:gd name="connsiteY1427" fmla="*/ 378486 h 419737"/>
                  <a:gd name="connsiteX1428" fmla="*/ 188909 w 418564"/>
                  <a:gd name="connsiteY1428" fmla="*/ 378624 h 419737"/>
                  <a:gd name="connsiteX1429" fmla="*/ 188978 w 418564"/>
                  <a:gd name="connsiteY1429" fmla="*/ 378693 h 419737"/>
                  <a:gd name="connsiteX1430" fmla="*/ 189116 w 418564"/>
                  <a:gd name="connsiteY1430" fmla="*/ 378969 h 419737"/>
                  <a:gd name="connsiteX1431" fmla="*/ 189323 w 418564"/>
                  <a:gd name="connsiteY1431" fmla="*/ 379452 h 419737"/>
                  <a:gd name="connsiteX1432" fmla="*/ 189323 w 418564"/>
                  <a:gd name="connsiteY1432" fmla="*/ 379521 h 419737"/>
                  <a:gd name="connsiteX1433" fmla="*/ 189462 w 418564"/>
                  <a:gd name="connsiteY1433" fmla="*/ 379867 h 419737"/>
                  <a:gd name="connsiteX1434" fmla="*/ 189876 w 418564"/>
                  <a:gd name="connsiteY1434" fmla="*/ 380764 h 419737"/>
                  <a:gd name="connsiteX1435" fmla="*/ 189876 w 418564"/>
                  <a:gd name="connsiteY1435" fmla="*/ 380764 h 419737"/>
                  <a:gd name="connsiteX1436" fmla="*/ 190497 w 418564"/>
                  <a:gd name="connsiteY1436" fmla="*/ 382007 h 419737"/>
                  <a:gd name="connsiteX1437" fmla="*/ 190497 w 418564"/>
                  <a:gd name="connsiteY1437" fmla="*/ 382007 h 419737"/>
                  <a:gd name="connsiteX1438" fmla="*/ 190980 w 418564"/>
                  <a:gd name="connsiteY1438" fmla="*/ 382973 h 419737"/>
                  <a:gd name="connsiteX1439" fmla="*/ 191049 w 418564"/>
                  <a:gd name="connsiteY1439" fmla="*/ 383111 h 419737"/>
                  <a:gd name="connsiteX1440" fmla="*/ 191118 w 418564"/>
                  <a:gd name="connsiteY1440" fmla="*/ 383318 h 419737"/>
                  <a:gd name="connsiteX1441" fmla="*/ 191533 w 418564"/>
                  <a:gd name="connsiteY1441" fmla="*/ 384147 h 419737"/>
                  <a:gd name="connsiteX1442" fmla="*/ 191671 w 418564"/>
                  <a:gd name="connsiteY1442" fmla="*/ 384423 h 419737"/>
                  <a:gd name="connsiteX1443" fmla="*/ 191740 w 418564"/>
                  <a:gd name="connsiteY1443" fmla="*/ 384492 h 419737"/>
                  <a:gd name="connsiteX1444" fmla="*/ 192016 w 418564"/>
                  <a:gd name="connsiteY1444" fmla="*/ 384975 h 419737"/>
                  <a:gd name="connsiteX1445" fmla="*/ 192361 w 418564"/>
                  <a:gd name="connsiteY1445" fmla="*/ 385666 h 419737"/>
                  <a:gd name="connsiteX1446" fmla="*/ 192361 w 418564"/>
                  <a:gd name="connsiteY1446" fmla="*/ 385735 h 419737"/>
                  <a:gd name="connsiteX1447" fmla="*/ 192361 w 418564"/>
                  <a:gd name="connsiteY1447" fmla="*/ 385804 h 419737"/>
                  <a:gd name="connsiteX1448" fmla="*/ 192430 w 418564"/>
                  <a:gd name="connsiteY1448" fmla="*/ 385942 h 419737"/>
                  <a:gd name="connsiteX1449" fmla="*/ 192913 w 418564"/>
                  <a:gd name="connsiteY1449" fmla="*/ 386839 h 419737"/>
                  <a:gd name="connsiteX1450" fmla="*/ 192913 w 418564"/>
                  <a:gd name="connsiteY1450" fmla="*/ 386839 h 419737"/>
                  <a:gd name="connsiteX1451" fmla="*/ 193535 w 418564"/>
                  <a:gd name="connsiteY1451" fmla="*/ 387944 h 419737"/>
                  <a:gd name="connsiteX1452" fmla="*/ 193535 w 418564"/>
                  <a:gd name="connsiteY1452" fmla="*/ 387944 h 419737"/>
                  <a:gd name="connsiteX1453" fmla="*/ 193535 w 418564"/>
                  <a:gd name="connsiteY1453" fmla="*/ 387944 h 419737"/>
                  <a:gd name="connsiteX1454" fmla="*/ 193673 w 418564"/>
                  <a:gd name="connsiteY1454" fmla="*/ 388220 h 419737"/>
                  <a:gd name="connsiteX1455" fmla="*/ 193742 w 418564"/>
                  <a:gd name="connsiteY1455" fmla="*/ 388358 h 419737"/>
                  <a:gd name="connsiteX1456" fmla="*/ 193949 w 418564"/>
                  <a:gd name="connsiteY1456" fmla="*/ 388703 h 419737"/>
                  <a:gd name="connsiteX1457" fmla="*/ 194363 w 418564"/>
                  <a:gd name="connsiteY1457" fmla="*/ 389324 h 419737"/>
                  <a:gd name="connsiteX1458" fmla="*/ 194363 w 418564"/>
                  <a:gd name="connsiteY1458" fmla="*/ 389394 h 419737"/>
                  <a:gd name="connsiteX1459" fmla="*/ 195053 w 418564"/>
                  <a:gd name="connsiteY1459" fmla="*/ 390498 h 419737"/>
                  <a:gd name="connsiteX1460" fmla="*/ 195053 w 418564"/>
                  <a:gd name="connsiteY1460" fmla="*/ 390498 h 419737"/>
                  <a:gd name="connsiteX1461" fmla="*/ 195122 w 418564"/>
                  <a:gd name="connsiteY1461" fmla="*/ 390567 h 419737"/>
                  <a:gd name="connsiteX1462" fmla="*/ 195813 w 418564"/>
                  <a:gd name="connsiteY1462" fmla="*/ 391603 h 419737"/>
                  <a:gd name="connsiteX1463" fmla="*/ 195813 w 418564"/>
                  <a:gd name="connsiteY1463" fmla="*/ 391603 h 419737"/>
                  <a:gd name="connsiteX1464" fmla="*/ 195813 w 418564"/>
                  <a:gd name="connsiteY1464" fmla="*/ 391603 h 419737"/>
                  <a:gd name="connsiteX1465" fmla="*/ 196503 w 418564"/>
                  <a:gd name="connsiteY1465" fmla="*/ 392707 h 419737"/>
                  <a:gd name="connsiteX1466" fmla="*/ 196779 w 418564"/>
                  <a:gd name="connsiteY1466" fmla="*/ 393121 h 419737"/>
                  <a:gd name="connsiteX1467" fmla="*/ 196779 w 418564"/>
                  <a:gd name="connsiteY1467" fmla="*/ 393121 h 419737"/>
                  <a:gd name="connsiteX1468" fmla="*/ 197263 w 418564"/>
                  <a:gd name="connsiteY1468" fmla="*/ 393812 h 419737"/>
                  <a:gd name="connsiteX1469" fmla="*/ 197470 w 418564"/>
                  <a:gd name="connsiteY1469" fmla="*/ 394088 h 419737"/>
                  <a:gd name="connsiteX1470" fmla="*/ 197608 w 418564"/>
                  <a:gd name="connsiteY1470" fmla="*/ 394226 h 419737"/>
                  <a:gd name="connsiteX1471" fmla="*/ 198091 w 418564"/>
                  <a:gd name="connsiteY1471" fmla="*/ 394916 h 419737"/>
                  <a:gd name="connsiteX1472" fmla="*/ 198091 w 418564"/>
                  <a:gd name="connsiteY1472" fmla="*/ 394916 h 419737"/>
                  <a:gd name="connsiteX1473" fmla="*/ 198367 w 418564"/>
                  <a:gd name="connsiteY1473" fmla="*/ 395331 h 419737"/>
                  <a:gd name="connsiteX1474" fmla="*/ 198850 w 418564"/>
                  <a:gd name="connsiteY1474" fmla="*/ 396021 h 419737"/>
                  <a:gd name="connsiteX1475" fmla="*/ 198919 w 418564"/>
                  <a:gd name="connsiteY1475" fmla="*/ 396090 h 419737"/>
                  <a:gd name="connsiteX1476" fmla="*/ 199679 w 418564"/>
                  <a:gd name="connsiteY1476" fmla="*/ 397126 h 419737"/>
                  <a:gd name="connsiteX1477" fmla="*/ 199679 w 418564"/>
                  <a:gd name="connsiteY1477" fmla="*/ 397126 h 419737"/>
                  <a:gd name="connsiteX1478" fmla="*/ 199748 w 418564"/>
                  <a:gd name="connsiteY1478" fmla="*/ 397264 h 419737"/>
                  <a:gd name="connsiteX1479" fmla="*/ 200438 w 418564"/>
                  <a:gd name="connsiteY1479" fmla="*/ 398161 h 419737"/>
                  <a:gd name="connsiteX1480" fmla="*/ 200438 w 418564"/>
                  <a:gd name="connsiteY1480" fmla="*/ 398161 h 419737"/>
                  <a:gd name="connsiteX1481" fmla="*/ 201267 w 418564"/>
                  <a:gd name="connsiteY1481" fmla="*/ 399197 h 419737"/>
                  <a:gd name="connsiteX1482" fmla="*/ 201336 w 418564"/>
                  <a:gd name="connsiteY1482" fmla="*/ 399266 h 419737"/>
                  <a:gd name="connsiteX1483" fmla="*/ 201957 w 418564"/>
                  <a:gd name="connsiteY1483" fmla="*/ 400025 h 419737"/>
                  <a:gd name="connsiteX1484" fmla="*/ 202095 w 418564"/>
                  <a:gd name="connsiteY1484" fmla="*/ 400163 h 419737"/>
                  <a:gd name="connsiteX1485" fmla="*/ 202164 w 418564"/>
                  <a:gd name="connsiteY1485" fmla="*/ 400301 h 419737"/>
                  <a:gd name="connsiteX1486" fmla="*/ 202440 w 418564"/>
                  <a:gd name="connsiteY1486" fmla="*/ 400646 h 419737"/>
                  <a:gd name="connsiteX1487" fmla="*/ 203545 w 418564"/>
                  <a:gd name="connsiteY1487" fmla="*/ 402027 h 419737"/>
                  <a:gd name="connsiteX1488" fmla="*/ 203545 w 418564"/>
                  <a:gd name="connsiteY1488" fmla="*/ 402027 h 419737"/>
                  <a:gd name="connsiteX1489" fmla="*/ 203821 w 418564"/>
                  <a:gd name="connsiteY1489" fmla="*/ 402372 h 419737"/>
                  <a:gd name="connsiteX1490" fmla="*/ 204373 w 418564"/>
                  <a:gd name="connsiteY1490" fmla="*/ 403063 h 419737"/>
                  <a:gd name="connsiteX1491" fmla="*/ 204511 w 418564"/>
                  <a:gd name="connsiteY1491" fmla="*/ 403201 h 419737"/>
                  <a:gd name="connsiteX1492" fmla="*/ 204649 w 418564"/>
                  <a:gd name="connsiteY1492" fmla="*/ 403339 h 419737"/>
                  <a:gd name="connsiteX1493" fmla="*/ 204649 w 418564"/>
                  <a:gd name="connsiteY1493" fmla="*/ 403339 h 419737"/>
                  <a:gd name="connsiteX1494" fmla="*/ 204787 w 418564"/>
                  <a:gd name="connsiteY1494" fmla="*/ 403546 h 419737"/>
                  <a:gd name="connsiteX1495" fmla="*/ 205478 w 418564"/>
                  <a:gd name="connsiteY1495" fmla="*/ 404374 h 419737"/>
                  <a:gd name="connsiteX1496" fmla="*/ 205823 w 418564"/>
                  <a:gd name="connsiteY1496" fmla="*/ 404719 h 419737"/>
                  <a:gd name="connsiteX1497" fmla="*/ 206375 w 418564"/>
                  <a:gd name="connsiteY1497" fmla="*/ 405341 h 419737"/>
                  <a:gd name="connsiteX1498" fmla="*/ 207204 w 418564"/>
                  <a:gd name="connsiteY1498" fmla="*/ 406238 h 419737"/>
                  <a:gd name="connsiteX1499" fmla="*/ 207273 w 418564"/>
                  <a:gd name="connsiteY1499" fmla="*/ 406307 h 419737"/>
                  <a:gd name="connsiteX1500" fmla="*/ 207342 w 418564"/>
                  <a:gd name="connsiteY1500" fmla="*/ 406376 h 419737"/>
                  <a:gd name="connsiteX1501" fmla="*/ 208239 w 418564"/>
                  <a:gd name="connsiteY1501" fmla="*/ 407343 h 419737"/>
                  <a:gd name="connsiteX1502" fmla="*/ 208446 w 418564"/>
                  <a:gd name="connsiteY1502" fmla="*/ 407550 h 419737"/>
                  <a:gd name="connsiteX1503" fmla="*/ 208446 w 418564"/>
                  <a:gd name="connsiteY1503" fmla="*/ 407550 h 419737"/>
                  <a:gd name="connsiteX1504" fmla="*/ 209137 w 418564"/>
                  <a:gd name="connsiteY1504" fmla="*/ 408240 h 419737"/>
                  <a:gd name="connsiteX1505" fmla="*/ 209206 w 418564"/>
                  <a:gd name="connsiteY1505" fmla="*/ 408309 h 419737"/>
                  <a:gd name="connsiteX1506" fmla="*/ 209206 w 418564"/>
                  <a:gd name="connsiteY1506" fmla="*/ 408309 h 419737"/>
                  <a:gd name="connsiteX1507" fmla="*/ 210034 w 418564"/>
                  <a:gd name="connsiteY1507" fmla="*/ 409138 h 419737"/>
                  <a:gd name="connsiteX1508" fmla="*/ 210034 w 418564"/>
                  <a:gd name="connsiteY1508" fmla="*/ 409138 h 419737"/>
                  <a:gd name="connsiteX1509" fmla="*/ 210034 w 418564"/>
                  <a:gd name="connsiteY1509" fmla="*/ 409138 h 419737"/>
                  <a:gd name="connsiteX1510" fmla="*/ 210034 w 418564"/>
                  <a:gd name="connsiteY1510" fmla="*/ 409138 h 419737"/>
                  <a:gd name="connsiteX1511" fmla="*/ 210034 w 418564"/>
                  <a:gd name="connsiteY1511" fmla="*/ 409138 h 419737"/>
                  <a:gd name="connsiteX1512" fmla="*/ 210034 w 418564"/>
                  <a:gd name="connsiteY1512" fmla="*/ 409138 h 419737"/>
                  <a:gd name="connsiteX1513" fmla="*/ 210794 w 418564"/>
                  <a:gd name="connsiteY1513" fmla="*/ 409828 h 419737"/>
                  <a:gd name="connsiteX1514" fmla="*/ 211001 w 418564"/>
                  <a:gd name="connsiteY1514" fmla="*/ 410035 h 419737"/>
                  <a:gd name="connsiteX1515" fmla="*/ 211967 w 418564"/>
                  <a:gd name="connsiteY1515" fmla="*/ 410933 h 419737"/>
                  <a:gd name="connsiteX1516" fmla="*/ 211967 w 418564"/>
                  <a:gd name="connsiteY1516" fmla="*/ 410933 h 419737"/>
                  <a:gd name="connsiteX1517" fmla="*/ 211967 w 418564"/>
                  <a:gd name="connsiteY1517" fmla="*/ 410933 h 419737"/>
                  <a:gd name="connsiteX1518" fmla="*/ 212727 w 418564"/>
                  <a:gd name="connsiteY1518" fmla="*/ 411623 h 419737"/>
                  <a:gd name="connsiteX1519" fmla="*/ 212727 w 418564"/>
                  <a:gd name="connsiteY1519" fmla="*/ 411623 h 419737"/>
                  <a:gd name="connsiteX1520" fmla="*/ 212934 w 418564"/>
                  <a:gd name="connsiteY1520" fmla="*/ 411830 h 419737"/>
                  <a:gd name="connsiteX1521" fmla="*/ 212934 w 418564"/>
                  <a:gd name="connsiteY1521" fmla="*/ 411830 h 419737"/>
                  <a:gd name="connsiteX1522" fmla="*/ 213624 w 418564"/>
                  <a:gd name="connsiteY1522" fmla="*/ 412451 h 419737"/>
                  <a:gd name="connsiteX1523" fmla="*/ 213900 w 418564"/>
                  <a:gd name="connsiteY1523" fmla="*/ 412728 h 419737"/>
                  <a:gd name="connsiteX1524" fmla="*/ 213900 w 418564"/>
                  <a:gd name="connsiteY1524" fmla="*/ 412728 h 419737"/>
                  <a:gd name="connsiteX1525" fmla="*/ 213900 w 418564"/>
                  <a:gd name="connsiteY1525" fmla="*/ 412728 h 419737"/>
                  <a:gd name="connsiteX1526" fmla="*/ 214729 w 418564"/>
                  <a:gd name="connsiteY1526" fmla="*/ 413487 h 419737"/>
                  <a:gd name="connsiteX1527" fmla="*/ 214867 w 418564"/>
                  <a:gd name="connsiteY1527" fmla="*/ 413625 h 419737"/>
                  <a:gd name="connsiteX1528" fmla="*/ 215626 w 418564"/>
                  <a:gd name="connsiteY1528" fmla="*/ 414246 h 419737"/>
                  <a:gd name="connsiteX1529" fmla="*/ 215902 w 418564"/>
                  <a:gd name="connsiteY1529" fmla="*/ 414454 h 419737"/>
                  <a:gd name="connsiteX1530" fmla="*/ 215902 w 418564"/>
                  <a:gd name="connsiteY1530" fmla="*/ 414454 h 419737"/>
                  <a:gd name="connsiteX1531" fmla="*/ 216800 w 418564"/>
                  <a:gd name="connsiteY1531" fmla="*/ 415213 h 419737"/>
                  <a:gd name="connsiteX1532" fmla="*/ 216869 w 418564"/>
                  <a:gd name="connsiteY1532" fmla="*/ 415213 h 419737"/>
                  <a:gd name="connsiteX1533" fmla="*/ 216938 w 418564"/>
                  <a:gd name="connsiteY1533" fmla="*/ 415282 h 419737"/>
                  <a:gd name="connsiteX1534" fmla="*/ 217007 w 418564"/>
                  <a:gd name="connsiteY1534" fmla="*/ 415282 h 419737"/>
                  <a:gd name="connsiteX1535" fmla="*/ 218042 w 418564"/>
                  <a:gd name="connsiteY1535" fmla="*/ 416110 h 419737"/>
                  <a:gd name="connsiteX1536" fmla="*/ 218042 w 418564"/>
                  <a:gd name="connsiteY1536" fmla="*/ 416110 h 419737"/>
                  <a:gd name="connsiteX1537" fmla="*/ 218318 w 418564"/>
                  <a:gd name="connsiteY1537" fmla="*/ 416317 h 419737"/>
                  <a:gd name="connsiteX1538" fmla="*/ 218940 w 418564"/>
                  <a:gd name="connsiteY1538" fmla="*/ 416801 h 419737"/>
                  <a:gd name="connsiteX1539" fmla="*/ 219009 w 418564"/>
                  <a:gd name="connsiteY1539" fmla="*/ 416870 h 419737"/>
                  <a:gd name="connsiteX1540" fmla="*/ 219285 w 418564"/>
                  <a:gd name="connsiteY1540" fmla="*/ 417077 h 419737"/>
                  <a:gd name="connsiteX1541" fmla="*/ 220044 w 418564"/>
                  <a:gd name="connsiteY1541" fmla="*/ 417698 h 419737"/>
                  <a:gd name="connsiteX1542" fmla="*/ 220113 w 418564"/>
                  <a:gd name="connsiteY1542" fmla="*/ 417767 h 419737"/>
                  <a:gd name="connsiteX1543" fmla="*/ 220459 w 418564"/>
                  <a:gd name="connsiteY1543" fmla="*/ 418043 h 419737"/>
                  <a:gd name="connsiteX1544" fmla="*/ 221080 w 418564"/>
                  <a:gd name="connsiteY1544" fmla="*/ 418458 h 419737"/>
                  <a:gd name="connsiteX1545" fmla="*/ 221149 w 418564"/>
                  <a:gd name="connsiteY1545" fmla="*/ 418527 h 419737"/>
                  <a:gd name="connsiteX1546" fmla="*/ 221149 w 418564"/>
                  <a:gd name="connsiteY1546" fmla="*/ 418527 h 419737"/>
                  <a:gd name="connsiteX1547" fmla="*/ 222254 w 418564"/>
                  <a:gd name="connsiteY1547" fmla="*/ 419286 h 419737"/>
                  <a:gd name="connsiteX1548" fmla="*/ 222254 w 418564"/>
                  <a:gd name="connsiteY1548" fmla="*/ 419286 h 419737"/>
                  <a:gd name="connsiteX1549" fmla="*/ 222668 w 418564"/>
                  <a:gd name="connsiteY1549" fmla="*/ 419562 h 419737"/>
                  <a:gd name="connsiteX1550" fmla="*/ 223013 w 418564"/>
                  <a:gd name="connsiteY1550" fmla="*/ 419838 h 419737"/>
                  <a:gd name="connsiteX1551" fmla="*/ 244621 w 418564"/>
                  <a:gd name="connsiteY1551" fmla="*/ 396090 h 419737"/>
                  <a:gd name="connsiteX1552" fmla="*/ 244621 w 418564"/>
                  <a:gd name="connsiteY1552" fmla="*/ 396090 h 419737"/>
                  <a:gd name="connsiteX1553" fmla="*/ 254493 w 418564"/>
                  <a:gd name="connsiteY1553" fmla="*/ 373170 h 419737"/>
                  <a:gd name="connsiteX1554" fmla="*/ 193466 w 418564"/>
                  <a:gd name="connsiteY1554" fmla="*/ 267476 h 419737"/>
                  <a:gd name="connsiteX1555" fmla="*/ 193466 w 418564"/>
                  <a:gd name="connsiteY1555" fmla="*/ 267476 h 419737"/>
                  <a:gd name="connsiteX1556" fmla="*/ 172133 w 418564"/>
                  <a:gd name="connsiteY1556" fmla="*/ 264577 h 419737"/>
                  <a:gd name="connsiteX1557" fmla="*/ 172133 w 418564"/>
                  <a:gd name="connsiteY1557" fmla="*/ 264577 h 419737"/>
                  <a:gd name="connsiteX1558" fmla="*/ 143208 w 418564"/>
                  <a:gd name="connsiteY1558" fmla="*/ 319598 h 419737"/>
                  <a:gd name="connsiteX1559" fmla="*/ 142931 w 418564"/>
                  <a:gd name="connsiteY1559" fmla="*/ 320082 h 419737"/>
                  <a:gd name="connsiteX1560" fmla="*/ 142862 w 418564"/>
                  <a:gd name="connsiteY1560" fmla="*/ 320289 h 419737"/>
                  <a:gd name="connsiteX1561" fmla="*/ 142586 w 418564"/>
                  <a:gd name="connsiteY1561" fmla="*/ 320772 h 419737"/>
                  <a:gd name="connsiteX1562" fmla="*/ 142448 w 418564"/>
                  <a:gd name="connsiteY1562" fmla="*/ 320910 h 419737"/>
                  <a:gd name="connsiteX1563" fmla="*/ 141965 w 418564"/>
                  <a:gd name="connsiteY1563" fmla="*/ 321669 h 419737"/>
                  <a:gd name="connsiteX1564" fmla="*/ 141827 w 418564"/>
                  <a:gd name="connsiteY1564" fmla="*/ 321807 h 419737"/>
                  <a:gd name="connsiteX1565" fmla="*/ 141758 w 418564"/>
                  <a:gd name="connsiteY1565" fmla="*/ 321877 h 419737"/>
                  <a:gd name="connsiteX1566" fmla="*/ 141413 w 418564"/>
                  <a:gd name="connsiteY1566" fmla="*/ 322360 h 419737"/>
                  <a:gd name="connsiteX1567" fmla="*/ 141413 w 418564"/>
                  <a:gd name="connsiteY1567" fmla="*/ 322360 h 419737"/>
                  <a:gd name="connsiteX1568" fmla="*/ 140446 w 418564"/>
                  <a:gd name="connsiteY1568" fmla="*/ 323740 h 419737"/>
                  <a:gd name="connsiteX1569" fmla="*/ 140446 w 418564"/>
                  <a:gd name="connsiteY1569" fmla="*/ 323740 h 419737"/>
                  <a:gd name="connsiteX1570" fmla="*/ 140377 w 418564"/>
                  <a:gd name="connsiteY1570" fmla="*/ 323810 h 419737"/>
                  <a:gd name="connsiteX1571" fmla="*/ 140377 w 418564"/>
                  <a:gd name="connsiteY1571" fmla="*/ 323879 h 419737"/>
                  <a:gd name="connsiteX1572" fmla="*/ 140377 w 418564"/>
                  <a:gd name="connsiteY1572" fmla="*/ 323879 h 419737"/>
                  <a:gd name="connsiteX1573" fmla="*/ 139894 w 418564"/>
                  <a:gd name="connsiteY1573" fmla="*/ 324569 h 419737"/>
                  <a:gd name="connsiteX1574" fmla="*/ 139825 w 418564"/>
                  <a:gd name="connsiteY1574" fmla="*/ 324707 h 419737"/>
                  <a:gd name="connsiteX1575" fmla="*/ 139756 w 418564"/>
                  <a:gd name="connsiteY1575" fmla="*/ 324776 h 419737"/>
                  <a:gd name="connsiteX1576" fmla="*/ 139341 w 418564"/>
                  <a:gd name="connsiteY1576" fmla="*/ 325328 h 419737"/>
                  <a:gd name="connsiteX1577" fmla="*/ 139272 w 418564"/>
                  <a:gd name="connsiteY1577" fmla="*/ 325466 h 419737"/>
                  <a:gd name="connsiteX1578" fmla="*/ 138789 w 418564"/>
                  <a:gd name="connsiteY1578" fmla="*/ 326088 h 419737"/>
                  <a:gd name="connsiteX1579" fmla="*/ 138789 w 418564"/>
                  <a:gd name="connsiteY1579" fmla="*/ 326088 h 419737"/>
                  <a:gd name="connsiteX1580" fmla="*/ 138651 w 418564"/>
                  <a:gd name="connsiteY1580" fmla="*/ 326226 h 419737"/>
                  <a:gd name="connsiteX1581" fmla="*/ 138651 w 418564"/>
                  <a:gd name="connsiteY1581" fmla="*/ 326226 h 419737"/>
                  <a:gd name="connsiteX1582" fmla="*/ 138168 w 418564"/>
                  <a:gd name="connsiteY1582" fmla="*/ 326778 h 419737"/>
                  <a:gd name="connsiteX1583" fmla="*/ 138030 w 418564"/>
                  <a:gd name="connsiteY1583" fmla="*/ 326916 h 419737"/>
                  <a:gd name="connsiteX1584" fmla="*/ 137616 w 418564"/>
                  <a:gd name="connsiteY1584" fmla="*/ 327468 h 419737"/>
                  <a:gd name="connsiteX1585" fmla="*/ 137616 w 418564"/>
                  <a:gd name="connsiteY1585" fmla="*/ 327468 h 419737"/>
                  <a:gd name="connsiteX1586" fmla="*/ 137547 w 418564"/>
                  <a:gd name="connsiteY1586" fmla="*/ 327537 h 419737"/>
                  <a:gd name="connsiteX1587" fmla="*/ 136994 w 418564"/>
                  <a:gd name="connsiteY1587" fmla="*/ 328159 h 419737"/>
                  <a:gd name="connsiteX1588" fmla="*/ 136994 w 418564"/>
                  <a:gd name="connsiteY1588" fmla="*/ 328228 h 419737"/>
                  <a:gd name="connsiteX1589" fmla="*/ 136925 w 418564"/>
                  <a:gd name="connsiteY1589" fmla="*/ 328297 h 419737"/>
                  <a:gd name="connsiteX1590" fmla="*/ 136373 w 418564"/>
                  <a:gd name="connsiteY1590" fmla="*/ 328918 h 419737"/>
                  <a:gd name="connsiteX1591" fmla="*/ 136373 w 418564"/>
                  <a:gd name="connsiteY1591" fmla="*/ 328918 h 419737"/>
                  <a:gd name="connsiteX1592" fmla="*/ 136373 w 418564"/>
                  <a:gd name="connsiteY1592" fmla="*/ 328918 h 419737"/>
                  <a:gd name="connsiteX1593" fmla="*/ 135752 w 418564"/>
                  <a:gd name="connsiteY1593" fmla="*/ 329608 h 419737"/>
                  <a:gd name="connsiteX1594" fmla="*/ 135752 w 418564"/>
                  <a:gd name="connsiteY1594" fmla="*/ 329608 h 419737"/>
                  <a:gd name="connsiteX1595" fmla="*/ 135752 w 418564"/>
                  <a:gd name="connsiteY1595" fmla="*/ 329608 h 419737"/>
                  <a:gd name="connsiteX1596" fmla="*/ 135268 w 418564"/>
                  <a:gd name="connsiteY1596" fmla="*/ 330092 h 419737"/>
                  <a:gd name="connsiteX1597" fmla="*/ 135199 w 418564"/>
                  <a:gd name="connsiteY1597" fmla="*/ 330161 h 419737"/>
                  <a:gd name="connsiteX1598" fmla="*/ 135130 w 418564"/>
                  <a:gd name="connsiteY1598" fmla="*/ 330230 h 419737"/>
                  <a:gd name="connsiteX1599" fmla="*/ 135130 w 418564"/>
                  <a:gd name="connsiteY1599" fmla="*/ 330230 h 419737"/>
                  <a:gd name="connsiteX1600" fmla="*/ 134509 w 418564"/>
                  <a:gd name="connsiteY1600" fmla="*/ 330851 h 419737"/>
                  <a:gd name="connsiteX1601" fmla="*/ 134509 w 418564"/>
                  <a:gd name="connsiteY1601" fmla="*/ 330851 h 419737"/>
                  <a:gd name="connsiteX1602" fmla="*/ 134509 w 418564"/>
                  <a:gd name="connsiteY1602" fmla="*/ 330851 h 419737"/>
                  <a:gd name="connsiteX1603" fmla="*/ 133957 w 418564"/>
                  <a:gd name="connsiteY1603" fmla="*/ 331472 h 419737"/>
                  <a:gd name="connsiteX1604" fmla="*/ 133888 w 418564"/>
                  <a:gd name="connsiteY1604" fmla="*/ 331541 h 419737"/>
                  <a:gd name="connsiteX1605" fmla="*/ 133888 w 418564"/>
                  <a:gd name="connsiteY1605" fmla="*/ 331541 h 419737"/>
                  <a:gd name="connsiteX1606" fmla="*/ 133266 w 418564"/>
                  <a:gd name="connsiteY1606" fmla="*/ 332163 h 419737"/>
                  <a:gd name="connsiteX1607" fmla="*/ 132645 w 418564"/>
                  <a:gd name="connsiteY1607" fmla="*/ 332784 h 419737"/>
                  <a:gd name="connsiteX1608" fmla="*/ 132645 w 418564"/>
                  <a:gd name="connsiteY1608" fmla="*/ 332784 h 419737"/>
                  <a:gd name="connsiteX1609" fmla="*/ 131955 w 418564"/>
                  <a:gd name="connsiteY1609" fmla="*/ 333405 h 419737"/>
                  <a:gd name="connsiteX1610" fmla="*/ 131886 w 418564"/>
                  <a:gd name="connsiteY1610" fmla="*/ 333474 h 419737"/>
                  <a:gd name="connsiteX1611" fmla="*/ 131264 w 418564"/>
                  <a:gd name="connsiteY1611" fmla="*/ 334027 h 419737"/>
                  <a:gd name="connsiteX1612" fmla="*/ 131126 w 418564"/>
                  <a:gd name="connsiteY1612" fmla="*/ 334096 h 419737"/>
                  <a:gd name="connsiteX1613" fmla="*/ 130574 w 418564"/>
                  <a:gd name="connsiteY1613" fmla="*/ 334648 h 419737"/>
                  <a:gd name="connsiteX1614" fmla="*/ 130574 w 418564"/>
                  <a:gd name="connsiteY1614" fmla="*/ 334648 h 419737"/>
                  <a:gd name="connsiteX1615" fmla="*/ 129884 w 418564"/>
                  <a:gd name="connsiteY1615" fmla="*/ 335269 h 419737"/>
                  <a:gd name="connsiteX1616" fmla="*/ 129884 w 418564"/>
                  <a:gd name="connsiteY1616" fmla="*/ 335269 h 419737"/>
                  <a:gd name="connsiteX1617" fmla="*/ 129193 w 418564"/>
                  <a:gd name="connsiteY1617" fmla="*/ 335891 h 419737"/>
                  <a:gd name="connsiteX1618" fmla="*/ 129193 w 418564"/>
                  <a:gd name="connsiteY1618" fmla="*/ 335891 h 419737"/>
                  <a:gd name="connsiteX1619" fmla="*/ 128503 w 418564"/>
                  <a:gd name="connsiteY1619" fmla="*/ 336443 h 419737"/>
                  <a:gd name="connsiteX1620" fmla="*/ 128434 w 418564"/>
                  <a:gd name="connsiteY1620" fmla="*/ 336512 h 419737"/>
                  <a:gd name="connsiteX1621" fmla="*/ 127812 w 418564"/>
                  <a:gd name="connsiteY1621" fmla="*/ 336995 h 419737"/>
                  <a:gd name="connsiteX1622" fmla="*/ 127743 w 418564"/>
                  <a:gd name="connsiteY1622" fmla="*/ 337064 h 419737"/>
                  <a:gd name="connsiteX1623" fmla="*/ 127743 w 418564"/>
                  <a:gd name="connsiteY1623" fmla="*/ 337064 h 419737"/>
                  <a:gd name="connsiteX1624" fmla="*/ 127674 w 418564"/>
                  <a:gd name="connsiteY1624" fmla="*/ 337133 h 419737"/>
                  <a:gd name="connsiteX1625" fmla="*/ 126501 w 418564"/>
                  <a:gd name="connsiteY1625" fmla="*/ 338031 h 419737"/>
                  <a:gd name="connsiteX1626" fmla="*/ 126432 w 418564"/>
                  <a:gd name="connsiteY1626" fmla="*/ 338100 h 419737"/>
                  <a:gd name="connsiteX1627" fmla="*/ 126363 w 418564"/>
                  <a:gd name="connsiteY1627" fmla="*/ 338169 h 419737"/>
                  <a:gd name="connsiteX1628" fmla="*/ 126294 w 418564"/>
                  <a:gd name="connsiteY1628" fmla="*/ 338238 h 419737"/>
                  <a:gd name="connsiteX1629" fmla="*/ 125603 w 418564"/>
                  <a:gd name="connsiteY1629" fmla="*/ 338721 h 419737"/>
                  <a:gd name="connsiteX1630" fmla="*/ 125534 w 418564"/>
                  <a:gd name="connsiteY1630" fmla="*/ 338721 h 419737"/>
                  <a:gd name="connsiteX1631" fmla="*/ 125534 w 418564"/>
                  <a:gd name="connsiteY1631" fmla="*/ 338721 h 419737"/>
                  <a:gd name="connsiteX1632" fmla="*/ 124844 w 418564"/>
                  <a:gd name="connsiteY1632" fmla="*/ 339274 h 419737"/>
                  <a:gd name="connsiteX1633" fmla="*/ 124844 w 418564"/>
                  <a:gd name="connsiteY1633" fmla="*/ 339274 h 419737"/>
                  <a:gd name="connsiteX1634" fmla="*/ 124844 w 418564"/>
                  <a:gd name="connsiteY1634" fmla="*/ 339274 h 419737"/>
                  <a:gd name="connsiteX1635" fmla="*/ 124154 w 418564"/>
                  <a:gd name="connsiteY1635" fmla="*/ 339757 h 419737"/>
                  <a:gd name="connsiteX1636" fmla="*/ 124085 w 418564"/>
                  <a:gd name="connsiteY1636" fmla="*/ 339757 h 419737"/>
                  <a:gd name="connsiteX1637" fmla="*/ 123394 w 418564"/>
                  <a:gd name="connsiteY1637" fmla="*/ 340240 h 419737"/>
                  <a:gd name="connsiteX1638" fmla="*/ 123325 w 418564"/>
                  <a:gd name="connsiteY1638" fmla="*/ 340240 h 419737"/>
                  <a:gd name="connsiteX1639" fmla="*/ 122566 w 418564"/>
                  <a:gd name="connsiteY1639" fmla="*/ 340723 h 419737"/>
                  <a:gd name="connsiteX1640" fmla="*/ 122566 w 418564"/>
                  <a:gd name="connsiteY1640" fmla="*/ 340723 h 419737"/>
                  <a:gd name="connsiteX1641" fmla="*/ 122566 w 418564"/>
                  <a:gd name="connsiteY1641" fmla="*/ 340723 h 419737"/>
                  <a:gd name="connsiteX1642" fmla="*/ 121806 w 418564"/>
                  <a:gd name="connsiteY1642" fmla="*/ 341207 h 419737"/>
                  <a:gd name="connsiteX1643" fmla="*/ 121806 w 418564"/>
                  <a:gd name="connsiteY1643" fmla="*/ 341207 h 419737"/>
                  <a:gd name="connsiteX1644" fmla="*/ 121806 w 418564"/>
                  <a:gd name="connsiteY1644" fmla="*/ 341207 h 419737"/>
                  <a:gd name="connsiteX1645" fmla="*/ 121047 w 418564"/>
                  <a:gd name="connsiteY1645" fmla="*/ 341690 h 419737"/>
                  <a:gd name="connsiteX1646" fmla="*/ 121047 w 418564"/>
                  <a:gd name="connsiteY1646" fmla="*/ 341690 h 419737"/>
                  <a:gd name="connsiteX1647" fmla="*/ 120978 w 418564"/>
                  <a:gd name="connsiteY1647" fmla="*/ 341690 h 419737"/>
                  <a:gd name="connsiteX1648" fmla="*/ 120219 w 418564"/>
                  <a:gd name="connsiteY1648" fmla="*/ 342173 h 419737"/>
                  <a:gd name="connsiteX1649" fmla="*/ 120219 w 418564"/>
                  <a:gd name="connsiteY1649" fmla="*/ 342173 h 419737"/>
                  <a:gd name="connsiteX1650" fmla="*/ 120150 w 418564"/>
                  <a:gd name="connsiteY1650" fmla="*/ 342173 h 419737"/>
                  <a:gd name="connsiteX1651" fmla="*/ 119390 w 418564"/>
                  <a:gd name="connsiteY1651" fmla="*/ 342656 h 419737"/>
                  <a:gd name="connsiteX1652" fmla="*/ 119321 w 418564"/>
                  <a:gd name="connsiteY1652" fmla="*/ 342725 h 419737"/>
                  <a:gd name="connsiteX1653" fmla="*/ 119114 w 418564"/>
                  <a:gd name="connsiteY1653" fmla="*/ 342863 h 419737"/>
                  <a:gd name="connsiteX1654" fmla="*/ 119114 w 418564"/>
                  <a:gd name="connsiteY1654" fmla="*/ 342863 h 419737"/>
                  <a:gd name="connsiteX1655" fmla="*/ 118631 w 418564"/>
                  <a:gd name="connsiteY1655" fmla="*/ 343140 h 419737"/>
                  <a:gd name="connsiteX1656" fmla="*/ 118493 w 418564"/>
                  <a:gd name="connsiteY1656" fmla="*/ 343209 h 419737"/>
                  <a:gd name="connsiteX1657" fmla="*/ 118286 w 418564"/>
                  <a:gd name="connsiteY1657" fmla="*/ 343347 h 419737"/>
                  <a:gd name="connsiteX1658" fmla="*/ 117319 w 418564"/>
                  <a:gd name="connsiteY1658" fmla="*/ 343899 h 419737"/>
                  <a:gd name="connsiteX1659" fmla="*/ 117319 w 418564"/>
                  <a:gd name="connsiteY1659" fmla="*/ 343899 h 419737"/>
                  <a:gd name="connsiteX1660" fmla="*/ 116284 w 418564"/>
                  <a:gd name="connsiteY1660" fmla="*/ 344451 h 419737"/>
                  <a:gd name="connsiteX1661" fmla="*/ 115662 w 418564"/>
                  <a:gd name="connsiteY1661" fmla="*/ 344796 h 419737"/>
                  <a:gd name="connsiteX1662" fmla="*/ 115593 w 418564"/>
                  <a:gd name="connsiteY1662" fmla="*/ 344796 h 419737"/>
                  <a:gd name="connsiteX1663" fmla="*/ 115386 w 418564"/>
                  <a:gd name="connsiteY1663" fmla="*/ 344934 h 419737"/>
                  <a:gd name="connsiteX1664" fmla="*/ 115248 w 418564"/>
                  <a:gd name="connsiteY1664" fmla="*/ 345004 h 419737"/>
                  <a:gd name="connsiteX1665" fmla="*/ 115179 w 418564"/>
                  <a:gd name="connsiteY1665" fmla="*/ 345004 h 419737"/>
                  <a:gd name="connsiteX1666" fmla="*/ 114558 w 418564"/>
                  <a:gd name="connsiteY1666" fmla="*/ 345349 h 419737"/>
                  <a:gd name="connsiteX1667" fmla="*/ 114420 w 418564"/>
                  <a:gd name="connsiteY1667" fmla="*/ 345418 h 419737"/>
                  <a:gd name="connsiteX1668" fmla="*/ 114351 w 418564"/>
                  <a:gd name="connsiteY1668" fmla="*/ 345418 h 419737"/>
                  <a:gd name="connsiteX1669" fmla="*/ 112901 w 418564"/>
                  <a:gd name="connsiteY1669" fmla="*/ 346108 h 419737"/>
                  <a:gd name="connsiteX1670" fmla="*/ 112694 w 418564"/>
                  <a:gd name="connsiteY1670" fmla="*/ 346177 h 419737"/>
                  <a:gd name="connsiteX1671" fmla="*/ 112072 w 418564"/>
                  <a:gd name="connsiteY1671" fmla="*/ 346453 h 419737"/>
                  <a:gd name="connsiteX1672" fmla="*/ 112003 w 418564"/>
                  <a:gd name="connsiteY1672" fmla="*/ 346522 h 419737"/>
                  <a:gd name="connsiteX1673" fmla="*/ 111796 w 418564"/>
                  <a:gd name="connsiteY1673" fmla="*/ 346591 h 419737"/>
                  <a:gd name="connsiteX1674" fmla="*/ 111244 w 418564"/>
                  <a:gd name="connsiteY1674" fmla="*/ 346867 h 419737"/>
                  <a:gd name="connsiteX1675" fmla="*/ 111037 w 418564"/>
                  <a:gd name="connsiteY1675" fmla="*/ 346936 h 419737"/>
                  <a:gd name="connsiteX1676" fmla="*/ 111037 w 418564"/>
                  <a:gd name="connsiteY1676" fmla="*/ 346936 h 419737"/>
                  <a:gd name="connsiteX1677" fmla="*/ 110415 w 418564"/>
                  <a:gd name="connsiteY1677" fmla="*/ 347213 h 419737"/>
                  <a:gd name="connsiteX1678" fmla="*/ 110208 w 418564"/>
                  <a:gd name="connsiteY1678" fmla="*/ 347282 h 419737"/>
                  <a:gd name="connsiteX1679" fmla="*/ 110139 w 418564"/>
                  <a:gd name="connsiteY1679" fmla="*/ 347282 h 419737"/>
                  <a:gd name="connsiteX1680" fmla="*/ 109518 w 418564"/>
                  <a:gd name="connsiteY1680" fmla="*/ 347558 h 419737"/>
                  <a:gd name="connsiteX1681" fmla="*/ 109518 w 418564"/>
                  <a:gd name="connsiteY1681" fmla="*/ 347558 h 419737"/>
                  <a:gd name="connsiteX1682" fmla="*/ 108482 w 418564"/>
                  <a:gd name="connsiteY1682" fmla="*/ 347972 h 419737"/>
                  <a:gd name="connsiteX1683" fmla="*/ 106066 w 418564"/>
                  <a:gd name="connsiteY1683" fmla="*/ 348869 h 419737"/>
                  <a:gd name="connsiteX1684" fmla="*/ 105859 w 418564"/>
                  <a:gd name="connsiteY1684" fmla="*/ 348939 h 419737"/>
                  <a:gd name="connsiteX1685" fmla="*/ 105859 w 418564"/>
                  <a:gd name="connsiteY1685" fmla="*/ 348939 h 419737"/>
                  <a:gd name="connsiteX1686" fmla="*/ 105169 w 418564"/>
                  <a:gd name="connsiteY1686" fmla="*/ 349146 h 419737"/>
                  <a:gd name="connsiteX1687" fmla="*/ 104962 w 418564"/>
                  <a:gd name="connsiteY1687" fmla="*/ 349215 h 419737"/>
                  <a:gd name="connsiteX1688" fmla="*/ 104893 w 418564"/>
                  <a:gd name="connsiteY1688" fmla="*/ 349215 h 419737"/>
                  <a:gd name="connsiteX1689" fmla="*/ 103374 w 418564"/>
                  <a:gd name="connsiteY1689" fmla="*/ 349698 h 419737"/>
                  <a:gd name="connsiteX1690" fmla="*/ 101372 w 418564"/>
                  <a:gd name="connsiteY1690" fmla="*/ 350250 h 419737"/>
                  <a:gd name="connsiteX1691" fmla="*/ 100750 w 418564"/>
                  <a:gd name="connsiteY1691" fmla="*/ 350457 h 419737"/>
                  <a:gd name="connsiteX1692" fmla="*/ 100681 w 418564"/>
                  <a:gd name="connsiteY1692" fmla="*/ 350457 h 419737"/>
                  <a:gd name="connsiteX1693" fmla="*/ 100474 w 418564"/>
                  <a:gd name="connsiteY1693" fmla="*/ 350526 h 419737"/>
                  <a:gd name="connsiteX1694" fmla="*/ 98956 w 418564"/>
                  <a:gd name="connsiteY1694" fmla="*/ 350872 h 419737"/>
                  <a:gd name="connsiteX1695" fmla="*/ 98748 w 418564"/>
                  <a:gd name="connsiteY1695" fmla="*/ 350941 h 419737"/>
                  <a:gd name="connsiteX1696" fmla="*/ 98679 w 418564"/>
                  <a:gd name="connsiteY1696" fmla="*/ 350941 h 419737"/>
                  <a:gd name="connsiteX1697" fmla="*/ 97851 w 418564"/>
                  <a:gd name="connsiteY1697" fmla="*/ 351148 h 419737"/>
                  <a:gd name="connsiteX1698" fmla="*/ 97161 w 418564"/>
                  <a:gd name="connsiteY1698" fmla="*/ 351286 h 419737"/>
                  <a:gd name="connsiteX1699" fmla="*/ 97092 w 418564"/>
                  <a:gd name="connsiteY1699" fmla="*/ 351286 h 419737"/>
                  <a:gd name="connsiteX1700" fmla="*/ 96470 w 418564"/>
                  <a:gd name="connsiteY1700" fmla="*/ 351424 h 419737"/>
                  <a:gd name="connsiteX1701" fmla="*/ 96056 w 418564"/>
                  <a:gd name="connsiteY1701" fmla="*/ 351493 h 419737"/>
                  <a:gd name="connsiteX1702" fmla="*/ 95987 w 418564"/>
                  <a:gd name="connsiteY1702" fmla="*/ 351493 h 419737"/>
                  <a:gd name="connsiteX1703" fmla="*/ 95987 w 418564"/>
                  <a:gd name="connsiteY1703" fmla="*/ 351493 h 419737"/>
                  <a:gd name="connsiteX1704" fmla="*/ 95366 w 418564"/>
                  <a:gd name="connsiteY1704" fmla="*/ 351631 h 419737"/>
                  <a:gd name="connsiteX1705" fmla="*/ 94468 w 418564"/>
                  <a:gd name="connsiteY1705" fmla="*/ 351769 h 419737"/>
                  <a:gd name="connsiteX1706" fmla="*/ 94192 w 418564"/>
                  <a:gd name="connsiteY1706" fmla="*/ 351838 h 419737"/>
                  <a:gd name="connsiteX1707" fmla="*/ 94123 w 418564"/>
                  <a:gd name="connsiteY1707" fmla="*/ 351838 h 419737"/>
                  <a:gd name="connsiteX1708" fmla="*/ 91638 w 418564"/>
                  <a:gd name="connsiteY1708" fmla="*/ 352183 h 419737"/>
                  <a:gd name="connsiteX1709" fmla="*/ 91638 w 418564"/>
                  <a:gd name="connsiteY1709" fmla="*/ 352183 h 419737"/>
                  <a:gd name="connsiteX1710" fmla="*/ 91431 w 418564"/>
                  <a:gd name="connsiteY1710" fmla="*/ 352183 h 419737"/>
                  <a:gd name="connsiteX1711" fmla="*/ 91431 w 418564"/>
                  <a:gd name="connsiteY1711" fmla="*/ 352183 h 419737"/>
                  <a:gd name="connsiteX1712" fmla="*/ 90740 w 418564"/>
                  <a:gd name="connsiteY1712" fmla="*/ 352252 h 419737"/>
                  <a:gd name="connsiteX1713" fmla="*/ 90533 w 418564"/>
                  <a:gd name="connsiteY1713" fmla="*/ 352252 h 419737"/>
                  <a:gd name="connsiteX1714" fmla="*/ 90533 w 418564"/>
                  <a:gd name="connsiteY1714" fmla="*/ 352252 h 419737"/>
                  <a:gd name="connsiteX1715" fmla="*/ 89843 w 418564"/>
                  <a:gd name="connsiteY1715" fmla="*/ 352321 h 419737"/>
                  <a:gd name="connsiteX1716" fmla="*/ 89636 w 418564"/>
                  <a:gd name="connsiteY1716" fmla="*/ 352321 h 419737"/>
                  <a:gd name="connsiteX1717" fmla="*/ 89636 w 418564"/>
                  <a:gd name="connsiteY1717" fmla="*/ 352321 h 419737"/>
                  <a:gd name="connsiteX1718" fmla="*/ 88945 w 418564"/>
                  <a:gd name="connsiteY1718" fmla="*/ 352390 h 419737"/>
                  <a:gd name="connsiteX1719" fmla="*/ 88738 w 418564"/>
                  <a:gd name="connsiteY1719" fmla="*/ 352390 h 419737"/>
                  <a:gd name="connsiteX1720" fmla="*/ 88669 w 418564"/>
                  <a:gd name="connsiteY1720" fmla="*/ 352390 h 419737"/>
                  <a:gd name="connsiteX1721" fmla="*/ 88393 w 418564"/>
                  <a:gd name="connsiteY1721" fmla="*/ 352390 h 419737"/>
                  <a:gd name="connsiteX1722" fmla="*/ 143208 w 418564"/>
                  <a:gd name="connsiteY1722" fmla="*/ 319598 h 419737"/>
                  <a:gd name="connsiteX1723" fmla="*/ 143208 w 418564"/>
                  <a:gd name="connsiteY1723" fmla="*/ 319598 h 419737"/>
                  <a:gd name="connsiteX1724" fmla="*/ 212036 w 418564"/>
                  <a:gd name="connsiteY1724" fmla="*/ 338031 h 419737"/>
                  <a:gd name="connsiteX1725" fmla="*/ 242964 w 418564"/>
                  <a:gd name="connsiteY1725" fmla="*/ 394640 h 419737"/>
                  <a:gd name="connsiteX1726" fmla="*/ 242964 w 418564"/>
                  <a:gd name="connsiteY1726" fmla="*/ 394640 h 419737"/>
                  <a:gd name="connsiteX1727" fmla="*/ 242895 w 418564"/>
                  <a:gd name="connsiteY1727" fmla="*/ 394571 h 419737"/>
                  <a:gd name="connsiteX1728" fmla="*/ 242895 w 418564"/>
                  <a:gd name="connsiteY1728" fmla="*/ 394571 h 419737"/>
                  <a:gd name="connsiteX1729" fmla="*/ 242550 w 418564"/>
                  <a:gd name="connsiteY1729" fmla="*/ 394364 h 419737"/>
                  <a:gd name="connsiteX1730" fmla="*/ 242481 w 418564"/>
                  <a:gd name="connsiteY1730" fmla="*/ 394295 h 419737"/>
                  <a:gd name="connsiteX1731" fmla="*/ 242205 w 418564"/>
                  <a:gd name="connsiteY1731" fmla="*/ 394088 h 419737"/>
                  <a:gd name="connsiteX1732" fmla="*/ 242205 w 418564"/>
                  <a:gd name="connsiteY1732" fmla="*/ 394088 h 419737"/>
                  <a:gd name="connsiteX1733" fmla="*/ 242205 w 418564"/>
                  <a:gd name="connsiteY1733" fmla="*/ 394088 h 419737"/>
                  <a:gd name="connsiteX1734" fmla="*/ 241515 w 418564"/>
                  <a:gd name="connsiteY1734" fmla="*/ 393605 h 419737"/>
                  <a:gd name="connsiteX1735" fmla="*/ 241376 w 418564"/>
                  <a:gd name="connsiteY1735" fmla="*/ 393536 h 419737"/>
                  <a:gd name="connsiteX1736" fmla="*/ 240755 w 418564"/>
                  <a:gd name="connsiteY1736" fmla="*/ 393052 h 419737"/>
                  <a:gd name="connsiteX1737" fmla="*/ 240686 w 418564"/>
                  <a:gd name="connsiteY1737" fmla="*/ 392983 h 419737"/>
                  <a:gd name="connsiteX1738" fmla="*/ 240272 w 418564"/>
                  <a:gd name="connsiteY1738" fmla="*/ 392707 h 419737"/>
                  <a:gd name="connsiteX1739" fmla="*/ 240134 w 418564"/>
                  <a:gd name="connsiteY1739" fmla="*/ 392638 h 419737"/>
                  <a:gd name="connsiteX1740" fmla="*/ 239927 w 418564"/>
                  <a:gd name="connsiteY1740" fmla="*/ 392500 h 419737"/>
                  <a:gd name="connsiteX1741" fmla="*/ 239927 w 418564"/>
                  <a:gd name="connsiteY1741" fmla="*/ 392500 h 419737"/>
                  <a:gd name="connsiteX1742" fmla="*/ 239858 w 418564"/>
                  <a:gd name="connsiteY1742" fmla="*/ 392500 h 419737"/>
                  <a:gd name="connsiteX1743" fmla="*/ 239236 w 418564"/>
                  <a:gd name="connsiteY1743" fmla="*/ 392086 h 419737"/>
                  <a:gd name="connsiteX1744" fmla="*/ 239236 w 418564"/>
                  <a:gd name="connsiteY1744" fmla="*/ 392086 h 419737"/>
                  <a:gd name="connsiteX1745" fmla="*/ 239167 w 418564"/>
                  <a:gd name="connsiteY1745" fmla="*/ 392017 h 419737"/>
                  <a:gd name="connsiteX1746" fmla="*/ 238684 w 418564"/>
                  <a:gd name="connsiteY1746" fmla="*/ 391672 h 419737"/>
                  <a:gd name="connsiteX1747" fmla="*/ 238546 w 418564"/>
                  <a:gd name="connsiteY1747" fmla="*/ 391534 h 419737"/>
                  <a:gd name="connsiteX1748" fmla="*/ 238408 w 418564"/>
                  <a:gd name="connsiteY1748" fmla="*/ 391396 h 419737"/>
                  <a:gd name="connsiteX1749" fmla="*/ 238339 w 418564"/>
                  <a:gd name="connsiteY1749" fmla="*/ 391396 h 419737"/>
                  <a:gd name="connsiteX1750" fmla="*/ 237787 w 418564"/>
                  <a:gd name="connsiteY1750" fmla="*/ 390912 h 419737"/>
                  <a:gd name="connsiteX1751" fmla="*/ 237718 w 418564"/>
                  <a:gd name="connsiteY1751" fmla="*/ 390843 h 419737"/>
                  <a:gd name="connsiteX1752" fmla="*/ 237718 w 418564"/>
                  <a:gd name="connsiteY1752" fmla="*/ 390843 h 419737"/>
                  <a:gd name="connsiteX1753" fmla="*/ 237718 w 418564"/>
                  <a:gd name="connsiteY1753" fmla="*/ 390843 h 419737"/>
                  <a:gd name="connsiteX1754" fmla="*/ 237027 w 418564"/>
                  <a:gd name="connsiteY1754" fmla="*/ 390291 h 419737"/>
                  <a:gd name="connsiteX1755" fmla="*/ 237027 w 418564"/>
                  <a:gd name="connsiteY1755" fmla="*/ 390291 h 419737"/>
                  <a:gd name="connsiteX1756" fmla="*/ 237027 w 418564"/>
                  <a:gd name="connsiteY1756" fmla="*/ 390291 h 419737"/>
                  <a:gd name="connsiteX1757" fmla="*/ 236337 w 418564"/>
                  <a:gd name="connsiteY1757" fmla="*/ 389739 h 419737"/>
                  <a:gd name="connsiteX1758" fmla="*/ 236337 w 418564"/>
                  <a:gd name="connsiteY1758" fmla="*/ 389739 h 419737"/>
                  <a:gd name="connsiteX1759" fmla="*/ 236337 w 418564"/>
                  <a:gd name="connsiteY1759" fmla="*/ 389739 h 419737"/>
                  <a:gd name="connsiteX1760" fmla="*/ 235646 w 418564"/>
                  <a:gd name="connsiteY1760" fmla="*/ 389117 h 419737"/>
                  <a:gd name="connsiteX1761" fmla="*/ 235646 w 418564"/>
                  <a:gd name="connsiteY1761" fmla="*/ 389117 h 419737"/>
                  <a:gd name="connsiteX1762" fmla="*/ 235646 w 418564"/>
                  <a:gd name="connsiteY1762" fmla="*/ 389117 h 419737"/>
                  <a:gd name="connsiteX1763" fmla="*/ 235163 w 418564"/>
                  <a:gd name="connsiteY1763" fmla="*/ 388703 h 419737"/>
                  <a:gd name="connsiteX1764" fmla="*/ 235025 w 418564"/>
                  <a:gd name="connsiteY1764" fmla="*/ 388565 h 419737"/>
                  <a:gd name="connsiteX1765" fmla="*/ 235025 w 418564"/>
                  <a:gd name="connsiteY1765" fmla="*/ 388565 h 419737"/>
                  <a:gd name="connsiteX1766" fmla="*/ 235025 w 418564"/>
                  <a:gd name="connsiteY1766" fmla="*/ 388565 h 419737"/>
                  <a:gd name="connsiteX1767" fmla="*/ 234404 w 418564"/>
                  <a:gd name="connsiteY1767" fmla="*/ 387944 h 419737"/>
                  <a:gd name="connsiteX1768" fmla="*/ 233713 w 418564"/>
                  <a:gd name="connsiteY1768" fmla="*/ 387322 h 419737"/>
                  <a:gd name="connsiteX1769" fmla="*/ 233713 w 418564"/>
                  <a:gd name="connsiteY1769" fmla="*/ 387322 h 419737"/>
                  <a:gd name="connsiteX1770" fmla="*/ 233092 w 418564"/>
                  <a:gd name="connsiteY1770" fmla="*/ 386701 h 419737"/>
                  <a:gd name="connsiteX1771" fmla="*/ 233023 w 418564"/>
                  <a:gd name="connsiteY1771" fmla="*/ 386701 h 419737"/>
                  <a:gd name="connsiteX1772" fmla="*/ 232402 w 418564"/>
                  <a:gd name="connsiteY1772" fmla="*/ 386080 h 419737"/>
                  <a:gd name="connsiteX1773" fmla="*/ 232402 w 418564"/>
                  <a:gd name="connsiteY1773" fmla="*/ 386080 h 419737"/>
                  <a:gd name="connsiteX1774" fmla="*/ 232402 w 418564"/>
                  <a:gd name="connsiteY1774" fmla="*/ 386080 h 419737"/>
                  <a:gd name="connsiteX1775" fmla="*/ 232333 w 418564"/>
                  <a:gd name="connsiteY1775" fmla="*/ 386011 h 419737"/>
                  <a:gd name="connsiteX1776" fmla="*/ 232333 w 418564"/>
                  <a:gd name="connsiteY1776" fmla="*/ 386011 h 419737"/>
                  <a:gd name="connsiteX1777" fmla="*/ 231780 w 418564"/>
                  <a:gd name="connsiteY1777" fmla="*/ 385458 h 419737"/>
                  <a:gd name="connsiteX1778" fmla="*/ 231711 w 418564"/>
                  <a:gd name="connsiteY1778" fmla="*/ 385458 h 419737"/>
                  <a:gd name="connsiteX1779" fmla="*/ 231711 w 418564"/>
                  <a:gd name="connsiteY1779" fmla="*/ 385458 h 419737"/>
                  <a:gd name="connsiteX1780" fmla="*/ 231090 w 418564"/>
                  <a:gd name="connsiteY1780" fmla="*/ 384837 h 419737"/>
                  <a:gd name="connsiteX1781" fmla="*/ 231021 w 418564"/>
                  <a:gd name="connsiteY1781" fmla="*/ 384768 h 419737"/>
                  <a:gd name="connsiteX1782" fmla="*/ 230538 w 418564"/>
                  <a:gd name="connsiteY1782" fmla="*/ 384216 h 419737"/>
                  <a:gd name="connsiteX1783" fmla="*/ 230469 w 418564"/>
                  <a:gd name="connsiteY1783" fmla="*/ 384147 h 419737"/>
                  <a:gd name="connsiteX1784" fmla="*/ 229847 w 418564"/>
                  <a:gd name="connsiteY1784" fmla="*/ 383456 h 419737"/>
                  <a:gd name="connsiteX1785" fmla="*/ 229847 w 418564"/>
                  <a:gd name="connsiteY1785" fmla="*/ 383456 h 419737"/>
                  <a:gd name="connsiteX1786" fmla="*/ 229847 w 418564"/>
                  <a:gd name="connsiteY1786" fmla="*/ 383456 h 419737"/>
                  <a:gd name="connsiteX1787" fmla="*/ 229364 w 418564"/>
                  <a:gd name="connsiteY1787" fmla="*/ 382904 h 419737"/>
                  <a:gd name="connsiteX1788" fmla="*/ 229226 w 418564"/>
                  <a:gd name="connsiteY1788" fmla="*/ 382766 h 419737"/>
                  <a:gd name="connsiteX1789" fmla="*/ 229226 w 418564"/>
                  <a:gd name="connsiteY1789" fmla="*/ 382766 h 419737"/>
                  <a:gd name="connsiteX1790" fmla="*/ 229226 w 418564"/>
                  <a:gd name="connsiteY1790" fmla="*/ 382766 h 419737"/>
                  <a:gd name="connsiteX1791" fmla="*/ 229088 w 418564"/>
                  <a:gd name="connsiteY1791" fmla="*/ 382628 h 419737"/>
                  <a:gd name="connsiteX1792" fmla="*/ 228605 w 418564"/>
                  <a:gd name="connsiteY1792" fmla="*/ 382007 h 419737"/>
                  <a:gd name="connsiteX1793" fmla="*/ 228605 w 418564"/>
                  <a:gd name="connsiteY1793" fmla="*/ 382007 h 419737"/>
                  <a:gd name="connsiteX1794" fmla="*/ 228398 w 418564"/>
                  <a:gd name="connsiteY1794" fmla="*/ 381800 h 419737"/>
                  <a:gd name="connsiteX1795" fmla="*/ 228398 w 418564"/>
                  <a:gd name="connsiteY1795" fmla="*/ 381800 h 419737"/>
                  <a:gd name="connsiteX1796" fmla="*/ 227569 w 418564"/>
                  <a:gd name="connsiteY1796" fmla="*/ 380764 h 419737"/>
                  <a:gd name="connsiteX1797" fmla="*/ 227569 w 418564"/>
                  <a:gd name="connsiteY1797" fmla="*/ 380695 h 419737"/>
                  <a:gd name="connsiteX1798" fmla="*/ 227500 w 418564"/>
                  <a:gd name="connsiteY1798" fmla="*/ 380626 h 419737"/>
                  <a:gd name="connsiteX1799" fmla="*/ 227431 w 418564"/>
                  <a:gd name="connsiteY1799" fmla="*/ 380557 h 419737"/>
                  <a:gd name="connsiteX1800" fmla="*/ 227362 w 418564"/>
                  <a:gd name="connsiteY1800" fmla="*/ 380419 h 419737"/>
                  <a:gd name="connsiteX1801" fmla="*/ 226948 w 418564"/>
                  <a:gd name="connsiteY1801" fmla="*/ 379936 h 419737"/>
                  <a:gd name="connsiteX1802" fmla="*/ 226879 w 418564"/>
                  <a:gd name="connsiteY1802" fmla="*/ 379867 h 419737"/>
                  <a:gd name="connsiteX1803" fmla="*/ 226327 w 418564"/>
                  <a:gd name="connsiteY1803" fmla="*/ 379176 h 419737"/>
                  <a:gd name="connsiteX1804" fmla="*/ 226327 w 418564"/>
                  <a:gd name="connsiteY1804" fmla="*/ 379176 h 419737"/>
                  <a:gd name="connsiteX1805" fmla="*/ 226258 w 418564"/>
                  <a:gd name="connsiteY1805" fmla="*/ 379107 h 419737"/>
                  <a:gd name="connsiteX1806" fmla="*/ 225774 w 418564"/>
                  <a:gd name="connsiteY1806" fmla="*/ 378417 h 419737"/>
                  <a:gd name="connsiteX1807" fmla="*/ 225774 w 418564"/>
                  <a:gd name="connsiteY1807" fmla="*/ 378417 h 419737"/>
                  <a:gd name="connsiteX1808" fmla="*/ 225774 w 418564"/>
                  <a:gd name="connsiteY1808" fmla="*/ 378417 h 419737"/>
                  <a:gd name="connsiteX1809" fmla="*/ 225291 w 418564"/>
                  <a:gd name="connsiteY1809" fmla="*/ 377726 h 419737"/>
                  <a:gd name="connsiteX1810" fmla="*/ 225291 w 418564"/>
                  <a:gd name="connsiteY1810" fmla="*/ 377726 h 419737"/>
                  <a:gd name="connsiteX1811" fmla="*/ 224808 w 418564"/>
                  <a:gd name="connsiteY1811" fmla="*/ 376967 h 419737"/>
                  <a:gd name="connsiteX1812" fmla="*/ 224808 w 418564"/>
                  <a:gd name="connsiteY1812" fmla="*/ 376967 h 419737"/>
                  <a:gd name="connsiteX1813" fmla="*/ 224808 w 418564"/>
                  <a:gd name="connsiteY1813" fmla="*/ 376967 h 419737"/>
                  <a:gd name="connsiteX1814" fmla="*/ 224325 w 418564"/>
                  <a:gd name="connsiteY1814" fmla="*/ 376208 h 419737"/>
                  <a:gd name="connsiteX1815" fmla="*/ 224325 w 418564"/>
                  <a:gd name="connsiteY1815" fmla="*/ 376208 h 419737"/>
                  <a:gd name="connsiteX1816" fmla="*/ 224325 w 418564"/>
                  <a:gd name="connsiteY1816" fmla="*/ 376208 h 419737"/>
                  <a:gd name="connsiteX1817" fmla="*/ 223841 w 418564"/>
                  <a:gd name="connsiteY1817" fmla="*/ 375448 h 419737"/>
                  <a:gd name="connsiteX1818" fmla="*/ 223841 w 418564"/>
                  <a:gd name="connsiteY1818" fmla="*/ 375448 h 419737"/>
                  <a:gd name="connsiteX1819" fmla="*/ 223841 w 418564"/>
                  <a:gd name="connsiteY1819" fmla="*/ 375448 h 419737"/>
                  <a:gd name="connsiteX1820" fmla="*/ 223358 w 418564"/>
                  <a:gd name="connsiteY1820" fmla="*/ 374689 h 419737"/>
                  <a:gd name="connsiteX1821" fmla="*/ 223358 w 418564"/>
                  <a:gd name="connsiteY1821" fmla="*/ 374689 h 419737"/>
                  <a:gd name="connsiteX1822" fmla="*/ 223358 w 418564"/>
                  <a:gd name="connsiteY1822" fmla="*/ 374620 h 419737"/>
                  <a:gd name="connsiteX1823" fmla="*/ 222875 w 418564"/>
                  <a:gd name="connsiteY1823" fmla="*/ 373860 h 419737"/>
                  <a:gd name="connsiteX1824" fmla="*/ 222875 w 418564"/>
                  <a:gd name="connsiteY1824" fmla="*/ 373860 h 419737"/>
                  <a:gd name="connsiteX1825" fmla="*/ 222875 w 418564"/>
                  <a:gd name="connsiteY1825" fmla="*/ 373791 h 419737"/>
                  <a:gd name="connsiteX1826" fmla="*/ 222461 w 418564"/>
                  <a:gd name="connsiteY1826" fmla="*/ 373032 h 419737"/>
                  <a:gd name="connsiteX1827" fmla="*/ 222461 w 418564"/>
                  <a:gd name="connsiteY1827" fmla="*/ 373032 h 419737"/>
                  <a:gd name="connsiteX1828" fmla="*/ 222392 w 418564"/>
                  <a:gd name="connsiteY1828" fmla="*/ 372963 h 419737"/>
                  <a:gd name="connsiteX1829" fmla="*/ 222115 w 418564"/>
                  <a:gd name="connsiteY1829" fmla="*/ 372480 h 419737"/>
                  <a:gd name="connsiteX1830" fmla="*/ 222046 w 418564"/>
                  <a:gd name="connsiteY1830" fmla="*/ 372342 h 419737"/>
                  <a:gd name="connsiteX1831" fmla="*/ 221977 w 418564"/>
                  <a:gd name="connsiteY1831" fmla="*/ 372204 h 419737"/>
                  <a:gd name="connsiteX1832" fmla="*/ 221908 w 418564"/>
                  <a:gd name="connsiteY1832" fmla="*/ 372066 h 419737"/>
                  <a:gd name="connsiteX1833" fmla="*/ 221908 w 418564"/>
                  <a:gd name="connsiteY1833" fmla="*/ 372066 h 419737"/>
                  <a:gd name="connsiteX1834" fmla="*/ 221839 w 418564"/>
                  <a:gd name="connsiteY1834" fmla="*/ 371996 h 419737"/>
                  <a:gd name="connsiteX1835" fmla="*/ 221770 w 418564"/>
                  <a:gd name="connsiteY1835" fmla="*/ 371927 h 419737"/>
                  <a:gd name="connsiteX1836" fmla="*/ 221287 w 418564"/>
                  <a:gd name="connsiteY1836" fmla="*/ 371168 h 419737"/>
                  <a:gd name="connsiteX1837" fmla="*/ 221287 w 418564"/>
                  <a:gd name="connsiteY1837" fmla="*/ 371168 h 419737"/>
                  <a:gd name="connsiteX1838" fmla="*/ 221080 w 418564"/>
                  <a:gd name="connsiteY1838" fmla="*/ 370754 h 419737"/>
                  <a:gd name="connsiteX1839" fmla="*/ 221080 w 418564"/>
                  <a:gd name="connsiteY1839" fmla="*/ 370754 h 419737"/>
                  <a:gd name="connsiteX1840" fmla="*/ 221080 w 418564"/>
                  <a:gd name="connsiteY1840" fmla="*/ 370754 h 419737"/>
                  <a:gd name="connsiteX1841" fmla="*/ 221011 w 418564"/>
                  <a:gd name="connsiteY1841" fmla="*/ 370685 h 419737"/>
                  <a:gd name="connsiteX1842" fmla="*/ 220735 w 418564"/>
                  <a:gd name="connsiteY1842" fmla="*/ 370133 h 419737"/>
                  <a:gd name="connsiteX1843" fmla="*/ 220735 w 418564"/>
                  <a:gd name="connsiteY1843" fmla="*/ 370063 h 419737"/>
                  <a:gd name="connsiteX1844" fmla="*/ 220597 w 418564"/>
                  <a:gd name="connsiteY1844" fmla="*/ 369787 h 419737"/>
                  <a:gd name="connsiteX1845" fmla="*/ 220528 w 418564"/>
                  <a:gd name="connsiteY1845" fmla="*/ 369718 h 419737"/>
                  <a:gd name="connsiteX1846" fmla="*/ 220390 w 418564"/>
                  <a:gd name="connsiteY1846" fmla="*/ 369511 h 419737"/>
                  <a:gd name="connsiteX1847" fmla="*/ 220321 w 418564"/>
                  <a:gd name="connsiteY1847" fmla="*/ 369373 h 419737"/>
                  <a:gd name="connsiteX1848" fmla="*/ 220113 w 418564"/>
                  <a:gd name="connsiteY1848" fmla="*/ 369028 h 419737"/>
                  <a:gd name="connsiteX1849" fmla="*/ 220044 w 418564"/>
                  <a:gd name="connsiteY1849" fmla="*/ 368959 h 419737"/>
                  <a:gd name="connsiteX1850" fmla="*/ 219975 w 418564"/>
                  <a:gd name="connsiteY1850" fmla="*/ 368752 h 419737"/>
                  <a:gd name="connsiteX1851" fmla="*/ 219630 w 418564"/>
                  <a:gd name="connsiteY1851" fmla="*/ 367992 h 419737"/>
                  <a:gd name="connsiteX1852" fmla="*/ 219630 w 418564"/>
                  <a:gd name="connsiteY1852" fmla="*/ 367992 h 419737"/>
                  <a:gd name="connsiteX1853" fmla="*/ 219216 w 418564"/>
                  <a:gd name="connsiteY1853" fmla="*/ 367164 h 419737"/>
                  <a:gd name="connsiteX1854" fmla="*/ 219216 w 418564"/>
                  <a:gd name="connsiteY1854" fmla="*/ 367164 h 419737"/>
                  <a:gd name="connsiteX1855" fmla="*/ 218940 w 418564"/>
                  <a:gd name="connsiteY1855" fmla="*/ 366612 h 419737"/>
                  <a:gd name="connsiteX1856" fmla="*/ 218871 w 418564"/>
                  <a:gd name="connsiteY1856" fmla="*/ 366543 h 419737"/>
                  <a:gd name="connsiteX1857" fmla="*/ 218526 w 418564"/>
                  <a:gd name="connsiteY1857" fmla="*/ 365783 h 419737"/>
                  <a:gd name="connsiteX1858" fmla="*/ 218457 w 418564"/>
                  <a:gd name="connsiteY1858" fmla="*/ 365714 h 419737"/>
                  <a:gd name="connsiteX1859" fmla="*/ 218249 w 418564"/>
                  <a:gd name="connsiteY1859" fmla="*/ 365300 h 419737"/>
                  <a:gd name="connsiteX1860" fmla="*/ 218180 w 418564"/>
                  <a:gd name="connsiteY1860" fmla="*/ 365162 h 419737"/>
                  <a:gd name="connsiteX1861" fmla="*/ 218042 w 418564"/>
                  <a:gd name="connsiteY1861" fmla="*/ 364886 h 419737"/>
                  <a:gd name="connsiteX1862" fmla="*/ 217973 w 418564"/>
                  <a:gd name="connsiteY1862" fmla="*/ 364748 h 419737"/>
                  <a:gd name="connsiteX1863" fmla="*/ 217973 w 418564"/>
                  <a:gd name="connsiteY1863" fmla="*/ 364748 h 419737"/>
                  <a:gd name="connsiteX1864" fmla="*/ 217904 w 418564"/>
                  <a:gd name="connsiteY1864" fmla="*/ 364679 h 419737"/>
                  <a:gd name="connsiteX1865" fmla="*/ 217628 w 418564"/>
                  <a:gd name="connsiteY1865" fmla="*/ 363988 h 419737"/>
                  <a:gd name="connsiteX1866" fmla="*/ 217628 w 418564"/>
                  <a:gd name="connsiteY1866" fmla="*/ 363919 h 419737"/>
                  <a:gd name="connsiteX1867" fmla="*/ 217559 w 418564"/>
                  <a:gd name="connsiteY1867" fmla="*/ 363712 h 419737"/>
                  <a:gd name="connsiteX1868" fmla="*/ 217421 w 418564"/>
                  <a:gd name="connsiteY1868" fmla="*/ 363298 h 419737"/>
                  <a:gd name="connsiteX1869" fmla="*/ 217352 w 418564"/>
                  <a:gd name="connsiteY1869" fmla="*/ 363229 h 419737"/>
                  <a:gd name="connsiteX1870" fmla="*/ 217352 w 418564"/>
                  <a:gd name="connsiteY1870" fmla="*/ 363160 h 419737"/>
                  <a:gd name="connsiteX1871" fmla="*/ 217352 w 418564"/>
                  <a:gd name="connsiteY1871" fmla="*/ 363091 h 419737"/>
                  <a:gd name="connsiteX1872" fmla="*/ 217283 w 418564"/>
                  <a:gd name="connsiteY1872" fmla="*/ 362884 h 419737"/>
                  <a:gd name="connsiteX1873" fmla="*/ 217007 w 418564"/>
                  <a:gd name="connsiteY1873" fmla="*/ 362193 h 419737"/>
                  <a:gd name="connsiteX1874" fmla="*/ 217007 w 418564"/>
                  <a:gd name="connsiteY1874" fmla="*/ 362193 h 419737"/>
                  <a:gd name="connsiteX1875" fmla="*/ 216800 w 418564"/>
                  <a:gd name="connsiteY1875" fmla="*/ 361641 h 419737"/>
                  <a:gd name="connsiteX1876" fmla="*/ 216731 w 418564"/>
                  <a:gd name="connsiteY1876" fmla="*/ 361503 h 419737"/>
                  <a:gd name="connsiteX1877" fmla="*/ 216731 w 418564"/>
                  <a:gd name="connsiteY1877" fmla="*/ 361503 h 419737"/>
                  <a:gd name="connsiteX1878" fmla="*/ 216662 w 418564"/>
                  <a:gd name="connsiteY1878" fmla="*/ 361365 h 419737"/>
                  <a:gd name="connsiteX1879" fmla="*/ 216455 w 418564"/>
                  <a:gd name="connsiteY1879" fmla="*/ 360744 h 419737"/>
                  <a:gd name="connsiteX1880" fmla="*/ 216385 w 418564"/>
                  <a:gd name="connsiteY1880" fmla="*/ 360537 h 419737"/>
                  <a:gd name="connsiteX1881" fmla="*/ 216316 w 418564"/>
                  <a:gd name="connsiteY1881" fmla="*/ 360329 h 419737"/>
                  <a:gd name="connsiteX1882" fmla="*/ 216247 w 418564"/>
                  <a:gd name="connsiteY1882" fmla="*/ 360191 h 419737"/>
                  <a:gd name="connsiteX1883" fmla="*/ 216040 w 418564"/>
                  <a:gd name="connsiteY1883" fmla="*/ 359501 h 419737"/>
                  <a:gd name="connsiteX1884" fmla="*/ 216040 w 418564"/>
                  <a:gd name="connsiteY1884" fmla="*/ 359432 h 419737"/>
                  <a:gd name="connsiteX1885" fmla="*/ 215833 w 418564"/>
                  <a:gd name="connsiteY1885" fmla="*/ 358811 h 419737"/>
                  <a:gd name="connsiteX1886" fmla="*/ 215833 w 418564"/>
                  <a:gd name="connsiteY1886" fmla="*/ 358811 h 419737"/>
                  <a:gd name="connsiteX1887" fmla="*/ 215833 w 418564"/>
                  <a:gd name="connsiteY1887" fmla="*/ 358811 h 419737"/>
                  <a:gd name="connsiteX1888" fmla="*/ 215833 w 418564"/>
                  <a:gd name="connsiteY1888" fmla="*/ 358811 h 419737"/>
                  <a:gd name="connsiteX1889" fmla="*/ 215833 w 418564"/>
                  <a:gd name="connsiteY1889" fmla="*/ 358811 h 419737"/>
                  <a:gd name="connsiteX1890" fmla="*/ 215833 w 418564"/>
                  <a:gd name="connsiteY1890" fmla="*/ 358673 h 419737"/>
                  <a:gd name="connsiteX1891" fmla="*/ 215764 w 418564"/>
                  <a:gd name="connsiteY1891" fmla="*/ 358465 h 419737"/>
                  <a:gd name="connsiteX1892" fmla="*/ 215557 w 418564"/>
                  <a:gd name="connsiteY1892" fmla="*/ 357775 h 419737"/>
                  <a:gd name="connsiteX1893" fmla="*/ 215557 w 418564"/>
                  <a:gd name="connsiteY1893" fmla="*/ 357775 h 419737"/>
                  <a:gd name="connsiteX1894" fmla="*/ 215488 w 418564"/>
                  <a:gd name="connsiteY1894" fmla="*/ 357499 h 419737"/>
                  <a:gd name="connsiteX1895" fmla="*/ 215488 w 418564"/>
                  <a:gd name="connsiteY1895" fmla="*/ 357430 h 419737"/>
                  <a:gd name="connsiteX1896" fmla="*/ 215350 w 418564"/>
                  <a:gd name="connsiteY1896" fmla="*/ 357016 h 419737"/>
                  <a:gd name="connsiteX1897" fmla="*/ 215281 w 418564"/>
                  <a:gd name="connsiteY1897" fmla="*/ 356740 h 419737"/>
                  <a:gd name="connsiteX1898" fmla="*/ 215074 w 418564"/>
                  <a:gd name="connsiteY1898" fmla="*/ 355911 h 419737"/>
                  <a:gd name="connsiteX1899" fmla="*/ 215074 w 418564"/>
                  <a:gd name="connsiteY1899" fmla="*/ 355842 h 419737"/>
                  <a:gd name="connsiteX1900" fmla="*/ 214867 w 418564"/>
                  <a:gd name="connsiteY1900" fmla="*/ 354945 h 419737"/>
                  <a:gd name="connsiteX1901" fmla="*/ 214867 w 418564"/>
                  <a:gd name="connsiteY1901" fmla="*/ 354945 h 419737"/>
                  <a:gd name="connsiteX1902" fmla="*/ 214660 w 418564"/>
                  <a:gd name="connsiteY1902" fmla="*/ 354047 h 419737"/>
                  <a:gd name="connsiteX1903" fmla="*/ 214660 w 418564"/>
                  <a:gd name="connsiteY1903" fmla="*/ 354047 h 419737"/>
                  <a:gd name="connsiteX1904" fmla="*/ 214521 w 418564"/>
                  <a:gd name="connsiteY1904" fmla="*/ 353564 h 419737"/>
                  <a:gd name="connsiteX1905" fmla="*/ 214521 w 418564"/>
                  <a:gd name="connsiteY1905" fmla="*/ 353426 h 419737"/>
                  <a:gd name="connsiteX1906" fmla="*/ 214521 w 418564"/>
                  <a:gd name="connsiteY1906" fmla="*/ 353288 h 419737"/>
                  <a:gd name="connsiteX1907" fmla="*/ 214383 w 418564"/>
                  <a:gd name="connsiteY1907" fmla="*/ 352735 h 419737"/>
                  <a:gd name="connsiteX1908" fmla="*/ 214383 w 418564"/>
                  <a:gd name="connsiteY1908" fmla="*/ 352735 h 419737"/>
                  <a:gd name="connsiteX1909" fmla="*/ 214314 w 418564"/>
                  <a:gd name="connsiteY1909" fmla="*/ 352459 h 419737"/>
                  <a:gd name="connsiteX1910" fmla="*/ 214314 w 418564"/>
                  <a:gd name="connsiteY1910" fmla="*/ 352390 h 419737"/>
                  <a:gd name="connsiteX1911" fmla="*/ 214245 w 418564"/>
                  <a:gd name="connsiteY1911" fmla="*/ 351976 h 419737"/>
                  <a:gd name="connsiteX1912" fmla="*/ 214245 w 418564"/>
                  <a:gd name="connsiteY1912" fmla="*/ 351907 h 419737"/>
                  <a:gd name="connsiteX1913" fmla="*/ 214107 w 418564"/>
                  <a:gd name="connsiteY1913" fmla="*/ 351355 h 419737"/>
                  <a:gd name="connsiteX1914" fmla="*/ 214107 w 418564"/>
                  <a:gd name="connsiteY1914" fmla="*/ 351286 h 419737"/>
                  <a:gd name="connsiteX1915" fmla="*/ 214107 w 418564"/>
                  <a:gd name="connsiteY1915" fmla="*/ 351286 h 419737"/>
                  <a:gd name="connsiteX1916" fmla="*/ 213969 w 418564"/>
                  <a:gd name="connsiteY1916" fmla="*/ 350457 h 419737"/>
                  <a:gd name="connsiteX1917" fmla="*/ 213969 w 418564"/>
                  <a:gd name="connsiteY1917" fmla="*/ 350319 h 419737"/>
                  <a:gd name="connsiteX1918" fmla="*/ 213969 w 418564"/>
                  <a:gd name="connsiteY1918" fmla="*/ 350319 h 419737"/>
                  <a:gd name="connsiteX1919" fmla="*/ 213969 w 418564"/>
                  <a:gd name="connsiteY1919" fmla="*/ 350181 h 419737"/>
                  <a:gd name="connsiteX1920" fmla="*/ 213831 w 418564"/>
                  <a:gd name="connsiteY1920" fmla="*/ 349560 h 419737"/>
                  <a:gd name="connsiteX1921" fmla="*/ 213831 w 418564"/>
                  <a:gd name="connsiteY1921" fmla="*/ 349560 h 419737"/>
                  <a:gd name="connsiteX1922" fmla="*/ 213693 w 418564"/>
                  <a:gd name="connsiteY1922" fmla="*/ 348662 h 419737"/>
                  <a:gd name="connsiteX1923" fmla="*/ 213693 w 418564"/>
                  <a:gd name="connsiteY1923" fmla="*/ 348662 h 419737"/>
                  <a:gd name="connsiteX1924" fmla="*/ 213555 w 418564"/>
                  <a:gd name="connsiteY1924" fmla="*/ 347765 h 419737"/>
                  <a:gd name="connsiteX1925" fmla="*/ 213555 w 418564"/>
                  <a:gd name="connsiteY1925" fmla="*/ 347765 h 419737"/>
                  <a:gd name="connsiteX1926" fmla="*/ 213486 w 418564"/>
                  <a:gd name="connsiteY1926" fmla="*/ 347213 h 419737"/>
                  <a:gd name="connsiteX1927" fmla="*/ 213486 w 418564"/>
                  <a:gd name="connsiteY1927" fmla="*/ 347213 h 419737"/>
                  <a:gd name="connsiteX1928" fmla="*/ 213486 w 418564"/>
                  <a:gd name="connsiteY1928" fmla="*/ 347144 h 419737"/>
                  <a:gd name="connsiteX1929" fmla="*/ 213486 w 418564"/>
                  <a:gd name="connsiteY1929" fmla="*/ 347006 h 419737"/>
                  <a:gd name="connsiteX1930" fmla="*/ 213417 w 418564"/>
                  <a:gd name="connsiteY1930" fmla="*/ 346315 h 419737"/>
                  <a:gd name="connsiteX1931" fmla="*/ 213417 w 418564"/>
                  <a:gd name="connsiteY1931" fmla="*/ 346246 h 419737"/>
                  <a:gd name="connsiteX1932" fmla="*/ 213417 w 418564"/>
                  <a:gd name="connsiteY1932" fmla="*/ 346108 h 419737"/>
                  <a:gd name="connsiteX1933" fmla="*/ 213417 w 418564"/>
                  <a:gd name="connsiteY1933" fmla="*/ 346108 h 419737"/>
                  <a:gd name="connsiteX1934" fmla="*/ 213348 w 418564"/>
                  <a:gd name="connsiteY1934" fmla="*/ 345418 h 419737"/>
                  <a:gd name="connsiteX1935" fmla="*/ 213348 w 418564"/>
                  <a:gd name="connsiteY1935" fmla="*/ 345349 h 419737"/>
                  <a:gd name="connsiteX1936" fmla="*/ 213348 w 418564"/>
                  <a:gd name="connsiteY1936" fmla="*/ 345073 h 419737"/>
                  <a:gd name="connsiteX1937" fmla="*/ 213348 w 418564"/>
                  <a:gd name="connsiteY1937" fmla="*/ 345073 h 419737"/>
                  <a:gd name="connsiteX1938" fmla="*/ 213279 w 418564"/>
                  <a:gd name="connsiteY1938" fmla="*/ 344727 h 419737"/>
                  <a:gd name="connsiteX1939" fmla="*/ 213279 w 418564"/>
                  <a:gd name="connsiteY1939" fmla="*/ 344658 h 419737"/>
                  <a:gd name="connsiteX1940" fmla="*/ 213210 w 418564"/>
                  <a:gd name="connsiteY1940" fmla="*/ 344106 h 419737"/>
                  <a:gd name="connsiteX1941" fmla="*/ 213210 w 418564"/>
                  <a:gd name="connsiteY1941" fmla="*/ 344106 h 419737"/>
                  <a:gd name="connsiteX1942" fmla="*/ 213210 w 418564"/>
                  <a:gd name="connsiteY1942" fmla="*/ 344106 h 419737"/>
                  <a:gd name="connsiteX1943" fmla="*/ 213210 w 418564"/>
                  <a:gd name="connsiteY1943" fmla="*/ 343830 h 419737"/>
                  <a:gd name="connsiteX1944" fmla="*/ 213210 w 418564"/>
                  <a:gd name="connsiteY1944" fmla="*/ 343761 h 419737"/>
                  <a:gd name="connsiteX1945" fmla="*/ 213141 w 418564"/>
                  <a:gd name="connsiteY1945" fmla="*/ 343209 h 419737"/>
                  <a:gd name="connsiteX1946" fmla="*/ 213141 w 418564"/>
                  <a:gd name="connsiteY1946" fmla="*/ 343071 h 419737"/>
                  <a:gd name="connsiteX1947" fmla="*/ 213141 w 418564"/>
                  <a:gd name="connsiteY1947" fmla="*/ 343071 h 419737"/>
                  <a:gd name="connsiteX1948" fmla="*/ 213072 w 418564"/>
                  <a:gd name="connsiteY1948" fmla="*/ 342242 h 419737"/>
                  <a:gd name="connsiteX1949" fmla="*/ 213072 w 418564"/>
                  <a:gd name="connsiteY1949" fmla="*/ 342242 h 419737"/>
                  <a:gd name="connsiteX1950" fmla="*/ 213003 w 418564"/>
                  <a:gd name="connsiteY1950" fmla="*/ 341552 h 419737"/>
                  <a:gd name="connsiteX1951" fmla="*/ 213003 w 418564"/>
                  <a:gd name="connsiteY1951" fmla="*/ 341276 h 419737"/>
                  <a:gd name="connsiteX1952" fmla="*/ 212934 w 418564"/>
                  <a:gd name="connsiteY1952" fmla="*/ 340447 h 419737"/>
                  <a:gd name="connsiteX1953" fmla="*/ 212934 w 418564"/>
                  <a:gd name="connsiteY1953" fmla="*/ 339757 h 419737"/>
                  <a:gd name="connsiteX1954" fmla="*/ 212934 w 418564"/>
                  <a:gd name="connsiteY1954" fmla="*/ 339757 h 419737"/>
                  <a:gd name="connsiteX1955" fmla="*/ 212934 w 418564"/>
                  <a:gd name="connsiteY1955" fmla="*/ 339274 h 419737"/>
                  <a:gd name="connsiteX1956" fmla="*/ 212934 w 418564"/>
                  <a:gd name="connsiteY1956" fmla="*/ 339204 h 419737"/>
                  <a:gd name="connsiteX1957" fmla="*/ 212036 w 418564"/>
                  <a:gd name="connsiteY1957" fmla="*/ 338031 h 419737"/>
                  <a:gd name="connsiteX1958" fmla="*/ 212036 w 418564"/>
                  <a:gd name="connsiteY1958" fmla="*/ 338031 h 4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Lst>
                <a:rect l="l" t="t" r="r" b="b"/>
                <a:pathLst>
                  <a:path w="418564" h="419737">
                    <a:moveTo>
                      <a:pt x="195330" y="101"/>
                    </a:moveTo>
                    <a:cubicBezTo>
                      <a:pt x="186700" y="6590"/>
                      <a:pt x="179382" y="14667"/>
                      <a:pt x="173721" y="23849"/>
                    </a:cubicBezTo>
                    <a:cubicBezTo>
                      <a:pt x="173928" y="23987"/>
                      <a:pt x="174136" y="24125"/>
                      <a:pt x="174274" y="24263"/>
                    </a:cubicBezTo>
                    <a:cubicBezTo>
                      <a:pt x="173928" y="24815"/>
                      <a:pt x="173583" y="25368"/>
                      <a:pt x="173307" y="25920"/>
                    </a:cubicBezTo>
                    <a:cubicBezTo>
                      <a:pt x="149490" y="67203"/>
                      <a:pt x="163642" y="119947"/>
                      <a:pt x="204857" y="143764"/>
                    </a:cubicBezTo>
                    <a:cubicBezTo>
                      <a:pt x="204857" y="143764"/>
                      <a:pt x="204857" y="143764"/>
                      <a:pt x="204857" y="143764"/>
                    </a:cubicBezTo>
                    <a:cubicBezTo>
                      <a:pt x="246140" y="167581"/>
                      <a:pt x="298883" y="153429"/>
                      <a:pt x="322701" y="112215"/>
                    </a:cubicBezTo>
                    <a:cubicBezTo>
                      <a:pt x="322701" y="112215"/>
                      <a:pt x="322701" y="112215"/>
                      <a:pt x="322701" y="112215"/>
                    </a:cubicBezTo>
                    <a:cubicBezTo>
                      <a:pt x="327464" y="103999"/>
                      <a:pt x="330778" y="95025"/>
                      <a:pt x="332642" y="85774"/>
                    </a:cubicBezTo>
                    <a:cubicBezTo>
                      <a:pt x="315935" y="100341"/>
                      <a:pt x="294258" y="107934"/>
                      <a:pt x="272097" y="106968"/>
                    </a:cubicBezTo>
                    <a:cubicBezTo>
                      <a:pt x="278173" y="94058"/>
                      <a:pt x="288045" y="83289"/>
                      <a:pt x="300540" y="76109"/>
                    </a:cubicBezTo>
                    <a:cubicBezTo>
                      <a:pt x="310965" y="70103"/>
                      <a:pt x="322217" y="66996"/>
                      <a:pt x="333401" y="66651"/>
                    </a:cubicBezTo>
                    <a:cubicBezTo>
                      <a:pt x="333125" y="55881"/>
                      <a:pt x="330778" y="45319"/>
                      <a:pt x="326567" y="35378"/>
                    </a:cubicBezTo>
                    <a:cubicBezTo>
                      <a:pt x="312207" y="36620"/>
                      <a:pt x="297917" y="40901"/>
                      <a:pt x="284662" y="48564"/>
                    </a:cubicBezTo>
                    <a:cubicBezTo>
                      <a:pt x="264642" y="60093"/>
                      <a:pt x="249178" y="78111"/>
                      <a:pt x="240686" y="99581"/>
                    </a:cubicBezTo>
                    <a:cubicBezTo>
                      <a:pt x="239651" y="99098"/>
                      <a:pt x="238615" y="98615"/>
                      <a:pt x="237579" y="98131"/>
                    </a:cubicBezTo>
                    <a:cubicBezTo>
                      <a:pt x="237579" y="97924"/>
                      <a:pt x="237649" y="97717"/>
                      <a:pt x="237649" y="97441"/>
                    </a:cubicBezTo>
                    <a:cubicBezTo>
                      <a:pt x="237649" y="97441"/>
                      <a:pt x="237649" y="97441"/>
                      <a:pt x="237649" y="97441"/>
                    </a:cubicBezTo>
                    <a:lnTo>
                      <a:pt x="237649" y="97441"/>
                    </a:lnTo>
                    <a:cubicBezTo>
                      <a:pt x="237649" y="97303"/>
                      <a:pt x="237718" y="97165"/>
                      <a:pt x="237718" y="97027"/>
                    </a:cubicBezTo>
                    <a:cubicBezTo>
                      <a:pt x="237787" y="96751"/>
                      <a:pt x="237787" y="96475"/>
                      <a:pt x="237856" y="96129"/>
                    </a:cubicBezTo>
                    <a:cubicBezTo>
                      <a:pt x="237856" y="95991"/>
                      <a:pt x="237856" y="95922"/>
                      <a:pt x="237856" y="95784"/>
                    </a:cubicBezTo>
                    <a:cubicBezTo>
                      <a:pt x="237925" y="95439"/>
                      <a:pt x="237925" y="95163"/>
                      <a:pt x="237994" y="94818"/>
                    </a:cubicBezTo>
                    <a:cubicBezTo>
                      <a:pt x="237994" y="94818"/>
                      <a:pt x="237994" y="94818"/>
                      <a:pt x="237994" y="94749"/>
                    </a:cubicBezTo>
                    <a:lnTo>
                      <a:pt x="237994" y="94749"/>
                    </a:lnTo>
                    <a:cubicBezTo>
                      <a:pt x="237994" y="94611"/>
                      <a:pt x="237994" y="94473"/>
                      <a:pt x="238063" y="94334"/>
                    </a:cubicBezTo>
                    <a:cubicBezTo>
                      <a:pt x="238063" y="94058"/>
                      <a:pt x="238132" y="93713"/>
                      <a:pt x="238132" y="93437"/>
                    </a:cubicBezTo>
                    <a:cubicBezTo>
                      <a:pt x="238132" y="93437"/>
                      <a:pt x="238132" y="93437"/>
                      <a:pt x="238132" y="93368"/>
                    </a:cubicBezTo>
                    <a:cubicBezTo>
                      <a:pt x="238132" y="93230"/>
                      <a:pt x="238132" y="93092"/>
                      <a:pt x="238201" y="92954"/>
                    </a:cubicBezTo>
                    <a:cubicBezTo>
                      <a:pt x="238201" y="92678"/>
                      <a:pt x="238270" y="92332"/>
                      <a:pt x="238270" y="92056"/>
                    </a:cubicBezTo>
                    <a:lnTo>
                      <a:pt x="238270" y="92125"/>
                    </a:lnTo>
                    <a:cubicBezTo>
                      <a:pt x="238339" y="91711"/>
                      <a:pt x="238339" y="91228"/>
                      <a:pt x="238339" y="90814"/>
                    </a:cubicBezTo>
                    <a:cubicBezTo>
                      <a:pt x="238339" y="90814"/>
                      <a:pt x="238339" y="90814"/>
                      <a:pt x="238339" y="90814"/>
                    </a:cubicBezTo>
                    <a:cubicBezTo>
                      <a:pt x="238339" y="90745"/>
                      <a:pt x="238339" y="90745"/>
                      <a:pt x="238339" y="90676"/>
                    </a:cubicBezTo>
                    <a:cubicBezTo>
                      <a:pt x="238339" y="90261"/>
                      <a:pt x="238408" y="89847"/>
                      <a:pt x="238408" y="89502"/>
                    </a:cubicBezTo>
                    <a:lnTo>
                      <a:pt x="238408" y="89502"/>
                    </a:lnTo>
                    <a:cubicBezTo>
                      <a:pt x="238546" y="87569"/>
                      <a:pt x="238546" y="85705"/>
                      <a:pt x="238546" y="83772"/>
                    </a:cubicBezTo>
                    <a:cubicBezTo>
                      <a:pt x="238546" y="83772"/>
                      <a:pt x="238546" y="83772"/>
                      <a:pt x="238546" y="83772"/>
                    </a:cubicBezTo>
                    <a:cubicBezTo>
                      <a:pt x="238546" y="83427"/>
                      <a:pt x="238546" y="83082"/>
                      <a:pt x="238546" y="82736"/>
                    </a:cubicBezTo>
                    <a:cubicBezTo>
                      <a:pt x="238546" y="82736"/>
                      <a:pt x="238546" y="82736"/>
                      <a:pt x="238546" y="82667"/>
                    </a:cubicBezTo>
                    <a:cubicBezTo>
                      <a:pt x="238546" y="82529"/>
                      <a:pt x="238546" y="82460"/>
                      <a:pt x="238546" y="82322"/>
                    </a:cubicBezTo>
                    <a:lnTo>
                      <a:pt x="238546" y="82322"/>
                    </a:lnTo>
                    <a:cubicBezTo>
                      <a:pt x="238546" y="81977"/>
                      <a:pt x="238546" y="81701"/>
                      <a:pt x="238546" y="81356"/>
                    </a:cubicBezTo>
                    <a:lnTo>
                      <a:pt x="238546" y="81356"/>
                    </a:lnTo>
                    <a:cubicBezTo>
                      <a:pt x="238546" y="80803"/>
                      <a:pt x="238546" y="80251"/>
                      <a:pt x="238477" y="79699"/>
                    </a:cubicBezTo>
                    <a:cubicBezTo>
                      <a:pt x="238477" y="79492"/>
                      <a:pt x="238477" y="79285"/>
                      <a:pt x="238477" y="79147"/>
                    </a:cubicBezTo>
                    <a:lnTo>
                      <a:pt x="238477" y="79078"/>
                    </a:lnTo>
                    <a:cubicBezTo>
                      <a:pt x="238477" y="79009"/>
                      <a:pt x="238477" y="78870"/>
                      <a:pt x="238477" y="78801"/>
                    </a:cubicBezTo>
                    <a:cubicBezTo>
                      <a:pt x="238477" y="78801"/>
                      <a:pt x="238477" y="78732"/>
                      <a:pt x="238477" y="78732"/>
                    </a:cubicBezTo>
                    <a:cubicBezTo>
                      <a:pt x="238477" y="78456"/>
                      <a:pt x="238477" y="78180"/>
                      <a:pt x="238408" y="77904"/>
                    </a:cubicBezTo>
                    <a:cubicBezTo>
                      <a:pt x="238408" y="77904"/>
                      <a:pt x="238408" y="77904"/>
                      <a:pt x="238408" y="77904"/>
                    </a:cubicBezTo>
                    <a:cubicBezTo>
                      <a:pt x="238339" y="77214"/>
                      <a:pt x="238339" y="76454"/>
                      <a:pt x="238270" y="75764"/>
                    </a:cubicBezTo>
                    <a:lnTo>
                      <a:pt x="238270" y="75695"/>
                    </a:lnTo>
                    <a:cubicBezTo>
                      <a:pt x="238270" y="75350"/>
                      <a:pt x="238201" y="75073"/>
                      <a:pt x="238201" y="74728"/>
                    </a:cubicBezTo>
                    <a:lnTo>
                      <a:pt x="238201" y="74728"/>
                    </a:lnTo>
                    <a:cubicBezTo>
                      <a:pt x="238201" y="74590"/>
                      <a:pt x="238201" y="74521"/>
                      <a:pt x="238201" y="74383"/>
                    </a:cubicBezTo>
                    <a:cubicBezTo>
                      <a:pt x="238201" y="74383"/>
                      <a:pt x="238201" y="74383"/>
                      <a:pt x="238201" y="74314"/>
                    </a:cubicBezTo>
                    <a:cubicBezTo>
                      <a:pt x="238201" y="73969"/>
                      <a:pt x="238132" y="73693"/>
                      <a:pt x="238132" y="73348"/>
                    </a:cubicBezTo>
                    <a:lnTo>
                      <a:pt x="238132" y="73279"/>
                    </a:lnTo>
                    <a:cubicBezTo>
                      <a:pt x="238132" y="73209"/>
                      <a:pt x="238132" y="73071"/>
                      <a:pt x="238132" y="73002"/>
                    </a:cubicBezTo>
                    <a:cubicBezTo>
                      <a:pt x="238132" y="73002"/>
                      <a:pt x="238132" y="72933"/>
                      <a:pt x="238132" y="72933"/>
                    </a:cubicBezTo>
                    <a:cubicBezTo>
                      <a:pt x="238063" y="72588"/>
                      <a:pt x="238063" y="72243"/>
                      <a:pt x="237994" y="71967"/>
                    </a:cubicBezTo>
                    <a:lnTo>
                      <a:pt x="237994" y="71967"/>
                    </a:lnTo>
                    <a:cubicBezTo>
                      <a:pt x="237994" y="71898"/>
                      <a:pt x="237994" y="71760"/>
                      <a:pt x="237994" y="71691"/>
                    </a:cubicBezTo>
                    <a:lnTo>
                      <a:pt x="237994" y="71691"/>
                    </a:lnTo>
                    <a:cubicBezTo>
                      <a:pt x="237925" y="71346"/>
                      <a:pt x="237925" y="71069"/>
                      <a:pt x="237856" y="70724"/>
                    </a:cubicBezTo>
                    <a:cubicBezTo>
                      <a:pt x="237856" y="70724"/>
                      <a:pt x="237856" y="70724"/>
                      <a:pt x="237856" y="70655"/>
                    </a:cubicBezTo>
                    <a:cubicBezTo>
                      <a:pt x="237856" y="70586"/>
                      <a:pt x="237856" y="70448"/>
                      <a:pt x="237787" y="70379"/>
                    </a:cubicBezTo>
                    <a:lnTo>
                      <a:pt x="237787" y="70310"/>
                    </a:lnTo>
                    <a:cubicBezTo>
                      <a:pt x="237718" y="69965"/>
                      <a:pt x="237718" y="69689"/>
                      <a:pt x="237649" y="69343"/>
                    </a:cubicBezTo>
                    <a:cubicBezTo>
                      <a:pt x="237649" y="69343"/>
                      <a:pt x="237649" y="69274"/>
                      <a:pt x="237649" y="69274"/>
                    </a:cubicBezTo>
                    <a:cubicBezTo>
                      <a:pt x="237649" y="69136"/>
                      <a:pt x="237649" y="69067"/>
                      <a:pt x="237579" y="68929"/>
                    </a:cubicBezTo>
                    <a:cubicBezTo>
                      <a:pt x="237579" y="68929"/>
                      <a:pt x="237579" y="68929"/>
                      <a:pt x="237579" y="68860"/>
                    </a:cubicBezTo>
                    <a:cubicBezTo>
                      <a:pt x="237579" y="68791"/>
                      <a:pt x="237579" y="68722"/>
                      <a:pt x="237579" y="68653"/>
                    </a:cubicBezTo>
                    <a:lnTo>
                      <a:pt x="237579" y="68584"/>
                    </a:lnTo>
                    <a:cubicBezTo>
                      <a:pt x="237441" y="67825"/>
                      <a:pt x="237372" y="67065"/>
                      <a:pt x="237234" y="66306"/>
                    </a:cubicBezTo>
                    <a:cubicBezTo>
                      <a:pt x="237165" y="65961"/>
                      <a:pt x="237096" y="65685"/>
                      <a:pt x="237096" y="65339"/>
                    </a:cubicBezTo>
                    <a:lnTo>
                      <a:pt x="237096" y="65270"/>
                    </a:lnTo>
                    <a:cubicBezTo>
                      <a:pt x="237096" y="65270"/>
                      <a:pt x="237096" y="65270"/>
                      <a:pt x="237096" y="65270"/>
                    </a:cubicBezTo>
                    <a:cubicBezTo>
                      <a:pt x="237027" y="65063"/>
                      <a:pt x="237027" y="64787"/>
                      <a:pt x="236958" y="64580"/>
                    </a:cubicBezTo>
                    <a:cubicBezTo>
                      <a:pt x="236958" y="64580"/>
                      <a:pt x="236958" y="64511"/>
                      <a:pt x="236958" y="64511"/>
                    </a:cubicBezTo>
                    <a:cubicBezTo>
                      <a:pt x="236889" y="64235"/>
                      <a:pt x="236820" y="63959"/>
                      <a:pt x="236820" y="63683"/>
                    </a:cubicBezTo>
                    <a:lnTo>
                      <a:pt x="236820" y="63614"/>
                    </a:lnTo>
                    <a:cubicBezTo>
                      <a:pt x="236751" y="63337"/>
                      <a:pt x="236682" y="62992"/>
                      <a:pt x="236613" y="62716"/>
                    </a:cubicBezTo>
                    <a:lnTo>
                      <a:pt x="236613" y="62716"/>
                    </a:lnTo>
                    <a:cubicBezTo>
                      <a:pt x="236613" y="62578"/>
                      <a:pt x="236544" y="62509"/>
                      <a:pt x="236544" y="62371"/>
                    </a:cubicBezTo>
                    <a:cubicBezTo>
                      <a:pt x="236544" y="62302"/>
                      <a:pt x="236544" y="62302"/>
                      <a:pt x="236544" y="62233"/>
                    </a:cubicBezTo>
                    <a:cubicBezTo>
                      <a:pt x="236544" y="62164"/>
                      <a:pt x="236544" y="62164"/>
                      <a:pt x="236475" y="62095"/>
                    </a:cubicBezTo>
                    <a:lnTo>
                      <a:pt x="236475" y="61957"/>
                    </a:lnTo>
                    <a:cubicBezTo>
                      <a:pt x="236337" y="61197"/>
                      <a:pt x="236130" y="60438"/>
                      <a:pt x="235992" y="59678"/>
                    </a:cubicBezTo>
                    <a:cubicBezTo>
                      <a:pt x="235992" y="59678"/>
                      <a:pt x="235992" y="59609"/>
                      <a:pt x="235992" y="59609"/>
                    </a:cubicBezTo>
                    <a:cubicBezTo>
                      <a:pt x="235923" y="59333"/>
                      <a:pt x="235854" y="58988"/>
                      <a:pt x="235785" y="58712"/>
                    </a:cubicBezTo>
                    <a:lnTo>
                      <a:pt x="235785" y="58712"/>
                    </a:lnTo>
                    <a:cubicBezTo>
                      <a:pt x="235785" y="58574"/>
                      <a:pt x="235715" y="58505"/>
                      <a:pt x="235715" y="58367"/>
                    </a:cubicBezTo>
                    <a:cubicBezTo>
                      <a:pt x="235715" y="58367"/>
                      <a:pt x="235715" y="58367"/>
                      <a:pt x="235715" y="58367"/>
                    </a:cubicBezTo>
                    <a:cubicBezTo>
                      <a:pt x="235646" y="58022"/>
                      <a:pt x="235577" y="57745"/>
                      <a:pt x="235439" y="57400"/>
                    </a:cubicBezTo>
                    <a:cubicBezTo>
                      <a:pt x="235439" y="57400"/>
                      <a:pt x="235439" y="57400"/>
                      <a:pt x="235439" y="57400"/>
                    </a:cubicBezTo>
                    <a:cubicBezTo>
                      <a:pt x="235439" y="57262"/>
                      <a:pt x="235370" y="57193"/>
                      <a:pt x="235370" y="57055"/>
                    </a:cubicBezTo>
                    <a:cubicBezTo>
                      <a:pt x="235370" y="56986"/>
                      <a:pt x="235301" y="56917"/>
                      <a:pt x="235301" y="56848"/>
                    </a:cubicBezTo>
                    <a:lnTo>
                      <a:pt x="235301" y="56848"/>
                    </a:lnTo>
                    <a:cubicBezTo>
                      <a:pt x="235301" y="56848"/>
                      <a:pt x="235301" y="56848"/>
                      <a:pt x="235301" y="56848"/>
                    </a:cubicBezTo>
                    <a:cubicBezTo>
                      <a:pt x="234818" y="55191"/>
                      <a:pt x="234335" y="53534"/>
                      <a:pt x="233852" y="51946"/>
                    </a:cubicBezTo>
                    <a:lnTo>
                      <a:pt x="233852" y="51946"/>
                    </a:lnTo>
                    <a:cubicBezTo>
                      <a:pt x="233713" y="51601"/>
                      <a:pt x="233644" y="51325"/>
                      <a:pt x="233506" y="50980"/>
                    </a:cubicBezTo>
                    <a:cubicBezTo>
                      <a:pt x="233506" y="50980"/>
                      <a:pt x="233506" y="50980"/>
                      <a:pt x="233506" y="50980"/>
                    </a:cubicBezTo>
                    <a:cubicBezTo>
                      <a:pt x="231366" y="44629"/>
                      <a:pt x="228605" y="38484"/>
                      <a:pt x="225222" y="32616"/>
                    </a:cubicBezTo>
                    <a:cubicBezTo>
                      <a:pt x="217490" y="19431"/>
                      <a:pt x="207273" y="8454"/>
                      <a:pt x="195330" y="101"/>
                    </a:cubicBezTo>
                    <a:lnTo>
                      <a:pt x="195330" y="101"/>
                    </a:lnTo>
                    <a:close/>
                    <a:moveTo>
                      <a:pt x="191878" y="40072"/>
                    </a:moveTo>
                    <a:cubicBezTo>
                      <a:pt x="193949" y="42696"/>
                      <a:pt x="195813" y="45457"/>
                      <a:pt x="197539" y="48357"/>
                    </a:cubicBezTo>
                    <a:cubicBezTo>
                      <a:pt x="199886" y="52361"/>
                      <a:pt x="201750" y="56641"/>
                      <a:pt x="203269" y="60990"/>
                    </a:cubicBezTo>
                    <a:cubicBezTo>
                      <a:pt x="203338" y="61197"/>
                      <a:pt x="203407" y="61404"/>
                      <a:pt x="203476" y="61611"/>
                    </a:cubicBezTo>
                    <a:cubicBezTo>
                      <a:pt x="203476" y="61611"/>
                      <a:pt x="203476" y="61611"/>
                      <a:pt x="203476" y="61611"/>
                    </a:cubicBezTo>
                    <a:cubicBezTo>
                      <a:pt x="203821" y="62716"/>
                      <a:pt x="204166" y="63890"/>
                      <a:pt x="204511" y="64994"/>
                    </a:cubicBezTo>
                    <a:cubicBezTo>
                      <a:pt x="204511" y="65063"/>
                      <a:pt x="204511" y="65132"/>
                      <a:pt x="204580" y="65132"/>
                    </a:cubicBezTo>
                    <a:lnTo>
                      <a:pt x="204580" y="65132"/>
                    </a:lnTo>
                    <a:cubicBezTo>
                      <a:pt x="204580" y="65132"/>
                      <a:pt x="204580" y="65132"/>
                      <a:pt x="204580" y="65201"/>
                    </a:cubicBezTo>
                    <a:cubicBezTo>
                      <a:pt x="204580" y="65270"/>
                      <a:pt x="204580" y="65339"/>
                      <a:pt x="204649" y="65339"/>
                    </a:cubicBezTo>
                    <a:cubicBezTo>
                      <a:pt x="204718" y="65547"/>
                      <a:pt x="204787" y="65754"/>
                      <a:pt x="204857" y="66030"/>
                    </a:cubicBezTo>
                    <a:cubicBezTo>
                      <a:pt x="204857" y="66099"/>
                      <a:pt x="204857" y="66168"/>
                      <a:pt x="204926" y="66237"/>
                    </a:cubicBezTo>
                    <a:cubicBezTo>
                      <a:pt x="204926" y="66237"/>
                      <a:pt x="204926" y="66237"/>
                      <a:pt x="204926" y="66306"/>
                    </a:cubicBezTo>
                    <a:cubicBezTo>
                      <a:pt x="204995" y="66513"/>
                      <a:pt x="205064" y="66789"/>
                      <a:pt x="205064" y="66996"/>
                    </a:cubicBezTo>
                    <a:cubicBezTo>
                      <a:pt x="205202" y="67549"/>
                      <a:pt x="205271" y="68032"/>
                      <a:pt x="205409" y="68584"/>
                    </a:cubicBezTo>
                    <a:cubicBezTo>
                      <a:pt x="205409" y="68653"/>
                      <a:pt x="205409" y="68653"/>
                      <a:pt x="205409" y="68722"/>
                    </a:cubicBezTo>
                    <a:cubicBezTo>
                      <a:pt x="205409" y="68722"/>
                      <a:pt x="205409" y="68722"/>
                      <a:pt x="205409" y="68722"/>
                    </a:cubicBezTo>
                    <a:cubicBezTo>
                      <a:pt x="205409" y="68791"/>
                      <a:pt x="205409" y="68791"/>
                      <a:pt x="205409" y="68860"/>
                    </a:cubicBezTo>
                    <a:cubicBezTo>
                      <a:pt x="205409" y="68860"/>
                      <a:pt x="205409" y="68860"/>
                      <a:pt x="205409" y="68860"/>
                    </a:cubicBezTo>
                    <a:cubicBezTo>
                      <a:pt x="205409" y="68860"/>
                      <a:pt x="205409" y="68929"/>
                      <a:pt x="205409" y="68929"/>
                    </a:cubicBezTo>
                    <a:cubicBezTo>
                      <a:pt x="205409" y="68929"/>
                      <a:pt x="205409" y="68929"/>
                      <a:pt x="205409" y="68929"/>
                    </a:cubicBezTo>
                    <a:cubicBezTo>
                      <a:pt x="205478" y="69136"/>
                      <a:pt x="205478" y="69412"/>
                      <a:pt x="205547" y="69620"/>
                    </a:cubicBezTo>
                    <a:cubicBezTo>
                      <a:pt x="205547" y="69620"/>
                      <a:pt x="205547" y="69689"/>
                      <a:pt x="205547" y="69689"/>
                    </a:cubicBezTo>
                    <a:cubicBezTo>
                      <a:pt x="205616" y="69896"/>
                      <a:pt x="205616" y="70103"/>
                      <a:pt x="205685" y="70310"/>
                    </a:cubicBezTo>
                    <a:cubicBezTo>
                      <a:pt x="205685" y="70448"/>
                      <a:pt x="205754" y="70586"/>
                      <a:pt x="205754" y="70724"/>
                    </a:cubicBezTo>
                    <a:lnTo>
                      <a:pt x="205754" y="70724"/>
                    </a:lnTo>
                    <a:lnTo>
                      <a:pt x="205754" y="70793"/>
                    </a:lnTo>
                    <a:cubicBezTo>
                      <a:pt x="205754" y="70793"/>
                      <a:pt x="205754" y="70862"/>
                      <a:pt x="205754" y="70862"/>
                    </a:cubicBezTo>
                    <a:cubicBezTo>
                      <a:pt x="199127" y="61681"/>
                      <a:pt x="194432" y="51187"/>
                      <a:pt x="191878" y="40072"/>
                    </a:cubicBezTo>
                    <a:lnTo>
                      <a:pt x="191878" y="40072"/>
                    </a:lnTo>
                    <a:close/>
                    <a:moveTo>
                      <a:pt x="67889" y="85912"/>
                    </a:moveTo>
                    <a:cubicBezTo>
                      <a:pt x="67337" y="85912"/>
                      <a:pt x="66716" y="85912"/>
                      <a:pt x="66163" y="85912"/>
                    </a:cubicBezTo>
                    <a:cubicBezTo>
                      <a:pt x="66025" y="85912"/>
                      <a:pt x="65818" y="85912"/>
                      <a:pt x="65680" y="85912"/>
                    </a:cubicBezTo>
                    <a:cubicBezTo>
                      <a:pt x="65335" y="85912"/>
                      <a:pt x="64990" y="85912"/>
                      <a:pt x="64645" y="85981"/>
                    </a:cubicBezTo>
                    <a:cubicBezTo>
                      <a:pt x="64576" y="85981"/>
                      <a:pt x="64507" y="85981"/>
                      <a:pt x="64438" y="85981"/>
                    </a:cubicBezTo>
                    <a:cubicBezTo>
                      <a:pt x="64230" y="85981"/>
                      <a:pt x="63954" y="85981"/>
                      <a:pt x="63747" y="86050"/>
                    </a:cubicBezTo>
                    <a:cubicBezTo>
                      <a:pt x="63678" y="86050"/>
                      <a:pt x="63609" y="86050"/>
                      <a:pt x="63471" y="86050"/>
                    </a:cubicBezTo>
                    <a:cubicBezTo>
                      <a:pt x="63264" y="86050"/>
                      <a:pt x="63057" y="86050"/>
                      <a:pt x="62850" y="86119"/>
                    </a:cubicBezTo>
                    <a:cubicBezTo>
                      <a:pt x="62850" y="86119"/>
                      <a:pt x="62781" y="86119"/>
                      <a:pt x="62781" y="86119"/>
                    </a:cubicBezTo>
                    <a:cubicBezTo>
                      <a:pt x="62781" y="86119"/>
                      <a:pt x="62781" y="86119"/>
                      <a:pt x="62781" y="86119"/>
                    </a:cubicBezTo>
                    <a:cubicBezTo>
                      <a:pt x="53116" y="86740"/>
                      <a:pt x="43658" y="89019"/>
                      <a:pt x="34821" y="92816"/>
                    </a:cubicBezTo>
                    <a:cubicBezTo>
                      <a:pt x="34821" y="92816"/>
                      <a:pt x="34821" y="92816"/>
                      <a:pt x="34821" y="92816"/>
                    </a:cubicBezTo>
                    <a:cubicBezTo>
                      <a:pt x="34890" y="93575"/>
                      <a:pt x="34959" y="94403"/>
                      <a:pt x="35097" y="95163"/>
                    </a:cubicBezTo>
                    <a:cubicBezTo>
                      <a:pt x="35097" y="95232"/>
                      <a:pt x="35097" y="95301"/>
                      <a:pt x="35097" y="95370"/>
                    </a:cubicBezTo>
                    <a:cubicBezTo>
                      <a:pt x="35097" y="95370"/>
                      <a:pt x="35097" y="95370"/>
                      <a:pt x="35097" y="95439"/>
                    </a:cubicBezTo>
                    <a:cubicBezTo>
                      <a:pt x="35097" y="95508"/>
                      <a:pt x="35097" y="95577"/>
                      <a:pt x="35097" y="95646"/>
                    </a:cubicBezTo>
                    <a:cubicBezTo>
                      <a:pt x="35097" y="95646"/>
                      <a:pt x="35097" y="95715"/>
                      <a:pt x="35097" y="95715"/>
                    </a:cubicBezTo>
                    <a:cubicBezTo>
                      <a:pt x="35166" y="96060"/>
                      <a:pt x="35166" y="96406"/>
                      <a:pt x="35235" y="96751"/>
                    </a:cubicBezTo>
                    <a:cubicBezTo>
                      <a:pt x="35304" y="97510"/>
                      <a:pt x="35443" y="98269"/>
                      <a:pt x="35581" y="99029"/>
                    </a:cubicBezTo>
                    <a:cubicBezTo>
                      <a:pt x="35581" y="99029"/>
                      <a:pt x="35581" y="99098"/>
                      <a:pt x="35581" y="99098"/>
                    </a:cubicBezTo>
                    <a:cubicBezTo>
                      <a:pt x="35581" y="99236"/>
                      <a:pt x="35581" y="99305"/>
                      <a:pt x="35650" y="99443"/>
                    </a:cubicBezTo>
                    <a:cubicBezTo>
                      <a:pt x="35650" y="99512"/>
                      <a:pt x="35650" y="99650"/>
                      <a:pt x="35719" y="99719"/>
                    </a:cubicBezTo>
                    <a:cubicBezTo>
                      <a:pt x="35788" y="100064"/>
                      <a:pt x="35857" y="100410"/>
                      <a:pt x="35857" y="100755"/>
                    </a:cubicBezTo>
                    <a:cubicBezTo>
                      <a:pt x="35926" y="101031"/>
                      <a:pt x="35926" y="101238"/>
                      <a:pt x="35995" y="101445"/>
                    </a:cubicBezTo>
                    <a:cubicBezTo>
                      <a:pt x="35995" y="101445"/>
                      <a:pt x="35995" y="101445"/>
                      <a:pt x="35995" y="101445"/>
                    </a:cubicBezTo>
                    <a:cubicBezTo>
                      <a:pt x="36133" y="102066"/>
                      <a:pt x="36202" y="102757"/>
                      <a:pt x="36340" y="103378"/>
                    </a:cubicBezTo>
                    <a:cubicBezTo>
                      <a:pt x="36409" y="103585"/>
                      <a:pt x="36409" y="103792"/>
                      <a:pt x="36478" y="103930"/>
                    </a:cubicBezTo>
                    <a:cubicBezTo>
                      <a:pt x="36478" y="103930"/>
                      <a:pt x="36478" y="103999"/>
                      <a:pt x="36478" y="103999"/>
                    </a:cubicBezTo>
                    <a:cubicBezTo>
                      <a:pt x="36547" y="104207"/>
                      <a:pt x="36547" y="104483"/>
                      <a:pt x="36616" y="104690"/>
                    </a:cubicBezTo>
                    <a:cubicBezTo>
                      <a:pt x="36616" y="104690"/>
                      <a:pt x="36616" y="104759"/>
                      <a:pt x="36616" y="104759"/>
                    </a:cubicBezTo>
                    <a:cubicBezTo>
                      <a:pt x="36685" y="105104"/>
                      <a:pt x="36754" y="105449"/>
                      <a:pt x="36823" y="105794"/>
                    </a:cubicBezTo>
                    <a:cubicBezTo>
                      <a:pt x="36823" y="105794"/>
                      <a:pt x="36823" y="105863"/>
                      <a:pt x="36823" y="105863"/>
                    </a:cubicBezTo>
                    <a:lnTo>
                      <a:pt x="36823" y="106001"/>
                    </a:lnTo>
                    <a:cubicBezTo>
                      <a:pt x="36823" y="106001"/>
                      <a:pt x="36823" y="106071"/>
                      <a:pt x="36823" y="106071"/>
                    </a:cubicBezTo>
                    <a:cubicBezTo>
                      <a:pt x="36823" y="106140"/>
                      <a:pt x="36823" y="106140"/>
                      <a:pt x="36892" y="106209"/>
                    </a:cubicBezTo>
                    <a:cubicBezTo>
                      <a:pt x="36961" y="106554"/>
                      <a:pt x="37030" y="106830"/>
                      <a:pt x="37099" y="107175"/>
                    </a:cubicBezTo>
                    <a:cubicBezTo>
                      <a:pt x="37099" y="107175"/>
                      <a:pt x="37099" y="107175"/>
                      <a:pt x="37099" y="107175"/>
                    </a:cubicBezTo>
                    <a:cubicBezTo>
                      <a:pt x="37168" y="107520"/>
                      <a:pt x="37237" y="107865"/>
                      <a:pt x="37376" y="108211"/>
                    </a:cubicBezTo>
                    <a:cubicBezTo>
                      <a:pt x="37376" y="108349"/>
                      <a:pt x="37445" y="108487"/>
                      <a:pt x="37445" y="108625"/>
                    </a:cubicBezTo>
                    <a:cubicBezTo>
                      <a:pt x="37445" y="108694"/>
                      <a:pt x="37445" y="108763"/>
                      <a:pt x="37514" y="108832"/>
                    </a:cubicBezTo>
                    <a:cubicBezTo>
                      <a:pt x="37514" y="108901"/>
                      <a:pt x="37583" y="108970"/>
                      <a:pt x="37583" y="109039"/>
                    </a:cubicBezTo>
                    <a:cubicBezTo>
                      <a:pt x="37652" y="109384"/>
                      <a:pt x="37790" y="109729"/>
                      <a:pt x="37859" y="110075"/>
                    </a:cubicBezTo>
                    <a:lnTo>
                      <a:pt x="37859" y="110075"/>
                    </a:lnTo>
                    <a:cubicBezTo>
                      <a:pt x="37859" y="110075"/>
                      <a:pt x="37859" y="110144"/>
                      <a:pt x="37859" y="110144"/>
                    </a:cubicBezTo>
                    <a:cubicBezTo>
                      <a:pt x="37928" y="110489"/>
                      <a:pt x="38066" y="110765"/>
                      <a:pt x="38135" y="111110"/>
                    </a:cubicBezTo>
                    <a:cubicBezTo>
                      <a:pt x="38480" y="112284"/>
                      <a:pt x="38825" y="113457"/>
                      <a:pt x="39170" y="114631"/>
                    </a:cubicBezTo>
                    <a:cubicBezTo>
                      <a:pt x="39240" y="114769"/>
                      <a:pt x="39309" y="114976"/>
                      <a:pt x="39309" y="115114"/>
                    </a:cubicBezTo>
                    <a:cubicBezTo>
                      <a:pt x="39309" y="115114"/>
                      <a:pt x="39309" y="115114"/>
                      <a:pt x="39309" y="115183"/>
                    </a:cubicBezTo>
                    <a:cubicBezTo>
                      <a:pt x="39378" y="115321"/>
                      <a:pt x="39378" y="115459"/>
                      <a:pt x="39447" y="115597"/>
                    </a:cubicBezTo>
                    <a:cubicBezTo>
                      <a:pt x="39516" y="115874"/>
                      <a:pt x="39585" y="116081"/>
                      <a:pt x="39723" y="116357"/>
                    </a:cubicBezTo>
                    <a:lnTo>
                      <a:pt x="39723" y="116426"/>
                    </a:lnTo>
                    <a:cubicBezTo>
                      <a:pt x="39723" y="116495"/>
                      <a:pt x="39723" y="116495"/>
                      <a:pt x="39792" y="116564"/>
                    </a:cubicBezTo>
                    <a:cubicBezTo>
                      <a:pt x="39930" y="116909"/>
                      <a:pt x="39999" y="117185"/>
                      <a:pt x="40137" y="117530"/>
                    </a:cubicBezTo>
                    <a:cubicBezTo>
                      <a:pt x="40551" y="118635"/>
                      <a:pt x="40965" y="119740"/>
                      <a:pt x="41380" y="120844"/>
                    </a:cubicBezTo>
                    <a:cubicBezTo>
                      <a:pt x="41449" y="121051"/>
                      <a:pt x="41587" y="121327"/>
                      <a:pt x="41656" y="121535"/>
                    </a:cubicBezTo>
                    <a:cubicBezTo>
                      <a:pt x="41656" y="121535"/>
                      <a:pt x="41656" y="121535"/>
                      <a:pt x="41656" y="121535"/>
                    </a:cubicBezTo>
                    <a:cubicBezTo>
                      <a:pt x="41725" y="121673"/>
                      <a:pt x="41725" y="121742"/>
                      <a:pt x="41794" y="121880"/>
                    </a:cubicBezTo>
                    <a:cubicBezTo>
                      <a:pt x="41794" y="121880"/>
                      <a:pt x="41794" y="121880"/>
                      <a:pt x="41794" y="121949"/>
                    </a:cubicBezTo>
                    <a:cubicBezTo>
                      <a:pt x="41863" y="122156"/>
                      <a:pt x="42001" y="122363"/>
                      <a:pt x="42070" y="122570"/>
                    </a:cubicBezTo>
                    <a:lnTo>
                      <a:pt x="42070" y="122570"/>
                    </a:lnTo>
                    <a:cubicBezTo>
                      <a:pt x="42070" y="122570"/>
                      <a:pt x="42070" y="122639"/>
                      <a:pt x="42070" y="122639"/>
                    </a:cubicBezTo>
                    <a:cubicBezTo>
                      <a:pt x="42139" y="122846"/>
                      <a:pt x="42277" y="123053"/>
                      <a:pt x="42346" y="123260"/>
                    </a:cubicBezTo>
                    <a:cubicBezTo>
                      <a:pt x="42415" y="123399"/>
                      <a:pt x="42484" y="123537"/>
                      <a:pt x="42553" y="123675"/>
                    </a:cubicBezTo>
                    <a:cubicBezTo>
                      <a:pt x="42553" y="123744"/>
                      <a:pt x="42622" y="123744"/>
                      <a:pt x="42622" y="123813"/>
                    </a:cubicBezTo>
                    <a:cubicBezTo>
                      <a:pt x="42760" y="124089"/>
                      <a:pt x="42829" y="124296"/>
                      <a:pt x="42967" y="124572"/>
                    </a:cubicBezTo>
                    <a:cubicBezTo>
                      <a:pt x="43036" y="124779"/>
                      <a:pt x="43106" y="124986"/>
                      <a:pt x="43244" y="125193"/>
                    </a:cubicBezTo>
                    <a:cubicBezTo>
                      <a:pt x="43313" y="125262"/>
                      <a:pt x="43313" y="125332"/>
                      <a:pt x="43382" y="125401"/>
                    </a:cubicBezTo>
                    <a:lnTo>
                      <a:pt x="43382" y="125470"/>
                    </a:lnTo>
                    <a:cubicBezTo>
                      <a:pt x="43520" y="125746"/>
                      <a:pt x="43589" y="126022"/>
                      <a:pt x="43727" y="126229"/>
                    </a:cubicBezTo>
                    <a:cubicBezTo>
                      <a:pt x="43865" y="126436"/>
                      <a:pt x="43934" y="126712"/>
                      <a:pt x="44072" y="126919"/>
                    </a:cubicBezTo>
                    <a:cubicBezTo>
                      <a:pt x="44072" y="126919"/>
                      <a:pt x="44072" y="126919"/>
                      <a:pt x="44072" y="126919"/>
                    </a:cubicBezTo>
                    <a:cubicBezTo>
                      <a:pt x="44348" y="127541"/>
                      <a:pt x="44624" y="128162"/>
                      <a:pt x="44969" y="128714"/>
                    </a:cubicBezTo>
                    <a:cubicBezTo>
                      <a:pt x="45039" y="128921"/>
                      <a:pt x="45177" y="129059"/>
                      <a:pt x="45246" y="129267"/>
                    </a:cubicBezTo>
                    <a:cubicBezTo>
                      <a:pt x="45246" y="129267"/>
                      <a:pt x="45246" y="129267"/>
                      <a:pt x="45246" y="129267"/>
                    </a:cubicBezTo>
                    <a:cubicBezTo>
                      <a:pt x="45315" y="129405"/>
                      <a:pt x="45384" y="129612"/>
                      <a:pt x="45522" y="129750"/>
                    </a:cubicBezTo>
                    <a:cubicBezTo>
                      <a:pt x="45522" y="129750"/>
                      <a:pt x="45522" y="129819"/>
                      <a:pt x="45591" y="129819"/>
                    </a:cubicBezTo>
                    <a:cubicBezTo>
                      <a:pt x="45660" y="129888"/>
                      <a:pt x="45660" y="129957"/>
                      <a:pt x="45729" y="130026"/>
                    </a:cubicBezTo>
                    <a:cubicBezTo>
                      <a:pt x="45867" y="130302"/>
                      <a:pt x="46005" y="130578"/>
                      <a:pt x="46143" y="130854"/>
                    </a:cubicBezTo>
                    <a:lnTo>
                      <a:pt x="46143" y="130854"/>
                    </a:lnTo>
                    <a:cubicBezTo>
                      <a:pt x="46212" y="130923"/>
                      <a:pt x="46212" y="131061"/>
                      <a:pt x="46281" y="131131"/>
                    </a:cubicBezTo>
                    <a:cubicBezTo>
                      <a:pt x="46281" y="131131"/>
                      <a:pt x="46281" y="131200"/>
                      <a:pt x="46350" y="131200"/>
                    </a:cubicBezTo>
                    <a:cubicBezTo>
                      <a:pt x="46488" y="131476"/>
                      <a:pt x="46695" y="131821"/>
                      <a:pt x="46833" y="132097"/>
                    </a:cubicBezTo>
                    <a:cubicBezTo>
                      <a:pt x="47041" y="132442"/>
                      <a:pt x="47248" y="132856"/>
                      <a:pt x="47455" y="133202"/>
                    </a:cubicBezTo>
                    <a:cubicBezTo>
                      <a:pt x="47455" y="133271"/>
                      <a:pt x="47524" y="133271"/>
                      <a:pt x="47524" y="133340"/>
                    </a:cubicBezTo>
                    <a:lnTo>
                      <a:pt x="47593" y="133409"/>
                    </a:lnTo>
                    <a:cubicBezTo>
                      <a:pt x="47731" y="133685"/>
                      <a:pt x="47869" y="133961"/>
                      <a:pt x="48007" y="134168"/>
                    </a:cubicBezTo>
                    <a:lnTo>
                      <a:pt x="48007" y="134237"/>
                    </a:lnTo>
                    <a:cubicBezTo>
                      <a:pt x="48007" y="134237"/>
                      <a:pt x="48007" y="134237"/>
                      <a:pt x="48007" y="134237"/>
                    </a:cubicBezTo>
                    <a:cubicBezTo>
                      <a:pt x="48007" y="134237"/>
                      <a:pt x="48007" y="134237"/>
                      <a:pt x="48007" y="134237"/>
                    </a:cubicBezTo>
                    <a:cubicBezTo>
                      <a:pt x="48007" y="134306"/>
                      <a:pt x="48076" y="134306"/>
                      <a:pt x="48076" y="134375"/>
                    </a:cubicBezTo>
                    <a:cubicBezTo>
                      <a:pt x="48076" y="134375"/>
                      <a:pt x="48076" y="134375"/>
                      <a:pt x="48076" y="134375"/>
                    </a:cubicBezTo>
                    <a:cubicBezTo>
                      <a:pt x="48145" y="134444"/>
                      <a:pt x="48145" y="134582"/>
                      <a:pt x="48214" y="134651"/>
                    </a:cubicBezTo>
                    <a:cubicBezTo>
                      <a:pt x="48214" y="134651"/>
                      <a:pt x="48214" y="134651"/>
                      <a:pt x="48214" y="134720"/>
                    </a:cubicBezTo>
                    <a:cubicBezTo>
                      <a:pt x="48421" y="135135"/>
                      <a:pt x="48697" y="135480"/>
                      <a:pt x="48905" y="135894"/>
                    </a:cubicBezTo>
                    <a:cubicBezTo>
                      <a:pt x="48905" y="135894"/>
                      <a:pt x="48905" y="135963"/>
                      <a:pt x="48974" y="135963"/>
                    </a:cubicBezTo>
                    <a:cubicBezTo>
                      <a:pt x="49043" y="136101"/>
                      <a:pt x="49112" y="136239"/>
                      <a:pt x="49250" y="136377"/>
                    </a:cubicBezTo>
                    <a:cubicBezTo>
                      <a:pt x="49388" y="136584"/>
                      <a:pt x="49457" y="136791"/>
                      <a:pt x="49595" y="136999"/>
                    </a:cubicBezTo>
                    <a:cubicBezTo>
                      <a:pt x="49595" y="136999"/>
                      <a:pt x="49595" y="136999"/>
                      <a:pt x="49595" y="137068"/>
                    </a:cubicBezTo>
                    <a:cubicBezTo>
                      <a:pt x="49664" y="137206"/>
                      <a:pt x="49733" y="137344"/>
                      <a:pt x="49802" y="137413"/>
                    </a:cubicBezTo>
                    <a:cubicBezTo>
                      <a:pt x="49940" y="137689"/>
                      <a:pt x="50147" y="137896"/>
                      <a:pt x="50285" y="138172"/>
                    </a:cubicBezTo>
                    <a:cubicBezTo>
                      <a:pt x="50285" y="138172"/>
                      <a:pt x="50285" y="138172"/>
                      <a:pt x="50285" y="138172"/>
                    </a:cubicBezTo>
                    <a:cubicBezTo>
                      <a:pt x="50285" y="138172"/>
                      <a:pt x="50285" y="138241"/>
                      <a:pt x="50354" y="138241"/>
                    </a:cubicBezTo>
                    <a:cubicBezTo>
                      <a:pt x="50561" y="138586"/>
                      <a:pt x="50838" y="138932"/>
                      <a:pt x="51045" y="139277"/>
                    </a:cubicBezTo>
                    <a:cubicBezTo>
                      <a:pt x="51114" y="139415"/>
                      <a:pt x="51252" y="139553"/>
                      <a:pt x="51321" y="139691"/>
                    </a:cubicBezTo>
                    <a:cubicBezTo>
                      <a:pt x="51321" y="139691"/>
                      <a:pt x="51321" y="139691"/>
                      <a:pt x="51321" y="139691"/>
                    </a:cubicBezTo>
                    <a:cubicBezTo>
                      <a:pt x="51459" y="139898"/>
                      <a:pt x="51666" y="140174"/>
                      <a:pt x="51804" y="140381"/>
                    </a:cubicBezTo>
                    <a:cubicBezTo>
                      <a:pt x="51873" y="140450"/>
                      <a:pt x="51942" y="140519"/>
                      <a:pt x="52011" y="140658"/>
                    </a:cubicBezTo>
                    <a:cubicBezTo>
                      <a:pt x="52080" y="140727"/>
                      <a:pt x="52080" y="140727"/>
                      <a:pt x="52149" y="140796"/>
                    </a:cubicBezTo>
                    <a:cubicBezTo>
                      <a:pt x="52287" y="141003"/>
                      <a:pt x="52494" y="141279"/>
                      <a:pt x="52632" y="141486"/>
                    </a:cubicBezTo>
                    <a:cubicBezTo>
                      <a:pt x="52632" y="141486"/>
                      <a:pt x="52632" y="141486"/>
                      <a:pt x="52632" y="141486"/>
                    </a:cubicBezTo>
                    <a:cubicBezTo>
                      <a:pt x="52701" y="141624"/>
                      <a:pt x="52840" y="141762"/>
                      <a:pt x="52909" y="141900"/>
                    </a:cubicBezTo>
                    <a:cubicBezTo>
                      <a:pt x="53047" y="142107"/>
                      <a:pt x="53254" y="142383"/>
                      <a:pt x="53392" y="142590"/>
                    </a:cubicBezTo>
                    <a:cubicBezTo>
                      <a:pt x="53392" y="142590"/>
                      <a:pt x="53392" y="142590"/>
                      <a:pt x="53392" y="142590"/>
                    </a:cubicBezTo>
                    <a:cubicBezTo>
                      <a:pt x="53392" y="142590"/>
                      <a:pt x="53461" y="142659"/>
                      <a:pt x="53461" y="142659"/>
                    </a:cubicBezTo>
                    <a:cubicBezTo>
                      <a:pt x="53668" y="143005"/>
                      <a:pt x="53944" y="143350"/>
                      <a:pt x="54220" y="143695"/>
                    </a:cubicBezTo>
                    <a:cubicBezTo>
                      <a:pt x="54220" y="143695"/>
                      <a:pt x="54220" y="143695"/>
                      <a:pt x="54220" y="143695"/>
                    </a:cubicBezTo>
                    <a:cubicBezTo>
                      <a:pt x="54496" y="144040"/>
                      <a:pt x="54773" y="144385"/>
                      <a:pt x="55049" y="144800"/>
                    </a:cubicBezTo>
                    <a:cubicBezTo>
                      <a:pt x="55049" y="144800"/>
                      <a:pt x="55049" y="144800"/>
                      <a:pt x="55049" y="144800"/>
                    </a:cubicBezTo>
                    <a:cubicBezTo>
                      <a:pt x="55256" y="145076"/>
                      <a:pt x="55394" y="145283"/>
                      <a:pt x="55601" y="145559"/>
                    </a:cubicBezTo>
                    <a:cubicBezTo>
                      <a:pt x="55670" y="145628"/>
                      <a:pt x="55739" y="145697"/>
                      <a:pt x="55808" y="145766"/>
                    </a:cubicBezTo>
                    <a:cubicBezTo>
                      <a:pt x="55808" y="145766"/>
                      <a:pt x="55877" y="145835"/>
                      <a:pt x="55877" y="145835"/>
                    </a:cubicBezTo>
                    <a:cubicBezTo>
                      <a:pt x="55946" y="145973"/>
                      <a:pt x="56084" y="146042"/>
                      <a:pt x="56153" y="146180"/>
                    </a:cubicBezTo>
                    <a:cubicBezTo>
                      <a:pt x="56360" y="146387"/>
                      <a:pt x="56498" y="146664"/>
                      <a:pt x="56706" y="146871"/>
                    </a:cubicBezTo>
                    <a:cubicBezTo>
                      <a:pt x="56706" y="146871"/>
                      <a:pt x="56706" y="146871"/>
                      <a:pt x="56706" y="146940"/>
                    </a:cubicBezTo>
                    <a:cubicBezTo>
                      <a:pt x="56706" y="146940"/>
                      <a:pt x="56706" y="147009"/>
                      <a:pt x="56775" y="147009"/>
                    </a:cubicBezTo>
                    <a:cubicBezTo>
                      <a:pt x="57051" y="147354"/>
                      <a:pt x="57258" y="147630"/>
                      <a:pt x="57534" y="147975"/>
                    </a:cubicBezTo>
                    <a:cubicBezTo>
                      <a:pt x="57603" y="148044"/>
                      <a:pt x="57672" y="148113"/>
                      <a:pt x="57741" y="148182"/>
                    </a:cubicBezTo>
                    <a:cubicBezTo>
                      <a:pt x="57810" y="148251"/>
                      <a:pt x="57810" y="148251"/>
                      <a:pt x="57879" y="148320"/>
                    </a:cubicBezTo>
                    <a:cubicBezTo>
                      <a:pt x="58086" y="148528"/>
                      <a:pt x="58224" y="148735"/>
                      <a:pt x="58431" y="149011"/>
                    </a:cubicBezTo>
                    <a:cubicBezTo>
                      <a:pt x="58431" y="149011"/>
                      <a:pt x="58431" y="149011"/>
                      <a:pt x="58431" y="149011"/>
                    </a:cubicBezTo>
                    <a:lnTo>
                      <a:pt x="58431" y="149011"/>
                    </a:lnTo>
                    <a:cubicBezTo>
                      <a:pt x="58708" y="149356"/>
                      <a:pt x="58984" y="149701"/>
                      <a:pt x="59329" y="150046"/>
                    </a:cubicBezTo>
                    <a:cubicBezTo>
                      <a:pt x="59329" y="150046"/>
                      <a:pt x="59329" y="150046"/>
                      <a:pt x="59329" y="150115"/>
                    </a:cubicBezTo>
                    <a:cubicBezTo>
                      <a:pt x="59605" y="150461"/>
                      <a:pt x="59881" y="150737"/>
                      <a:pt x="60157" y="151082"/>
                    </a:cubicBezTo>
                    <a:cubicBezTo>
                      <a:pt x="60226" y="151151"/>
                      <a:pt x="60226" y="151151"/>
                      <a:pt x="60295" y="151220"/>
                    </a:cubicBezTo>
                    <a:cubicBezTo>
                      <a:pt x="60572" y="151496"/>
                      <a:pt x="60779" y="151772"/>
                      <a:pt x="61055" y="152048"/>
                    </a:cubicBezTo>
                    <a:cubicBezTo>
                      <a:pt x="61124" y="152117"/>
                      <a:pt x="61193" y="152186"/>
                      <a:pt x="61262" y="152255"/>
                    </a:cubicBezTo>
                    <a:cubicBezTo>
                      <a:pt x="61331" y="152325"/>
                      <a:pt x="61400" y="152394"/>
                      <a:pt x="61400" y="152394"/>
                    </a:cubicBezTo>
                    <a:cubicBezTo>
                      <a:pt x="61607" y="152601"/>
                      <a:pt x="61814" y="152808"/>
                      <a:pt x="61952" y="153015"/>
                    </a:cubicBezTo>
                    <a:cubicBezTo>
                      <a:pt x="61952" y="153015"/>
                      <a:pt x="61952" y="153015"/>
                      <a:pt x="61952" y="153015"/>
                    </a:cubicBezTo>
                    <a:cubicBezTo>
                      <a:pt x="62228" y="153360"/>
                      <a:pt x="62574" y="153636"/>
                      <a:pt x="62850" y="153981"/>
                    </a:cubicBezTo>
                    <a:cubicBezTo>
                      <a:pt x="62850" y="153981"/>
                      <a:pt x="62850" y="153981"/>
                      <a:pt x="62850" y="153981"/>
                    </a:cubicBezTo>
                    <a:cubicBezTo>
                      <a:pt x="63126" y="154327"/>
                      <a:pt x="63471" y="154603"/>
                      <a:pt x="63747" y="154948"/>
                    </a:cubicBezTo>
                    <a:cubicBezTo>
                      <a:pt x="63816" y="155017"/>
                      <a:pt x="63816" y="155017"/>
                      <a:pt x="63885" y="155086"/>
                    </a:cubicBezTo>
                    <a:lnTo>
                      <a:pt x="63885" y="155086"/>
                    </a:lnTo>
                    <a:cubicBezTo>
                      <a:pt x="64161" y="155362"/>
                      <a:pt x="64369" y="155569"/>
                      <a:pt x="64645" y="155845"/>
                    </a:cubicBezTo>
                    <a:lnTo>
                      <a:pt x="64645" y="155845"/>
                    </a:lnTo>
                    <a:cubicBezTo>
                      <a:pt x="64645" y="155845"/>
                      <a:pt x="64645" y="155845"/>
                      <a:pt x="64714" y="155914"/>
                    </a:cubicBezTo>
                    <a:cubicBezTo>
                      <a:pt x="64714" y="155914"/>
                      <a:pt x="64714" y="155914"/>
                      <a:pt x="64714" y="155914"/>
                    </a:cubicBezTo>
                    <a:cubicBezTo>
                      <a:pt x="64990" y="156191"/>
                      <a:pt x="65197" y="156398"/>
                      <a:pt x="65473" y="156674"/>
                    </a:cubicBezTo>
                    <a:cubicBezTo>
                      <a:pt x="65542" y="156743"/>
                      <a:pt x="65611" y="156812"/>
                      <a:pt x="65680" y="156881"/>
                    </a:cubicBezTo>
                    <a:cubicBezTo>
                      <a:pt x="65680" y="156881"/>
                      <a:pt x="65680" y="156881"/>
                      <a:pt x="65680" y="156881"/>
                    </a:cubicBezTo>
                    <a:cubicBezTo>
                      <a:pt x="66025" y="157157"/>
                      <a:pt x="66302" y="157502"/>
                      <a:pt x="66647" y="157778"/>
                    </a:cubicBezTo>
                    <a:lnTo>
                      <a:pt x="66716" y="157847"/>
                    </a:lnTo>
                    <a:cubicBezTo>
                      <a:pt x="66992" y="158124"/>
                      <a:pt x="67268" y="158400"/>
                      <a:pt x="67613" y="158676"/>
                    </a:cubicBezTo>
                    <a:cubicBezTo>
                      <a:pt x="67613" y="158676"/>
                      <a:pt x="67613" y="158676"/>
                      <a:pt x="67613" y="158676"/>
                    </a:cubicBezTo>
                    <a:cubicBezTo>
                      <a:pt x="67682" y="158745"/>
                      <a:pt x="67682" y="158745"/>
                      <a:pt x="67751" y="158814"/>
                    </a:cubicBezTo>
                    <a:cubicBezTo>
                      <a:pt x="68027" y="159090"/>
                      <a:pt x="68304" y="159366"/>
                      <a:pt x="68580" y="159573"/>
                    </a:cubicBezTo>
                    <a:cubicBezTo>
                      <a:pt x="68649" y="159642"/>
                      <a:pt x="68718" y="159711"/>
                      <a:pt x="68856" y="159780"/>
                    </a:cubicBezTo>
                    <a:cubicBezTo>
                      <a:pt x="68925" y="159780"/>
                      <a:pt x="68925" y="159849"/>
                      <a:pt x="68994" y="159849"/>
                    </a:cubicBezTo>
                    <a:cubicBezTo>
                      <a:pt x="69132" y="159988"/>
                      <a:pt x="69339" y="160126"/>
                      <a:pt x="69477" y="160264"/>
                    </a:cubicBezTo>
                    <a:cubicBezTo>
                      <a:pt x="69477" y="160264"/>
                      <a:pt x="69546" y="160333"/>
                      <a:pt x="69546" y="160333"/>
                    </a:cubicBezTo>
                    <a:cubicBezTo>
                      <a:pt x="69546" y="160333"/>
                      <a:pt x="69615" y="160402"/>
                      <a:pt x="69615" y="160402"/>
                    </a:cubicBezTo>
                    <a:cubicBezTo>
                      <a:pt x="69615" y="160402"/>
                      <a:pt x="69615" y="160402"/>
                      <a:pt x="69615" y="160402"/>
                    </a:cubicBezTo>
                    <a:cubicBezTo>
                      <a:pt x="69960" y="160678"/>
                      <a:pt x="70306" y="161023"/>
                      <a:pt x="70651" y="161299"/>
                    </a:cubicBezTo>
                    <a:cubicBezTo>
                      <a:pt x="70651" y="161299"/>
                      <a:pt x="70720" y="161299"/>
                      <a:pt x="70720" y="161368"/>
                    </a:cubicBezTo>
                    <a:cubicBezTo>
                      <a:pt x="70789" y="161437"/>
                      <a:pt x="70858" y="161437"/>
                      <a:pt x="70927" y="161506"/>
                    </a:cubicBezTo>
                    <a:cubicBezTo>
                      <a:pt x="71203" y="161713"/>
                      <a:pt x="71410" y="161920"/>
                      <a:pt x="71686" y="162128"/>
                    </a:cubicBezTo>
                    <a:cubicBezTo>
                      <a:pt x="71824" y="162266"/>
                      <a:pt x="71963" y="162335"/>
                      <a:pt x="72101" y="162404"/>
                    </a:cubicBezTo>
                    <a:cubicBezTo>
                      <a:pt x="72101" y="162404"/>
                      <a:pt x="72101" y="162404"/>
                      <a:pt x="72101" y="162404"/>
                    </a:cubicBezTo>
                    <a:cubicBezTo>
                      <a:pt x="72239" y="162473"/>
                      <a:pt x="72377" y="162611"/>
                      <a:pt x="72446" y="162680"/>
                    </a:cubicBezTo>
                    <a:cubicBezTo>
                      <a:pt x="72446" y="162680"/>
                      <a:pt x="72515" y="162749"/>
                      <a:pt x="72515" y="162749"/>
                    </a:cubicBezTo>
                    <a:cubicBezTo>
                      <a:pt x="72584" y="162818"/>
                      <a:pt x="72653" y="162818"/>
                      <a:pt x="72722" y="162887"/>
                    </a:cubicBezTo>
                    <a:cubicBezTo>
                      <a:pt x="72722" y="162887"/>
                      <a:pt x="72791" y="162956"/>
                      <a:pt x="72791" y="162956"/>
                    </a:cubicBezTo>
                    <a:cubicBezTo>
                      <a:pt x="73136" y="163232"/>
                      <a:pt x="73481" y="163508"/>
                      <a:pt x="73826" y="163784"/>
                    </a:cubicBezTo>
                    <a:cubicBezTo>
                      <a:pt x="73826" y="163784"/>
                      <a:pt x="73895" y="163784"/>
                      <a:pt x="73895" y="163853"/>
                    </a:cubicBezTo>
                    <a:cubicBezTo>
                      <a:pt x="73965" y="163923"/>
                      <a:pt x="74034" y="163992"/>
                      <a:pt x="74172" y="164061"/>
                    </a:cubicBezTo>
                    <a:cubicBezTo>
                      <a:pt x="74379" y="164268"/>
                      <a:pt x="74655" y="164406"/>
                      <a:pt x="74862" y="164613"/>
                    </a:cubicBezTo>
                    <a:cubicBezTo>
                      <a:pt x="74862" y="164613"/>
                      <a:pt x="74862" y="164613"/>
                      <a:pt x="74931" y="164682"/>
                    </a:cubicBezTo>
                    <a:cubicBezTo>
                      <a:pt x="74931" y="164682"/>
                      <a:pt x="74931" y="164682"/>
                      <a:pt x="75000" y="164682"/>
                    </a:cubicBezTo>
                    <a:cubicBezTo>
                      <a:pt x="75345" y="164958"/>
                      <a:pt x="75690" y="165165"/>
                      <a:pt x="76036" y="165441"/>
                    </a:cubicBezTo>
                    <a:cubicBezTo>
                      <a:pt x="76036" y="165441"/>
                      <a:pt x="76036" y="165441"/>
                      <a:pt x="76036" y="165441"/>
                    </a:cubicBezTo>
                    <a:cubicBezTo>
                      <a:pt x="76036" y="165441"/>
                      <a:pt x="76036" y="165441"/>
                      <a:pt x="76036" y="165441"/>
                    </a:cubicBezTo>
                    <a:cubicBezTo>
                      <a:pt x="76381" y="165717"/>
                      <a:pt x="76726" y="165994"/>
                      <a:pt x="77140" y="166201"/>
                    </a:cubicBezTo>
                    <a:cubicBezTo>
                      <a:pt x="77140" y="166201"/>
                      <a:pt x="77140" y="166201"/>
                      <a:pt x="77209" y="166201"/>
                    </a:cubicBezTo>
                    <a:cubicBezTo>
                      <a:pt x="77347" y="166270"/>
                      <a:pt x="77485" y="166408"/>
                      <a:pt x="77554" y="166477"/>
                    </a:cubicBezTo>
                    <a:cubicBezTo>
                      <a:pt x="77554" y="166477"/>
                      <a:pt x="77554" y="166477"/>
                      <a:pt x="77623" y="166477"/>
                    </a:cubicBezTo>
                    <a:cubicBezTo>
                      <a:pt x="77623" y="166477"/>
                      <a:pt x="77623" y="166477"/>
                      <a:pt x="77692" y="166477"/>
                    </a:cubicBezTo>
                    <a:cubicBezTo>
                      <a:pt x="77900" y="166615"/>
                      <a:pt x="78038" y="166753"/>
                      <a:pt x="78245" y="166891"/>
                    </a:cubicBezTo>
                    <a:cubicBezTo>
                      <a:pt x="78245" y="166891"/>
                      <a:pt x="78314" y="166891"/>
                      <a:pt x="78314" y="166960"/>
                    </a:cubicBezTo>
                    <a:cubicBezTo>
                      <a:pt x="78452" y="167029"/>
                      <a:pt x="78521" y="167098"/>
                      <a:pt x="78659" y="167167"/>
                    </a:cubicBezTo>
                    <a:cubicBezTo>
                      <a:pt x="78935" y="167374"/>
                      <a:pt x="79142" y="167512"/>
                      <a:pt x="79418" y="167720"/>
                    </a:cubicBezTo>
                    <a:cubicBezTo>
                      <a:pt x="79418" y="167720"/>
                      <a:pt x="79418" y="167720"/>
                      <a:pt x="79418" y="167720"/>
                    </a:cubicBezTo>
                    <a:cubicBezTo>
                      <a:pt x="79418" y="167720"/>
                      <a:pt x="79487" y="167789"/>
                      <a:pt x="79487" y="167789"/>
                    </a:cubicBezTo>
                    <a:cubicBezTo>
                      <a:pt x="79833" y="167996"/>
                      <a:pt x="80178" y="168272"/>
                      <a:pt x="80523" y="168479"/>
                    </a:cubicBezTo>
                    <a:cubicBezTo>
                      <a:pt x="80592" y="168548"/>
                      <a:pt x="80661" y="168548"/>
                      <a:pt x="80730" y="168617"/>
                    </a:cubicBezTo>
                    <a:cubicBezTo>
                      <a:pt x="81006" y="168824"/>
                      <a:pt x="81351" y="169031"/>
                      <a:pt x="81628" y="169238"/>
                    </a:cubicBezTo>
                    <a:cubicBezTo>
                      <a:pt x="81628" y="169238"/>
                      <a:pt x="81628" y="169238"/>
                      <a:pt x="81697" y="169238"/>
                    </a:cubicBezTo>
                    <a:cubicBezTo>
                      <a:pt x="81904" y="169376"/>
                      <a:pt x="82111" y="169514"/>
                      <a:pt x="82387" y="169653"/>
                    </a:cubicBezTo>
                    <a:cubicBezTo>
                      <a:pt x="82525" y="169722"/>
                      <a:pt x="82594" y="169791"/>
                      <a:pt x="82732" y="169860"/>
                    </a:cubicBezTo>
                    <a:cubicBezTo>
                      <a:pt x="82801" y="169860"/>
                      <a:pt x="82801" y="169929"/>
                      <a:pt x="82870" y="169929"/>
                    </a:cubicBezTo>
                    <a:cubicBezTo>
                      <a:pt x="83008" y="169998"/>
                      <a:pt x="83146" y="170067"/>
                      <a:pt x="83215" y="170136"/>
                    </a:cubicBezTo>
                    <a:cubicBezTo>
                      <a:pt x="83837" y="170550"/>
                      <a:pt x="84527" y="170895"/>
                      <a:pt x="85148" y="171309"/>
                    </a:cubicBezTo>
                    <a:lnTo>
                      <a:pt x="85148" y="171309"/>
                    </a:lnTo>
                    <a:cubicBezTo>
                      <a:pt x="85286" y="171378"/>
                      <a:pt x="85494" y="171516"/>
                      <a:pt x="85632" y="171586"/>
                    </a:cubicBezTo>
                    <a:cubicBezTo>
                      <a:pt x="85839" y="171724"/>
                      <a:pt x="86046" y="171862"/>
                      <a:pt x="86253" y="172000"/>
                    </a:cubicBezTo>
                    <a:cubicBezTo>
                      <a:pt x="86322" y="172069"/>
                      <a:pt x="86460" y="172069"/>
                      <a:pt x="86529" y="172138"/>
                    </a:cubicBezTo>
                    <a:cubicBezTo>
                      <a:pt x="86598" y="172138"/>
                      <a:pt x="86598" y="172207"/>
                      <a:pt x="86667" y="172207"/>
                    </a:cubicBezTo>
                    <a:cubicBezTo>
                      <a:pt x="86943" y="172345"/>
                      <a:pt x="87150" y="172483"/>
                      <a:pt x="87427" y="172621"/>
                    </a:cubicBezTo>
                    <a:cubicBezTo>
                      <a:pt x="87496" y="172690"/>
                      <a:pt x="87565" y="172690"/>
                      <a:pt x="87703" y="172759"/>
                    </a:cubicBezTo>
                    <a:cubicBezTo>
                      <a:pt x="87979" y="172897"/>
                      <a:pt x="88324" y="173104"/>
                      <a:pt x="88600" y="173242"/>
                    </a:cubicBezTo>
                    <a:cubicBezTo>
                      <a:pt x="88600" y="173242"/>
                      <a:pt x="88600" y="173242"/>
                      <a:pt x="88669" y="173242"/>
                    </a:cubicBezTo>
                    <a:cubicBezTo>
                      <a:pt x="89705" y="173795"/>
                      <a:pt x="90740" y="174278"/>
                      <a:pt x="91776" y="174830"/>
                    </a:cubicBezTo>
                    <a:cubicBezTo>
                      <a:pt x="91914" y="174899"/>
                      <a:pt x="92052" y="174968"/>
                      <a:pt x="92259" y="175037"/>
                    </a:cubicBezTo>
                    <a:cubicBezTo>
                      <a:pt x="92259" y="175037"/>
                      <a:pt x="92259" y="175037"/>
                      <a:pt x="92328" y="175037"/>
                    </a:cubicBezTo>
                    <a:cubicBezTo>
                      <a:pt x="92604" y="175175"/>
                      <a:pt x="92949" y="175313"/>
                      <a:pt x="93226" y="175452"/>
                    </a:cubicBezTo>
                    <a:cubicBezTo>
                      <a:pt x="93295" y="175521"/>
                      <a:pt x="93433" y="175521"/>
                      <a:pt x="93502" y="175590"/>
                    </a:cubicBezTo>
                    <a:cubicBezTo>
                      <a:pt x="93502" y="175590"/>
                      <a:pt x="93502" y="175590"/>
                      <a:pt x="93502" y="175590"/>
                    </a:cubicBezTo>
                    <a:cubicBezTo>
                      <a:pt x="93916" y="175797"/>
                      <a:pt x="94330" y="175935"/>
                      <a:pt x="94744" y="176142"/>
                    </a:cubicBezTo>
                    <a:cubicBezTo>
                      <a:pt x="94744" y="176142"/>
                      <a:pt x="94744" y="176142"/>
                      <a:pt x="94744" y="176142"/>
                    </a:cubicBezTo>
                    <a:cubicBezTo>
                      <a:pt x="94951" y="176211"/>
                      <a:pt x="95228" y="176349"/>
                      <a:pt x="95435" y="176418"/>
                    </a:cubicBezTo>
                    <a:cubicBezTo>
                      <a:pt x="95573" y="176487"/>
                      <a:pt x="95642" y="176556"/>
                      <a:pt x="95780" y="176556"/>
                    </a:cubicBezTo>
                    <a:cubicBezTo>
                      <a:pt x="95849" y="176556"/>
                      <a:pt x="95849" y="176556"/>
                      <a:pt x="95918" y="176625"/>
                    </a:cubicBezTo>
                    <a:cubicBezTo>
                      <a:pt x="96056" y="176694"/>
                      <a:pt x="96125" y="176694"/>
                      <a:pt x="96263" y="176763"/>
                    </a:cubicBezTo>
                    <a:cubicBezTo>
                      <a:pt x="96470" y="176832"/>
                      <a:pt x="96746" y="176970"/>
                      <a:pt x="96953" y="177039"/>
                    </a:cubicBezTo>
                    <a:cubicBezTo>
                      <a:pt x="97023" y="177039"/>
                      <a:pt x="97092" y="177108"/>
                      <a:pt x="97161" y="177108"/>
                    </a:cubicBezTo>
                    <a:cubicBezTo>
                      <a:pt x="97161" y="177108"/>
                      <a:pt x="97161" y="177108"/>
                      <a:pt x="97161" y="177108"/>
                    </a:cubicBezTo>
                    <a:cubicBezTo>
                      <a:pt x="97161" y="177108"/>
                      <a:pt x="97161" y="177108"/>
                      <a:pt x="97230" y="177108"/>
                    </a:cubicBezTo>
                    <a:cubicBezTo>
                      <a:pt x="97644" y="177316"/>
                      <a:pt x="98058" y="177454"/>
                      <a:pt x="98472" y="177592"/>
                    </a:cubicBezTo>
                    <a:cubicBezTo>
                      <a:pt x="98472" y="177592"/>
                      <a:pt x="98541" y="177592"/>
                      <a:pt x="98541" y="177592"/>
                    </a:cubicBezTo>
                    <a:cubicBezTo>
                      <a:pt x="98610" y="177592"/>
                      <a:pt x="98679" y="177661"/>
                      <a:pt x="98817" y="177661"/>
                    </a:cubicBezTo>
                    <a:cubicBezTo>
                      <a:pt x="98679" y="178213"/>
                      <a:pt x="98541" y="178765"/>
                      <a:pt x="98403" y="179318"/>
                    </a:cubicBezTo>
                    <a:cubicBezTo>
                      <a:pt x="98265" y="179939"/>
                      <a:pt x="98058" y="180560"/>
                      <a:pt x="97851" y="181181"/>
                    </a:cubicBezTo>
                    <a:cubicBezTo>
                      <a:pt x="75552" y="177937"/>
                      <a:pt x="52494" y="182079"/>
                      <a:pt x="32405" y="193677"/>
                    </a:cubicBezTo>
                    <a:cubicBezTo>
                      <a:pt x="32405" y="193677"/>
                      <a:pt x="32405" y="193677"/>
                      <a:pt x="32405" y="193677"/>
                    </a:cubicBezTo>
                    <a:cubicBezTo>
                      <a:pt x="19426" y="201133"/>
                      <a:pt x="8450" y="211350"/>
                      <a:pt x="96" y="223431"/>
                    </a:cubicBezTo>
                    <a:cubicBezTo>
                      <a:pt x="6586" y="231992"/>
                      <a:pt x="14594" y="239310"/>
                      <a:pt x="23706" y="244902"/>
                    </a:cubicBezTo>
                    <a:cubicBezTo>
                      <a:pt x="23706" y="244902"/>
                      <a:pt x="23706" y="244902"/>
                      <a:pt x="23706" y="244902"/>
                    </a:cubicBezTo>
                    <a:cubicBezTo>
                      <a:pt x="30817" y="249251"/>
                      <a:pt x="38480" y="252565"/>
                      <a:pt x="46557" y="254774"/>
                    </a:cubicBezTo>
                    <a:cubicBezTo>
                      <a:pt x="92604" y="267131"/>
                      <a:pt x="139894" y="239793"/>
                      <a:pt x="152251" y="193746"/>
                    </a:cubicBezTo>
                    <a:cubicBezTo>
                      <a:pt x="152251" y="193746"/>
                      <a:pt x="152251" y="193746"/>
                      <a:pt x="152251" y="193746"/>
                    </a:cubicBezTo>
                    <a:cubicBezTo>
                      <a:pt x="164609" y="147699"/>
                      <a:pt x="137270" y="100410"/>
                      <a:pt x="91223" y="88052"/>
                    </a:cubicBezTo>
                    <a:cubicBezTo>
                      <a:pt x="91223" y="88052"/>
                      <a:pt x="91223" y="88052"/>
                      <a:pt x="91223" y="88052"/>
                    </a:cubicBezTo>
                    <a:cubicBezTo>
                      <a:pt x="83353" y="86810"/>
                      <a:pt x="75621" y="85843"/>
                      <a:pt x="67889" y="85912"/>
                    </a:cubicBezTo>
                    <a:lnTo>
                      <a:pt x="67889" y="85912"/>
                    </a:lnTo>
                    <a:close/>
                    <a:moveTo>
                      <a:pt x="66302" y="88604"/>
                    </a:moveTo>
                    <a:cubicBezTo>
                      <a:pt x="84182" y="101928"/>
                      <a:pt x="96194" y="121673"/>
                      <a:pt x="99784" y="143695"/>
                    </a:cubicBezTo>
                    <a:cubicBezTo>
                      <a:pt x="99646" y="143626"/>
                      <a:pt x="99508" y="143557"/>
                      <a:pt x="99439" y="143488"/>
                    </a:cubicBezTo>
                    <a:lnTo>
                      <a:pt x="99370" y="143419"/>
                    </a:lnTo>
                    <a:cubicBezTo>
                      <a:pt x="99301" y="143350"/>
                      <a:pt x="99232" y="143350"/>
                      <a:pt x="99163" y="143281"/>
                    </a:cubicBezTo>
                    <a:cubicBezTo>
                      <a:pt x="99094" y="143281"/>
                      <a:pt x="99094" y="143212"/>
                      <a:pt x="99025" y="143212"/>
                    </a:cubicBezTo>
                    <a:cubicBezTo>
                      <a:pt x="98886" y="143143"/>
                      <a:pt x="98748" y="143005"/>
                      <a:pt x="98541" y="142936"/>
                    </a:cubicBezTo>
                    <a:cubicBezTo>
                      <a:pt x="98265" y="142798"/>
                      <a:pt x="98058" y="142590"/>
                      <a:pt x="97782" y="142452"/>
                    </a:cubicBezTo>
                    <a:cubicBezTo>
                      <a:pt x="97782" y="142452"/>
                      <a:pt x="97782" y="142452"/>
                      <a:pt x="97782" y="142452"/>
                    </a:cubicBezTo>
                    <a:cubicBezTo>
                      <a:pt x="97506" y="142314"/>
                      <a:pt x="97299" y="142107"/>
                      <a:pt x="97023" y="141969"/>
                    </a:cubicBezTo>
                    <a:cubicBezTo>
                      <a:pt x="96953" y="141969"/>
                      <a:pt x="96953" y="141900"/>
                      <a:pt x="96884" y="141900"/>
                    </a:cubicBezTo>
                    <a:cubicBezTo>
                      <a:pt x="96677" y="141762"/>
                      <a:pt x="96470" y="141624"/>
                      <a:pt x="96263" y="141486"/>
                    </a:cubicBezTo>
                    <a:lnTo>
                      <a:pt x="96263" y="141486"/>
                    </a:lnTo>
                    <a:cubicBezTo>
                      <a:pt x="96263" y="141486"/>
                      <a:pt x="96263" y="141486"/>
                      <a:pt x="96263" y="141486"/>
                    </a:cubicBezTo>
                    <a:cubicBezTo>
                      <a:pt x="96125" y="141417"/>
                      <a:pt x="95987" y="141279"/>
                      <a:pt x="95849" y="141210"/>
                    </a:cubicBezTo>
                    <a:cubicBezTo>
                      <a:pt x="95849" y="141210"/>
                      <a:pt x="95780" y="141141"/>
                      <a:pt x="95780" y="141141"/>
                    </a:cubicBezTo>
                    <a:cubicBezTo>
                      <a:pt x="95711" y="141072"/>
                      <a:pt x="95573" y="141003"/>
                      <a:pt x="95504" y="140934"/>
                    </a:cubicBezTo>
                    <a:cubicBezTo>
                      <a:pt x="95297" y="140796"/>
                      <a:pt x="95090" y="140588"/>
                      <a:pt x="94813" y="140450"/>
                    </a:cubicBezTo>
                    <a:cubicBezTo>
                      <a:pt x="94813" y="140450"/>
                      <a:pt x="94744" y="140381"/>
                      <a:pt x="94744" y="140381"/>
                    </a:cubicBezTo>
                    <a:cubicBezTo>
                      <a:pt x="94468" y="140174"/>
                      <a:pt x="94261" y="140036"/>
                      <a:pt x="93985" y="139829"/>
                    </a:cubicBezTo>
                    <a:cubicBezTo>
                      <a:pt x="93985" y="139829"/>
                      <a:pt x="93916" y="139760"/>
                      <a:pt x="93916" y="139760"/>
                    </a:cubicBezTo>
                    <a:cubicBezTo>
                      <a:pt x="93778" y="139622"/>
                      <a:pt x="93640" y="139553"/>
                      <a:pt x="93502" y="139415"/>
                    </a:cubicBezTo>
                    <a:cubicBezTo>
                      <a:pt x="93433" y="139346"/>
                      <a:pt x="93433" y="139346"/>
                      <a:pt x="93364" y="139277"/>
                    </a:cubicBezTo>
                    <a:cubicBezTo>
                      <a:pt x="93295" y="139277"/>
                      <a:pt x="93295" y="139208"/>
                      <a:pt x="93226" y="139208"/>
                    </a:cubicBezTo>
                    <a:lnTo>
                      <a:pt x="93157" y="139139"/>
                    </a:lnTo>
                    <a:cubicBezTo>
                      <a:pt x="93018" y="139001"/>
                      <a:pt x="92880" y="138932"/>
                      <a:pt x="92742" y="138794"/>
                    </a:cubicBezTo>
                    <a:cubicBezTo>
                      <a:pt x="92673" y="138724"/>
                      <a:pt x="92604" y="138724"/>
                      <a:pt x="92535" y="138655"/>
                    </a:cubicBezTo>
                    <a:cubicBezTo>
                      <a:pt x="92535" y="138655"/>
                      <a:pt x="92535" y="138655"/>
                      <a:pt x="92535" y="138655"/>
                    </a:cubicBezTo>
                    <a:cubicBezTo>
                      <a:pt x="92535" y="138655"/>
                      <a:pt x="92466" y="138655"/>
                      <a:pt x="92466" y="138586"/>
                    </a:cubicBezTo>
                    <a:cubicBezTo>
                      <a:pt x="92259" y="138379"/>
                      <a:pt x="92052" y="138241"/>
                      <a:pt x="91845" y="138034"/>
                    </a:cubicBezTo>
                    <a:cubicBezTo>
                      <a:pt x="91845" y="138034"/>
                      <a:pt x="91845" y="138034"/>
                      <a:pt x="91845" y="138034"/>
                    </a:cubicBezTo>
                    <a:cubicBezTo>
                      <a:pt x="91845" y="138034"/>
                      <a:pt x="91845" y="138034"/>
                      <a:pt x="91845" y="138034"/>
                    </a:cubicBezTo>
                    <a:cubicBezTo>
                      <a:pt x="91638" y="137896"/>
                      <a:pt x="91500" y="137758"/>
                      <a:pt x="91293" y="137551"/>
                    </a:cubicBezTo>
                    <a:cubicBezTo>
                      <a:pt x="91293" y="137551"/>
                      <a:pt x="91223" y="137482"/>
                      <a:pt x="91223" y="137482"/>
                    </a:cubicBezTo>
                    <a:cubicBezTo>
                      <a:pt x="91223" y="137482"/>
                      <a:pt x="91154" y="137482"/>
                      <a:pt x="91154" y="137413"/>
                    </a:cubicBezTo>
                    <a:lnTo>
                      <a:pt x="91085" y="137344"/>
                    </a:lnTo>
                    <a:cubicBezTo>
                      <a:pt x="90878" y="137206"/>
                      <a:pt x="90740" y="137068"/>
                      <a:pt x="90533" y="136861"/>
                    </a:cubicBezTo>
                    <a:cubicBezTo>
                      <a:pt x="90533" y="136861"/>
                      <a:pt x="90464" y="136791"/>
                      <a:pt x="90464" y="136791"/>
                    </a:cubicBezTo>
                    <a:cubicBezTo>
                      <a:pt x="90257" y="136584"/>
                      <a:pt x="89981" y="136377"/>
                      <a:pt x="89774" y="136170"/>
                    </a:cubicBezTo>
                    <a:cubicBezTo>
                      <a:pt x="89774" y="136170"/>
                      <a:pt x="89774" y="136170"/>
                      <a:pt x="89774" y="136170"/>
                    </a:cubicBezTo>
                    <a:lnTo>
                      <a:pt x="89774" y="136170"/>
                    </a:lnTo>
                    <a:cubicBezTo>
                      <a:pt x="89567" y="135963"/>
                      <a:pt x="89290" y="135756"/>
                      <a:pt x="89083" y="135549"/>
                    </a:cubicBezTo>
                    <a:cubicBezTo>
                      <a:pt x="89083" y="135549"/>
                      <a:pt x="89083" y="135549"/>
                      <a:pt x="89083" y="135549"/>
                    </a:cubicBezTo>
                    <a:cubicBezTo>
                      <a:pt x="89083" y="135549"/>
                      <a:pt x="89014" y="135480"/>
                      <a:pt x="89014" y="135480"/>
                    </a:cubicBezTo>
                    <a:cubicBezTo>
                      <a:pt x="88807" y="135342"/>
                      <a:pt x="88669" y="135135"/>
                      <a:pt x="88462" y="134997"/>
                    </a:cubicBezTo>
                    <a:cubicBezTo>
                      <a:pt x="88462" y="134997"/>
                      <a:pt x="88462" y="134997"/>
                      <a:pt x="88462" y="134997"/>
                    </a:cubicBezTo>
                    <a:lnTo>
                      <a:pt x="88393" y="134928"/>
                    </a:lnTo>
                    <a:cubicBezTo>
                      <a:pt x="88186" y="134720"/>
                      <a:pt x="87979" y="134582"/>
                      <a:pt x="87772" y="134375"/>
                    </a:cubicBezTo>
                    <a:lnTo>
                      <a:pt x="87703" y="134306"/>
                    </a:lnTo>
                    <a:cubicBezTo>
                      <a:pt x="87703" y="134306"/>
                      <a:pt x="87703" y="134306"/>
                      <a:pt x="87703" y="134306"/>
                    </a:cubicBezTo>
                    <a:cubicBezTo>
                      <a:pt x="87496" y="134099"/>
                      <a:pt x="87288" y="133961"/>
                      <a:pt x="87081" y="133754"/>
                    </a:cubicBezTo>
                    <a:lnTo>
                      <a:pt x="87081" y="133754"/>
                    </a:lnTo>
                    <a:cubicBezTo>
                      <a:pt x="87081" y="133754"/>
                      <a:pt x="87081" y="133754"/>
                      <a:pt x="87081" y="133754"/>
                    </a:cubicBezTo>
                    <a:cubicBezTo>
                      <a:pt x="87081" y="133754"/>
                      <a:pt x="87081" y="133754"/>
                      <a:pt x="87081" y="133754"/>
                    </a:cubicBezTo>
                    <a:cubicBezTo>
                      <a:pt x="86874" y="133547"/>
                      <a:pt x="86667" y="133340"/>
                      <a:pt x="86460" y="133133"/>
                    </a:cubicBezTo>
                    <a:cubicBezTo>
                      <a:pt x="86460" y="133133"/>
                      <a:pt x="86460" y="133133"/>
                      <a:pt x="86460" y="133133"/>
                    </a:cubicBezTo>
                    <a:cubicBezTo>
                      <a:pt x="86253" y="132925"/>
                      <a:pt x="86046" y="132718"/>
                      <a:pt x="85839" y="132442"/>
                    </a:cubicBezTo>
                    <a:cubicBezTo>
                      <a:pt x="85839" y="132442"/>
                      <a:pt x="85839" y="132442"/>
                      <a:pt x="85839" y="132442"/>
                    </a:cubicBezTo>
                    <a:lnTo>
                      <a:pt x="85770" y="132373"/>
                    </a:lnTo>
                    <a:cubicBezTo>
                      <a:pt x="85563" y="132166"/>
                      <a:pt x="85355" y="131959"/>
                      <a:pt x="85217" y="131752"/>
                    </a:cubicBezTo>
                    <a:cubicBezTo>
                      <a:pt x="85217" y="131752"/>
                      <a:pt x="85148" y="131683"/>
                      <a:pt x="85148" y="131683"/>
                    </a:cubicBezTo>
                    <a:cubicBezTo>
                      <a:pt x="84941" y="131476"/>
                      <a:pt x="84803" y="131269"/>
                      <a:pt x="84596" y="131131"/>
                    </a:cubicBezTo>
                    <a:cubicBezTo>
                      <a:pt x="84596" y="131131"/>
                      <a:pt x="84596" y="131131"/>
                      <a:pt x="84596" y="131131"/>
                    </a:cubicBezTo>
                    <a:cubicBezTo>
                      <a:pt x="84389" y="130923"/>
                      <a:pt x="84182" y="130647"/>
                      <a:pt x="83975" y="130440"/>
                    </a:cubicBezTo>
                    <a:cubicBezTo>
                      <a:pt x="83975" y="130440"/>
                      <a:pt x="83975" y="130440"/>
                      <a:pt x="83975" y="130440"/>
                    </a:cubicBezTo>
                    <a:cubicBezTo>
                      <a:pt x="83768" y="130233"/>
                      <a:pt x="83561" y="129957"/>
                      <a:pt x="83353" y="129750"/>
                    </a:cubicBezTo>
                    <a:cubicBezTo>
                      <a:pt x="83353" y="129750"/>
                      <a:pt x="83353" y="129750"/>
                      <a:pt x="83353" y="129750"/>
                    </a:cubicBezTo>
                    <a:lnTo>
                      <a:pt x="83353" y="129750"/>
                    </a:lnTo>
                    <a:cubicBezTo>
                      <a:pt x="83146" y="129543"/>
                      <a:pt x="82939" y="129336"/>
                      <a:pt x="82801" y="129059"/>
                    </a:cubicBezTo>
                    <a:lnTo>
                      <a:pt x="82801" y="129059"/>
                    </a:lnTo>
                    <a:cubicBezTo>
                      <a:pt x="82801" y="129059"/>
                      <a:pt x="82801" y="129059"/>
                      <a:pt x="82801" y="129059"/>
                    </a:cubicBezTo>
                    <a:cubicBezTo>
                      <a:pt x="82594" y="128852"/>
                      <a:pt x="82456" y="128576"/>
                      <a:pt x="82249" y="128369"/>
                    </a:cubicBezTo>
                    <a:cubicBezTo>
                      <a:pt x="82249" y="128369"/>
                      <a:pt x="82249" y="128369"/>
                      <a:pt x="82249" y="128369"/>
                    </a:cubicBezTo>
                    <a:cubicBezTo>
                      <a:pt x="82042" y="128162"/>
                      <a:pt x="81835" y="127886"/>
                      <a:pt x="81697" y="127679"/>
                    </a:cubicBezTo>
                    <a:cubicBezTo>
                      <a:pt x="81697" y="127679"/>
                      <a:pt x="81697" y="127679"/>
                      <a:pt x="81697" y="127610"/>
                    </a:cubicBezTo>
                    <a:lnTo>
                      <a:pt x="81697" y="127610"/>
                    </a:lnTo>
                    <a:cubicBezTo>
                      <a:pt x="81559" y="127403"/>
                      <a:pt x="81351" y="127195"/>
                      <a:pt x="81213" y="126988"/>
                    </a:cubicBezTo>
                    <a:lnTo>
                      <a:pt x="81213" y="126988"/>
                    </a:lnTo>
                    <a:cubicBezTo>
                      <a:pt x="81213" y="126988"/>
                      <a:pt x="81144" y="126919"/>
                      <a:pt x="81144" y="126919"/>
                    </a:cubicBezTo>
                    <a:cubicBezTo>
                      <a:pt x="81075" y="126850"/>
                      <a:pt x="81075" y="126850"/>
                      <a:pt x="81006" y="126781"/>
                    </a:cubicBezTo>
                    <a:cubicBezTo>
                      <a:pt x="81006" y="126781"/>
                      <a:pt x="80937" y="126712"/>
                      <a:pt x="80937" y="126712"/>
                    </a:cubicBezTo>
                    <a:cubicBezTo>
                      <a:pt x="80799" y="126574"/>
                      <a:pt x="80661" y="126367"/>
                      <a:pt x="80523" y="126229"/>
                    </a:cubicBezTo>
                    <a:lnTo>
                      <a:pt x="80523" y="126229"/>
                    </a:lnTo>
                    <a:cubicBezTo>
                      <a:pt x="80316" y="126022"/>
                      <a:pt x="80178" y="125746"/>
                      <a:pt x="79971" y="125539"/>
                    </a:cubicBezTo>
                    <a:cubicBezTo>
                      <a:pt x="79971" y="125539"/>
                      <a:pt x="79971" y="125539"/>
                      <a:pt x="79971" y="125539"/>
                    </a:cubicBezTo>
                    <a:cubicBezTo>
                      <a:pt x="79971" y="125539"/>
                      <a:pt x="79971" y="125539"/>
                      <a:pt x="79971" y="125539"/>
                    </a:cubicBezTo>
                    <a:cubicBezTo>
                      <a:pt x="79833" y="125332"/>
                      <a:pt x="79625" y="125055"/>
                      <a:pt x="79487" y="124848"/>
                    </a:cubicBezTo>
                    <a:cubicBezTo>
                      <a:pt x="79487" y="124848"/>
                      <a:pt x="79487" y="124848"/>
                      <a:pt x="79487" y="124848"/>
                    </a:cubicBezTo>
                    <a:lnTo>
                      <a:pt x="79487" y="124848"/>
                    </a:lnTo>
                    <a:cubicBezTo>
                      <a:pt x="79349" y="124641"/>
                      <a:pt x="79142" y="124365"/>
                      <a:pt x="79004" y="124158"/>
                    </a:cubicBezTo>
                    <a:cubicBezTo>
                      <a:pt x="79004" y="124158"/>
                      <a:pt x="79004" y="124158"/>
                      <a:pt x="79004" y="124158"/>
                    </a:cubicBezTo>
                    <a:lnTo>
                      <a:pt x="79004" y="124158"/>
                    </a:lnTo>
                    <a:cubicBezTo>
                      <a:pt x="78866" y="123882"/>
                      <a:pt x="78659" y="123675"/>
                      <a:pt x="78521" y="123399"/>
                    </a:cubicBezTo>
                    <a:cubicBezTo>
                      <a:pt x="78521" y="123399"/>
                      <a:pt x="78521" y="123399"/>
                      <a:pt x="78521" y="123399"/>
                    </a:cubicBezTo>
                    <a:lnTo>
                      <a:pt x="78521" y="123399"/>
                    </a:lnTo>
                    <a:cubicBezTo>
                      <a:pt x="78383" y="123122"/>
                      <a:pt x="78176" y="122915"/>
                      <a:pt x="78038" y="122639"/>
                    </a:cubicBezTo>
                    <a:cubicBezTo>
                      <a:pt x="78038" y="122639"/>
                      <a:pt x="78038" y="122639"/>
                      <a:pt x="78038" y="122639"/>
                    </a:cubicBezTo>
                    <a:lnTo>
                      <a:pt x="78038" y="122639"/>
                    </a:lnTo>
                    <a:cubicBezTo>
                      <a:pt x="77900" y="122363"/>
                      <a:pt x="77692" y="122156"/>
                      <a:pt x="77554" y="121880"/>
                    </a:cubicBezTo>
                    <a:cubicBezTo>
                      <a:pt x="77554" y="121880"/>
                      <a:pt x="77554" y="121880"/>
                      <a:pt x="77554" y="121880"/>
                    </a:cubicBezTo>
                    <a:cubicBezTo>
                      <a:pt x="77554" y="121880"/>
                      <a:pt x="77554" y="121880"/>
                      <a:pt x="77554" y="121811"/>
                    </a:cubicBezTo>
                    <a:cubicBezTo>
                      <a:pt x="77416" y="121604"/>
                      <a:pt x="77278" y="121327"/>
                      <a:pt x="77071" y="121120"/>
                    </a:cubicBezTo>
                    <a:cubicBezTo>
                      <a:pt x="77071" y="121120"/>
                      <a:pt x="77071" y="121120"/>
                      <a:pt x="77071" y="121120"/>
                    </a:cubicBezTo>
                    <a:cubicBezTo>
                      <a:pt x="77071" y="121120"/>
                      <a:pt x="77071" y="121120"/>
                      <a:pt x="77071" y="121051"/>
                    </a:cubicBezTo>
                    <a:cubicBezTo>
                      <a:pt x="77002" y="120913"/>
                      <a:pt x="76864" y="120775"/>
                      <a:pt x="76795" y="120637"/>
                    </a:cubicBezTo>
                    <a:cubicBezTo>
                      <a:pt x="76795" y="120568"/>
                      <a:pt x="76726" y="120568"/>
                      <a:pt x="76726" y="120499"/>
                    </a:cubicBezTo>
                    <a:cubicBezTo>
                      <a:pt x="76657" y="120430"/>
                      <a:pt x="76657" y="120361"/>
                      <a:pt x="76588" y="120292"/>
                    </a:cubicBezTo>
                    <a:lnTo>
                      <a:pt x="76588" y="120223"/>
                    </a:lnTo>
                    <a:cubicBezTo>
                      <a:pt x="76588" y="120223"/>
                      <a:pt x="76588" y="120223"/>
                      <a:pt x="76588" y="120223"/>
                    </a:cubicBezTo>
                    <a:cubicBezTo>
                      <a:pt x="76519" y="120016"/>
                      <a:pt x="76381" y="119878"/>
                      <a:pt x="76312" y="119671"/>
                    </a:cubicBezTo>
                    <a:cubicBezTo>
                      <a:pt x="76312" y="119602"/>
                      <a:pt x="76243" y="119602"/>
                      <a:pt x="76243" y="119533"/>
                    </a:cubicBezTo>
                    <a:cubicBezTo>
                      <a:pt x="76243" y="119533"/>
                      <a:pt x="76243" y="119533"/>
                      <a:pt x="76243" y="119463"/>
                    </a:cubicBezTo>
                    <a:cubicBezTo>
                      <a:pt x="76243" y="119463"/>
                      <a:pt x="76243" y="119463"/>
                      <a:pt x="76243" y="119463"/>
                    </a:cubicBezTo>
                    <a:lnTo>
                      <a:pt x="75552" y="118842"/>
                    </a:lnTo>
                    <a:cubicBezTo>
                      <a:pt x="75483" y="118773"/>
                      <a:pt x="75483" y="118704"/>
                      <a:pt x="75414" y="118635"/>
                    </a:cubicBezTo>
                    <a:cubicBezTo>
                      <a:pt x="75276" y="118428"/>
                      <a:pt x="75138" y="118221"/>
                      <a:pt x="75069" y="118014"/>
                    </a:cubicBezTo>
                    <a:cubicBezTo>
                      <a:pt x="75069" y="118014"/>
                      <a:pt x="75069" y="117945"/>
                      <a:pt x="75000" y="117945"/>
                    </a:cubicBezTo>
                    <a:lnTo>
                      <a:pt x="75000" y="117876"/>
                    </a:lnTo>
                    <a:cubicBezTo>
                      <a:pt x="74862" y="117669"/>
                      <a:pt x="74724" y="117461"/>
                      <a:pt x="74655" y="117185"/>
                    </a:cubicBezTo>
                    <a:cubicBezTo>
                      <a:pt x="74655" y="117185"/>
                      <a:pt x="74655" y="117185"/>
                      <a:pt x="74655" y="117185"/>
                    </a:cubicBezTo>
                    <a:cubicBezTo>
                      <a:pt x="74517" y="116978"/>
                      <a:pt x="74448" y="116771"/>
                      <a:pt x="74310" y="116564"/>
                    </a:cubicBezTo>
                    <a:cubicBezTo>
                      <a:pt x="74310" y="116564"/>
                      <a:pt x="74310" y="116564"/>
                      <a:pt x="74310" y="116564"/>
                    </a:cubicBezTo>
                    <a:cubicBezTo>
                      <a:pt x="74172" y="116288"/>
                      <a:pt x="74034" y="116012"/>
                      <a:pt x="73895" y="115805"/>
                    </a:cubicBezTo>
                    <a:cubicBezTo>
                      <a:pt x="73895" y="115805"/>
                      <a:pt x="73895" y="115736"/>
                      <a:pt x="73895" y="115736"/>
                    </a:cubicBezTo>
                    <a:cubicBezTo>
                      <a:pt x="73895" y="115667"/>
                      <a:pt x="73826" y="115667"/>
                      <a:pt x="73826" y="115597"/>
                    </a:cubicBezTo>
                    <a:lnTo>
                      <a:pt x="73826" y="115597"/>
                    </a:lnTo>
                    <a:cubicBezTo>
                      <a:pt x="73826" y="115597"/>
                      <a:pt x="73826" y="115528"/>
                      <a:pt x="73757" y="115528"/>
                    </a:cubicBezTo>
                    <a:cubicBezTo>
                      <a:pt x="73688" y="115459"/>
                      <a:pt x="73688" y="115390"/>
                      <a:pt x="73619" y="115252"/>
                    </a:cubicBezTo>
                    <a:lnTo>
                      <a:pt x="73619" y="115252"/>
                    </a:lnTo>
                    <a:cubicBezTo>
                      <a:pt x="73550" y="115114"/>
                      <a:pt x="73481" y="114976"/>
                      <a:pt x="73412" y="114907"/>
                    </a:cubicBezTo>
                    <a:cubicBezTo>
                      <a:pt x="73412" y="114907"/>
                      <a:pt x="73412" y="114907"/>
                      <a:pt x="73412" y="114838"/>
                    </a:cubicBezTo>
                    <a:cubicBezTo>
                      <a:pt x="73205" y="114424"/>
                      <a:pt x="72998" y="114010"/>
                      <a:pt x="72791" y="113595"/>
                    </a:cubicBezTo>
                    <a:lnTo>
                      <a:pt x="72791" y="113595"/>
                    </a:lnTo>
                    <a:cubicBezTo>
                      <a:pt x="72722" y="113457"/>
                      <a:pt x="72653" y="113250"/>
                      <a:pt x="72584" y="113112"/>
                    </a:cubicBezTo>
                    <a:cubicBezTo>
                      <a:pt x="72584" y="113112"/>
                      <a:pt x="72584" y="113112"/>
                      <a:pt x="72584" y="113112"/>
                    </a:cubicBezTo>
                    <a:cubicBezTo>
                      <a:pt x="72515" y="112905"/>
                      <a:pt x="72377" y="112698"/>
                      <a:pt x="72308" y="112491"/>
                    </a:cubicBezTo>
                    <a:lnTo>
                      <a:pt x="72308" y="112491"/>
                    </a:lnTo>
                    <a:cubicBezTo>
                      <a:pt x="72239" y="112353"/>
                      <a:pt x="72170" y="112146"/>
                      <a:pt x="72101" y="112008"/>
                    </a:cubicBezTo>
                    <a:cubicBezTo>
                      <a:pt x="72101" y="111939"/>
                      <a:pt x="72032" y="111939"/>
                      <a:pt x="72032" y="111870"/>
                    </a:cubicBezTo>
                    <a:cubicBezTo>
                      <a:pt x="71963" y="111731"/>
                      <a:pt x="71893" y="111593"/>
                      <a:pt x="71893" y="111524"/>
                    </a:cubicBezTo>
                    <a:lnTo>
                      <a:pt x="71824" y="111386"/>
                    </a:lnTo>
                    <a:cubicBezTo>
                      <a:pt x="71824" y="111317"/>
                      <a:pt x="71755" y="111248"/>
                      <a:pt x="71755" y="111179"/>
                    </a:cubicBezTo>
                    <a:cubicBezTo>
                      <a:pt x="71755" y="111179"/>
                      <a:pt x="71755" y="111179"/>
                      <a:pt x="71755" y="111179"/>
                    </a:cubicBezTo>
                    <a:cubicBezTo>
                      <a:pt x="71686" y="111041"/>
                      <a:pt x="71617" y="110834"/>
                      <a:pt x="71548" y="110696"/>
                    </a:cubicBezTo>
                    <a:cubicBezTo>
                      <a:pt x="71548" y="110696"/>
                      <a:pt x="71548" y="110627"/>
                      <a:pt x="71548" y="110627"/>
                    </a:cubicBezTo>
                    <a:cubicBezTo>
                      <a:pt x="71479" y="110489"/>
                      <a:pt x="71410" y="110282"/>
                      <a:pt x="71341" y="110144"/>
                    </a:cubicBezTo>
                    <a:cubicBezTo>
                      <a:pt x="71341" y="110075"/>
                      <a:pt x="71272" y="110006"/>
                      <a:pt x="71272" y="109937"/>
                    </a:cubicBezTo>
                    <a:lnTo>
                      <a:pt x="71272" y="109937"/>
                    </a:lnTo>
                    <a:cubicBezTo>
                      <a:pt x="71203" y="109798"/>
                      <a:pt x="71134" y="109591"/>
                      <a:pt x="71065" y="109453"/>
                    </a:cubicBezTo>
                    <a:cubicBezTo>
                      <a:pt x="71065" y="109453"/>
                      <a:pt x="71065" y="109453"/>
                      <a:pt x="71065" y="109453"/>
                    </a:cubicBezTo>
                    <a:cubicBezTo>
                      <a:pt x="70789" y="108694"/>
                      <a:pt x="70513" y="107934"/>
                      <a:pt x="70237" y="107175"/>
                    </a:cubicBezTo>
                    <a:cubicBezTo>
                      <a:pt x="70237" y="107175"/>
                      <a:pt x="70237" y="107175"/>
                      <a:pt x="70237" y="107175"/>
                    </a:cubicBezTo>
                    <a:cubicBezTo>
                      <a:pt x="70168" y="106968"/>
                      <a:pt x="70099" y="106830"/>
                      <a:pt x="70030" y="106623"/>
                    </a:cubicBezTo>
                    <a:lnTo>
                      <a:pt x="70030" y="106554"/>
                    </a:lnTo>
                    <a:cubicBezTo>
                      <a:pt x="70030" y="106554"/>
                      <a:pt x="70030" y="106485"/>
                      <a:pt x="70030" y="106485"/>
                    </a:cubicBezTo>
                    <a:lnTo>
                      <a:pt x="70030" y="106485"/>
                    </a:lnTo>
                    <a:cubicBezTo>
                      <a:pt x="70030" y="106485"/>
                      <a:pt x="70030" y="106416"/>
                      <a:pt x="70030" y="106416"/>
                    </a:cubicBezTo>
                    <a:cubicBezTo>
                      <a:pt x="69960" y="106209"/>
                      <a:pt x="69891" y="106071"/>
                      <a:pt x="69822" y="105863"/>
                    </a:cubicBezTo>
                    <a:cubicBezTo>
                      <a:pt x="69822" y="105863"/>
                      <a:pt x="69822" y="105863"/>
                      <a:pt x="69822" y="105794"/>
                    </a:cubicBezTo>
                    <a:cubicBezTo>
                      <a:pt x="69822" y="105725"/>
                      <a:pt x="69753" y="105656"/>
                      <a:pt x="69753" y="105518"/>
                    </a:cubicBezTo>
                    <a:lnTo>
                      <a:pt x="69753" y="105449"/>
                    </a:lnTo>
                    <a:cubicBezTo>
                      <a:pt x="69684" y="105311"/>
                      <a:pt x="69684" y="105242"/>
                      <a:pt x="69615" y="105104"/>
                    </a:cubicBezTo>
                    <a:cubicBezTo>
                      <a:pt x="69615" y="105104"/>
                      <a:pt x="69615" y="105104"/>
                      <a:pt x="69615" y="105104"/>
                    </a:cubicBezTo>
                    <a:cubicBezTo>
                      <a:pt x="69339" y="104276"/>
                      <a:pt x="69132" y="103447"/>
                      <a:pt x="68856" y="102688"/>
                    </a:cubicBezTo>
                    <a:cubicBezTo>
                      <a:pt x="68856" y="102688"/>
                      <a:pt x="68856" y="102688"/>
                      <a:pt x="68856" y="102688"/>
                    </a:cubicBezTo>
                    <a:cubicBezTo>
                      <a:pt x="68787" y="102481"/>
                      <a:pt x="68718" y="102274"/>
                      <a:pt x="68649" y="102066"/>
                    </a:cubicBezTo>
                    <a:lnTo>
                      <a:pt x="68649" y="101997"/>
                    </a:lnTo>
                    <a:cubicBezTo>
                      <a:pt x="68649" y="101997"/>
                      <a:pt x="68649" y="101928"/>
                      <a:pt x="68649" y="101928"/>
                    </a:cubicBezTo>
                    <a:cubicBezTo>
                      <a:pt x="68580" y="101652"/>
                      <a:pt x="68511" y="101445"/>
                      <a:pt x="68442" y="101169"/>
                    </a:cubicBezTo>
                    <a:cubicBezTo>
                      <a:pt x="68442" y="101169"/>
                      <a:pt x="68442" y="101169"/>
                      <a:pt x="68442" y="101169"/>
                    </a:cubicBezTo>
                    <a:lnTo>
                      <a:pt x="68442" y="101169"/>
                    </a:lnTo>
                    <a:cubicBezTo>
                      <a:pt x="68442" y="101169"/>
                      <a:pt x="68442" y="101169"/>
                      <a:pt x="68442" y="101169"/>
                    </a:cubicBezTo>
                    <a:cubicBezTo>
                      <a:pt x="68442" y="101100"/>
                      <a:pt x="68442" y="101100"/>
                      <a:pt x="68373" y="101031"/>
                    </a:cubicBezTo>
                    <a:cubicBezTo>
                      <a:pt x="68373" y="100962"/>
                      <a:pt x="68373" y="100893"/>
                      <a:pt x="68304" y="100824"/>
                    </a:cubicBezTo>
                    <a:cubicBezTo>
                      <a:pt x="68304" y="100755"/>
                      <a:pt x="68304" y="100755"/>
                      <a:pt x="68235" y="100686"/>
                    </a:cubicBezTo>
                    <a:cubicBezTo>
                      <a:pt x="68166" y="100479"/>
                      <a:pt x="68096" y="100203"/>
                      <a:pt x="68096" y="99995"/>
                    </a:cubicBezTo>
                    <a:lnTo>
                      <a:pt x="68096" y="99995"/>
                    </a:lnTo>
                    <a:cubicBezTo>
                      <a:pt x="68027" y="99857"/>
                      <a:pt x="68027" y="99650"/>
                      <a:pt x="67958" y="99512"/>
                    </a:cubicBezTo>
                    <a:cubicBezTo>
                      <a:pt x="67958" y="99443"/>
                      <a:pt x="67958" y="99374"/>
                      <a:pt x="67889" y="99305"/>
                    </a:cubicBezTo>
                    <a:cubicBezTo>
                      <a:pt x="67889" y="99236"/>
                      <a:pt x="67889" y="99167"/>
                      <a:pt x="67820" y="99098"/>
                    </a:cubicBezTo>
                    <a:lnTo>
                      <a:pt x="67820" y="99029"/>
                    </a:lnTo>
                    <a:lnTo>
                      <a:pt x="67820" y="98960"/>
                    </a:lnTo>
                    <a:cubicBezTo>
                      <a:pt x="67751" y="98753"/>
                      <a:pt x="67751" y="98546"/>
                      <a:pt x="67682" y="98339"/>
                    </a:cubicBezTo>
                    <a:lnTo>
                      <a:pt x="67682" y="98269"/>
                    </a:lnTo>
                    <a:cubicBezTo>
                      <a:pt x="67682" y="98131"/>
                      <a:pt x="67613" y="98062"/>
                      <a:pt x="67613" y="97924"/>
                    </a:cubicBezTo>
                    <a:lnTo>
                      <a:pt x="67613" y="97855"/>
                    </a:lnTo>
                    <a:cubicBezTo>
                      <a:pt x="67613" y="97717"/>
                      <a:pt x="67544" y="97579"/>
                      <a:pt x="67544" y="97441"/>
                    </a:cubicBezTo>
                    <a:cubicBezTo>
                      <a:pt x="67544" y="97372"/>
                      <a:pt x="67544" y="97372"/>
                      <a:pt x="67544" y="97303"/>
                    </a:cubicBezTo>
                    <a:cubicBezTo>
                      <a:pt x="67475" y="96889"/>
                      <a:pt x="67406" y="96406"/>
                      <a:pt x="67268" y="95991"/>
                    </a:cubicBezTo>
                    <a:lnTo>
                      <a:pt x="67268" y="95991"/>
                    </a:lnTo>
                    <a:cubicBezTo>
                      <a:pt x="67268" y="95853"/>
                      <a:pt x="67199" y="95646"/>
                      <a:pt x="67199" y="95508"/>
                    </a:cubicBezTo>
                    <a:cubicBezTo>
                      <a:pt x="67199" y="95508"/>
                      <a:pt x="67199" y="95508"/>
                      <a:pt x="67199" y="95439"/>
                    </a:cubicBezTo>
                    <a:cubicBezTo>
                      <a:pt x="67199" y="95232"/>
                      <a:pt x="67130" y="95025"/>
                      <a:pt x="67130" y="94818"/>
                    </a:cubicBezTo>
                    <a:cubicBezTo>
                      <a:pt x="67130" y="94818"/>
                      <a:pt x="67130" y="94749"/>
                      <a:pt x="67130" y="94749"/>
                    </a:cubicBezTo>
                    <a:cubicBezTo>
                      <a:pt x="67130" y="94680"/>
                      <a:pt x="67130" y="94680"/>
                      <a:pt x="67130" y="94611"/>
                    </a:cubicBezTo>
                    <a:cubicBezTo>
                      <a:pt x="67130" y="94542"/>
                      <a:pt x="67130" y="94403"/>
                      <a:pt x="67061" y="94334"/>
                    </a:cubicBezTo>
                    <a:cubicBezTo>
                      <a:pt x="66992" y="93782"/>
                      <a:pt x="66923" y="93299"/>
                      <a:pt x="66854" y="92747"/>
                    </a:cubicBezTo>
                    <a:cubicBezTo>
                      <a:pt x="66854" y="92747"/>
                      <a:pt x="66854" y="92747"/>
                      <a:pt x="66854" y="92678"/>
                    </a:cubicBezTo>
                    <a:cubicBezTo>
                      <a:pt x="66854" y="92470"/>
                      <a:pt x="66785" y="92263"/>
                      <a:pt x="66785" y="92056"/>
                    </a:cubicBezTo>
                    <a:lnTo>
                      <a:pt x="66785" y="92056"/>
                    </a:lnTo>
                    <a:cubicBezTo>
                      <a:pt x="66785" y="92056"/>
                      <a:pt x="66785" y="91987"/>
                      <a:pt x="66785" y="91987"/>
                    </a:cubicBezTo>
                    <a:cubicBezTo>
                      <a:pt x="66785" y="91987"/>
                      <a:pt x="66785" y="91987"/>
                      <a:pt x="66785" y="91918"/>
                    </a:cubicBezTo>
                    <a:lnTo>
                      <a:pt x="66785" y="91849"/>
                    </a:lnTo>
                    <a:cubicBezTo>
                      <a:pt x="66785" y="91780"/>
                      <a:pt x="66785" y="91711"/>
                      <a:pt x="66785" y="91642"/>
                    </a:cubicBezTo>
                    <a:cubicBezTo>
                      <a:pt x="66785" y="91642"/>
                      <a:pt x="66785" y="91573"/>
                      <a:pt x="66785" y="91573"/>
                    </a:cubicBezTo>
                    <a:cubicBezTo>
                      <a:pt x="66716" y="91021"/>
                      <a:pt x="66647" y="90537"/>
                      <a:pt x="66647" y="89985"/>
                    </a:cubicBezTo>
                    <a:cubicBezTo>
                      <a:pt x="66647" y="89985"/>
                      <a:pt x="66647" y="89985"/>
                      <a:pt x="66647" y="89916"/>
                    </a:cubicBezTo>
                    <a:cubicBezTo>
                      <a:pt x="66647" y="89847"/>
                      <a:pt x="66647" y="89778"/>
                      <a:pt x="66647" y="89709"/>
                    </a:cubicBezTo>
                    <a:cubicBezTo>
                      <a:pt x="66647" y="89640"/>
                      <a:pt x="66647" y="89640"/>
                      <a:pt x="66647" y="89571"/>
                    </a:cubicBezTo>
                    <a:cubicBezTo>
                      <a:pt x="66647" y="89364"/>
                      <a:pt x="66578" y="89157"/>
                      <a:pt x="66578" y="88950"/>
                    </a:cubicBezTo>
                    <a:cubicBezTo>
                      <a:pt x="66578" y="88881"/>
                      <a:pt x="66578" y="88881"/>
                      <a:pt x="66578" y="88812"/>
                    </a:cubicBezTo>
                    <a:cubicBezTo>
                      <a:pt x="66302" y="88743"/>
                      <a:pt x="66302" y="88673"/>
                      <a:pt x="66302" y="88604"/>
                    </a:cubicBezTo>
                    <a:lnTo>
                      <a:pt x="66302" y="88604"/>
                    </a:lnTo>
                    <a:close/>
                    <a:moveTo>
                      <a:pt x="350177" y="163025"/>
                    </a:moveTo>
                    <a:cubicBezTo>
                      <a:pt x="319456" y="163094"/>
                      <a:pt x="291082" y="179525"/>
                      <a:pt x="275687" y="206172"/>
                    </a:cubicBezTo>
                    <a:cubicBezTo>
                      <a:pt x="251870" y="247456"/>
                      <a:pt x="266022" y="300199"/>
                      <a:pt x="307237" y="324017"/>
                    </a:cubicBezTo>
                    <a:cubicBezTo>
                      <a:pt x="307237" y="324017"/>
                      <a:pt x="307237" y="324017"/>
                      <a:pt x="307237" y="324017"/>
                    </a:cubicBezTo>
                    <a:cubicBezTo>
                      <a:pt x="315452" y="328780"/>
                      <a:pt x="324427" y="332094"/>
                      <a:pt x="333677" y="333958"/>
                    </a:cubicBezTo>
                    <a:cubicBezTo>
                      <a:pt x="318904" y="317044"/>
                      <a:pt x="311310" y="295091"/>
                      <a:pt x="312483" y="272654"/>
                    </a:cubicBezTo>
                    <a:cubicBezTo>
                      <a:pt x="325186" y="278660"/>
                      <a:pt x="336094" y="288463"/>
                      <a:pt x="343342" y="301028"/>
                    </a:cubicBezTo>
                    <a:cubicBezTo>
                      <a:pt x="345621" y="304963"/>
                      <a:pt x="347554" y="309174"/>
                      <a:pt x="349003" y="313454"/>
                    </a:cubicBezTo>
                    <a:cubicBezTo>
                      <a:pt x="349072" y="313661"/>
                      <a:pt x="349141" y="313868"/>
                      <a:pt x="349210" y="314075"/>
                    </a:cubicBezTo>
                    <a:cubicBezTo>
                      <a:pt x="349210" y="314144"/>
                      <a:pt x="349279" y="314144"/>
                      <a:pt x="349279" y="314214"/>
                    </a:cubicBezTo>
                    <a:cubicBezTo>
                      <a:pt x="349279" y="314283"/>
                      <a:pt x="349349" y="314352"/>
                      <a:pt x="349349" y="314352"/>
                    </a:cubicBezTo>
                    <a:cubicBezTo>
                      <a:pt x="349349" y="314352"/>
                      <a:pt x="349349" y="314352"/>
                      <a:pt x="349349" y="314352"/>
                    </a:cubicBezTo>
                    <a:lnTo>
                      <a:pt x="349349" y="314352"/>
                    </a:lnTo>
                    <a:cubicBezTo>
                      <a:pt x="349349" y="314352"/>
                      <a:pt x="349349" y="314352"/>
                      <a:pt x="349349" y="314421"/>
                    </a:cubicBezTo>
                    <a:cubicBezTo>
                      <a:pt x="349349" y="314421"/>
                      <a:pt x="349349" y="314490"/>
                      <a:pt x="349349" y="314490"/>
                    </a:cubicBezTo>
                    <a:cubicBezTo>
                      <a:pt x="349349" y="314490"/>
                      <a:pt x="349349" y="314559"/>
                      <a:pt x="349349" y="314559"/>
                    </a:cubicBezTo>
                    <a:cubicBezTo>
                      <a:pt x="349418" y="314835"/>
                      <a:pt x="349556" y="315111"/>
                      <a:pt x="349625" y="315387"/>
                    </a:cubicBezTo>
                    <a:cubicBezTo>
                      <a:pt x="349694" y="315663"/>
                      <a:pt x="349763" y="315939"/>
                      <a:pt x="349901" y="316216"/>
                    </a:cubicBezTo>
                    <a:cubicBezTo>
                      <a:pt x="349901" y="316216"/>
                      <a:pt x="349901" y="316216"/>
                      <a:pt x="349901" y="316216"/>
                    </a:cubicBezTo>
                    <a:cubicBezTo>
                      <a:pt x="349970" y="316492"/>
                      <a:pt x="350108" y="316837"/>
                      <a:pt x="350177" y="317113"/>
                    </a:cubicBezTo>
                    <a:cubicBezTo>
                      <a:pt x="350177" y="317113"/>
                      <a:pt x="350177" y="317113"/>
                      <a:pt x="350177" y="317113"/>
                    </a:cubicBezTo>
                    <a:cubicBezTo>
                      <a:pt x="350246" y="317320"/>
                      <a:pt x="350315" y="317527"/>
                      <a:pt x="350384" y="317803"/>
                    </a:cubicBezTo>
                    <a:cubicBezTo>
                      <a:pt x="350384" y="317803"/>
                      <a:pt x="350384" y="317872"/>
                      <a:pt x="350384" y="317872"/>
                    </a:cubicBezTo>
                    <a:cubicBezTo>
                      <a:pt x="350384" y="317941"/>
                      <a:pt x="350384" y="317941"/>
                      <a:pt x="350453" y="318010"/>
                    </a:cubicBezTo>
                    <a:cubicBezTo>
                      <a:pt x="350522" y="318218"/>
                      <a:pt x="350522" y="318425"/>
                      <a:pt x="350591" y="318563"/>
                    </a:cubicBezTo>
                    <a:cubicBezTo>
                      <a:pt x="350591" y="318563"/>
                      <a:pt x="350591" y="318632"/>
                      <a:pt x="350591" y="318632"/>
                    </a:cubicBezTo>
                    <a:cubicBezTo>
                      <a:pt x="350591" y="318632"/>
                      <a:pt x="350591" y="318701"/>
                      <a:pt x="350591" y="318701"/>
                    </a:cubicBezTo>
                    <a:cubicBezTo>
                      <a:pt x="350660" y="318908"/>
                      <a:pt x="350660" y="319046"/>
                      <a:pt x="350729" y="319253"/>
                    </a:cubicBezTo>
                    <a:cubicBezTo>
                      <a:pt x="350729" y="319322"/>
                      <a:pt x="350729" y="319391"/>
                      <a:pt x="350798" y="319460"/>
                    </a:cubicBezTo>
                    <a:cubicBezTo>
                      <a:pt x="350798" y="319460"/>
                      <a:pt x="350798" y="319529"/>
                      <a:pt x="350798" y="319529"/>
                    </a:cubicBezTo>
                    <a:cubicBezTo>
                      <a:pt x="350798" y="319529"/>
                      <a:pt x="350798" y="319598"/>
                      <a:pt x="350798" y="319598"/>
                    </a:cubicBezTo>
                    <a:cubicBezTo>
                      <a:pt x="350798" y="319667"/>
                      <a:pt x="350867" y="319736"/>
                      <a:pt x="350867" y="319805"/>
                    </a:cubicBezTo>
                    <a:cubicBezTo>
                      <a:pt x="350936" y="320013"/>
                      <a:pt x="351005" y="320220"/>
                      <a:pt x="351005" y="320427"/>
                    </a:cubicBezTo>
                    <a:cubicBezTo>
                      <a:pt x="351005" y="320496"/>
                      <a:pt x="351005" y="320565"/>
                      <a:pt x="351074" y="320634"/>
                    </a:cubicBezTo>
                    <a:cubicBezTo>
                      <a:pt x="351074" y="320634"/>
                      <a:pt x="351074" y="320634"/>
                      <a:pt x="351074" y="320634"/>
                    </a:cubicBezTo>
                    <a:cubicBezTo>
                      <a:pt x="351143" y="320841"/>
                      <a:pt x="351143" y="321117"/>
                      <a:pt x="351212" y="321324"/>
                    </a:cubicBezTo>
                    <a:lnTo>
                      <a:pt x="351212" y="321324"/>
                    </a:lnTo>
                    <a:cubicBezTo>
                      <a:pt x="351282" y="321531"/>
                      <a:pt x="351282" y="321807"/>
                      <a:pt x="351351" y="322015"/>
                    </a:cubicBezTo>
                    <a:cubicBezTo>
                      <a:pt x="351351" y="322084"/>
                      <a:pt x="351351" y="322153"/>
                      <a:pt x="351420" y="322222"/>
                    </a:cubicBezTo>
                    <a:cubicBezTo>
                      <a:pt x="351420" y="322291"/>
                      <a:pt x="351420" y="322360"/>
                      <a:pt x="351489" y="322429"/>
                    </a:cubicBezTo>
                    <a:cubicBezTo>
                      <a:pt x="351489" y="322429"/>
                      <a:pt x="351489" y="322429"/>
                      <a:pt x="351489" y="322429"/>
                    </a:cubicBezTo>
                    <a:cubicBezTo>
                      <a:pt x="351489" y="322429"/>
                      <a:pt x="351489" y="322498"/>
                      <a:pt x="351489" y="322498"/>
                    </a:cubicBezTo>
                    <a:cubicBezTo>
                      <a:pt x="351558" y="322705"/>
                      <a:pt x="351558" y="322981"/>
                      <a:pt x="351627" y="323188"/>
                    </a:cubicBezTo>
                    <a:cubicBezTo>
                      <a:pt x="351696" y="323395"/>
                      <a:pt x="351696" y="323533"/>
                      <a:pt x="351696" y="323740"/>
                    </a:cubicBezTo>
                    <a:cubicBezTo>
                      <a:pt x="351696" y="323740"/>
                      <a:pt x="351696" y="323740"/>
                      <a:pt x="351696" y="323740"/>
                    </a:cubicBezTo>
                    <a:cubicBezTo>
                      <a:pt x="351696" y="323948"/>
                      <a:pt x="351765" y="324086"/>
                      <a:pt x="351765" y="324293"/>
                    </a:cubicBezTo>
                    <a:cubicBezTo>
                      <a:pt x="351765" y="324293"/>
                      <a:pt x="351765" y="324293"/>
                      <a:pt x="351765" y="324362"/>
                    </a:cubicBezTo>
                    <a:cubicBezTo>
                      <a:pt x="351834" y="324569"/>
                      <a:pt x="351834" y="324776"/>
                      <a:pt x="351903" y="324983"/>
                    </a:cubicBezTo>
                    <a:lnTo>
                      <a:pt x="351903" y="325052"/>
                    </a:lnTo>
                    <a:cubicBezTo>
                      <a:pt x="351903" y="325052"/>
                      <a:pt x="351903" y="325052"/>
                      <a:pt x="351903" y="325052"/>
                    </a:cubicBezTo>
                    <a:lnTo>
                      <a:pt x="351903" y="325052"/>
                    </a:lnTo>
                    <a:cubicBezTo>
                      <a:pt x="351972" y="325328"/>
                      <a:pt x="351972" y="325604"/>
                      <a:pt x="352041" y="325881"/>
                    </a:cubicBezTo>
                    <a:cubicBezTo>
                      <a:pt x="352041" y="325881"/>
                      <a:pt x="352041" y="325950"/>
                      <a:pt x="352041" y="325950"/>
                    </a:cubicBezTo>
                    <a:cubicBezTo>
                      <a:pt x="352041" y="326019"/>
                      <a:pt x="352041" y="326088"/>
                      <a:pt x="352041" y="326157"/>
                    </a:cubicBezTo>
                    <a:cubicBezTo>
                      <a:pt x="352041" y="326364"/>
                      <a:pt x="352110" y="326571"/>
                      <a:pt x="352110" y="326778"/>
                    </a:cubicBezTo>
                    <a:cubicBezTo>
                      <a:pt x="352110" y="326778"/>
                      <a:pt x="352110" y="326778"/>
                      <a:pt x="352110" y="326778"/>
                    </a:cubicBezTo>
                    <a:cubicBezTo>
                      <a:pt x="352110" y="326847"/>
                      <a:pt x="352110" y="326916"/>
                      <a:pt x="352110" y="326985"/>
                    </a:cubicBezTo>
                    <a:cubicBezTo>
                      <a:pt x="352110" y="326985"/>
                      <a:pt x="352110" y="326985"/>
                      <a:pt x="352110" y="326985"/>
                    </a:cubicBezTo>
                    <a:cubicBezTo>
                      <a:pt x="352110" y="327192"/>
                      <a:pt x="352179" y="327468"/>
                      <a:pt x="352179" y="327676"/>
                    </a:cubicBezTo>
                    <a:cubicBezTo>
                      <a:pt x="352179" y="327745"/>
                      <a:pt x="352179" y="327745"/>
                      <a:pt x="352179" y="327814"/>
                    </a:cubicBezTo>
                    <a:cubicBezTo>
                      <a:pt x="352179" y="328021"/>
                      <a:pt x="352248" y="328297"/>
                      <a:pt x="352248" y="328504"/>
                    </a:cubicBezTo>
                    <a:cubicBezTo>
                      <a:pt x="352248" y="328504"/>
                      <a:pt x="352248" y="328504"/>
                      <a:pt x="352248" y="328504"/>
                    </a:cubicBezTo>
                    <a:cubicBezTo>
                      <a:pt x="352248" y="328573"/>
                      <a:pt x="352248" y="328642"/>
                      <a:pt x="352248" y="328711"/>
                    </a:cubicBezTo>
                    <a:cubicBezTo>
                      <a:pt x="352248" y="328711"/>
                      <a:pt x="352248" y="328711"/>
                      <a:pt x="352248" y="328711"/>
                    </a:cubicBezTo>
                    <a:cubicBezTo>
                      <a:pt x="352248" y="328918"/>
                      <a:pt x="352317" y="329194"/>
                      <a:pt x="352317" y="329401"/>
                    </a:cubicBezTo>
                    <a:cubicBezTo>
                      <a:pt x="352317" y="329401"/>
                      <a:pt x="352317" y="329401"/>
                      <a:pt x="352317" y="329401"/>
                    </a:cubicBezTo>
                    <a:cubicBezTo>
                      <a:pt x="352317" y="329608"/>
                      <a:pt x="352386" y="329885"/>
                      <a:pt x="352386" y="330092"/>
                    </a:cubicBezTo>
                    <a:cubicBezTo>
                      <a:pt x="352386" y="330092"/>
                      <a:pt x="352386" y="330092"/>
                      <a:pt x="352386" y="330092"/>
                    </a:cubicBezTo>
                    <a:cubicBezTo>
                      <a:pt x="352386" y="330161"/>
                      <a:pt x="352386" y="330230"/>
                      <a:pt x="352386" y="330299"/>
                    </a:cubicBezTo>
                    <a:cubicBezTo>
                      <a:pt x="352386" y="330299"/>
                      <a:pt x="352386" y="330368"/>
                      <a:pt x="352386" y="330368"/>
                    </a:cubicBezTo>
                    <a:cubicBezTo>
                      <a:pt x="352386" y="330368"/>
                      <a:pt x="352386" y="330437"/>
                      <a:pt x="352386" y="330437"/>
                    </a:cubicBezTo>
                    <a:cubicBezTo>
                      <a:pt x="352386" y="330713"/>
                      <a:pt x="352455" y="331058"/>
                      <a:pt x="352455" y="331334"/>
                    </a:cubicBezTo>
                    <a:cubicBezTo>
                      <a:pt x="352455" y="331403"/>
                      <a:pt x="352455" y="331472"/>
                      <a:pt x="352455" y="331541"/>
                    </a:cubicBezTo>
                    <a:cubicBezTo>
                      <a:pt x="352455" y="331541"/>
                      <a:pt x="352455" y="331611"/>
                      <a:pt x="352455" y="331611"/>
                    </a:cubicBezTo>
                    <a:cubicBezTo>
                      <a:pt x="352455" y="331749"/>
                      <a:pt x="352455" y="331887"/>
                      <a:pt x="352455" y="332094"/>
                    </a:cubicBezTo>
                    <a:cubicBezTo>
                      <a:pt x="352455" y="332301"/>
                      <a:pt x="352455" y="332439"/>
                      <a:pt x="352455" y="332646"/>
                    </a:cubicBezTo>
                    <a:cubicBezTo>
                      <a:pt x="352455" y="332646"/>
                      <a:pt x="352455" y="332646"/>
                      <a:pt x="352455" y="332715"/>
                    </a:cubicBezTo>
                    <a:cubicBezTo>
                      <a:pt x="352455" y="332922"/>
                      <a:pt x="352455" y="333129"/>
                      <a:pt x="352455" y="333267"/>
                    </a:cubicBezTo>
                    <a:lnTo>
                      <a:pt x="352455" y="333267"/>
                    </a:lnTo>
                    <a:cubicBezTo>
                      <a:pt x="352455" y="333336"/>
                      <a:pt x="352455" y="333405"/>
                      <a:pt x="352455" y="333474"/>
                    </a:cubicBezTo>
                    <a:cubicBezTo>
                      <a:pt x="363225" y="333198"/>
                      <a:pt x="373925" y="330851"/>
                      <a:pt x="383866" y="326640"/>
                    </a:cubicBezTo>
                    <a:cubicBezTo>
                      <a:pt x="383866" y="326571"/>
                      <a:pt x="383866" y="326502"/>
                      <a:pt x="383866" y="326433"/>
                    </a:cubicBezTo>
                    <a:lnTo>
                      <a:pt x="383866" y="326433"/>
                    </a:lnTo>
                    <a:cubicBezTo>
                      <a:pt x="383866" y="326088"/>
                      <a:pt x="383797" y="325812"/>
                      <a:pt x="383797" y="325466"/>
                    </a:cubicBezTo>
                    <a:lnTo>
                      <a:pt x="383797" y="325466"/>
                    </a:lnTo>
                    <a:cubicBezTo>
                      <a:pt x="383797" y="325397"/>
                      <a:pt x="383797" y="325259"/>
                      <a:pt x="383797" y="325190"/>
                    </a:cubicBezTo>
                    <a:lnTo>
                      <a:pt x="383797" y="325190"/>
                    </a:lnTo>
                    <a:cubicBezTo>
                      <a:pt x="383797" y="324845"/>
                      <a:pt x="383728" y="324569"/>
                      <a:pt x="383728" y="324224"/>
                    </a:cubicBezTo>
                    <a:cubicBezTo>
                      <a:pt x="383728" y="324224"/>
                      <a:pt x="383728" y="324155"/>
                      <a:pt x="383728" y="324155"/>
                    </a:cubicBezTo>
                    <a:cubicBezTo>
                      <a:pt x="383728" y="324017"/>
                      <a:pt x="383728" y="323948"/>
                      <a:pt x="383659" y="323810"/>
                    </a:cubicBezTo>
                    <a:cubicBezTo>
                      <a:pt x="383659" y="323810"/>
                      <a:pt x="383659" y="323810"/>
                      <a:pt x="383659" y="323740"/>
                    </a:cubicBezTo>
                    <a:cubicBezTo>
                      <a:pt x="383590" y="323395"/>
                      <a:pt x="383590" y="323050"/>
                      <a:pt x="383521" y="322774"/>
                    </a:cubicBezTo>
                    <a:lnTo>
                      <a:pt x="383521" y="322774"/>
                    </a:lnTo>
                    <a:cubicBezTo>
                      <a:pt x="383521" y="322705"/>
                      <a:pt x="383521" y="322567"/>
                      <a:pt x="383452" y="322498"/>
                    </a:cubicBezTo>
                    <a:lnTo>
                      <a:pt x="383452" y="322498"/>
                    </a:lnTo>
                    <a:cubicBezTo>
                      <a:pt x="383383" y="322153"/>
                      <a:pt x="383383" y="321877"/>
                      <a:pt x="383314" y="321531"/>
                    </a:cubicBezTo>
                    <a:cubicBezTo>
                      <a:pt x="383314" y="321531"/>
                      <a:pt x="383314" y="321531"/>
                      <a:pt x="383314" y="321462"/>
                    </a:cubicBezTo>
                    <a:cubicBezTo>
                      <a:pt x="383314" y="321393"/>
                      <a:pt x="383314" y="321324"/>
                      <a:pt x="383245" y="321186"/>
                    </a:cubicBezTo>
                    <a:lnTo>
                      <a:pt x="383245" y="321117"/>
                    </a:lnTo>
                    <a:cubicBezTo>
                      <a:pt x="383176" y="320703"/>
                      <a:pt x="383107" y="320358"/>
                      <a:pt x="383038" y="319943"/>
                    </a:cubicBezTo>
                    <a:cubicBezTo>
                      <a:pt x="383038" y="319943"/>
                      <a:pt x="383038" y="319943"/>
                      <a:pt x="383038" y="319943"/>
                    </a:cubicBezTo>
                    <a:lnTo>
                      <a:pt x="383038" y="319874"/>
                    </a:lnTo>
                    <a:cubicBezTo>
                      <a:pt x="383038" y="319874"/>
                      <a:pt x="383038" y="319805"/>
                      <a:pt x="383038" y="319805"/>
                    </a:cubicBezTo>
                    <a:cubicBezTo>
                      <a:pt x="382969" y="319460"/>
                      <a:pt x="382969" y="319184"/>
                      <a:pt x="382900" y="318839"/>
                    </a:cubicBezTo>
                    <a:lnTo>
                      <a:pt x="382900" y="318770"/>
                    </a:lnTo>
                    <a:cubicBezTo>
                      <a:pt x="382831" y="318494"/>
                      <a:pt x="382831" y="318287"/>
                      <a:pt x="382762" y="318010"/>
                    </a:cubicBezTo>
                    <a:lnTo>
                      <a:pt x="382762" y="318010"/>
                    </a:lnTo>
                    <a:cubicBezTo>
                      <a:pt x="382693" y="317734"/>
                      <a:pt x="382693" y="317458"/>
                      <a:pt x="382624" y="317182"/>
                    </a:cubicBezTo>
                    <a:cubicBezTo>
                      <a:pt x="382624" y="317182"/>
                      <a:pt x="382624" y="317182"/>
                      <a:pt x="382624" y="317182"/>
                    </a:cubicBezTo>
                    <a:cubicBezTo>
                      <a:pt x="382555" y="316906"/>
                      <a:pt x="382486" y="316561"/>
                      <a:pt x="382417" y="316285"/>
                    </a:cubicBezTo>
                    <a:lnTo>
                      <a:pt x="382417" y="316216"/>
                    </a:lnTo>
                    <a:cubicBezTo>
                      <a:pt x="382417" y="316147"/>
                      <a:pt x="382417" y="316077"/>
                      <a:pt x="382348" y="315939"/>
                    </a:cubicBezTo>
                    <a:cubicBezTo>
                      <a:pt x="382348" y="315870"/>
                      <a:pt x="382348" y="315801"/>
                      <a:pt x="382279" y="315732"/>
                    </a:cubicBezTo>
                    <a:cubicBezTo>
                      <a:pt x="382279" y="315663"/>
                      <a:pt x="382210" y="315525"/>
                      <a:pt x="382210" y="315456"/>
                    </a:cubicBezTo>
                    <a:cubicBezTo>
                      <a:pt x="382210" y="315456"/>
                      <a:pt x="382210" y="315456"/>
                      <a:pt x="382210" y="315456"/>
                    </a:cubicBezTo>
                    <a:cubicBezTo>
                      <a:pt x="382141" y="315180"/>
                      <a:pt x="382071" y="314904"/>
                      <a:pt x="382071" y="314628"/>
                    </a:cubicBezTo>
                    <a:cubicBezTo>
                      <a:pt x="382071" y="314628"/>
                      <a:pt x="382071" y="314628"/>
                      <a:pt x="382071" y="314628"/>
                    </a:cubicBezTo>
                    <a:cubicBezTo>
                      <a:pt x="382002" y="314283"/>
                      <a:pt x="381933" y="314006"/>
                      <a:pt x="381864" y="313661"/>
                    </a:cubicBezTo>
                    <a:lnTo>
                      <a:pt x="381864" y="313661"/>
                    </a:lnTo>
                    <a:cubicBezTo>
                      <a:pt x="381864" y="313523"/>
                      <a:pt x="381795" y="313454"/>
                      <a:pt x="381795" y="313316"/>
                    </a:cubicBezTo>
                    <a:cubicBezTo>
                      <a:pt x="381795" y="313316"/>
                      <a:pt x="381795" y="313316"/>
                      <a:pt x="381795" y="313247"/>
                    </a:cubicBezTo>
                    <a:cubicBezTo>
                      <a:pt x="381726" y="312902"/>
                      <a:pt x="381657" y="312557"/>
                      <a:pt x="381588" y="312280"/>
                    </a:cubicBezTo>
                    <a:cubicBezTo>
                      <a:pt x="381588" y="312280"/>
                      <a:pt x="381588" y="312280"/>
                      <a:pt x="381588" y="312280"/>
                    </a:cubicBezTo>
                    <a:cubicBezTo>
                      <a:pt x="381588" y="312280"/>
                      <a:pt x="381588" y="312211"/>
                      <a:pt x="381588" y="312211"/>
                    </a:cubicBezTo>
                    <a:cubicBezTo>
                      <a:pt x="381588" y="312073"/>
                      <a:pt x="381519" y="312004"/>
                      <a:pt x="381519" y="311866"/>
                    </a:cubicBezTo>
                    <a:cubicBezTo>
                      <a:pt x="381450" y="311590"/>
                      <a:pt x="381381" y="311314"/>
                      <a:pt x="381312" y="311038"/>
                    </a:cubicBezTo>
                    <a:cubicBezTo>
                      <a:pt x="381312" y="310969"/>
                      <a:pt x="381243" y="310900"/>
                      <a:pt x="381243" y="310831"/>
                    </a:cubicBezTo>
                    <a:cubicBezTo>
                      <a:pt x="381243" y="310831"/>
                      <a:pt x="381243" y="310762"/>
                      <a:pt x="381243" y="310762"/>
                    </a:cubicBezTo>
                    <a:cubicBezTo>
                      <a:pt x="381243" y="310762"/>
                      <a:pt x="381243" y="310762"/>
                      <a:pt x="381243" y="310762"/>
                    </a:cubicBezTo>
                    <a:cubicBezTo>
                      <a:pt x="381174" y="310417"/>
                      <a:pt x="381105" y="310140"/>
                      <a:pt x="380967" y="309795"/>
                    </a:cubicBezTo>
                    <a:cubicBezTo>
                      <a:pt x="380967" y="309795"/>
                      <a:pt x="380967" y="309726"/>
                      <a:pt x="380967" y="309726"/>
                    </a:cubicBezTo>
                    <a:cubicBezTo>
                      <a:pt x="380967" y="309657"/>
                      <a:pt x="380898" y="309519"/>
                      <a:pt x="380898" y="309450"/>
                    </a:cubicBezTo>
                    <a:lnTo>
                      <a:pt x="380898" y="309381"/>
                    </a:lnTo>
                    <a:cubicBezTo>
                      <a:pt x="380829" y="309105"/>
                      <a:pt x="380760" y="308760"/>
                      <a:pt x="380622" y="308484"/>
                    </a:cubicBezTo>
                    <a:lnTo>
                      <a:pt x="380622" y="308484"/>
                    </a:lnTo>
                    <a:cubicBezTo>
                      <a:pt x="380484" y="308069"/>
                      <a:pt x="380415" y="307655"/>
                      <a:pt x="380277" y="307241"/>
                    </a:cubicBezTo>
                    <a:lnTo>
                      <a:pt x="380277" y="307241"/>
                    </a:lnTo>
                    <a:cubicBezTo>
                      <a:pt x="380139" y="306827"/>
                      <a:pt x="380000" y="306412"/>
                      <a:pt x="379862" y="305998"/>
                    </a:cubicBezTo>
                    <a:cubicBezTo>
                      <a:pt x="379862" y="305998"/>
                      <a:pt x="379862" y="305998"/>
                      <a:pt x="379862" y="305929"/>
                    </a:cubicBezTo>
                    <a:cubicBezTo>
                      <a:pt x="379724" y="305584"/>
                      <a:pt x="379655" y="305239"/>
                      <a:pt x="379517" y="304894"/>
                    </a:cubicBezTo>
                    <a:lnTo>
                      <a:pt x="379517" y="304825"/>
                    </a:lnTo>
                    <a:cubicBezTo>
                      <a:pt x="379517" y="304825"/>
                      <a:pt x="379517" y="304825"/>
                      <a:pt x="379517" y="304825"/>
                    </a:cubicBezTo>
                    <a:cubicBezTo>
                      <a:pt x="379517" y="304825"/>
                      <a:pt x="379517" y="304756"/>
                      <a:pt x="379517" y="304756"/>
                    </a:cubicBezTo>
                    <a:cubicBezTo>
                      <a:pt x="379517" y="304756"/>
                      <a:pt x="379517" y="304756"/>
                      <a:pt x="379517" y="304756"/>
                    </a:cubicBezTo>
                    <a:cubicBezTo>
                      <a:pt x="379517" y="304618"/>
                      <a:pt x="379448" y="304549"/>
                      <a:pt x="379379" y="304410"/>
                    </a:cubicBezTo>
                    <a:cubicBezTo>
                      <a:pt x="379379" y="304341"/>
                      <a:pt x="379379" y="304272"/>
                      <a:pt x="379310" y="304272"/>
                    </a:cubicBezTo>
                    <a:cubicBezTo>
                      <a:pt x="379310" y="304203"/>
                      <a:pt x="379241" y="304134"/>
                      <a:pt x="379241" y="304065"/>
                    </a:cubicBezTo>
                    <a:lnTo>
                      <a:pt x="379172" y="303927"/>
                    </a:lnTo>
                    <a:cubicBezTo>
                      <a:pt x="379103" y="303651"/>
                      <a:pt x="378965" y="303375"/>
                      <a:pt x="378896" y="303168"/>
                    </a:cubicBezTo>
                    <a:cubicBezTo>
                      <a:pt x="378896" y="303168"/>
                      <a:pt x="378896" y="303168"/>
                      <a:pt x="378896" y="303168"/>
                    </a:cubicBezTo>
                    <a:cubicBezTo>
                      <a:pt x="376756" y="296886"/>
                      <a:pt x="373994" y="290810"/>
                      <a:pt x="370681" y="285080"/>
                    </a:cubicBezTo>
                    <a:cubicBezTo>
                      <a:pt x="359013" y="264922"/>
                      <a:pt x="340995" y="249803"/>
                      <a:pt x="319939" y="241450"/>
                    </a:cubicBezTo>
                    <a:cubicBezTo>
                      <a:pt x="320422" y="240345"/>
                      <a:pt x="320975" y="239172"/>
                      <a:pt x="321527" y="238067"/>
                    </a:cubicBezTo>
                    <a:cubicBezTo>
                      <a:pt x="321596" y="238067"/>
                      <a:pt x="321734" y="238067"/>
                      <a:pt x="321803" y="238136"/>
                    </a:cubicBezTo>
                    <a:cubicBezTo>
                      <a:pt x="321803" y="238136"/>
                      <a:pt x="321803" y="238136"/>
                      <a:pt x="321803" y="238136"/>
                    </a:cubicBezTo>
                    <a:cubicBezTo>
                      <a:pt x="321803" y="238136"/>
                      <a:pt x="321803" y="238136"/>
                      <a:pt x="321803" y="238136"/>
                    </a:cubicBezTo>
                    <a:cubicBezTo>
                      <a:pt x="321941" y="238136"/>
                      <a:pt x="322079" y="238205"/>
                      <a:pt x="322217" y="238205"/>
                    </a:cubicBezTo>
                    <a:cubicBezTo>
                      <a:pt x="322494" y="238274"/>
                      <a:pt x="322770" y="238274"/>
                      <a:pt x="323115" y="238343"/>
                    </a:cubicBezTo>
                    <a:cubicBezTo>
                      <a:pt x="323253" y="238343"/>
                      <a:pt x="323322" y="238343"/>
                      <a:pt x="323460" y="238343"/>
                    </a:cubicBezTo>
                    <a:cubicBezTo>
                      <a:pt x="323805" y="238412"/>
                      <a:pt x="324081" y="238412"/>
                      <a:pt x="324427" y="238481"/>
                    </a:cubicBezTo>
                    <a:cubicBezTo>
                      <a:pt x="324427" y="238481"/>
                      <a:pt x="324427" y="238481"/>
                      <a:pt x="324496" y="238481"/>
                    </a:cubicBezTo>
                    <a:cubicBezTo>
                      <a:pt x="324496" y="238481"/>
                      <a:pt x="324496" y="238481"/>
                      <a:pt x="324496" y="238481"/>
                    </a:cubicBezTo>
                    <a:cubicBezTo>
                      <a:pt x="324634" y="238481"/>
                      <a:pt x="324772" y="238481"/>
                      <a:pt x="324910" y="238550"/>
                    </a:cubicBezTo>
                    <a:cubicBezTo>
                      <a:pt x="325186" y="238550"/>
                      <a:pt x="325531" y="238619"/>
                      <a:pt x="325807" y="238619"/>
                    </a:cubicBezTo>
                    <a:cubicBezTo>
                      <a:pt x="325807" y="238619"/>
                      <a:pt x="325807" y="238619"/>
                      <a:pt x="325807" y="238619"/>
                    </a:cubicBezTo>
                    <a:cubicBezTo>
                      <a:pt x="325945" y="238619"/>
                      <a:pt x="326083" y="238619"/>
                      <a:pt x="326291" y="238688"/>
                    </a:cubicBezTo>
                    <a:cubicBezTo>
                      <a:pt x="326567" y="238688"/>
                      <a:pt x="326912" y="238757"/>
                      <a:pt x="327188" y="238757"/>
                    </a:cubicBezTo>
                    <a:lnTo>
                      <a:pt x="327188" y="238757"/>
                    </a:lnTo>
                    <a:cubicBezTo>
                      <a:pt x="327602" y="238826"/>
                      <a:pt x="328085" y="238826"/>
                      <a:pt x="328500" y="238826"/>
                    </a:cubicBezTo>
                    <a:cubicBezTo>
                      <a:pt x="328500" y="238826"/>
                      <a:pt x="328500" y="238826"/>
                      <a:pt x="328500" y="238826"/>
                    </a:cubicBezTo>
                    <a:cubicBezTo>
                      <a:pt x="328569" y="238826"/>
                      <a:pt x="328569" y="238826"/>
                      <a:pt x="328638" y="238826"/>
                    </a:cubicBezTo>
                    <a:cubicBezTo>
                      <a:pt x="329052" y="238826"/>
                      <a:pt x="329466" y="238895"/>
                      <a:pt x="329811" y="238895"/>
                    </a:cubicBezTo>
                    <a:cubicBezTo>
                      <a:pt x="329811" y="238895"/>
                      <a:pt x="329811" y="238895"/>
                      <a:pt x="329811" y="238895"/>
                    </a:cubicBezTo>
                    <a:cubicBezTo>
                      <a:pt x="330226" y="238895"/>
                      <a:pt x="330709" y="238964"/>
                      <a:pt x="331123" y="238964"/>
                    </a:cubicBezTo>
                    <a:cubicBezTo>
                      <a:pt x="331123" y="238964"/>
                      <a:pt x="331123" y="238964"/>
                      <a:pt x="331123" y="238964"/>
                    </a:cubicBezTo>
                    <a:cubicBezTo>
                      <a:pt x="331261" y="238964"/>
                      <a:pt x="331399" y="238964"/>
                      <a:pt x="331606" y="238964"/>
                    </a:cubicBezTo>
                    <a:cubicBezTo>
                      <a:pt x="331882" y="238964"/>
                      <a:pt x="332159" y="238964"/>
                      <a:pt x="332504" y="238964"/>
                    </a:cubicBezTo>
                    <a:cubicBezTo>
                      <a:pt x="332504" y="238964"/>
                      <a:pt x="332573" y="238964"/>
                      <a:pt x="332573" y="238964"/>
                    </a:cubicBezTo>
                    <a:cubicBezTo>
                      <a:pt x="332987" y="238964"/>
                      <a:pt x="333401" y="238964"/>
                      <a:pt x="333815" y="238964"/>
                    </a:cubicBezTo>
                    <a:cubicBezTo>
                      <a:pt x="333884" y="238964"/>
                      <a:pt x="333954" y="238964"/>
                      <a:pt x="334092" y="238964"/>
                    </a:cubicBezTo>
                    <a:lnTo>
                      <a:pt x="334092" y="238964"/>
                    </a:lnTo>
                    <a:cubicBezTo>
                      <a:pt x="334437" y="238964"/>
                      <a:pt x="334782" y="238964"/>
                      <a:pt x="335127" y="238964"/>
                    </a:cubicBezTo>
                    <a:cubicBezTo>
                      <a:pt x="335127" y="238964"/>
                      <a:pt x="335196" y="238964"/>
                      <a:pt x="335196" y="238964"/>
                    </a:cubicBezTo>
                    <a:cubicBezTo>
                      <a:pt x="335334" y="238964"/>
                      <a:pt x="335403" y="238964"/>
                      <a:pt x="335541" y="238964"/>
                    </a:cubicBezTo>
                    <a:cubicBezTo>
                      <a:pt x="335610" y="238964"/>
                      <a:pt x="335679" y="238964"/>
                      <a:pt x="335748" y="238964"/>
                    </a:cubicBezTo>
                    <a:cubicBezTo>
                      <a:pt x="335817" y="238964"/>
                      <a:pt x="335887" y="238964"/>
                      <a:pt x="335887" y="238964"/>
                    </a:cubicBezTo>
                    <a:cubicBezTo>
                      <a:pt x="336094" y="238964"/>
                      <a:pt x="336232" y="238964"/>
                      <a:pt x="336439" y="238964"/>
                    </a:cubicBezTo>
                    <a:cubicBezTo>
                      <a:pt x="336508" y="238964"/>
                      <a:pt x="336508" y="238964"/>
                      <a:pt x="336577" y="238964"/>
                    </a:cubicBezTo>
                    <a:cubicBezTo>
                      <a:pt x="336715" y="238964"/>
                      <a:pt x="336784" y="238964"/>
                      <a:pt x="336922" y="238964"/>
                    </a:cubicBezTo>
                    <a:cubicBezTo>
                      <a:pt x="337612" y="238964"/>
                      <a:pt x="338234" y="238964"/>
                      <a:pt x="338924" y="238895"/>
                    </a:cubicBezTo>
                    <a:cubicBezTo>
                      <a:pt x="339131" y="238895"/>
                      <a:pt x="339407" y="238895"/>
                      <a:pt x="339614" y="238895"/>
                    </a:cubicBezTo>
                    <a:cubicBezTo>
                      <a:pt x="339614" y="238895"/>
                      <a:pt x="339614" y="238895"/>
                      <a:pt x="339614" y="238895"/>
                    </a:cubicBezTo>
                    <a:cubicBezTo>
                      <a:pt x="339822" y="238895"/>
                      <a:pt x="340029" y="238895"/>
                      <a:pt x="340236" y="238895"/>
                    </a:cubicBezTo>
                    <a:lnTo>
                      <a:pt x="340305" y="238895"/>
                    </a:lnTo>
                    <a:cubicBezTo>
                      <a:pt x="340374" y="238895"/>
                      <a:pt x="340512" y="238895"/>
                      <a:pt x="340581" y="238895"/>
                    </a:cubicBezTo>
                    <a:cubicBezTo>
                      <a:pt x="340581" y="238895"/>
                      <a:pt x="340581" y="238895"/>
                      <a:pt x="340581" y="238895"/>
                    </a:cubicBezTo>
                    <a:cubicBezTo>
                      <a:pt x="340995" y="238895"/>
                      <a:pt x="341409" y="238826"/>
                      <a:pt x="341824" y="238826"/>
                    </a:cubicBezTo>
                    <a:cubicBezTo>
                      <a:pt x="341824" y="238826"/>
                      <a:pt x="341893" y="238826"/>
                      <a:pt x="341893" y="238826"/>
                    </a:cubicBezTo>
                    <a:cubicBezTo>
                      <a:pt x="341893" y="238826"/>
                      <a:pt x="341893" y="238826"/>
                      <a:pt x="341962" y="238826"/>
                    </a:cubicBezTo>
                    <a:cubicBezTo>
                      <a:pt x="342307" y="238826"/>
                      <a:pt x="342652" y="238757"/>
                      <a:pt x="342997" y="238757"/>
                    </a:cubicBezTo>
                    <a:cubicBezTo>
                      <a:pt x="342997" y="238757"/>
                      <a:pt x="342997" y="238757"/>
                      <a:pt x="343066" y="238757"/>
                    </a:cubicBezTo>
                    <a:cubicBezTo>
                      <a:pt x="343135" y="238757"/>
                      <a:pt x="343204" y="238757"/>
                      <a:pt x="343273" y="238757"/>
                    </a:cubicBezTo>
                    <a:cubicBezTo>
                      <a:pt x="343273" y="238757"/>
                      <a:pt x="343342" y="238757"/>
                      <a:pt x="343342" y="238757"/>
                    </a:cubicBezTo>
                    <a:cubicBezTo>
                      <a:pt x="343757" y="238757"/>
                      <a:pt x="344171" y="238688"/>
                      <a:pt x="344585" y="238688"/>
                    </a:cubicBezTo>
                    <a:lnTo>
                      <a:pt x="344654" y="238688"/>
                    </a:lnTo>
                    <a:cubicBezTo>
                      <a:pt x="344723" y="238688"/>
                      <a:pt x="344861" y="238688"/>
                      <a:pt x="344930" y="238688"/>
                    </a:cubicBezTo>
                    <a:cubicBezTo>
                      <a:pt x="344930" y="238688"/>
                      <a:pt x="344930" y="238688"/>
                      <a:pt x="344930" y="238688"/>
                    </a:cubicBezTo>
                    <a:cubicBezTo>
                      <a:pt x="345275" y="238688"/>
                      <a:pt x="345621" y="238619"/>
                      <a:pt x="345897" y="238619"/>
                    </a:cubicBezTo>
                    <a:cubicBezTo>
                      <a:pt x="346035" y="238619"/>
                      <a:pt x="346104" y="238619"/>
                      <a:pt x="346242" y="238619"/>
                    </a:cubicBezTo>
                    <a:cubicBezTo>
                      <a:pt x="346242" y="238619"/>
                      <a:pt x="346242" y="238619"/>
                      <a:pt x="346311" y="238619"/>
                    </a:cubicBezTo>
                    <a:cubicBezTo>
                      <a:pt x="346656" y="238550"/>
                      <a:pt x="347001" y="238550"/>
                      <a:pt x="347277" y="238481"/>
                    </a:cubicBezTo>
                    <a:cubicBezTo>
                      <a:pt x="347415" y="238481"/>
                      <a:pt x="347485" y="238481"/>
                      <a:pt x="347623" y="238412"/>
                    </a:cubicBezTo>
                    <a:cubicBezTo>
                      <a:pt x="347692" y="238412"/>
                      <a:pt x="347761" y="238412"/>
                      <a:pt x="347830" y="238412"/>
                    </a:cubicBezTo>
                    <a:cubicBezTo>
                      <a:pt x="347830" y="238412"/>
                      <a:pt x="347830" y="238412"/>
                      <a:pt x="347830" y="238412"/>
                    </a:cubicBezTo>
                    <a:lnTo>
                      <a:pt x="347899" y="238412"/>
                    </a:lnTo>
                    <a:cubicBezTo>
                      <a:pt x="348244" y="238343"/>
                      <a:pt x="348589" y="238343"/>
                      <a:pt x="348934" y="238274"/>
                    </a:cubicBezTo>
                    <a:cubicBezTo>
                      <a:pt x="348934" y="238274"/>
                      <a:pt x="348934" y="238274"/>
                      <a:pt x="349003" y="238274"/>
                    </a:cubicBezTo>
                    <a:cubicBezTo>
                      <a:pt x="349349" y="238205"/>
                      <a:pt x="349694" y="238205"/>
                      <a:pt x="350039" y="238136"/>
                    </a:cubicBezTo>
                    <a:cubicBezTo>
                      <a:pt x="350039" y="238136"/>
                      <a:pt x="350108" y="238136"/>
                      <a:pt x="350108" y="238136"/>
                    </a:cubicBezTo>
                    <a:cubicBezTo>
                      <a:pt x="350177" y="238136"/>
                      <a:pt x="350315" y="238136"/>
                      <a:pt x="350384" y="238067"/>
                    </a:cubicBezTo>
                    <a:lnTo>
                      <a:pt x="350453" y="238067"/>
                    </a:lnTo>
                    <a:cubicBezTo>
                      <a:pt x="352110" y="237860"/>
                      <a:pt x="353767" y="237515"/>
                      <a:pt x="355355" y="237239"/>
                    </a:cubicBezTo>
                    <a:cubicBezTo>
                      <a:pt x="355355" y="237239"/>
                      <a:pt x="355355" y="237239"/>
                      <a:pt x="355355" y="237239"/>
                    </a:cubicBezTo>
                    <a:lnTo>
                      <a:pt x="355562" y="237170"/>
                    </a:lnTo>
                    <a:cubicBezTo>
                      <a:pt x="355907" y="237100"/>
                      <a:pt x="356252" y="237031"/>
                      <a:pt x="356597" y="236962"/>
                    </a:cubicBezTo>
                    <a:lnTo>
                      <a:pt x="356666" y="236962"/>
                    </a:lnTo>
                    <a:cubicBezTo>
                      <a:pt x="356735" y="236962"/>
                      <a:pt x="356873" y="236893"/>
                      <a:pt x="356942" y="236893"/>
                    </a:cubicBezTo>
                    <a:cubicBezTo>
                      <a:pt x="356942" y="236893"/>
                      <a:pt x="356942" y="236893"/>
                      <a:pt x="356942" y="236893"/>
                    </a:cubicBezTo>
                    <a:cubicBezTo>
                      <a:pt x="357288" y="236824"/>
                      <a:pt x="357633" y="236755"/>
                      <a:pt x="357909" y="236686"/>
                    </a:cubicBezTo>
                    <a:cubicBezTo>
                      <a:pt x="357909" y="236686"/>
                      <a:pt x="357909" y="236686"/>
                      <a:pt x="357978" y="236686"/>
                    </a:cubicBezTo>
                    <a:cubicBezTo>
                      <a:pt x="358116" y="236686"/>
                      <a:pt x="358185" y="236617"/>
                      <a:pt x="358323" y="236617"/>
                    </a:cubicBezTo>
                    <a:cubicBezTo>
                      <a:pt x="358668" y="236548"/>
                      <a:pt x="358945" y="236479"/>
                      <a:pt x="359290" y="236410"/>
                    </a:cubicBezTo>
                    <a:cubicBezTo>
                      <a:pt x="359359" y="236410"/>
                      <a:pt x="359497" y="236341"/>
                      <a:pt x="359566" y="236341"/>
                    </a:cubicBezTo>
                    <a:lnTo>
                      <a:pt x="359566" y="236341"/>
                    </a:lnTo>
                    <a:cubicBezTo>
                      <a:pt x="359911" y="236272"/>
                      <a:pt x="360187" y="236203"/>
                      <a:pt x="360532" y="236134"/>
                    </a:cubicBezTo>
                    <a:cubicBezTo>
                      <a:pt x="360532" y="236134"/>
                      <a:pt x="360532" y="236134"/>
                      <a:pt x="360532" y="236134"/>
                    </a:cubicBezTo>
                    <a:cubicBezTo>
                      <a:pt x="360670" y="236134"/>
                      <a:pt x="360739" y="236065"/>
                      <a:pt x="360877" y="236065"/>
                    </a:cubicBezTo>
                    <a:cubicBezTo>
                      <a:pt x="360877" y="236065"/>
                      <a:pt x="360877" y="236065"/>
                      <a:pt x="360877" y="236065"/>
                    </a:cubicBezTo>
                    <a:cubicBezTo>
                      <a:pt x="361223" y="235996"/>
                      <a:pt x="361499" y="235858"/>
                      <a:pt x="361844" y="235789"/>
                    </a:cubicBezTo>
                    <a:cubicBezTo>
                      <a:pt x="361844" y="235789"/>
                      <a:pt x="361844" y="235789"/>
                      <a:pt x="361844" y="235789"/>
                    </a:cubicBezTo>
                    <a:cubicBezTo>
                      <a:pt x="361982" y="235789"/>
                      <a:pt x="362051" y="235720"/>
                      <a:pt x="362189" y="235720"/>
                    </a:cubicBezTo>
                    <a:cubicBezTo>
                      <a:pt x="362189" y="235720"/>
                      <a:pt x="362189" y="235720"/>
                      <a:pt x="362189" y="235720"/>
                    </a:cubicBezTo>
                    <a:cubicBezTo>
                      <a:pt x="362534" y="235651"/>
                      <a:pt x="362810" y="235582"/>
                      <a:pt x="363156" y="235444"/>
                    </a:cubicBezTo>
                    <a:lnTo>
                      <a:pt x="363156" y="235444"/>
                    </a:lnTo>
                    <a:cubicBezTo>
                      <a:pt x="363570" y="235306"/>
                      <a:pt x="363984" y="235237"/>
                      <a:pt x="364398" y="235098"/>
                    </a:cubicBezTo>
                    <a:lnTo>
                      <a:pt x="364329" y="235098"/>
                    </a:lnTo>
                    <a:cubicBezTo>
                      <a:pt x="364467" y="235098"/>
                      <a:pt x="364536" y="235029"/>
                      <a:pt x="364674" y="235029"/>
                    </a:cubicBezTo>
                    <a:cubicBezTo>
                      <a:pt x="364674" y="235029"/>
                      <a:pt x="364743" y="235029"/>
                      <a:pt x="364743" y="235029"/>
                    </a:cubicBezTo>
                    <a:cubicBezTo>
                      <a:pt x="365089" y="234960"/>
                      <a:pt x="365365" y="234822"/>
                      <a:pt x="365710" y="234753"/>
                    </a:cubicBezTo>
                    <a:lnTo>
                      <a:pt x="365779" y="234753"/>
                    </a:lnTo>
                    <a:cubicBezTo>
                      <a:pt x="365848" y="234753"/>
                      <a:pt x="365986" y="234684"/>
                      <a:pt x="366055" y="234684"/>
                    </a:cubicBezTo>
                    <a:cubicBezTo>
                      <a:pt x="366055" y="234684"/>
                      <a:pt x="366124" y="234684"/>
                      <a:pt x="366124" y="234684"/>
                    </a:cubicBezTo>
                    <a:cubicBezTo>
                      <a:pt x="366400" y="234615"/>
                      <a:pt x="366746" y="234477"/>
                      <a:pt x="367022" y="234408"/>
                    </a:cubicBezTo>
                    <a:lnTo>
                      <a:pt x="367091" y="234408"/>
                    </a:lnTo>
                    <a:cubicBezTo>
                      <a:pt x="367160" y="234408"/>
                      <a:pt x="367298" y="234339"/>
                      <a:pt x="367367" y="234339"/>
                    </a:cubicBezTo>
                    <a:cubicBezTo>
                      <a:pt x="367367" y="234339"/>
                      <a:pt x="367367" y="234339"/>
                      <a:pt x="367367" y="234339"/>
                    </a:cubicBezTo>
                    <a:cubicBezTo>
                      <a:pt x="367712" y="234270"/>
                      <a:pt x="367988" y="234132"/>
                      <a:pt x="368333" y="233994"/>
                    </a:cubicBezTo>
                    <a:cubicBezTo>
                      <a:pt x="368471" y="233925"/>
                      <a:pt x="368540" y="233925"/>
                      <a:pt x="368679" y="233856"/>
                    </a:cubicBezTo>
                    <a:cubicBezTo>
                      <a:pt x="368679" y="233856"/>
                      <a:pt x="368679" y="233856"/>
                      <a:pt x="368748" y="233856"/>
                    </a:cubicBezTo>
                    <a:cubicBezTo>
                      <a:pt x="369093" y="233718"/>
                      <a:pt x="369369" y="233649"/>
                      <a:pt x="369714" y="233511"/>
                    </a:cubicBezTo>
                    <a:cubicBezTo>
                      <a:pt x="369714" y="233511"/>
                      <a:pt x="369714" y="233511"/>
                      <a:pt x="369783" y="233511"/>
                    </a:cubicBezTo>
                    <a:cubicBezTo>
                      <a:pt x="369921" y="233442"/>
                      <a:pt x="369990" y="233442"/>
                      <a:pt x="370128" y="233373"/>
                    </a:cubicBezTo>
                    <a:lnTo>
                      <a:pt x="370059" y="233373"/>
                    </a:lnTo>
                    <a:cubicBezTo>
                      <a:pt x="370404" y="233235"/>
                      <a:pt x="370681" y="233165"/>
                      <a:pt x="371026" y="233027"/>
                    </a:cubicBezTo>
                    <a:cubicBezTo>
                      <a:pt x="371026" y="233027"/>
                      <a:pt x="371095" y="233027"/>
                      <a:pt x="371095" y="233027"/>
                    </a:cubicBezTo>
                    <a:cubicBezTo>
                      <a:pt x="371164" y="233027"/>
                      <a:pt x="371233" y="232958"/>
                      <a:pt x="371302" y="232958"/>
                    </a:cubicBezTo>
                    <a:lnTo>
                      <a:pt x="371371" y="232958"/>
                    </a:lnTo>
                    <a:cubicBezTo>
                      <a:pt x="372061" y="232682"/>
                      <a:pt x="372752" y="232406"/>
                      <a:pt x="373442" y="232130"/>
                    </a:cubicBezTo>
                    <a:lnTo>
                      <a:pt x="373511" y="232130"/>
                    </a:lnTo>
                    <a:cubicBezTo>
                      <a:pt x="373580" y="232061"/>
                      <a:pt x="373718" y="232061"/>
                      <a:pt x="373787" y="231992"/>
                    </a:cubicBezTo>
                    <a:cubicBezTo>
                      <a:pt x="373787" y="231992"/>
                      <a:pt x="373787" y="231992"/>
                      <a:pt x="373856" y="231992"/>
                    </a:cubicBezTo>
                    <a:cubicBezTo>
                      <a:pt x="374547" y="231716"/>
                      <a:pt x="375306" y="231371"/>
                      <a:pt x="375996" y="231094"/>
                    </a:cubicBezTo>
                    <a:lnTo>
                      <a:pt x="375996" y="231094"/>
                    </a:lnTo>
                    <a:cubicBezTo>
                      <a:pt x="376065" y="231025"/>
                      <a:pt x="376203" y="231025"/>
                      <a:pt x="376272" y="230956"/>
                    </a:cubicBezTo>
                    <a:cubicBezTo>
                      <a:pt x="376272" y="230956"/>
                      <a:pt x="376272" y="230956"/>
                      <a:pt x="376272" y="230956"/>
                    </a:cubicBezTo>
                    <a:cubicBezTo>
                      <a:pt x="376549" y="230818"/>
                      <a:pt x="376894" y="230680"/>
                      <a:pt x="377170" y="230542"/>
                    </a:cubicBezTo>
                    <a:cubicBezTo>
                      <a:pt x="377170" y="230542"/>
                      <a:pt x="377239" y="230542"/>
                      <a:pt x="377239" y="230542"/>
                    </a:cubicBezTo>
                    <a:cubicBezTo>
                      <a:pt x="377308" y="230542"/>
                      <a:pt x="377377" y="230473"/>
                      <a:pt x="377446" y="230473"/>
                    </a:cubicBezTo>
                    <a:lnTo>
                      <a:pt x="377515" y="230404"/>
                    </a:lnTo>
                    <a:cubicBezTo>
                      <a:pt x="377791" y="230266"/>
                      <a:pt x="378067" y="230128"/>
                      <a:pt x="378344" y="230059"/>
                    </a:cubicBezTo>
                    <a:cubicBezTo>
                      <a:pt x="378344" y="230059"/>
                      <a:pt x="378413" y="230059"/>
                      <a:pt x="378413" y="229990"/>
                    </a:cubicBezTo>
                    <a:cubicBezTo>
                      <a:pt x="378482" y="229921"/>
                      <a:pt x="378551" y="229921"/>
                      <a:pt x="378620" y="229852"/>
                    </a:cubicBezTo>
                    <a:lnTo>
                      <a:pt x="378689" y="229783"/>
                    </a:lnTo>
                    <a:cubicBezTo>
                      <a:pt x="379379" y="229438"/>
                      <a:pt x="380069" y="229161"/>
                      <a:pt x="380760" y="228816"/>
                    </a:cubicBezTo>
                    <a:cubicBezTo>
                      <a:pt x="380760" y="228816"/>
                      <a:pt x="380760" y="228816"/>
                      <a:pt x="380829" y="228816"/>
                    </a:cubicBezTo>
                    <a:cubicBezTo>
                      <a:pt x="381312" y="228540"/>
                      <a:pt x="381795" y="228333"/>
                      <a:pt x="382279" y="228057"/>
                    </a:cubicBezTo>
                    <a:lnTo>
                      <a:pt x="382279" y="228057"/>
                    </a:lnTo>
                    <a:cubicBezTo>
                      <a:pt x="382555" y="227919"/>
                      <a:pt x="382831" y="227781"/>
                      <a:pt x="383107" y="227643"/>
                    </a:cubicBezTo>
                    <a:lnTo>
                      <a:pt x="383107" y="227643"/>
                    </a:lnTo>
                    <a:cubicBezTo>
                      <a:pt x="383176" y="227574"/>
                      <a:pt x="383314" y="227574"/>
                      <a:pt x="383383" y="227505"/>
                    </a:cubicBezTo>
                    <a:cubicBezTo>
                      <a:pt x="383659" y="227366"/>
                      <a:pt x="384004" y="227159"/>
                      <a:pt x="384281" y="227021"/>
                    </a:cubicBezTo>
                    <a:cubicBezTo>
                      <a:pt x="384281" y="227021"/>
                      <a:pt x="384350" y="227021"/>
                      <a:pt x="384350" y="226952"/>
                    </a:cubicBezTo>
                    <a:cubicBezTo>
                      <a:pt x="384419" y="226883"/>
                      <a:pt x="384488" y="226883"/>
                      <a:pt x="384626" y="226814"/>
                    </a:cubicBezTo>
                    <a:lnTo>
                      <a:pt x="384695" y="226814"/>
                    </a:lnTo>
                    <a:cubicBezTo>
                      <a:pt x="385385" y="226469"/>
                      <a:pt x="386007" y="226055"/>
                      <a:pt x="386628" y="225710"/>
                    </a:cubicBezTo>
                    <a:lnTo>
                      <a:pt x="386697" y="225710"/>
                    </a:lnTo>
                    <a:cubicBezTo>
                      <a:pt x="386766" y="225641"/>
                      <a:pt x="386835" y="225641"/>
                      <a:pt x="386973" y="225572"/>
                    </a:cubicBezTo>
                    <a:cubicBezTo>
                      <a:pt x="387042" y="225502"/>
                      <a:pt x="387180" y="225433"/>
                      <a:pt x="387249" y="225433"/>
                    </a:cubicBezTo>
                    <a:cubicBezTo>
                      <a:pt x="387318" y="225433"/>
                      <a:pt x="387318" y="225364"/>
                      <a:pt x="387387" y="225364"/>
                    </a:cubicBezTo>
                    <a:cubicBezTo>
                      <a:pt x="387663" y="225226"/>
                      <a:pt x="387870" y="225088"/>
                      <a:pt x="388147" y="224950"/>
                    </a:cubicBezTo>
                    <a:cubicBezTo>
                      <a:pt x="388147" y="224950"/>
                      <a:pt x="388216" y="224950"/>
                      <a:pt x="388216" y="224881"/>
                    </a:cubicBezTo>
                    <a:cubicBezTo>
                      <a:pt x="388285" y="224881"/>
                      <a:pt x="388354" y="224812"/>
                      <a:pt x="388354" y="224812"/>
                    </a:cubicBezTo>
                    <a:cubicBezTo>
                      <a:pt x="388423" y="224743"/>
                      <a:pt x="388492" y="224743"/>
                      <a:pt x="388561" y="224674"/>
                    </a:cubicBezTo>
                    <a:cubicBezTo>
                      <a:pt x="389803" y="223915"/>
                      <a:pt x="391046" y="223155"/>
                      <a:pt x="392289" y="222327"/>
                    </a:cubicBezTo>
                    <a:lnTo>
                      <a:pt x="392151" y="222396"/>
                    </a:lnTo>
                    <a:cubicBezTo>
                      <a:pt x="392289" y="222327"/>
                      <a:pt x="392427" y="222258"/>
                      <a:pt x="392496" y="222120"/>
                    </a:cubicBezTo>
                    <a:cubicBezTo>
                      <a:pt x="392496" y="222120"/>
                      <a:pt x="392565" y="222051"/>
                      <a:pt x="392565" y="222051"/>
                    </a:cubicBezTo>
                    <a:cubicBezTo>
                      <a:pt x="392634" y="221982"/>
                      <a:pt x="392772" y="221913"/>
                      <a:pt x="392841" y="221844"/>
                    </a:cubicBezTo>
                    <a:cubicBezTo>
                      <a:pt x="392841" y="221844"/>
                      <a:pt x="392841" y="221844"/>
                      <a:pt x="392910" y="221844"/>
                    </a:cubicBezTo>
                    <a:cubicBezTo>
                      <a:pt x="393186" y="221636"/>
                      <a:pt x="393393" y="221498"/>
                      <a:pt x="393670" y="221291"/>
                    </a:cubicBezTo>
                    <a:cubicBezTo>
                      <a:pt x="393670" y="221291"/>
                      <a:pt x="393670" y="221291"/>
                      <a:pt x="393670" y="221291"/>
                    </a:cubicBezTo>
                    <a:cubicBezTo>
                      <a:pt x="393739" y="221291"/>
                      <a:pt x="393739" y="221222"/>
                      <a:pt x="393808" y="221222"/>
                    </a:cubicBezTo>
                    <a:cubicBezTo>
                      <a:pt x="393877" y="221153"/>
                      <a:pt x="394015" y="221084"/>
                      <a:pt x="394084" y="221015"/>
                    </a:cubicBezTo>
                    <a:cubicBezTo>
                      <a:pt x="394291" y="220877"/>
                      <a:pt x="394567" y="220670"/>
                      <a:pt x="394774" y="220532"/>
                    </a:cubicBezTo>
                    <a:cubicBezTo>
                      <a:pt x="394774" y="220532"/>
                      <a:pt x="394774" y="220532"/>
                      <a:pt x="394774" y="220532"/>
                    </a:cubicBezTo>
                    <a:cubicBezTo>
                      <a:pt x="394843" y="220463"/>
                      <a:pt x="394912" y="220394"/>
                      <a:pt x="394981" y="220394"/>
                    </a:cubicBezTo>
                    <a:cubicBezTo>
                      <a:pt x="395050" y="220325"/>
                      <a:pt x="395050" y="220325"/>
                      <a:pt x="395119" y="220256"/>
                    </a:cubicBezTo>
                    <a:cubicBezTo>
                      <a:pt x="395326" y="220118"/>
                      <a:pt x="395603" y="219911"/>
                      <a:pt x="395810" y="219773"/>
                    </a:cubicBezTo>
                    <a:cubicBezTo>
                      <a:pt x="395810" y="219773"/>
                      <a:pt x="395810" y="219773"/>
                      <a:pt x="395810" y="219773"/>
                    </a:cubicBezTo>
                    <a:cubicBezTo>
                      <a:pt x="395810" y="219773"/>
                      <a:pt x="395879" y="219703"/>
                      <a:pt x="395879" y="219703"/>
                    </a:cubicBezTo>
                    <a:cubicBezTo>
                      <a:pt x="395948" y="219634"/>
                      <a:pt x="396017" y="219634"/>
                      <a:pt x="396017" y="219565"/>
                    </a:cubicBezTo>
                    <a:lnTo>
                      <a:pt x="396017" y="219565"/>
                    </a:lnTo>
                    <a:cubicBezTo>
                      <a:pt x="396983" y="218875"/>
                      <a:pt x="397950" y="218116"/>
                      <a:pt x="398916" y="217356"/>
                    </a:cubicBezTo>
                    <a:lnTo>
                      <a:pt x="398916" y="217356"/>
                    </a:lnTo>
                    <a:cubicBezTo>
                      <a:pt x="399261" y="217080"/>
                      <a:pt x="399607" y="216804"/>
                      <a:pt x="399952" y="216528"/>
                    </a:cubicBezTo>
                    <a:cubicBezTo>
                      <a:pt x="399952" y="216528"/>
                      <a:pt x="400021" y="216459"/>
                      <a:pt x="400021" y="216459"/>
                    </a:cubicBezTo>
                    <a:cubicBezTo>
                      <a:pt x="400090" y="216390"/>
                      <a:pt x="400090" y="216390"/>
                      <a:pt x="400159" y="216321"/>
                    </a:cubicBezTo>
                    <a:cubicBezTo>
                      <a:pt x="400228" y="216252"/>
                      <a:pt x="400228" y="216252"/>
                      <a:pt x="400297" y="216183"/>
                    </a:cubicBezTo>
                    <a:cubicBezTo>
                      <a:pt x="400504" y="215976"/>
                      <a:pt x="400711" y="215837"/>
                      <a:pt x="400987" y="215630"/>
                    </a:cubicBezTo>
                    <a:cubicBezTo>
                      <a:pt x="400987" y="215630"/>
                      <a:pt x="401056" y="215561"/>
                      <a:pt x="401056" y="215561"/>
                    </a:cubicBezTo>
                    <a:cubicBezTo>
                      <a:pt x="401056" y="215561"/>
                      <a:pt x="401125" y="215492"/>
                      <a:pt x="401125" y="215492"/>
                    </a:cubicBezTo>
                    <a:cubicBezTo>
                      <a:pt x="401401" y="215216"/>
                      <a:pt x="401678" y="215009"/>
                      <a:pt x="402023" y="214733"/>
                    </a:cubicBezTo>
                    <a:cubicBezTo>
                      <a:pt x="402023" y="214733"/>
                      <a:pt x="402023" y="214733"/>
                      <a:pt x="402023" y="214733"/>
                    </a:cubicBezTo>
                    <a:lnTo>
                      <a:pt x="402023" y="214733"/>
                    </a:lnTo>
                    <a:cubicBezTo>
                      <a:pt x="402368" y="214457"/>
                      <a:pt x="402713" y="214181"/>
                      <a:pt x="402989" y="213904"/>
                    </a:cubicBezTo>
                    <a:lnTo>
                      <a:pt x="402989" y="213904"/>
                    </a:lnTo>
                    <a:cubicBezTo>
                      <a:pt x="403680" y="213283"/>
                      <a:pt x="404301" y="212731"/>
                      <a:pt x="404991" y="212110"/>
                    </a:cubicBezTo>
                    <a:cubicBezTo>
                      <a:pt x="404991" y="212110"/>
                      <a:pt x="404991" y="212110"/>
                      <a:pt x="405060" y="212041"/>
                    </a:cubicBezTo>
                    <a:cubicBezTo>
                      <a:pt x="405406" y="211764"/>
                      <a:pt x="405682" y="211419"/>
                      <a:pt x="406027" y="211143"/>
                    </a:cubicBezTo>
                    <a:cubicBezTo>
                      <a:pt x="406372" y="210867"/>
                      <a:pt x="406648" y="210522"/>
                      <a:pt x="406993" y="210246"/>
                    </a:cubicBezTo>
                    <a:lnTo>
                      <a:pt x="406993" y="210177"/>
                    </a:lnTo>
                    <a:cubicBezTo>
                      <a:pt x="407270" y="209900"/>
                      <a:pt x="407546" y="209624"/>
                      <a:pt x="407891" y="209279"/>
                    </a:cubicBezTo>
                    <a:lnTo>
                      <a:pt x="407891" y="209279"/>
                    </a:lnTo>
                    <a:cubicBezTo>
                      <a:pt x="407891" y="209279"/>
                      <a:pt x="407891" y="209279"/>
                      <a:pt x="407960" y="209210"/>
                    </a:cubicBezTo>
                    <a:cubicBezTo>
                      <a:pt x="408305" y="208865"/>
                      <a:pt x="408581" y="208589"/>
                      <a:pt x="408926" y="208244"/>
                    </a:cubicBezTo>
                    <a:cubicBezTo>
                      <a:pt x="409203" y="207898"/>
                      <a:pt x="409548" y="207622"/>
                      <a:pt x="409824" y="207277"/>
                    </a:cubicBezTo>
                    <a:cubicBezTo>
                      <a:pt x="409824" y="207277"/>
                      <a:pt x="409824" y="207277"/>
                      <a:pt x="409824" y="207277"/>
                    </a:cubicBezTo>
                    <a:cubicBezTo>
                      <a:pt x="409824" y="207277"/>
                      <a:pt x="409824" y="207277"/>
                      <a:pt x="409824" y="207277"/>
                    </a:cubicBezTo>
                    <a:cubicBezTo>
                      <a:pt x="410031" y="207001"/>
                      <a:pt x="410307" y="206794"/>
                      <a:pt x="410514" y="206518"/>
                    </a:cubicBezTo>
                    <a:cubicBezTo>
                      <a:pt x="410514" y="206518"/>
                      <a:pt x="410514" y="206518"/>
                      <a:pt x="410514" y="206518"/>
                    </a:cubicBezTo>
                    <a:cubicBezTo>
                      <a:pt x="410583" y="206449"/>
                      <a:pt x="410652" y="206380"/>
                      <a:pt x="410721" y="206311"/>
                    </a:cubicBezTo>
                    <a:cubicBezTo>
                      <a:pt x="410721" y="206311"/>
                      <a:pt x="410721" y="206311"/>
                      <a:pt x="410721" y="206311"/>
                    </a:cubicBezTo>
                    <a:cubicBezTo>
                      <a:pt x="410928" y="206103"/>
                      <a:pt x="411136" y="205827"/>
                      <a:pt x="411343" y="205620"/>
                    </a:cubicBezTo>
                    <a:cubicBezTo>
                      <a:pt x="411412" y="205551"/>
                      <a:pt x="411550" y="205413"/>
                      <a:pt x="411619" y="205344"/>
                    </a:cubicBezTo>
                    <a:cubicBezTo>
                      <a:pt x="411619" y="205344"/>
                      <a:pt x="411619" y="205344"/>
                      <a:pt x="411619" y="205344"/>
                    </a:cubicBezTo>
                    <a:cubicBezTo>
                      <a:pt x="411619" y="205344"/>
                      <a:pt x="411619" y="205344"/>
                      <a:pt x="411619" y="205344"/>
                    </a:cubicBezTo>
                    <a:cubicBezTo>
                      <a:pt x="411895" y="205068"/>
                      <a:pt x="412102" y="204792"/>
                      <a:pt x="412378" y="204516"/>
                    </a:cubicBezTo>
                    <a:cubicBezTo>
                      <a:pt x="412447" y="204447"/>
                      <a:pt x="412447" y="204447"/>
                      <a:pt x="412516" y="204378"/>
                    </a:cubicBezTo>
                    <a:cubicBezTo>
                      <a:pt x="412723" y="204101"/>
                      <a:pt x="412931" y="203894"/>
                      <a:pt x="413138" y="203618"/>
                    </a:cubicBezTo>
                    <a:cubicBezTo>
                      <a:pt x="413207" y="203549"/>
                      <a:pt x="413207" y="203480"/>
                      <a:pt x="413276" y="203411"/>
                    </a:cubicBezTo>
                    <a:cubicBezTo>
                      <a:pt x="413276" y="203411"/>
                      <a:pt x="413345" y="203342"/>
                      <a:pt x="413345" y="203342"/>
                    </a:cubicBezTo>
                    <a:cubicBezTo>
                      <a:pt x="413345" y="203342"/>
                      <a:pt x="413345" y="203342"/>
                      <a:pt x="413345" y="203342"/>
                    </a:cubicBezTo>
                    <a:cubicBezTo>
                      <a:pt x="413552" y="203066"/>
                      <a:pt x="413828" y="202790"/>
                      <a:pt x="414035" y="202445"/>
                    </a:cubicBezTo>
                    <a:cubicBezTo>
                      <a:pt x="414035" y="202375"/>
                      <a:pt x="414104" y="202375"/>
                      <a:pt x="414104" y="202306"/>
                    </a:cubicBezTo>
                    <a:cubicBezTo>
                      <a:pt x="414104" y="202306"/>
                      <a:pt x="414104" y="202237"/>
                      <a:pt x="414173" y="202237"/>
                    </a:cubicBezTo>
                    <a:cubicBezTo>
                      <a:pt x="414173" y="202237"/>
                      <a:pt x="414173" y="202237"/>
                      <a:pt x="414173" y="202168"/>
                    </a:cubicBezTo>
                    <a:cubicBezTo>
                      <a:pt x="414380" y="201892"/>
                      <a:pt x="414587" y="201685"/>
                      <a:pt x="414794" y="201409"/>
                    </a:cubicBezTo>
                    <a:cubicBezTo>
                      <a:pt x="414794" y="201409"/>
                      <a:pt x="414864" y="201340"/>
                      <a:pt x="414864" y="201340"/>
                    </a:cubicBezTo>
                    <a:cubicBezTo>
                      <a:pt x="414864" y="201271"/>
                      <a:pt x="414933" y="201271"/>
                      <a:pt x="414933" y="201202"/>
                    </a:cubicBezTo>
                    <a:cubicBezTo>
                      <a:pt x="414933" y="201202"/>
                      <a:pt x="414933" y="201133"/>
                      <a:pt x="415002" y="201133"/>
                    </a:cubicBezTo>
                    <a:cubicBezTo>
                      <a:pt x="415278" y="200788"/>
                      <a:pt x="415554" y="200442"/>
                      <a:pt x="415761" y="200166"/>
                    </a:cubicBezTo>
                    <a:cubicBezTo>
                      <a:pt x="415761" y="200166"/>
                      <a:pt x="415761" y="200166"/>
                      <a:pt x="415761" y="200166"/>
                    </a:cubicBezTo>
                    <a:cubicBezTo>
                      <a:pt x="415830" y="200097"/>
                      <a:pt x="415899" y="200028"/>
                      <a:pt x="415899" y="199959"/>
                    </a:cubicBezTo>
                    <a:cubicBezTo>
                      <a:pt x="415968" y="199890"/>
                      <a:pt x="415968" y="199890"/>
                      <a:pt x="416037" y="199821"/>
                    </a:cubicBezTo>
                    <a:cubicBezTo>
                      <a:pt x="416175" y="199683"/>
                      <a:pt x="416244" y="199545"/>
                      <a:pt x="416382" y="199407"/>
                    </a:cubicBezTo>
                    <a:lnTo>
                      <a:pt x="416382" y="199407"/>
                    </a:lnTo>
                    <a:cubicBezTo>
                      <a:pt x="416451" y="199338"/>
                      <a:pt x="416520" y="199269"/>
                      <a:pt x="416589" y="199200"/>
                    </a:cubicBezTo>
                    <a:cubicBezTo>
                      <a:pt x="416589" y="199200"/>
                      <a:pt x="416589" y="199200"/>
                      <a:pt x="416589" y="199200"/>
                    </a:cubicBezTo>
                    <a:cubicBezTo>
                      <a:pt x="416797" y="198924"/>
                      <a:pt x="416935" y="198717"/>
                      <a:pt x="417142" y="198440"/>
                    </a:cubicBezTo>
                    <a:cubicBezTo>
                      <a:pt x="417211" y="198302"/>
                      <a:pt x="417280" y="198233"/>
                      <a:pt x="417418" y="198095"/>
                    </a:cubicBezTo>
                    <a:cubicBezTo>
                      <a:pt x="417418" y="198095"/>
                      <a:pt x="417418" y="198095"/>
                      <a:pt x="417418" y="198026"/>
                    </a:cubicBezTo>
                    <a:cubicBezTo>
                      <a:pt x="417694" y="197681"/>
                      <a:pt x="417970" y="197336"/>
                      <a:pt x="418177" y="196922"/>
                    </a:cubicBezTo>
                    <a:cubicBezTo>
                      <a:pt x="418246" y="196853"/>
                      <a:pt x="418246" y="196784"/>
                      <a:pt x="418315" y="196715"/>
                    </a:cubicBezTo>
                    <a:cubicBezTo>
                      <a:pt x="418453" y="196577"/>
                      <a:pt x="418591" y="196369"/>
                      <a:pt x="418660" y="196231"/>
                    </a:cubicBezTo>
                    <a:cubicBezTo>
                      <a:pt x="412171" y="187602"/>
                      <a:pt x="404094" y="180284"/>
                      <a:pt x="394912" y="174623"/>
                    </a:cubicBezTo>
                    <a:cubicBezTo>
                      <a:pt x="394843" y="174692"/>
                      <a:pt x="394843" y="174761"/>
                      <a:pt x="394774" y="174761"/>
                    </a:cubicBezTo>
                    <a:cubicBezTo>
                      <a:pt x="394774" y="174830"/>
                      <a:pt x="394705" y="174830"/>
                      <a:pt x="394705" y="174899"/>
                    </a:cubicBezTo>
                    <a:cubicBezTo>
                      <a:pt x="394636" y="175037"/>
                      <a:pt x="394498" y="175244"/>
                      <a:pt x="394429" y="175383"/>
                    </a:cubicBezTo>
                    <a:cubicBezTo>
                      <a:pt x="394429" y="175383"/>
                      <a:pt x="394429" y="175452"/>
                      <a:pt x="394360" y="175452"/>
                    </a:cubicBezTo>
                    <a:cubicBezTo>
                      <a:pt x="394291" y="175521"/>
                      <a:pt x="394222" y="175659"/>
                      <a:pt x="394153" y="175728"/>
                    </a:cubicBezTo>
                    <a:cubicBezTo>
                      <a:pt x="393739" y="175452"/>
                      <a:pt x="393255" y="175175"/>
                      <a:pt x="392841" y="174968"/>
                    </a:cubicBezTo>
                    <a:cubicBezTo>
                      <a:pt x="380346" y="166960"/>
                      <a:pt x="365365" y="162956"/>
                      <a:pt x="350177" y="163025"/>
                    </a:cubicBezTo>
                    <a:lnTo>
                      <a:pt x="350177" y="163025"/>
                    </a:lnTo>
                    <a:close/>
                    <a:moveTo>
                      <a:pt x="395533" y="174209"/>
                    </a:moveTo>
                    <a:cubicBezTo>
                      <a:pt x="395533" y="174209"/>
                      <a:pt x="395533" y="174209"/>
                      <a:pt x="395533" y="174209"/>
                    </a:cubicBezTo>
                    <a:lnTo>
                      <a:pt x="395533" y="174209"/>
                    </a:lnTo>
                    <a:cubicBezTo>
                      <a:pt x="395533" y="174209"/>
                      <a:pt x="395533" y="174209"/>
                      <a:pt x="395533" y="174209"/>
                    </a:cubicBezTo>
                    <a:lnTo>
                      <a:pt x="395533" y="174209"/>
                    </a:lnTo>
                    <a:close/>
                    <a:moveTo>
                      <a:pt x="377791" y="193470"/>
                    </a:moveTo>
                    <a:cubicBezTo>
                      <a:pt x="377722" y="193539"/>
                      <a:pt x="377653" y="193539"/>
                      <a:pt x="377584" y="193608"/>
                    </a:cubicBezTo>
                    <a:cubicBezTo>
                      <a:pt x="377584" y="193608"/>
                      <a:pt x="377584" y="193608"/>
                      <a:pt x="377584" y="193608"/>
                    </a:cubicBezTo>
                    <a:cubicBezTo>
                      <a:pt x="377515" y="193677"/>
                      <a:pt x="377446" y="193677"/>
                      <a:pt x="377377" y="193746"/>
                    </a:cubicBezTo>
                    <a:cubicBezTo>
                      <a:pt x="377170" y="193953"/>
                      <a:pt x="376894" y="194091"/>
                      <a:pt x="376618" y="194298"/>
                    </a:cubicBezTo>
                    <a:cubicBezTo>
                      <a:pt x="376618" y="194298"/>
                      <a:pt x="376618" y="194298"/>
                      <a:pt x="376618" y="194298"/>
                    </a:cubicBezTo>
                    <a:cubicBezTo>
                      <a:pt x="376618" y="194298"/>
                      <a:pt x="376618" y="194298"/>
                      <a:pt x="376618" y="194298"/>
                    </a:cubicBezTo>
                    <a:cubicBezTo>
                      <a:pt x="376411" y="194436"/>
                      <a:pt x="376134" y="194644"/>
                      <a:pt x="375927" y="194782"/>
                    </a:cubicBezTo>
                    <a:cubicBezTo>
                      <a:pt x="375927" y="194782"/>
                      <a:pt x="375927" y="194782"/>
                      <a:pt x="375858" y="194782"/>
                    </a:cubicBezTo>
                    <a:cubicBezTo>
                      <a:pt x="375651" y="194920"/>
                      <a:pt x="375444" y="195058"/>
                      <a:pt x="375237" y="195196"/>
                    </a:cubicBezTo>
                    <a:cubicBezTo>
                      <a:pt x="375237" y="195196"/>
                      <a:pt x="375168" y="195265"/>
                      <a:pt x="375168" y="195265"/>
                    </a:cubicBezTo>
                    <a:cubicBezTo>
                      <a:pt x="375099" y="195334"/>
                      <a:pt x="375030" y="195334"/>
                      <a:pt x="375030" y="195334"/>
                    </a:cubicBezTo>
                    <a:cubicBezTo>
                      <a:pt x="374961" y="195334"/>
                      <a:pt x="374961" y="195403"/>
                      <a:pt x="374892" y="195403"/>
                    </a:cubicBezTo>
                    <a:cubicBezTo>
                      <a:pt x="374063" y="195955"/>
                      <a:pt x="373166" y="196507"/>
                      <a:pt x="372337" y="197060"/>
                    </a:cubicBezTo>
                    <a:cubicBezTo>
                      <a:pt x="372337" y="197060"/>
                      <a:pt x="372268" y="197060"/>
                      <a:pt x="372268" y="197129"/>
                    </a:cubicBezTo>
                    <a:cubicBezTo>
                      <a:pt x="372199" y="197198"/>
                      <a:pt x="372130" y="197198"/>
                      <a:pt x="371992" y="197267"/>
                    </a:cubicBezTo>
                    <a:cubicBezTo>
                      <a:pt x="371992" y="197267"/>
                      <a:pt x="371923" y="197267"/>
                      <a:pt x="371923" y="197336"/>
                    </a:cubicBezTo>
                    <a:cubicBezTo>
                      <a:pt x="371923" y="197336"/>
                      <a:pt x="371923" y="197336"/>
                      <a:pt x="371923" y="197336"/>
                    </a:cubicBezTo>
                    <a:cubicBezTo>
                      <a:pt x="371716" y="197474"/>
                      <a:pt x="371440" y="197612"/>
                      <a:pt x="371233" y="197750"/>
                    </a:cubicBezTo>
                    <a:lnTo>
                      <a:pt x="371233" y="197750"/>
                    </a:lnTo>
                    <a:cubicBezTo>
                      <a:pt x="371233" y="197750"/>
                      <a:pt x="371233" y="197750"/>
                      <a:pt x="371233" y="197750"/>
                    </a:cubicBezTo>
                    <a:cubicBezTo>
                      <a:pt x="371164" y="197819"/>
                      <a:pt x="371095" y="197819"/>
                      <a:pt x="371026" y="197888"/>
                    </a:cubicBezTo>
                    <a:cubicBezTo>
                      <a:pt x="371026" y="197888"/>
                      <a:pt x="371026" y="197888"/>
                      <a:pt x="370957" y="197888"/>
                    </a:cubicBezTo>
                    <a:cubicBezTo>
                      <a:pt x="370473" y="198164"/>
                      <a:pt x="369990" y="198440"/>
                      <a:pt x="369576" y="198717"/>
                    </a:cubicBezTo>
                    <a:cubicBezTo>
                      <a:pt x="369576" y="198717"/>
                      <a:pt x="369576" y="198717"/>
                      <a:pt x="369507" y="198717"/>
                    </a:cubicBezTo>
                    <a:cubicBezTo>
                      <a:pt x="369438" y="198786"/>
                      <a:pt x="369369" y="198786"/>
                      <a:pt x="369300" y="198855"/>
                    </a:cubicBezTo>
                    <a:cubicBezTo>
                      <a:pt x="369093" y="198924"/>
                      <a:pt x="368955" y="199062"/>
                      <a:pt x="368748" y="199131"/>
                    </a:cubicBezTo>
                    <a:cubicBezTo>
                      <a:pt x="368679" y="199200"/>
                      <a:pt x="368609" y="199200"/>
                      <a:pt x="368540" y="199269"/>
                    </a:cubicBezTo>
                    <a:cubicBezTo>
                      <a:pt x="368540" y="199269"/>
                      <a:pt x="368540" y="199269"/>
                      <a:pt x="368540" y="199269"/>
                    </a:cubicBezTo>
                    <a:cubicBezTo>
                      <a:pt x="368333" y="199407"/>
                      <a:pt x="368126" y="199476"/>
                      <a:pt x="367919" y="199614"/>
                    </a:cubicBezTo>
                    <a:cubicBezTo>
                      <a:pt x="367919" y="199614"/>
                      <a:pt x="367919" y="199614"/>
                      <a:pt x="367919" y="199614"/>
                    </a:cubicBezTo>
                    <a:cubicBezTo>
                      <a:pt x="367574" y="199821"/>
                      <a:pt x="367229" y="199959"/>
                      <a:pt x="366884" y="200166"/>
                    </a:cubicBezTo>
                    <a:cubicBezTo>
                      <a:pt x="366400" y="200373"/>
                      <a:pt x="365917" y="200650"/>
                      <a:pt x="365434" y="200857"/>
                    </a:cubicBezTo>
                    <a:cubicBezTo>
                      <a:pt x="365434" y="200857"/>
                      <a:pt x="365365" y="200857"/>
                      <a:pt x="365365" y="200926"/>
                    </a:cubicBezTo>
                    <a:cubicBezTo>
                      <a:pt x="365296" y="200926"/>
                      <a:pt x="365227" y="200995"/>
                      <a:pt x="365158" y="200995"/>
                    </a:cubicBezTo>
                    <a:cubicBezTo>
                      <a:pt x="364951" y="201064"/>
                      <a:pt x="364813" y="201133"/>
                      <a:pt x="364605" y="201271"/>
                    </a:cubicBezTo>
                    <a:cubicBezTo>
                      <a:pt x="364605" y="201271"/>
                      <a:pt x="364536" y="201271"/>
                      <a:pt x="364536" y="201340"/>
                    </a:cubicBezTo>
                    <a:cubicBezTo>
                      <a:pt x="364467" y="201340"/>
                      <a:pt x="364398" y="201409"/>
                      <a:pt x="364329" y="201409"/>
                    </a:cubicBezTo>
                    <a:cubicBezTo>
                      <a:pt x="364122" y="201478"/>
                      <a:pt x="363915" y="201547"/>
                      <a:pt x="363777" y="201685"/>
                    </a:cubicBezTo>
                    <a:cubicBezTo>
                      <a:pt x="363708" y="201685"/>
                      <a:pt x="363639" y="201754"/>
                      <a:pt x="363570" y="201754"/>
                    </a:cubicBezTo>
                    <a:cubicBezTo>
                      <a:pt x="363570" y="201754"/>
                      <a:pt x="363570" y="201754"/>
                      <a:pt x="363570" y="201754"/>
                    </a:cubicBezTo>
                    <a:cubicBezTo>
                      <a:pt x="363087" y="201961"/>
                      <a:pt x="362603" y="202168"/>
                      <a:pt x="362051" y="202375"/>
                    </a:cubicBezTo>
                    <a:cubicBezTo>
                      <a:pt x="361982" y="202375"/>
                      <a:pt x="361913" y="202445"/>
                      <a:pt x="361913" y="202445"/>
                    </a:cubicBezTo>
                    <a:cubicBezTo>
                      <a:pt x="361913" y="202445"/>
                      <a:pt x="361913" y="202445"/>
                      <a:pt x="361844" y="202445"/>
                    </a:cubicBezTo>
                    <a:cubicBezTo>
                      <a:pt x="361361" y="202652"/>
                      <a:pt x="360808" y="202859"/>
                      <a:pt x="360325" y="202997"/>
                    </a:cubicBezTo>
                    <a:cubicBezTo>
                      <a:pt x="360325" y="202997"/>
                      <a:pt x="360256" y="202997"/>
                      <a:pt x="360256" y="202997"/>
                    </a:cubicBezTo>
                    <a:cubicBezTo>
                      <a:pt x="360187" y="202997"/>
                      <a:pt x="360187" y="202997"/>
                      <a:pt x="360118" y="203066"/>
                    </a:cubicBezTo>
                    <a:cubicBezTo>
                      <a:pt x="360118" y="203066"/>
                      <a:pt x="360049" y="203066"/>
                      <a:pt x="360049" y="203066"/>
                    </a:cubicBezTo>
                    <a:cubicBezTo>
                      <a:pt x="360049" y="203066"/>
                      <a:pt x="360049" y="203066"/>
                      <a:pt x="359980" y="203066"/>
                    </a:cubicBezTo>
                    <a:cubicBezTo>
                      <a:pt x="359773" y="203135"/>
                      <a:pt x="359635" y="203204"/>
                      <a:pt x="359428" y="203273"/>
                    </a:cubicBezTo>
                    <a:cubicBezTo>
                      <a:pt x="359428" y="203273"/>
                      <a:pt x="359359" y="203273"/>
                      <a:pt x="359359" y="203273"/>
                    </a:cubicBezTo>
                    <a:cubicBezTo>
                      <a:pt x="359290" y="203273"/>
                      <a:pt x="359221" y="203342"/>
                      <a:pt x="359152" y="203342"/>
                    </a:cubicBezTo>
                    <a:cubicBezTo>
                      <a:pt x="358945" y="203411"/>
                      <a:pt x="358737" y="203480"/>
                      <a:pt x="358530" y="203549"/>
                    </a:cubicBezTo>
                    <a:cubicBezTo>
                      <a:pt x="358461" y="203549"/>
                      <a:pt x="358392" y="203618"/>
                      <a:pt x="358323" y="203618"/>
                    </a:cubicBezTo>
                    <a:cubicBezTo>
                      <a:pt x="358323" y="203618"/>
                      <a:pt x="358323" y="203618"/>
                      <a:pt x="358323" y="203618"/>
                    </a:cubicBezTo>
                    <a:cubicBezTo>
                      <a:pt x="358116" y="203687"/>
                      <a:pt x="357909" y="203756"/>
                      <a:pt x="357633" y="203825"/>
                    </a:cubicBezTo>
                    <a:cubicBezTo>
                      <a:pt x="357564" y="203825"/>
                      <a:pt x="357495" y="203894"/>
                      <a:pt x="357426" y="203894"/>
                    </a:cubicBezTo>
                    <a:cubicBezTo>
                      <a:pt x="357426" y="203894"/>
                      <a:pt x="357357" y="203894"/>
                      <a:pt x="357357" y="203894"/>
                    </a:cubicBezTo>
                    <a:cubicBezTo>
                      <a:pt x="357150" y="203963"/>
                      <a:pt x="356942" y="204032"/>
                      <a:pt x="356666" y="204101"/>
                    </a:cubicBezTo>
                    <a:cubicBezTo>
                      <a:pt x="356597" y="204101"/>
                      <a:pt x="356597" y="204101"/>
                      <a:pt x="356528" y="204170"/>
                    </a:cubicBezTo>
                    <a:cubicBezTo>
                      <a:pt x="356528" y="204170"/>
                      <a:pt x="356528" y="204170"/>
                      <a:pt x="356459" y="204170"/>
                    </a:cubicBezTo>
                    <a:cubicBezTo>
                      <a:pt x="356252" y="204239"/>
                      <a:pt x="356045" y="204308"/>
                      <a:pt x="355769" y="204378"/>
                    </a:cubicBezTo>
                    <a:cubicBezTo>
                      <a:pt x="355700" y="204378"/>
                      <a:pt x="355631" y="204378"/>
                      <a:pt x="355631" y="204447"/>
                    </a:cubicBezTo>
                    <a:cubicBezTo>
                      <a:pt x="355631" y="204447"/>
                      <a:pt x="355562" y="204447"/>
                      <a:pt x="355562" y="204447"/>
                    </a:cubicBezTo>
                    <a:cubicBezTo>
                      <a:pt x="355286" y="204516"/>
                      <a:pt x="354940" y="204654"/>
                      <a:pt x="354664" y="204723"/>
                    </a:cubicBezTo>
                    <a:cubicBezTo>
                      <a:pt x="354595" y="204723"/>
                      <a:pt x="354526" y="204792"/>
                      <a:pt x="354457" y="204792"/>
                    </a:cubicBezTo>
                    <a:cubicBezTo>
                      <a:pt x="354319" y="204861"/>
                      <a:pt x="354112" y="204861"/>
                      <a:pt x="353974" y="204930"/>
                    </a:cubicBezTo>
                    <a:cubicBezTo>
                      <a:pt x="353905" y="204930"/>
                      <a:pt x="353836" y="204999"/>
                      <a:pt x="353767" y="204999"/>
                    </a:cubicBezTo>
                    <a:cubicBezTo>
                      <a:pt x="353560" y="205068"/>
                      <a:pt x="353353" y="205137"/>
                      <a:pt x="353076" y="205206"/>
                    </a:cubicBezTo>
                    <a:cubicBezTo>
                      <a:pt x="353007" y="205206"/>
                      <a:pt x="352938" y="205275"/>
                      <a:pt x="352869" y="205275"/>
                    </a:cubicBezTo>
                    <a:cubicBezTo>
                      <a:pt x="352662" y="205344"/>
                      <a:pt x="352455" y="205413"/>
                      <a:pt x="352248" y="205413"/>
                    </a:cubicBezTo>
                    <a:cubicBezTo>
                      <a:pt x="352248" y="205413"/>
                      <a:pt x="352248" y="205413"/>
                      <a:pt x="352248" y="205413"/>
                    </a:cubicBezTo>
                    <a:cubicBezTo>
                      <a:pt x="352179" y="205413"/>
                      <a:pt x="352110" y="205482"/>
                      <a:pt x="352041" y="205482"/>
                    </a:cubicBezTo>
                    <a:cubicBezTo>
                      <a:pt x="352041" y="205482"/>
                      <a:pt x="352041" y="205482"/>
                      <a:pt x="352041" y="205482"/>
                    </a:cubicBezTo>
                    <a:cubicBezTo>
                      <a:pt x="351834" y="205551"/>
                      <a:pt x="351558" y="205620"/>
                      <a:pt x="351351" y="205620"/>
                    </a:cubicBezTo>
                    <a:cubicBezTo>
                      <a:pt x="351351" y="205620"/>
                      <a:pt x="351351" y="205620"/>
                      <a:pt x="351351" y="205620"/>
                    </a:cubicBezTo>
                    <a:cubicBezTo>
                      <a:pt x="351282" y="205620"/>
                      <a:pt x="351212" y="205620"/>
                      <a:pt x="351143" y="205689"/>
                    </a:cubicBezTo>
                    <a:cubicBezTo>
                      <a:pt x="350936" y="205758"/>
                      <a:pt x="350729" y="205758"/>
                      <a:pt x="350522" y="205827"/>
                    </a:cubicBezTo>
                    <a:cubicBezTo>
                      <a:pt x="350453" y="205827"/>
                      <a:pt x="350384" y="205827"/>
                      <a:pt x="350315" y="205896"/>
                    </a:cubicBezTo>
                    <a:cubicBezTo>
                      <a:pt x="350315" y="205896"/>
                      <a:pt x="350315" y="205896"/>
                      <a:pt x="350246" y="205896"/>
                    </a:cubicBezTo>
                    <a:cubicBezTo>
                      <a:pt x="350177" y="205896"/>
                      <a:pt x="350039" y="205965"/>
                      <a:pt x="349970" y="205965"/>
                    </a:cubicBezTo>
                    <a:cubicBezTo>
                      <a:pt x="358461" y="200166"/>
                      <a:pt x="367850" y="195955"/>
                      <a:pt x="377791" y="193470"/>
                    </a:cubicBezTo>
                    <a:lnTo>
                      <a:pt x="377791" y="193470"/>
                    </a:lnTo>
                    <a:close/>
                    <a:moveTo>
                      <a:pt x="81351" y="212524"/>
                    </a:moveTo>
                    <a:cubicBezTo>
                      <a:pt x="67199" y="229714"/>
                      <a:pt x="46972" y="240828"/>
                      <a:pt x="24880" y="243452"/>
                    </a:cubicBezTo>
                    <a:cubicBezTo>
                      <a:pt x="30817" y="234684"/>
                      <a:pt x="38618" y="227297"/>
                      <a:pt x="47938" y="221982"/>
                    </a:cubicBezTo>
                    <a:lnTo>
                      <a:pt x="47938" y="221982"/>
                    </a:lnTo>
                    <a:cubicBezTo>
                      <a:pt x="58293" y="215906"/>
                      <a:pt x="69753" y="212800"/>
                      <a:pt x="81351" y="212524"/>
                    </a:cubicBezTo>
                    <a:lnTo>
                      <a:pt x="81351" y="212524"/>
                    </a:lnTo>
                    <a:close/>
                    <a:moveTo>
                      <a:pt x="172133" y="264577"/>
                    </a:moveTo>
                    <a:cubicBezTo>
                      <a:pt x="132921" y="264370"/>
                      <a:pt x="98472" y="290672"/>
                      <a:pt x="88324" y="328504"/>
                    </a:cubicBezTo>
                    <a:cubicBezTo>
                      <a:pt x="86184" y="336581"/>
                      <a:pt x="85217" y="344865"/>
                      <a:pt x="85424" y="353219"/>
                    </a:cubicBezTo>
                    <a:cubicBezTo>
                      <a:pt x="85424" y="353219"/>
                      <a:pt x="85424" y="353219"/>
                      <a:pt x="85424" y="353219"/>
                    </a:cubicBezTo>
                    <a:cubicBezTo>
                      <a:pt x="85701" y="363988"/>
                      <a:pt x="88048" y="374689"/>
                      <a:pt x="92259" y="384630"/>
                    </a:cubicBezTo>
                    <a:cubicBezTo>
                      <a:pt x="92328" y="384630"/>
                      <a:pt x="92397" y="384630"/>
                      <a:pt x="92466" y="384630"/>
                    </a:cubicBezTo>
                    <a:cubicBezTo>
                      <a:pt x="92466" y="384630"/>
                      <a:pt x="92466" y="384630"/>
                      <a:pt x="92466" y="384630"/>
                    </a:cubicBezTo>
                    <a:cubicBezTo>
                      <a:pt x="92811" y="384630"/>
                      <a:pt x="93157" y="384561"/>
                      <a:pt x="93433" y="384561"/>
                    </a:cubicBezTo>
                    <a:cubicBezTo>
                      <a:pt x="93571" y="384561"/>
                      <a:pt x="93640" y="384561"/>
                      <a:pt x="93778" y="384561"/>
                    </a:cubicBezTo>
                    <a:cubicBezTo>
                      <a:pt x="93778" y="384561"/>
                      <a:pt x="93778" y="384561"/>
                      <a:pt x="93847" y="384561"/>
                    </a:cubicBezTo>
                    <a:cubicBezTo>
                      <a:pt x="94192" y="384492"/>
                      <a:pt x="94537" y="384492"/>
                      <a:pt x="94813" y="384423"/>
                    </a:cubicBezTo>
                    <a:cubicBezTo>
                      <a:pt x="94951" y="384423"/>
                      <a:pt x="95020" y="384423"/>
                      <a:pt x="95159" y="384354"/>
                    </a:cubicBezTo>
                    <a:cubicBezTo>
                      <a:pt x="96401" y="384216"/>
                      <a:pt x="97575" y="384009"/>
                      <a:pt x="98817" y="383871"/>
                    </a:cubicBezTo>
                    <a:cubicBezTo>
                      <a:pt x="98817" y="383871"/>
                      <a:pt x="98886" y="383871"/>
                      <a:pt x="98886" y="383871"/>
                    </a:cubicBezTo>
                    <a:cubicBezTo>
                      <a:pt x="99025" y="383871"/>
                      <a:pt x="99094" y="383802"/>
                      <a:pt x="99232" y="383802"/>
                    </a:cubicBezTo>
                    <a:cubicBezTo>
                      <a:pt x="99301" y="383802"/>
                      <a:pt x="99370" y="383802"/>
                      <a:pt x="99508" y="383733"/>
                    </a:cubicBezTo>
                    <a:cubicBezTo>
                      <a:pt x="99508" y="383733"/>
                      <a:pt x="99508" y="383733"/>
                      <a:pt x="99508" y="383733"/>
                    </a:cubicBezTo>
                    <a:lnTo>
                      <a:pt x="99577" y="383733"/>
                    </a:lnTo>
                    <a:cubicBezTo>
                      <a:pt x="99853" y="383664"/>
                      <a:pt x="100198" y="383664"/>
                      <a:pt x="100474" y="383594"/>
                    </a:cubicBezTo>
                    <a:cubicBezTo>
                      <a:pt x="100474" y="383594"/>
                      <a:pt x="100474" y="383594"/>
                      <a:pt x="100474" y="383594"/>
                    </a:cubicBezTo>
                    <a:cubicBezTo>
                      <a:pt x="100820" y="383525"/>
                      <a:pt x="101165" y="383456"/>
                      <a:pt x="101441" y="383387"/>
                    </a:cubicBezTo>
                    <a:cubicBezTo>
                      <a:pt x="101579" y="383387"/>
                      <a:pt x="101648" y="383318"/>
                      <a:pt x="101786" y="383318"/>
                    </a:cubicBezTo>
                    <a:cubicBezTo>
                      <a:pt x="101855" y="383318"/>
                      <a:pt x="101855" y="383318"/>
                      <a:pt x="101924" y="383318"/>
                    </a:cubicBezTo>
                    <a:cubicBezTo>
                      <a:pt x="101993" y="383318"/>
                      <a:pt x="102062" y="383318"/>
                      <a:pt x="102131" y="383249"/>
                    </a:cubicBezTo>
                    <a:cubicBezTo>
                      <a:pt x="102131" y="383249"/>
                      <a:pt x="102200" y="383249"/>
                      <a:pt x="102200" y="383249"/>
                    </a:cubicBezTo>
                    <a:cubicBezTo>
                      <a:pt x="102476" y="383180"/>
                      <a:pt x="102753" y="383111"/>
                      <a:pt x="103029" y="383111"/>
                    </a:cubicBezTo>
                    <a:lnTo>
                      <a:pt x="103098" y="383111"/>
                    </a:lnTo>
                    <a:cubicBezTo>
                      <a:pt x="103374" y="383042"/>
                      <a:pt x="103650" y="382973"/>
                      <a:pt x="103926" y="382973"/>
                    </a:cubicBezTo>
                    <a:lnTo>
                      <a:pt x="103995" y="382973"/>
                    </a:lnTo>
                    <a:cubicBezTo>
                      <a:pt x="104064" y="382973"/>
                      <a:pt x="104133" y="382973"/>
                      <a:pt x="104202" y="382904"/>
                    </a:cubicBezTo>
                    <a:cubicBezTo>
                      <a:pt x="104616" y="382835"/>
                      <a:pt x="105031" y="382697"/>
                      <a:pt x="105445" y="382628"/>
                    </a:cubicBezTo>
                    <a:lnTo>
                      <a:pt x="105376" y="382628"/>
                    </a:lnTo>
                    <a:cubicBezTo>
                      <a:pt x="105514" y="382628"/>
                      <a:pt x="105583" y="382559"/>
                      <a:pt x="105721" y="382559"/>
                    </a:cubicBezTo>
                    <a:cubicBezTo>
                      <a:pt x="105721" y="382559"/>
                      <a:pt x="105721" y="382559"/>
                      <a:pt x="105721" y="382559"/>
                    </a:cubicBezTo>
                    <a:cubicBezTo>
                      <a:pt x="106480" y="382352"/>
                      <a:pt x="107240" y="382214"/>
                      <a:pt x="107999" y="382007"/>
                    </a:cubicBezTo>
                    <a:cubicBezTo>
                      <a:pt x="107999" y="382007"/>
                      <a:pt x="108068" y="382007"/>
                      <a:pt x="108068" y="382007"/>
                    </a:cubicBezTo>
                    <a:cubicBezTo>
                      <a:pt x="108137" y="382007"/>
                      <a:pt x="108206" y="381938"/>
                      <a:pt x="108344" y="381938"/>
                    </a:cubicBezTo>
                    <a:lnTo>
                      <a:pt x="108413" y="381938"/>
                    </a:lnTo>
                    <a:cubicBezTo>
                      <a:pt x="108690" y="381869"/>
                      <a:pt x="109035" y="381800"/>
                      <a:pt x="109311" y="381731"/>
                    </a:cubicBezTo>
                    <a:cubicBezTo>
                      <a:pt x="109311" y="381731"/>
                      <a:pt x="109311" y="381731"/>
                      <a:pt x="109311" y="381731"/>
                    </a:cubicBezTo>
                    <a:cubicBezTo>
                      <a:pt x="110277" y="381454"/>
                      <a:pt x="111244" y="381178"/>
                      <a:pt x="112210" y="380902"/>
                    </a:cubicBezTo>
                    <a:cubicBezTo>
                      <a:pt x="112210" y="380902"/>
                      <a:pt x="112210" y="380902"/>
                      <a:pt x="112210" y="380902"/>
                    </a:cubicBezTo>
                    <a:cubicBezTo>
                      <a:pt x="112970" y="380695"/>
                      <a:pt x="113660" y="380419"/>
                      <a:pt x="114420" y="380212"/>
                    </a:cubicBezTo>
                    <a:lnTo>
                      <a:pt x="114489" y="380212"/>
                    </a:lnTo>
                    <a:cubicBezTo>
                      <a:pt x="114558" y="380212"/>
                      <a:pt x="114696" y="380143"/>
                      <a:pt x="114765" y="380143"/>
                    </a:cubicBezTo>
                    <a:cubicBezTo>
                      <a:pt x="114765" y="380143"/>
                      <a:pt x="114765" y="380143"/>
                      <a:pt x="114765" y="380143"/>
                    </a:cubicBezTo>
                    <a:cubicBezTo>
                      <a:pt x="115110" y="380074"/>
                      <a:pt x="115386" y="379936"/>
                      <a:pt x="115731" y="379798"/>
                    </a:cubicBezTo>
                    <a:cubicBezTo>
                      <a:pt x="115869" y="379729"/>
                      <a:pt x="115938" y="379729"/>
                      <a:pt x="116076" y="379659"/>
                    </a:cubicBezTo>
                    <a:cubicBezTo>
                      <a:pt x="116076" y="379659"/>
                      <a:pt x="116076" y="379659"/>
                      <a:pt x="116076" y="379659"/>
                    </a:cubicBezTo>
                    <a:cubicBezTo>
                      <a:pt x="117250" y="379245"/>
                      <a:pt x="118424" y="378831"/>
                      <a:pt x="119528" y="378417"/>
                    </a:cubicBezTo>
                    <a:cubicBezTo>
                      <a:pt x="119528" y="378417"/>
                      <a:pt x="119528" y="378417"/>
                      <a:pt x="119528" y="378417"/>
                    </a:cubicBezTo>
                    <a:cubicBezTo>
                      <a:pt x="120080" y="378210"/>
                      <a:pt x="120564" y="378003"/>
                      <a:pt x="121116" y="377796"/>
                    </a:cubicBezTo>
                    <a:lnTo>
                      <a:pt x="121116" y="377796"/>
                    </a:lnTo>
                    <a:cubicBezTo>
                      <a:pt x="121392" y="377657"/>
                      <a:pt x="121737" y="377588"/>
                      <a:pt x="122014" y="377450"/>
                    </a:cubicBezTo>
                    <a:lnTo>
                      <a:pt x="122083" y="377450"/>
                    </a:lnTo>
                    <a:cubicBezTo>
                      <a:pt x="122152" y="377381"/>
                      <a:pt x="122290" y="377381"/>
                      <a:pt x="122359" y="377312"/>
                    </a:cubicBezTo>
                    <a:cubicBezTo>
                      <a:pt x="122359" y="377312"/>
                      <a:pt x="122359" y="377312"/>
                      <a:pt x="122359" y="377312"/>
                    </a:cubicBezTo>
                    <a:cubicBezTo>
                      <a:pt x="122635" y="377174"/>
                      <a:pt x="122980" y="377036"/>
                      <a:pt x="123256" y="376898"/>
                    </a:cubicBezTo>
                    <a:cubicBezTo>
                      <a:pt x="123325" y="376829"/>
                      <a:pt x="123463" y="376829"/>
                      <a:pt x="123532" y="376760"/>
                    </a:cubicBezTo>
                    <a:cubicBezTo>
                      <a:pt x="123532" y="376760"/>
                      <a:pt x="123532" y="376760"/>
                      <a:pt x="123601" y="376760"/>
                    </a:cubicBezTo>
                    <a:cubicBezTo>
                      <a:pt x="123877" y="376622"/>
                      <a:pt x="124223" y="376484"/>
                      <a:pt x="124499" y="376346"/>
                    </a:cubicBezTo>
                    <a:cubicBezTo>
                      <a:pt x="124499" y="376346"/>
                      <a:pt x="124568" y="376346"/>
                      <a:pt x="124568" y="376346"/>
                    </a:cubicBezTo>
                    <a:cubicBezTo>
                      <a:pt x="124637" y="376346"/>
                      <a:pt x="124706" y="376277"/>
                      <a:pt x="124775" y="376277"/>
                    </a:cubicBezTo>
                    <a:lnTo>
                      <a:pt x="124844" y="376208"/>
                    </a:lnTo>
                    <a:cubicBezTo>
                      <a:pt x="125120" y="376070"/>
                      <a:pt x="125396" y="375932"/>
                      <a:pt x="125672" y="375863"/>
                    </a:cubicBezTo>
                    <a:cubicBezTo>
                      <a:pt x="125672" y="375863"/>
                      <a:pt x="125672" y="375863"/>
                      <a:pt x="125672" y="375863"/>
                    </a:cubicBezTo>
                    <a:cubicBezTo>
                      <a:pt x="125741" y="375793"/>
                      <a:pt x="125879" y="375793"/>
                      <a:pt x="125949" y="375724"/>
                    </a:cubicBezTo>
                    <a:cubicBezTo>
                      <a:pt x="125949" y="375724"/>
                      <a:pt x="125949" y="375724"/>
                      <a:pt x="126018" y="375724"/>
                    </a:cubicBezTo>
                    <a:cubicBezTo>
                      <a:pt x="126708" y="375379"/>
                      <a:pt x="127398" y="375034"/>
                      <a:pt x="128089" y="374758"/>
                    </a:cubicBezTo>
                    <a:lnTo>
                      <a:pt x="128158" y="374758"/>
                    </a:lnTo>
                    <a:cubicBezTo>
                      <a:pt x="128227" y="374689"/>
                      <a:pt x="128296" y="374689"/>
                      <a:pt x="128434" y="374620"/>
                    </a:cubicBezTo>
                    <a:cubicBezTo>
                      <a:pt x="128434" y="374620"/>
                      <a:pt x="128503" y="374620"/>
                      <a:pt x="128503" y="374620"/>
                    </a:cubicBezTo>
                    <a:cubicBezTo>
                      <a:pt x="128779" y="374482"/>
                      <a:pt x="129055" y="374344"/>
                      <a:pt x="129331" y="374206"/>
                    </a:cubicBezTo>
                    <a:lnTo>
                      <a:pt x="129400" y="374206"/>
                    </a:lnTo>
                    <a:cubicBezTo>
                      <a:pt x="129469" y="374137"/>
                      <a:pt x="129538" y="374137"/>
                      <a:pt x="129607" y="374068"/>
                    </a:cubicBezTo>
                    <a:cubicBezTo>
                      <a:pt x="129607" y="374068"/>
                      <a:pt x="129607" y="374068"/>
                      <a:pt x="129676" y="374068"/>
                    </a:cubicBezTo>
                    <a:cubicBezTo>
                      <a:pt x="129745" y="373999"/>
                      <a:pt x="129884" y="373999"/>
                      <a:pt x="129953" y="373929"/>
                    </a:cubicBezTo>
                    <a:lnTo>
                      <a:pt x="130022" y="373929"/>
                    </a:lnTo>
                    <a:cubicBezTo>
                      <a:pt x="130298" y="373791"/>
                      <a:pt x="130574" y="373653"/>
                      <a:pt x="130919" y="373515"/>
                    </a:cubicBezTo>
                    <a:cubicBezTo>
                      <a:pt x="130919" y="373515"/>
                      <a:pt x="130919" y="373515"/>
                      <a:pt x="130919" y="373515"/>
                    </a:cubicBezTo>
                    <a:cubicBezTo>
                      <a:pt x="131471" y="373239"/>
                      <a:pt x="131955" y="372963"/>
                      <a:pt x="132507" y="372687"/>
                    </a:cubicBezTo>
                    <a:lnTo>
                      <a:pt x="132507" y="372687"/>
                    </a:lnTo>
                    <a:cubicBezTo>
                      <a:pt x="133059" y="372411"/>
                      <a:pt x="133612" y="372066"/>
                      <a:pt x="134164" y="371789"/>
                    </a:cubicBezTo>
                    <a:cubicBezTo>
                      <a:pt x="134233" y="371789"/>
                      <a:pt x="134302" y="371720"/>
                      <a:pt x="134302" y="371720"/>
                    </a:cubicBezTo>
                    <a:cubicBezTo>
                      <a:pt x="134371" y="371720"/>
                      <a:pt x="134371" y="371651"/>
                      <a:pt x="134440" y="371651"/>
                    </a:cubicBezTo>
                    <a:lnTo>
                      <a:pt x="134509" y="371651"/>
                    </a:lnTo>
                    <a:cubicBezTo>
                      <a:pt x="134509" y="371651"/>
                      <a:pt x="134578" y="371582"/>
                      <a:pt x="134578" y="371582"/>
                    </a:cubicBezTo>
                    <a:cubicBezTo>
                      <a:pt x="134785" y="371513"/>
                      <a:pt x="134923" y="371375"/>
                      <a:pt x="135130" y="371306"/>
                    </a:cubicBezTo>
                    <a:lnTo>
                      <a:pt x="135130" y="371306"/>
                    </a:lnTo>
                    <a:cubicBezTo>
                      <a:pt x="135268" y="371237"/>
                      <a:pt x="135406" y="371099"/>
                      <a:pt x="135614" y="371030"/>
                    </a:cubicBezTo>
                    <a:cubicBezTo>
                      <a:pt x="135614" y="371030"/>
                      <a:pt x="135614" y="371030"/>
                      <a:pt x="135614" y="371030"/>
                    </a:cubicBezTo>
                    <a:cubicBezTo>
                      <a:pt x="135614" y="371030"/>
                      <a:pt x="135614" y="371030"/>
                      <a:pt x="135683" y="371030"/>
                    </a:cubicBezTo>
                    <a:cubicBezTo>
                      <a:pt x="136028" y="370823"/>
                      <a:pt x="136442" y="370616"/>
                      <a:pt x="136787" y="370340"/>
                    </a:cubicBezTo>
                    <a:cubicBezTo>
                      <a:pt x="136787" y="370340"/>
                      <a:pt x="136787" y="370340"/>
                      <a:pt x="136787" y="370340"/>
                    </a:cubicBezTo>
                    <a:cubicBezTo>
                      <a:pt x="136787" y="370340"/>
                      <a:pt x="136856" y="370340"/>
                      <a:pt x="136856" y="370271"/>
                    </a:cubicBezTo>
                    <a:cubicBezTo>
                      <a:pt x="137201" y="370063"/>
                      <a:pt x="137547" y="369856"/>
                      <a:pt x="137892" y="369580"/>
                    </a:cubicBezTo>
                    <a:cubicBezTo>
                      <a:pt x="137892" y="369580"/>
                      <a:pt x="137892" y="369580"/>
                      <a:pt x="137892" y="369580"/>
                    </a:cubicBezTo>
                    <a:lnTo>
                      <a:pt x="137961" y="369511"/>
                    </a:lnTo>
                    <a:cubicBezTo>
                      <a:pt x="138306" y="369304"/>
                      <a:pt x="138651" y="369028"/>
                      <a:pt x="138996" y="368821"/>
                    </a:cubicBezTo>
                    <a:cubicBezTo>
                      <a:pt x="139134" y="368752"/>
                      <a:pt x="139272" y="368614"/>
                      <a:pt x="139411" y="368545"/>
                    </a:cubicBezTo>
                    <a:cubicBezTo>
                      <a:pt x="139411" y="368545"/>
                      <a:pt x="139411" y="368545"/>
                      <a:pt x="139411" y="368545"/>
                    </a:cubicBezTo>
                    <a:cubicBezTo>
                      <a:pt x="139618" y="368407"/>
                      <a:pt x="139894" y="368200"/>
                      <a:pt x="140101" y="368061"/>
                    </a:cubicBezTo>
                    <a:cubicBezTo>
                      <a:pt x="140170" y="367992"/>
                      <a:pt x="140239" y="367923"/>
                      <a:pt x="140377" y="367854"/>
                    </a:cubicBezTo>
                    <a:cubicBezTo>
                      <a:pt x="140446" y="367785"/>
                      <a:pt x="140446" y="367785"/>
                      <a:pt x="140515" y="367716"/>
                    </a:cubicBezTo>
                    <a:cubicBezTo>
                      <a:pt x="140722" y="367578"/>
                      <a:pt x="140998" y="367371"/>
                      <a:pt x="141205" y="367233"/>
                    </a:cubicBezTo>
                    <a:cubicBezTo>
                      <a:pt x="141205" y="367233"/>
                      <a:pt x="141205" y="367233"/>
                      <a:pt x="141205" y="367233"/>
                    </a:cubicBezTo>
                    <a:cubicBezTo>
                      <a:pt x="141274" y="367233"/>
                      <a:pt x="141274" y="367164"/>
                      <a:pt x="141344" y="367164"/>
                    </a:cubicBezTo>
                    <a:cubicBezTo>
                      <a:pt x="141413" y="367095"/>
                      <a:pt x="141551" y="367026"/>
                      <a:pt x="141620" y="366957"/>
                    </a:cubicBezTo>
                    <a:cubicBezTo>
                      <a:pt x="141827" y="366819"/>
                      <a:pt x="142103" y="366612"/>
                      <a:pt x="142310" y="366474"/>
                    </a:cubicBezTo>
                    <a:cubicBezTo>
                      <a:pt x="142310" y="366474"/>
                      <a:pt x="142310" y="366474"/>
                      <a:pt x="142310" y="366474"/>
                    </a:cubicBezTo>
                    <a:cubicBezTo>
                      <a:pt x="142310" y="366474"/>
                      <a:pt x="142379" y="366405"/>
                      <a:pt x="142379" y="366405"/>
                    </a:cubicBezTo>
                    <a:cubicBezTo>
                      <a:pt x="142724" y="366128"/>
                      <a:pt x="143069" y="365921"/>
                      <a:pt x="143415" y="365645"/>
                    </a:cubicBezTo>
                    <a:cubicBezTo>
                      <a:pt x="143415" y="365645"/>
                      <a:pt x="143415" y="365645"/>
                      <a:pt x="143415" y="365645"/>
                    </a:cubicBezTo>
                    <a:cubicBezTo>
                      <a:pt x="143760" y="365369"/>
                      <a:pt x="144105" y="365093"/>
                      <a:pt x="144450" y="364886"/>
                    </a:cubicBezTo>
                    <a:cubicBezTo>
                      <a:pt x="144450" y="364886"/>
                      <a:pt x="144450" y="364886"/>
                      <a:pt x="144450" y="364886"/>
                    </a:cubicBezTo>
                    <a:cubicBezTo>
                      <a:pt x="144588" y="364817"/>
                      <a:pt x="144726" y="364679"/>
                      <a:pt x="144864" y="364610"/>
                    </a:cubicBezTo>
                    <a:cubicBezTo>
                      <a:pt x="145071" y="364472"/>
                      <a:pt x="145279" y="364265"/>
                      <a:pt x="145555" y="364126"/>
                    </a:cubicBezTo>
                    <a:cubicBezTo>
                      <a:pt x="145555" y="364126"/>
                      <a:pt x="145624" y="364057"/>
                      <a:pt x="145624" y="364057"/>
                    </a:cubicBezTo>
                    <a:cubicBezTo>
                      <a:pt x="145624" y="364057"/>
                      <a:pt x="145693" y="364057"/>
                      <a:pt x="145693" y="363988"/>
                    </a:cubicBezTo>
                    <a:cubicBezTo>
                      <a:pt x="145762" y="363988"/>
                      <a:pt x="145762" y="363919"/>
                      <a:pt x="145831" y="363919"/>
                    </a:cubicBezTo>
                    <a:lnTo>
                      <a:pt x="145900" y="363850"/>
                    </a:lnTo>
                    <a:cubicBezTo>
                      <a:pt x="145900" y="363850"/>
                      <a:pt x="145969" y="363781"/>
                      <a:pt x="145969" y="363781"/>
                    </a:cubicBezTo>
                    <a:cubicBezTo>
                      <a:pt x="146452" y="363367"/>
                      <a:pt x="146935" y="363022"/>
                      <a:pt x="147419" y="362608"/>
                    </a:cubicBezTo>
                    <a:lnTo>
                      <a:pt x="147488" y="362539"/>
                    </a:lnTo>
                    <a:cubicBezTo>
                      <a:pt x="147557" y="362539"/>
                      <a:pt x="147557" y="362470"/>
                      <a:pt x="147626" y="362470"/>
                    </a:cubicBezTo>
                    <a:cubicBezTo>
                      <a:pt x="147695" y="362401"/>
                      <a:pt x="147695" y="362401"/>
                      <a:pt x="147764" y="362331"/>
                    </a:cubicBezTo>
                    <a:lnTo>
                      <a:pt x="147695" y="362401"/>
                    </a:lnTo>
                    <a:cubicBezTo>
                      <a:pt x="148040" y="362124"/>
                      <a:pt x="148385" y="361848"/>
                      <a:pt x="148730" y="361572"/>
                    </a:cubicBezTo>
                    <a:cubicBezTo>
                      <a:pt x="148730" y="361572"/>
                      <a:pt x="148730" y="361572"/>
                      <a:pt x="148730" y="361572"/>
                    </a:cubicBezTo>
                    <a:lnTo>
                      <a:pt x="148799" y="361503"/>
                    </a:lnTo>
                    <a:cubicBezTo>
                      <a:pt x="148868" y="361434"/>
                      <a:pt x="149006" y="361365"/>
                      <a:pt x="149076" y="361227"/>
                    </a:cubicBezTo>
                    <a:cubicBezTo>
                      <a:pt x="149283" y="361020"/>
                      <a:pt x="149559" y="360813"/>
                      <a:pt x="149766" y="360675"/>
                    </a:cubicBezTo>
                    <a:cubicBezTo>
                      <a:pt x="149766" y="360675"/>
                      <a:pt x="149766" y="360675"/>
                      <a:pt x="149766" y="360675"/>
                    </a:cubicBezTo>
                    <a:lnTo>
                      <a:pt x="149766" y="360675"/>
                    </a:lnTo>
                    <a:cubicBezTo>
                      <a:pt x="150111" y="360398"/>
                      <a:pt x="150387" y="360122"/>
                      <a:pt x="150732" y="359846"/>
                    </a:cubicBezTo>
                    <a:cubicBezTo>
                      <a:pt x="150801" y="359777"/>
                      <a:pt x="150801" y="359777"/>
                      <a:pt x="150870" y="359708"/>
                    </a:cubicBezTo>
                    <a:cubicBezTo>
                      <a:pt x="151147" y="359432"/>
                      <a:pt x="151423" y="359225"/>
                      <a:pt x="151699" y="358949"/>
                    </a:cubicBezTo>
                    <a:cubicBezTo>
                      <a:pt x="151768" y="358880"/>
                      <a:pt x="151837" y="358811"/>
                      <a:pt x="151906" y="358742"/>
                    </a:cubicBezTo>
                    <a:cubicBezTo>
                      <a:pt x="151975" y="358673"/>
                      <a:pt x="152044" y="358604"/>
                      <a:pt x="152044" y="358604"/>
                    </a:cubicBezTo>
                    <a:cubicBezTo>
                      <a:pt x="152251" y="358396"/>
                      <a:pt x="152458" y="358189"/>
                      <a:pt x="152665" y="358051"/>
                    </a:cubicBezTo>
                    <a:cubicBezTo>
                      <a:pt x="152665" y="358051"/>
                      <a:pt x="152665" y="358051"/>
                      <a:pt x="152665" y="358051"/>
                    </a:cubicBezTo>
                    <a:cubicBezTo>
                      <a:pt x="153011" y="357775"/>
                      <a:pt x="153287" y="357430"/>
                      <a:pt x="153632" y="357154"/>
                    </a:cubicBezTo>
                    <a:cubicBezTo>
                      <a:pt x="153632" y="357154"/>
                      <a:pt x="153632" y="357154"/>
                      <a:pt x="153632" y="357154"/>
                    </a:cubicBezTo>
                    <a:cubicBezTo>
                      <a:pt x="153977" y="356878"/>
                      <a:pt x="154253" y="356532"/>
                      <a:pt x="154598" y="356256"/>
                    </a:cubicBezTo>
                    <a:cubicBezTo>
                      <a:pt x="154598" y="356256"/>
                      <a:pt x="154598" y="356256"/>
                      <a:pt x="154598" y="356256"/>
                    </a:cubicBezTo>
                    <a:lnTo>
                      <a:pt x="154667" y="356187"/>
                    </a:lnTo>
                    <a:cubicBezTo>
                      <a:pt x="154667" y="356187"/>
                      <a:pt x="154667" y="356187"/>
                      <a:pt x="154667" y="356187"/>
                    </a:cubicBezTo>
                    <a:lnTo>
                      <a:pt x="154667" y="356187"/>
                    </a:lnTo>
                    <a:cubicBezTo>
                      <a:pt x="154944" y="355911"/>
                      <a:pt x="155220" y="355635"/>
                      <a:pt x="155496" y="355359"/>
                    </a:cubicBezTo>
                    <a:cubicBezTo>
                      <a:pt x="155634" y="355221"/>
                      <a:pt x="155703" y="355152"/>
                      <a:pt x="155841" y="355014"/>
                    </a:cubicBezTo>
                    <a:cubicBezTo>
                      <a:pt x="155841" y="355014"/>
                      <a:pt x="155841" y="355014"/>
                      <a:pt x="155841" y="355014"/>
                    </a:cubicBezTo>
                    <a:cubicBezTo>
                      <a:pt x="155979" y="354876"/>
                      <a:pt x="156117" y="354738"/>
                      <a:pt x="156186" y="354599"/>
                    </a:cubicBezTo>
                    <a:lnTo>
                      <a:pt x="156186" y="354599"/>
                    </a:lnTo>
                    <a:cubicBezTo>
                      <a:pt x="156255" y="354530"/>
                      <a:pt x="156324" y="354461"/>
                      <a:pt x="156393" y="354392"/>
                    </a:cubicBezTo>
                    <a:cubicBezTo>
                      <a:pt x="156669" y="354047"/>
                      <a:pt x="157015" y="353771"/>
                      <a:pt x="157291" y="353426"/>
                    </a:cubicBezTo>
                    <a:cubicBezTo>
                      <a:pt x="157567" y="353150"/>
                      <a:pt x="157843" y="352874"/>
                      <a:pt x="158050" y="352597"/>
                    </a:cubicBezTo>
                    <a:cubicBezTo>
                      <a:pt x="158119" y="352528"/>
                      <a:pt x="158188" y="352459"/>
                      <a:pt x="158188" y="352459"/>
                    </a:cubicBezTo>
                    <a:cubicBezTo>
                      <a:pt x="158395" y="352252"/>
                      <a:pt x="158602" y="352045"/>
                      <a:pt x="158810" y="351769"/>
                    </a:cubicBezTo>
                    <a:cubicBezTo>
                      <a:pt x="158879" y="351631"/>
                      <a:pt x="159017" y="351562"/>
                      <a:pt x="159086" y="351424"/>
                    </a:cubicBezTo>
                    <a:cubicBezTo>
                      <a:pt x="159362" y="351148"/>
                      <a:pt x="159569" y="350872"/>
                      <a:pt x="159845" y="350526"/>
                    </a:cubicBezTo>
                    <a:cubicBezTo>
                      <a:pt x="159845" y="350526"/>
                      <a:pt x="159845" y="350526"/>
                      <a:pt x="159914" y="350457"/>
                    </a:cubicBezTo>
                    <a:cubicBezTo>
                      <a:pt x="159914" y="350457"/>
                      <a:pt x="159983" y="350388"/>
                      <a:pt x="159983" y="350388"/>
                    </a:cubicBezTo>
                    <a:cubicBezTo>
                      <a:pt x="159983" y="350388"/>
                      <a:pt x="159983" y="350388"/>
                      <a:pt x="159983" y="350388"/>
                    </a:cubicBezTo>
                    <a:cubicBezTo>
                      <a:pt x="160259" y="350043"/>
                      <a:pt x="160605" y="349698"/>
                      <a:pt x="160881" y="349353"/>
                    </a:cubicBezTo>
                    <a:cubicBezTo>
                      <a:pt x="160950" y="349284"/>
                      <a:pt x="161019" y="349215"/>
                      <a:pt x="161088" y="349146"/>
                    </a:cubicBezTo>
                    <a:cubicBezTo>
                      <a:pt x="161157" y="349077"/>
                      <a:pt x="161157" y="349077"/>
                      <a:pt x="161226" y="349008"/>
                    </a:cubicBezTo>
                    <a:cubicBezTo>
                      <a:pt x="161433" y="348800"/>
                      <a:pt x="161571" y="348593"/>
                      <a:pt x="161778" y="348386"/>
                    </a:cubicBezTo>
                    <a:cubicBezTo>
                      <a:pt x="161778" y="348386"/>
                      <a:pt x="161778" y="348386"/>
                      <a:pt x="161778" y="348386"/>
                    </a:cubicBezTo>
                    <a:cubicBezTo>
                      <a:pt x="161847" y="348317"/>
                      <a:pt x="161916" y="348179"/>
                      <a:pt x="161985" y="348110"/>
                    </a:cubicBezTo>
                    <a:cubicBezTo>
                      <a:pt x="161985" y="348041"/>
                      <a:pt x="162054" y="348041"/>
                      <a:pt x="162054" y="347972"/>
                    </a:cubicBezTo>
                    <a:cubicBezTo>
                      <a:pt x="162261" y="347765"/>
                      <a:pt x="162399" y="347558"/>
                      <a:pt x="162607" y="347282"/>
                    </a:cubicBezTo>
                    <a:cubicBezTo>
                      <a:pt x="162607" y="347282"/>
                      <a:pt x="162607" y="347282"/>
                      <a:pt x="162607" y="347282"/>
                    </a:cubicBezTo>
                    <a:cubicBezTo>
                      <a:pt x="162814" y="347006"/>
                      <a:pt x="163021" y="346729"/>
                      <a:pt x="163228" y="346453"/>
                    </a:cubicBezTo>
                    <a:cubicBezTo>
                      <a:pt x="163228" y="346453"/>
                      <a:pt x="163228" y="346453"/>
                      <a:pt x="163228" y="346453"/>
                    </a:cubicBezTo>
                    <a:cubicBezTo>
                      <a:pt x="163297" y="346384"/>
                      <a:pt x="163366" y="346315"/>
                      <a:pt x="163435" y="346246"/>
                    </a:cubicBezTo>
                    <a:cubicBezTo>
                      <a:pt x="163435" y="346246"/>
                      <a:pt x="163435" y="346246"/>
                      <a:pt x="163435" y="346246"/>
                    </a:cubicBezTo>
                    <a:cubicBezTo>
                      <a:pt x="163711" y="345901"/>
                      <a:pt x="163987" y="345556"/>
                      <a:pt x="164263" y="345211"/>
                    </a:cubicBezTo>
                    <a:cubicBezTo>
                      <a:pt x="164263" y="345211"/>
                      <a:pt x="164263" y="345211"/>
                      <a:pt x="164263" y="345211"/>
                    </a:cubicBezTo>
                    <a:cubicBezTo>
                      <a:pt x="164471" y="345004"/>
                      <a:pt x="164609" y="344727"/>
                      <a:pt x="164816" y="344520"/>
                    </a:cubicBezTo>
                    <a:lnTo>
                      <a:pt x="164816" y="344520"/>
                    </a:lnTo>
                    <a:cubicBezTo>
                      <a:pt x="164816" y="344520"/>
                      <a:pt x="164816" y="344451"/>
                      <a:pt x="164885" y="344451"/>
                    </a:cubicBezTo>
                    <a:cubicBezTo>
                      <a:pt x="164954" y="344382"/>
                      <a:pt x="164954" y="344313"/>
                      <a:pt x="165023" y="344244"/>
                    </a:cubicBezTo>
                    <a:cubicBezTo>
                      <a:pt x="165023" y="344244"/>
                      <a:pt x="165092" y="344175"/>
                      <a:pt x="165092" y="344175"/>
                    </a:cubicBezTo>
                    <a:cubicBezTo>
                      <a:pt x="165299" y="343899"/>
                      <a:pt x="165506" y="343623"/>
                      <a:pt x="165713" y="343347"/>
                    </a:cubicBezTo>
                    <a:cubicBezTo>
                      <a:pt x="165782" y="343278"/>
                      <a:pt x="165851" y="343209"/>
                      <a:pt x="165920" y="343071"/>
                    </a:cubicBezTo>
                    <a:cubicBezTo>
                      <a:pt x="165920" y="343071"/>
                      <a:pt x="165920" y="343001"/>
                      <a:pt x="165989" y="343001"/>
                    </a:cubicBezTo>
                    <a:cubicBezTo>
                      <a:pt x="166058" y="342932"/>
                      <a:pt x="166058" y="342932"/>
                      <a:pt x="166127" y="342863"/>
                    </a:cubicBezTo>
                    <a:lnTo>
                      <a:pt x="166127" y="342863"/>
                    </a:lnTo>
                    <a:cubicBezTo>
                      <a:pt x="166611" y="342242"/>
                      <a:pt x="167025" y="341552"/>
                      <a:pt x="167508" y="340861"/>
                    </a:cubicBezTo>
                    <a:lnTo>
                      <a:pt x="167508" y="340861"/>
                    </a:lnTo>
                    <a:cubicBezTo>
                      <a:pt x="167646" y="340585"/>
                      <a:pt x="167853" y="340378"/>
                      <a:pt x="167991" y="340102"/>
                    </a:cubicBezTo>
                    <a:cubicBezTo>
                      <a:pt x="168060" y="340033"/>
                      <a:pt x="168129" y="339895"/>
                      <a:pt x="168198" y="339826"/>
                    </a:cubicBezTo>
                    <a:cubicBezTo>
                      <a:pt x="168198" y="339826"/>
                      <a:pt x="168268" y="339757"/>
                      <a:pt x="168268" y="339757"/>
                    </a:cubicBezTo>
                    <a:cubicBezTo>
                      <a:pt x="168406" y="339550"/>
                      <a:pt x="168544" y="339274"/>
                      <a:pt x="168682" y="339066"/>
                    </a:cubicBezTo>
                    <a:cubicBezTo>
                      <a:pt x="168751" y="338997"/>
                      <a:pt x="168751" y="338928"/>
                      <a:pt x="168820" y="338859"/>
                    </a:cubicBezTo>
                    <a:cubicBezTo>
                      <a:pt x="168889" y="338790"/>
                      <a:pt x="168889" y="338721"/>
                      <a:pt x="168958" y="338652"/>
                    </a:cubicBezTo>
                    <a:cubicBezTo>
                      <a:pt x="168958" y="338652"/>
                      <a:pt x="168958" y="338652"/>
                      <a:pt x="168958" y="338652"/>
                    </a:cubicBezTo>
                    <a:cubicBezTo>
                      <a:pt x="169165" y="338307"/>
                      <a:pt x="169441" y="337893"/>
                      <a:pt x="169648" y="337548"/>
                    </a:cubicBezTo>
                    <a:cubicBezTo>
                      <a:pt x="169648" y="337548"/>
                      <a:pt x="169648" y="337548"/>
                      <a:pt x="169648" y="337548"/>
                    </a:cubicBezTo>
                    <a:lnTo>
                      <a:pt x="169648" y="337548"/>
                    </a:lnTo>
                    <a:cubicBezTo>
                      <a:pt x="169855" y="337202"/>
                      <a:pt x="170131" y="336788"/>
                      <a:pt x="170339" y="336443"/>
                    </a:cubicBezTo>
                    <a:cubicBezTo>
                      <a:pt x="170339" y="336443"/>
                      <a:pt x="170339" y="336443"/>
                      <a:pt x="170339" y="336443"/>
                    </a:cubicBezTo>
                    <a:lnTo>
                      <a:pt x="170339" y="336443"/>
                    </a:lnTo>
                    <a:cubicBezTo>
                      <a:pt x="170408" y="336374"/>
                      <a:pt x="170477" y="336236"/>
                      <a:pt x="170546" y="336167"/>
                    </a:cubicBezTo>
                    <a:lnTo>
                      <a:pt x="170615" y="336098"/>
                    </a:lnTo>
                    <a:cubicBezTo>
                      <a:pt x="170753" y="335822"/>
                      <a:pt x="170891" y="335615"/>
                      <a:pt x="171029" y="335338"/>
                    </a:cubicBezTo>
                    <a:cubicBezTo>
                      <a:pt x="171029" y="335338"/>
                      <a:pt x="171029" y="335269"/>
                      <a:pt x="171098" y="335269"/>
                    </a:cubicBezTo>
                    <a:cubicBezTo>
                      <a:pt x="171236" y="334993"/>
                      <a:pt x="171443" y="334717"/>
                      <a:pt x="171581" y="334441"/>
                    </a:cubicBezTo>
                    <a:cubicBezTo>
                      <a:pt x="171581" y="334372"/>
                      <a:pt x="171650" y="334372"/>
                      <a:pt x="171650" y="334303"/>
                    </a:cubicBezTo>
                    <a:cubicBezTo>
                      <a:pt x="171719" y="334234"/>
                      <a:pt x="171719" y="334165"/>
                      <a:pt x="171788" y="334096"/>
                    </a:cubicBezTo>
                    <a:cubicBezTo>
                      <a:pt x="171788" y="334096"/>
                      <a:pt x="171788" y="334096"/>
                      <a:pt x="171788" y="334027"/>
                    </a:cubicBezTo>
                    <a:cubicBezTo>
                      <a:pt x="171995" y="333682"/>
                      <a:pt x="172203" y="333267"/>
                      <a:pt x="172410" y="332922"/>
                    </a:cubicBezTo>
                    <a:cubicBezTo>
                      <a:pt x="172479" y="332853"/>
                      <a:pt x="172479" y="332784"/>
                      <a:pt x="172548" y="332646"/>
                    </a:cubicBezTo>
                    <a:cubicBezTo>
                      <a:pt x="172686" y="332370"/>
                      <a:pt x="172893" y="332025"/>
                      <a:pt x="173031" y="331749"/>
                    </a:cubicBezTo>
                    <a:cubicBezTo>
                      <a:pt x="173031" y="331749"/>
                      <a:pt x="173031" y="331749"/>
                      <a:pt x="173031" y="331680"/>
                    </a:cubicBezTo>
                    <a:cubicBezTo>
                      <a:pt x="173652" y="330506"/>
                      <a:pt x="174274" y="329332"/>
                      <a:pt x="174826" y="328090"/>
                    </a:cubicBezTo>
                    <a:lnTo>
                      <a:pt x="174826" y="328021"/>
                    </a:lnTo>
                    <a:cubicBezTo>
                      <a:pt x="174895" y="327883"/>
                      <a:pt x="174964" y="327676"/>
                      <a:pt x="175102" y="327537"/>
                    </a:cubicBezTo>
                    <a:lnTo>
                      <a:pt x="175102" y="327537"/>
                    </a:lnTo>
                    <a:cubicBezTo>
                      <a:pt x="175171" y="327330"/>
                      <a:pt x="175309" y="327123"/>
                      <a:pt x="175378" y="326916"/>
                    </a:cubicBezTo>
                    <a:cubicBezTo>
                      <a:pt x="175378" y="326916"/>
                      <a:pt x="175378" y="326847"/>
                      <a:pt x="175447" y="326847"/>
                    </a:cubicBezTo>
                    <a:cubicBezTo>
                      <a:pt x="175585" y="326571"/>
                      <a:pt x="175723" y="326295"/>
                      <a:pt x="175861" y="326019"/>
                    </a:cubicBezTo>
                    <a:lnTo>
                      <a:pt x="175861" y="326019"/>
                    </a:lnTo>
                    <a:cubicBezTo>
                      <a:pt x="175930" y="325881"/>
                      <a:pt x="176000" y="325812"/>
                      <a:pt x="176000" y="325673"/>
                    </a:cubicBezTo>
                    <a:cubicBezTo>
                      <a:pt x="176207" y="325259"/>
                      <a:pt x="176345" y="324845"/>
                      <a:pt x="176552" y="324431"/>
                    </a:cubicBezTo>
                    <a:lnTo>
                      <a:pt x="176552" y="324431"/>
                    </a:lnTo>
                    <a:cubicBezTo>
                      <a:pt x="176966" y="323533"/>
                      <a:pt x="177311" y="322567"/>
                      <a:pt x="177725" y="321600"/>
                    </a:cubicBezTo>
                    <a:cubicBezTo>
                      <a:pt x="178278" y="321738"/>
                      <a:pt x="178830" y="321877"/>
                      <a:pt x="179382" y="322015"/>
                    </a:cubicBezTo>
                    <a:cubicBezTo>
                      <a:pt x="179935" y="322153"/>
                      <a:pt x="180487" y="322291"/>
                      <a:pt x="181039" y="322498"/>
                    </a:cubicBezTo>
                    <a:cubicBezTo>
                      <a:pt x="181039" y="322636"/>
                      <a:pt x="180970" y="322774"/>
                      <a:pt x="180970" y="322912"/>
                    </a:cubicBezTo>
                    <a:cubicBezTo>
                      <a:pt x="180970" y="323119"/>
                      <a:pt x="180901" y="323257"/>
                      <a:pt x="180901" y="323464"/>
                    </a:cubicBezTo>
                    <a:cubicBezTo>
                      <a:pt x="180901" y="323533"/>
                      <a:pt x="180901" y="323533"/>
                      <a:pt x="180901" y="323602"/>
                    </a:cubicBezTo>
                    <a:lnTo>
                      <a:pt x="180901" y="323671"/>
                    </a:lnTo>
                    <a:cubicBezTo>
                      <a:pt x="180832" y="323948"/>
                      <a:pt x="180832" y="324224"/>
                      <a:pt x="180763" y="324569"/>
                    </a:cubicBezTo>
                    <a:cubicBezTo>
                      <a:pt x="180763" y="324569"/>
                      <a:pt x="180763" y="324569"/>
                      <a:pt x="180763" y="324569"/>
                    </a:cubicBezTo>
                    <a:cubicBezTo>
                      <a:pt x="180694" y="324845"/>
                      <a:pt x="180694" y="325121"/>
                      <a:pt x="180694" y="325466"/>
                    </a:cubicBezTo>
                    <a:cubicBezTo>
                      <a:pt x="180694" y="325743"/>
                      <a:pt x="180625" y="326019"/>
                      <a:pt x="180625" y="326226"/>
                    </a:cubicBezTo>
                    <a:cubicBezTo>
                      <a:pt x="180625" y="326226"/>
                      <a:pt x="180625" y="326226"/>
                      <a:pt x="180625" y="326226"/>
                    </a:cubicBezTo>
                    <a:cubicBezTo>
                      <a:pt x="180556" y="326640"/>
                      <a:pt x="180556" y="327123"/>
                      <a:pt x="180487" y="327537"/>
                    </a:cubicBezTo>
                    <a:cubicBezTo>
                      <a:pt x="180487" y="327883"/>
                      <a:pt x="180418" y="328228"/>
                      <a:pt x="180418" y="328573"/>
                    </a:cubicBezTo>
                    <a:cubicBezTo>
                      <a:pt x="180418" y="328918"/>
                      <a:pt x="180349" y="329263"/>
                      <a:pt x="180349" y="329608"/>
                    </a:cubicBezTo>
                    <a:cubicBezTo>
                      <a:pt x="180349" y="329608"/>
                      <a:pt x="180349" y="329608"/>
                      <a:pt x="180349" y="329608"/>
                    </a:cubicBezTo>
                    <a:cubicBezTo>
                      <a:pt x="180349" y="329678"/>
                      <a:pt x="180349" y="329816"/>
                      <a:pt x="180349" y="329885"/>
                    </a:cubicBezTo>
                    <a:cubicBezTo>
                      <a:pt x="180349" y="329885"/>
                      <a:pt x="180349" y="329954"/>
                      <a:pt x="180349" y="329954"/>
                    </a:cubicBezTo>
                    <a:cubicBezTo>
                      <a:pt x="180349" y="330368"/>
                      <a:pt x="180280" y="330713"/>
                      <a:pt x="180280" y="331127"/>
                    </a:cubicBezTo>
                    <a:lnTo>
                      <a:pt x="180280" y="331196"/>
                    </a:lnTo>
                    <a:cubicBezTo>
                      <a:pt x="180280" y="331196"/>
                      <a:pt x="180280" y="331196"/>
                      <a:pt x="180280" y="331265"/>
                    </a:cubicBezTo>
                    <a:cubicBezTo>
                      <a:pt x="180211" y="332508"/>
                      <a:pt x="180142" y="333820"/>
                      <a:pt x="180142" y="335062"/>
                    </a:cubicBezTo>
                    <a:cubicBezTo>
                      <a:pt x="180142" y="335062"/>
                      <a:pt x="180142" y="335062"/>
                      <a:pt x="180142" y="335062"/>
                    </a:cubicBezTo>
                    <a:cubicBezTo>
                      <a:pt x="180142" y="335131"/>
                      <a:pt x="180142" y="335269"/>
                      <a:pt x="180142" y="335338"/>
                    </a:cubicBezTo>
                    <a:cubicBezTo>
                      <a:pt x="180142" y="335338"/>
                      <a:pt x="180142" y="335408"/>
                      <a:pt x="180142" y="335408"/>
                    </a:cubicBezTo>
                    <a:cubicBezTo>
                      <a:pt x="180142" y="335477"/>
                      <a:pt x="180142" y="335546"/>
                      <a:pt x="180142" y="335615"/>
                    </a:cubicBezTo>
                    <a:cubicBezTo>
                      <a:pt x="180142" y="335891"/>
                      <a:pt x="180142" y="336236"/>
                      <a:pt x="180142" y="336512"/>
                    </a:cubicBezTo>
                    <a:cubicBezTo>
                      <a:pt x="180142" y="336581"/>
                      <a:pt x="180142" y="336650"/>
                      <a:pt x="180142" y="336719"/>
                    </a:cubicBezTo>
                    <a:cubicBezTo>
                      <a:pt x="180142" y="336788"/>
                      <a:pt x="180142" y="336926"/>
                      <a:pt x="180142" y="336995"/>
                    </a:cubicBezTo>
                    <a:cubicBezTo>
                      <a:pt x="180142" y="337202"/>
                      <a:pt x="180142" y="337410"/>
                      <a:pt x="180142" y="337686"/>
                    </a:cubicBezTo>
                    <a:cubicBezTo>
                      <a:pt x="180142" y="337755"/>
                      <a:pt x="180142" y="337893"/>
                      <a:pt x="180142" y="337962"/>
                    </a:cubicBezTo>
                    <a:lnTo>
                      <a:pt x="180142" y="338031"/>
                    </a:lnTo>
                    <a:cubicBezTo>
                      <a:pt x="180142" y="338031"/>
                      <a:pt x="180142" y="338100"/>
                      <a:pt x="180142" y="338100"/>
                    </a:cubicBezTo>
                    <a:cubicBezTo>
                      <a:pt x="180142" y="338169"/>
                      <a:pt x="180142" y="338169"/>
                      <a:pt x="180142" y="338238"/>
                    </a:cubicBezTo>
                    <a:cubicBezTo>
                      <a:pt x="180142" y="338583"/>
                      <a:pt x="180142" y="338928"/>
                      <a:pt x="180142" y="339274"/>
                    </a:cubicBezTo>
                    <a:cubicBezTo>
                      <a:pt x="180142" y="339274"/>
                      <a:pt x="180142" y="339274"/>
                      <a:pt x="180142" y="339274"/>
                    </a:cubicBezTo>
                    <a:cubicBezTo>
                      <a:pt x="180142" y="339619"/>
                      <a:pt x="180142" y="339964"/>
                      <a:pt x="180142" y="340240"/>
                    </a:cubicBezTo>
                    <a:cubicBezTo>
                      <a:pt x="180142" y="340447"/>
                      <a:pt x="180142" y="340654"/>
                      <a:pt x="180142" y="340861"/>
                    </a:cubicBezTo>
                    <a:cubicBezTo>
                      <a:pt x="180142" y="341207"/>
                      <a:pt x="180142" y="341552"/>
                      <a:pt x="180211" y="341897"/>
                    </a:cubicBezTo>
                    <a:cubicBezTo>
                      <a:pt x="180211" y="341897"/>
                      <a:pt x="180211" y="341897"/>
                      <a:pt x="180211" y="341966"/>
                    </a:cubicBezTo>
                    <a:cubicBezTo>
                      <a:pt x="180211" y="342311"/>
                      <a:pt x="180280" y="342587"/>
                      <a:pt x="180280" y="342932"/>
                    </a:cubicBezTo>
                    <a:cubicBezTo>
                      <a:pt x="180280" y="343071"/>
                      <a:pt x="180280" y="343140"/>
                      <a:pt x="180280" y="343278"/>
                    </a:cubicBezTo>
                    <a:cubicBezTo>
                      <a:pt x="180280" y="343692"/>
                      <a:pt x="180349" y="344106"/>
                      <a:pt x="180349" y="344589"/>
                    </a:cubicBezTo>
                    <a:cubicBezTo>
                      <a:pt x="180349" y="344589"/>
                      <a:pt x="180349" y="344589"/>
                      <a:pt x="180349" y="344589"/>
                    </a:cubicBezTo>
                    <a:lnTo>
                      <a:pt x="180349" y="344658"/>
                    </a:lnTo>
                    <a:cubicBezTo>
                      <a:pt x="180349" y="344658"/>
                      <a:pt x="180349" y="344658"/>
                      <a:pt x="180349" y="344658"/>
                    </a:cubicBezTo>
                    <a:cubicBezTo>
                      <a:pt x="180349" y="345073"/>
                      <a:pt x="180418" y="345487"/>
                      <a:pt x="180487" y="345901"/>
                    </a:cubicBezTo>
                    <a:cubicBezTo>
                      <a:pt x="180487" y="345901"/>
                      <a:pt x="180487" y="345901"/>
                      <a:pt x="180487" y="345901"/>
                    </a:cubicBezTo>
                    <a:cubicBezTo>
                      <a:pt x="180487" y="346177"/>
                      <a:pt x="180556" y="346522"/>
                      <a:pt x="180556" y="346798"/>
                    </a:cubicBezTo>
                    <a:cubicBezTo>
                      <a:pt x="180556" y="346798"/>
                      <a:pt x="180556" y="346867"/>
                      <a:pt x="180556" y="346867"/>
                    </a:cubicBezTo>
                    <a:cubicBezTo>
                      <a:pt x="180556" y="347075"/>
                      <a:pt x="180556" y="347213"/>
                      <a:pt x="180625" y="347420"/>
                    </a:cubicBezTo>
                    <a:cubicBezTo>
                      <a:pt x="180625" y="347420"/>
                      <a:pt x="180625" y="347420"/>
                      <a:pt x="180625" y="347489"/>
                    </a:cubicBezTo>
                    <a:cubicBezTo>
                      <a:pt x="180625" y="347765"/>
                      <a:pt x="180694" y="348041"/>
                      <a:pt x="180694" y="348317"/>
                    </a:cubicBezTo>
                    <a:lnTo>
                      <a:pt x="180694" y="348248"/>
                    </a:lnTo>
                    <a:cubicBezTo>
                      <a:pt x="180694" y="348455"/>
                      <a:pt x="180763" y="348593"/>
                      <a:pt x="180763" y="348800"/>
                    </a:cubicBezTo>
                    <a:cubicBezTo>
                      <a:pt x="180763" y="348800"/>
                      <a:pt x="180763" y="348800"/>
                      <a:pt x="180763" y="348800"/>
                    </a:cubicBezTo>
                    <a:cubicBezTo>
                      <a:pt x="180763" y="348939"/>
                      <a:pt x="180763" y="349077"/>
                      <a:pt x="180832" y="349215"/>
                    </a:cubicBezTo>
                    <a:cubicBezTo>
                      <a:pt x="180901" y="349560"/>
                      <a:pt x="180901" y="349836"/>
                      <a:pt x="180970" y="350181"/>
                    </a:cubicBezTo>
                    <a:cubicBezTo>
                      <a:pt x="180970" y="350250"/>
                      <a:pt x="180970" y="350319"/>
                      <a:pt x="180970" y="350388"/>
                    </a:cubicBezTo>
                    <a:cubicBezTo>
                      <a:pt x="180970" y="350388"/>
                      <a:pt x="180970" y="350388"/>
                      <a:pt x="180970" y="350457"/>
                    </a:cubicBezTo>
                    <a:cubicBezTo>
                      <a:pt x="181039" y="350802"/>
                      <a:pt x="181039" y="351148"/>
                      <a:pt x="181108" y="351493"/>
                    </a:cubicBezTo>
                    <a:lnTo>
                      <a:pt x="181108" y="351424"/>
                    </a:lnTo>
                    <a:cubicBezTo>
                      <a:pt x="181108" y="351493"/>
                      <a:pt x="181108" y="351562"/>
                      <a:pt x="181108" y="351562"/>
                    </a:cubicBezTo>
                    <a:cubicBezTo>
                      <a:pt x="181177" y="351907"/>
                      <a:pt x="181177" y="352252"/>
                      <a:pt x="181246" y="352528"/>
                    </a:cubicBezTo>
                    <a:lnTo>
                      <a:pt x="181246" y="352528"/>
                    </a:lnTo>
                    <a:cubicBezTo>
                      <a:pt x="181315" y="352943"/>
                      <a:pt x="181384" y="353426"/>
                      <a:pt x="181453" y="353840"/>
                    </a:cubicBezTo>
                    <a:cubicBezTo>
                      <a:pt x="181453" y="353840"/>
                      <a:pt x="181453" y="353840"/>
                      <a:pt x="181453" y="353840"/>
                    </a:cubicBezTo>
                    <a:cubicBezTo>
                      <a:pt x="181522" y="354254"/>
                      <a:pt x="181591" y="354738"/>
                      <a:pt x="181660" y="355152"/>
                    </a:cubicBezTo>
                    <a:cubicBezTo>
                      <a:pt x="181729" y="355566"/>
                      <a:pt x="181799" y="355911"/>
                      <a:pt x="181868" y="356325"/>
                    </a:cubicBezTo>
                    <a:cubicBezTo>
                      <a:pt x="181868" y="356394"/>
                      <a:pt x="181868" y="356463"/>
                      <a:pt x="181868" y="356463"/>
                    </a:cubicBezTo>
                    <a:lnTo>
                      <a:pt x="181868" y="356602"/>
                    </a:lnTo>
                    <a:cubicBezTo>
                      <a:pt x="181937" y="356947"/>
                      <a:pt x="182006" y="357292"/>
                      <a:pt x="182075" y="357637"/>
                    </a:cubicBezTo>
                    <a:cubicBezTo>
                      <a:pt x="182075" y="357706"/>
                      <a:pt x="182075" y="357706"/>
                      <a:pt x="182075" y="357775"/>
                    </a:cubicBezTo>
                    <a:cubicBezTo>
                      <a:pt x="182075" y="357775"/>
                      <a:pt x="182075" y="357844"/>
                      <a:pt x="182075" y="357844"/>
                    </a:cubicBezTo>
                    <a:cubicBezTo>
                      <a:pt x="182144" y="358051"/>
                      <a:pt x="182144" y="358258"/>
                      <a:pt x="182213" y="358535"/>
                    </a:cubicBezTo>
                    <a:cubicBezTo>
                      <a:pt x="182282" y="358742"/>
                      <a:pt x="182282" y="358949"/>
                      <a:pt x="182351" y="359225"/>
                    </a:cubicBezTo>
                    <a:cubicBezTo>
                      <a:pt x="182351" y="359225"/>
                      <a:pt x="182351" y="359294"/>
                      <a:pt x="182351" y="359294"/>
                    </a:cubicBezTo>
                    <a:cubicBezTo>
                      <a:pt x="182420" y="359432"/>
                      <a:pt x="182420" y="359639"/>
                      <a:pt x="182489" y="359777"/>
                    </a:cubicBezTo>
                    <a:cubicBezTo>
                      <a:pt x="182558" y="359984"/>
                      <a:pt x="182627" y="360260"/>
                      <a:pt x="182627" y="360468"/>
                    </a:cubicBezTo>
                    <a:lnTo>
                      <a:pt x="182627" y="360606"/>
                    </a:lnTo>
                    <a:cubicBezTo>
                      <a:pt x="182627" y="360675"/>
                      <a:pt x="182627" y="360744"/>
                      <a:pt x="182696" y="360813"/>
                    </a:cubicBezTo>
                    <a:cubicBezTo>
                      <a:pt x="182765" y="361158"/>
                      <a:pt x="182834" y="361434"/>
                      <a:pt x="182972" y="361779"/>
                    </a:cubicBezTo>
                    <a:cubicBezTo>
                      <a:pt x="183110" y="362193"/>
                      <a:pt x="183179" y="362608"/>
                      <a:pt x="183317" y="363091"/>
                    </a:cubicBezTo>
                    <a:cubicBezTo>
                      <a:pt x="183317" y="363091"/>
                      <a:pt x="183317" y="363091"/>
                      <a:pt x="183317" y="363091"/>
                    </a:cubicBezTo>
                    <a:cubicBezTo>
                      <a:pt x="183455" y="363505"/>
                      <a:pt x="183524" y="363850"/>
                      <a:pt x="183663" y="364265"/>
                    </a:cubicBezTo>
                    <a:cubicBezTo>
                      <a:pt x="183663" y="364265"/>
                      <a:pt x="183663" y="364333"/>
                      <a:pt x="183663" y="364333"/>
                    </a:cubicBezTo>
                    <a:cubicBezTo>
                      <a:pt x="183663" y="364333"/>
                      <a:pt x="183663" y="364333"/>
                      <a:pt x="183663" y="364333"/>
                    </a:cubicBezTo>
                    <a:cubicBezTo>
                      <a:pt x="183732" y="364679"/>
                      <a:pt x="183870" y="364955"/>
                      <a:pt x="183939" y="365300"/>
                    </a:cubicBezTo>
                    <a:cubicBezTo>
                      <a:pt x="184008" y="365438"/>
                      <a:pt x="184008" y="365576"/>
                      <a:pt x="184077" y="365714"/>
                    </a:cubicBezTo>
                    <a:cubicBezTo>
                      <a:pt x="184146" y="366059"/>
                      <a:pt x="184284" y="366336"/>
                      <a:pt x="184353" y="366681"/>
                    </a:cubicBezTo>
                    <a:cubicBezTo>
                      <a:pt x="184422" y="366819"/>
                      <a:pt x="184422" y="366888"/>
                      <a:pt x="184491" y="367026"/>
                    </a:cubicBezTo>
                    <a:cubicBezTo>
                      <a:pt x="184491" y="367026"/>
                      <a:pt x="184491" y="367026"/>
                      <a:pt x="184491" y="367026"/>
                    </a:cubicBezTo>
                    <a:cubicBezTo>
                      <a:pt x="184560" y="367371"/>
                      <a:pt x="184698" y="367716"/>
                      <a:pt x="184836" y="367992"/>
                    </a:cubicBezTo>
                    <a:cubicBezTo>
                      <a:pt x="184836" y="367992"/>
                      <a:pt x="184836" y="368061"/>
                      <a:pt x="184836" y="368061"/>
                    </a:cubicBezTo>
                    <a:cubicBezTo>
                      <a:pt x="184836" y="368130"/>
                      <a:pt x="184905" y="368200"/>
                      <a:pt x="184905" y="368269"/>
                    </a:cubicBezTo>
                    <a:cubicBezTo>
                      <a:pt x="184905" y="368338"/>
                      <a:pt x="184974" y="368407"/>
                      <a:pt x="184974" y="368545"/>
                    </a:cubicBezTo>
                    <a:cubicBezTo>
                      <a:pt x="184974" y="368545"/>
                      <a:pt x="184974" y="368545"/>
                      <a:pt x="184974" y="368614"/>
                    </a:cubicBezTo>
                    <a:cubicBezTo>
                      <a:pt x="185112" y="368959"/>
                      <a:pt x="185181" y="369235"/>
                      <a:pt x="185319" y="369580"/>
                    </a:cubicBezTo>
                    <a:cubicBezTo>
                      <a:pt x="185457" y="369925"/>
                      <a:pt x="185526" y="370202"/>
                      <a:pt x="185665" y="370547"/>
                    </a:cubicBezTo>
                    <a:cubicBezTo>
                      <a:pt x="185734" y="370685"/>
                      <a:pt x="185734" y="370823"/>
                      <a:pt x="185803" y="370961"/>
                    </a:cubicBezTo>
                    <a:cubicBezTo>
                      <a:pt x="185803" y="371030"/>
                      <a:pt x="185872" y="371099"/>
                      <a:pt x="185872" y="371168"/>
                    </a:cubicBezTo>
                    <a:cubicBezTo>
                      <a:pt x="185872" y="371237"/>
                      <a:pt x="185941" y="371375"/>
                      <a:pt x="185941" y="371444"/>
                    </a:cubicBezTo>
                    <a:cubicBezTo>
                      <a:pt x="185941" y="371444"/>
                      <a:pt x="185941" y="371444"/>
                      <a:pt x="185941" y="371444"/>
                    </a:cubicBezTo>
                    <a:cubicBezTo>
                      <a:pt x="186079" y="371720"/>
                      <a:pt x="186148" y="371996"/>
                      <a:pt x="186286" y="372342"/>
                    </a:cubicBezTo>
                    <a:cubicBezTo>
                      <a:pt x="186286" y="372411"/>
                      <a:pt x="186355" y="372480"/>
                      <a:pt x="186355" y="372480"/>
                    </a:cubicBezTo>
                    <a:cubicBezTo>
                      <a:pt x="186355" y="372549"/>
                      <a:pt x="186424" y="372618"/>
                      <a:pt x="186424" y="372687"/>
                    </a:cubicBezTo>
                    <a:cubicBezTo>
                      <a:pt x="186493" y="372894"/>
                      <a:pt x="186631" y="373170"/>
                      <a:pt x="186700" y="373377"/>
                    </a:cubicBezTo>
                    <a:cubicBezTo>
                      <a:pt x="186700" y="373377"/>
                      <a:pt x="186700" y="373377"/>
                      <a:pt x="186700" y="373377"/>
                    </a:cubicBezTo>
                    <a:cubicBezTo>
                      <a:pt x="186838" y="373722"/>
                      <a:pt x="186976" y="374068"/>
                      <a:pt x="187114" y="374344"/>
                    </a:cubicBezTo>
                    <a:cubicBezTo>
                      <a:pt x="187114" y="374344"/>
                      <a:pt x="187114" y="374413"/>
                      <a:pt x="187114" y="374413"/>
                    </a:cubicBezTo>
                    <a:cubicBezTo>
                      <a:pt x="187114" y="374482"/>
                      <a:pt x="187114" y="374482"/>
                      <a:pt x="187183" y="374551"/>
                    </a:cubicBezTo>
                    <a:cubicBezTo>
                      <a:pt x="187321" y="374827"/>
                      <a:pt x="187390" y="375103"/>
                      <a:pt x="187529" y="375310"/>
                    </a:cubicBezTo>
                    <a:cubicBezTo>
                      <a:pt x="187529" y="375379"/>
                      <a:pt x="187529" y="375379"/>
                      <a:pt x="187598" y="375448"/>
                    </a:cubicBezTo>
                    <a:cubicBezTo>
                      <a:pt x="187667" y="375586"/>
                      <a:pt x="187736" y="375724"/>
                      <a:pt x="187805" y="375863"/>
                    </a:cubicBezTo>
                    <a:cubicBezTo>
                      <a:pt x="187943" y="376208"/>
                      <a:pt x="188081" y="376553"/>
                      <a:pt x="188219" y="376898"/>
                    </a:cubicBezTo>
                    <a:lnTo>
                      <a:pt x="188219" y="376967"/>
                    </a:lnTo>
                    <a:cubicBezTo>
                      <a:pt x="188219" y="377036"/>
                      <a:pt x="188288" y="377105"/>
                      <a:pt x="188288" y="377105"/>
                    </a:cubicBezTo>
                    <a:cubicBezTo>
                      <a:pt x="188357" y="377312"/>
                      <a:pt x="188495" y="377588"/>
                      <a:pt x="188564" y="377796"/>
                    </a:cubicBezTo>
                    <a:cubicBezTo>
                      <a:pt x="188633" y="378003"/>
                      <a:pt x="188771" y="378210"/>
                      <a:pt x="188840" y="378486"/>
                    </a:cubicBezTo>
                    <a:cubicBezTo>
                      <a:pt x="188840" y="378555"/>
                      <a:pt x="188840" y="378555"/>
                      <a:pt x="188909" y="378624"/>
                    </a:cubicBezTo>
                    <a:lnTo>
                      <a:pt x="188978" y="378693"/>
                    </a:lnTo>
                    <a:cubicBezTo>
                      <a:pt x="189047" y="378762"/>
                      <a:pt x="189047" y="378831"/>
                      <a:pt x="189116" y="378969"/>
                    </a:cubicBezTo>
                    <a:cubicBezTo>
                      <a:pt x="189185" y="379107"/>
                      <a:pt x="189254" y="379245"/>
                      <a:pt x="189323" y="379452"/>
                    </a:cubicBezTo>
                    <a:cubicBezTo>
                      <a:pt x="189323" y="379452"/>
                      <a:pt x="189323" y="379452"/>
                      <a:pt x="189323" y="379521"/>
                    </a:cubicBezTo>
                    <a:cubicBezTo>
                      <a:pt x="189392" y="379659"/>
                      <a:pt x="189392" y="379729"/>
                      <a:pt x="189462" y="379867"/>
                    </a:cubicBezTo>
                    <a:cubicBezTo>
                      <a:pt x="189600" y="380143"/>
                      <a:pt x="189738" y="380488"/>
                      <a:pt x="189876" y="380764"/>
                    </a:cubicBezTo>
                    <a:cubicBezTo>
                      <a:pt x="189876" y="380764"/>
                      <a:pt x="189876" y="380764"/>
                      <a:pt x="189876" y="380764"/>
                    </a:cubicBezTo>
                    <a:cubicBezTo>
                      <a:pt x="190083" y="381178"/>
                      <a:pt x="190290" y="381592"/>
                      <a:pt x="190497" y="382007"/>
                    </a:cubicBezTo>
                    <a:cubicBezTo>
                      <a:pt x="190497" y="382007"/>
                      <a:pt x="190497" y="382007"/>
                      <a:pt x="190497" y="382007"/>
                    </a:cubicBezTo>
                    <a:cubicBezTo>
                      <a:pt x="190635" y="382352"/>
                      <a:pt x="190842" y="382628"/>
                      <a:pt x="190980" y="382973"/>
                    </a:cubicBezTo>
                    <a:cubicBezTo>
                      <a:pt x="190980" y="383042"/>
                      <a:pt x="191049" y="383042"/>
                      <a:pt x="191049" y="383111"/>
                    </a:cubicBezTo>
                    <a:cubicBezTo>
                      <a:pt x="191049" y="383180"/>
                      <a:pt x="191118" y="383249"/>
                      <a:pt x="191118" y="383318"/>
                    </a:cubicBezTo>
                    <a:cubicBezTo>
                      <a:pt x="191256" y="383594"/>
                      <a:pt x="191394" y="383871"/>
                      <a:pt x="191533" y="384147"/>
                    </a:cubicBezTo>
                    <a:cubicBezTo>
                      <a:pt x="191602" y="384216"/>
                      <a:pt x="191602" y="384354"/>
                      <a:pt x="191671" y="384423"/>
                    </a:cubicBezTo>
                    <a:cubicBezTo>
                      <a:pt x="191671" y="384423"/>
                      <a:pt x="191671" y="384492"/>
                      <a:pt x="191740" y="384492"/>
                    </a:cubicBezTo>
                    <a:cubicBezTo>
                      <a:pt x="191809" y="384630"/>
                      <a:pt x="191878" y="384837"/>
                      <a:pt x="192016" y="384975"/>
                    </a:cubicBezTo>
                    <a:cubicBezTo>
                      <a:pt x="192154" y="385182"/>
                      <a:pt x="192223" y="385458"/>
                      <a:pt x="192361" y="385666"/>
                    </a:cubicBezTo>
                    <a:lnTo>
                      <a:pt x="192361" y="385735"/>
                    </a:lnTo>
                    <a:cubicBezTo>
                      <a:pt x="192361" y="385735"/>
                      <a:pt x="192361" y="385735"/>
                      <a:pt x="192361" y="385804"/>
                    </a:cubicBezTo>
                    <a:cubicBezTo>
                      <a:pt x="192361" y="385873"/>
                      <a:pt x="192430" y="385873"/>
                      <a:pt x="192430" y="385942"/>
                    </a:cubicBezTo>
                    <a:cubicBezTo>
                      <a:pt x="192568" y="386218"/>
                      <a:pt x="192775" y="386494"/>
                      <a:pt x="192913" y="386839"/>
                    </a:cubicBezTo>
                    <a:cubicBezTo>
                      <a:pt x="192913" y="386839"/>
                      <a:pt x="192913" y="386839"/>
                      <a:pt x="192913" y="386839"/>
                    </a:cubicBezTo>
                    <a:cubicBezTo>
                      <a:pt x="193120" y="387184"/>
                      <a:pt x="193327" y="387599"/>
                      <a:pt x="193535" y="387944"/>
                    </a:cubicBezTo>
                    <a:cubicBezTo>
                      <a:pt x="193535" y="387944"/>
                      <a:pt x="193535" y="387944"/>
                      <a:pt x="193535" y="387944"/>
                    </a:cubicBezTo>
                    <a:cubicBezTo>
                      <a:pt x="193535" y="387944"/>
                      <a:pt x="193535" y="387944"/>
                      <a:pt x="193535" y="387944"/>
                    </a:cubicBezTo>
                    <a:cubicBezTo>
                      <a:pt x="193604" y="388013"/>
                      <a:pt x="193604" y="388151"/>
                      <a:pt x="193673" y="388220"/>
                    </a:cubicBezTo>
                    <a:cubicBezTo>
                      <a:pt x="193673" y="388289"/>
                      <a:pt x="193742" y="388289"/>
                      <a:pt x="193742" y="388358"/>
                    </a:cubicBezTo>
                    <a:cubicBezTo>
                      <a:pt x="193811" y="388496"/>
                      <a:pt x="193880" y="388565"/>
                      <a:pt x="193949" y="388703"/>
                    </a:cubicBezTo>
                    <a:cubicBezTo>
                      <a:pt x="194087" y="388910"/>
                      <a:pt x="194225" y="389117"/>
                      <a:pt x="194363" y="389324"/>
                    </a:cubicBezTo>
                    <a:cubicBezTo>
                      <a:pt x="194363" y="389324"/>
                      <a:pt x="194363" y="389324"/>
                      <a:pt x="194363" y="389394"/>
                    </a:cubicBezTo>
                    <a:cubicBezTo>
                      <a:pt x="194570" y="389739"/>
                      <a:pt x="194846" y="390153"/>
                      <a:pt x="195053" y="390498"/>
                    </a:cubicBezTo>
                    <a:cubicBezTo>
                      <a:pt x="195053" y="390498"/>
                      <a:pt x="195053" y="390498"/>
                      <a:pt x="195053" y="390498"/>
                    </a:cubicBezTo>
                    <a:cubicBezTo>
                      <a:pt x="195053" y="390498"/>
                      <a:pt x="195053" y="390567"/>
                      <a:pt x="195122" y="390567"/>
                    </a:cubicBezTo>
                    <a:cubicBezTo>
                      <a:pt x="195330" y="390912"/>
                      <a:pt x="195537" y="391257"/>
                      <a:pt x="195813" y="391603"/>
                    </a:cubicBezTo>
                    <a:cubicBezTo>
                      <a:pt x="195813" y="391603"/>
                      <a:pt x="195813" y="391603"/>
                      <a:pt x="195813" y="391603"/>
                    </a:cubicBezTo>
                    <a:lnTo>
                      <a:pt x="195813" y="391603"/>
                    </a:lnTo>
                    <a:cubicBezTo>
                      <a:pt x="196020" y="391948"/>
                      <a:pt x="196296" y="392362"/>
                      <a:pt x="196503" y="392707"/>
                    </a:cubicBezTo>
                    <a:cubicBezTo>
                      <a:pt x="196572" y="392845"/>
                      <a:pt x="196710" y="392983"/>
                      <a:pt x="196779" y="393121"/>
                    </a:cubicBezTo>
                    <a:cubicBezTo>
                      <a:pt x="196779" y="393121"/>
                      <a:pt x="196779" y="393121"/>
                      <a:pt x="196779" y="393121"/>
                    </a:cubicBezTo>
                    <a:cubicBezTo>
                      <a:pt x="196917" y="393329"/>
                      <a:pt x="197124" y="393605"/>
                      <a:pt x="197263" y="393812"/>
                    </a:cubicBezTo>
                    <a:cubicBezTo>
                      <a:pt x="197332" y="393881"/>
                      <a:pt x="197401" y="393950"/>
                      <a:pt x="197470" y="394088"/>
                    </a:cubicBezTo>
                    <a:cubicBezTo>
                      <a:pt x="197539" y="394157"/>
                      <a:pt x="197539" y="394157"/>
                      <a:pt x="197608" y="394226"/>
                    </a:cubicBezTo>
                    <a:cubicBezTo>
                      <a:pt x="197746" y="394433"/>
                      <a:pt x="197953" y="394709"/>
                      <a:pt x="198091" y="394916"/>
                    </a:cubicBezTo>
                    <a:cubicBezTo>
                      <a:pt x="198091" y="394916"/>
                      <a:pt x="198091" y="394916"/>
                      <a:pt x="198091" y="394916"/>
                    </a:cubicBezTo>
                    <a:cubicBezTo>
                      <a:pt x="198160" y="395054"/>
                      <a:pt x="198298" y="395193"/>
                      <a:pt x="198367" y="395331"/>
                    </a:cubicBezTo>
                    <a:cubicBezTo>
                      <a:pt x="198505" y="395538"/>
                      <a:pt x="198712" y="395814"/>
                      <a:pt x="198850" y="396021"/>
                    </a:cubicBezTo>
                    <a:cubicBezTo>
                      <a:pt x="198850" y="396021"/>
                      <a:pt x="198850" y="396090"/>
                      <a:pt x="198919" y="396090"/>
                    </a:cubicBezTo>
                    <a:cubicBezTo>
                      <a:pt x="199196" y="396435"/>
                      <a:pt x="199403" y="396780"/>
                      <a:pt x="199679" y="397126"/>
                    </a:cubicBezTo>
                    <a:cubicBezTo>
                      <a:pt x="199679" y="397126"/>
                      <a:pt x="199679" y="397126"/>
                      <a:pt x="199679" y="397126"/>
                    </a:cubicBezTo>
                    <a:cubicBezTo>
                      <a:pt x="199679" y="397195"/>
                      <a:pt x="199748" y="397195"/>
                      <a:pt x="199748" y="397264"/>
                    </a:cubicBezTo>
                    <a:cubicBezTo>
                      <a:pt x="199955" y="397609"/>
                      <a:pt x="200231" y="397885"/>
                      <a:pt x="200438" y="398161"/>
                    </a:cubicBezTo>
                    <a:lnTo>
                      <a:pt x="200438" y="398161"/>
                    </a:lnTo>
                    <a:cubicBezTo>
                      <a:pt x="200714" y="398506"/>
                      <a:pt x="200990" y="398851"/>
                      <a:pt x="201267" y="399197"/>
                    </a:cubicBezTo>
                    <a:cubicBezTo>
                      <a:pt x="201267" y="399197"/>
                      <a:pt x="201267" y="399197"/>
                      <a:pt x="201336" y="399266"/>
                    </a:cubicBezTo>
                    <a:cubicBezTo>
                      <a:pt x="201543" y="399542"/>
                      <a:pt x="201750" y="399749"/>
                      <a:pt x="201957" y="400025"/>
                    </a:cubicBezTo>
                    <a:cubicBezTo>
                      <a:pt x="202026" y="400094"/>
                      <a:pt x="202026" y="400163"/>
                      <a:pt x="202095" y="400163"/>
                    </a:cubicBezTo>
                    <a:cubicBezTo>
                      <a:pt x="202095" y="400232"/>
                      <a:pt x="202164" y="400232"/>
                      <a:pt x="202164" y="400301"/>
                    </a:cubicBezTo>
                    <a:cubicBezTo>
                      <a:pt x="202233" y="400439"/>
                      <a:pt x="202371" y="400508"/>
                      <a:pt x="202440" y="400646"/>
                    </a:cubicBezTo>
                    <a:cubicBezTo>
                      <a:pt x="202785" y="401130"/>
                      <a:pt x="203200" y="401544"/>
                      <a:pt x="203545" y="402027"/>
                    </a:cubicBezTo>
                    <a:cubicBezTo>
                      <a:pt x="203545" y="402027"/>
                      <a:pt x="203545" y="402027"/>
                      <a:pt x="203545" y="402027"/>
                    </a:cubicBezTo>
                    <a:cubicBezTo>
                      <a:pt x="203614" y="402165"/>
                      <a:pt x="203752" y="402303"/>
                      <a:pt x="203821" y="402372"/>
                    </a:cubicBezTo>
                    <a:cubicBezTo>
                      <a:pt x="204028" y="402579"/>
                      <a:pt x="204235" y="402855"/>
                      <a:pt x="204373" y="403063"/>
                    </a:cubicBezTo>
                    <a:cubicBezTo>
                      <a:pt x="204442" y="403132"/>
                      <a:pt x="204442" y="403132"/>
                      <a:pt x="204511" y="403201"/>
                    </a:cubicBezTo>
                    <a:cubicBezTo>
                      <a:pt x="204580" y="403270"/>
                      <a:pt x="204580" y="403339"/>
                      <a:pt x="204649" y="403339"/>
                    </a:cubicBezTo>
                    <a:lnTo>
                      <a:pt x="204649" y="403339"/>
                    </a:lnTo>
                    <a:cubicBezTo>
                      <a:pt x="204718" y="403408"/>
                      <a:pt x="204787" y="403477"/>
                      <a:pt x="204787" y="403546"/>
                    </a:cubicBezTo>
                    <a:cubicBezTo>
                      <a:pt x="204995" y="403822"/>
                      <a:pt x="205271" y="404098"/>
                      <a:pt x="205478" y="404374"/>
                    </a:cubicBezTo>
                    <a:cubicBezTo>
                      <a:pt x="205616" y="404512"/>
                      <a:pt x="205685" y="404581"/>
                      <a:pt x="205823" y="404719"/>
                    </a:cubicBezTo>
                    <a:cubicBezTo>
                      <a:pt x="206030" y="404927"/>
                      <a:pt x="206168" y="405134"/>
                      <a:pt x="206375" y="405341"/>
                    </a:cubicBezTo>
                    <a:cubicBezTo>
                      <a:pt x="206651" y="405617"/>
                      <a:pt x="206928" y="405962"/>
                      <a:pt x="207204" y="406238"/>
                    </a:cubicBezTo>
                    <a:cubicBezTo>
                      <a:pt x="207204" y="406238"/>
                      <a:pt x="207273" y="406307"/>
                      <a:pt x="207273" y="406307"/>
                    </a:cubicBezTo>
                    <a:lnTo>
                      <a:pt x="207342" y="406376"/>
                    </a:lnTo>
                    <a:cubicBezTo>
                      <a:pt x="207618" y="406721"/>
                      <a:pt x="207963" y="406998"/>
                      <a:pt x="208239" y="407343"/>
                    </a:cubicBezTo>
                    <a:cubicBezTo>
                      <a:pt x="208308" y="407412"/>
                      <a:pt x="208377" y="407481"/>
                      <a:pt x="208446" y="407550"/>
                    </a:cubicBezTo>
                    <a:lnTo>
                      <a:pt x="208446" y="407550"/>
                    </a:lnTo>
                    <a:cubicBezTo>
                      <a:pt x="208653" y="407757"/>
                      <a:pt x="208930" y="408033"/>
                      <a:pt x="209137" y="408240"/>
                    </a:cubicBezTo>
                    <a:cubicBezTo>
                      <a:pt x="209137" y="408240"/>
                      <a:pt x="209206" y="408309"/>
                      <a:pt x="209206" y="408309"/>
                    </a:cubicBezTo>
                    <a:lnTo>
                      <a:pt x="209206" y="408309"/>
                    </a:lnTo>
                    <a:cubicBezTo>
                      <a:pt x="209482" y="408585"/>
                      <a:pt x="209758" y="408862"/>
                      <a:pt x="210034" y="409138"/>
                    </a:cubicBezTo>
                    <a:lnTo>
                      <a:pt x="210034" y="409138"/>
                    </a:lnTo>
                    <a:lnTo>
                      <a:pt x="210034" y="409138"/>
                    </a:lnTo>
                    <a:cubicBezTo>
                      <a:pt x="210034" y="409138"/>
                      <a:pt x="210034" y="409138"/>
                      <a:pt x="210034" y="409138"/>
                    </a:cubicBezTo>
                    <a:cubicBezTo>
                      <a:pt x="210034" y="409138"/>
                      <a:pt x="210034" y="409138"/>
                      <a:pt x="210034" y="409138"/>
                    </a:cubicBezTo>
                    <a:lnTo>
                      <a:pt x="210034" y="409138"/>
                    </a:lnTo>
                    <a:cubicBezTo>
                      <a:pt x="210310" y="409414"/>
                      <a:pt x="210517" y="409621"/>
                      <a:pt x="210794" y="409828"/>
                    </a:cubicBezTo>
                    <a:cubicBezTo>
                      <a:pt x="210863" y="409897"/>
                      <a:pt x="210932" y="409966"/>
                      <a:pt x="211001" y="410035"/>
                    </a:cubicBezTo>
                    <a:cubicBezTo>
                      <a:pt x="211346" y="410311"/>
                      <a:pt x="211622" y="410657"/>
                      <a:pt x="211967" y="410933"/>
                    </a:cubicBezTo>
                    <a:cubicBezTo>
                      <a:pt x="211967" y="410933"/>
                      <a:pt x="211967" y="410933"/>
                      <a:pt x="211967" y="410933"/>
                    </a:cubicBezTo>
                    <a:cubicBezTo>
                      <a:pt x="211967" y="410933"/>
                      <a:pt x="211967" y="410933"/>
                      <a:pt x="211967" y="410933"/>
                    </a:cubicBezTo>
                    <a:cubicBezTo>
                      <a:pt x="212243" y="411140"/>
                      <a:pt x="212450" y="411416"/>
                      <a:pt x="212727" y="411623"/>
                    </a:cubicBezTo>
                    <a:cubicBezTo>
                      <a:pt x="212727" y="411623"/>
                      <a:pt x="212727" y="411623"/>
                      <a:pt x="212727" y="411623"/>
                    </a:cubicBezTo>
                    <a:cubicBezTo>
                      <a:pt x="212796" y="411692"/>
                      <a:pt x="212865" y="411761"/>
                      <a:pt x="212934" y="411830"/>
                    </a:cubicBezTo>
                    <a:cubicBezTo>
                      <a:pt x="212934" y="411830"/>
                      <a:pt x="212934" y="411830"/>
                      <a:pt x="212934" y="411830"/>
                    </a:cubicBezTo>
                    <a:cubicBezTo>
                      <a:pt x="213141" y="412037"/>
                      <a:pt x="213417" y="412244"/>
                      <a:pt x="213624" y="412451"/>
                    </a:cubicBezTo>
                    <a:cubicBezTo>
                      <a:pt x="213693" y="412520"/>
                      <a:pt x="213831" y="412659"/>
                      <a:pt x="213900" y="412728"/>
                    </a:cubicBezTo>
                    <a:cubicBezTo>
                      <a:pt x="213900" y="412728"/>
                      <a:pt x="213900" y="412728"/>
                      <a:pt x="213900" y="412728"/>
                    </a:cubicBezTo>
                    <a:cubicBezTo>
                      <a:pt x="213900" y="412728"/>
                      <a:pt x="213900" y="412728"/>
                      <a:pt x="213900" y="412728"/>
                    </a:cubicBezTo>
                    <a:cubicBezTo>
                      <a:pt x="214176" y="413004"/>
                      <a:pt x="214452" y="413211"/>
                      <a:pt x="214729" y="413487"/>
                    </a:cubicBezTo>
                    <a:cubicBezTo>
                      <a:pt x="214798" y="413556"/>
                      <a:pt x="214798" y="413556"/>
                      <a:pt x="214867" y="413625"/>
                    </a:cubicBezTo>
                    <a:cubicBezTo>
                      <a:pt x="215143" y="413832"/>
                      <a:pt x="215350" y="414039"/>
                      <a:pt x="215626" y="414246"/>
                    </a:cubicBezTo>
                    <a:cubicBezTo>
                      <a:pt x="215695" y="414315"/>
                      <a:pt x="215833" y="414384"/>
                      <a:pt x="215902" y="414454"/>
                    </a:cubicBezTo>
                    <a:cubicBezTo>
                      <a:pt x="215902" y="414454"/>
                      <a:pt x="215902" y="414454"/>
                      <a:pt x="215902" y="414454"/>
                    </a:cubicBezTo>
                    <a:cubicBezTo>
                      <a:pt x="216178" y="414730"/>
                      <a:pt x="216524" y="414937"/>
                      <a:pt x="216800" y="415213"/>
                    </a:cubicBezTo>
                    <a:cubicBezTo>
                      <a:pt x="216800" y="415213"/>
                      <a:pt x="216800" y="415213"/>
                      <a:pt x="216869" y="415213"/>
                    </a:cubicBezTo>
                    <a:cubicBezTo>
                      <a:pt x="216869" y="415213"/>
                      <a:pt x="216938" y="415282"/>
                      <a:pt x="216938" y="415282"/>
                    </a:cubicBezTo>
                    <a:cubicBezTo>
                      <a:pt x="216938" y="415282"/>
                      <a:pt x="216938" y="415282"/>
                      <a:pt x="217007" y="415282"/>
                    </a:cubicBezTo>
                    <a:cubicBezTo>
                      <a:pt x="217352" y="415558"/>
                      <a:pt x="217697" y="415834"/>
                      <a:pt x="218042" y="416110"/>
                    </a:cubicBezTo>
                    <a:cubicBezTo>
                      <a:pt x="218042" y="416110"/>
                      <a:pt x="218042" y="416110"/>
                      <a:pt x="218042" y="416110"/>
                    </a:cubicBezTo>
                    <a:cubicBezTo>
                      <a:pt x="218111" y="416179"/>
                      <a:pt x="218249" y="416248"/>
                      <a:pt x="218318" y="416317"/>
                    </a:cubicBezTo>
                    <a:cubicBezTo>
                      <a:pt x="218526" y="416456"/>
                      <a:pt x="218733" y="416663"/>
                      <a:pt x="218940" y="416801"/>
                    </a:cubicBezTo>
                    <a:cubicBezTo>
                      <a:pt x="218940" y="416801"/>
                      <a:pt x="219009" y="416870"/>
                      <a:pt x="219009" y="416870"/>
                    </a:cubicBezTo>
                    <a:cubicBezTo>
                      <a:pt x="219078" y="416939"/>
                      <a:pt x="219216" y="417008"/>
                      <a:pt x="219285" y="417077"/>
                    </a:cubicBezTo>
                    <a:cubicBezTo>
                      <a:pt x="219561" y="417284"/>
                      <a:pt x="219768" y="417491"/>
                      <a:pt x="220044" y="417698"/>
                    </a:cubicBezTo>
                    <a:cubicBezTo>
                      <a:pt x="220044" y="417698"/>
                      <a:pt x="220113" y="417698"/>
                      <a:pt x="220113" y="417767"/>
                    </a:cubicBezTo>
                    <a:cubicBezTo>
                      <a:pt x="220251" y="417836"/>
                      <a:pt x="220321" y="417974"/>
                      <a:pt x="220459" y="418043"/>
                    </a:cubicBezTo>
                    <a:cubicBezTo>
                      <a:pt x="220666" y="418181"/>
                      <a:pt x="220873" y="418320"/>
                      <a:pt x="221080" y="418458"/>
                    </a:cubicBezTo>
                    <a:cubicBezTo>
                      <a:pt x="221080" y="418458"/>
                      <a:pt x="221149" y="418458"/>
                      <a:pt x="221149" y="418527"/>
                    </a:cubicBezTo>
                    <a:lnTo>
                      <a:pt x="221149" y="418527"/>
                    </a:lnTo>
                    <a:cubicBezTo>
                      <a:pt x="221494" y="418803"/>
                      <a:pt x="221839" y="419079"/>
                      <a:pt x="222254" y="419286"/>
                    </a:cubicBezTo>
                    <a:cubicBezTo>
                      <a:pt x="222254" y="419286"/>
                      <a:pt x="222254" y="419286"/>
                      <a:pt x="222254" y="419286"/>
                    </a:cubicBezTo>
                    <a:cubicBezTo>
                      <a:pt x="222392" y="419355"/>
                      <a:pt x="222530" y="419493"/>
                      <a:pt x="222668" y="419562"/>
                    </a:cubicBezTo>
                    <a:cubicBezTo>
                      <a:pt x="222806" y="419631"/>
                      <a:pt x="222875" y="419700"/>
                      <a:pt x="223013" y="419838"/>
                    </a:cubicBezTo>
                    <a:cubicBezTo>
                      <a:pt x="231642" y="413349"/>
                      <a:pt x="238960" y="405272"/>
                      <a:pt x="244621" y="396090"/>
                    </a:cubicBezTo>
                    <a:lnTo>
                      <a:pt x="244621" y="396090"/>
                    </a:lnTo>
                    <a:cubicBezTo>
                      <a:pt x="248970" y="388979"/>
                      <a:pt x="252353" y="381247"/>
                      <a:pt x="254493" y="373170"/>
                    </a:cubicBezTo>
                    <a:cubicBezTo>
                      <a:pt x="266851" y="327123"/>
                      <a:pt x="239512" y="279834"/>
                      <a:pt x="193466" y="267476"/>
                    </a:cubicBezTo>
                    <a:cubicBezTo>
                      <a:pt x="193466" y="267476"/>
                      <a:pt x="193466" y="267476"/>
                      <a:pt x="193466" y="267476"/>
                    </a:cubicBezTo>
                    <a:cubicBezTo>
                      <a:pt x="186907" y="265612"/>
                      <a:pt x="179520" y="264577"/>
                      <a:pt x="172133" y="264577"/>
                    </a:cubicBezTo>
                    <a:lnTo>
                      <a:pt x="172133" y="264577"/>
                    </a:lnTo>
                    <a:close/>
                    <a:moveTo>
                      <a:pt x="143208" y="319598"/>
                    </a:moveTo>
                    <a:cubicBezTo>
                      <a:pt x="143138" y="319736"/>
                      <a:pt x="143000" y="319943"/>
                      <a:pt x="142931" y="320082"/>
                    </a:cubicBezTo>
                    <a:cubicBezTo>
                      <a:pt x="142931" y="320151"/>
                      <a:pt x="142862" y="320220"/>
                      <a:pt x="142862" y="320289"/>
                    </a:cubicBezTo>
                    <a:cubicBezTo>
                      <a:pt x="142793" y="320427"/>
                      <a:pt x="142655" y="320634"/>
                      <a:pt x="142586" y="320772"/>
                    </a:cubicBezTo>
                    <a:cubicBezTo>
                      <a:pt x="142517" y="320841"/>
                      <a:pt x="142517" y="320910"/>
                      <a:pt x="142448" y="320910"/>
                    </a:cubicBezTo>
                    <a:cubicBezTo>
                      <a:pt x="142310" y="321186"/>
                      <a:pt x="142103" y="321462"/>
                      <a:pt x="141965" y="321669"/>
                    </a:cubicBezTo>
                    <a:cubicBezTo>
                      <a:pt x="141896" y="321738"/>
                      <a:pt x="141896" y="321807"/>
                      <a:pt x="141827" y="321807"/>
                    </a:cubicBezTo>
                    <a:cubicBezTo>
                      <a:pt x="141827" y="321807"/>
                      <a:pt x="141758" y="321877"/>
                      <a:pt x="141758" y="321877"/>
                    </a:cubicBezTo>
                    <a:cubicBezTo>
                      <a:pt x="141620" y="322015"/>
                      <a:pt x="141551" y="322222"/>
                      <a:pt x="141413" y="322360"/>
                    </a:cubicBezTo>
                    <a:cubicBezTo>
                      <a:pt x="141413" y="322360"/>
                      <a:pt x="141413" y="322360"/>
                      <a:pt x="141413" y="322360"/>
                    </a:cubicBezTo>
                    <a:cubicBezTo>
                      <a:pt x="141067" y="322843"/>
                      <a:pt x="140791" y="323326"/>
                      <a:pt x="140446" y="323740"/>
                    </a:cubicBezTo>
                    <a:cubicBezTo>
                      <a:pt x="140446" y="323740"/>
                      <a:pt x="140446" y="323740"/>
                      <a:pt x="140446" y="323740"/>
                    </a:cubicBezTo>
                    <a:cubicBezTo>
                      <a:pt x="140446" y="323740"/>
                      <a:pt x="140377" y="323810"/>
                      <a:pt x="140377" y="323810"/>
                    </a:cubicBezTo>
                    <a:cubicBezTo>
                      <a:pt x="140377" y="323810"/>
                      <a:pt x="140377" y="323810"/>
                      <a:pt x="140377" y="323879"/>
                    </a:cubicBezTo>
                    <a:cubicBezTo>
                      <a:pt x="140377" y="323879"/>
                      <a:pt x="140377" y="323879"/>
                      <a:pt x="140377" y="323879"/>
                    </a:cubicBezTo>
                    <a:cubicBezTo>
                      <a:pt x="140239" y="324086"/>
                      <a:pt x="140032" y="324362"/>
                      <a:pt x="139894" y="324569"/>
                    </a:cubicBezTo>
                    <a:cubicBezTo>
                      <a:pt x="139894" y="324638"/>
                      <a:pt x="139825" y="324638"/>
                      <a:pt x="139825" y="324707"/>
                    </a:cubicBezTo>
                    <a:cubicBezTo>
                      <a:pt x="139825" y="324707"/>
                      <a:pt x="139756" y="324776"/>
                      <a:pt x="139756" y="324776"/>
                    </a:cubicBezTo>
                    <a:cubicBezTo>
                      <a:pt x="139618" y="324983"/>
                      <a:pt x="139480" y="325121"/>
                      <a:pt x="139341" y="325328"/>
                    </a:cubicBezTo>
                    <a:cubicBezTo>
                      <a:pt x="139341" y="325397"/>
                      <a:pt x="139272" y="325397"/>
                      <a:pt x="139272" y="325466"/>
                    </a:cubicBezTo>
                    <a:cubicBezTo>
                      <a:pt x="139134" y="325673"/>
                      <a:pt x="138996" y="325881"/>
                      <a:pt x="138789" y="326088"/>
                    </a:cubicBezTo>
                    <a:lnTo>
                      <a:pt x="138789" y="326088"/>
                    </a:lnTo>
                    <a:cubicBezTo>
                      <a:pt x="138720" y="326157"/>
                      <a:pt x="138720" y="326157"/>
                      <a:pt x="138651" y="326226"/>
                    </a:cubicBezTo>
                    <a:lnTo>
                      <a:pt x="138651" y="326226"/>
                    </a:lnTo>
                    <a:cubicBezTo>
                      <a:pt x="138513" y="326433"/>
                      <a:pt x="138375" y="326571"/>
                      <a:pt x="138168" y="326778"/>
                    </a:cubicBezTo>
                    <a:cubicBezTo>
                      <a:pt x="138099" y="326847"/>
                      <a:pt x="138099" y="326916"/>
                      <a:pt x="138030" y="326916"/>
                    </a:cubicBezTo>
                    <a:cubicBezTo>
                      <a:pt x="137892" y="327123"/>
                      <a:pt x="137754" y="327261"/>
                      <a:pt x="137616" y="327468"/>
                    </a:cubicBezTo>
                    <a:cubicBezTo>
                      <a:pt x="137616" y="327468"/>
                      <a:pt x="137616" y="327468"/>
                      <a:pt x="137616" y="327468"/>
                    </a:cubicBezTo>
                    <a:cubicBezTo>
                      <a:pt x="137616" y="327468"/>
                      <a:pt x="137547" y="327537"/>
                      <a:pt x="137547" y="327537"/>
                    </a:cubicBezTo>
                    <a:cubicBezTo>
                      <a:pt x="137408" y="327745"/>
                      <a:pt x="137201" y="327952"/>
                      <a:pt x="136994" y="328159"/>
                    </a:cubicBezTo>
                    <a:cubicBezTo>
                      <a:pt x="136994" y="328159"/>
                      <a:pt x="136994" y="328159"/>
                      <a:pt x="136994" y="328228"/>
                    </a:cubicBezTo>
                    <a:cubicBezTo>
                      <a:pt x="136994" y="328228"/>
                      <a:pt x="136994" y="328297"/>
                      <a:pt x="136925" y="328297"/>
                    </a:cubicBezTo>
                    <a:cubicBezTo>
                      <a:pt x="136718" y="328504"/>
                      <a:pt x="136580" y="328711"/>
                      <a:pt x="136373" y="328918"/>
                    </a:cubicBezTo>
                    <a:cubicBezTo>
                      <a:pt x="136373" y="328918"/>
                      <a:pt x="136373" y="328918"/>
                      <a:pt x="136373" y="328918"/>
                    </a:cubicBezTo>
                    <a:cubicBezTo>
                      <a:pt x="136373" y="328918"/>
                      <a:pt x="136373" y="328918"/>
                      <a:pt x="136373" y="328918"/>
                    </a:cubicBezTo>
                    <a:cubicBezTo>
                      <a:pt x="136166" y="329125"/>
                      <a:pt x="135959" y="329401"/>
                      <a:pt x="135752" y="329608"/>
                    </a:cubicBezTo>
                    <a:cubicBezTo>
                      <a:pt x="135752" y="329608"/>
                      <a:pt x="135752" y="329608"/>
                      <a:pt x="135752" y="329608"/>
                    </a:cubicBezTo>
                    <a:cubicBezTo>
                      <a:pt x="135752" y="329608"/>
                      <a:pt x="135752" y="329608"/>
                      <a:pt x="135752" y="329608"/>
                    </a:cubicBezTo>
                    <a:cubicBezTo>
                      <a:pt x="135614" y="329816"/>
                      <a:pt x="135475" y="329954"/>
                      <a:pt x="135268" y="330092"/>
                    </a:cubicBezTo>
                    <a:cubicBezTo>
                      <a:pt x="135268" y="330092"/>
                      <a:pt x="135199" y="330161"/>
                      <a:pt x="135199" y="330161"/>
                    </a:cubicBezTo>
                    <a:cubicBezTo>
                      <a:pt x="135199" y="330161"/>
                      <a:pt x="135199" y="330161"/>
                      <a:pt x="135130" y="330230"/>
                    </a:cubicBezTo>
                    <a:cubicBezTo>
                      <a:pt x="135130" y="330230"/>
                      <a:pt x="135130" y="330230"/>
                      <a:pt x="135130" y="330230"/>
                    </a:cubicBezTo>
                    <a:cubicBezTo>
                      <a:pt x="134923" y="330437"/>
                      <a:pt x="134716" y="330644"/>
                      <a:pt x="134509" y="330851"/>
                    </a:cubicBezTo>
                    <a:lnTo>
                      <a:pt x="134509" y="330851"/>
                    </a:lnTo>
                    <a:cubicBezTo>
                      <a:pt x="134509" y="330851"/>
                      <a:pt x="134509" y="330851"/>
                      <a:pt x="134509" y="330851"/>
                    </a:cubicBezTo>
                    <a:cubicBezTo>
                      <a:pt x="134302" y="331058"/>
                      <a:pt x="134164" y="331265"/>
                      <a:pt x="133957" y="331472"/>
                    </a:cubicBezTo>
                    <a:cubicBezTo>
                      <a:pt x="133957" y="331472"/>
                      <a:pt x="133888" y="331541"/>
                      <a:pt x="133888" y="331541"/>
                    </a:cubicBezTo>
                    <a:cubicBezTo>
                      <a:pt x="133888" y="331541"/>
                      <a:pt x="133888" y="331541"/>
                      <a:pt x="133888" y="331541"/>
                    </a:cubicBezTo>
                    <a:cubicBezTo>
                      <a:pt x="133681" y="331749"/>
                      <a:pt x="133473" y="331956"/>
                      <a:pt x="133266" y="332163"/>
                    </a:cubicBezTo>
                    <a:cubicBezTo>
                      <a:pt x="133059" y="332370"/>
                      <a:pt x="132852" y="332577"/>
                      <a:pt x="132645" y="332784"/>
                    </a:cubicBezTo>
                    <a:cubicBezTo>
                      <a:pt x="132645" y="332784"/>
                      <a:pt x="132645" y="332784"/>
                      <a:pt x="132645" y="332784"/>
                    </a:cubicBezTo>
                    <a:cubicBezTo>
                      <a:pt x="132438" y="332991"/>
                      <a:pt x="132231" y="333198"/>
                      <a:pt x="131955" y="333405"/>
                    </a:cubicBezTo>
                    <a:cubicBezTo>
                      <a:pt x="131955" y="333405"/>
                      <a:pt x="131886" y="333474"/>
                      <a:pt x="131886" y="333474"/>
                    </a:cubicBezTo>
                    <a:cubicBezTo>
                      <a:pt x="131678" y="333682"/>
                      <a:pt x="131471" y="333889"/>
                      <a:pt x="131264" y="334027"/>
                    </a:cubicBezTo>
                    <a:cubicBezTo>
                      <a:pt x="131195" y="334027"/>
                      <a:pt x="131195" y="334096"/>
                      <a:pt x="131126" y="334096"/>
                    </a:cubicBezTo>
                    <a:cubicBezTo>
                      <a:pt x="130919" y="334303"/>
                      <a:pt x="130712" y="334441"/>
                      <a:pt x="130574" y="334648"/>
                    </a:cubicBezTo>
                    <a:cubicBezTo>
                      <a:pt x="130574" y="334648"/>
                      <a:pt x="130574" y="334648"/>
                      <a:pt x="130574" y="334648"/>
                    </a:cubicBezTo>
                    <a:cubicBezTo>
                      <a:pt x="130367" y="334855"/>
                      <a:pt x="130091" y="335062"/>
                      <a:pt x="129884" y="335269"/>
                    </a:cubicBezTo>
                    <a:cubicBezTo>
                      <a:pt x="129884" y="335269"/>
                      <a:pt x="129884" y="335269"/>
                      <a:pt x="129884" y="335269"/>
                    </a:cubicBezTo>
                    <a:cubicBezTo>
                      <a:pt x="129676" y="335477"/>
                      <a:pt x="129400" y="335684"/>
                      <a:pt x="129193" y="335891"/>
                    </a:cubicBezTo>
                    <a:cubicBezTo>
                      <a:pt x="129193" y="335891"/>
                      <a:pt x="129193" y="335891"/>
                      <a:pt x="129193" y="335891"/>
                    </a:cubicBezTo>
                    <a:cubicBezTo>
                      <a:pt x="128986" y="336098"/>
                      <a:pt x="128710" y="336305"/>
                      <a:pt x="128503" y="336443"/>
                    </a:cubicBezTo>
                    <a:cubicBezTo>
                      <a:pt x="128503" y="336443"/>
                      <a:pt x="128434" y="336512"/>
                      <a:pt x="128434" y="336512"/>
                    </a:cubicBezTo>
                    <a:cubicBezTo>
                      <a:pt x="128227" y="336650"/>
                      <a:pt x="128020" y="336857"/>
                      <a:pt x="127812" y="336995"/>
                    </a:cubicBezTo>
                    <a:cubicBezTo>
                      <a:pt x="127812" y="336995"/>
                      <a:pt x="127743" y="337064"/>
                      <a:pt x="127743" y="337064"/>
                    </a:cubicBezTo>
                    <a:cubicBezTo>
                      <a:pt x="127743" y="337064"/>
                      <a:pt x="127743" y="337064"/>
                      <a:pt x="127743" y="337064"/>
                    </a:cubicBezTo>
                    <a:cubicBezTo>
                      <a:pt x="127743" y="337064"/>
                      <a:pt x="127674" y="337133"/>
                      <a:pt x="127674" y="337133"/>
                    </a:cubicBezTo>
                    <a:cubicBezTo>
                      <a:pt x="127260" y="337410"/>
                      <a:pt x="126915" y="337755"/>
                      <a:pt x="126501" y="338031"/>
                    </a:cubicBezTo>
                    <a:cubicBezTo>
                      <a:pt x="126501" y="338031"/>
                      <a:pt x="126501" y="338031"/>
                      <a:pt x="126432" y="338100"/>
                    </a:cubicBezTo>
                    <a:cubicBezTo>
                      <a:pt x="126363" y="338100"/>
                      <a:pt x="126363" y="338169"/>
                      <a:pt x="126363" y="338169"/>
                    </a:cubicBezTo>
                    <a:cubicBezTo>
                      <a:pt x="126363" y="338169"/>
                      <a:pt x="126294" y="338169"/>
                      <a:pt x="126294" y="338238"/>
                    </a:cubicBezTo>
                    <a:cubicBezTo>
                      <a:pt x="126087" y="338376"/>
                      <a:pt x="125879" y="338583"/>
                      <a:pt x="125603" y="338721"/>
                    </a:cubicBezTo>
                    <a:cubicBezTo>
                      <a:pt x="125603" y="338721"/>
                      <a:pt x="125603" y="338721"/>
                      <a:pt x="125534" y="338721"/>
                    </a:cubicBezTo>
                    <a:lnTo>
                      <a:pt x="125534" y="338721"/>
                    </a:lnTo>
                    <a:cubicBezTo>
                      <a:pt x="125327" y="338928"/>
                      <a:pt x="125051" y="339066"/>
                      <a:pt x="124844" y="339274"/>
                    </a:cubicBezTo>
                    <a:cubicBezTo>
                      <a:pt x="124844" y="339274"/>
                      <a:pt x="124844" y="339274"/>
                      <a:pt x="124844" y="339274"/>
                    </a:cubicBezTo>
                    <a:cubicBezTo>
                      <a:pt x="124844" y="339274"/>
                      <a:pt x="124844" y="339274"/>
                      <a:pt x="124844" y="339274"/>
                    </a:cubicBezTo>
                    <a:cubicBezTo>
                      <a:pt x="124637" y="339412"/>
                      <a:pt x="124361" y="339619"/>
                      <a:pt x="124154" y="339757"/>
                    </a:cubicBezTo>
                    <a:cubicBezTo>
                      <a:pt x="124154" y="339757"/>
                      <a:pt x="124154" y="339757"/>
                      <a:pt x="124085" y="339757"/>
                    </a:cubicBezTo>
                    <a:cubicBezTo>
                      <a:pt x="123877" y="339895"/>
                      <a:pt x="123601" y="340102"/>
                      <a:pt x="123394" y="340240"/>
                    </a:cubicBezTo>
                    <a:cubicBezTo>
                      <a:pt x="123394" y="340240"/>
                      <a:pt x="123394" y="340240"/>
                      <a:pt x="123325" y="340240"/>
                    </a:cubicBezTo>
                    <a:cubicBezTo>
                      <a:pt x="123049" y="340378"/>
                      <a:pt x="122842" y="340585"/>
                      <a:pt x="122566" y="340723"/>
                    </a:cubicBezTo>
                    <a:cubicBezTo>
                      <a:pt x="122566" y="340723"/>
                      <a:pt x="122566" y="340723"/>
                      <a:pt x="122566" y="340723"/>
                    </a:cubicBezTo>
                    <a:lnTo>
                      <a:pt x="122566" y="340723"/>
                    </a:lnTo>
                    <a:cubicBezTo>
                      <a:pt x="122290" y="340861"/>
                      <a:pt x="122083" y="341068"/>
                      <a:pt x="121806" y="341207"/>
                    </a:cubicBezTo>
                    <a:cubicBezTo>
                      <a:pt x="121806" y="341207"/>
                      <a:pt x="121806" y="341207"/>
                      <a:pt x="121806" y="341207"/>
                    </a:cubicBezTo>
                    <a:lnTo>
                      <a:pt x="121806" y="341207"/>
                    </a:lnTo>
                    <a:cubicBezTo>
                      <a:pt x="121530" y="341345"/>
                      <a:pt x="121323" y="341552"/>
                      <a:pt x="121047" y="341690"/>
                    </a:cubicBezTo>
                    <a:cubicBezTo>
                      <a:pt x="121047" y="341690"/>
                      <a:pt x="121047" y="341690"/>
                      <a:pt x="121047" y="341690"/>
                    </a:cubicBezTo>
                    <a:cubicBezTo>
                      <a:pt x="121047" y="341690"/>
                      <a:pt x="121047" y="341690"/>
                      <a:pt x="120978" y="341690"/>
                    </a:cubicBezTo>
                    <a:cubicBezTo>
                      <a:pt x="120702" y="341828"/>
                      <a:pt x="120495" y="342035"/>
                      <a:pt x="120219" y="342173"/>
                    </a:cubicBezTo>
                    <a:cubicBezTo>
                      <a:pt x="120219" y="342173"/>
                      <a:pt x="120219" y="342173"/>
                      <a:pt x="120219" y="342173"/>
                    </a:cubicBezTo>
                    <a:cubicBezTo>
                      <a:pt x="120219" y="342173"/>
                      <a:pt x="120219" y="342173"/>
                      <a:pt x="120150" y="342173"/>
                    </a:cubicBezTo>
                    <a:cubicBezTo>
                      <a:pt x="119873" y="342311"/>
                      <a:pt x="119666" y="342449"/>
                      <a:pt x="119390" y="342656"/>
                    </a:cubicBezTo>
                    <a:cubicBezTo>
                      <a:pt x="119390" y="342656"/>
                      <a:pt x="119321" y="342725"/>
                      <a:pt x="119321" y="342725"/>
                    </a:cubicBezTo>
                    <a:cubicBezTo>
                      <a:pt x="119252" y="342794"/>
                      <a:pt x="119183" y="342794"/>
                      <a:pt x="119114" y="342863"/>
                    </a:cubicBezTo>
                    <a:cubicBezTo>
                      <a:pt x="119114" y="342863"/>
                      <a:pt x="119114" y="342863"/>
                      <a:pt x="119114" y="342863"/>
                    </a:cubicBezTo>
                    <a:cubicBezTo>
                      <a:pt x="118976" y="342932"/>
                      <a:pt x="118769" y="343071"/>
                      <a:pt x="118631" y="343140"/>
                    </a:cubicBezTo>
                    <a:cubicBezTo>
                      <a:pt x="118562" y="343140"/>
                      <a:pt x="118562" y="343209"/>
                      <a:pt x="118493" y="343209"/>
                    </a:cubicBezTo>
                    <a:cubicBezTo>
                      <a:pt x="118424" y="343278"/>
                      <a:pt x="118355" y="343278"/>
                      <a:pt x="118286" y="343347"/>
                    </a:cubicBezTo>
                    <a:cubicBezTo>
                      <a:pt x="117940" y="343554"/>
                      <a:pt x="117664" y="343692"/>
                      <a:pt x="117319" y="343899"/>
                    </a:cubicBezTo>
                    <a:cubicBezTo>
                      <a:pt x="117319" y="343899"/>
                      <a:pt x="117319" y="343899"/>
                      <a:pt x="117319" y="343899"/>
                    </a:cubicBezTo>
                    <a:cubicBezTo>
                      <a:pt x="116974" y="344106"/>
                      <a:pt x="116629" y="344313"/>
                      <a:pt x="116284" y="344451"/>
                    </a:cubicBezTo>
                    <a:cubicBezTo>
                      <a:pt x="116076" y="344589"/>
                      <a:pt x="115869" y="344658"/>
                      <a:pt x="115662" y="344796"/>
                    </a:cubicBezTo>
                    <a:cubicBezTo>
                      <a:pt x="115662" y="344796"/>
                      <a:pt x="115662" y="344796"/>
                      <a:pt x="115593" y="344796"/>
                    </a:cubicBezTo>
                    <a:cubicBezTo>
                      <a:pt x="115524" y="344865"/>
                      <a:pt x="115455" y="344865"/>
                      <a:pt x="115386" y="344934"/>
                    </a:cubicBezTo>
                    <a:cubicBezTo>
                      <a:pt x="115317" y="344934"/>
                      <a:pt x="115248" y="345004"/>
                      <a:pt x="115248" y="345004"/>
                    </a:cubicBezTo>
                    <a:cubicBezTo>
                      <a:pt x="115248" y="345004"/>
                      <a:pt x="115179" y="345004"/>
                      <a:pt x="115179" y="345004"/>
                    </a:cubicBezTo>
                    <a:cubicBezTo>
                      <a:pt x="114972" y="345142"/>
                      <a:pt x="114765" y="345211"/>
                      <a:pt x="114558" y="345349"/>
                    </a:cubicBezTo>
                    <a:cubicBezTo>
                      <a:pt x="114489" y="345349"/>
                      <a:pt x="114489" y="345418"/>
                      <a:pt x="114420" y="345418"/>
                    </a:cubicBezTo>
                    <a:cubicBezTo>
                      <a:pt x="114420" y="345418"/>
                      <a:pt x="114420" y="345418"/>
                      <a:pt x="114351" y="345418"/>
                    </a:cubicBezTo>
                    <a:cubicBezTo>
                      <a:pt x="113867" y="345625"/>
                      <a:pt x="113384" y="345901"/>
                      <a:pt x="112901" y="346108"/>
                    </a:cubicBezTo>
                    <a:cubicBezTo>
                      <a:pt x="112832" y="346108"/>
                      <a:pt x="112763" y="346177"/>
                      <a:pt x="112694" y="346177"/>
                    </a:cubicBezTo>
                    <a:cubicBezTo>
                      <a:pt x="112487" y="346246"/>
                      <a:pt x="112279" y="346384"/>
                      <a:pt x="112072" y="346453"/>
                    </a:cubicBezTo>
                    <a:cubicBezTo>
                      <a:pt x="112072" y="346453"/>
                      <a:pt x="112003" y="346453"/>
                      <a:pt x="112003" y="346522"/>
                    </a:cubicBezTo>
                    <a:cubicBezTo>
                      <a:pt x="111934" y="346522"/>
                      <a:pt x="111865" y="346591"/>
                      <a:pt x="111796" y="346591"/>
                    </a:cubicBezTo>
                    <a:cubicBezTo>
                      <a:pt x="111589" y="346660"/>
                      <a:pt x="111382" y="346729"/>
                      <a:pt x="111244" y="346867"/>
                    </a:cubicBezTo>
                    <a:cubicBezTo>
                      <a:pt x="111175" y="346867"/>
                      <a:pt x="111106" y="346936"/>
                      <a:pt x="111037" y="346936"/>
                    </a:cubicBezTo>
                    <a:cubicBezTo>
                      <a:pt x="111037" y="346936"/>
                      <a:pt x="111037" y="346936"/>
                      <a:pt x="111037" y="346936"/>
                    </a:cubicBezTo>
                    <a:cubicBezTo>
                      <a:pt x="110830" y="347006"/>
                      <a:pt x="110623" y="347144"/>
                      <a:pt x="110415" y="347213"/>
                    </a:cubicBezTo>
                    <a:cubicBezTo>
                      <a:pt x="110346" y="347213"/>
                      <a:pt x="110277" y="347282"/>
                      <a:pt x="110208" y="347282"/>
                    </a:cubicBezTo>
                    <a:cubicBezTo>
                      <a:pt x="110208" y="347282"/>
                      <a:pt x="110208" y="347282"/>
                      <a:pt x="110139" y="347282"/>
                    </a:cubicBezTo>
                    <a:cubicBezTo>
                      <a:pt x="109932" y="347351"/>
                      <a:pt x="109725" y="347489"/>
                      <a:pt x="109518" y="347558"/>
                    </a:cubicBezTo>
                    <a:cubicBezTo>
                      <a:pt x="109518" y="347558"/>
                      <a:pt x="109518" y="347558"/>
                      <a:pt x="109518" y="347558"/>
                    </a:cubicBezTo>
                    <a:cubicBezTo>
                      <a:pt x="109173" y="347696"/>
                      <a:pt x="108828" y="347834"/>
                      <a:pt x="108482" y="347972"/>
                    </a:cubicBezTo>
                    <a:cubicBezTo>
                      <a:pt x="107654" y="348248"/>
                      <a:pt x="106895" y="348593"/>
                      <a:pt x="106066" y="348869"/>
                    </a:cubicBezTo>
                    <a:cubicBezTo>
                      <a:pt x="105997" y="348869"/>
                      <a:pt x="105928" y="348939"/>
                      <a:pt x="105859" y="348939"/>
                    </a:cubicBezTo>
                    <a:cubicBezTo>
                      <a:pt x="105859" y="348939"/>
                      <a:pt x="105859" y="348939"/>
                      <a:pt x="105859" y="348939"/>
                    </a:cubicBezTo>
                    <a:cubicBezTo>
                      <a:pt x="105652" y="349008"/>
                      <a:pt x="105445" y="349077"/>
                      <a:pt x="105169" y="349146"/>
                    </a:cubicBezTo>
                    <a:cubicBezTo>
                      <a:pt x="105100" y="349146"/>
                      <a:pt x="105031" y="349215"/>
                      <a:pt x="104962" y="349215"/>
                    </a:cubicBezTo>
                    <a:cubicBezTo>
                      <a:pt x="104962" y="349215"/>
                      <a:pt x="104962" y="349215"/>
                      <a:pt x="104893" y="349215"/>
                    </a:cubicBezTo>
                    <a:cubicBezTo>
                      <a:pt x="104409" y="349353"/>
                      <a:pt x="103857" y="349560"/>
                      <a:pt x="103374" y="349698"/>
                    </a:cubicBezTo>
                    <a:cubicBezTo>
                      <a:pt x="102683" y="349905"/>
                      <a:pt x="102062" y="350112"/>
                      <a:pt x="101372" y="350250"/>
                    </a:cubicBezTo>
                    <a:cubicBezTo>
                      <a:pt x="101165" y="350319"/>
                      <a:pt x="100958" y="350388"/>
                      <a:pt x="100750" y="350457"/>
                    </a:cubicBezTo>
                    <a:cubicBezTo>
                      <a:pt x="100750" y="350457"/>
                      <a:pt x="100681" y="350457"/>
                      <a:pt x="100681" y="350457"/>
                    </a:cubicBezTo>
                    <a:cubicBezTo>
                      <a:pt x="100612" y="350457"/>
                      <a:pt x="100543" y="350526"/>
                      <a:pt x="100474" y="350526"/>
                    </a:cubicBezTo>
                    <a:cubicBezTo>
                      <a:pt x="99991" y="350664"/>
                      <a:pt x="99439" y="350802"/>
                      <a:pt x="98956" y="350872"/>
                    </a:cubicBezTo>
                    <a:cubicBezTo>
                      <a:pt x="98886" y="350872"/>
                      <a:pt x="98817" y="350872"/>
                      <a:pt x="98748" y="350941"/>
                    </a:cubicBezTo>
                    <a:cubicBezTo>
                      <a:pt x="98748" y="350941"/>
                      <a:pt x="98679" y="350941"/>
                      <a:pt x="98679" y="350941"/>
                    </a:cubicBezTo>
                    <a:cubicBezTo>
                      <a:pt x="98403" y="351010"/>
                      <a:pt x="98127" y="351079"/>
                      <a:pt x="97851" y="351148"/>
                    </a:cubicBezTo>
                    <a:cubicBezTo>
                      <a:pt x="97644" y="351217"/>
                      <a:pt x="97437" y="351217"/>
                      <a:pt x="97161" y="351286"/>
                    </a:cubicBezTo>
                    <a:cubicBezTo>
                      <a:pt x="97161" y="351286"/>
                      <a:pt x="97092" y="351286"/>
                      <a:pt x="97092" y="351286"/>
                    </a:cubicBezTo>
                    <a:cubicBezTo>
                      <a:pt x="96884" y="351355"/>
                      <a:pt x="96677" y="351355"/>
                      <a:pt x="96470" y="351424"/>
                    </a:cubicBezTo>
                    <a:cubicBezTo>
                      <a:pt x="96332" y="351424"/>
                      <a:pt x="96194" y="351493"/>
                      <a:pt x="96056" y="351493"/>
                    </a:cubicBezTo>
                    <a:cubicBezTo>
                      <a:pt x="96056" y="351493"/>
                      <a:pt x="95987" y="351493"/>
                      <a:pt x="95987" y="351493"/>
                    </a:cubicBezTo>
                    <a:lnTo>
                      <a:pt x="95987" y="351493"/>
                    </a:lnTo>
                    <a:cubicBezTo>
                      <a:pt x="95780" y="351562"/>
                      <a:pt x="95573" y="351562"/>
                      <a:pt x="95366" y="351631"/>
                    </a:cubicBezTo>
                    <a:cubicBezTo>
                      <a:pt x="95090" y="351700"/>
                      <a:pt x="94813" y="351700"/>
                      <a:pt x="94468" y="351769"/>
                    </a:cubicBezTo>
                    <a:cubicBezTo>
                      <a:pt x="94399" y="351769"/>
                      <a:pt x="94261" y="351769"/>
                      <a:pt x="94192" y="351838"/>
                    </a:cubicBezTo>
                    <a:cubicBezTo>
                      <a:pt x="94192" y="351838"/>
                      <a:pt x="94123" y="351838"/>
                      <a:pt x="94123" y="351838"/>
                    </a:cubicBezTo>
                    <a:cubicBezTo>
                      <a:pt x="93295" y="351976"/>
                      <a:pt x="92466" y="352045"/>
                      <a:pt x="91638" y="352183"/>
                    </a:cubicBezTo>
                    <a:cubicBezTo>
                      <a:pt x="91638" y="352183"/>
                      <a:pt x="91638" y="352183"/>
                      <a:pt x="91638" y="352183"/>
                    </a:cubicBezTo>
                    <a:cubicBezTo>
                      <a:pt x="91569" y="352183"/>
                      <a:pt x="91500" y="352183"/>
                      <a:pt x="91431" y="352183"/>
                    </a:cubicBezTo>
                    <a:cubicBezTo>
                      <a:pt x="91431" y="352183"/>
                      <a:pt x="91431" y="352183"/>
                      <a:pt x="91431" y="352183"/>
                    </a:cubicBezTo>
                    <a:cubicBezTo>
                      <a:pt x="91223" y="352183"/>
                      <a:pt x="90947" y="352252"/>
                      <a:pt x="90740" y="352252"/>
                    </a:cubicBezTo>
                    <a:cubicBezTo>
                      <a:pt x="90671" y="352252"/>
                      <a:pt x="90602" y="352252"/>
                      <a:pt x="90533" y="352252"/>
                    </a:cubicBezTo>
                    <a:cubicBezTo>
                      <a:pt x="90533" y="352252"/>
                      <a:pt x="90533" y="352252"/>
                      <a:pt x="90533" y="352252"/>
                    </a:cubicBezTo>
                    <a:cubicBezTo>
                      <a:pt x="90326" y="352252"/>
                      <a:pt x="90050" y="352321"/>
                      <a:pt x="89843" y="352321"/>
                    </a:cubicBezTo>
                    <a:cubicBezTo>
                      <a:pt x="89774" y="352321"/>
                      <a:pt x="89705" y="352321"/>
                      <a:pt x="89636" y="352321"/>
                    </a:cubicBezTo>
                    <a:cubicBezTo>
                      <a:pt x="89636" y="352321"/>
                      <a:pt x="89636" y="352321"/>
                      <a:pt x="89636" y="352321"/>
                    </a:cubicBezTo>
                    <a:cubicBezTo>
                      <a:pt x="89429" y="352321"/>
                      <a:pt x="89152" y="352390"/>
                      <a:pt x="88945" y="352390"/>
                    </a:cubicBezTo>
                    <a:cubicBezTo>
                      <a:pt x="88876" y="352390"/>
                      <a:pt x="88807" y="352390"/>
                      <a:pt x="88738" y="352390"/>
                    </a:cubicBezTo>
                    <a:cubicBezTo>
                      <a:pt x="88738" y="352390"/>
                      <a:pt x="88669" y="352390"/>
                      <a:pt x="88669" y="352390"/>
                    </a:cubicBezTo>
                    <a:cubicBezTo>
                      <a:pt x="88600" y="352390"/>
                      <a:pt x="88462" y="352390"/>
                      <a:pt x="88393" y="352390"/>
                    </a:cubicBezTo>
                    <a:cubicBezTo>
                      <a:pt x="101441" y="335269"/>
                      <a:pt x="121185" y="323257"/>
                      <a:pt x="143208" y="319598"/>
                    </a:cubicBezTo>
                    <a:lnTo>
                      <a:pt x="143208" y="319598"/>
                    </a:lnTo>
                    <a:close/>
                    <a:moveTo>
                      <a:pt x="212036" y="338031"/>
                    </a:moveTo>
                    <a:cubicBezTo>
                      <a:pt x="229295" y="352183"/>
                      <a:pt x="240341" y="372480"/>
                      <a:pt x="242964" y="394640"/>
                    </a:cubicBezTo>
                    <a:cubicBezTo>
                      <a:pt x="242964" y="394640"/>
                      <a:pt x="242964" y="394640"/>
                      <a:pt x="242964" y="394640"/>
                    </a:cubicBezTo>
                    <a:cubicBezTo>
                      <a:pt x="242964" y="394640"/>
                      <a:pt x="242895" y="394640"/>
                      <a:pt x="242895" y="394571"/>
                    </a:cubicBezTo>
                    <a:cubicBezTo>
                      <a:pt x="242895" y="394571"/>
                      <a:pt x="242895" y="394571"/>
                      <a:pt x="242895" y="394571"/>
                    </a:cubicBezTo>
                    <a:cubicBezTo>
                      <a:pt x="242757" y="394502"/>
                      <a:pt x="242688" y="394433"/>
                      <a:pt x="242550" y="394364"/>
                    </a:cubicBezTo>
                    <a:cubicBezTo>
                      <a:pt x="242550" y="394364"/>
                      <a:pt x="242481" y="394295"/>
                      <a:pt x="242481" y="394295"/>
                    </a:cubicBezTo>
                    <a:cubicBezTo>
                      <a:pt x="242412" y="394226"/>
                      <a:pt x="242274" y="394157"/>
                      <a:pt x="242205" y="394088"/>
                    </a:cubicBezTo>
                    <a:lnTo>
                      <a:pt x="242205" y="394088"/>
                    </a:lnTo>
                    <a:cubicBezTo>
                      <a:pt x="242205" y="394088"/>
                      <a:pt x="242205" y="394088"/>
                      <a:pt x="242205" y="394088"/>
                    </a:cubicBezTo>
                    <a:cubicBezTo>
                      <a:pt x="241998" y="393950"/>
                      <a:pt x="241722" y="393743"/>
                      <a:pt x="241515" y="393605"/>
                    </a:cubicBezTo>
                    <a:cubicBezTo>
                      <a:pt x="241445" y="393605"/>
                      <a:pt x="241445" y="393536"/>
                      <a:pt x="241376" y="393536"/>
                    </a:cubicBezTo>
                    <a:cubicBezTo>
                      <a:pt x="241169" y="393398"/>
                      <a:pt x="240962" y="393260"/>
                      <a:pt x="240755" y="393052"/>
                    </a:cubicBezTo>
                    <a:cubicBezTo>
                      <a:pt x="240755" y="393052"/>
                      <a:pt x="240686" y="393052"/>
                      <a:pt x="240686" y="392983"/>
                    </a:cubicBezTo>
                    <a:cubicBezTo>
                      <a:pt x="240548" y="392914"/>
                      <a:pt x="240410" y="392776"/>
                      <a:pt x="240272" y="392707"/>
                    </a:cubicBezTo>
                    <a:cubicBezTo>
                      <a:pt x="240203" y="392707"/>
                      <a:pt x="240203" y="392638"/>
                      <a:pt x="240134" y="392638"/>
                    </a:cubicBezTo>
                    <a:cubicBezTo>
                      <a:pt x="240065" y="392569"/>
                      <a:pt x="239996" y="392569"/>
                      <a:pt x="239927" y="392500"/>
                    </a:cubicBezTo>
                    <a:lnTo>
                      <a:pt x="239927" y="392500"/>
                    </a:lnTo>
                    <a:cubicBezTo>
                      <a:pt x="239927" y="392500"/>
                      <a:pt x="239927" y="392500"/>
                      <a:pt x="239858" y="392500"/>
                    </a:cubicBezTo>
                    <a:cubicBezTo>
                      <a:pt x="239651" y="392362"/>
                      <a:pt x="239443" y="392224"/>
                      <a:pt x="239236" y="392086"/>
                    </a:cubicBezTo>
                    <a:cubicBezTo>
                      <a:pt x="239236" y="392086"/>
                      <a:pt x="239236" y="392086"/>
                      <a:pt x="239236" y="392086"/>
                    </a:cubicBezTo>
                    <a:cubicBezTo>
                      <a:pt x="239236" y="392086"/>
                      <a:pt x="239167" y="392086"/>
                      <a:pt x="239167" y="392017"/>
                    </a:cubicBezTo>
                    <a:cubicBezTo>
                      <a:pt x="239029" y="391879"/>
                      <a:pt x="238891" y="391741"/>
                      <a:pt x="238684" y="391672"/>
                    </a:cubicBezTo>
                    <a:cubicBezTo>
                      <a:pt x="238615" y="391603"/>
                      <a:pt x="238615" y="391603"/>
                      <a:pt x="238546" y="391534"/>
                    </a:cubicBezTo>
                    <a:cubicBezTo>
                      <a:pt x="238477" y="391465"/>
                      <a:pt x="238408" y="391465"/>
                      <a:pt x="238408" y="391396"/>
                    </a:cubicBezTo>
                    <a:lnTo>
                      <a:pt x="238339" y="391396"/>
                    </a:lnTo>
                    <a:cubicBezTo>
                      <a:pt x="238132" y="391257"/>
                      <a:pt x="237994" y="391119"/>
                      <a:pt x="237787" y="390912"/>
                    </a:cubicBezTo>
                    <a:cubicBezTo>
                      <a:pt x="237787" y="390912"/>
                      <a:pt x="237718" y="390843"/>
                      <a:pt x="237718" y="390843"/>
                    </a:cubicBezTo>
                    <a:cubicBezTo>
                      <a:pt x="237718" y="390843"/>
                      <a:pt x="237718" y="390843"/>
                      <a:pt x="237718" y="390843"/>
                    </a:cubicBezTo>
                    <a:lnTo>
                      <a:pt x="237718" y="390843"/>
                    </a:lnTo>
                    <a:cubicBezTo>
                      <a:pt x="237510" y="390636"/>
                      <a:pt x="237303" y="390498"/>
                      <a:pt x="237027" y="390291"/>
                    </a:cubicBezTo>
                    <a:cubicBezTo>
                      <a:pt x="237027" y="390291"/>
                      <a:pt x="237027" y="390291"/>
                      <a:pt x="237027" y="390291"/>
                    </a:cubicBezTo>
                    <a:cubicBezTo>
                      <a:pt x="237027" y="390291"/>
                      <a:pt x="237027" y="390291"/>
                      <a:pt x="237027" y="390291"/>
                    </a:cubicBezTo>
                    <a:cubicBezTo>
                      <a:pt x="236820" y="390084"/>
                      <a:pt x="236544" y="389877"/>
                      <a:pt x="236337" y="389739"/>
                    </a:cubicBezTo>
                    <a:lnTo>
                      <a:pt x="236337" y="389739"/>
                    </a:lnTo>
                    <a:cubicBezTo>
                      <a:pt x="236337" y="389739"/>
                      <a:pt x="236337" y="389739"/>
                      <a:pt x="236337" y="389739"/>
                    </a:cubicBezTo>
                    <a:cubicBezTo>
                      <a:pt x="236130" y="389532"/>
                      <a:pt x="235854" y="389324"/>
                      <a:pt x="235646" y="389117"/>
                    </a:cubicBezTo>
                    <a:cubicBezTo>
                      <a:pt x="235646" y="389117"/>
                      <a:pt x="235646" y="389117"/>
                      <a:pt x="235646" y="389117"/>
                    </a:cubicBezTo>
                    <a:cubicBezTo>
                      <a:pt x="235646" y="389117"/>
                      <a:pt x="235646" y="389117"/>
                      <a:pt x="235646" y="389117"/>
                    </a:cubicBezTo>
                    <a:cubicBezTo>
                      <a:pt x="235508" y="388979"/>
                      <a:pt x="235301" y="388841"/>
                      <a:pt x="235163" y="388703"/>
                    </a:cubicBezTo>
                    <a:cubicBezTo>
                      <a:pt x="235094" y="388634"/>
                      <a:pt x="235025" y="388634"/>
                      <a:pt x="235025" y="388565"/>
                    </a:cubicBezTo>
                    <a:lnTo>
                      <a:pt x="235025" y="388565"/>
                    </a:lnTo>
                    <a:cubicBezTo>
                      <a:pt x="235025" y="388565"/>
                      <a:pt x="235025" y="388565"/>
                      <a:pt x="235025" y="388565"/>
                    </a:cubicBezTo>
                    <a:cubicBezTo>
                      <a:pt x="234818" y="388358"/>
                      <a:pt x="234611" y="388151"/>
                      <a:pt x="234404" y="387944"/>
                    </a:cubicBezTo>
                    <a:cubicBezTo>
                      <a:pt x="234197" y="387737"/>
                      <a:pt x="233990" y="387530"/>
                      <a:pt x="233713" y="387322"/>
                    </a:cubicBezTo>
                    <a:cubicBezTo>
                      <a:pt x="233713" y="387322"/>
                      <a:pt x="233713" y="387322"/>
                      <a:pt x="233713" y="387322"/>
                    </a:cubicBezTo>
                    <a:cubicBezTo>
                      <a:pt x="233506" y="387115"/>
                      <a:pt x="233299" y="386908"/>
                      <a:pt x="233092" y="386701"/>
                    </a:cubicBezTo>
                    <a:cubicBezTo>
                      <a:pt x="233092" y="386701"/>
                      <a:pt x="233092" y="386701"/>
                      <a:pt x="233023" y="386701"/>
                    </a:cubicBezTo>
                    <a:cubicBezTo>
                      <a:pt x="232816" y="386494"/>
                      <a:pt x="232609" y="386287"/>
                      <a:pt x="232402" y="386080"/>
                    </a:cubicBezTo>
                    <a:lnTo>
                      <a:pt x="232402" y="386080"/>
                    </a:lnTo>
                    <a:cubicBezTo>
                      <a:pt x="232402" y="386080"/>
                      <a:pt x="232402" y="386080"/>
                      <a:pt x="232402" y="386080"/>
                    </a:cubicBezTo>
                    <a:cubicBezTo>
                      <a:pt x="232402" y="386080"/>
                      <a:pt x="232333" y="386011"/>
                      <a:pt x="232333" y="386011"/>
                    </a:cubicBezTo>
                    <a:lnTo>
                      <a:pt x="232333" y="386011"/>
                    </a:lnTo>
                    <a:cubicBezTo>
                      <a:pt x="232126" y="385804"/>
                      <a:pt x="231988" y="385666"/>
                      <a:pt x="231780" y="385458"/>
                    </a:cubicBezTo>
                    <a:cubicBezTo>
                      <a:pt x="231780" y="385458"/>
                      <a:pt x="231780" y="385458"/>
                      <a:pt x="231711" y="385458"/>
                    </a:cubicBezTo>
                    <a:lnTo>
                      <a:pt x="231711" y="385458"/>
                    </a:lnTo>
                    <a:cubicBezTo>
                      <a:pt x="231504" y="385251"/>
                      <a:pt x="231297" y="385044"/>
                      <a:pt x="231090" y="384837"/>
                    </a:cubicBezTo>
                    <a:cubicBezTo>
                      <a:pt x="231090" y="384837"/>
                      <a:pt x="231021" y="384768"/>
                      <a:pt x="231021" y="384768"/>
                    </a:cubicBezTo>
                    <a:cubicBezTo>
                      <a:pt x="230883" y="384561"/>
                      <a:pt x="230676" y="384423"/>
                      <a:pt x="230538" y="384216"/>
                    </a:cubicBezTo>
                    <a:cubicBezTo>
                      <a:pt x="230538" y="384216"/>
                      <a:pt x="230538" y="384216"/>
                      <a:pt x="230469" y="384147"/>
                    </a:cubicBezTo>
                    <a:cubicBezTo>
                      <a:pt x="230262" y="383940"/>
                      <a:pt x="230055" y="383664"/>
                      <a:pt x="229847" y="383456"/>
                    </a:cubicBezTo>
                    <a:cubicBezTo>
                      <a:pt x="229847" y="383456"/>
                      <a:pt x="229847" y="383456"/>
                      <a:pt x="229847" y="383456"/>
                    </a:cubicBezTo>
                    <a:lnTo>
                      <a:pt x="229847" y="383456"/>
                    </a:lnTo>
                    <a:cubicBezTo>
                      <a:pt x="229709" y="383249"/>
                      <a:pt x="229502" y="383111"/>
                      <a:pt x="229364" y="382904"/>
                    </a:cubicBezTo>
                    <a:cubicBezTo>
                      <a:pt x="229295" y="382835"/>
                      <a:pt x="229295" y="382835"/>
                      <a:pt x="229226" y="382766"/>
                    </a:cubicBezTo>
                    <a:cubicBezTo>
                      <a:pt x="229226" y="382766"/>
                      <a:pt x="229226" y="382766"/>
                      <a:pt x="229226" y="382766"/>
                    </a:cubicBezTo>
                    <a:cubicBezTo>
                      <a:pt x="229226" y="382766"/>
                      <a:pt x="229226" y="382766"/>
                      <a:pt x="229226" y="382766"/>
                    </a:cubicBezTo>
                    <a:cubicBezTo>
                      <a:pt x="229157" y="382697"/>
                      <a:pt x="229157" y="382697"/>
                      <a:pt x="229088" y="382628"/>
                    </a:cubicBezTo>
                    <a:cubicBezTo>
                      <a:pt x="228950" y="382421"/>
                      <a:pt x="228743" y="382214"/>
                      <a:pt x="228605" y="382007"/>
                    </a:cubicBezTo>
                    <a:cubicBezTo>
                      <a:pt x="228605" y="382007"/>
                      <a:pt x="228605" y="382007"/>
                      <a:pt x="228605" y="382007"/>
                    </a:cubicBezTo>
                    <a:cubicBezTo>
                      <a:pt x="228536" y="381938"/>
                      <a:pt x="228467" y="381869"/>
                      <a:pt x="228398" y="381800"/>
                    </a:cubicBezTo>
                    <a:lnTo>
                      <a:pt x="228398" y="381800"/>
                    </a:lnTo>
                    <a:cubicBezTo>
                      <a:pt x="228122" y="381454"/>
                      <a:pt x="227845" y="381109"/>
                      <a:pt x="227569" y="380764"/>
                    </a:cubicBezTo>
                    <a:cubicBezTo>
                      <a:pt x="227569" y="380764"/>
                      <a:pt x="227569" y="380764"/>
                      <a:pt x="227569" y="380695"/>
                    </a:cubicBezTo>
                    <a:cubicBezTo>
                      <a:pt x="227569" y="380695"/>
                      <a:pt x="227569" y="380626"/>
                      <a:pt x="227500" y="380626"/>
                    </a:cubicBezTo>
                    <a:cubicBezTo>
                      <a:pt x="227500" y="380626"/>
                      <a:pt x="227431" y="380557"/>
                      <a:pt x="227431" y="380557"/>
                    </a:cubicBezTo>
                    <a:cubicBezTo>
                      <a:pt x="227431" y="380488"/>
                      <a:pt x="227362" y="380488"/>
                      <a:pt x="227362" y="380419"/>
                    </a:cubicBezTo>
                    <a:cubicBezTo>
                      <a:pt x="227224" y="380281"/>
                      <a:pt x="227086" y="380074"/>
                      <a:pt x="226948" y="379936"/>
                    </a:cubicBezTo>
                    <a:lnTo>
                      <a:pt x="226879" y="379867"/>
                    </a:lnTo>
                    <a:cubicBezTo>
                      <a:pt x="226672" y="379659"/>
                      <a:pt x="226534" y="379383"/>
                      <a:pt x="226327" y="379176"/>
                    </a:cubicBezTo>
                    <a:cubicBezTo>
                      <a:pt x="226327" y="379176"/>
                      <a:pt x="226327" y="379176"/>
                      <a:pt x="226327" y="379176"/>
                    </a:cubicBezTo>
                    <a:cubicBezTo>
                      <a:pt x="226327" y="379176"/>
                      <a:pt x="226258" y="379107"/>
                      <a:pt x="226258" y="379107"/>
                    </a:cubicBezTo>
                    <a:cubicBezTo>
                      <a:pt x="226120" y="378900"/>
                      <a:pt x="225912" y="378693"/>
                      <a:pt x="225774" y="378417"/>
                    </a:cubicBezTo>
                    <a:cubicBezTo>
                      <a:pt x="225774" y="378417"/>
                      <a:pt x="225774" y="378417"/>
                      <a:pt x="225774" y="378417"/>
                    </a:cubicBezTo>
                    <a:lnTo>
                      <a:pt x="225774" y="378417"/>
                    </a:lnTo>
                    <a:cubicBezTo>
                      <a:pt x="225567" y="378210"/>
                      <a:pt x="225429" y="377934"/>
                      <a:pt x="225291" y="377726"/>
                    </a:cubicBezTo>
                    <a:cubicBezTo>
                      <a:pt x="225291" y="377726"/>
                      <a:pt x="225291" y="377726"/>
                      <a:pt x="225291" y="377726"/>
                    </a:cubicBezTo>
                    <a:cubicBezTo>
                      <a:pt x="225084" y="377450"/>
                      <a:pt x="224946" y="377243"/>
                      <a:pt x="224808" y="376967"/>
                    </a:cubicBezTo>
                    <a:cubicBezTo>
                      <a:pt x="224808" y="376967"/>
                      <a:pt x="224808" y="376967"/>
                      <a:pt x="224808" y="376967"/>
                    </a:cubicBezTo>
                    <a:lnTo>
                      <a:pt x="224808" y="376967"/>
                    </a:lnTo>
                    <a:cubicBezTo>
                      <a:pt x="224670" y="376691"/>
                      <a:pt x="224463" y="376484"/>
                      <a:pt x="224325" y="376208"/>
                    </a:cubicBezTo>
                    <a:cubicBezTo>
                      <a:pt x="224325" y="376208"/>
                      <a:pt x="224325" y="376208"/>
                      <a:pt x="224325" y="376208"/>
                    </a:cubicBezTo>
                    <a:lnTo>
                      <a:pt x="224325" y="376208"/>
                    </a:lnTo>
                    <a:cubicBezTo>
                      <a:pt x="224187" y="375932"/>
                      <a:pt x="223979" y="375724"/>
                      <a:pt x="223841" y="375448"/>
                    </a:cubicBezTo>
                    <a:cubicBezTo>
                      <a:pt x="223841" y="375448"/>
                      <a:pt x="223841" y="375448"/>
                      <a:pt x="223841" y="375448"/>
                    </a:cubicBezTo>
                    <a:lnTo>
                      <a:pt x="223841" y="375448"/>
                    </a:lnTo>
                    <a:cubicBezTo>
                      <a:pt x="223703" y="375172"/>
                      <a:pt x="223496" y="374965"/>
                      <a:pt x="223358" y="374689"/>
                    </a:cubicBezTo>
                    <a:cubicBezTo>
                      <a:pt x="223358" y="374689"/>
                      <a:pt x="223358" y="374689"/>
                      <a:pt x="223358" y="374689"/>
                    </a:cubicBezTo>
                    <a:cubicBezTo>
                      <a:pt x="223358" y="374689"/>
                      <a:pt x="223358" y="374689"/>
                      <a:pt x="223358" y="374620"/>
                    </a:cubicBezTo>
                    <a:cubicBezTo>
                      <a:pt x="223220" y="374344"/>
                      <a:pt x="223013" y="374137"/>
                      <a:pt x="222875" y="373860"/>
                    </a:cubicBezTo>
                    <a:cubicBezTo>
                      <a:pt x="222875" y="373860"/>
                      <a:pt x="222875" y="373860"/>
                      <a:pt x="222875" y="373860"/>
                    </a:cubicBezTo>
                    <a:cubicBezTo>
                      <a:pt x="222875" y="373860"/>
                      <a:pt x="222875" y="373860"/>
                      <a:pt x="222875" y="373791"/>
                    </a:cubicBezTo>
                    <a:cubicBezTo>
                      <a:pt x="222737" y="373515"/>
                      <a:pt x="222599" y="373308"/>
                      <a:pt x="222461" y="373032"/>
                    </a:cubicBezTo>
                    <a:cubicBezTo>
                      <a:pt x="222461" y="373032"/>
                      <a:pt x="222461" y="373032"/>
                      <a:pt x="222461" y="373032"/>
                    </a:cubicBezTo>
                    <a:cubicBezTo>
                      <a:pt x="222461" y="373032"/>
                      <a:pt x="222461" y="372963"/>
                      <a:pt x="222392" y="372963"/>
                    </a:cubicBezTo>
                    <a:cubicBezTo>
                      <a:pt x="222323" y="372825"/>
                      <a:pt x="222184" y="372687"/>
                      <a:pt x="222115" y="372480"/>
                    </a:cubicBezTo>
                    <a:cubicBezTo>
                      <a:pt x="222115" y="372411"/>
                      <a:pt x="222046" y="372411"/>
                      <a:pt x="222046" y="372342"/>
                    </a:cubicBezTo>
                    <a:cubicBezTo>
                      <a:pt x="222046" y="372273"/>
                      <a:pt x="221977" y="372273"/>
                      <a:pt x="221977" y="372204"/>
                    </a:cubicBezTo>
                    <a:lnTo>
                      <a:pt x="221908" y="372066"/>
                    </a:lnTo>
                    <a:cubicBezTo>
                      <a:pt x="221908" y="372066"/>
                      <a:pt x="221908" y="372066"/>
                      <a:pt x="221908" y="372066"/>
                    </a:cubicBezTo>
                    <a:cubicBezTo>
                      <a:pt x="221908" y="372066"/>
                      <a:pt x="221908" y="371996"/>
                      <a:pt x="221839" y="371996"/>
                    </a:cubicBezTo>
                    <a:cubicBezTo>
                      <a:pt x="221839" y="371996"/>
                      <a:pt x="221839" y="371927"/>
                      <a:pt x="221770" y="371927"/>
                    </a:cubicBezTo>
                    <a:cubicBezTo>
                      <a:pt x="221632" y="371651"/>
                      <a:pt x="221494" y="371375"/>
                      <a:pt x="221287" y="371168"/>
                    </a:cubicBezTo>
                    <a:lnTo>
                      <a:pt x="221287" y="371168"/>
                    </a:lnTo>
                    <a:cubicBezTo>
                      <a:pt x="221218" y="371030"/>
                      <a:pt x="221149" y="370892"/>
                      <a:pt x="221080" y="370754"/>
                    </a:cubicBezTo>
                    <a:lnTo>
                      <a:pt x="221080" y="370754"/>
                    </a:lnTo>
                    <a:cubicBezTo>
                      <a:pt x="221080" y="370754"/>
                      <a:pt x="221080" y="370754"/>
                      <a:pt x="221080" y="370754"/>
                    </a:cubicBezTo>
                    <a:cubicBezTo>
                      <a:pt x="221080" y="370754"/>
                      <a:pt x="221011" y="370685"/>
                      <a:pt x="221011" y="370685"/>
                    </a:cubicBezTo>
                    <a:cubicBezTo>
                      <a:pt x="220942" y="370478"/>
                      <a:pt x="220804" y="370340"/>
                      <a:pt x="220735" y="370133"/>
                    </a:cubicBezTo>
                    <a:cubicBezTo>
                      <a:pt x="220735" y="370133"/>
                      <a:pt x="220735" y="370133"/>
                      <a:pt x="220735" y="370063"/>
                    </a:cubicBezTo>
                    <a:cubicBezTo>
                      <a:pt x="220666" y="369994"/>
                      <a:pt x="220666" y="369856"/>
                      <a:pt x="220597" y="369787"/>
                    </a:cubicBezTo>
                    <a:lnTo>
                      <a:pt x="220528" y="369718"/>
                    </a:lnTo>
                    <a:cubicBezTo>
                      <a:pt x="220459" y="369649"/>
                      <a:pt x="220459" y="369580"/>
                      <a:pt x="220390" y="369511"/>
                    </a:cubicBezTo>
                    <a:cubicBezTo>
                      <a:pt x="220390" y="369442"/>
                      <a:pt x="220321" y="369442"/>
                      <a:pt x="220321" y="369373"/>
                    </a:cubicBezTo>
                    <a:cubicBezTo>
                      <a:pt x="220251" y="369235"/>
                      <a:pt x="220182" y="369097"/>
                      <a:pt x="220113" y="369028"/>
                    </a:cubicBezTo>
                    <a:cubicBezTo>
                      <a:pt x="220113" y="369028"/>
                      <a:pt x="220113" y="368959"/>
                      <a:pt x="220044" y="368959"/>
                    </a:cubicBezTo>
                    <a:cubicBezTo>
                      <a:pt x="220044" y="368890"/>
                      <a:pt x="219975" y="368821"/>
                      <a:pt x="219975" y="368752"/>
                    </a:cubicBezTo>
                    <a:cubicBezTo>
                      <a:pt x="219837" y="368476"/>
                      <a:pt x="219699" y="368269"/>
                      <a:pt x="219630" y="367992"/>
                    </a:cubicBezTo>
                    <a:lnTo>
                      <a:pt x="219630" y="367992"/>
                    </a:lnTo>
                    <a:cubicBezTo>
                      <a:pt x="219492" y="367716"/>
                      <a:pt x="219354" y="367440"/>
                      <a:pt x="219216" y="367164"/>
                    </a:cubicBezTo>
                    <a:lnTo>
                      <a:pt x="219216" y="367164"/>
                    </a:lnTo>
                    <a:cubicBezTo>
                      <a:pt x="219147" y="366957"/>
                      <a:pt x="219009" y="366819"/>
                      <a:pt x="218940" y="366612"/>
                    </a:cubicBezTo>
                    <a:cubicBezTo>
                      <a:pt x="218940" y="366612"/>
                      <a:pt x="218940" y="366543"/>
                      <a:pt x="218871" y="366543"/>
                    </a:cubicBezTo>
                    <a:cubicBezTo>
                      <a:pt x="218733" y="366266"/>
                      <a:pt x="218664" y="365990"/>
                      <a:pt x="218526" y="365783"/>
                    </a:cubicBezTo>
                    <a:cubicBezTo>
                      <a:pt x="218526" y="365783"/>
                      <a:pt x="218526" y="365714"/>
                      <a:pt x="218457" y="365714"/>
                    </a:cubicBezTo>
                    <a:cubicBezTo>
                      <a:pt x="218388" y="365576"/>
                      <a:pt x="218318" y="365438"/>
                      <a:pt x="218249" y="365300"/>
                    </a:cubicBezTo>
                    <a:cubicBezTo>
                      <a:pt x="218249" y="365231"/>
                      <a:pt x="218180" y="365231"/>
                      <a:pt x="218180" y="365162"/>
                    </a:cubicBezTo>
                    <a:cubicBezTo>
                      <a:pt x="218111" y="365093"/>
                      <a:pt x="218111" y="364955"/>
                      <a:pt x="218042" y="364886"/>
                    </a:cubicBezTo>
                    <a:lnTo>
                      <a:pt x="217973" y="364748"/>
                    </a:lnTo>
                    <a:cubicBezTo>
                      <a:pt x="217973" y="364748"/>
                      <a:pt x="217973" y="364748"/>
                      <a:pt x="217973" y="364748"/>
                    </a:cubicBezTo>
                    <a:cubicBezTo>
                      <a:pt x="217973" y="364748"/>
                      <a:pt x="217973" y="364679"/>
                      <a:pt x="217904" y="364679"/>
                    </a:cubicBezTo>
                    <a:cubicBezTo>
                      <a:pt x="217835" y="364472"/>
                      <a:pt x="217697" y="364195"/>
                      <a:pt x="217628" y="363988"/>
                    </a:cubicBezTo>
                    <a:cubicBezTo>
                      <a:pt x="217628" y="363988"/>
                      <a:pt x="217628" y="363919"/>
                      <a:pt x="217628" y="363919"/>
                    </a:cubicBezTo>
                    <a:cubicBezTo>
                      <a:pt x="217628" y="363850"/>
                      <a:pt x="217559" y="363781"/>
                      <a:pt x="217559" y="363712"/>
                    </a:cubicBezTo>
                    <a:cubicBezTo>
                      <a:pt x="217490" y="363574"/>
                      <a:pt x="217421" y="363436"/>
                      <a:pt x="217421" y="363298"/>
                    </a:cubicBezTo>
                    <a:lnTo>
                      <a:pt x="217352" y="363229"/>
                    </a:lnTo>
                    <a:cubicBezTo>
                      <a:pt x="217352" y="363229"/>
                      <a:pt x="217352" y="363229"/>
                      <a:pt x="217352" y="363160"/>
                    </a:cubicBezTo>
                    <a:cubicBezTo>
                      <a:pt x="217352" y="363160"/>
                      <a:pt x="217352" y="363160"/>
                      <a:pt x="217352" y="363091"/>
                    </a:cubicBezTo>
                    <a:cubicBezTo>
                      <a:pt x="217352" y="363022"/>
                      <a:pt x="217283" y="362953"/>
                      <a:pt x="217283" y="362884"/>
                    </a:cubicBezTo>
                    <a:cubicBezTo>
                      <a:pt x="217214" y="362677"/>
                      <a:pt x="217076" y="362470"/>
                      <a:pt x="217007" y="362193"/>
                    </a:cubicBezTo>
                    <a:lnTo>
                      <a:pt x="217007" y="362193"/>
                    </a:lnTo>
                    <a:cubicBezTo>
                      <a:pt x="216938" y="361986"/>
                      <a:pt x="216869" y="361848"/>
                      <a:pt x="216800" y="361641"/>
                    </a:cubicBezTo>
                    <a:cubicBezTo>
                      <a:pt x="216800" y="361572"/>
                      <a:pt x="216800" y="361572"/>
                      <a:pt x="216731" y="361503"/>
                    </a:cubicBezTo>
                    <a:lnTo>
                      <a:pt x="216731" y="361503"/>
                    </a:lnTo>
                    <a:cubicBezTo>
                      <a:pt x="216731" y="361434"/>
                      <a:pt x="216662" y="361365"/>
                      <a:pt x="216662" y="361365"/>
                    </a:cubicBezTo>
                    <a:cubicBezTo>
                      <a:pt x="216593" y="361158"/>
                      <a:pt x="216524" y="360951"/>
                      <a:pt x="216455" y="360744"/>
                    </a:cubicBezTo>
                    <a:cubicBezTo>
                      <a:pt x="216455" y="360675"/>
                      <a:pt x="216385" y="360606"/>
                      <a:pt x="216385" y="360537"/>
                    </a:cubicBezTo>
                    <a:cubicBezTo>
                      <a:pt x="216385" y="360468"/>
                      <a:pt x="216316" y="360398"/>
                      <a:pt x="216316" y="360329"/>
                    </a:cubicBezTo>
                    <a:cubicBezTo>
                      <a:pt x="216316" y="360260"/>
                      <a:pt x="216316" y="360260"/>
                      <a:pt x="216247" y="360191"/>
                    </a:cubicBezTo>
                    <a:cubicBezTo>
                      <a:pt x="216178" y="359984"/>
                      <a:pt x="216109" y="359708"/>
                      <a:pt x="216040" y="359501"/>
                    </a:cubicBezTo>
                    <a:cubicBezTo>
                      <a:pt x="216040" y="359501"/>
                      <a:pt x="216040" y="359501"/>
                      <a:pt x="216040" y="359432"/>
                    </a:cubicBezTo>
                    <a:cubicBezTo>
                      <a:pt x="215971" y="359225"/>
                      <a:pt x="215902" y="359018"/>
                      <a:pt x="215833" y="358811"/>
                    </a:cubicBezTo>
                    <a:lnTo>
                      <a:pt x="215833" y="358811"/>
                    </a:lnTo>
                    <a:lnTo>
                      <a:pt x="215833" y="358811"/>
                    </a:lnTo>
                    <a:cubicBezTo>
                      <a:pt x="215833" y="358811"/>
                      <a:pt x="215833" y="358811"/>
                      <a:pt x="215833" y="358811"/>
                    </a:cubicBezTo>
                    <a:lnTo>
                      <a:pt x="215833" y="358811"/>
                    </a:lnTo>
                    <a:cubicBezTo>
                      <a:pt x="215833" y="358742"/>
                      <a:pt x="215833" y="358742"/>
                      <a:pt x="215833" y="358673"/>
                    </a:cubicBezTo>
                    <a:cubicBezTo>
                      <a:pt x="215833" y="358604"/>
                      <a:pt x="215764" y="358535"/>
                      <a:pt x="215764" y="358465"/>
                    </a:cubicBezTo>
                    <a:cubicBezTo>
                      <a:pt x="215695" y="358258"/>
                      <a:pt x="215626" y="358051"/>
                      <a:pt x="215557" y="357775"/>
                    </a:cubicBezTo>
                    <a:lnTo>
                      <a:pt x="215557" y="357775"/>
                    </a:lnTo>
                    <a:cubicBezTo>
                      <a:pt x="215557" y="357706"/>
                      <a:pt x="215488" y="357637"/>
                      <a:pt x="215488" y="357499"/>
                    </a:cubicBezTo>
                    <a:cubicBezTo>
                      <a:pt x="215488" y="357499"/>
                      <a:pt x="215488" y="357499"/>
                      <a:pt x="215488" y="357430"/>
                    </a:cubicBezTo>
                    <a:cubicBezTo>
                      <a:pt x="215419" y="357292"/>
                      <a:pt x="215419" y="357154"/>
                      <a:pt x="215350" y="357016"/>
                    </a:cubicBezTo>
                    <a:cubicBezTo>
                      <a:pt x="215350" y="356947"/>
                      <a:pt x="215281" y="356878"/>
                      <a:pt x="215281" y="356740"/>
                    </a:cubicBezTo>
                    <a:cubicBezTo>
                      <a:pt x="215212" y="356463"/>
                      <a:pt x="215143" y="356187"/>
                      <a:pt x="215074" y="355911"/>
                    </a:cubicBezTo>
                    <a:cubicBezTo>
                      <a:pt x="215074" y="355911"/>
                      <a:pt x="215074" y="355911"/>
                      <a:pt x="215074" y="355842"/>
                    </a:cubicBezTo>
                    <a:cubicBezTo>
                      <a:pt x="215005" y="355566"/>
                      <a:pt x="214936" y="355290"/>
                      <a:pt x="214867" y="354945"/>
                    </a:cubicBezTo>
                    <a:lnTo>
                      <a:pt x="214867" y="354945"/>
                    </a:lnTo>
                    <a:cubicBezTo>
                      <a:pt x="214798" y="354669"/>
                      <a:pt x="214729" y="354323"/>
                      <a:pt x="214660" y="354047"/>
                    </a:cubicBezTo>
                    <a:cubicBezTo>
                      <a:pt x="214660" y="354047"/>
                      <a:pt x="214660" y="354047"/>
                      <a:pt x="214660" y="354047"/>
                    </a:cubicBezTo>
                    <a:cubicBezTo>
                      <a:pt x="214591" y="353909"/>
                      <a:pt x="214591" y="353702"/>
                      <a:pt x="214521" y="353564"/>
                    </a:cubicBezTo>
                    <a:lnTo>
                      <a:pt x="214521" y="353426"/>
                    </a:lnTo>
                    <a:cubicBezTo>
                      <a:pt x="214521" y="353357"/>
                      <a:pt x="214521" y="353357"/>
                      <a:pt x="214521" y="353288"/>
                    </a:cubicBezTo>
                    <a:cubicBezTo>
                      <a:pt x="214452" y="353081"/>
                      <a:pt x="214452" y="352874"/>
                      <a:pt x="214383" y="352735"/>
                    </a:cubicBezTo>
                    <a:cubicBezTo>
                      <a:pt x="214383" y="352735"/>
                      <a:pt x="214383" y="352735"/>
                      <a:pt x="214383" y="352735"/>
                    </a:cubicBezTo>
                    <a:cubicBezTo>
                      <a:pt x="214383" y="352666"/>
                      <a:pt x="214314" y="352528"/>
                      <a:pt x="214314" y="352459"/>
                    </a:cubicBezTo>
                    <a:lnTo>
                      <a:pt x="214314" y="352390"/>
                    </a:lnTo>
                    <a:cubicBezTo>
                      <a:pt x="214314" y="352252"/>
                      <a:pt x="214245" y="352114"/>
                      <a:pt x="214245" y="351976"/>
                    </a:cubicBezTo>
                    <a:cubicBezTo>
                      <a:pt x="214245" y="351976"/>
                      <a:pt x="214245" y="351976"/>
                      <a:pt x="214245" y="351907"/>
                    </a:cubicBezTo>
                    <a:cubicBezTo>
                      <a:pt x="214176" y="351700"/>
                      <a:pt x="214176" y="351562"/>
                      <a:pt x="214107" y="351355"/>
                    </a:cubicBezTo>
                    <a:cubicBezTo>
                      <a:pt x="214107" y="351355"/>
                      <a:pt x="214107" y="351286"/>
                      <a:pt x="214107" y="351286"/>
                    </a:cubicBezTo>
                    <a:lnTo>
                      <a:pt x="214107" y="351286"/>
                    </a:lnTo>
                    <a:cubicBezTo>
                      <a:pt x="214038" y="351010"/>
                      <a:pt x="213969" y="350733"/>
                      <a:pt x="213969" y="350457"/>
                    </a:cubicBezTo>
                    <a:cubicBezTo>
                      <a:pt x="213969" y="350388"/>
                      <a:pt x="213969" y="350388"/>
                      <a:pt x="213969" y="350319"/>
                    </a:cubicBezTo>
                    <a:lnTo>
                      <a:pt x="213969" y="350319"/>
                    </a:lnTo>
                    <a:lnTo>
                      <a:pt x="213969" y="350181"/>
                    </a:lnTo>
                    <a:cubicBezTo>
                      <a:pt x="213900" y="349974"/>
                      <a:pt x="213900" y="349767"/>
                      <a:pt x="213831" y="349560"/>
                    </a:cubicBezTo>
                    <a:cubicBezTo>
                      <a:pt x="213831" y="349560"/>
                      <a:pt x="213831" y="349560"/>
                      <a:pt x="213831" y="349560"/>
                    </a:cubicBezTo>
                    <a:cubicBezTo>
                      <a:pt x="213762" y="349284"/>
                      <a:pt x="213693" y="348939"/>
                      <a:pt x="213693" y="348662"/>
                    </a:cubicBezTo>
                    <a:lnTo>
                      <a:pt x="213693" y="348662"/>
                    </a:lnTo>
                    <a:cubicBezTo>
                      <a:pt x="213624" y="348386"/>
                      <a:pt x="213624" y="348041"/>
                      <a:pt x="213555" y="347765"/>
                    </a:cubicBezTo>
                    <a:cubicBezTo>
                      <a:pt x="213555" y="347765"/>
                      <a:pt x="213555" y="347765"/>
                      <a:pt x="213555" y="347765"/>
                    </a:cubicBezTo>
                    <a:cubicBezTo>
                      <a:pt x="213555" y="347558"/>
                      <a:pt x="213486" y="347420"/>
                      <a:pt x="213486" y="347213"/>
                    </a:cubicBezTo>
                    <a:lnTo>
                      <a:pt x="213486" y="347213"/>
                    </a:lnTo>
                    <a:cubicBezTo>
                      <a:pt x="213486" y="347213"/>
                      <a:pt x="213486" y="347144"/>
                      <a:pt x="213486" y="347144"/>
                    </a:cubicBezTo>
                    <a:cubicBezTo>
                      <a:pt x="213486" y="347075"/>
                      <a:pt x="213486" y="347075"/>
                      <a:pt x="213486" y="347006"/>
                    </a:cubicBezTo>
                    <a:cubicBezTo>
                      <a:pt x="213486" y="346798"/>
                      <a:pt x="213417" y="346522"/>
                      <a:pt x="213417" y="346315"/>
                    </a:cubicBezTo>
                    <a:lnTo>
                      <a:pt x="213417" y="346246"/>
                    </a:lnTo>
                    <a:cubicBezTo>
                      <a:pt x="213417" y="346177"/>
                      <a:pt x="213417" y="346177"/>
                      <a:pt x="213417" y="346108"/>
                    </a:cubicBezTo>
                    <a:cubicBezTo>
                      <a:pt x="213417" y="346108"/>
                      <a:pt x="213417" y="346108"/>
                      <a:pt x="213417" y="346108"/>
                    </a:cubicBezTo>
                    <a:cubicBezTo>
                      <a:pt x="213417" y="345901"/>
                      <a:pt x="213348" y="345625"/>
                      <a:pt x="213348" y="345418"/>
                    </a:cubicBezTo>
                    <a:cubicBezTo>
                      <a:pt x="213348" y="345418"/>
                      <a:pt x="213348" y="345349"/>
                      <a:pt x="213348" y="345349"/>
                    </a:cubicBezTo>
                    <a:cubicBezTo>
                      <a:pt x="213348" y="345280"/>
                      <a:pt x="213348" y="345211"/>
                      <a:pt x="213348" y="345073"/>
                    </a:cubicBezTo>
                    <a:lnTo>
                      <a:pt x="213348" y="345073"/>
                    </a:lnTo>
                    <a:cubicBezTo>
                      <a:pt x="213348" y="344934"/>
                      <a:pt x="213348" y="344865"/>
                      <a:pt x="213279" y="344727"/>
                    </a:cubicBezTo>
                    <a:cubicBezTo>
                      <a:pt x="213279" y="344727"/>
                      <a:pt x="213279" y="344658"/>
                      <a:pt x="213279" y="344658"/>
                    </a:cubicBezTo>
                    <a:cubicBezTo>
                      <a:pt x="213279" y="344451"/>
                      <a:pt x="213210" y="344313"/>
                      <a:pt x="213210" y="344106"/>
                    </a:cubicBezTo>
                    <a:lnTo>
                      <a:pt x="213210" y="344106"/>
                    </a:lnTo>
                    <a:cubicBezTo>
                      <a:pt x="213210" y="344106"/>
                      <a:pt x="213210" y="344106"/>
                      <a:pt x="213210" y="344106"/>
                    </a:cubicBezTo>
                    <a:cubicBezTo>
                      <a:pt x="213210" y="344037"/>
                      <a:pt x="213210" y="343899"/>
                      <a:pt x="213210" y="343830"/>
                    </a:cubicBezTo>
                    <a:lnTo>
                      <a:pt x="213210" y="343761"/>
                    </a:lnTo>
                    <a:cubicBezTo>
                      <a:pt x="213210" y="343554"/>
                      <a:pt x="213210" y="343347"/>
                      <a:pt x="213141" y="343209"/>
                    </a:cubicBezTo>
                    <a:cubicBezTo>
                      <a:pt x="213141" y="343140"/>
                      <a:pt x="213141" y="343140"/>
                      <a:pt x="213141" y="343071"/>
                    </a:cubicBezTo>
                    <a:lnTo>
                      <a:pt x="213141" y="343071"/>
                    </a:lnTo>
                    <a:cubicBezTo>
                      <a:pt x="213141" y="342794"/>
                      <a:pt x="213072" y="342518"/>
                      <a:pt x="213072" y="342242"/>
                    </a:cubicBezTo>
                    <a:lnTo>
                      <a:pt x="213072" y="342242"/>
                    </a:lnTo>
                    <a:cubicBezTo>
                      <a:pt x="213072" y="342035"/>
                      <a:pt x="213003" y="341759"/>
                      <a:pt x="213003" y="341552"/>
                    </a:cubicBezTo>
                    <a:cubicBezTo>
                      <a:pt x="213003" y="341483"/>
                      <a:pt x="213003" y="341414"/>
                      <a:pt x="213003" y="341276"/>
                    </a:cubicBezTo>
                    <a:cubicBezTo>
                      <a:pt x="213003" y="340999"/>
                      <a:pt x="213003" y="340723"/>
                      <a:pt x="212934" y="340447"/>
                    </a:cubicBezTo>
                    <a:cubicBezTo>
                      <a:pt x="212934" y="340240"/>
                      <a:pt x="212934" y="339964"/>
                      <a:pt x="212934" y="339757"/>
                    </a:cubicBezTo>
                    <a:cubicBezTo>
                      <a:pt x="212934" y="339757"/>
                      <a:pt x="212934" y="339757"/>
                      <a:pt x="212934" y="339757"/>
                    </a:cubicBezTo>
                    <a:cubicBezTo>
                      <a:pt x="212934" y="339619"/>
                      <a:pt x="212934" y="339412"/>
                      <a:pt x="212934" y="339274"/>
                    </a:cubicBezTo>
                    <a:cubicBezTo>
                      <a:pt x="212934" y="339274"/>
                      <a:pt x="212934" y="339274"/>
                      <a:pt x="212934" y="339204"/>
                    </a:cubicBezTo>
                    <a:cubicBezTo>
                      <a:pt x="212036" y="338376"/>
                      <a:pt x="211967" y="338238"/>
                      <a:pt x="212036" y="338031"/>
                    </a:cubicBezTo>
                    <a:lnTo>
                      <a:pt x="212036" y="338031"/>
                    </a:lnTo>
                    <a:close/>
                  </a:path>
                </a:pathLst>
              </a:custGeom>
              <a:solidFill>
                <a:srgbClr val="E293E0"/>
              </a:solidFill>
              <a:ln w="6856"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614C91F-AAE2-FED6-0C65-84475231CE00}"/>
                  </a:ext>
                </a:extLst>
              </p:cNvPr>
              <p:cNvSpPr/>
              <p:nvPr/>
            </p:nvSpPr>
            <p:spPr>
              <a:xfrm>
                <a:off x="6893969" y="3261718"/>
                <a:ext cx="172572" cy="172526"/>
              </a:xfrm>
              <a:custGeom>
                <a:avLst/>
                <a:gdLst>
                  <a:gd name="connsiteX0" fmla="*/ 43277 w 172572"/>
                  <a:gd name="connsiteY0" fmla="*/ 11656 h 172526"/>
                  <a:gd name="connsiteX1" fmla="*/ 161121 w 172572"/>
                  <a:gd name="connsiteY1" fmla="*/ 43205 h 172526"/>
                  <a:gd name="connsiteX2" fmla="*/ 129572 w 172572"/>
                  <a:gd name="connsiteY2" fmla="*/ 161050 h 172526"/>
                  <a:gd name="connsiteX3" fmla="*/ 129572 w 172572"/>
                  <a:gd name="connsiteY3" fmla="*/ 161050 h 172526"/>
                  <a:gd name="connsiteX4" fmla="*/ 11728 w 172572"/>
                  <a:gd name="connsiteY4" fmla="*/ 129500 h 172526"/>
                  <a:gd name="connsiteX5" fmla="*/ 11728 w 172572"/>
                  <a:gd name="connsiteY5" fmla="*/ 129500 h 172526"/>
                  <a:gd name="connsiteX6" fmla="*/ 43277 w 172572"/>
                  <a:gd name="connsiteY6" fmla="*/ 11656 h 17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72" h="172526">
                    <a:moveTo>
                      <a:pt x="43277" y="11656"/>
                    </a:moveTo>
                    <a:cubicBezTo>
                      <a:pt x="84560" y="-12161"/>
                      <a:pt x="137304" y="1991"/>
                      <a:pt x="161121" y="43205"/>
                    </a:cubicBezTo>
                    <a:cubicBezTo>
                      <a:pt x="184939" y="84489"/>
                      <a:pt x="170786" y="137232"/>
                      <a:pt x="129572" y="161050"/>
                    </a:cubicBezTo>
                    <a:lnTo>
                      <a:pt x="129572" y="161050"/>
                    </a:lnTo>
                    <a:cubicBezTo>
                      <a:pt x="88288" y="184867"/>
                      <a:pt x="35545" y="170715"/>
                      <a:pt x="11728" y="129500"/>
                    </a:cubicBezTo>
                    <a:lnTo>
                      <a:pt x="11728" y="129500"/>
                    </a:lnTo>
                    <a:cubicBezTo>
                      <a:pt x="-12159" y="88217"/>
                      <a:pt x="1994" y="35473"/>
                      <a:pt x="43277" y="11656"/>
                    </a:cubicBezTo>
                    <a:close/>
                  </a:path>
                </a:pathLst>
              </a:custGeom>
              <a:solidFill>
                <a:srgbClr val="8CD3FC"/>
              </a:solidFill>
              <a:ln w="6856"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9522127-6FE7-6168-A0A6-6D6ECF189B49}"/>
                  </a:ext>
                </a:extLst>
              </p:cNvPr>
              <p:cNvSpPr/>
              <p:nvPr/>
            </p:nvSpPr>
            <p:spPr>
              <a:xfrm>
                <a:off x="6893984" y="3320090"/>
                <a:ext cx="172589" cy="114185"/>
              </a:xfrm>
              <a:custGeom>
                <a:avLst/>
                <a:gdLst>
                  <a:gd name="connsiteX0" fmla="*/ 4741 w 172589"/>
                  <a:gd name="connsiteY0" fmla="*/ 94 h 114185"/>
                  <a:gd name="connsiteX1" fmla="*/ 115 w 172589"/>
                  <a:gd name="connsiteY1" fmla="*/ 27984 h 114185"/>
                  <a:gd name="connsiteX2" fmla="*/ 86410 w 172589"/>
                  <a:gd name="connsiteY2" fmla="*/ 114279 h 114185"/>
                  <a:gd name="connsiteX3" fmla="*/ 86410 w 172589"/>
                  <a:gd name="connsiteY3" fmla="*/ 114279 h 114185"/>
                  <a:gd name="connsiteX4" fmla="*/ 172705 w 172589"/>
                  <a:gd name="connsiteY4" fmla="*/ 27984 h 114185"/>
                  <a:gd name="connsiteX5" fmla="*/ 172705 w 172589"/>
                  <a:gd name="connsiteY5" fmla="*/ 27984 h 114185"/>
                  <a:gd name="connsiteX6" fmla="*/ 168080 w 172589"/>
                  <a:gd name="connsiteY6" fmla="*/ 94 h 114185"/>
                  <a:gd name="connsiteX7" fmla="*/ 86410 w 172589"/>
                  <a:gd name="connsiteY7" fmla="*/ 58498 h 114185"/>
                  <a:gd name="connsiteX8" fmla="*/ 4741 w 172589"/>
                  <a:gd name="connsiteY8" fmla="*/ 94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14185">
                    <a:moveTo>
                      <a:pt x="4741" y="94"/>
                    </a:moveTo>
                    <a:cubicBezTo>
                      <a:pt x="1703" y="9069"/>
                      <a:pt x="115" y="18527"/>
                      <a:pt x="115" y="27984"/>
                    </a:cubicBezTo>
                    <a:cubicBezTo>
                      <a:pt x="115" y="75619"/>
                      <a:pt x="38775" y="114279"/>
                      <a:pt x="86410" y="114279"/>
                    </a:cubicBezTo>
                    <a:cubicBezTo>
                      <a:pt x="86410" y="114279"/>
                      <a:pt x="86410" y="114279"/>
                      <a:pt x="86410" y="114279"/>
                    </a:cubicBezTo>
                    <a:cubicBezTo>
                      <a:pt x="134045" y="114279"/>
                      <a:pt x="172705" y="75619"/>
                      <a:pt x="172705" y="27984"/>
                    </a:cubicBezTo>
                    <a:cubicBezTo>
                      <a:pt x="172705" y="27984"/>
                      <a:pt x="172705" y="27984"/>
                      <a:pt x="172705" y="27984"/>
                    </a:cubicBezTo>
                    <a:cubicBezTo>
                      <a:pt x="172705" y="18527"/>
                      <a:pt x="171117" y="9069"/>
                      <a:pt x="168080" y="94"/>
                    </a:cubicBezTo>
                    <a:cubicBezTo>
                      <a:pt x="156136" y="35026"/>
                      <a:pt x="123344" y="58498"/>
                      <a:pt x="86410" y="58498"/>
                    </a:cubicBezTo>
                    <a:cubicBezTo>
                      <a:pt x="49476" y="58498"/>
                      <a:pt x="16684" y="35026"/>
                      <a:pt x="4741" y="94"/>
                    </a:cubicBezTo>
                    <a:close/>
                  </a:path>
                </a:pathLst>
              </a:custGeom>
              <a:solidFill>
                <a:srgbClr val="82C1FC"/>
              </a:solidFill>
              <a:ln w="6856"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BB72CDC-AF83-F403-1399-C9E59FACF9C8}"/>
                  </a:ext>
                </a:extLst>
              </p:cNvPr>
              <p:cNvSpPr/>
              <p:nvPr/>
            </p:nvSpPr>
            <p:spPr>
              <a:xfrm>
                <a:off x="6641298" y="3407590"/>
                <a:ext cx="172572" cy="172526"/>
              </a:xfrm>
              <a:custGeom>
                <a:avLst/>
                <a:gdLst>
                  <a:gd name="connsiteX0" fmla="*/ 43239 w 172572"/>
                  <a:gd name="connsiteY0" fmla="*/ 11678 h 172526"/>
                  <a:gd name="connsiteX1" fmla="*/ 161083 w 172572"/>
                  <a:gd name="connsiteY1" fmla="*/ 43228 h 172526"/>
                  <a:gd name="connsiteX2" fmla="*/ 129533 w 172572"/>
                  <a:gd name="connsiteY2" fmla="*/ 161072 h 172526"/>
                  <a:gd name="connsiteX3" fmla="*/ 129533 w 172572"/>
                  <a:gd name="connsiteY3" fmla="*/ 161072 h 172526"/>
                  <a:gd name="connsiteX4" fmla="*/ 11689 w 172572"/>
                  <a:gd name="connsiteY4" fmla="*/ 129522 h 172526"/>
                  <a:gd name="connsiteX5" fmla="*/ 11689 w 172572"/>
                  <a:gd name="connsiteY5" fmla="*/ 129522 h 172526"/>
                  <a:gd name="connsiteX6" fmla="*/ 43239 w 172572"/>
                  <a:gd name="connsiteY6" fmla="*/ 11678 h 172526"/>
                  <a:gd name="connsiteX7" fmla="*/ 43239 w 172572"/>
                  <a:gd name="connsiteY7" fmla="*/ 11678 h 17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72" h="172526">
                    <a:moveTo>
                      <a:pt x="43239" y="11678"/>
                    </a:moveTo>
                    <a:cubicBezTo>
                      <a:pt x="84522" y="-12139"/>
                      <a:pt x="137266" y="2013"/>
                      <a:pt x="161083" y="43228"/>
                    </a:cubicBezTo>
                    <a:cubicBezTo>
                      <a:pt x="184900" y="84511"/>
                      <a:pt x="170748" y="137254"/>
                      <a:pt x="129533" y="161072"/>
                    </a:cubicBezTo>
                    <a:lnTo>
                      <a:pt x="129533" y="161072"/>
                    </a:lnTo>
                    <a:cubicBezTo>
                      <a:pt x="88250" y="184889"/>
                      <a:pt x="35507" y="170737"/>
                      <a:pt x="11689" y="129522"/>
                    </a:cubicBezTo>
                    <a:lnTo>
                      <a:pt x="11689" y="129522"/>
                    </a:lnTo>
                    <a:cubicBezTo>
                      <a:pt x="-12197" y="88239"/>
                      <a:pt x="1955" y="35496"/>
                      <a:pt x="43239" y="11678"/>
                    </a:cubicBezTo>
                    <a:lnTo>
                      <a:pt x="43239" y="11678"/>
                    </a:lnTo>
                    <a:close/>
                  </a:path>
                </a:pathLst>
              </a:custGeom>
              <a:solidFill>
                <a:srgbClr val="8CD3FC"/>
              </a:solidFill>
              <a:ln w="6856"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FB7B3E8-5860-0D2D-F261-AFB8D1CED5E4}"/>
                  </a:ext>
                </a:extLst>
              </p:cNvPr>
              <p:cNvSpPr/>
              <p:nvPr/>
            </p:nvSpPr>
            <p:spPr>
              <a:xfrm>
                <a:off x="6641312" y="3465963"/>
                <a:ext cx="172589" cy="114185"/>
              </a:xfrm>
              <a:custGeom>
                <a:avLst/>
                <a:gdLst>
                  <a:gd name="connsiteX0" fmla="*/ 4702 w 172589"/>
                  <a:gd name="connsiteY0" fmla="*/ 116 h 114185"/>
                  <a:gd name="connsiteX1" fmla="*/ 77 w 172589"/>
                  <a:gd name="connsiteY1" fmla="*/ 28007 h 114185"/>
                  <a:gd name="connsiteX2" fmla="*/ 86372 w 172589"/>
                  <a:gd name="connsiteY2" fmla="*/ 114301 h 114185"/>
                  <a:gd name="connsiteX3" fmla="*/ 86372 w 172589"/>
                  <a:gd name="connsiteY3" fmla="*/ 114301 h 114185"/>
                  <a:gd name="connsiteX4" fmla="*/ 172667 w 172589"/>
                  <a:gd name="connsiteY4" fmla="*/ 28007 h 114185"/>
                  <a:gd name="connsiteX5" fmla="*/ 172667 w 172589"/>
                  <a:gd name="connsiteY5" fmla="*/ 28007 h 114185"/>
                  <a:gd name="connsiteX6" fmla="*/ 168041 w 172589"/>
                  <a:gd name="connsiteY6" fmla="*/ 116 h 114185"/>
                  <a:gd name="connsiteX7" fmla="*/ 86372 w 172589"/>
                  <a:gd name="connsiteY7" fmla="*/ 58520 h 114185"/>
                  <a:gd name="connsiteX8" fmla="*/ 4702 w 172589"/>
                  <a:gd name="connsiteY8" fmla="*/ 116 h 114185"/>
                  <a:gd name="connsiteX9" fmla="*/ 4702 w 172589"/>
                  <a:gd name="connsiteY9" fmla="*/ 116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02" y="116"/>
                    </a:moveTo>
                    <a:cubicBezTo>
                      <a:pt x="1665" y="9091"/>
                      <a:pt x="77" y="18549"/>
                      <a:pt x="77" y="28007"/>
                    </a:cubicBezTo>
                    <a:cubicBezTo>
                      <a:pt x="77" y="75641"/>
                      <a:pt x="38737" y="114301"/>
                      <a:pt x="86372" y="114301"/>
                    </a:cubicBezTo>
                    <a:cubicBezTo>
                      <a:pt x="86372" y="114301"/>
                      <a:pt x="86372" y="114301"/>
                      <a:pt x="86372" y="114301"/>
                    </a:cubicBezTo>
                    <a:cubicBezTo>
                      <a:pt x="134007" y="114301"/>
                      <a:pt x="172667" y="75641"/>
                      <a:pt x="172667" y="28007"/>
                    </a:cubicBezTo>
                    <a:cubicBezTo>
                      <a:pt x="172667" y="28007"/>
                      <a:pt x="172667" y="28007"/>
                      <a:pt x="172667" y="28007"/>
                    </a:cubicBezTo>
                    <a:cubicBezTo>
                      <a:pt x="172667" y="18549"/>
                      <a:pt x="171079" y="9091"/>
                      <a:pt x="168041" y="116"/>
                    </a:cubicBezTo>
                    <a:cubicBezTo>
                      <a:pt x="156098" y="35048"/>
                      <a:pt x="123306" y="58520"/>
                      <a:pt x="86372" y="58520"/>
                    </a:cubicBezTo>
                    <a:cubicBezTo>
                      <a:pt x="49438" y="58520"/>
                      <a:pt x="16646" y="35048"/>
                      <a:pt x="4702" y="116"/>
                    </a:cubicBezTo>
                    <a:lnTo>
                      <a:pt x="4702" y="116"/>
                    </a:lnTo>
                    <a:close/>
                  </a:path>
                </a:pathLst>
              </a:custGeom>
              <a:solidFill>
                <a:srgbClr val="82C1FC"/>
              </a:solidFill>
              <a:ln w="6856"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934774A-F00B-3A26-367E-DE56AB4CE928}"/>
                  </a:ext>
                </a:extLst>
              </p:cNvPr>
              <p:cNvSpPr/>
              <p:nvPr/>
            </p:nvSpPr>
            <p:spPr>
              <a:xfrm>
                <a:off x="6840650" y="3460978"/>
                <a:ext cx="172526" cy="172572"/>
              </a:xfrm>
              <a:custGeom>
                <a:avLst/>
                <a:gdLst>
                  <a:gd name="connsiteX0" fmla="*/ 161067 w 172526"/>
                  <a:gd name="connsiteY0" fmla="*/ 43281 h 172572"/>
                  <a:gd name="connsiteX1" fmla="*/ 129518 w 172526"/>
                  <a:gd name="connsiteY1" fmla="*/ 161126 h 172572"/>
                  <a:gd name="connsiteX2" fmla="*/ 11674 w 172526"/>
                  <a:gd name="connsiteY2" fmla="*/ 129576 h 172572"/>
                  <a:gd name="connsiteX3" fmla="*/ 43223 w 172526"/>
                  <a:gd name="connsiteY3" fmla="*/ 11732 h 172572"/>
                  <a:gd name="connsiteX4" fmla="*/ 43223 w 172526"/>
                  <a:gd name="connsiteY4" fmla="*/ 11732 h 172572"/>
                  <a:gd name="connsiteX5" fmla="*/ 161067 w 172526"/>
                  <a:gd name="connsiteY5" fmla="*/ 43281 h 172572"/>
                  <a:gd name="connsiteX6" fmla="*/ 161067 w 172526"/>
                  <a:gd name="connsiteY6" fmla="*/ 43281 h 172572"/>
                  <a:gd name="connsiteX7" fmla="*/ 161067 w 172526"/>
                  <a:gd name="connsiteY7" fmla="*/ 43281 h 17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26" h="172572">
                    <a:moveTo>
                      <a:pt x="161067" y="43281"/>
                    </a:moveTo>
                    <a:cubicBezTo>
                      <a:pt x="184885" y="84565"/>
                      <a:pt x="170732" y="137308"/>
                      <a:pt x="129518" y="161126"/>
                    </a:cubicBezTo>
                    <a:cubicBezTo>
                      <a:pt x="88235" y="184943"/>
                      <a:pt x="35491" y="170791"/>
                      <a:pt x="11674" y="129576"/>
                    </a:cubicBezTo>
                    <a:cubicBezTo>
                      <a:pt x="-12144" y="88293"/>
                      <a:pt x="2009" y="35549"/>
                      <a:pt x="43223" y="11732"/>
                    </a:cubicBezTo>
                    <a:lnTo>
                      <a:pt x="43223" y="11732"/>
                    </a:lnTo>
                    <a:cubicBezTo>
                      <a:pt x="84438" y="-12154"/>
                      <a:pt x="137250" y="1998"/>
                      <a:pt x="161067" y="43281"/>
                    </a:cubicBezTo>
                    <a:lnTo>
                      <a:pt x="161067" y="43281"/>
                    </a:lnTo>
                    <a:lnTo>
                      <a:pt x="161067" y="43281"/>
                    </a:lnTo>
                    <a:close/>
                  </a:path>
                </a:pathLst>
              </a:custGeom>
              <a:solidFill>
                <a:srgbClr val="8CD3FC"/>
              </a:solidFill>
              <a:ln w="6856"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E03C621-DD90-A4C6-68E4-60951D38D004}"/>
                  </a:ext>
                </a:extLst>
              </p:cNvPr>
              <p:cNvSpPr/>
              <p:nvPr/>
            </p:nvSpPr>
            <p:spPr>
              <a:xfrm>
                <a:off x="6694778" y="3208307"/>
                <a:ext cx="172526" cy="172572"/>
              </a:xfrm>
              <a:custGeom>
                <a:avLst/>
                <a:gdLst>
                  <a:gd name="connsiteX0" fmla="*/ 161045 w 172526"/>
                  <a:gd name="connsiteY0" fmla="*/ 43243 h 172572"/>
                  <a:gd name="connsiteX1" fmla="*/ 129496 w 172526"/>
                  <a:gd name="connsiteY1" fmla="*/ 161087 h 172572"/>
                  <a:gd name="connsiteX2" fmla="*/ 129496 w 172526"/>
                  <a:gd name="connsiteY2" fmla="*/ 161087 h 172572"/>
                  <a:gd name="connsiteX3" fmla="*/ 11652 w 172526"/>
                  <a:gd name="connsiteY3" fmla="*/ 129538 h 172572"/>
                  <a:gd name="connsiteX4" fmla="*/ 11652 w 172526"/>
                  <a:gd name="connsiteY4" fmla="*/ 129538 h 172572"/>
                  <a:gd name="connsiteX5" fmla="*/ 43201 w 172526"/>
                  <a:gd name="connsiteY5" fmla="*/ 11694 h 172572"/>
                  <a:gd name="connsiteX6" fmla="*/ 161045 w 172526"/>
                  <a:gd name="connsiteY6" fmla="*/ 43243 h 17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26" h="172572">
                    <a:moveTo>
                      <a:pt x="161045" y="43243"/>
                    </a:moveTo>
                    <a:cubicBezTo>
                      <a:pt x="184863" y="84526"/>
                      <a:pt x="170710" y="137270"/>
                      <a:pt x="129496" y="161087"/>
                    </a:cubicBezTo>
                    <a:lnTo>
                      <a:pt x="129496" y="161087"/>
                    </a:lnTo>
                    <a:cubicBezTo>
                      <a:pt x="88212" y="184905"/>
                      <a:pt x="35469" y="170752"/>
                      <a:pt x="11652" y="129538"/>
                    </a:cubicBezTo>
                    <a:lnTo>
                      <a:pt x="11652" y="129538"/>
                    </a:lnTo>
                    <a:cubicBezTo>
                      <a:pt x="-12166" y="88254"/>
                      <a:pt x="1987" y="35511"/>
                      <a:pt x="43201" y="11694"/>
                    </a:cubicBezTo>
                    <a:cubicBezTo>
                      <a:pt x="84415" y="-12193"/>
                      <a:pt x="137159" y="1960"/>
                      <a:pt x="161045" y="43243"/>
                    </a:cubicBezTo>
                    <a:close/>
                  </a:path>
                </a:pathLst>
              </a:custGeom>
              <a:solidFill>
                <a:srgbClr val="8CD3FC"/>
              </a:solidFill>
              <a:ln w="6856"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80213AB-B29F-7E2E-73E2-4DF9A1022B60}"/>
                  </a:ext>
                </a:extLst>
              </p:cNvPr>
              <p:cNvSpPr/>
              <p:nvPr/>
            </p:nvSpPr>
            <p:spPr>
              <a:xfrm>
                <a:off x="6694677" y="3266657"/>
                <a:ext cx="172589" cy="114185"/>
              </a:xfrm>
              <a:custGeom>
                <a:avLst/>
                <a:gdLst>
                  <a:gd name="connsiteX0" fmla="*/ 4711 w 172589"/>
                  <a:gd name="connsiteY0" fmla="*/ 86 h 114185"/>
                  <a:gd name="connsiteX1" fmla="*/ 85 w 172589"/>
                  <a:gd name="connsiteY1" fmla="*/ 27976 h 114185"/>
                  <a:gd name="connsiteX2" fmla="*/ 86380 w 172589"/>
                  <a:gd name="connsiteY2" fmla="*/ 114271 h 114185"/>
                  <a:gd name="connsiteX3" fmla="*/ 86380 w 172589"/>
                  <a:gd name="connsiteY3" fmla="*/ 114271 h 114185"/>
                  <a:gd name="connsiteX4" fmla="*/ 172675 w 172589"/>
                  <a:gd name="connsiteY4" fmla="*/ 27976 h 114185"/>
                  <a:gd name="connsiteX5" fmla="*/ 172675 w 172589"/>
                  <a:gd name="connsiteY5" fmla="*/ 27976 h 114185"/>
                  <a:gd name="connsiteX6" fmla="*/ 168049 w 172589"/>
                  <a:gd name="connsiteY6" fmla="*/ 86 h 114185"/>
                  <a:gd name="connsiteX7" fmla="*/ 86380 w 172589"/>
                  <a:gd name="connsiteY7" fmla="*/ 58490 h 114185"/>
                  <a:gd name="connsiteX8" fmla="*/ 4711 w 172589"/>
                  <a:gd name="connsiteY8" fmla="*/ 86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14185">
                    <a:moveTo>
                      <a:pt x="4711" y="86"/>
                    </a:moveTo>
                    <a:cubicBezTo>
                      <a:pt x="1673" y="9061"/>
                      <a:pt x="85" y="18518"/>
                      <a:pt x="85" y="27976"/>
                    </a:cubicBezTo>
                    <a:cubicBezTo>
                      <a:pt x="85" y="75611"/>
                      <a:pt x="38745" y="114271"/>
                      <a:pt x="86380" y="114271"/>
                    </a:cubicBezTo>
                    <a:cubicBezTo>
                      <a:pt x="86380" y="114271"/>
                      <a:pt x="86380" y="114271"/>
                      <a:pt x="86380" y="114271"/>
                    </a:cubicBezTo>
                    <a:cubicBezTo>
                      <a:pt x="134015" y="114271"/>
                      <a:pt x="172675" y="75611"/>
                      <a:pt x="172675" y="27976"/>
                    </a:cubicBezTo>
                    <a:cubicBezTo>
                      <a:pt x="172675" y="27976"/>
                      <a:pt x="172675" y="27976"/>
                      <a:pt x="172675" y="27976"/>
                    </a:cubicBezTo>
                    <a:cubicBezTo>
                      <a:pt x="172675" y="18518"/>
                      <a:pt x="171087" y="9061"/>
                      <a:pt x="168049" y="86"/>
                    </a:cubicBezTo>
                    <a:cubicBezTo>
                      <a:pt x="156106" y="35018"/>
                      <a:pt x="123314" y="58490"/>
                      <a:pt x="86380" y="58490"/>
                    </a:cubicBezTo>
                    <a:cubicBezTo>
                      <a:pt x="49515" y="58490"/>
                      <a:pt x="16654" y="35018"/>
                      <a:pt x="4711" y="86"/>
                    </a:cubicBezTo>
                    <a:close/>
                  </a:path>
                </a:pathLst>
              </a:custGeom>
              <a:solidFill>
                <a:srgbClr val="82C1FC"/>
              </a:solidFill>
              <a:ln w="6856"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DE13DD0A-68F8-F82E-C88D-94B4B1B05E38}"/>
                  </a:ext>
                </a:extLst>
              </p:cNvPr>
              <p:cNvSpPr/>
              <p:nvPr/>
            </p:nvSpPr>
            <p:spPr>
              <a:xfrm>
                <a:off x="6726987" y="3220121"/>
                <a:ext cx="55830" cy="49593"/>
              </a:xfrm>
              <a:custGeom>
                <a:avLst/>
                <a:gdLst>
                  <a:gd name="connsiteX0" fmla="*/ 5879 w 55830"/>
                  <a:gd name="connsiteY0" fmla="*/ 14508 h 49593"/>
                  <a:gd name="connsiteX1" fmla="*/ 1254 w 55830"/>
                  <a:gd name="connsiteY1" fmla="*/ 41086 h 49593"/>
                  <a:gd name="connsiteX2" fmla="*/ 28385 w 55830"/>
                  <a:gd name="connsiteY2" fmla="*/ 38463 h 49593"/>
                  <a:gd name="connsiteX3" fmla="*/ 55723 w 55830"/>
                  <a:gd name="connsiteY3" fmla="*/ 13886 h 49593"/>
                  <a:gd name="connsiteX4" fmla="*/ 5879 w 55830"/>
                  <a:gd name="connsiteY4" fmla="*/ 14508 h 4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30" h="49593">
                    <a:moveTo>
                      <a:pt x="5879" y="14508"/>
                    </a:moveTo>
                    <a:cubicBezTo>
                      <a:pt x="839" y="21342"/>
                      <a:pt x="-1508" y="32043"/>
                      <a:pt x="1254" y="41086"/>
                    </a:cubicBezTo>
                    <a:cubicBezTo>
                      <a:pt x="6707" y="59381"/>
                      <a:pt x="21550" y="43503"/>
                      <a:pt x="28385" y="38463"/>
                    </a:cubicBezTo>
                    <a:cubicBezTo>
                      <a:pt x="35495" y="33216"/>
                      <a:pt x="58208" y="24932"/>
                      <a:pt x="55723" y="13886"/>
                    </a:cubicBezTo>
                    <a:cubicBezTo>
                      <a:pt x="51167" y="-6272"/>
                      <a:pt x="20169" y="-2889"/>
                      <a:pt x="5879" y="14508"/>
                    </a:cubicBezTo>
                    <a:close/>
                  </a:path>
                </a:pathLst>
              </a:custGeom>
              <a:solidFill>
                <a:srgbClr val="B3F3FF"/>
              </a:solidFill>
              <a:ln w="6856"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E3615A1-A5D5-9EA6-8DAC-67AD967C93DD}"/>
                  </a:ext>
                </a:extLst>
              </p:cNvPr>
              <p:cNvSpPr/>
              <p:nvPr/>
            </p:nvSpPr>
            <p:spPr>
              <a:xfrm>
                <a:off x="6675693" y="3418417"/>
                <a:ext cx="55830" cy="49569"/>
              </a:xfrm>
              <a:custGeom>
                <a:avLst/>
                <a:gdLst>
                  <a:gd name="connsiteX0" fmla="*/ 5871 w 55830"/>
                  <a:gd name="connsiteY0" fmla="*/ 14513 h 49569"/>
                  <a:gd name="connsiteX1" fmla="*/ 1246 w 55830"/>
                  <a:gd name="connsiteY1" fmla="*/ 41092 h 49569"/>
                  <a:gd name="connsiteX2" fmla="*/ 28377 w 55830"/>
                  <a:gd name="connsiteY2" fmla="*/ 38469 h 49569"/>
                  <a:gd name="connsiteX3" fmla="*/ 55715 w 55830"/>
                  <a:gd name="connsiteY3" fmla="*/ 13892 h 49569"/>
                  <a:gd name="connsiteX4" fmla="*/ 5871 w 55830"/>
                  <a:gd name="connsiteY4" fmla="*/ 14513 h 49569"/>
                  <a:gd name="connsiteX5" fmla="*/ 5871 w 55830"/>
                  <a:gd name="connsiteY5" fmla="*/ 14513 h 4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30" h="49569">
                    <a:moveTo>
                      <a:pt x="5871" y="14513"/>
                    </a:moveTo>
                    <a:cubicBezTo>
                      <a:pt x="832" y="21348"/>
                      <a:pt x="-1516" y="32048"/>
                      <a:pt x="1246" y="41092"/>
                    </a:cubicBezTo>
                    <a:cubicBezTo>
                      <a:pt x="6700" y="59387"/>
                      <a:pt x="21542" y="43508"/>
                      <a:pt x="28377" y="38469"/>
                    </a:cubicBezTo>
                    <a:cubicBezTo>
                      <a:pt x="35488" y="33222"/>
                      <a:pt x="58200" y="24938"/>
                      <a:pt x="55715" y="13892"/>
                    </a:cubicBezTo>
                    <a:cubicBezTo>
                      <a:pt x="51159" y="-6266"/>
                      <a:pt x="20093" y="-2815"/>
                      <a:pt x="5871" y="14513"/>
                    </a:cubicBezTo>
                    <a:lnTo>
                      <a:pt x="5871" y="14513"/>
                    </a:lnTo>
                    <a:close/>
                  </a:path>
                </a:pathLst>
              </a:custGeom>
              <a:solidFill>
                <a:srgbClr val="B3F3FF"/>
              </a:solidFill>
              <a:ln w="6856"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CBB4B991-5C26-D9F8-DAFF-7C9A658DE962}"/>
                  </a:ext>
                </a:extLst>
              </p:cNvPr>
              <p:cNvSpPr/>
              <p:nvPr/>
            </p:nvSpPr>
            <p:spPr>
              <a:xfrm>
                <a:off x="6932436" y="3478567"/>
                <a:ext cx="55922" cy="50800"/>
              </a:xfrm>
              <a:custGeom>
                <a:avLst/>
                <a:gdLst>
                  <a:gd name="connsiteX0" fmla="*/ 33319 w 55922"/>
                  <a:gd name="connsiteY0" fmla="*/ 2007 h 50800"/>
                  <a:gd name="connsiteX1" fmla="*/ 6464 w 55922"/>
                  <a:gd name="connsiteY1" fmla="*/ 4424 h 50800"/>
                  <a:gd name="connsiteX2" fmla="*/ 16060 w 55922"/>
                  <a:gd name="connsiteY2" fmla="*/ 29967 h 50800"/>
                  <a:gd name="connsiteX3" fmla="*/ 46850 w 55922"/>
                  <a:gd name="connsiteY3" fmla="*/ 50056 h 50800"/>
                  <a:gd name="connsiteX4" fmla="*/ 33319 w 55922"/>
                  <a:gd name="connsiteY4" fmla="*/ 2007 h 50800"/>
                  <a:gd name="connsiteX5" fmla="*/ 33319 w 55922"/>
                  <a:gd name="connsiteY5" fmla="*/ 2007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22" h="50800">
                    <a:moveTo>
                      <a:pt x="33319" y="2007"/>
                    </a:moveTo>
                    <a:cubicBezTo>
                      <a:pt x="25380" y="-1030"/>
                      <a:pt x="14473" y="-547"/>
                      <a:pt x="6464" y="4424"/>
                    </a:cubicBezTo>
                    <a:cubicBezTo>
                      <a:pt x="-9759" y="14434"/>
                      <a:pt x="9433" y="24651"/>
                      <a:pt x="16060" y="29967"/>
                    </a:cubicBezTo>
                    <a:cubicBezTo>
                      <a:pt x="22964" y="35490"/>
                      <a:pt x="36840" y="55234"/>
                      <a:pt x="46850" y="50056"/>
                    </a:cubicBezTo>
                    <a:cubicBezTo>
                      <a:pt x="65145" y="40322"/>
                      <a:pt x="53754" y="11258"/>
                      <a:pt x="33319" y="2007"/>
                    </a:cubicBezTo>
                    <a:lnTo>
                      <a:pt x="33319" y="2007"/>
                    </a:lnTo>
                    <a:close/>
                  </a:path>
                </a:pathLst>
              </a:custGeom>
              <a:solidFill>
                <a:srgbClr val="B3F3FF"/>
              </a:solidFill>
              <a:ln w="6856"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C92404B1-6AD1-7C79-1A31-119DE3792014}"/>
                  </a:ext>
                </a:extLst>
              </p:cNvPr>
              <p:cNvSpPr/>
              <p:nvPr/>
            </p:nvSpPr>
            <p:spPr>
              <a:xfrm>
                <a:off x="6979035" y="3276085"/>
                <a:ext cx="55939" cy="50800"/>
              </a:xfrm>
              <a:custGeom>
                <a:avLst/>
                <a:gdLst>
                  <a:gd name="connsiteX0" fmla="*/ 33326 w 55939"/>
                  <a:gd name="connsiteY0" fmla="*/ 1977 h 50800"/>
                  <a:gd name="connsiteX1" fmla="*/ 6471 w 55939"/>
                  <a:gd name="connsiteY1" fmla="*/ 4393 h 50800"/>
                  <a:gd name="connsiteX2" fmla="*/ 16067 w 55939"/>
                  <a:gd name="connsiteY2" fmla="*/ 29936 h 50800"/>
                  <a:gd name="connsiteX3" fmla="*/ 46857 w 55939"/>
                  <a:gd name="connsiteY3" fmla="*/ 50025 h 50800"/>
                  <a:gd name="connsiteX4" fmla="*/ 33326 w 55939"/>
                  <a:gd name="connsiteY4" fmla="*/ 1977 h 50800"/>
                  <a:gd name="connsiteX5" fmla="*/ 33326 w 55939"/>
                  <a:gd name="connsiteY5" fmla="*/ 1977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39" h="50800">
                    <a:moveTo>
                      <a:pt x="33326" y="1977"/>
                    </a:moveTo>
                    <a:cubicBezTo>
                      <a:pt x="25387" y="-1061"/>
                      <a:pt x="14480" y="-578"/>
                      <a:pt x="6471" y="4393"/>
                    </a:cubicBezTo>
                    <a:cubicBezTo>
                      <a:pt x="-9752" y="14403"/>
                      <a:pt x="9440" y="24620"/>
                      <a:pt x="16067" y="29936"/>
                    </a:cubicBezTo>
                    <a:cubicBezTo>
                      <a:pt x="22971" y="35459"/>
                      <a:pt x="36847" y="55203"/>
                      <a:pt x="46857" y="50025"/>
                    </a:cubicBezTo>
                    <a:cubicBezTo>
                      <a:pt x="65152" y="40360"/>
                      <a:pt x="53830" y="11227"/>
                      <a:pt x="33326" y="1977"/>
                    </a:cubicBezTo>
                    <a:lnTo>
                      <a:pt x="33326" y="1977"/>
                    </a:lnTo>
                    <a:close/>
                  </a:path>
                </a:pathLst>
              </a:custGeom>
              <a:solidFill>
                <a:srgbClr val="B3F3FF"/>
              </a:solidFill>
              <a:ln w="6856"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0D648D7-C61C-BEF4-7F01-6F183CF06147}"/>
                  </a:ext>
                </a:extLst>
              </p:cNvPr>
              <p:cNvSpPr/>
              <p:nvPr/>
            </p:nvSpPr>
            <p:spPr>
              <a:xfrm>
                <a:off x="6840619" y="3519328"/>
                <a:ext cx="172589" cy="114185"/>
              </a:xfrm>
              <a:custGeom>
                <a:avLst/>
                <a:gdLst>
                  <a:gd name="connsiteX0" fmla="*/ 4733 w 172589"/>
                  <a:gd name="connsiteY0" fmla="*/ 124 h 114185"/>
                  <a:gd name="connsiteX1" fmla="*/ 107 w 172589"/>
                  <a:gd name="connsiteY1" fmla="*/ 28015 h 114185"/>
                  <a:gd name="connsiteX2" fmla="*/ 86402 w 172589"/>
                  <a:gd name="connsiteY2" fmla="*/ 114309 h 114185"/>
                  <a:gd name="connsiteX3" fmla="*/ 86402 w 172589"/>
                  <a:gd name="connsiteY3" fmla="*/ 114309 h 114185"/>
                  <a:gd name="connsiteX4" fmla="*/ 172697 w 172589"/>
                  <a:gd name="connsiteY4" fmla="*/ 28015 h 114185"/>
                  <a:gd name="connsiteX5" fmla="*/ 172697 w 172589"/>
                  <a:gd name="connsiteY5" fmla="*/ 28015 h 114185"/>
                  <a:gd name="connsiteX6" fmla="*/ 168071 w 172589"/>
                  <a:gd name="connsiteY6" fmla="*/ 124 h 114185"/>
                  <a:gd name="connsiteX7" fmla="*/ 86402 w 172589"/>
                  <a:gd name="connsiteY7" fmla="*/ 58529 h 114185"/>
                  <a:gd name="connsiteX8" fmla="*/ 4733 w 172589"/>
                  <a:gd name="connsiteY8" fmla="*/ 124 h 114185"/>
                  <a:gd name="connsiteX9" fmla="*/ 4733 w 172589"/>
                  <a:gd name="connsiteY9" fmla="*/ 124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33" y="124"/>
                    </a:moveTo>
                    <a:cubicBezTo>
                      <a:pt x="1695" y="9099"/>
                      <a:pt x="107" y="18557"/>
                      <a:pt x="107" y="28015"/>
                    </a:cubicBezTo>
                    <a:cubicBezTo>
                      <a:pt x="107" y="75649"/>
                      <a:pt x="38767" y="114309"/>
                      <a:pt x="86402" y="114309"/>
                    </a:cubicBezTo>
                    <a:cubicBezTo>
                      <a:pt x="86402" y="114309"/>
                      <a:pt x="86402" y="114309"/>
                      <a:pt x="86402" y="114309"/>
                    </a:cubicBezTo>
                    <a:cubicBezTo>
                      <a:pt x="134037" y="114309"/>
                      <a:pt x="172697" y="75649"/>
                      <a:pt x="172697" y="28015"/>
                    </a:cubicBezTo>
                    <a:cubicBezTo>
                      <a:pt x="172697" y="28015"/>
                      <a:pt x="172697" y="28015"/>
                      <a:pt x="172697" y="28015"/>
                    </a:cubicBezTo>
                    <a:cubicBezTo>
                      <a:pt x="172697" y="18557"/>
                      <a:pt x="171109" y="9099"/>
                      <a:pt x="168071" y="124"/>
                    </a:cubicBezTo>
                    <a:cubicBezTo>
                      <a:pt x="156128" y="35056"/>
                      <a:pt x="123336" y="58529"/>
                      <a:pt x="86402" y="58529"/>
                    </a:cubicBezTo>
                    <a:cubicBezTo>
                      <a:pt x="49468" y="58529"/>
                      <a:pt x="16607" y="35056"/>
                      <a:pt x="4733" y="124"/>
                    </a:cubicBezTo>
                    <a:lnTo>
                      <a:pt x="4733" y="124"/>
                    </a:lnTo>
                    <a:close/>
                  </a:path>
                </a:pathLst>
              </a:custGeom>
              <a:solidFill>
                <a:srgbClr val="82C1FC"/>
              </a:solidFill>
              <a:ln w="6856"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5445EBA-20B7-30CB-76E4-1430BBFD7ED5}"/>
                  </a:ext>
                </a:extLst>
              </p:cNvPr>
              <p:cNvSpPr/>
              <p:nvPr/>
            </p:nvSpPr>
            <p:spPr>
              <a:xfrm>
                <a:off x="6767648" y="3334588"/>
                <a:ext cx="172589" cy="172589"/>
              </a:xfrm>
              <a:custGeom>
                <a:avLst/>
                <a:gdLst>
                  <a:gd name="connsiteX0" fmla="*/ 172686 w 172589"/>
                  <a:gd name="connsiteY0" fmla="*/ 86395 h 172589"/>
                  <a:gd name="connsiteX1" fmla="*/ 86391 w 172589"/>
                  <a:gd name="connsiteY1" fmla="*/ 172690 h 172589"/>
                  <a:gd name="connsiteX2" fmla="*/ 86391 w 172589"/>
                  <a:gd name="connsiteY2" fmla="*/ 172690 h 172589"/>
                  <a:gd name="connsiteX3" fmla="*/ 96 w 172589"/>
                  <a:gd name="connsiteY3" fmla="*/ 86395 h 172589"/>
                  <a:gd name="connsiteX4" fmla="*/ 96 w 172589"/>
                  <a:gd name="connsiteY4" fmla="*/ 86395 h 172589"/>
                  <a:gd name="connsiteX5" fmla="*/ 86391 w 172589"/>
                  <a:gd name="connsiteY5" fmla="*/ 101 h 172589"/>
                  <a:gd name="connsiteX6" fmla="*/ 172686 w 172589"/>
                  <a:gd name="connsiteY6" fmla="*/ 86395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172686" y="86395"/>
                    </a:moveTo>
                    <a:cubicBezTo>
                      <a:pt x="172686" y="134030"/>
                      <a:pt x="134026" y="172690"/>
                      <a:pt x="86391" y="172690"/>
                    </a:cubicBezTo>
                    <a:cubicBezTo>
                      <a:pt x="86391" y="172690"/>
                      <a:pt x="86391" y="172690"/>
                      <a:pt x="86391" y="172690"/>
                    </a:cubicBezTo>
                    <a:cubicBezTo>
                      <a:pt x="38756" y="172690"/>
                      <a:pt x="96" y="134030"/>
                      <a:pt x="96" y="86395"/>
                    </a:cubicBezTo>
                    <a:lnTo>
                      <a:pt x="96" y="86395"/>
                    </a:lnTo>
                    <a:cubicBezTo>
                      <a:pt x="96" y="38761"/>
                      <a:pt x="38756" y="101"/>
                      <a:pt x="86391" y="101"/>
                    </a:cubicBezTo>
                    <a:cubicBezTo>
                      <a:pt x="134026" y="170"/>
                      <a:pt x="172686" y="38761"/>
                      <a:pt x="172686" y="86395"/>
                    </a:cubicBezTo>
                    <a:close/>
                  </a:path>
                </a:pathLst>
              </a:custGeom>
              <a:solidFill>
                <a:srgbClr val="EECCF9"/>
              </a:solidFill>
              <a:ln w="6856"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6531706-5A9D-C842-1989-1E6E8B4B067F}"/>
                  </a:ext>
                </a:extLst>
              </p:cNvPr>
              <p:cNvSpPr/>
              <p:nvPr/>
            </p:nvSpPr>
            <p:spPr>
              <a:xfrm>
                <a:off x="6807174" y="3352576"/>
                <a:ext cx="57327" cy="47067"/>
              </a:xfrm>
              <a:custGeom>
                <a:avLst/>
                <a:gdLst>
                  <a:gd name="connsiteX0" fmla="*/ 7719 w 57327"/>
                  <a:gd name="connsiteY0" fmla="*/ 11792 h 47067"/>
                  <a:gd name="connsiteX1" fmla="*/ 609 w 57327"/>
                  <a:gd name="connsiteY1" fmla="*/ 37818 h 47067"/>
                  <a:gd name="connsiteX2" fmla="*/ 27878 w 57327"/>
                  <a:gd name="connsiteY2" fmla="*/ 37680 h 47067"/>
                  <a:gd name="connsiteX3" fmla="*/ 57356 w 57327"/>
                  <a:gd name="connsiteY3" fmla="*/ 15796 h 47067"/>
                  <a:gd name="connsiteX4" fmla="*/ 7719 w 57327"/>
                  <a:gd name="connsiteY4" fmla="*/ 11792 h 47067"/>
                  <a:gd name="connsiteX5" fmla="*/ 7719 w 57327"/>
                  <a:gd name="connsiteY5" fmla="*/ 11792 h 4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27" h="47067">
                    <a:moveTo>
                      <a:pt x="7719" y="11792"/>
                    </a:moveTo>
                    <a:cubicBezTo>
                      <a:pt x="2127" y="18143"/>
                      <a:pt x="-1255" y="28567"/>
                      <a:pt x="609" y="37818"/>
                    </a:cubicBezTo>
                    <a:cubicBezTo>
                      <a:pt x="4337" y="56527"/>
                      <a:pt x="20560" y="42098"/>
                      <a:pt x="27878" y="37680"/>
                    </a:cubicBezTo>
                    <a:cubicBezTo>
                      <a:pt x="35472" y="33124"/>
                      <a:pt x="58806" y="26979"/>
                      <a:pt x="57356" y="15796"/>
                    </a:cubicBezTo>
                    <a:cubicBezTo>
                      <a:pt x="54733" y="-4708"/>
                      <a:pt x="23528" y="-4156"/>
                      <a:pt x="7719" y="11792"/>
                    </a:cubicBezTo>
                    <a:lnTo>
                      <a:pt x="7719" y="11792"/>
                    </a:lnTo>
                    <a:close/>
                  </a:path>
                </a:pathLst>
              </a:custGeom>
              <a:solidFill>
                <a:srgbClr val="F7F1FA"/>
              </a:solidFill>
              <a:ln w="6856"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6DDE722-08A9-440B-FCBF-E3C1E1DD1D5E}"/>
                  </a:ext>
                </a:extLst>
              </p:cNvPr>
              <p:cNvSpPr/>
              <p:nvPr/>
            </p:nvSpPr>
            <p:spPr>
              <a:xfrm>
                <a:off x="6767648" y="3392992"/>
                <a:ext cx="172589" cy="114185"/>
              </a:xfrm>
              <a:custGeom>
                <a:avLst/>
                <a:gdLst>
                  <a:gd name="connsiteX0" fmla="*/ 4722 w 172589"/>
                  <a:gd name="connsiteY0" fmla="*/ 105 h 114185"/>
                  <a:gd name="connsiteX1" fmla="*/ 96 w 172589"/>
                  <a:gd name="connsiteY1" fmla="*/ 27995 h 114185"/>
                  <a:gd name="connsiteX2" fmla="*/ 86391 w 172589"/>
                  <a:gd name="connsiteY2" fmla="*/ 114290 h 114185"/>
                  <a:gd name="connsiteX3" fmla="*/ 86391 w 172589"/>
                  <a:gd name="connsiteY3" fmla="*/ 114290 h 114185"/>
                  <a:gd name="connsiteX4" fmla="*/ 172686 w 172589"/>
                  <a:gd name="connsiteY4" fmla="*/ 27995 h 114185"/>
                  <a:gd name="connsiteX5" fmla="*/ 172686 w 172589"/>
                  <a:gd name="connsiteY5" fmla="*/ 27995 h 114185"/>
                  <a:gd name="connsiteX6" fmla="*/ 168060 w 172589"/>
                  <a:gd name="connsiteY6" fmla="*/ 105 h 114185"/>
                  <a:gd name="connsiteX7" fmla="*/ 86391 w 172589"/>
                  <a:gd name="connsiteY7" fmla="*/ 58509 h 114185"/>
                  <a:gd name="connsiteX8" fmla="*/ 4722 w 172589"/>
                  <a:gd name="connsiteY8" fmla="*/ 105 h 114185"/>
                  <a:gd name="connsiteX9" fmla="*/ 4722 w 172589"/>
                  <a:gd name="connsiteY9" fmla="*/ 105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22" y="105"/>
                    </a:moveTo>
                    <a:cubicBezTo>
                      <a:pt x="1684" y="9080"/>
                      <a:pt x="96" y="18538"/>
                      <a:pt x="96" y="27995"/>
                    </a:cubicBezTo>
                    <a:cubicBezTo>
                      <a:pt x="96" y="75630"/>
                      <a:pt x="38756" y="114290"/>
                      <a:pt x="86391" y="114290"/>
                    </a:cubicBezTo>
                    <a:cubicBezTo>
                      <a:pt x="86391" y="114290"/>
                      <a:pt x="86391" y="114290"/>
                      <a:pt x="86391" y="114290"/>
                    </a:cubicBezTo>
                    <a:cubicBezTo>
                      <a:pt x="134026" y="114290"/>
                      <a:pt x="172686" y="75630"/>
                      <a:pt x="172686" y="27995"/>
                    </a:cubicBezTo>
                    <a:cubicBezTo>
                      <a:pt x="172686" y="27995"/>
                      <a:pt x="172686" y="27995"/>
                      <a:pt x="172686" y="27995"/>
                    </a:cubicBezTo>
                    <a:cubicBezTo>
                      <a:pt x="172686" y="18538"/>
                      <a:pt x="171098" y="9080"/>
                      <a:pt x="168060" y="105"/>
                    </a:cubicBezTo>
                    <a:cubicBezTo>
                      <a:pt x="156117" y="35037"/>
                      <a:pt x="123325" y="58509"/>
                      <a:pt x="86391" y="58509"/>
                    </a:cubicBezTo>
                    <a:cubicBezTo>
                      <a:pt x="49457" y="58509"/>
                      <a:pt x="16665" y="35037"/>
                      <a:pt x="4722" y="105"/>
                    </a:cubicBezTo>
                    <a:lnTo>
                      <a:pt x="4722" y="105"/>
                    </a:lnTo>
                    <a:close/>
                  </a:path>
                </a:pathLst>
              </a:custGeom>
              <a:solidFill>
                <a:srgbClr val="E9B7F6"/>
              </a:solidFill>
              <a:ln w="6856"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A91DCDC-1D91-ECCB-9D6E-7564E06277EA}"/>
                  </a:ext>
                </a:extLst>
              </p:cNvPr>
              <p:cNvSpPr/>
              <p:nvPr/>
            </p:nvSpPr>
            <p:spPr>
              <a:xfrm>
                <a:off x="6853943" y="2743227"/>
                <a:ext cx="295749" cy="1355449"/>
              </a:xfrm>
              <a:custGeom>
                <a:avLst/>
                <a:gdLst>
                  <a:gd name="connsiteX0" fmla="*/ 119 w 295749"/>
                  <a:gd name="connsiteY0" fmla="*/ 101 h 1355449"/>
                  <a:gd name="connsiteX1" fmla="*/ 119 w 295749"/>
                  <a:gd name="connsiteY1" fmla="*/ 7073 h 1355449"/>
                  <a:gd name="connsiteX2" fmla="*/ 119 w 295749"/>
                  <a:gd name="connsiteY2" fmla="*/ 7073 h 1355449"/>
                  <a:gd name="connsiteX3" fmla="*/ 111473 w 295749"/>
                  <a:gd name="connsiteY3" fmla="*/ 59057 h 1355449"/>
                  <a:gd name="connsiteX4" fmla="*/ 203636 w 295749"/>
                  <a:gd name="connsiteY4" fmla="*/ 202445 h 1355449"/>
                  <a:gd name="connsiteX5" fmla="*/ 288965 w 295749"/>
                  <a:gd name="connsiteY5" fmla="*/ 677825 h 1355449"/>
                  <a:gd name="connsiteX6" fmla="*/ 203636 w 295749"/>
                  <a:gd name="connsiteY6" fmla="*/ 1153206 h 1355449"/>
                  <a:gd name="connsiteX7" fmla="*/ 111473 w 295749"/>
                  <a:gd name="connsiteY7" fmla="*/ 1296593 h 1355449"/>
                  <a:gd name="connsiteX8" fmla="*/ 119 w 295749"/>
                  <a:gd name="connsiteY8" fmla="*/ 1348577 h 1355449"/>
                  <a:gd name="connsiteX9" fmla="*/ 119 w 295749"/>
                  <a:gd name="connsiteY9" fmla="*/ 1348577 h 1355449"/>
                  <a:gd name="connsiteX10" fmla="*/ 119 w 295749"/>
                  <a:gd name="connsiteY10" fmla="*/ 1355550 h 1355449"/>
                  <a:gd name="connsiteX11" fmla="*/ 119 w 295749"/>
                  <a:gd name="connsiteY11" fmla="*/ 1355550 h 1355449"/>
                  <a:gd name="connsiteX12" fmla="*/ 116306 w 295749"/>
                  <a:gd name="connsiteY12" fmla="*/ 1301564 h 1355449"/>
                  <a:gd name="connsiteX13" fmla="*/ 209988 w 295749"/>
                  <a:gd name="connsiteY13" fmla="*/ 1155967 h 1355449"/>
                  <a:gd name="connsiteX14" fmla="*/ 295868 w 295749"/>
                  <a:gd name="connsiteY14" fmla="*/ 677825 h 1355449"/>
                  <a:gd name="connsiteX15" fmla="*/ 209988 w 295749"/>
                  <a:gd name="connsiteY15" fmla="*/ 199683 h 1355449"/>
                  <a:gd name="connsiteX16" fmla="*/ 116306 w 295749"/>
                  <a:gd name="connsiteY16" fmla="*/ 54087 h 1355449"/>
                  <a:gd name="connsiteX17" fmla="*/ 119 w 295749"/>
                  <a:gd name="connsiteY17" fmla="*/ 101 h 1355449"/>
                  <a:gd name="connsiteX18" fmla="*/ 119 w 295749"/>
                  <a:gd name="connsiteY18" fmla="*/ 101 h 1355449"/>
                  <a:gd name="connsiteX19" fmla="*/ 119 w 295749"/>
                  <a:gd name="connsiteY19" fmla="*/ 101 h 135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5749" h="1355449">
                    <a:moveTo>
                      <a:pt x="119" y="101"/>
                    </a:moveTo>
                    <a:lnTo>
                      <a:pt x="119" y="7073"/>
                    </a:lnTo>
                    <a:cubicBezTo>
                      <a:pt x="119" y="7073"/>
                      <a:pt x="119" y="7073"/>
                      <a:pt x="119" y="7073"/>
                    </a:cubicBezTo>
                    <a:cubicBezTo>
                      <a:pt x="39400" y="7073"/>
                      <a:pt x="76956" y="25368"/>
                      <a:pt x="111473" y="59057"/>
                    </a:cubicBezTo>
                    <a:cubicBezTo>
                      <a:pt x="145991" y="92747"/>
                      <a:pt x="177265" y="141762"/>
                      <a:pt x="203636" y="202445"/>
                    </a:cubicBezTo>
                    <a:cubicBezTo>
                      <a:pt x="256242" y="323879"/>
                      <a:pt x="288965" y="492050"/>
                      <a:pt x="288965" y="677825"/>
                    </a:cubicBezTo>
                    <a:cubicBezTo>
                      <a:pt x="288965" y="863601"/>
                      <a:pt x="256311" y="1031772"/>
                      <a:pt x="203636" y="1153206"/>
                    </a:cubicBezTo>
                    <a:cubicBezTo>
                      <a:pt x="177334" y="1213888"/>
                      <a:pt x="145991" y="1262904"/>
                      <a:pt x="111473" y="1296593"/>
                    </a:cubicBezTo>
                    <a:cubicBezTo>
                      <a:pt x="76956" y="1330283"/>
                      <a:pt x="39400" y="1348577"/>
                      <a:pt x="119" y="1348577"/>
                    </a:cubicBezTo>
                    <a:cubicBezTo>
                      <a:pt x="119" y="1348577"/>
                      <a:pt x="119" y="1348577"/>
                      <a:pt x="119" y="1348577"/>
                    </a:cubicBezTo>
                    <a:lnTo>
                      <a:pt x="119" y="1355550"/>
                    </a:lnTo>
                    <a:cubicBezTo>
                      <a:pt x="119" y="1355550"/>
                      <a:pt x="119" y="1355550"/>
                      <a:pt x="119" y="1355550"/>
                    </a:cubicBezTo>
                    <a:cubicBezTo>
                      <a:pt x="41540" y="1355550"/>
                      <a:pt x="80891" y="1336151"/>
                      <a:pt x="116306" y="1301564"/>
                    </a:cubicBezTo>
                    <a:cubicBezTo>
                      <a:pt x="151721" y="1266977"/>
                      <a:pt x="183409" y="1217271"/>
                      <a:pt x="209988" y="1155967"/>
                    </a:cubicBezTo>
                    <a:cubicBezTo>
                      <a:pt x="263145" y="1033360"/>
                      <a:pt x="295868" y="864429"/>
                      <a:pt x="295868" y="677825"/>
                    </a:cubicBezTo>
                    <a:cubicBezTo>
                      <a:pt x="295868" y="491221"/>
                      <a:pt x="263145" y="322291"/>
                      <a:pt x="209988" y="199683"/>
                    </a:cubicBezTo>
                    <a:cubicBezTo>
                      <a:pt x="183409" y="138379"/>
                      <a:pt x="151721" y="88674"/>
                      <a:pt x="116306" y="54087"/>
                    </a:cubicBezTo>
                    <a:cubicBezTo>
                      <a:pt x="80822" y="19500"/>
                      <a:pt x="41540" y="101"/>
                      <a:pt x="119" y="101"/>
                    </a:cubicBezTo>
                    <a:cubicBezTo>
                      <a:pt x="119" y="101"/>
                      <a:pt x="119" y="101"/>
                      <a:pt x="119" y="101"/>
                    </a:cubicBezTo>
                    <a:lnTo>
                      <a:pt x="119" y="101"/>
                    </a:lnTo>
                    <a:close/>
                  </a:path>
                </a:pathLst>
              </a:custGeom>
              <a:solidFill>
                <a:srgbClr val="90A1E5"/>
              </a:solidFill>
              <a:ln w="6856"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F417DF9-18DD-B910-F9EA-BD621CFAAD69}"/>
                  </a:ext>
                </a:extLst>
              </p:cNvPr>
              <p:cNvSpPr/>
              <p:nvPr/>
            </p:nvSpPr>
            <p:spPr>
              <a:xfrm>
                <a:off x="6267000" y="3082055"/>
                <a:ext cx="1192464" cy="763879"/>
              </a:xfrm>
              <a:custGeom>
                <a:avLst/>
                <a:gdLst>
                  <a:gd name="connsiteX0" fmla="*/ 1173914 w 1192464"/>
                  <a:gd name="connsiteY0" fmla="*/ 107 h 763879"/>
                  <a:gd name="connsiteX1" fmla="*/ 1167908 w 1192464"/>
                  <a:gd name="connsiteY1" fmla="*/ 3559 h 763879"/>
                  <a:gd name="connsiteX2" fmla="*/ 1167908 w 1192464"/>
                  <a:gd name="connsiteY2" fmla="*/ 3559 h 763879"/>
                  <a:gd name="connsiteX3" fmla="*/ 1178539 w 1192464"/>
                  <a:gd name="connsiteY3" fmla="*/ 125959 h 763879"/>
                  <a:gd name="connsiteX4" fmla="*/ 1100391 w 1192464"/>
                  <a:gd name="connsiteY4" fmla="*/ 277424 h 763879"/>
                  <a:gd name="connsiteX5" fmla="*/ 731394 w 1192464"/>
                  <a:gd name="connsiteY5" fmla="*/ 588983 h 763879"/>
                  <a:gd name="connsiteX6" fmla="*/ 277069 w 1192464"/>
                  <a:gd name="connsiteY6" fmla="*/ 752874 h 763879"/>
                  <a:gd name="connsiteX7" fmla="*/ 106827 w 1192464"/>
                  <a:gd name="connsiteY7" fmla="*/ 744796 h 763879"/>
                  <a:gd name="connsiteX8" fmla="*/ 6104 w 1192464"/>
                  <a:gd name="connsiteY8" fmla="*/ 674380 h 763879"/>
                  <a:gd name="connsiteX9" fmla="*/ 6104 w 1192464"/>
                  <a:gd name="connsiteY9" fmla="*/ 674380 h 763879"/>
                  <a:gd name="connsiteX10" fmla="*/ 98 w 1192464"/>
                  <a:gd name="connsiteY10" fmla="*/ 677832 h 763879"/>
                  <a:gd name="connsiteX11" fmla="*/ 98 w 1192464"/>
                  <a:gd name="connsiteY11" fmla="*/ 677832 h 763879"/>
                  <a:gd name="connsiteX12" fmla="*/ 104963 w 1192464"/>
                  <a:gd name="connsiteY12" fmla="*/ 751424 h 763879"/>
                  <a:gd name="connsiteX13" fmla="*/ 277898 w 1192464"/>
                  <a:gd name="connsiteY13" fmla="*/ 759708 h 763879"/>
                  <a:gd name="connsiteX14" fmla="*/ 734915 w 1192464"/>
                  <a:gd name="connsiteY14" fmla="*/ 594989 h 763879"/>
                  <a:gd name="connsiteX15" fmla="*/ 1106052 w 1192464"/>
                  <a:gd name="connsiteY15" fmla="*/ 281566 h 763879"/>
                  <a:gd name="connsiteX16" fmla="*/ 1185305 w 1192464"/>
                  <a:gd name="connsiteY16" fmla="*/ 127685 h 763879"/>
                  <a:gd name="connsiteX17" fmla="*/ 1173914 w 1192464"/>
                  <a:gd name="connsiteY17" fmla="*/ 107 h 763879"/>
                  <a:gd name="connsiteX18" fmla="*/ 1173914 w 1192464"/>
                  <a:gd name="connsiteY18" fmla="*/ 107 h 763879"/>
                  <a:gd name="connsiteX19" fmla="*/ 1173914 w 1192464"/>
                  <a:gd name="connsiteY19" fmla="*/ 107 h 76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2464" h="763879">
                    <a:moveTo>
                      <a:pt x="1173914" y="107"/>
                    </a:moveTo>
                    <a:lnTo>
                      <a:pt x="1167908" y="3559"/>
                    </a:lnTo>
                    <a:cubicBezTo>
                      <a:pt x="1167908" y="3559"/>
                      <a:pt x="1167908" y="3559"/>
                      <a:pt x="1167908" y="3559"/>
                    </a:cubicBezTo>
                    <a:cubicBezTo>
                      <a:pt x="1187514" y="37594"/>
                      <a:pt x="1190483" y="79222"/>
                      <a:pt x="1178539" y="125959"/>
                    </a:cubicBezTo>
                    <a:cubicBezTo>
                      <a:pt x="1166596" y="172697"/>
                      <a:pt x="1139810" y="224266"/>
                      <a:pt x="1100391" y="277424"/>
                    </a:cubicBezTo>
                    <a:cubicBezTo>
                      <a:pt x="1021552" y="383739"/>
                      <a:pt x="892248" y="496129"/>
                      <a:pt x="731394" y="588983"/>
                    </a:cubicBezTo>
                    <a:cubicBezTo>
                      <a:pt x="570541" y="681905"/>
                      <a:pt x="408514" y="737686"/>
                      <a:pt x="277069" y="752874"/>
                    </a:cubicBezTo>
                    <a:cubicBezTo>
                      <a:pt x="211347" y="760468"/>
                      <a:pt x="153288" y="757844"/>
                      <a:pt x="106827" y="744796"/>
                    </a:cubicBezTo>
                    <a:cubicBezTo>
                      <a:pt x="60435" y="731749"/>
                      <a:pt x="25779" y="708415"/>
                      <a:pt x="6104" y="674380"/>
                    </a:cubicBezTo>
                    <a:cubicBezTo>
                      <a:pt x="6104" y="674380"/>
                      <a:pt x="6104" y="674380"/>
                      <a:pt x="6104" y="674380"/>
                    </a:cubicBezTo>
                    <a:lnTo>
                      <a:pt x="98" y="677832"/>
                    </a:lnTo>
                    <a:cubicBezTo>
                      <a:pt x="98" y="677832"/>
                      <a:pt x="98" y="677832"/>
                      <a:pt x="98" y="677832"/>
                    </a:cubicBezTo>
                    <a:cubicBezTo>
                      <a:pt x="20808" y="713730"/>
                      <a:pt x="57328" y="738031"/>
                      <a:pt x="104963" y="751424"/>
                    </a:cubicBezTo>
                    <a:cubicBezTo>
                      <a:pt x="152598" y="764817"/>
                      <a:pt x="211485" y="767371"/>
                      <a:pt x="277898" y="759708"/>
                    </a:cubicBezTo>
                    <a:cubicBezTo>
                      <a:pt x="410654" y="744451"/>
                      <a:pt x="573371" y="688325"/>
                      <a:pt x="734915" y="594989"/>
                    </a:cubicBezTo>
                    <a:cubicBezTo>
                      <a:pt x="896528" y="501721"/>
                      <a:pt x="1026453" y="388848"/>
                      <a:pt x="1106052" y="281566"/>
                    </a:cubicBezTo>
                    <a:cubicBezTo>
                      <a:pt x="1145885" y="227925"/>
                      <a:pt x="1173085" y="175596"/>
                      <a:pt x="1185305" y="127685"/>
                    </a:cubicBezTo>
                    <a:cubicBezTo>
                      <a:pt x="1197524" y="79774"/>
                      <a:pt x="1194694" y="36006"/>
                      <a:pt x="1173914" y="107"/>
                    </a:cubicBezTo>
                    <a:cubicBezTo>
                      <a:pt x="1173914" y="107"/>
                      <a:pt x="1173914" y="107"/>
                      <a:pt x="1173914" y="107"/>
                    </a:cubicBezTo>
                    <a:lnTo>
                      <a:pt x="1173914" y="107"/>
                    </a:lnTo>
                    <a:close/>
                  </a:path>
                </a:pathLst>
              </a:custGeom>
              <a:solidFill>
                <a:srgbClr val="90A1E5"/>
              </a:solidFill>
              <a:ln w="6856"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2A8056B-9DC3-25FF-032F-1259A6277EE0}"/>
                  </a:ext>
                </a:extLst>
              </p:cNvPr>
              <p:cNvSpPr/>
              <p:nvPr/>
            </p:nvSpPr>
            <p:spPr>
              <a:xfrm>
                <a:off x="6266931" y="2995829"/>
                <a:ext cx="1192445" cy="763881"/>
              </a:xfrm>
              <a:custGeom>
                <a:avLst/>
                <a:gdLst>
                  <a:gd name="connsiteX0" fmla="*/ 206584 w 1192445"/>
                  <a:gd name="connsiteY0" fmla="*/ 94 h 763881"/>
                  <a:gd name="connsiteX1" fmla="*/ 104963 w 1192445"/>
                  <a:gd name="connsiteY1" fmla="*/ 12659 h 763881"/>
                  <a:gd name="connsiteX2" fmla="*/ 98 w 1192445"/>
                  <a:gd name="connsiteY2" fmla="*/ 86320 h 763881"/>
                  <a:gd name="connsiteX3" fmla="*/ 6104 w 1192445"/>
                  <a:gd name="connsiteY3" fmla="*/ 89772 h 763881"/>
                  <a:gd name="connsiteX4" fmla="*/ 106827 w 1192445"/>
                  <a:gd name="connsiteY4" fmla="*/ 19355 h 763881"/>
                  <a:gd name="connsiteX5" fmla="*/ 277069 w 1192445"/>
                  <a:gd name="connsiteY5" fmla="*/ 11278 h 763881"/>
                  <a:gd name="connsiteX6" fmla="*/ 731394 w 1192445"/>
                  <a:gd name="connsiteY6" fmla="*/ 175100 h 763881"/>
                  <a:gd name="connsiteX7" fmla="*/ 1100460 w 1192445"/>
                  <a:gd name="connsiteY7" fmla="*/ 486658 h 763881"/>
                  <a:gd name="connsiteX8" fmla="*/ 1178539 w 1192445"/>
                  <a:gd name="connsiteY8" fmla="*/ 638123 h 763881"/>
                  <a:gd name="connsiteX9" fmla="*/ 1167908 w 1192445"/>
                  <a:gd name="connsiteY9" fmla="*/ 760524 h 763881"/>
                  <a:gd name="connsiteX10" fmla="*/ 1173914 w 1192445"/>
                  <a:gd name="connsiteY10" fmla="*/ 763975 h 763881"/>
                  <a:gd name="connsiteX11" fmla="*/ 1185305 w 1192445"/>
                  <a:gd name="connsiteY11" fmla="*/ 636397 h 763881"/>
                  <a:gd name="connsiteX12" fmla="*/ 1106052 w 1192445"/>
                  <a:gd name="connsiteY12" fmla="*/ 482516 h 763881"/>
                  <a:gd name="connsiteX13" fmla="*/ 734915 w 1192445"/>
                  <a:gd name="connsiteY13" fmla="*/ 169094 h 763881"/>
                  <a:gd name="connsiteX14" fmla="*/ 277898 w 1192445"/>
                  <a:gd name="connsiteY14" fmla="*/ 4374 h 763881"/>
                  <a:gd name="connsiteX15" fmla="*/ 206584 w 1192445"/>
                  <a:gd name="connsiteY15" fmla="*/ 94 h 7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2445" h="763881">
                    <a:moveTo>
                      <a:pt x="206584" y="94"/>
                    </a:moveTo>
                    <a:cubicBezTo>
                      <a:pt x="168959" y="163"/>
                      <a:pt x="134787" y="4305"/>
                      <a:pt x="104963" y="12659"/>
                    </a:cubicBezTo>
                    <a:cubicBezTo>
                      <a:pt x="57328" y="26052"/>
                      <a:pt x="20808" y="50421"/>
                      <a:pt x="98" y="86320"/>
                    </a:cubicBezTo>
                    <a:lnTo>
                      <a:pt x="6104" y="89772"/>
                    </a:lnTo>
                    <a:cubicBezTo>
                      <a:pt x="25710" y="55737"/>
                      <a:pt x="60366" y="32403"/>
                      <a:pt x="106827" y="19355"/>
                    </a:cubicBezTo>
                    <a:cubicBezTo>
                      <a:pt x="153219" y="6307"/>
                      <a:pt x="211347" y="3684"/>
                      <a:pt x="277069" y="11278"/>
                    </a:cubicBezTo>
                    <a:cubicBezTo>
                      <a:pt x="408514" y="26397"/>
                      <a:pt x="570541" y="82247"/>
                      <a:pt x="731394" y="175100"/>
                    </a:cubicBezTo>
                    <a:cubicBezTo>
                      <a:pt x="892317" y="268022"/>
                      <a:pt x="1021621" y="380343"/>
                      <a:pt x="1100460" y="486658"/>
                    </a:cubicBezTo>
                    <a:cubicBezTo>
                      <a:pt x="1139879" y="539816"/>
                      <a:pt x="1166665" y="591386"/>
                      <a:pt x="1178539" y="638123"/>
                    </a:cubicBezTo>
                    <a:cubicBezTo>
                      <a:pt x="1190483" y="684860"/>
                      <a:pt x="1187514" y="726558"/>
                      <a:pt x="1167908" y="760524"/>
                    </a:cubicBezTo>
                    <a:lnTo>
                      <a:pt x="1173914" y="763975"/>
                    </a:lnTo>
                    <a:cubicBezTo>
                      <a:pt x="1194625" y="728077"/>
                      <a:pt x="1197524" y="684308"/>
                      <a:pt x="1185305" y="636397"/>
                    </a:cubicBezTo>
                    <a:cubicBezTo>
                      <a:pt x="1173086" y="588417"/>
                      <a:pt x="1145816" y="536157"/>
                      <a:pt x="1106052" y="482516"/>
                    </a:cubicBezTo>
                    <a:cubicBezTo>
                      <a:pt x="1026453" y="375166"/>
                      <a:pt x="896528" y="262361"/>
                      <a:pt x="734915" y="169094"/>
                    </a:cubicBezTo>
                    <a:cubicBezTo>
                      <a:pt x="573302" y="75826"/>
                      <a:pt x="410654" y="19700"/>
                      <a:pt x="277898" y="4374"/>
                    </a:cubicBezTo>
                    <a:cubicBezTo>
                      <a:pt x="253045" y="1544"/>
                      <a:pt x="229228" y="94"/>
                      <a:pt x="206584" y="94"/>
                    </a:cubicBezTo>
                    <a:close/>
                  </a:path>
                </a:pathLst>
              </a:custGeom>
              <a:solidFill>
                <a:srgbClr val="90A1E5"/>
              </a:solidFill>
              <a:ln w="6856" cap="flat">
                <a:noFill/>
                <a:prstDash val="solid"/>
                <a:miter/>
              </a:ln>
            </p:spPr>
            <p:txBody>
              <a:bodyPr rtlCol="0" anchor="ctr"/>
              <a:lstStyle/>
              <a:p>
                <a:endParaRPr lang="en-US"/>
              </a:p>
            </p:txBody>
          </p:sp>
          <p:grpSp>
            <p:nvGrpSpPr>
              <p:cNvPr id="55" name="Graphic 2">
                <a:extLst>
                  <a:ext uri="{FF2B5EF4-FFF2-40B4-BE49-F238E27FC236}">
                    <a16:creationId xmlns:a16="http://schemas.microsoft.com/office/drawing/2014/main" id="{76915D0F-387D-87E4-5CCB-D47CFE812ACB}"/>
                  </a:ext>
                </a:extLst>
              </p:cNvPr>
              <p:cNvGrpSpPr/>
              <p:nvPr/>
            </p:nvGrpSpPr>
            <p:grpSpPr>
              <a:xfrm>
                <a:off x="7388280" y="3045121"/>
                <a:ext cx="98030" cy="97892"/>
                <a:chOff x="7388280" y="3045121"/>
                <a:chExt cx="98030" cy="97892"/>
              </a:xfrm>
            </p:grpSpPr>
            <p:sp>
              <p:nvSpPr>
                <p:cNvPr id="63" name="Freeform: Shape 62">
                  <a:extLst>
                    <a:ext uri="{FF2B5EF4-FFF2-40B4-BE49-F238E27FC236}">
                      <a16:creationId xmlns:a16="http://schemas.microsoft.com/office/drawing/2014/main" id="{1A903C2D-212A-FDC6-6613-F075FE636830}"/>
                    </a:ext>
                  </a:extLst>
                </p:cNvPr>
                <p:cNvSpPr/>
                <p:nvPr/>
              </p:nvSpPr>
              <p:spPr>
                <a:xfrm>
                  <a:off x="7388418" y="3045121"/>
                  <a:ext cx="97892" cy="97823"/>
                </a:xfrm>
                <a:custGeom>
                  <a:avLst/>
                  <a:gdLst>
                    <a:gd name="connsiteX0" fmla="*/ 48717 w 97892"/>
                    <a:gd name="connsiteY0" fmla="*/ 120 h 97823"/>
                    <a:gd name="connsiteX1" fmla="*/ 48579 w 97892"/>
                    <a:gd name="connsiteY1" fmla="*/ 120 h 97823"/>
                    <a:gd name="connsiteX2" fmla="*/ 185 w 97892"/>
                    <a:gd name="connsiteY2" fmla="*/ 48997 h 97823"/>
                    <a:gd name="connsiteX3" fmla="*/ 2808 w 97892"/>
                    <a:gd name="connsiteY3" fmla="*/ 64738 h 97823"/>
                    <a:gd name="connsiteX4" fmla="*/ 2808 w 97892"/>
                    <a:gd name="connsiteY4" fmla="*/ 64807 h 97823"/>
                    <a:gd name="connsiteX5" fmla="*/ 4120 w 97892"/>
                    <a:gd name="connsiteY5" fmla="*/ 68189 h 97823"/>
                    <a:gd name="connsiteX6" fmla="*/ 4258 w 97892"/>
                    <a:gd name="connsiteY6" fmla="*/ 68465 h 97823"/>
                    <a:gd name="connsiteX7" fmla="*/ 5777 w 97892"/>
                    <a:gd name="connsiteY7" fmla="*/ 71710 h 97823"/>
                    <a:gd name="connsiteX8" fmla="*/ 5915 w 97892"/>
                    <a:gd name="connsiteY8" fmla="*/ 71986 h 97823"/>
                    <a:gd name="connsiteX9" fmla="*/ 7641 w 97892"/>
                    <a:gd name="connsiteY9" fmla="*/ 74955 h 97823"/>
                    <a:gd name="connsiteX10" fmla="*/ 7848 w 97892"/>
                    <a:gd name="connsiteY10" fmla="*/ 75231 h 97823"/>
                    <a:gd name="connsiteX11" fmla="*/ 9781 w 97892"/>
                    <a:gd name="connsiteY11" fmla="*/ 78061 h 97823"/>
                    <a:gd name="connsiteX12" fmla="*/ 10057 w 97892"/>
                    <a:gd name="connsiteY12" fmla="*/ 78407 h 97823"/>
                    <a:gd name="connsiteX13" fmla="*/ 12197 w 97892"/>
                    <a:gd name="connsiteY13" fmla="*/ 81030 h 97823"/>
                    <a:gd name="connsiteX14" fmla="*/ 12473 w 97892"/>
                    <a:gd name="connsiteY14" fmla="*/ 81306 h 97823"/>
                    <a:gd name="connsiteX15" fmla="*/ 14751 w 97892"/>
                    <a:gd name="connsiteY15" fmla="*/ 83722 h 97823"/>
                    <a:gd name="connsiteX16" fmla="*/ 15027 w 97892"/>
                    <a:gd name="connsiteY16" fmla="*/ 83999 h 97823"/>
                    <a:gd name="connsiteX17" fmla="*/ 17513 w 97892"/>
                    <a:gd name="connsiteY17" fmla="*/ 86277 h 97823"/>
                    <a:gd name="connsiteX18" fmla="*/ 17789 w 97892"/>
                    <a:gd name="connsiteY18" fmla="*/ 86553 h 97823"/>
                    <a:gd name="connsiteX19" fmla="*/ 20550 w 97892"/>
                    <a:gd name="connsiteY19" fmla="*/ 88693 h 97823"/>
                    <a:gd name="connsiteX20" fmla="*/ 20688 w 97892"/>
                    <a:gd name="connsiteY20" fmla="*/ 88762 h 97823"/>
                    <a:gd name="connsiteX21" fmla="*/ 23588 w 97892"/>
                    <a:gd name="connsiteY21" fmla="*/ 90695 h 97823"/>
                    <a:gd name="connsiteX22" fmla="*/ 23864 w 97892"/>
                    <a:gd name="connsiteY22" fmla="*/ 90833 h 97823"/>
                    <a:gd name="connsiteX23" fmla="*/ 26902 w 97892"/>
                    <a:gd name="connsiteY23" fmla="*/ 92559 h 97823"/>
                    <a:gd name="connsiteX24" fmla="*/ 27040 w 97892"/>
                    <a:gd name="connsiteY24" fmla="*/ 92628 h 97823"/>
                    <a:gd name="connsiteX25" fmla="*/ 30215 w 97892"/>
                    <a:gd name="connsiteY25" fmla="*/ 94078 h 97823"/>
                    <a:gd name="connsiteX26" fmla="*/ 30560 w 97892"/>
                    <a:gd name="connsiteY26" fmla="*/ 94216 h 97823"/>
                    <a:gd name="connsiteX27" fmla="*/ 33805 w 97892"/>
                    <a:gd name="connsiteY27" fmla="*/ 95389 h 97823"/>
                    <a:gd name="connsiteX28" fmla="*/ 34150 w 97892"/>
                    <a:gd name="connsiteY28" fmla="*/ 95528 h 97823"/>
                    <a:gd name="connsiteX29" fmla="*/ 37533 w 97892"/>
                    <a:gd name="connsiteY29" fmla="*/ 96494 h 97823"/>
                    <a:gd name="connsiteX30" fmla="*/ 37809 w 97892"/>
                    <a:gd name="connsiteY30" fmla="*/ 96563 h 97823"/>
                    <a:gd name="connsiteX31" fmla="*/ 41261 w 97892"/>
                    <a:gd name="connsiteY31" fmla="*/ 97253 h 97823"/>
                    <a:gd name="connsiteX32" fmla="*/ 41537 w 97892"/>
                    <a:gd name="connsiteY32" fmla="*/ 97322 h 97823"/>
                    <a:gd name="connsiteX33" fmla="*/ 45127 w 97892"/>
                    <a:gd name="connsiteY33" fmla="*/ 97737 h 97823"/>
                    <a:gd name="connsiteX34" fmla="*/ 45334 w 97892"/>
                    <a:gd name="connsiteY34" fmla="*/ 97737 h 97823"/>
                    <a:gd name="connsiteX35" fmla="*/ 48993 w 97892"/>
                    <a:gd name="connsiteY35" fmla="*/ 97875 h 97823"/>
                    <a:gd name="connsiteX36" fmla="*/ 49131 w 97892"/>
                    <a:gd name="connsiteY36" fmla="*/ 97875 h 97823"/>
                    <a:gd name="connsiteX37" fmla="*/ 49338 w 97892"/>
                    <a:gd name="connsiteY37" fmla="*/ 97875 h 97823"/>
                    <a:gd name="connsiteX38" fmla="*/ 51478 w 97892"/>
                    <a:gd name="connsiteY38" fmla="*/ 97806 h 97823"/>
                    <a:gd name="connsiteX39" fmla="*/ 51754 w 97892"/>
                    <a:gd name="connsiteY39" fmla="*/ 97806 h 97823"/>
                    <a:gd name="connsiteX40" fmla="*/ 53895 w 97892"/>
                    <a:gd name="connsiteY40" fmla="*/ 97668 h 97823"/>
                    <a:gd name="connsiteX41" fmla="*/ 54240 w 97892"/>
                    <a:gd name="connsiteY41" fmla="*/ 97668 h 97823"/>
                    <a:gd name="connsiteX42" fmla="*/ 56173 w 97892"/>
                    <a:gd name="connsiteY42" fmla="*/ 97391 h 97823"/>
                    <a:gd name="connsiteX43" fmla="*/ 57070 w 97892"/>
                    <a:gd name="connsiteY43" fmla="*/ 97253 h 97823"/>
                    <a:gd name="connsiteX44" fmla="*/ 58313 w 97892"/>
                    <a:gd name="connsiteY44" fmla="*/ 97046 h 97823"/>
                    <a:gd name="connsiteX45" fmla="*/ 59763 w 97892"/>
                    <a:gd name="connsiteY45" fmla="*/ 96770 h 97823"/>
                    <a:gd name="connsiteX46" fmla="*/ 60729 w 97892"/>
                    <a:gd name="connsiteY46" fmla="*/ 96563 h 97823"/>
                    <a:gd name="connsiteX47" fmla="*/ 61903 w 97892"/>
                    <a:gd name="connsiteY47" fmla="*/ 96287 h 97823"/>
                    <a:gd name="connsiteX48" fmla="*/ 62800 w 97892"/>
                    <a:gd name="connsiteY48" fmla="*/ 96011 h 97823"/>
                    <a:gd name="connsiteX49" fmla="*/ 64733 w 97892"/>
                    <a:gd name="connsiteY49" fmla="*/ 95389 h 97823"/>
                    <a:gd name="connsiteX50" fmla="*/ 64802 w 97892"/>
                    <a:gd name="connsiteY50" fmla="*/ 95389 h 97823"/>
                    <a:gd name="connsiteX51" fmla="*/ 68599 w 97892"/>
                    <a:gd name="connsiteY51" fmla="*/ 93940 h 97823"/>
                    <a:gd name="connsiteX52" fmla="*/ 69359 w 97892"/>
                    <a:gd name="connsiteY52" fmla="*/ 93595 h 97823"/>
                    <a:gd name="connsiteX53" fmla="*/ 70877 w 97892"/>
                    <a:gd name="connsiteY53" fmla="*/ 92904 h 97823"/>
                    <a:gd name="connsiteX54" fmla="*/ 70946 w 97892"/>
                    <a:gd name="connsiteY54" fmla="*/ 92904 h 97823"/>
                    <a:gd name="connsiteX55" fmla="*/ 71637 w 97892"/>
                    <a:gd name="connsiteY55" fmla="*/ 92559 h 97823"/>
                    <a:gd name="connsiteX56" fmla="*/ 71775 w 97892"/>
                    <a:gd name="connsiteY56" fmla="*/ 92490 h 97823"/>
                    <a:gd name="connsiteX57" fmla="*/ 73087 w 97892"/>
                    <a:gd name="connsiteY57" fmla="*/ 91731 h 97823"/>
                    <a:gd name="connsiteX58" fmla="*/ 73984 w 97892"/>
                    <a:gd name="connsiteY58" fmla="*/ 91247 h 97823"/>
                    <a:gd name="connsiteX59" fmla="*/ 74950 w 97892"/>
                    <a:gd name="connsiteY59" fmla="*/ 90626 h 97823"/>
                    <a:gd name="connsiteX60" fmla="*/ 76124 w 97892"/>
                    <a:gd name="connsiteY60" fmla="*/ 89867 h 97823"/>
                    <a:gd name="connsiteX61" fmla="*/ 76676 w 97892"/>
                    <a:gd name="connsiteY61" fmla="*/ 89521 h 97823"/>
                    <a:gd name="connsiteX62" fmla="*/ 78126 w 97892"/>
                    <a:gd name="connsiteY62" fmla="*/ 88486 h 97823"/>
                    <a:gd name="connsiteX63" fmla="*/ 78540 w 97892"/>
                    <a:gd name="connsiteY63" fmla="*/ 88141 h 97823"/>
                    <a:gd name="connsiteX64" fmla="*/ 80059 w 97892"/>
                    <a:gd name="connsiteY64" fmla="*/ 86967 h 97823"/>
                    <a:gd name="connsiteX65" fmla="*/ 80335 w 97892"/>
                    <a:gd name="connsiteY65" fmla="*/ 86691 h 97823"/>
                    <a:gd name="connsiteX66" fmla="*/ 81923 w 97892"/>
                    <a:gd name="connsiteY66" fmla="*/ 85310 h 97823"/>
                    <a:gd name="connsiteX67" fmla="*/ 81992 w 97892"/>
                    <a:gd name="connsiteY67" fmla="*/ 85241 h 97823"/>
                    <a:gd name="connsiteX68" fmla="*/ 83580 w 97892"/>
                    <a:gd name="connsiteY68" fmla="*/ 83722 h 97823"/>
                    <a:gd name="connsiteX69" fmla="*/ 83649 w 97892"/>
                    <a:gd name="connsiteY69" fmla="*/ 83653 h 97823"/>
                    <a:gd name="connsiteX70" fmla="*/ 85237 w 97892"/>
                    <a:gd name="connsiteY70" fmla="*/ 81996 h 97823"/>
                    <a:gd name="connsiteX71" fmla="*/ 85306 w 97892"/>
                    <a:gd name="connsiteY71" fmla="*/ 81927 h 97823"/>
                    <a:gd name="connsiteX72" fmla="*/ 86687 w 97892"/>
                    <a:gd name="connsiteY72" fmla="*/ 80340 h 97823"/>
                    <a:gd name="connsiteX73" fmla="*/ 86963 w 97892"/>
                    <a:gd name="connsiteY73" fmla="*/ 80063 h 97823"/>
                    <a:gd name="connsiteX74" fmla="*/ 88205 w 97892"/>
                    <a:gd name="connsiteY74" fmla="*/ 78476 h 97823"/>
                    <a:gd name="connsiteX75" fmla="*/ 88482 w 97892"/>
                    <a:gd name="connsiteY75" fmla="*/ 78130 h 97823"/>
                    <a:gd name="connsiteX76" fmla="*/ 89586 w 97892"/>
                    <a:gd name="connsiteY76" fmla="*/ 76543 h 97823"/>
                    <a:gd name="connsiteX77" fmla="*/ 89862 w 97892"/>
                    <a:gd name="connsiteY77" fmla="*/ 76128 h 97823"/>
                    <a:gd name="connsiteX78" fmla="*/ 90691 w 97892"/>
                    <a:gd name="connsiteY78" fmla="*/ 74817 h 97823"/>
                    <a:gd name="connsiteX79" fmla="*/ 91174 w 97892"/>
                    <a:gd name="connsiteY79" fmla="*/ 73988 h 97823"/>
                    <a:gd name="connsiteX80" fmla="*/ 91795 w 97892"/>
                    <a:gd name="connsiteY80" fmla="*/ 72884 h 97823"/>
                    <a:gd name="connsiteX81" fmla="*/ 92417 w 97892"/>
                    <a:gd name="connsiteY81" fmla="*/ 71779 h 97823"/>
                    <a:gd name="connsiteX82" fmla="*/ 92969 w 97892"/>
                    <a:gd name="connsiteY82" fmla="*/ 70744 h 97823"/>
                    <a:gd name="connsiteX83" fmla="*/ 93521 w 97892"/>
                    <a:gd name="connsiteY83" fmla="*/ 69570 h 97823"/>
                    <a:gd name="connsiteX84" fmla="*/ 93866 w 97892"/>
                    <a:gd name="connsiteY84" fmla="*/ 68880 h 97823"/>
                    <a:gd name="connsiteX85" fmla="*/ 94695 w 97892"/>
                    <a:gd name="connsiteY85" fmla="*/ 66947 h 97823"/>
                    <a:gd name="connsiteX86" fmla="*/ 94971 w 97892"/>
                    <a:gd name="connsiteY86" fmla="*/ 66187 h 97823"/>
                    <a:gd name="connsiteX87" fmla="*/ 95385 w 97892"/>
                    <a:gd name="connsiteY87" fmla="*/ 65014 h 97823"/>
                    <a:gd name="connsiteX88" fmla="*/ 95592 w 97892"/>
                    <a:gd name="connsiteY88" fmla="*/ 64323 h 97823"/>
                    <a:gd name="connsiteX89" fmla="*/ 96006 w 97892"/>
                    <a:gd name="connsiteY89" fmla="*/ 63012 h 97823"/>
                    <a:gd name="connsiteX90" fmla="*/ 96283 w 97892"/>
                    <a:gd name="connsiteY90" fmla="*/ 61976 h 97823"/>
                    <a:gd name="connsiteX91" fmla="*/ 96628 w 97892"/>
                    <a:gd name="connsiteY91" fmla="*/ 60595 h 97823"/>
                    <a:gd name="connsiteX92" fmla="*/ 96904 w 97892"/>
                    <a:gd name="connsiteY92" fmla="*/ 59353 h 97823"/>
                    <a:gd name="connsiteX93" fmla="*/ 97111 w 97892"/>
                    <a:gd name="connsiteY93" fmla="*/ 58455 h 97823"/>
                    <a:gd name="connsiteX94" fmla="*/ 97387 w 97892"/>
                    <a:gd name="connsiteY94" fmla="*/ 56936 h 97823"/>
                    <a:gd name="connsiteX95" fmla="*/ 97525 w 97892"/>
                    <a:gd name="connsiteY95" fmla="*/ 56108 h 97823"/>
                    <a:gd name="connsiteX96" fmla="*/ 97732 w 97892"/>
                    <a:gd name="connsiteY96" fmla="*/ 54313 h 97823"/>
                    <a:gd name="connsiteX97" fmla="*/ 97801 w 97892"/>
                    <a:gd name="connsiteY97" fmla="*/ 53830 h 97823"/>
                    <a:gd name="connsiteX98" fmla="*/ 98009 w 97892"/>
                    <a:gd name="connsiteY98" fmla="*/ 51552 h 97823"/>
                    <a:gd name="connsiteX99" fmla="*/ 98009 w 97892"/>
                    <a:gd name="connsiteY99" fmla="*/ 51552 h 97823"/>
                    <a:gd name="connsiteX100" fmla="*/ 98078 w 97892"/>
                    <a:gd name="connsiteY100" fmla="*/ 49066 h 97823"/>
                    <a:gd name="connsiteX101" fmla="*/ 97870 w 97892"/>
                    <a:gd name="connsiteY101" fmla="*/ 44234 h 97823"/>
                    <a:gd name="connsiteX102" fmla="*/ 97870 w 97892"/>
                    <a:gd name="connsiteY102" fmla="*/ 43958 h 97823"/>
                    <a:gd name="connsiteX103" fmla="*/ 97594 w 97892"/>
                    <a:gd name="connsiteY103" fmla="*/ 41887 h 97823"/>
                    <a:gd name="connsiteX104" fmla="*/ 97525 w 97892"/>
                    <a:gd name="connsiteY104" fmla="*/ 41334 h 97823"/>
                    <a:gd name="connsiteX105" fmla="*/ 97249 w 97892"/>
                    <a:gd name="connsiteY105" fmla="*/ 39678 h 97823"/>
                    <a:gd name="connsiteX106" fmla="*/ 97042 w 97892"/>
                    <a:gd name="connsiteY106" fmla="*/ 38573 h 97823"/>
                    <a:gd name="connsiteX107" fmla="*/ 96766 w 97892"/>
                    <a:gd name="connsiteY107" fmla="*/ 37399 h 97823"/>
                    <a:gd name="connsiteX108" fmla="*/ 96490 w 97892"/>
                    <a:gd name="connsiteY108" fmla="*/ 36226 h 97823"/>
                    <a:gd name="connsiteX109" fmla="*/ 96214 w 97892"/>
                    <a:gd name="connsiteY109" fmla="*/ 35259 h 97823"/>
                    <a:gd name="connsiteX110" fmla="*/ 95730 w 97892"/>
                    <a:gd name="connsiteY110" fmla="*/ 33671 h 97823"/>
                    <a:gd name="connsiteX111" fmla="*/ 95523 w 97892"/>
                    <a:gd name="connsiteY111" fmla="*/ 33050 h 97823"/>
                    <a:gd name="connsiteX112" fmla="*/ 95109 w 97892"/>
                    <a:gd name="connsiteY112" fmla="*/ 31807 h 97823"/>
                    <a:gd name="connsiteX113" fmla="*/ 94971 w 97892"/>
                    <a:gd name="connsiteY113" fmla="*/ 31393 h 97823"/>
                    <a:gd name="connsiteX114" fmla="*/ 94833 w 97892"/>
                    <a:gd name="connsiteY114" fmla="*/ 30979 h 97823"/>
                    <a:gd name="connsiteX115" fmla="*/ 94764 w 97892"/>
                    <a:gd name="connsiteY115" fmla="*/ 30772 h 97823"/>
                    <a:gd name="connsiteX116" fmla="*/ 94212 w 97892"/>
                    <a:gd name="connsiteY116" fmla="*/ 29460 h 97823"/>
                    <a:gd name="connsiteX117" fmla="*/ 93521 w 97892"/>
                    <a:gd name="connsiteY117" fmla="*/ 27941 h 97823"/>
                    <a:gd name="connsiteX118" fmla="*/ 93245 w 97892"/>
                    <a:gd name="connsiteY118" fmla="*/ 27389 h 97823"/>
                    <a:gd name="connsiteX119" fmla="*/ 92555 w 97892"/>
                    <a:gd name="connsiteY119" fmla="*/ 26008 h 97823"/>
                    <a:gd name="connsiteX120" fmla="*/ 92140 w 97892"/>
                    <a:gd name="connsiteY120" fmla="*/ 25318 h 97823"/>
                    <a:gd name="connsiteX121" fmla="*/ 91312 w 97892"/>
                    <a:gd name="connsiteY121" fmla="*/ 23868 h 97823"/>
                    <a:gd name="connsiteX122" fmla="*/ 91105 w 97892"/>
                    <a:gd name="connsiteY122" fmla="*/ 23523 h 97823"/>
                    <a:gd name="connsiteX123" fmla="*/ 89931 w 97892"/>
                    <a:gd name="connsiteY123" fmla="*/ 21659 h 97823"/>
                    <a:gd name="connsiteX124" fmla="*/ 89862 w 97892"/>
                    <a:gd name="connsiteY124" fmla="*/ 21590 h 97823"/>
                    <a:gd name="connsiteX125" fmla="*/ 88620 w 97892"/>
                    <a:gd name="connsiteY125" fmla="*/ 19864 h 97823"/>
                    <a:gd name="connsiteX126" fmla="*/ 88413 w 97892"/>
                    <a:gd name="connsiteY126" fmla="*/ 19588 h 97823"/>
                    <a:gd name="connsiteX127" fmla="*/ 80404 w 97892"/>
                    <a:gd name="connsiteY127" fmla="*/ 11235 h 97823"/>
                    <a:gd name="connsiteX128" fmla="*/ 80335 w 97892"/>
                    <a:gd name="connsiteY128" fmla="*/ 11166 h 97823"/>
                    <a:gd name="connsiteX129" fmla="*/ 78540 w 97892"/>
                    <a:gd name="connsiteY129" fmla="*/ 9785 h 97823"/>
                    <a:gd name="connsiteX130" fmla="*/ 78471 w 97892"/>
                    <a:gd name="connsiteY130" fmla="*/ 9716 h 97823"/>
                    <a:gd name="connsiteX131" fmla="*/ 76745 w 97892"/>
                    <a:gd name="connsiteY131" fmla="*/ 8473 h 97823"/>
                    <a:gd name="connsiteX132" fmla="*/ 76469 w 97892"/>
                    <a:gd name="connsiteY132" fmla="*/ 8266 h 97823"/>
                    <a:gd name="connsiteX133" fmla="*/ 74950 w 97892"/>
                    <a:gd name="connsiteY133" fmla="*/ 7300 h 97823"/>
                    <a:gd name="connsiteX134" fmla="*/ 74398 w 97892"/>
                    <a:gd name="connsiteY134" fmla="*/ 6955 h 97823"/>
                    <a:gd name="connsiteX135" fmla="*/ 72948 w 97892"/>
                    <a:gd name="connsiteY135" fmla="*/ 6126 h 97823"/>
                    <a:gd name="connsiteX136" fmla="*/ 72258 w 97892"/>
                    <a:gd name="connsiteY136" fmla="*/ 5781 h 97823"/>
                    <a:gd name="connsiteX137" fmla="*/ 70877 w 97892"/>
                    <a:gd name="connsiteY137" fmla="*/ 5091 h 97823"/>
                    <a:gd name="connsiteX138" fmla="*/ 70256 w 97892"/>
                    <a:gd name="connsiteY138" fmla="*/ 4745 h 97823"/>
                    <a:gd name="connsiteX139" fmla="*/ 68737 w 97892"/>
                    <a:gd name="connsiteY139" fmla="*/ 4055 h 97823"/>
                    <a:gd name="connsiteX140" fmla="*/ 67978 w 97892"/>
                    <a:gd name="connsiteY140" fmla="*/ 3710 h 97823"/>
                    <a:gd name="connsiteX141" fmla="*/ 66459 w 97892"/>
                    <a:gd name="connsiteY141" fmla="*/ 3089 h 97823"/>
                    <a:gd name="connsiteX142" fmla="*/ 65424 w 97892"/>
                    <a:gd name="connsiteY142" fmla="*/ 2743 h 97823"/>
                    <a:gd name="connsiteX143" fmla="*/ 64457 w 97892"/>
                    <a:gd name="connsiteY143" fmla="*/ 2398 h 97823"/>
                    <a:gd name="connsiteX144" fmla="*/ 63491 w 97892"/>
                    <a:gd name="connsiteY144" fmla="*/ 2122 h 97823"/>
                    <a:gd name="connsiteX145" fmla="*/ 62041 w 97892"/>
                    <a:gd name="connsiteY145" fmla="*/ 1708 h 97823"/>
                    <a:gd name="connsiteX146" fmla="*/ 61143 w 97892"/>
                    <a:gd name="connsiteY146" fmla="*/ 1501 h 97823"/>
                    <a:gd name="connsiteX147" fmla="*/ 59279 w 97892"/>
                    <a:gd name="connsiteY147" fmla="*/ 1087 h 97823"/>
                    <a:gd name="connsiteX148" fmla="*/ 58934 w 97892"/>
                    <a:gd name="connsiteY148" fmla="*/ 1017 h 97823"/>
                    <a:gd name="connsiteX149" fmla="*/ 57001 w 97892"/>
                    <a:gd name="connsiteY149" fmla="*/ 672 h 97823"/>
                    <a:gd name="connsiteX150" fmla="*/ 56587 w 97892"/>
                    <a:gd name="connsiteY150" fmla="*/ 603 h 97823"/>
                    <a:gd name="connsiteX151" fmla="*/ 54378 w 97892"/>
                    <a:gd name="connsiteY151" fmla="*/ 327 h 97823"/>
                    <a:gd name="connsiteX152" fmla="*/ 54378 w 97892"/>
                    <a:gd name="connsiteY152" fmla="*/ 327 h 97823"/>
                    <a:gd name="connsiteX153" fmla="*/ 49407 w 97892"/>
                    <a:gd name="connsiteY153" fmla="*/ 51 h 97823"/>
                    <a:gd name="connsiteX154" fmla="*/ 48717 w 97892"/>
                    <a:gd name="connsiteY154" fmla="*/ 120 h 97823"/>
                    <a:gd name="connsiteX155" fmla="*/ 48717 w 97892"/>
                    <a:gd name="connsiteY155" fmla="*/ 120 h 9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97892" h="97823">
                      <a:moveTo>
                        <a:pt x="48717" y="120"/>
                      </a:moveTo>
                      <a:cubicBezTo>
                        <a:pt x="48648" y="120"/>
                        <a:pt x="48579" y="120"/>
                        <a:pt x="48579" y="120"/>
                      </a:cubicBezTo>
                      <a:cubicBezTo>
                        <a:pt x="21793" y="396"/>
                        <a:pt x="185" y="22211"/>
                        <a:pt x="185" y="48997"/>
                      </a:cubicBezTo>
                      <a:cubicBezTo>
                        <a:pt x="185" y="54382"/>
                        <a:pt x="1082" y="59698"/>
                        <a:pt x="2808" y="64738"/>
                      </a:cubicBezTo>
                      <a:cubicBezTo>
                        <a:pt x="2808" y="64738"/>
                        <a:pt x="2808" y="64807"/>
                        <a:pt x="2808" y="64807"/>
                      </a:cubicBezTo>
                      <a:cubicBezTo>
                        <a:pt x="3222" y="65980"/>
                        <a:pt x="3637" y="67085"/>
                        <a:pt x="4120" y="68189"/>
                      </a:cubicBezTo>
                      <a:cubicBezTo>
                        <a:pt x="4189" y="68258"/>
                        <a:pt x="4189" y="68396"/>
                        <a:pt x="4258" y="68465"/>
                      </a:cubicBezTo>
                      <a:cubicBezTo>
                        <a:pt x="4741" y="69570"/>
                        <a:pt x="5224" y="70606"/>
                        <a:pt x="5777" y="71710"/>
                      </a:cubicBezTo>
                      <a:cubicBezTo>
                        <a:pt x="5846" y="71848"/>
                        <a:pt x="5915" y="71917"/>
                        <a:pt x="5915" y="71986"/>
                      </a:cubicBezTo>
                      <a:cubicBezTo>
                        <a:pt x="6467" y="73022"/>
                        <a:pt x="7019" y="73988"/>
                        <a:pt x="7641" y="74955"/>
                      </a:cubicBezTo>
                      <a:cubicBezTo>
                        <a:pt x="7710" y="75024"/>
                        <a:pt x="7779" y="75162"/>
                        <a:pt x="7848" y="75231"/>
                      </a:cubicBezTo>
                      <a:cubicBezTo>
                        <a:pt x="8469" y="76197"/>
                        <a:pt x="9090" y="77095"/>
                        <a:pt x="9781" y="78061"/>
                      </a:cubicBezTo>
                      <a:cubicBezTo>
                        <a:pt x="9850" y="78200"/>
                        <a:pt x="9988" y="78269"/>
                        <a:pt x="10057" y="78407"/>
                      </a:cubicBezTo>
                      <a:cubicBezTo>
                        <a:pt x="10747" y="79304"/>
                        <a:pt x="11438" y="80202"/>
                        <a:pt x="12197" y="81030"/>
                      </a:cubicBezTo>
                      <a:cubicBezTo>
                        <a:pt x="12266" y="81099"/>
                        <a:pt x="12404" y="81237"/>
                        <a:pt x="12473" y="81306"/>
                      </a:cubicBezTo>
                      <a:cubicBezTo>
                        <a:pt x="13233" y="82135"/>
                        <a:pt x="13992" y="82963"/>
                        <a:pt x="14751" y="83722"/>
                      </a:cubicBezTo>
                      <a:cubicBezTo>
                        <a:pt x="14820" y="83791"/>
                        <a:pt x="14958" y="83929"/>
                        <a:pt x="15027" y="83999"/>
                      </a:cubicBezTo>
                      <a:cubicBezTo>
                        <a:pt x="15856" y="84758"/>
                        <a:pt x="16684" y="85517"/>
                        <a:pt x="17513" y="86277"/>
                      </a:cubicBezTo>
                      <a:cubicBezTo>
                        <a:pt x="17582" y="86346"/>
                        <a:pt x="17720" y="86415"/>
                        <a:pt x="17789" y="86553"/>
                      </a:cubicBezTo>
                      <a:cubicBezTo>
                        <a:pt x="18686" y="87312"/>
                        <a:pt x="19584" y="88003"/>
                        <a:pt x="20550" y="88693"/>
                      </a:cubicBezTo>
                      <a:cubicBezTo>
                        <a:pt x="20619" y="88693"/>
                        <a:pt x="20619" y="88762"/>
                        <a:pt x="20688" y="88762"/>
                      </a:cubicBezTo>
                      <a:cubicBezTo>
                        <a:pt x="21655" y="89452"/>
                        <a:pt x="22621" y="90074"/>
                        <a:pt x="23588" y="90695"/>
                      </a:cubicBezTo>
                      <a:cubicBezTo>
                        <a:pt x="23657" y="90764"/>
                        <a:pt x="23795" y="90833"/>
                        <a:pt x="23864" y="90833"/>
                      </a:cubicBezTo>
                      <a:cubicBezTo>
                        <a:pt x="24830" y="91454"/>
                        <a:pt x="25866" y="92007"/>
                        <a:pt x="26902" y="92559"/>
                      </a:cubicBezTo>
                      <a:cubicBezTo>
                        <a:pt x="26971" y="92559"/>
                        <a:pt x="27040" y="92628"/>
                        <a:pt x="27040" y="92628"/>
                      </a:cubicBezTo>
                      <a:cubicBezTo>
                        <a:pt x="28075" y="93180"/>
                        <a:pt x="29111" y="93664"/>
                        <a:pt x="30215" y="94078"/>
                      </a:cubicBezTo>
                      <a:cubicBezTo>
                        <a:pt x="30353" y="94147"/>
                        <a:pt x="30422" y="94147"/>
                        <a:pt x="30560" y="94216"/>
                      </a:cubicBezTo>
                      <a:cubicBezTo>
                        <a:pt x="31596" y="94630"/>
                        <a:pt x="32701" y="95044"/>
                        <a:pt x="33805" y="95389"/>
                      </a:cubicBezTo>
                      <a:cubicBezTo>
                        <a:pt x="33943" y="95458"/>
                        <a:pt x="34012" y="95458"/>
                        <a:pt x="34150" y="95528"/>
                      </a:cubicBezTo>
                      <a:cubicBezTo>
                        <a:pt x="35255" y="95873"/>
                        <a:pt x="36429" y="96218"/>
                        <a:pt x="37533" y="96494"/>
                      </a:cubicBezTo>
                      <a:cubicBezTo>
                        <a:pt x="37602" y="96494"/>
                        <a:pt x="37740" y="96563"/>
                        <a:pt x="37809" y="96563"/>
                      </a:cubicBezTo>
                      <a:cubicBezTo>
                        <a:pt x="38914" y="96839"/>
                        <a:pt x="40087" y="97046"/>
                        <a:pt x="41261" y="97253"/>
                      </a:cubicBezTo>
                      <a:cubicBezTo>
                        <a:pt x="41330" y="97253"/>
                        <a:pt x="41468" y="97253"/>
                        <a:pt x="41537" y="97322"/>
                      </a:cubicBezTo>
                      <a:cubicBezTo>
                        <a:pt x="42711" y="97530"/>
                        <a:pt x="43953" y="97668"/>
                        <a:pt x="45127" y="97737"/>
                      </a:cubicBezTo>
                      <a:cubicBezTo>
                        <a:pt x="45196" y="97737"/>
                        <a:pt x="45265" y="97737"/>
                        <a:pt x="45334" y="97737"/>
                      </a:cubicBezTo>
                      <a:cubicBezTo>
                        <a:pt x="46577" y="97806"/>
                        <a:pt x="47819" y="97875"/>
                        <a:pt x="48993" y="97875"/>
                      </a:cubicBezTo>
                      <a:cubicBezTo>
                        <a:pt x="49062" y="97875"/>
                        <a:pt x="49062" y="97875"/>
                        <a:pt x="49131" y="97875"/>
                      </a:cubicBezTo>
                      <a:cubicBezTo>
                        <a:pt x="49200" y="97875"/>
                        <a:pt x="49269" y="97875"/>
                        <a:pt x="49338" y="97875"/>
                      </a:cubicBezTo>
                      <a:cubicBezTo>
                        <a:pt x="50029" y="97875"/>
                        <a:pt x="50788" y="97875"/>
                        <a:pt x="51478" y="97806"/>
                      </a:cubicBezTo>
                      <a:cubicBezTo>
                        <a:pt x="51547" y="97806"/>
                        <a:pt x="51685" y="97806"/>
                        <a:pt x="51754" y="97806"/>
                      </a:cubicBezTo>
                      <a:cubicBezTo>
                        <a:pt x="52445" y="97737"/>
                        <a:pt x="53204" y="97737"/>
                        <a:pt x="53895" y="97668"/>
                      </a:cubicBezTo>
                      <a:cubicBezTo>
                        <a:pt x="54033" y="97668"/>
                        <a:pt x="54102" y="97668"/>
                        <a:pt x="54240" y="97668"/>
                      </a:cubicBezTo>
                      <a:cubicBezTo>
                        <a:pt x="54861" y="97599"/>
                        <a:pt x="55551" y="97530"/>
                        <a:pt x="56173" y="97391"/>
                      </a:cubicBezTo>
                      <a:cubicBezTo>
                        <a:pt x="56518" y="97322"/>
                        <a:pt x="56794" y="97322"/>
                        <a:pt x="57070" y="97253"/>
                      </a:cubicBezTo>
                      <a:cubicBezTo>
                        <a:pt x="57484" y="97184"/>
                        <a:pt x="57899" y="97115"/>
                        <a:pt x="58313" y="97046"/>
                      </a:cubicBezTo>
                      <a:cubicBezTo>
                        <a:pt x="58796" y="96977"/>
                        <a:pt x="59279" y="96839"/>
                        <a:pt x="59763" y="96770"/>
                      </a:cubicBezTo>
                      <a:cubicBezTo>
                        <a:pt x="60108" y="96701"/>
                        <a:pt x="60453" y="96632"/>
                        <a:pt x="60729" y="96563"/>
                      </a:cubicBezTo>
                      <a:cubicBezTo>
                        <a:pt x="61143" y="96494"/>
                        <a:pt x="61489" y="96356"/>
                        <a:pt x="61903" y="96287"/>
                      </a:cubicBezTo>
                      <a:cubicBezTo>
                        <a:pt x="62179" y="96218"/>
                        <a:pt x="62524" y="96149"/>
                        <a:pt x="62800" y="96011"/>
                      </a:cubicBezTo>
                      <a:cubicBezTo>
                        <a:pt x="63421" y="95804"/>
                        <a:pt x="64112" y="95597"/>
                        <a:pt x="64733" y="95389"/>
                      </a:cubicBezTo>
                      <a:cubicBezTo>
                        <a:pt x="64733" y="95389"/>
                        <a:pt x="64802" y="95389"/>
                        <a:pt x="64802" y="95389"/>
                      </a:cubicBezTo>
                      <a:cubicBezTo>
                        <a:pt x="66114" y="94975"/>
                        <a:pt x="67357" y="94423"/>
                        <a:pt x="68599" y="93940"/>
                      </a:cubicBezTo>
                      <a:cubicBezTo>
                        <a:pt x="68875" y="93802"/>
                        <a:pt x="69082" y="93733"/>
                        <a:pt x="69359" y="93595"/>
                      </a:cubicBezTo>
                      <a:cubicBezTo>
                        <a:pt x="69842" y="93387"/>
                        <a:pt x="70394" y="93111"/>
                        <a:pt x="70877" y="92904"/>
                      </a:cubicBezTo>
                      <a:cubicBezTo>
                        <a:pt x="70877" y="92904"/>
                        <a:pt x="70946" y="92904"/>
                        <a:pt x="70946" y="92904"/>
                      </a:cubicBezTo>
                      <a:cubicBezTo>
                        <a:pt x="71154" y="92766"/>
                        <a:pt x="71430" y="92697"/>
                        <a:pt x="71637" y="92559"/>
                      </a:cubicBezTo>
                      <a:cubicBezTo>
                        <a:pt x="71706" y="92559"/>
                        <a:pt x="71706" y="92490"/>
                        <a:pt x="71775" y="92490"/>
                      </a:cubicBezTo>
                      <a:cubicBezTo>
                        <a:pt x="72258" y="92283"/>
                        <a:pt x="72672" y="92007"/>
                        <a:pt x="73087" y="91731"/>
                      </a:cubicBezTo>
                      <a:cubicBezTo>
                        <a:pt x="73363" y="91592"/>
                        <a:pt x="73639" y="91385"/>
                        <a:pt x="73984" y="91247"/>
                      </a:cubicBezTo>
                      <a:cubicBezTo>
                        <a:pt x="74329" y="91040"/>
                        <a:pt x="74674" y="90833"/>
                        <a:pt x="74950" y="90626"/>
                      </a:cubicBezTo>
                      <a:cubicBezTo>
                        <a:pt x="75365" y="90419"/>
                        <a:pt x="75710" y="90143"/>
                        <a:pt x="76124" y="89867"/>
                      </a:cubicBezTo>
                      <a:cubicBezTo>
                        <a:pt x="76331" y="89729"/>
                        <a:pt x="76469" y="89659"/>
                        <a:pt x="76676" y="89521"/>
                      </a:cubicBezTo>
                      <a:cubicBezTo>
                        <a:pt x="77160" y="89176"/>
                        <a:pt x="77643" y="88831"/>
                        <a:pt x="78126" y="88486"/>
                      </a:cubicBezTo>
                      <a:cubicBezTo>
                        <a:pt x="78264" y="88348"/>
                        <a:pt x="78402" y="88279"/>
                        <a:pt x="78540" y="88141"/>
                      </a:cubicBezTo>
                      <a:cubicBezTo>
                        <a:pt x="79024" y="87726"/>
                        <a:pt x="79576" y="87381"/>
                        <a:pt x="80059" y="86967"/>
                      </a:cubicBezTo>
                      <a:cubicBezTo>
                        <a:pt x="80128" y="86898"/>
                        <a:pt x="80266" y="86829"/>
                        <a:pt x="80335" y="86691"/>
                      </a:cubicBezTo>
                      <a:cubicBezTo>
                        <a:pt x="80888" y="86208"/>
                        <a:pt x="81440" y="85793"/>
                        <a:pt x="81923" y="85310"/>
                      </a:cubicBezTo>
                      <a:cubicBezTo>
                        <a:pt x="81923" y="85310"/>
                        <a:pt x="81992" y="85241"/>
                        <a:pt x="81992" y="85241"/>
                      </a:cubicBezTo>
                      <a:cubicBezTo>
                        <a:pt x="82544" y="84758"/>
                        <a:pt x="83097" y="84206"/>
                        <a:pt x="83580" y="83722"/>
                      </a:cubicBezTo>
                      <a:cubicBezTo>
                        <a:pt x="83580" y="83722"/>
                        <a:pt x="83580" y="83722"/>
                        <a:pt x="83649" y="83653"/>
                      </a:cubicBezTo>
                      <a:cubicBezTo>
                        <a:pt x="84201" y="83101"/>
                        <a:pt x="84685" y="82549"/>
                        <a:pt x="85237" y="81996"/>
                      </a:cubicBezTo>
                      <a:cubicBezTo>
                        <a:pt x="85237" y="81996"/>
                        <a:pt x="85237" y="81996"/>
                        <a:pt x="85306" y="81927"/>
                      </a:cubicBezTo>
                      <a:cubicBezTo>
                        <a:pt x="85789" y="81444"/>
                        <a:pt x="86203" y="80892"/>
                        <a:pt x="86687" y="80340"/>
                      </a:cubicBezTo>
                      <a:cubicBezTo>
                        <a:pt x="86756" y="80271"/>
                        <a:pt x="86825" y="80133"/>
                        <a:pt x="86963" y="80063"/>
                      </a:cubicBezTo>
                      <a:cubicBezTo>
                        <a:pt x="87377" y="79580"/>
                        <a:pt x="87791" y="79028"/>
                        <a:pt x="88205" y="78476"/>
                      </a:cubicBezTo>
                      <a:cubicBezTo>
                        <a:pt x="88274" y="78338"/>
                        <a:pt x="88343" y="78269"/>
                        <a:pt x="88482" y="78130"/>
                      </a:cubicBezTo>
                      <a:cubicBezTo>
                        <a:pt x="88896" y="77578"/>
                        <a:pt x="89241" y="77095"/>
                        <a:pt x="89586" y="76543"/>
                      </a:cubicBezTo>
                      <a:cubicBezTo>
                        <a:pt x="89655" y="76405"/>
                        <a:pt x="89793" y="76267"/>
                        <a:pt x="89862" y="76128"/>
                      </a:cubicBezTo>
                      <a:cubicBezTo>
                        <a:pt x="90138" y="75714"/>
                        <a:pt x="90415" y="75231"/>
                        <a:pt x="90691" y="74817"/>
                      </a:cubicBezTo>
                      <a:cubicBezTo>
                        <a:pt x="90829" y="74541"/>
                        <a:pt x="91036" y="74264"/>
                        <a:pt x="91174" y="73988"/>
                      </a:cubicBezTo>
                      <a:cubicBezTo>
                        <a:pt x="91381" y="73643"/>
                        <a:pt x="91588" y="73298"/>
                        <a:pt x="91795" y="72884"/>
                      </a:cubicBezTo>
                      <a:cubicBezTo>
                        <a:pt x="92002" y="72539"/>
                        <a:pt x="92209" y="72124"/>
                        <a:pt x="92417" y="71779"/>
                      </a:cubicBezTo>
                      <a:cubicBezTo>
                        <a:pt x="92624" y="71434"/>
                        <a:pt x="92762" y="71089"/>
                        <a:pt x="92969" y="70744"/>
                      </a:cubicBezTo>
                      <a:cubicBezTo>
                        <a:pt x="93176" y="70329"/>
                        <a:pt x="93314" y="69984"/>
                        <a:pt x="93521" y="69570"/>
                      </a:cubicBezTo>
                      <a:cubicBezTo>
                        <a:pt x="93659" y="69363"/>
                        <a:pt x="93728" y="69087"/>
                        <a:pt x="93866" y="68880"/>
                      </a:cubicBezTo>
                      <a:cubicBezTo>
                        <a:pt x="94142" y="68258"/>
                        <a:pt x="94419" y="67568"/>
                        <a:pt x="94695" y="66947"/>
                      </a:cubicBezTo>
                      <a:cubicBezTo>
                        <a:pt x="94764" y="66671"/>
                        <a:pt x="94902" y="66463"/>
                        <a:pt x="94971" y="66187"/>
                      </a:cubicBezTo>
                      <a:cubicBezTo>
                        <a:pt x="95109" y="65773"/>
                        <a:pt x="95247" y="65428"/>
                        <a:pt x="95385" y="65014"/>
                      </a:cubicBezTo>
                      <a:cubicBezTo>
                        <a:pt x="95454" y="64807"/>
                        <a:pt x="95523" y="64599"/>
                        <a:pt x="95592" y="64323"/>
                      </a:cubicBezTo>
                      <a:cubicBezTo>
                        <a:pt x="95730" y="63909"/>
                        <a:pt x="95868" y="63426"/>
                        <a:pt x="96006" y="63012"/>
                      </a:cubicBezTo>
                      <a:cubicBezTo>
                        <a:pt x="96145" y="62666"/>
                        <a:pt x="96214" y="62321"/>
                        <a:pt x="96283" y="61976"/>
                      </a:cubicBezTo>
                      <a:cubicBezTo>
                        <a:pt x="96421" y="61562"/>
                        <a:pt x="96490" y="61079"/>
                        <a:pt x="96628" y="60595"/>
                      </a:cubicBezTo>
                      <a:cubicBezTo>
                        <a:pt x="96697" y="60181"/>
                        <a:pt x="96835" y="59767"/>
                        <a:pt x="96904" y="59353"/>
                      </a:cubicBezTo>
                      <a:cubicBezTo>
                        <a:pt x="96973" y="59077"/>
                        <a:pt x="97042" y="58731"/>
                        <a:pt x="97111" y="58455"/>
                      </a:cubicBezTo>
                      <a:cubicBezTo>
                        <a:pt x="97180" y="57972"/>
                        <a:pt x="97318" y="57489"/>
                        <a:pt x="97387" y="56936"/>
                      </a:cubicBezTo>
                      <a:cubicBezTo>
                        <a:pt x="97456" y="56660"/>
                        <a:pt x="97456" y="56384"/>
                        <a:pt x="97525" y="56108"/>
                      </a:cubicBezTo>
                      <a:cubicBezTo>
                        <a:pt x="97594" y="55487"/>
                        <a:pt x="97663" y="54934"/>
                        <a:pt x="97732" y="54313"/>
                      </a:cubicBezTo>
                      <a:cubicBezTo>
                        <a:pt x="97732" y="54175"/>
                        <a:pt x="97732" y="53968"/>
                        <a:pt x="97801" y="53830"/>
                      </a:cubicBezTo>
                      <a:cubicBezTo>
                        <a:pt x="97870" y="53070"/>
                        <a:pt x="97939" y="52311"/>
                        <a:pt x="98009" y="51552"/>
                      </a:cubicBezTo>
                      <a:cubicBezTo>
                        <a:pt x="98009" y="51552"/>
                        <a:pt x="98009" y="51552"/>
                        <a:pt x="98009" y="51552"/>
                      </a:cubicBezTo>
                      <a:cubicBezTo>
                        <a:pt x="98078" y="50723"/>
                        <a:pt x="98078" y="49895"/>
                        <a:pt x="98078" y="49066"/>
                      </a:cubicBezTo>
                      <a:cubicBezTo>
                        <a:pt x="98078" y="47479"/>
                        <a:pt x="98009" y="45822"/>
                        <a:pt x="97870" y="44234"/>
                      </a:cubicBezTo>
                      <a:cubicBezTo>
                        <a:pt x="97870" y="44165"/>
                        <a:pt x="97870" y="44027"/>
                        <a:pt x="97870" y="43958"/>
                      </a:cubicBezTo>
                      <a:cubicBezTo>
                        <a:pt x="97801" y="43267"/>
                        <a:pt x="97732" y="42577"/>
                        <a:pt x="97594" y="41887"/>
                      </a:cubicBezTo>
                      <a:cubicBezTo>
                        <a:pt x="97594" y="41680"/>
                        <a:pt x="97525" y="41542"/>
                        <a:pt x="97525" y="41334"/>
                      </a:cubicBezTo>
                      <a:cubicBezTo>
                        <a:pt x="97456" y="40782"/>
                        <a:pt x="97318" y="40230"/>
                        <a:pt x="97249" y="39678"/>
                      </a:cubicBezTo>
                      <a:cubicBezTo>
                        <a:pt x="97180" y="39332"/>
                        <a:pt x="97111" y="38918"/>
                        <a:pt x="97042" y="38573"/>
                      </a:cubicBezTo>
                      <a:cubicBezTo>
                        <a:pt x="96973" y="38159"/>
                        <a:pt x="96835" y="37814"/>
                        <a:pt x="96766" y="37399"/>
                      </a:cubicBezTo>
                      <a:cubicBezTo>
                        <a:pt x="96697" y="36985"/>
                        <a:pt x="96559" y="36640"/>
                        <a:pt x="96490" y="36226"/>
                      </a:cubicBezTo>
                      <a:cubicBezTo>
                        <a:pt x="96421" y="35881"/>
                        <a:pt x="96283" y="35535"/>
                        <a:pt x="96214" y="35259"/>
                      </a:cubicBezTo>
                      <a:cubicBezTo>
                        <a:pt x="96076" y="34707"/>
                        <a:pt x="95868" y="34224"/>
                        <a:pt x="95730" y="33671"/>
                      </a:cubicBezTo>
                      <a:cubicBezTo>
                        <a:pt x="95661" y="33464"/>
                        <a:pt x="95592" y="33257"/>
                        <a:pt x="95523" y="33050"/>
                      </a:cubicBezTo>
                      <a:cubicBezTo>
                        <a:pt x="95385" y="32636"/>
                        <a:pt x="95247" y="32222"/>
                        <a:pt x="95109" y="31807"/>
                      </a:cubicBezTo>
                      <a:cubicBezTo>
                        <a:pt x="95040" y="31669"/>
                        <a:pt x="95040" y="31531"/>
                        <a:pt x="94971" y="31393"/>
                      </a:cubicBezTo>
                      <a:cubicBezTo>
                        <a:pt x="94902" y="31255"/>
                        <a:pt x="94902" y="31117"/>
                        <a:pt x="94833" y="30979"/>
                      </a:cubicBezTo>
                      <a:cubicBezTo>
                        <a:pt x="94833" y="30910"/>
                        <a:pt x="94764" y="30841"/>
                        <a:pt x="94764" y="30772"/>
                      </a:cubicBezTo>
                      <a:cubicBezTo>
                        <a:pt x="94557" y="30289"/>
                        <a:pt x="94419" y="29874"/>
                        <a:pt x="94212" y="29460"/>
                      </a:cubicBezTo>
                      <a:cubicBezTo>
                        <a:pt x="94004" y="28977"/>
                        <a:pt x="93728" y="28425"/>
                        <a:pt x="93521" y="27941"/>
                      </a:cubicBezTo>
                      <a:cubicBezTo>
                        <a:pt x="93452" y="27734"/>
                        <a:pt x="93314" y="27596"/>
                        <a:pt x="93245" y="27389"/>
                      </a:cubicBezTo>
                      <a:cubicBezTo>
                        <a:pt x="93038" y="26906"/>
                        <a:pt x="92762" y="26492"/>
                        <a:pt x="92555" y="26008"/>
                      </a:cubicBezTo>
                      <a:cubicBezTo>
                        <a:pt x="92417" y="25801"/>
                        <a:pt x="92279" y="25525"/>
                        <a:pt x="92140" y="25318"/>
                      </a:cubicBezTo>
                      <a:cubicBezTo>
                        <a:pt x="91864" y="24835"/>
                        <a:pt x="91588" y="24352"/>
                        <a:pt x="91312" y="23868"/>
                      </a:cubicBezTo>
                      <a:cubicBezTo>
                        <a:pt x="91243" y="23730"/>
                        <a:pt x="91174" y="23592"/>
                        <a:pt x="91105" y="23523"/>
                      </a:cubicBezTo>
                      <a:cubicBezTo>
                        <a:pt x="90691" y="22902"/>
                        <a:pt x="90346" y="22281"/>
                        <a:pt x="89931" y="21659"/>
                      </a:cubicBezTo>
                      <a:cubicBezTo>
                        <a:pt x="89931" y="21659"/>
                        <a:pt x="89862" y="21590"/>
                        <a:pt x="89862" y="21590"/>
                      </a:cubicBezTo>
                      <a:cubicBezTo>
                        <a:pt x="89448" y="21038"/>
                        <a:pt x="89034" y="20417"/>
                        <a:pt x="88620" y="19864"/>
                      </a:cubicBezTo>
                      <a:cubicBezTo>
                        <a:pt x="88551" y="19795"/>
                        <a:pt x="88482" y="19726"/>
                        <a:pt x="88413" y="19588"/>
                      </a:cubicBezTo>
                      <a:cubicBezTo>
                        <a:pt x="86065" y="16481"/>
                        <a:pt x="83442" y="13720"/>
                        <a:pt x="80404" y="11235"/>
                      </a:cubicBezTo>
                      <a:cubicBezTo>
                        <a:pt x="80404" y="11235"/>
                        <a:pt x="80404" y="11235"/>
                        <a:pt x="80335" y="11166"/>
                      </a:cubicBezTo>
                      <a:cubicBezTo>
                        <a:pt x="79714" y="10682"/>
                        <a:pt x="79162" y="10199"/>
                        <a:pt x="78540" y="9785"/>
                      </a:cubicBezTo>
                      <a:cubicBezTo>
                        <a:pt x="78540" y="9785"/>
                        <a:pt x="78471" y="9785"/>
                        <a:pt x="78471" y="9716"/>
                      </a:cubicBezTo>
                      <a:cubicBezTo>
                        <a:pt x="77919" y="9302"/>
                        <a:pt x="77298" y="8888"/>
                        <a:pt x="76745" y="8473"/>
                      </a:cubicBezTo>
                      <a:cubicBezTo>
                        <a:pt x="76676" y="8404"/>
                        <a:pt x="76538" y="8335"/>
                        <a:pt x="76469" y="8266"/>
                      </a:cubicBezTo>
                      <a:cubicBezTo>
                        <a:pt x="75986" y="7921"/>
                        <a:pt x="75434" y="7576"/>
                        <a:pt x="74950" y="7300"/>
                      </a:cubicBezTo>
                      <a:cubicBezTo>
                        <a:pt x="74743" y="7162"/>
                        <a:pt x="74605" y="7093"/>
                        <a:pt x="74398" y="6955"/>
                      </a:cubicBezTo>
                      <a:cubicBezTo>
                        <a:pt x="73915" y="6678"/>
                        <a:pt x="73432" y="6402"/>
                        <a:pt x="72948" y="6126"/>
                      </a:cubicBezTo>
                      <a:cubicBezTo>
                        <a:pt x="72741" y="5988"/>
                        <a:pt x="72534" y="5850"/>
                        <a:pt x="72258" y="5781"/>
                      </a:cubicBezTo>
                      <a:cubicBezTo>
                        <a:pt x="71844" y="5574"/>
                        <a:pt x="71361" y="5298"/>
                        <a:pt x="70877" y="5091"/>
                      </a:cubicBezTo>
                      <a:cubicBezTo>
                        <a:pt x="70670" y="4953"/>
                        <a:pt x="70463" y="4883"/>
                        <a:pt x="70256" y="4745"/>
                      </a:cubicBezTo>
                      <a:cubicBezTo>
                        <a:pt x="69773" y="4538"/>
                        <a:pt x="69221" y="4262"/>
                        <a:pt x="68737" y="4055"/>
                      </a:cubicBezTo>
                      <a:cubicBezTo>
                        <a:pt x="68461" y="3917"/>
                        <a:pt x="68254" y="3848"/>
                        <a:pt x="67978" y="3710"/>
                      </a:cubicBezTo>
                      <a:cubicBezTo>
                        <a:pt x="67495" y="3503"/>
                        <a:pt x="66942" y="3296"/>
                        <a:pt x="66459" y="3089"/>
                      </a:cubicBezTo>
                      <a:cubicBezTo>
                        <a:pt x="66114" y="2950"/>
                        <a:pt x="65769" y="2812"/>
                        <a:pt x="65424" y="2743"/>
                      </a:cubicBezTo>
                      <a:cubicBezTo>
                        <a:pt x="65078" y="2605"/>
                        <a:pt x="64733" y="2536"/>
                        <a:pt x="64457" y="2398"/>
                      </a:cubicBezTo>
                      <a:cubicBezTo>
                        <a:pt x="64112" y="2260"/>
                        <a:pt x="63836" y="2191"/>
                        <a:pt x="63491" y="2122"/>
                      </a:cubicBezTo>
                      <a:cubicBezTo>
                        <a:pt x="63007" y="1984"/>
                        <a:pt x="62524" y="1846"/>
                        <a:pt x="62041" y="1708"/>
                      </a:cubicBezTo>
                      <a:cubicBezTo>
                        <a:pt x="61765" y="1639"/>
                        <a:pt x="61420" y="1570"/>
                        <a:pt x="61143" y="1501"/>
                      </a:cubicBezTo>
                      <a:cubicBezTo>
                        <a:pt x="60522" y="1363"/>
                        <a:pt x="59901" y="1225"/>
                        <a:pt x="59279" y="1087"/>
                      </a:cubicBezTo>
                      <a:cubicBezTo>
                        <a:pt x="59141" y="1087"/>
                        <a:pt x="59072" y="1017"/>
                        <a:pt x="58934" y="1017"/>
                      </a:cubicBezTo>
                      <a:cubicBezTo>
                        <a:pt x="58313" y="879"/>
                        <a:pt x="57692" y="810"/>
                        <a:pt x="57001" y="672"/>
                      </a:cubicBezTo>
                      <a:cubicBezTo>
                        <a:pt x="56863" y="672"/>
                        <a:pt x="56725" y="603"/>
                        <a:pt x="56587" y="603"/>
                      </a:cubicBezTo>
                      <a:cubicBezTo>
                        <a:pt x="55828" y="465"/>
                        <a:pt x="55068" y="396"/>
                        <a:pt x="54378" y="327"/>
                      </a:cubicBezTo>
                      <a:cubicBezTo>
                        <a:pt x="54378" y="327"/>
                        <a:pt x="54378" y="327"/>
                        <a:pt x="54378" y="327"/>
                      </a:cubicBezTo>
                      <a:cubicBezTo>
                        <a:pt x="52721" y="189"/>
                        <a:pt x="51064" y="51"/>
                        <a:pt x="49407" y="51"/>
                      </a:cubicBezTo>
                      <a:cubicBezTo>
                        <a:pt x="48924" y="120"/>
                        <a:pt x="48786" y="120"/>
                        <a:pt x="48717" y="120"/>
                      </a:cubicBezTo>
                      <a:lnTo>
                        <a:pt x="48717" y="120"/>
                      </a:lnTo>
                      <a:close/>
                    </a:path>
                  </a:pathLst>
                </a:custGeom>
                <a:solidFill>
                  <a:srgbClr val="DEE8FE"/>
                </a:solidFill>
                <a:ln w="6856"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A3B769E-123B-E3C4-F183-229032BDCB99}"/>
                    </a:ext>
                  </a:extLst>
                </p:cNvPr>
                <p:cNvSpPr/>
                <p:nvPr/>
              </p:nvSpPr>
              <p:spPr>
                <a:xfrm>
                  <a:off x="7388280" y="3078741"/>
                  <a:ext cx="97892" cy="64272"/>
                </a:xfrm>
                <a:custGeom>
                  <a:avLst/>
                  <a:gdLst>
                    <a:gd name="connsiteX0" fmla="*/ 95592 w 97892"/>
                    <a:gd name="connsiteY0" fmla="*/ 54 h 64272"/>
                    <a:gd name="connsiteX1" fmla="*/ 49131 w 97892"/>
                    <a:gd name="connsiteY1" fmla="*/ 33605 h 64272"/>
                    <a:gd name="connsiteX2" fmla="*/ 2670 w 97892"/>
                    <a:gd name="connsiteY2" fmla="*/ 54 h 64272"/>
                    <a:gd name="connsiteX3" fmla="*/ 185 w 97892"/>
                    <a:gd name="connsiteY3" fmla="*/ 15449 h 64272"/>
                    <a:gd name="connsiteX4" fmla="*/ 49131 w 97892"/>
                    <a:gd name="connsiteY4" fmla="*/ 64326 h 64272"/>
                    <a:gd name="connsiteX5" fmla="*/ 98077 w 97892"/>
                    <a:gd name="connsiteY5" fmla="*/ 15449 h 64272"/>
                    <a:gd name="connsiteX6" fmla="*/ 95592 w 97892"/>
                    <a:gd name="connsiteY6" fmla="*/ 54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92" h="64272">
                      <a:moveTo>
                        <a:pt x="95592" y="54"/>
                      </a:moveTo>
                      <a:cubicBezTo>
                        <a:pt x="88965" y="20074"/>
                        <a:pt x="70256" y="33605"/>
                        <a:pt x="49131" y="33605"/>
                      </a:cubicBezTo>
                      <a:cubicBezTo>
                        <a:pt x="28075" y="33605"/>
                        <a:pt x="9367" y="20074"/>
                        <a:pt x="2670" y="54"/>
                      </a:cubicBezTo>
                      <a:cubicBezTo>
                        <a:pt x="1013" y="5024"/>
                        <a:pt x="185" y="10202"/>
                        <a:pt x="185" y="15449"/>
                      </a:cubicBezTo>
                      <a:cubicBezTo>
                        <a:pt x="185" y="42442"/>
                        <a:pt x="22069" y="64326"/>
                        <a:pt x="49131" y="64326"/>
                      </a:cubicBezTo>
                      <a:cubicBezTo>
                        <a:pt x="76124" y="64326"/>
                        <a:pt x="98009" y="42442"/>
                        <a:pt x="98077" y="15449"/>
                      </a:cubicBezTo>
                      <a:cubicBezTo>
                        <a:pt x="98077" y="10202"/>
                        <a:pt x="97249" y="5024"/>
                        <a:pt x="95592" y="54"/>
                      </a:cubicBezTo>
                      <a:close/>
                    </a:path>
                  </a:pathLst>
                </a:custGeom>
                <a:solidFill>
                  <a:srgbClr val="C9D9FD"/>
                </a:solidFill>
                <a:ln w="6856" cap="flat">
                  <a:noFill/>
                  <a:prstDash val="solid"/>
                  <a:miter/>
                </a:ln>
              </p:spPr>
              <p:txBody>
                <a:bodyPr rtlCol="0" anchor="ctr"/>
                <a:lstStyle/>
                <a:p>
                  <a:endParaRPr lang="en-US"/>
                </a:p>
              </p:txBody>
            </p:sp>
          </p:grpSp>
          <p:grpSp>
            <p:nvGrpSpPr>
              <p:cNvPr id="56" name="Graphic 2">
                <a:extLst>
                  <a:ext uri="{FF2B5EF4-FFF2-40B4-BE49-F238E27FC236}">
                    <a16:creationId xmlns:a16="http://schemas.microsoft.com/office/drawing/2014/main" id="{B4BBEC44-5FCE-9AEF-D667-78A431C9B947}"/>
                  </a:ext>
                </a:extLst>
              </p:cNvPr>
              <p:cNvGrpSpPr/>
              <p:nvPr/>
            </p:nvGrpSpPr>
            <p:grpSpPr>
              <a:xfrm>
                <a:off x="6373315" y="2960138"/>
                <a:ext cx="97892" cy="97892"/>
                <a:chOff x="6373315" y="2960138"/>
                <a:chExt cx="97892" cy="97892"/>
              </a:xfrm>
            </p:grpSpPr>
            <p:sp>
              <p:nvSpPr>
                <p:cNvPr id="60" name="Freeform: Shape 59">
                  <a:extLst>
                    <a:ext uri="{FF2B5EF4-FFF2-40B4-BE49-F238E27FC236}">
                      <a16:creationId xmlns:a16="http://schemas.microsoft.com/office/drawing/2014/main" id="{EBC65DBB-AFEB-D8DB-F79C-64FBA115E702}"/>
                    </a:ext>
                  </a:extLst>
                </p:cNvPr>
                <p:cNvSpPr/>
                <p:nvPr/>
              </p:nvSpPr>
              <p:spPr>
                <a:xfrm>
                  <a:off x="6373315" y="2960138"/>
                  <a:ext cx="97892" cy="97892"/>
                </a:xfrm>
                <a:custGeom>
                  <a:avLst/>
                  <a:gdLst>
                    <a:gd name="connsiteX0" fmla="*/ 97924 w 97892"/>
                    <a:gd name="connsiteY0" fmla="*/ 48984 h 97892"/>
                    <a:gd name="connsiteX1" fmla="*/ 48977 w 97892"/>
                    <a:gd name="connsiteY1" fmla="*/ 97931 h 97892"/>
                    <a:gd name="connsiteX2" fmla="*/ 48977 w 97892"/>
                    <a:gd name="connsiteY2" fmla="*/ 97931 h 97892"/>
                    <a:gd name="connsiteX3" fmla="*/ 31 w 97892"/>
                    <a:gd name="connsiteY3" fmla="*/ 48984 h 97892"/>
                    <a:gd name="connsiteX4" fmla="*/ 31 w 97892"/>
                    <a:gd name="connsiteY4" fmla="*/ 48984 h 97892"/>
                    <a:gd name="connsiteX5" fmla="*/ 48977 w 97892"/>
                    <a:gd name="connsiteY5" fmla="*/ 38 h 97892"/>
                    <a:gd name="connsiteX6" fmla="*/ 48977 w 97892"/>
                    <a:gd name="connsiteY6" fmla="*/ 38 h 97892"/>
                    <a:gd name="connsiteX7" fmla="*/ 97924 w 97892"/>
                    <a:gd name="connsiteY7" fmla="*/ 48984 h 97892"/>
                    <a:gd name="connsiteX8" fmla="*/ 97924 w 97892"/>
                    <a:gd name="connsiteY8" fmla="*/ 48984 h 9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92" h="97892">
                      <a:moveTo>
                        <a:pt x="97924" y="48984"/>
                      </a:moveTo>
                      <a:cubicBezTo>
                        <a:pt x="97924" y="75977"/>
                        <a:pt x="76039" y="97931"/>
                        <a:pt x="48977" y="97931"/>
                      </a:cubicBezTo>
                      <a:lnTo>
                        <a:pt x="48977" y="97931"/>
                      </a:lnTo>
                      <a:cubicBezTo>
                        <a:pt x="21984" y="97931"/>
                        <a:pt x="31" y="76046"/>
                        <a:pt x="31" y="48984"/>
                      </a:cubicBezTo>
                      <a:lnTo>
                        <a:pt x="31" y="48984"/>
                      </a:lnTo>
                      <a:cubicBezTo>
                        <a:pt x="31" y="21991"/>
                        <a:pt x="21915" y="38"/>
                        <a:pt x="48977" y="38"/>
                      </a:cubicBezTo>
                      <a:lnTo>
                        <a:pt x="48977" y="38"/>
                      </a:lnTo>
                      <a:cubicBezTo>
                        <a:pt x="76039" y="38"/>
                        <a:pt x="97924" y="21922"/>
                        <a:pt x="97924" y="48984"/>
                      </a:cubicBezTo>
                      <a:lnTo>
                        <a:pt x="97924" y="48984"/>
                      </a:lnTo>
                      <a:close/>
                    </a:path>
                  </a:pathLst>
                </a:custGeom>
                <a:solidFill>
                  <a:srgbClr val="DEE8FE"/>
                </a:solidFill>
                <a:ln w="6856"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49B98590-2392-CDDF-E457-CFA5FF194B24}"/>
                    </a:ext>
                  </a:extLst>
                </p:cNvPr>
                <p:cNvSpPr/>
                <p:nvPr/>
              </p:nvSpPr>
              <p:spPr>
                <a:xfrm>
                  <a:off x="6455356" y="2995898"/>
                  <a:ext cx="15438" cy="7179"/>
                </a:xfrm>
                <a:custGeom>
                  <a:avLst/>
                  <a:gdLst>
                    <a:gd name="connsiteX0" fmla="*/ 14094 w 15438"/>
                    <a:gd name="connsiteY0" fmla="*/ 37 h 7179"/>
                    <a:gd name="connsiteX1" fmla="*/ 2289 w 15438"/>
                    <a:gd name="connsiteY1" fmla="*/ 313 h 7179"/>
                    <a:gd name="connsiteX2" fmla="*/ 2289 w 15438"/>
                    <a:gd name="connsiteY2" fmla="*/ 7216 h 7179"/>
                    <a:gd name="connsiteX3" fmla="*/ 15475 w 15438"/>
                    <a:gd name="connsiteY3" fmla="*/ 6940 h 7179"/>
                    <a:gd name="connsiteX4" fmla="*/ 14094 w 15438"/>
                    <a:gd name="connsiteY4" fmla="*/ 37 h 7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8" h="7179">
                      <a:moveTo>
                        <a:pt x="14094" y="37"/>
                      </a:moveTo>
                      <a:cubicBezTo>
                        <a:pt x="10090" y="106"/>
                        <a:pt x="6155" y="175"/>
                        <a:pt x="2289" y="313"/>
                      </a:cubicBezTo>
                      <a:cubicBezTo>
                        <a:pt x="-748" y="313"/>
                        <a:pt x="-679" y="7147"/>
                        <a:pt x="2289" y="7216"/>
                      </a:cubicBezTo>
                      <a:cubicBezTo>
                        <a:pt x="6639" y="7078"/>
                        <a:pt x="11057" y="7009"/>
                        <a:pt x="15475" y="6940"/>
                      </a:cubicBezTo>
                      <a:cubicBezTo>
                        <a:pt x="15199" y="4662"/>
                        <a:pt x="14716" y="2315"/>
                        <a:pt x="14094" y="37"/>
                      </a:cubicBezTo>
                      <a:close/>
                    </a:path>
                  </a:pathLst>
                </a:custGeom>
                <a:solidFill>
                  <a:srgbClr val="FFFFFF"/>
                </a:solidFill>
                <a:ln w="6856"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203465E-8BD1-B79A-C2D5-C398268E12C5}"/>
                    </a:ext>
                  </a:extLst>
                </p:cNvPr>
                <p:cNvSpPr/>
                <p:nvPr/>
              </p:nvSpPr>
              <p:spPr>
                <a:xfrm>
                  <a:off x="6373315" y="2993689"/>
                  <a:ext cx="97892" cy="64272"/>
                </a:xfrm>
                <a:custGeom>
                  <a:avLst/>
                  <a:gdLst>
                    <a:gd name="connsiteX0" fmla="*/ 95438 w 97892"/>
                    <a:gd name="connsiteY0" fmla="*/ 41 h 64272"/>
                    <a:gd name="connsiteX1" fmla="*/ 48977 w 97892"/>
                    <a:gd name="connsiteY1" fmla="*/ 33592 h 64272"/>
                    <a:gd name="connsiteX2" fmla="*/ 2516 w 97892"/>
                    <a:gd name="connsiteY2" fmla="*/ 41 h 64272"/>
                    <a:gd name="connsiteX3" fmla="*/ 31 w 97892"/>
                    <a:gd name="connsiteY3" fmla="*/ 15436 h 64272"/>
                    <a:gd name="connsiteX4" fmla="*/ 48977 w 97892"/>
                    <a:gd name="connsiteY4" fmla="*/ 64313 h 64272"/>
                    <a:gd name="connsiteX5" fmla="*/ 97924 w 97892"/>
                    <a:gd name="connsiteY5" fmla="*/ 15436 h 64272"/>
                    <a:gd name="connsiteX6" fmla="*/ 95438 w 97892"/>
                    <a:gd name="connsiteY6" fmla="*/ 41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92" h="64272">
                      <a:moveTo>
                        <a:pt x="95438" y="41"/>
                      </a:moveTo>
                      <a:cubicBezTo>
                        <a:pt x="88811" y="20061"/>
                        <a:pt x="70102" y="33592"/>
                        <a:pt x="48977" y="33592"/>
                      </a:cubicBezTo>
                      <a:cubicBezTo>
                        <a:pt x="27921" y="33592"/>
                        <a:pt x="9212" y="20061"/>
                        <a:pt x="2516" y="41"/>
                      </a:cubicBezTo>
                      <a:cubicBezTo>
                        <a:pt x="859" y="5011"/>
                        <a:pt x="31" y="10189"/>
                        <a:pt x="31" y="15436"/>
                      </a:cubicBezTo>
                      <a:cubicBezTo>
                        <a:pt x="31" y="42429"/>
                        <a:pt x="21915" y="64313"/>
                        <a:pt x="48977" y="64313"/>
                      </a:cubicBezTo>
                      <a:cubicBezTo>
                        <a:pt x="75970" y="64313"/>
                        <a:pt x="97854" y="42429"/>
                        <a:pt x="97924" y="15436"/>
                      </a:cubicBezTo>
                      <a:cubicBezTo>
                        <a:pt x="97924" y="10189"/>
                        <a:pt x="97095" y="5011"/>
                        <a:pt x="95438" y="41"/>
                      </a:cubicBezTo>
                      <a:close/>
                    </a:path>
                  </a:pathLst>
                </a:custGeom>
                <a:solidFill>
                  <a:srgbClr val="C9D9FD"/>
                </a:solidFill>
                <a:ln w="6856" cap="flat">
                  <a:noFill/>
                  <a:prstDash val="solid"/>
                  <a:miter/>
                </a:ln>
              </p:spPr>
              <p:txBody>
                <a:bodyPr rtlCol="0" anchor="ctr"/>
                <a:lstStyle/>
                <a:p>
                  <a:endParaRPr lang="en-US"/>
                </a:p>
              </p:txBody>
            </p:sp>
          </p:grpSp>
          <p:grpSp>
            <p:nvGrpSpPr>
              <p:cNvPr id="57" name="Graphic 2">
                <a:extLst>
                  <a:ext uri="{FF2B5EF4-FFF2-40B4-BE49-F238E27FC236}">
                    <a16:creationId xmlns:a16="http://schemas.microsoft.com/office/drawing/2014/main" id="{A672A1DD-75FD-1439-7084-EFC371209582}"/>
                  </a:ext>
                </a:extLst>
              </p:cNvPr>
              <p:cNvGrpSpPr/>
              <p:nvPr/>
            </p:nvGrpSpPr>
            <p:grpSpPr>
              <a:xfrm>
                <a:off x="6977793" y="3906481"/>
                <a:ext cx="97961" cy="97961"/>
                <a:chOff x="6977793" y="3906481"/>
                <a:chExt cx="97961" cy="97961"/>
              </a:xfrm>
            </p:grpSpPr>
            <p:sp>
              <p:nvSpPr>
                <p:cNvPr id="58" name="Freeform: Shape 57">
                  <a:extLst>
                    <a:ext uri="{FF2B5EF4-FFF2-40B4-BE49-F238E27FC236}">
                      <a16:creationId xmlns:a16="http://schemas.microsoft.com/office/drawing/2014/main" id="{41045E1D-2C56-5E9E-4293-93E690AAE43C}"/>
                    </a:ext>
                  </a:extLst>
                </p:cNvPr>
                <p:cNvSpPr/>
                <p:nvPr/>
              </p:nvSpPr>
              <p:spPr>
                <a:xfrm>
                  <a:off x="6977862" y="3906481"/>
                  <a:ext cx="97892" cy="97961"/>
                </a:xfrm>
                <a:custGeom>
                  <a:avLst/>
                  <a:gdLst>
                    <a:gd name="connsiteX0" fmla="*/ 48931 w 97892"/>
                    <a:gd name="connsiteY0" fmla="*/ 320 h 97961"/>
                    <a:gd name="connsiteX1" fmla="*/ 122 w 97892"/>
                    <a:gd name="connsiteY1" fmla="*/ 49266 h 97961"/>
                    <a:gd name="connsiteX2" fmla="*/ 20419 w 97892"/>
                    <a:gd name="connsiteY2" fmla="*/ 88962 h 97961"/>
                    <a:gd name="connsiteX3" fmla="*/ 20488 w 97892"/>
                    <a:gd name="connsiteY3" fmla="*/ 89031 h 97961"/>
                    <a:gd name="connsiteX4" fmla="*/ 31051 w 97892"/>
                    <a:gd name="connsiteY4" fmla="*/ 94761 h 97961"/>
                    <a:gd name="connsiteX5" fmla="*/ 31051 w 97892"/>
                    <a:gd name="connsiteY5" fmla="*/ 94761 h 97961"/>
                    <a:gd name="connsiteX6" fmla="*/ 33881 w 97892"/>
                    <a:gd name="connsiteY6" fmla="*/ 95796 h 97961"/>
                    <a:gd name="connsiteX7" fmla="*/ 33881 w 97892"/>
                    <a:gd name="connsiteY7" fmla="*/ 95796 h 97961"/>
                    <a:gd name="connsiteX8" fmla="*/ 39749 w 97892"/>
                    <a:gd name="connsiteY8" fmla="*/ 97315 h 97961"/>
                    <a:gd name="connsiteX9" fmla="*/ 39818 w 97892"/>
                    <a:gd name="connsiteY9" fmla="*/ 97315 h 97961"/>
                    <a:gd name="connsiteX10" fmla="*/ 42718 w 97892"/>
                    <a:gd name="connsiteY10" fmla="*/ 97798 h 97961"/>
                    <a:gd name="connsiteX11" fmla="*/ 42856 w 97892"/>
                    <a:gd name="connsiteY11" fmla="*/ 97798 h 97961"/>
                    <a:gd name="connsiteX12" fmla="*/ 45824 w 97892"/>
                    <a:gd name="connsiteY12" fmla="*/ 98075 h 97961"/>
                    <a:gd name="connsiteX13" fmla="*/ 46031 w 97892"/>
                    <a:gd name="connsiteY13" fmla="*/ 98075 h 97961"/>
                    <a:gd name="connsiteX14" fmla="*/ 49000 w 97892"/>
                    <a:gd name="connsiteY14" fmla="*/ 98144 h 97961"/>
                    <a:gd name="connsiteX15" fmla="*/ 49000 w 97892"/>
                    <a:gd name="connsiteY15" fmla="*/ 98144 h 97961"/>
                    <a:gd name="connsiteX16" fmla="*/ 51278 w 97892"/>
                    <a:gd name="connsiteY16" fmla="*/ 98075 h 97961"/>
                    <a:gd name="connsiteX17" fmla="*/ 51554 w 97892"/>
                    <a:gd name="connsiteY17" fmla="*/ 98075 h 97961"/>
                    <a:gd name="connsiteX18" fmla="*/ 53901 w 97892"/>
                    <a:gd name="connsiteY18" fmla="*/ 97867 h 97961"/>
                    <a:gd name="connsiteX19" fmla="*/ 53901 w 97892"/>
                    <a:gd name="connsiteY19" fmla="*/ 97867 h 97961"/>
                    <a:gd name="connsiteX20" fmla="*/ 55972 w 97892"/>
                    <a:gd name="connsiteY20" fmla="*/ 97591 h 97961"/>
                    <a:gd name="connsiteX21" fmla="*/ 56663 w 97892"/>
                    <a:gd name="connsiteY21" fmla="*/ 97522 h 97961"/>
                    <a:gd name="connsiteX22" fmla="*/ 58251 w 97892"/>
                    <a:gd name="connsiteY22" fmla="*/ 97246 h 97961"/>
                    <a:gd name="connsiteX23" fmla="*/ 59493 w 97892"/>
                    <a:gd name="connsiteY23" fmla="*/ 96970 h 97961"/>
                    <a:gd name="connsiteX24" fmla="*/ 60598 w 97892"/>
                    <a:gd name="connsiteY24" fmla="*/ 96694 h 97961"/>
                    <a:gd name="connsiteX25" fmla="*/ 61841 w 97892"/>
                    <a:gd name="connsiteY25" fmla="*/ 96349 h 97961"/>
                    <a:gd name="connsiteX26" fmla="*/ 63014 w 97892"/>
                    <a:gd name="connsiteY26" fmla="*/ 96003 h 97961"/>
                    <a:gd name="connsiteX27" fmla="*/ 66949 w 97892"/>
                    <a:gd name="connsiteY27" fmla="*/ 94623 h 97961"/>
                    <a:gd name="connsiteX28" fmla="*/ 67087 w 97892"/>
                    <a:gd name="connsiteY28" fmla="*/ 94554 h 97961"/>
                    <a:gd name="connsiteX29" fmla="*/ 69296 w 97892"/>
                    <a:gd name="connsiteY29" fmla="*/ 93587 h 97961"/>
                    <a:gd name="connsiteX30" fmla="*/ 69434 w 97892"/>
                    <a:gd name="connsiteY30" fmla="*/ 93518 h 97961"/>
                    <a:gd name="connsiteX31" fmla="*/ 70746 w 97892"/>
                    <a:gd name="connsiteY31" fmla="*/ 92897 h 97961"/>
                    <a:gd name="connsiteX32" fmla="*/ 71644 w 97892"/>
                    <a:gd name="connsiteY32" fmla="*/ 92414 h 97961"/>
                    <a:gd name="connsiteX33" fmla="*/ 72679 w 97892"/>
                    <a:gd name="connsiteY33" fmla="*/ 91861 h 97961"/>
                    <a:gd name="connsiteX34" fmla="*/ 73922 w 97892"/>
                    <a:gd name="connsiteY34" fmla="*/ 91171 h 97961"/>
                    <a:gd name="connsiteX35" fmla="*/ 74405 w 97892"/>
                    <a:gd name="connsiteY35" fmla="*/ 90895 h 97961"/>
                    <a:gd name="connsiteX36" fmla="*/ 75924 w 97892"/>
                    <a:gd name="connsiteY36" fmla="*/ 89928 h 97961"/>
                    <a:gd name="connsiteX37" fmla="*/ 76476 w 97892"/>
                    <a:gd name="connsiteY37" fmla="*/ 89583 h 97961"/>
                    <a:gd name="connsiteX38" fmla="*/ 77995 w 97892"/>
                    <a:gd name="connsiteY38" fmla="*/ 88479 h 97961"/>
                    <a:gd name="connsiteX39" fmla="*/ 78271 w 97892"/>
                    <a:gd name="connsiteY39" fmla="*/ 88271 h 97961"/>
                    <a:gd name="connsiteX40" fmla="*/ 79997 w 97892"/>
                    <a:gd name="connsiteY40" fmla="*/ 86891 h 97961"/>
                    <a:gd name="connsiteX41" fmla="*/ 80135 w 97892"/>
                    <a:gd name="connsiteY41" fmla="*/ 86822 h 97961"/>
                    <a:gd name="connsiteX42" fmla="*/ 83518 w 97892"/>
                    <a:gd name="connsiteY42" fmla="*/ 83784 h 97961"/>
                    <a:gd name="connsiteX43" fmla="*/ 83587 w 97892"/>
                    <a:gd name="connsiteY43" fmla="*/ 83715 h 97961"/>
                    <a:gd name="connsiteX44" fmla="*/ 85175 w 97892"/>
                    <a:gd name="connsiteY44" fmla="*/ 82058 h 97961"/>
                    <a:gd name="connsiteX45" fmla="*/ 85244 w 97892"/>
                    <a:gd name="connsiteY45" fmla="*/ 81989 h 97961"/>
                    <a:gd name="connsiteX46" fmla="*/ 86762 w 97892"/>
                    <a:gd name="connsiteY46" fmla="*/ 80263 h 97961"/>
                    <a:gd name="connsiteX47" fmla="*/ 86831 w 97892"/>
                    <a:gd name="connsiteY47" fmla="*/ 80194 h 97961"/>
                    <a:gd name="connsiteX48" fmla="*/ 88143 w 97892"/>
                    <a:gd name="connsiteY48" fmla="*/ 78537 h 97961"/>
                    <a:gd name="connsiteX49" fmla="*/ 88350 w 97892"/>
                    <a:gd name="connsiteY49" fmla="*/ 78261 h 97961"/>
                    <a:gd name="connsiteX50" fmla="*/ 89524 w 97892"/>
                    <a:gd name="connsiteY50" fmla="*/ 76604 h 97961"/>
                    <a:gd name="connsiteX51" fmla="*/ 89800 w 97892"/>
                    <a:gd name="connsiteY51" fmla="*/ 76190 h 97961"/>
                    <a:gd name="connsiteX52" fmla="*/ 90628 w 97892"/>
                    <a:gd name="connsiteY52" fmla="*/ 74879 h 97961"/>
                    <a:gd name="connsiteX53" fmla="*/ 91112 w 97892"/>
                    <a:gd name="connsiteY53" fmla="*/ 74119 h 97961"/>
                    <a:gd name="connsiteX54" fmla="*/ 91871 w 97892"/>
                    <a:gd name="connsiteY54" fmla="*/ 72807 h 97961"/>
                    <a:gd name="connsiteX55" fmla="*/ 92285 w 97892"/>
                    <a:gd name="connsiteY55" fmla="*/ 72048 h 97961"/>
                    <a:gd name="connsiteX56" fmla="*/ 92976 w 97892"/>
                    <a:gd name="connsiteY56" fmla="*/ 70736 h 97961"/>
                    <a:gd name="connsiteX57" fmla="*/ 93528 w 97892"/>
                    <a:gd name="connsiteY57" fmla="*/ 69632 h 97961"/>
                    <a:gd name="connsiteX58" fmla="*/ 94011 w 97892"/>
                    <a:gd name="connsiteY58" fmla="*/ 68596 h 97961"/>
                    <a:gd name="connsiteX59" fmla="*/ 94633 w 97892"/>
                    <a:gd name="connsiteY59" fmla="*/ 67077 h 97961"/>
                    <a:gd name="connsiteX60" fmla="*/ 94702 w 97892"/>
                    <a:gd name="connsiteY60" fmla="*/ 66939 h 97961"/>
                    <a:gd name="connsiteX61" fmla="*/ 95254 w 97892"/>
                    <a:gd name="connsiteY61" fmla="*/ 65490 h 97961"/>
                    <a:gd name="connsiteX62" fmla="*/ 95392 w 97892"/>
                    <a:gd name="connsiteY62" fmla="*/ 65006 h 97961"/>
                    <a:gd name="connsiteX63" fmla="*/ 95461 w 97892"/>
                    <a:gd name="connsiteY63" fmla="*/ 64730 h 97961"/>
                    <a:gd name="connsiteX64" fmla="*/ 95530 w 97892"/>
                    <a:gd name="connsiteY64" fmla="*/ 64592 h 97961"/>
                    <a:gd name="connsiteX65" fmla="*/ 96013 w 97892"/>
                    <a:gd name="connsiteY65" fmla="*/ 63142 h 97961"/>
                    <a:gd name="connsiteX66" fmla="*/ 96289 w 97892"/>
                    <a:gd name="connsiteY66" fmla="*/ 62107 h 97961"/>
                    <a:gd name="connsiteX67" fmla="*/ 96635 w 97892"/>
                    <a:gd name="connsiteY67" fmla="*/ 60726 h 97961"/>
                    <a:gd name="connsiteX68" fmla="*/ 96911 w 97892"/>
                    <a:gd name="connsiteY68" fmla="*/ 59553 h 97961"/>
                    <a:gd name="connsiteX69" fmla="*/ 97118 w 97892"/>
                    <a:gd name="connsiteY69" fmla="*/ 58517 h 97961"/>
                    <a:gd name="connsiteX70" fmla="*/ 97394 w 97892"/>
                    <a:gd name="connsiteY70" fmla="*/ 56791 h 97961"/>
                    <a:gd name="connsiteX71" fmla="*/ 97463 w 97892"/>
                    <a:gd name="connsiteY71" fmla="*/ 56377 h 97961"/>
                    <a:gd name="connsiteX72" fmla="*/ 97739 w 97892"/>
                    <a:gd name="connsiteY72" fmla="*/ 54375 h 97961"/>
                    <a:gd name="connsiteX73" fmla="*/ 97808 w 97892"/>
                    <a:gd name="connsiteY73" fmla="*/ 53892 h 97961"/>
                    <a:gd name="connsiteX74" fmla="*/ 97946 w 97892"/>
                    <a:gd name="connsiteY74" fmla="*/ 51613 h 97961"/>
                    <a:gd name="connsiteX75" fmla="*/ 97946 w 97892"/>
                    <a:gd name="connsiteY75" fmla="*/ 51613 h 97961"/>
                    <a:gd name="connsiteX76" fmla="*/ 98015 w 97892"/>
                    <a:gd name="connsiteY76" fmla="*/ 49128 h 97961"/>
                    <a:gd name="connsiteX77" fmla="*/ 97808 w 97892"/>
                    <a:gd name="connsiteY77" fmla="*/ 44848 h 97961"/>
                    <a:gd name="connsiteX78" fmla="*/ 97808 w 97892"/>
                    <a:gd name="connsiteY78" fmla="*/ 44848 h 97961"/>
                    <a:gd name="connsiteX79" fmla="*/ 97256 w 97892"/>
                    <a:gd name="connsiteY79" fmla="*/ 40844 h 97961"/>
                    <a:gd name="connsiteX80" fmla="*/ 97187 w 97892"/>
                    <a:gd name="connsiteY80" fmla="*/ 40568 h 97961"/>
                    <a:gd name="connsiteX81" fmla="*/ 96358 w 97892"/>
                    <a:gd name="connsiteY81" fmla="*/ 36771 h 97961"/>
                    <a:gd name="connsiteX82" fmla="*/ 96289 w 97892"/>
                    <a:gd name="connsiteY82" fmla="*/ 36494 h 97961"/>
                    <a:gd name="connsiteX83" fmla="*/ 95116 w 97892"/>
                    <a:gd name="connsiteY83" fmla="*/ 32767 h 97961"/>
                    <a:gd name="connsiteX84" fmla="*/ 95047 w 97892"/>
                    <a:gd name="connsiteY84" fmla="*/ 32629 h 97961"/>
                    <a:gd name="connsiteX85" fmla="*/ 93597 w 97892"/>
                    <a:gd name="connsiteY85" fmla="*/ 28970 h 97961"/>
                    <a:gd name="connsiteX86" fmla="*/ 93528 w 97892"/>
                    <a:gd name="connsiteY86" fmla="*/ 28763 h 97961"/>
                    <a:gd name="connsiteX87" fmla="*/ 91733 w 97892"/>
                    <a:gd name="connsiteY87" fmla="*/ 25242 h 97961"/>
                    <a:gd name="connsiteX88" fmla="*/ 91733 w 97892"/>
                    <a:gd name="connsiteY88" fmla="*/ 25173 h 97961"/>
                    <a:gd name="connsiteX89" fmla="*/ 87246 w 97892"/>
                    <a:gd name="connsiteY89" fmla="*/ 18476 h 97961"/>
                    <a:gd name="connsiteX90" fmla="*/ 87246 w 97892"/>
                    <a:gd name="connsiteY90" fmla="*/ 18476 h 97961"/>
                    <a:gd name="connsiteX91" fmla="*/ 78547 w 97892"/>
                    <a:gd name="connsiteY91" fmla="*/ 9985 h 97961"/>
                    <a:gd name="connsiteX92" fmla="*/ 78547 w 97892"/>
                    <a:gd name="connsiteY92" fmla="*/ 9985 h 97961"/>
                    <a:gd name="connsiteX93" fmla="*/ 78271 w 97892"/>
                    <a:gd name="connsiteY93" fmla="*/ 9778 h 97961"/>
                    <a:gd name="connsiteX94" fmla="*/ 78271 w 97892"/>
                    <a:gd name="connsiteY94" fmla="*/ 9778 h 97961"/>
                    <a:gd name="connsiteX95" fmla="*/ 75164 w 97892"/>
                    <a:gd name="connsiteY95" fmla="*/ 7638 h 97961"/>
                    <a:gd name="connsiteX96" fmla="*/ 75164 w 97892"/>
                    <a:gd name="connsiteY96" fmla="*/ 7638 h 97961"/>
                    <a:gd name="connsiteX97" fmla="*/ 71644 w 97892"/>
                    <a:gd name="connsiteY97" fmla="*/ 5636 h 97961"/>
                    <a:gd name="connsiteX98" fmla="*/ 71575 w 97892"/>
                    <a:gd name="connsiteY98" fmla="*/ 5636 h 97961"/>
                    <a:gd name="connsiteX99" fmla="*/ 49069 w 97892"/>
                    <a:gd name="connsiteY99" fmla="*/ 182 h 97961"/>
                    <a:gd name="connsiteX100" fmla="*/ 48931 w 97892"/>
                    <a:gd name="connsiteY100" fmla="*/ 320 h 97961"/>
                    <a:gd name="connsiteX101" fmla="*/ 48931 w 97892"/>
                    <a:gd name="connsiteY101" fmla="*/ 320 h 9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7892" h="97961">
                      <a:moveTo>
                        <a:pt x="48931" y="320"/>
                      </a:moveTo>
                      <a:cubicBezTo>
                        <a:pt x="21938" y="389"/>
                        <a:pt x="122" y="22273"/>
                        <a:pt x="122" y="49266"/>
                      </a:cubicBezTo>
                      <a:cubicBezTo>
                        <a:pt x="122" y="65006"/>
                        <a:pt x="7716" y="79780"/>
                        <a:pt x="20419" y="88962"/>
                      </a:cubicBezTo>
                      <a:cubicBezTo>
                        <a:pt x="20419" y="88962"/>
                        <a:pt x="20488" y="88962"/>
                        <a:pt x="20488" y="89031"/>
                      </a:cubicBezTo>
                      <a:cubicBezTo>
                        <a:pt x="23733" y="91378"/>
                        <a:pt x="27323" y="93311"/>
                        <a:pt x="31051" y="94761"/>
                      </a:cubicBezTo>
                      <a:cubicBezTo>
                        <a:pt x="31051" y="94761"/>
                        <a:pt x="31051" y="94761"/>
                        <a:pt x="31051" y="94761"/>
                      </a:cubicBezTo>
                      <a:cubicBezTo>
                        <a:pt x="32017" y="95106"/>
                        <a:pt x="32914" y="95451"/>
                        <a:pt x="33881" y="95796"/>
                      </a:cubicBezTo>
                      <a:cubicBezTo>
                        <a:pt x="33881" y="95796"/>
                        <a:pt x="33881" y="95796"/>
                        <a:pt x="33881" y="95796"/>
                      </a:cubicBezTo>
                      <a:cubicBezTo>
                        <a:pt x="35814" y="96418"/>
                        <a:pt x="37747" y="96901"/>
                        <a:pt x="39749" y="97315"/>
                      </a:cubicBezTo>
                      <a:cubicBezTo>
                        <a:pt x="39749" y="97315"/>
                        <a:pt x="39818" y="97315"/>
                        <a:pt x="39818" y="97315"/>
                      </a:cubicBezTo>
                      <a:cubicBezTo>
                        <a:pt x="40785" y="97522"/>
                        <a:pt x="41751" y="97660"/>
                        <a:pt x="42718" y="97798"/>
                      </a:cubicBezTo>
                      <a:cubicBezTo>
                        <a:pt x="42787" y="97798"/>
                        <a:pt x="42787" y="97798"/>
                        <a:pt x="42856" y="97798"/>
                      </a:cubicBezTo>
                      <a:cubicBezTo>
                        <a:pt x="43822" y="97936"/>
                        <a:pt x="44789" y="98005"/>
                        <a:pt x="45824" y="98075"/>
                      </a:cubicBezTo>
                      <a:cubicBezTo>
                        <a:pt x="45893" y="98075"/>
                        <a:pt x="45962" y="98075"/>
                        <a:pt x="46031" y="98075"/>
                      </a:cubicBezTo>
                      <a:cubicBezTo>
                        <a:pt x="46998" y="98144"/>
                        <a:pt x="48033" y="98144"/>
                        <a:pt x="49000" y="98144"/>
                      </a:cubicBezTo>
                      <a:lnTo>
                        <a:pt x="49000" y="98144"/>
                      </a:lnTo>
                      <a:cubicBezTo>
                        <a:pt x="49759" y="98144"/>
                        <a:pt x="50519" y="98144"/>
                        <a:pt x="51278" y="98075"/>
                      </a:cubicBezTo>
                      <a:cubicBezTo>
                        <a:pt x="51347" y="98075"/>
                        <a:pt x="51485" y="98075"/>
                        <a:pt x="51554" y="98075"/>
                      </a:cubicBezTo>
                      <a:cubicBezTo>
                        <a:pt x="52383" y="98005"/>
                        <a:pt x="53142" y="98005"/>
                        <a:pt x="53901" y="97867"/>
                      </a:cubicBezTo>
                      <a:cubicBezTo>
                        <a:pt x="53901" y="97867"/>
                        <a:pt x="53901" y="97867"/>
                        <a:pt x="53901" y="97867"/>
                      </a:cubicBezTo>
                      <a:cubicBezTo>
                        <a:pt x="54592" y="97798"/>
                        <a:pt x="55282" y="97729"/>
                        <a:pt x="55972" y="97591"/>
                      </a:cubicBezTo>
                      <a:cubicBezTo>
                        <a:pt x="56180" y="97591"/>
                        <a:pt x="56387" y="97522"/>
                        <a:pt x="56663" y="97522"/>
                      </a:cubicBezTo>
                      <a:cubicBezTo>
                        <a:pt x="57215" y="97453"/>
                        <a:pt x="57698" y="97315"/>
                        <a:pt x="58251" y="97246"/>
                      </a:cubicBezTo>
                      <a:cubicBezTo>
                        <a:pt x="58665" y="97177"/>
                        <a:pt x="59079" y="97108"/>
                        <a:pt x="59493" y="96970"/>
                      </a:cubicBezTo>
                      <a:cubicBezTo>
                        <a:pt x="59838" y="96901"/>
                        <a:pt x="60184" y="96832"/>
                        <a:pt x="60598" y="96694"/>
                      </a:cubicBezTo>
                      <a:cubicBezTo>
                        <a:pt x="61012" y="96625"/>
                        <a:pt x="61426" y="96487"/>
                        <a:pt x="61841" y="96349"/>
                      </a:cubicBezTo>
                      <a:cubicBezTo>
                        <a:pt x="62255" y="96211"/>
                        <a:pt x="62600" y="96141"/>
                        <a:pt x="63014" y="96003"/>
                      </a:cubicBezTo>
                      <a:cubicBezTo>
                        <a:pt x="64326" y="95589"/>
                        <a:pt x="65637" y="95175"/>
                        <a:pt x="66949" y="94623"/>
                      </a:cubicBezTo>
                      <a:cubicBezTo>
                        <a:pt x="67018" y="94623"/>
                        <a:pt x="67018" y="94623"/>
                        <a:pt x="67087" y="94554"/>
                      </a:cubicBezTo>
                      <a:cubicBezTo>
                        <a:pt x="67847" y="94278"/>
                        <a:pt x="68537" y="93932"/>
                        <a:pt x="69296" y="93587"/>
                      </a:cubicBezTo>
                      <a:cubicBezTo>
                        <a:pt x="69365" y="93587"/>
                        <a:pt x="69434" y="93518"/>
                        <a:pt x="69434" y="93518"/>
                      </a:cubicBezTo>
                      <a:cubicBezTo>
                        <a:pt x="69918" y="93311"/>
                        <a:pt x="70332" y="93104"/>
                        <a:pt x="70746" y="92897"/>
                      </a:cubicBezTo>
                      <a:cubicBezTo>
                        <a:pt x="71022" y="92759"/>
                        <a:pt x="71367" y="92621"/>
                        <a:pt x="71644" y="92414"/>
                      </a:cubicBezTo>
                      <a:cubicBezTo>
                        <a:pt x="71989" y="92206"/>
                        <a:pt x="72334" y="92068"/>
                        <a:pt x="72679" y="91861"/>
                      </a:cubicBezTo>
                      <a:cubicBezTo>
                        <a:pt x="73093" y="91654"/>
                        <a:pt x="73508" y="91378"/>
                        <a:pt x="73922" y="91171"/>
                      </a:cubicBezTo>
                      <a:cubicBezTo>
                        <a:pt x="74060" y="91102"/>
                        <a:pt x="74198" y="90964"/>
                        <a:pt x="74405" y="90895"/>
                      </a:cubicBezTo>
                      <a:cubicBezTo>
                        <a:pt x="74957" y="90550"/>
                        <a:pt x="75441" y="90273"/>
                        <a:pt x="75924" y="89928"/>
                      </a:cubicBezTo>
                      <a:cubicBezTo>
                        <a:pt x="76131" y="89790"/>
                        <a:pt x="76269" y="89652"/>
                        <a:pt x="76476" y="89583"/>
                      </a:cubicBezTo>
                      <a:cubicBezTo>
                        <a:pt x="77028" y="89238"/>
                        <a:pt x="77512" y="88893"/>
                        <a:pt x="77995" y="88479"/>
                      </a:cubicBezTo>
                      <a:cubicBezTo>
                        <a:pt x="78064" y="88409"/>
                        <a:pt x="78202" y="88340"/>
                        <a:pt x="78271" y="88271"/>
                      </a:cubicBezTo>
                      <a:cubicBezTo>
                        <a:pt x="78823" y="87857"/>
                        <a:pt x="79445" y="87374"/>
                        <a:pt x="79997" y="86891"/>
                      </a:cubicBezTo>
                      <a:cubicBezTo>
                        <a:pt x="80066" y="86891"/>
                        <a:pt x="80066" y="86822"/>
                        <a:pt x="80135" y="86822"/>
                      </a:cubicBezTo>
                      <a:cubicBezTo>
                        <a:pt x="81309" y="85855"/>
                        <a:pt x="82413" y="84820"/>
                        <a:pt x="83518" y="83784"/>
                      </a:cubicBezTo>
                      <a:cubicBezTo>
                        <a:pt x="83518" y="83784"/>
                        <a:pt x="83518" y="83784"/>
                        <a:pt x="83587" y="83715"/>
                      </a:cubicBezTo>
                      <a:cubicBezTo>
                        <a:pt x="84139" y="83163"/>
                        <a:pt x="84622" y="82610"/>
                        <a:pt x="85175" y="82058"/>
                      </a:cubicBezTo>
                      <a:cubicBezTo>
                        <a:pt x="85175" y="82058"/>
                        <a:pt x="85175" y="81989"/>
                        <a:pt x="85244" y="81989"/>
                      </a:cubicBezTo>
                      <a:cubicBezTo>
                        <a:pt x="85727" y="81437"/>
                        <a:pt x="86279" y="80885"/>
                        <a:pt x="86762" y="80263"/>
                      </a:cubicBezTo>
                      <a:cubicBezTo>
                        <a:pt x="86762" y="80263"/>
                        <a:pt x="86762" y="80194"/>
                        <a:pt x="86831" y="80194"/>
                      </a:cubicBezTo>
                      <a:cubicBezTo>
                        <a:pt x="87315" y="79642"/>
                        <a:pt x="87729" y="79090"/>
                        <a:pt x="88143" y="78537"/>
                      </a:cubicBezTo>
                      <a:cubicBezTo>
                        <a:pt x="88212" y="78468"/>
                        <a:pt x="88281" y="78330"/>
                        <a:pt x="88350" y="78261"/>
                      </a:cubicBezTo>
                      <a:cubicBezTo>
                        <a:pt x="88764" y="77709"/>
                        <a:pt x="89110" y="77157"/>
                        <a:pt x="89524" y="76604"/>
                      </a:cubicBezTo>
                      <a:cubicBezTo>
                        <a:pt x="89593" y="76466"/>
                        <a:pt x="89662" y="76328"/>
                        <a:pt x="89800" y="76190"/>
                      </a:cubicBezTo>
                      <a:cubicBezTo>
                        <a:pt x="90076" y="75776"/>
                        <a:pt x="90352" y="75293"/>
                        <a:pt x="90628" y="74879"/>
                      </a:cubicBezTo>
                      <a:cubicBezTo>
                        <a:pt x="90767" y="74602"/>
                        <a:pt x="90974" y="74395"/>
                        <a:pt x="91112" y="74119"/>
                      </a:cubicBezTo>
                      <a:cubicBezTo>
                        <a:pt x="91388" y="73705"/>
                        <a:pt x="91595" y="73291"/>
                        <a:pt x="91871" y="72807"/>
                      </a:cubicBezTo>
                      <a:cubicBezTo>
                        <a:pt x="92009" y="72531"/>
                        <a:pt x="92147" y="72324"/>
                        <a:pt x="92285" y="72048"/>
                      </a:cubicBezTo>
                      <a:cubicBezTo>
                        <a:pt x="92492" y="71634"/>
                        <a:pt x="92769" y="71151"/>
                        <a:pt x="92976" y="70736"/>
                      </a:cubicBezTo>
                      <a:cubicBezTo>
                        <a:pt x="93183" y="70391"/>
                        <a:pt x="93321" y="69977"/>
                        <a:pt x="93528" y="69632"/>
                      </a:cubicBezTo>
                      <a:cubicBezTo>
                        <a:pt x="93666" y="69287"/>
                        <a:pt x="93873" y="68941"/>
                        <a:pt x="94011" y="68596"/>
                      </a:cubicBezTo>
                      <a:cubicBezTo>
                        <a:pt x="94218" y="68113"/>
                        <a:pt x="94425" y="67561"/>
                        <a:pt x="94633" y="67077"/>
                      </a:cubicBezTo>
                      <a:cubicBezTo>
                        <a:pt x="94633" y="67008"/>
                        <a:pt x="94633" y="67008"/>
                        <a:pt x="94702" y="66939"/>
                      </a:cubicBezTo>
                      <a:cubicBezTo>
                        <a:pt x="94909" y="66456"/>
                        <a:pt x="95047" y="65973"/>
                        <a:pt x="95254" y="65490"/>
                      </a:cubicBezTo>
                      <a:cubicBezTo>
                        <a:pt x="95323" y="65352"/>
                        <a:pt x="95392" y="65144"/>
                        <a:pt x="95392" y="65006"/>
                      </a:cubicBezTo>
                      <a:cubicBezTo>
                        <a:pt x="95392" y="64937"/>
                        <a:pt x="95461" y="64799"/>
                        <a:pt x="95461" y="64730"/>
                      </a:cubicBezTo>
                      <a:cubicBezTo>
                        <a:pt x="95461" y="64661"/>
                        <a:pt x="95461" y="64661"/>
                        <a:pt x="95530" y="64592"/>
                      </a:cubicBezTo>
                      <a:cubicBezTo>
                        <a:pt x="95668" y="64109"/>
                        <a:pt x="95875" y="63626"/>
                        <a:pt x="96013" y="63142"/>
                      </a:cubicBezTo>
                      <a:cubicBezTo>
                        <a:pt x="96151" y="62797"/>
                        <a:pt x="96220" y="62452"/>
                        <a:pt x="96289" y="62107"/>
                      </a:cubicBezTo>
                      <a:cubicBezTo>
                        <a:pt x="96427" y="61693"/>
                        <a:pt x="96496" y="61209"/>
                        <a:pt x="96635" y="60726"/>
                      </a:cubicBezTo>
                      <a:cubicBezTo>
                        <a:pt x="96704" y="60312"/>
                        <a:pt x="96842" y="59967"/>
                        <a:pt x="96911" y="59553"/>
                      </a:cubicBezTo>
                      <a:cubicBezTo>
                        <a:pt x="96980" y="59207"/>
                        <a:pt x="97049" y="58862"/>
                        <a:pt x="97118" y="58517"/>
                      </a:cubicBezTo>
                      <a:cubicBezTo>
                        <a:pt x="97256" y="57965"/>
                        <a:pt x="97325" y="57343"/>
                        <a:pt x="97394" y="56791"/>
                      </a:cubicBezTo>
                      <a:cubicBezTo>
                        <a:pt x="97394" y="56653"/>
                        <a:pt x="97463" y="56515"/>
                        <a:pt x="97463" y="56377"/>
                      </a:cubicBezTo>
                      <a:cubicBezTo>
                        <a:pt x="97532" y="55687"/>
                        <a:pt x="97670" y="54996"/>
                        <a:pt x="97739" y="54375"/>
                      </a:cubicBezTo>
                      <a:cubicBezTo>
                        <a:pt x="97739" y="54237"/>
                        <a:pt x="97739" y="54099"/>
                        <a:pt x="97808" y="53892"/>
                      </a:cubicBezTo>
                      <a:cubicBezTo>
                        <a:pt x="97877" y="53132"/>
                        <a:pt x="97946" y="52373"/>
                        <a:pt x="97946" y="51613"/>
                      </a:cubicBezTo>
                      <a:cubicBezTo>
                        <a:pt x="97946" y="51613"/>
                        <a:pt x="97946" y="51613"/>
                        <a:pt x="97946" y="51613"/>
                      </a:cubicBezTo>
                      <a:cubicBezTo>
                        <a:pt x="98015" y="50785"/>
                        <a:pt x="98015" y="49957"/>
                        <a:pt x="98015" y="49128"/>
                      </a:cubicBezTo>
                      <a:cubicBezTo>
                        <a:pt x="98015" y="47678"/>
                        <a:pt x="97946" y="46298"/>
                        <a:pt x="97808" y="44848"/>
                      </a:cubicBezTo>
                      <a:cubicBezTo>
                        <a:pt x="97808" y="44848"/>
                        <a:pt x="97808" y="44848"/>
                        <a:pt x="97808" y="44848"/>
                      </a:cubicBezTo>
                      <a:cubicBezTo>
                        <a:pt x="97670" y="43536"/>
                        <a:pt x="97532" y="42155"/>
                        <a:pt x="97256" y="40844"/>
                      </a:cubicBezTo>
                      <a:cubicBezTo>
                        <a:pt x="97256" y="40775"/>
                        <a:pt x="97256" y="40706"/>
                        <a:pt x="97187" y="40568"/>
                      </a:cubicBezTo>
                      <a:cubicBezTo>
                        <a:pt x="96980" y="39256"/>
                        <a:pt x="96704" y="38013"/>
                        <a:pt x="96358" y="36771"/>
                      </a:cubicBezTo>
                      <a:cubicBezTo>
                        <a:pt x="96358" y="36702"/>
                        <a:pt x="96289" y="36564"/>
                        <a:pt x="96289" y="36494"/>
                      </a:cubicBezTo>
                      <a:cubicBezTo>
                        <a:pt x="95944" y="35252"/>
                        <a:pt x="95599" y="34009"/>
                        <a:pt x="95116" y="32767"/>
                      </a:cubicBezTo>
                      <a:cubicBezTo>
                        <a:pt x="95116" y="32698"/>
                        <a:pt x="95047" y="32629"/>
                        <a:pt x="95047" y="32629"/>
                      </a:cubicBezTo>
                      <a:cubicBezTo>
                        <a:pt x="94633" y="31386"/>
                        <a:pt x="94080" y="30212"/>
                        <a:pt x="93597" y="28970"/>
                      </a:cubicBezTo>
                      <a:cubicBezTo>
                        <a:pt x="93597" y="28901"/>
                        <a:pt x="93528" y="28832"/>
                        <a:pt x="93528" y="28763"/>
                      </a:cubicBezTo>
                      <a:cubicBezTo>
                        <a:pt x="92976" y="27589"/>
                        <a:pt x="92423" y="26415"/>
                        <a:pt x="91733" y="25242"/>
                      </a:cubicBezTo>
                      <a:cubicBezTo>
                        <a:pt x="91733" y="25242"/>
                        <a:pt x="91733" y="25242"/>
                        <a:pt x="91733" y="25173"/>
                      </a:cubicBezTo>
                      <a:cubicBezTo>
                        <a:pt x="90421" y="22825"/>
                        <a:pt x="88903" y="20616"/>
                        <a:pt x="87246" y="18476"/>
                      </a:cubicBezTo>
                      <a:lnTo>
                        <a:pt x="87246" y="18476"/>
                      </a:lnTo>
                      <a:cubicBezTo>
                        <a:pt x="84691" y="15301"/>
                        <a:pt x="81792" y="12470"/>
                        <a:pt x="78547" y="9985"/>
                      </a:cubicBezTo>
                      <a:cubicBezTo>
                        <a:pt x="78547" y="9985"/>
                        <a:pt x="78547" y="9985"/>
                        <a:pt x="78547" y="9985"/>
                      </a:cubicBezTo>
                      <a:cubicBezTo>
                        <a:pt x="78478" y="9916"/>
                        <a:pt x="78409" y="9847"/>
                        <a:pt x="78271" y="9778"/>
                      </a:cubicBezTo>
                      <a:cubicBezTo>
                        <a:pt x="78271" y="9778"/>
                        <a:pt x="78271" y="9778"/>
                        <a:pt x="78271" y="9778"/>
                      </a:cubicBezTo>
                      <a:cubicBezTo>
                        <a:pt x="77235" y="9018"/>
                        <a:pt x="76200" y="8328"/>
                        <a:pt x="75164" y="7638"/>
                      </a:cubicBezTo>
                      <a:cubicBezTo>
                        <a:pt x="75164" y="7638"/>
                        <a:pt x="75164" y="7638"/>
                        <a:pt x="75164" y="7638"/>
                      </a:cubicBezTo>
                      <a:cubicBezTo>
                        <a:pt x="73991" y="6878"/>
                        <a:pt x="72817" y="6257"/>
                        <a:pt x="71644" y="5636"/>
                      </a:cubicBezTo>
                      <a:cubicBezTo>
                        <a:pt x="71644" y="5636"/>
                        <a:pt x="71644" y="5636"/>
                        <a:pt x="71575" y="5636"/>
                      </a:cubicBezTo>
                      <a:cubicBezTo>
                        <a:pt x="64602" y="2046"/>
                        <a:pt x="56939" y="182"/>
                        <a:pt x="49069" y="182"/>
                      </a:cubicBezTo>
                      <a:cubicBezTo>
                        <a:pt x="49000" y="320"/>
                        <a:pt x="48931" y="320"/>
                        <a:pt x="48931" y="320"/>
                      </a:cubicBezTo>
                      <a:lnTo>
                        <a:pt x="48931" y="320"/>
                      </a:lnTo>
                      <a:close/>
                    </a:path>
                  </a:pathLst>
                </a:custGeom>
                <a:solidFill>
                  <a:srgbClr val="DEE8FE"/>
                </a:solidFill>
                <a:ln w="6856"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FF2392C-C2AD-0374-E4BA-B9926C7B1DE4}"/>
                    </a:ext>
                  </a:extLst>
                </p:cNvPr>
                <p:cNvSpPr/>
                <p:nvPr/>
              </p:nvSpPr>
              <p:spPr>
                <a:xfrm>
                  <a:off x="6977793" y="3940101"/>
                  <a:ext cx="97892" cy="64272"/>
                </a:xfrm>
                <a:custGeom>
                  <a:avLst/>
                  <a:gdLst>
                    <a:gd name="connsiteX0" fmla="*/ 95530 w 97892"/>
                    <a:gd name="connsiteY0" fmla="*/ 184 h 64272"/>
                    <a:gd name="connsiteX1" fmla="*/ 49069 w 97892"/>
                    <a:gd name="connsiteY1" fmla="*/ 33736 h 64272"/>
                    <a:gd name="connsiteX2" fmla="*/ 2608 w 97892"/>
                    <a:gd name="connsiteY2" fmla="*/ 184 h 64272"/>
                    <a:gd name="connsiteX3" fmla="*/ 122 w 97892"/>
                    <a:gd name="connsiteY3" fmla="*/ 15579 h 64272"/>
                    <a:gd name="connsiteX4" fmla="*/ 49069 w 97892"/>
                    <a:gd name="connsiteY4" fmla="*/ 64457 h 64272"/>
                    <a:gd name="connsiteX5" fmla="*/ 98015 w 97892"/>
                    <a:gd name="connsiteY5" fmla="*/ 15579 h 64272"/>
                    <a:gd name="connsiteX6" fmla="*/ 95530 w 97892"/>
                    <a:gd name="connsiteY6" fmla="*/ 184 h 64272"/>
                    <a:gd name="connsiteX7" fmla="*/ 95530 w 97892"/>
                    <a:gd name="connsiteY7" fmla="*/ 184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892" h="64272">
                      <a:moveTo>
                        <a:pt x="95530" y="184"/>
                      </a:moveTo>
                      <a:cubicBezTo>
                        <a:pt x="88903" y="20205"/>
                        <a:pt x="70194" y="33736"/>
                        <a:pt x="49069" y="33736"/>
                      </a:cubicBezTo>
                      <a:cubicBezTo>
                        <a:pt x="28013" y="33736"/>
                        <a:pt x="9304" y="20205"/>
                        <a:pt x="2608" y="184"/>
                      </a:cubicBezTo>
                      <a:cubicBezTo>
                        <a:pt x="951" y="5155"/>
                        <a:pt x="122" y="10333"/>
                        <a:pt x="122" y="15579"/>
                      </a:cubicBezTo>
                      <a:cubicBezTo>
                        <a:pt x="122" y="42572"/>
                        <a:pt x="22007" y="64457"/>
                        <a:pt x="49069" y="64457"/>
                      </a:cubicBezTo>
                      <a:cubicBezTo>
                        <a:pt x="76062" y="64457"/>
                        <a:pt x="97946" y="42572"/>
                        <a:pt x="98015" y="15579"/>
                      </a:cubicBezTo>
                      <a:cubicBezTo>
                        <a:pt x="98015" y="10402"/>
                        <a:pt x="97187" y="5155"/>
                        <a:pt x="95530" y="184"/>
                      </a:cubicBezTo>
                      <a:lnTo>
                        <a:pt x="95530" y="184"/>
                      </a:lnTo>
                      <a:close/>
                    </a:path>
                  </a:pathLst>
                </a:custGeom>
                <a:solidFill>
                  <a:srgbClr val="C9D9FD"/>
                </a:solidFill>
                <a:ln w="6856" cap="flat">
                  <a:noFill/>
                  <a:prstDash val="solid"/>
                  <a:miter/>
                </a:ln>
              </p:spPr>
              <p:txBody>
                <a:bodyPr rtlCol="0" anchor="ctr"/>
                <a:lstStyle/>
                <a:p>
                  <a:endParaRPr lang="en-US"/>
                </a:p>
              </p:txBody>
            </p:sp>
          </p:grpSp>
        </p:grpSp>
      </p:grpSp>
      <p:sp>
        <p:nvSpPr>
          <p:cNvPr id="85" name="TextBox 84">
            <a:extLst>
              <a:ext uri="{FF2B5EF4-FFF2-40B4-BE49-F238E27FC236}">
                <a16:creationId xmlns:a16="http://schemas.microsoft.com/office/drawing/2014/main" id="{405E4AB5-C50B-9DD9-E777-F1E07FEDAC97}"/>
              </a:ext>
            </a:extLst>
          </p:cNvPr>
          <p:cNvSpPr txBox="1"/>
          <p:nvPr/>
        </p:nvSpPr>
        <p:spPr>
          <a:xfrm>
            <a:off x="1448709" y="1457609"/>
            <a:ext cx="9282792" cy="1569660"/>
          </a:xfrm>
          <a:prstGeom prst="rect">
            <a:avLst/>
          </a:prstGeom>
          <a:noFill/>
        </p:spPr>
        <p:txBody>
          <a:bodyPr wrap="square" rtlCol="0">
            <a:spAutoFit/>
          </a:bodyPr>
          <a:lstStyle/>
          <a:p>
            <a:pPr algn="l"/>
            <a:r>
              <a:rPr lang="vi-VN" sz="2400" b="0" i="0" dirty="0">
                <a:solidFill>
                  <a:srgbClr val="333333"/>
                </a:solidFill>
                <a:effectLst/>
                <a:latin typeface="Arial" panose="020B0604020202020204" pitchFamily="34" charset="0"/>
                <a:cs typeface="Arial" panose="020B0604020202020204" pitchFamily="34" charset="0"/>
              </a:rPr>
              <a:t>Phương pháp</a:t>
            </a:r>
            <a:r>
              <a:rPr lang="vi-VN" sz="2400" b="1" i="0" dirty="0">
                <a:solidFill>
                  <a:srgbClr val="333333"/>
                </a:solidFill>
                <a:effectLst/>
                <a:latin typeface="Arial" panose="020B0604020202020204" pitchFamily="34" charset="0"/>
                <a:cs typeface="Arial" panose="020B0604020202020204" pitchFamily="34" charset="0"/>
              </a:rPr>
              <a:t> không </a:t>
            </a:r>
            <a:r>
              <a:rPr lang="vi-VN" sz="2400" b="0" i="0" dirty="0">
                <a:solidFill>
                  <a:srgbClr val="333333"/>
                </a:solidFill>
                <a:effectLst/>
                <a:latin typeface="Arial" panose="020B0604020202020204" pitchFamily="34" charset="0"/>
                <a:cs typeface="Arial" panose="020B0604020202020204" pitchFamily="34" charset="0"/>
              </a:rPr>
              <a:t>dùng để tách biệt và tinh chế các chất hữu cơ:</a:t>
            </a:r>
          </a:p>
          <a:p>
            <a:pPr algn="l"/>
            <a:r>
              <a:rPr lang="vi-VN" sz="2400" b="0" i="0" dirty="0">
                <a:solidFill>
                  <a:srgbClr val="333333"/>
                </a:solidFill>
                <a:effectLst/>
                <a:latin typeface="Arial" panose="020B0604020202020204" pitchFamily="34" charset="0"/>
                <a:cs typeface="Arial" panose="020B0604020202020204" pitchFamily="34" charset="0"/>
              </a:rPr>
              <a:t>	A. Phương pháp hòa tan.		B. Phương pháp sắc kí.</a:t>
            </a:r>
          </a:p>
          <a:p>
            <a:pPr algn="l"/>
            <a:r>
              <a:rPr lang="vi-VN" sz="2400" b="0" i="0" dirty="0">
                <a:solidFill>
                  <a:srgbClr val="333333"/>
                </a:solidFill>
                <a:effectLst/>
                <a:latin typeface="Arial" panose="020B0604020202020204" pitchFamily="34" charset="0"/>
                <a:cs typeface="Arial" panose="020B0604020202020204" pitchFamily="34" charset="0"/>
              </a:rPr>
              <a:t>	C. Phương pháp chiết.		D. Phương pháp kết tinh.</a:t>
            </a:r>
          </a:p>
        </p:txBody>
      </p:sp>
      <p:grpSp>
        <p:nvGrpSpPr>
          <p:cNvPr id="90" name="Group 89">
            <a:extLst>
              <a:ext uri="{FF2B5EF4-FFF2-40B4-BE49-F238E27FC236}">
                <a16:creationId xmlns:a16="http://schemas.microsoft.com/office/drawing/2014/main" id="{2C362BCD-1FA3-C1CD-3586-C504A18C9AB5}"/>
              </a:ext>
            </a:extLst>
          </p:cNvPr>
          <p:cNvGrpSpPr/>
          <p:nvPr/>
        </p:nvGrpSpPr>
        <p:grpSpPr>
          <a:xfrm>
            <a:off x="4680857" y="4099341"/>
            <a:ext cx="4991355" cy="875521"/>
            <a:chOff x="897719" y="3816982"/>
            <a:chExt cx="5987798" cy="875521"/>
          </a:xfrm>
        </p:grpSpPr>
        <p:pic>
          <p:nvPicPr>
            <p:cNvPr id="23" name="Picture 22">
              <a:extLst>
                <a:ext uri="{FF2B5EF4-FFF2-40B4-BE49-F238E27FC236}">
                  <a16:creationId xmlns:a16="http://schemas.microsoft.com/office/drawing/2014/main" id="{7696BCEF-6BCF-5EC7-838E-686E8F7C0941}"/>
                </a:ext>
              </a:extLst>
            </p:cNvPr>
            <p:cNvPicPr>
              <a:picLocks noChangeAspect="1"/>
            </p:cNvPicPr>
            <p:nvPr/>
          </p:nvPicPr>
          <p:blipFill>
            <a:blip r:embed="rId3">
              <a:lum bright="100000" contrast="-70000"/>
            </a:blip>
            <a:stretch>
              <a:fillRect/>
            </a:stretch>
          </p:blipFill>
          <p:spPr>
            <a:xfrm>
              <a:off x="897719" y="3816982"/>
              <a:ext cx="1016836" cy="875521"/>
            </a:xfrm>
            <a:prstGeom prst="rect">
              <a:avLst/>
            </a:prstGeom>
          </p:spPr>
        </p:pic>
        <p:sp>
          <p:nvSpPr>
            <p:cNvPr id="87" name="TextBox 86">
              <a:extLst>
                <a:ext uri="{FF2B5EF4-FFF2-40B4-BE49-F238E27FC236}">
                  <a16:creationId xmlns:a16="http://schemas.microsoft.com/office/drawing/2014/main" id="{00D4C638-2058-C520-9E35-223F02B11E01}"/>
                </a:ext>
              </a:extLst>
            </p:cNvPr>
            <p:cNvSpPr txBox="1"/>
            <p:nvPr/>
          </p:nvSpPr>
          <p:spPr>
            <a:xfrm>
              <a:off x="1914553" y="4017786"/>
              <a:ext cx="4970964" cy="473912"/>
            </a:xfrm>
            <a:prstGeom prst="rect">
              <a:avLst/>
            </a:prstGeom>
            <a:noFill/>
          </p:spPr>
          <p:txBody>
            <a:bodyPr wrap="square" rtlCol="0">
              <a:spAutoFit/>
            </a:bodyPr>
            <a:lstStyle/>
            <a:p>
              <a:pPr>
                <a:lnSpc>
                  <a:spcPct val="125000"/>
                </a:lnSpc>
              </a:pPr>
              <a:r>
                <a:rPr lang="vi-VN" sz="2200" dirty="0">
                  <a:solidFill>
                    <a:schemeClr val="bg1"/>
                  </a:solidFill>
                </a:rPr>
                <a:t>Đáp án: </a:t>
              </a:r>
              <a:r>
                <a:rPr lang="en-US" sz="2200" dirty="0">
                  <a:solidFill>
                    <a:schemeClr val="bg1"/>
                  </a:solidFill>
                  <a:latin typeface="Arial" panose="020B0604020202020204" pitchFamily="34" charset="0"/>
                  <a:cs typeface="Arial" panose="020B0604020202020204" pitchFamily="34" charset="0"/>
                </a:rPr>
                <a:t>A</a:t>
              </a:r>
            </a:p>
          </p:txBody>
        </p:sp>
      </p:grpSp>
    </p:spTree>
    <p:extLst>
      <p:ext uri="{BB962C8B-B14F-4D97-AF65-F5344CB8AC3E}">
        <p14:creationId xmlns:p14="http://schemas.microsoft.com/office/powerpoint/2010/main" val="14766614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50573C-A4D2-5B5B-F796-6D3D4681DCEE}"/>
              </a:ext>
            </a:extLst>
          </p:cNvPr>
          <p:cNvPicPr>
            <a:picLocks noChangeAspect="1"/>
          </p:cNvPicPr>
          <p:nvPr/>
        </p:nvPicPr>
        <p:blipFill rotWithShape="1">
          <a:blip r:embed="rId2"/>
          <a:srcRect t="6226" b="622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1E9B0A0-F41E-B821-F9A9-B5126C879486}"/>
              </a:ext>
            </a:extLst>
          </p:cNvPr>
          <p:cNvSpPr/>
          <p:nvPr/>
        </p:nvSpPr>
        <p:spPr>
          <a:xfrm>
            <a:off x="393700" y="180975"/>
            <a:ext cx="11430000" cy="6496050"/>
          </a:xfrm>
          <a:prstGeom prst="roundRect">
            <a:avLst>
              <a:gd name="adj" fmla="val 7631"/>
            </a:avLst>
          </a:prstGeom>
          <a:solidFill>
            <a:srgbClr val="1B3055"/>
          </a:solidFill>
          <a:ln w="57150">
            <a:solidFill>
              <a:srgbClr val="FB71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61D2233-AD66-89AD-5E9D-80F439B5A46E}"/>
              </a:ext>
            </a:extLst>
          </p:cNvPr>
          <p:cNvSpPr/>
          <p:nvPr/>
        </p:nvSpPr>
        <p:spPr>
          <a:xfrm>
            <a:off x="1308098" y="1314449"/>
            <a:ext cx="9575804" cy="21469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a:extLst>
              <a:ext uri="{FF2B5EF4-FFF2-40B4-BE49-F238E27FC236}">
                <a16:creationId xmlns:a16="http://schemas.microsoft.com/office/drawing/2014/main" id="{E47BE32C-3C0F-ECBB-AF7F-AC3ABE8BF233}"/>
              </a:ext>
            </a:extLst>
          </p:cNvPr>
          <p:cNvSpPr/>
          <p:nvPr/>
        </p:nvSpPr>
        <p:spPr>
          <a:xfrm>
            <a:off x="5229225" y="3731626"/>
            <a:ext cx="1733550" cy="570541"/>
          </a:xfrm>
          <a:prstGeom prst="hexagon">
            <a:avLst/>
          </a:prstGeom>
          <a:solidFill>
            <a:schemeClr val="accent4">
              <a:lumMod val="40000"/>
              <a:lumOff val="6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2200" b="1" dirty="0">
                <a:solidFill>
                  <a:srgbClr val="C00000"/>
                </a:solidFill>
              </a:rPr>
              <a:t>TRẢ LỜI</a:t>
            </a:r>
          </a:p>
        </p:txBody>
      </p:sp>
      <p:grpSp>
        <p:nvGrpSpPr>
          <p:cNvPr id="86" name="Group 85">
            <a:extLst>
              <a:ext uri="{FF2B5EF4-FFF2-40B4-BE49-F238E27FC236}">
                <a16:creationId xmlns:a16="http://schemas.microsoft.com/office/drawing/2014/main" id="{39033E0E-F3B2-DC5C-F333-BCD3DAFBE5C4}"/>
              </a:ext>
            </a:extLst>
          </p:cNvPr>
          <p:cNvGrpSpPr/>
          <p:nvPr/>
        </p:nvGrpSpPr>
        <p:grpSpPr>
          <a:xfrm>
            <a:off x="579459" y="342901"/>
            <a:ext cx="2490765" cy="976810"/>
            <a:chOff x="808059" y="406401"/>
            <a:chExt cx="2490765" cy="976810"/>
          </a:xfrm>
        </p:grpSpPr>
        <p:sp>
          <p:nvSpPr>
            <p:cNvPr id="5" name="Rectangle: Rounded Corners 4">
              <a:extLst>
                <a:ext uri="{FF2B5EF4-FFF2-40B4-BE49-F238E27FC236}">
                  <a16:creationId xmlns:a16="http://schemas.microsoft.com/office/drawing/2014/main" id="{01987664-657F-3408-BEA2-265CE41BF93C}"/>
                </a:ext>
              </a:extLst>
            </p:cNvPr>
            <p:cNvSpPr/>
            <p:nvPr/>
          </p:nvSpPr>
          <p:spPr>
            <a:xfrm>
              <a:off x="1248007" y="646050"/>
              <a:ext cx="2050817" cy="50919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CCB26A0-F214-7CA2-C44B-DAB27E57F44A}"/>
                </a:ext>
              </a:extLst>
            </p:cNvPr>
            <p:cNvSpPr txBox="1"/>
            <p:nvPr/>
          </p:nvSpPr>
          <p:spPr>
            <a:xfrm>
              <a:off x="1682894" y="698522"/>
              <a:ext cx="1297856" cy="430887"/>
            </a:xfrm>
            <a:prstGeom prst="rect">
              <a:avLst/>
            </a:prstGeom>
            <a:noFill/>
          </p:spPr>
          <p:txBody>
            <a:bodyPr wrap="none" rtlCol="0">
              <a:spAutoFit/>
            </a:bodyPr>
            <a:lstStyle/>
            <a:p>
              <a:r>
                <a:rPr lang="en-US" sz="2200" b="1" dirty="0">
                  <a:solidFill>
                    <a:schemeClr val="bg1"/>
                  </a:solidFill>
                </a:rPr>
                <a:t>BÀI TẬP 8</a:t>
              </a:r>
            </a:p>
          </p:txBody>
        </p:sp>
        <p:grpSp>
          <p:nvGrpSpPr>
            <p:cNvPr id="24" name="Graphic 2">
              <a:extLst>
                <a:ext uri="{FF2B5EF4-FFF2-40B4-BE49-F238E27FC236}">
                  <a16:creationId xmlns:a16="http://schemas.microsoft.com/office/drawing/2014/main" id="{E5A2F04B-EE9C-801D-9E29-47C807F82896}"/>
                </a:ext>
              </a:extLst>
            </p:cNvPr>
            <p:cNvGrpSpPr/>
            <p:nvPr/>
          </p:nvGrpSpPr>
          <p:grpSpPr>
            <a:xfrm>
              <a:off x="808059" y="406401"/>
              <a:ext cx="892144" cy="976810"/>
              <a:chOff x="6248348" y="2743227"/>
              <a:chExt cx="1237963" cy="1355449"/>
            </a:xfrm>
          </p:grpSpPr>
          <p:sp>
            <p:nvSpPr>
              <p:cNvPr id="25" name="Freeform: Shape 24">
                <a:extLst>
                  <a:ext uri="{FF2B5EF4-FFF2-40B4-BE49-F238E27FC236}">
                    <a16:creationId xmlns:a16="http://schemas.microsoft.com/office/drawing/2014/main" id="{15C5BA7E-F9AC-479E-279C-E7D629C5D2C0}"/>
                  </a:ext>
                </a:extLst>
              </p:cNvPr>
              <p:cNvSpPr/>
              <p:nvPr/>
            </p:nvSpPr>
            <p:spPr>
              <a:xfrm>
                <a:off x="6558193" y="2743227"/>
                <a:ext cx="591499" cy="1355380"/>
              </a:xfrm>
              <a:custGeom>
                <a:avLst/>
                <a:gdLst>
                  <a:gd name="connsiteX0" fmla="*/ 295846 w 591499"/>
                  <a:gd name="connsiteY0" fmla="*/ 101 h 1355380"/>
                  <a:gd name="connsiteX1" fmla="*/ 179658 w 591499"/>
                  <a:gd name="connsiteY1" fmla="*/ 54087 h 1355380"/>
                  <a:gd name="connsiteX2" fmla="*/ 85977 w 591499"/>
                  <a:gd name="connsiteY2" fmla="*/ 199614 h 1355380"/>
                  <a:gd name="connsiteX3" fmla="*/ 96 w 591499"/>
                  <a:gd name="connsiteY3" fmla="*/ 677756 h 1355380"/>
                  <a:gd name="connsiteX4" fmla="*/ 85977 w 591499"/>
                  <a:gd name="connsiteY4" fmla="*/ 1155898 h 1355380"/>
                  <a:gd name="connsiteX5" fmla="*/ 179658 w 591499"/>
                  <a:gd name="connsiteY5" fmla="*/ 1301495 h 1355380"/>
                  <a:gd name="connsiteX6" fmla="*/ 295846 w 591499"/>
                  <a:gd name="connsiteY6" fmla="*/ 1355481 h 1355380"/>
                  <a:gd name="connsiteX7" fmla="*/ 412033 w 591499"/>
                  <a:gd name="connsiteY7" fmla="*/ 1301495 h 1355380"/>
                  <a:gd name="connsiteX8" fmla="*/ 505715 w 591499"/>
                  <a:gd name="connsiteY8" fmla="*/ 1155898 h 1355380"/>
                  <a:gd name="connsiteX9" fmla="*/ 591595 w 591499"/>
                  <a:gd name="connsiteY9" fmla="*/ 677756 h 1355380"/>
                  <a:gd name="connsiteX10" fmla="*/ 505715 w 591499"/>
                  <a:gd name="connsiteY10" fmla="*/ 199614 h 1355380"/>
                  <a:gd name="connsiteX11" fmla="*/ 412033 w 591499"/>
                  <a:gd name="connsiteY11" fmla="*/ 54018 h 1355380"/>
                  <a:gd name="connsiteX12" fmla="*/ 295846 w 591499"/>
                  <a:gd name="connsiteY12" fmla="*/ 101 h 1355380"/>
                  <a:gd name="connsiteX13" fmla="*/ 295846 w 591499"/>
                  <a:gd name="connsiteY13" fmla="*/ 101 h 1355380"/>
                  <a:gd name="connsiteX14" fmla="*/ 295846 w 591499"/>
                  <a:gd name="connsiteY14" fmla="*/ 7004 h 1355380"/>
                  <a:gd name="connsiteX15" fmla="*/ 407201 w 591499"/>
                  <a:gd name="connsiteY15" fmla="*/ 58988 h 1355380"/>
                  <a:gd name="connsiteX16" fmla="*/ 499363 w 591499"/>
                  <a:gd name="connsiteY16" fmla="*/ 202376 h 1355380"/>
                  <a:gd name="connsiteX17" fmla="*/ 584692 w 591499"/>
                  <a:gd name="connsiteY17" fmla="*/ 677756 h 1355380"/>
                  <a:gd name="connsiteX18" fmla="*/ 499363 w 591499"/>
                  <a:gd name="connsiteY18" fmla="*/ 1153137 h 1355380"/>
                  <a:gd name="connsiteX19" fmla="*/ 407201 w 591499"/>
                  <a:gd name="connsiteY19" fmla="*/ 1296524 h 1355380"/>
                  <a:gd name="connsiteX20" fmla="*/ 295846 w 591499"/>
                  <a:gd name="connsiteY20" fmla="*/ 1348508 h 1355380"/>
                  <a:gd name="connsiteX21" fmla="*/ 184491 w 591499"/>
                  <a:gd name="connsiteY21" fmla="*/ 1296524 h 1355380"/>
                  <a:gd name="connsiteX22" fmla="*/ 92328 w 591499"/>
                  <a:gd name="connsiteY22" fmla="*/ 1153137 h 1355380"/>
                  <a:gd name="connsiteX23" fmla="*/ 7000 w 591499"/>
                  <a:gd name="connsiteY23" fmla="*/ 677756 h 1355380"/>
                  <a:gd name="connsiteX24" fmla="*/ 92328 w 591499"/>
                  <a:gd name="connsiteY24" fmla="*/ 202376 h 1355380"/>
                  <a:gd name="connsiteX25" fmla="*/ 184491 w 591499"/>
                  <a:gd name="connsiteY25" fmla="*/ 58988 h 1355380"/>
                  <a:gd name="connsiteX26" fmla="*/ 295846 w 591499"/>
                  <a:gd name="connsiteY26" fmla="*/ 7004 h 1355380"/>
                  <a:gd name="connsiteX27" fmla="*/ 295846 w 591499"/>
                  <a:gd name="connsiteY27" fmla="*/ 7004 h 135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1499" h="1355380">
                    <a:moveTo>
                      <a:pt x="295846" y="101"/>
                    </a:moveTo>
                    <a:cubicBezTo>
                      <a:pt x="254424" y="101"/>
                      <a:pt x="215074" y="19500"/>
                      <a:pt x="179658" y="54087"/>
                    </a:cubicBezTo>
                    <a:cubicBezTo>
                      <a:pt x="144243" y="88604"/>
                      <a:pt x="112556" y="138310"/>
                      <a:pt x="85977" y="199614"/>
                    </a:cubicBezTo>
                    <a:cubicBezTo>
                      <a:pt x="32819" y="322222"/>
                      <a:pt x="96" y="491152"/>
                      <a:pt x="96" y="677756"/>
                    </a:cubicBezTo>
                    <a:cubicBezTo>
                      <a:pt x="96" y="864360"/>
                      <a:pt x="32819" y="1033291"/>
                      <a:pt x="85977" y="1155898"/>
                    </a:cubicBezTo>
                    <a:cubicBezTo>
                      <a:pt x="112556" y="1217202"/>
                      <a:pt x="144243" y="1266977"/>
                      <a:pt x="179658" y="1301495"/>
                    </a:cubicBezTo>
                    <a:cubicBezTo>
                      <a:pt x="215074" y="1336082"/>
                      <a:pt x="254424" y="1355481"/>
                      <a:pt x="295846" y="1355481"/>
                    </a:cubicBezTo>
                    <a:cubicBezTo>
                      <a:pt x="337267" y="1355481"/>
                      <a:pt x="376618" y="1336082"/>
                      <a:pt x="412033" y="1301495"/>
                    </a:cubicBezTo>
                    <a:cubicBezTo>
                      <a:pt x="447448" y="1266908"/>
                      <a:pt x="479136" y="1217202"/>
                      <a:pt x="505715" y="1155898"/>
                    </a:cubicBezTo>
                    <a:cubicBezTo>
                      <a:pt x="558872" y="1033291"/>
                      <a:pt x="591595" y="864360"/>
                      <a:pt x="591595" y="677756"/>
                    </a:cubicBezTo>
                    <a:cubicBezTo>
                      <a:pt x="591595" y="491152"/>
                      <a:pt x="558872" y="322222"/>
                      <a:pt x="505715" y="199614"/>
                    </a:cubicBezTo>
                    <a:cubicBezTo>
                      <a:pt x="479136" y="138310"/>
                      <a:pt x="447448" y="88535"/>
                      <a:pt x="412033" y="54018"/>
                    </a:cubicBezTo>
                    <a:cubicBezTo>
                      <a:pt x="376618" y="19500"/>
                      <a:pt x="337267" y="101"/>
                      <a:pt x="295846" y="101"/>
                    </a:cubicBezTo>
                    <a:lnTo>
                      <a:pt x="295846" y="101"/>
                    </a:lnTo>
                    <a:close/>
                    <a:moveTo>
                      <a:pt x="295846" y="7004"/>
                    </a:moveTo>
                    <a:cubicBezTo>
                      <a:pt x="335127" y="7004"/>
                      <a:pt x="372683" y="25299"/>
                      <a:pt x="407201" y="58988"/>
                    </a:cubicBezTo>
                    <a:cubicBezTo>
                      <a:pt x="441718" y="92678"/>
                      <a:pt x="472992" y="141693"/>
                      <a:pt x="499363" y="202376"/>
                    </a:cubicBezTo>
                    <a:cubicBezTo>
                      <a:pt x="551969" y="323809"/>
                      <a:pt x="584692" y="491981"/>
                      <a:pt x="584692" y="677756"/>
                    </a:cubicBezTo>
                    <a:cubicBezTo>
                      <a:pt x="584692" y="863531"/>
                      <a:pt x="552038" y="1031703"/>
                      <a:pt x="499363" y="1153137"/>
                    </a:cubicBezTo>
                    <a:cubicBezTo>
                      <a:pt x="473061" y="1213819"/>
                      <a:pt x="441718" y="1262835"/>
                      <a:pt x="407201" y="1296524"/>
                    </a:cubicBezTo>
                    <a:cubicBezTo>
                      <a:pt x="372683" y="1330214"/>
                      <a:pt x="335127" y="1348508"/>
                      <a:pt x="295846" y="1348508"/>
                    </a:cubicBezTo>
                    <a:cubicBezTo>
                      <a:pt x="256564" y="1348508"/>
                      <a:pt x="219009" y="1330214"/>
                      <a:pt x="184491" y="1296524"/>
                    </a:cubicBezTo>
                    <a:cubicBezTo>
                      <a:pt x="149973" y="1262835"/>
                      <a:pt x="118700" y="1213819"/>
                      <a:pt x="92328" y="1153137"/>
                    </a:cubicBezTo>
                    <a:cubicBezTo>
                      <a:pt x="39723" y="1031703"/>
                      <a:pt x="7000" y="863531"/>
                      <a:pt x="7000" y="677756"/>
                    </a:cubicBezTo>
                    <a:cubicBezTo>
                      <a:pt x="7000" y="491981"/>
                      <a:pt x="39654" y="323809"/>
                      <a:pt x="92328" y="202376"/>
                    </a:cubicBezTo>
                    <a:cubicBezTo>
                      <a:pt x="118631" y="141693"/>
                      <a:pt x="149973" y="92678"/>
                      <a:pt x="184491" y="58988"/>
                    </a:cubicBezTo>
                    <a:cubicBezTo>
                      <a:pt x="219009" y="25299"/>
                      <a:pt x="256564" y="7004"/>
                      <a:pt x="295846" y="7004"/>
                    </a:cubicBezTo>
                    <a:lnTo>
                      <a:pt x="295846" y="7004"/>
                    </a:lnTo>
                    <a:close/>
                  </a:path>
                </a:pathLst>
              </a:custGeom>
              <a:solidFill>
                <a:srgbClr val="90A1E5"/>
              </a:solidFill>
              <a:ln w="685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F9F5E33-0790-DAA3-1194-C7BB3613A05B}"/>
                  </a:ext>
                </a:extLst>
              </p:cNvPr>
              <p:cNvSpPr/>
              <p:nvPr/>
            </p:nvSpPr>
            <p:spPr>
              <a:xfrm>
                <a:off x="6248348" y="2995831"/>
                <a:ext cx="1211101" cy="850102"/>
              </a:xfrm>
              <a:custGeom>
                <a:avLst/>
                <a:gdLst>
                  <a:gd name="connsiteX0" fmla="*/ 1192565 w 1211101"/>
                  <a:gd name="connsiteY0" fmla="*/ 86324 h 850102"/>
                  <a:gd name="connsiteX1" fmla="*/ 1087700 w 1211101"/>
                  <a:gd name="connsiteY1" fmla="*/ 12663 h 850102"/>
                  <a:gd name="connsiteX2" fmla="*/ 914765 w 1211101"/>
                  <a:gd name="connsiteY2" fmla="*/ 4379 h 850102"/>
                  <a:gd name="connsiteX3" fmla="*/ 457748 w 1211101"/>
                  <a:gd name="connsiteY3" fmla="*/ 169098 h 850102"/>
                  <a:gd name="connsiteX4" fmla="*/ 86611 w 1211101"/>
                  <a:gd name="connsiteY4" fmla="*/ 482521 h 850102"/>
                  <a:gd name="connsiteX5" fmla="*/ 7358 w 1211101"/>
                  <a:gd name="connsiteY5" fmla="*/ 636402 h 850102"/>
                  <a:gd name="connsiteX6" fmla="*/ 18680 w 1211101"/>
                  <a:gd name="connsiteY6" fmla="*/ 764049 h 850102"/>
                  <a:gd name="connsiteX7" fmla="*/ 123545 w 1211101"/>
                  <a:gd name="connsiteY7" fmla="*/ 837641 h 850102"/>
                  <a:gd name="connsiteX8" fmla="*/ 296480 w 1211101"/>
                  <a:gd name="connsiteY8" fmla="*/ 845925 h 850102"/>
                  <a:gd name="connsiteX9" fmla="*/ 753497 w 1211101"/>
                  <a:gd name="connsiteY9" fmla="*/ 681206 h 850102"/>
                  <a:gd name="connsiteX10" fmla="*/ 1124634 w 1211101"/>
                  <a:gd name="connsiteY10" fmla="*/ 367783 h 850102"/>
                  <a:gd name="connsiteX11" fmla="*/ 1203887 w 1211101"/>
                  <a:gd name="connsiteY11" fmla="*/ 213902 h 850102"/>
                  <a:gd name="connsiteX12" fmla="*/ 1192565 w 1211101"/>
                  <a:gd name="connsiteY12" fmla="*/ 86324 h 850102"/>
                  <a:gd name="connsiteX13" fmla="*/ 1192565 w 1211101"/>
                  <a:gd name="connsiteY13" fmla="*/ 86324 h 850102"/>
                  <a:gd name="connsiteX14" fmla="*/ 1186559 w 1211101"/>
                  <a:gd name="connsiteY14" fmla="*/ 89776 h 850102"/>
                  <a:gd name="connsiteX15" fmla="*/ 1197191 w 1211101"/>
                  <a:gd name="connsiteY15" fmla="*/ 212177 h 850102"/>
                  <a:gd name="connsiteX16" fmla="*/ 1119042 w 1211101"/>
                  <a:gd name="connsiteY16" fmla="*/ 363641 h 850102"/>
                  <a:gd name="connsiteX17" fmla="*/ 750045 w 1211101"/>
                  <a:gd name="connsiteY17" fmla="*/ 675200 h 850102"/>
                  <a:gd name="connsiteX18" fmla="*/ 295721 w 1211101"/>
                  <a:gd name="connsiteY18" fmla="*/ 839091 h 850102"/>
                  <a:gd name="connsiteX19" fmla="*/ 125478 w 1211101"/>
                  <a:gd name="connsiteY19" fmla="*/ 831014 h 850102"/>
                  <a:gd name="connsiteX20" fmla="*/ 24755 w 1211101"/>
                  <a:gd name="connsiteY20" fmla="*/ 760597 h 850102"/>
                  <a:gd name="connsiteX21" fmla="*/ 14123 w 1211101"/>
                  <a:gd name="connsiteY21" fmla="*/ 638197 h 850102"/>
                  <a:gd name="connsiteX22" fmla="*/ 92203 w 1211101"/>
                  <a:gd name="connsiteY22" fmla="*/ 486732 h 850102"/>
                  <a:gd name="connsiteX23" fmla="*/ 461268 w 1211101"/>
                  <a:gd name="connsiteY23" fmla="*/ 175173 h 850102"/>
                  <a:gd name="connsiteX24" fmla="*/ 915593 w 1211101"/>
                  <a:gd name="connsiteY24" fmla="*/ 11351 h 850102"/>
                  <a:gd name="connsiteX25" fmla="*/ 1085836 w 1211101"/>
                  <a:gd name="connsiteY25" fmla="*/ 19429 h 850102"/>
                  <a:gd name="connsiteX26" fmla="*/ 1186559 w 1211101"/>
                  <a:gd name="connsiteY26" fmla="*/ 89776 h 85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1101" h="850102">
                    <a:moveTo>
                      <a:pt x="1192565" y="86324"/>
                    </a:moveTo>
                    <a:cubicBezTo>
                      <a:pt x="1171854" y="50426"/>
                      <a:pt x="1135403" y="26056"/>
                      <a:pt x="1087700" y="12663"/>
                    </a:cubicBezTo>
                    <a:cubicBezTo>
                      <a:pt x="1040065" y="-730"/>
                      <a:pt x="981177" y="-3284"/>
                      <a:pt x="914765" y="4379"/>
                    </a:cubicBezTo>
                    <a:cubicBezTo>
                      <a:pt x="782009" y="19636"/>
                      <a:pt x="619361" y="75762"/>
                      <a:pt x="457748" y="169098"/>
                    </a:cubicBezTo>
                    <a:cubicBezTo>
                      <a:pt x="296135" y="262366"/>
                      <a:pt x="166209" y="375239"/>
                      <a:pt x="86611" y="482521"/>
                    </a:cubicBezTo>
                    <a:cubicBezTo>
                      <a:pt x="46777" y="536162"/>
                      <a:pt x="19577" y="588491"/>
                      <a:pt x="7358" y="636402"/>
                    </a:cubicBezTo>
                    <a:cubicBezTo>
                      <a:pt x="-4862" y="684382"/>
                      <a:pt x="-2031" y="728150"/>
                      <a:pt x="18680" y="764049"/>
                    </a:cubicBezTo>
                    <a:cubicBezTo>
                      <a:pt x="39390" y="799947"/>
                      <a:pt x="75910" y="824248"/>
                      <a:pt x="123545" y="837641"/>
                    </a:cubicBezTo>
                    <a:cubicBezTo>
                      <a:pt x="171180" y="851034"/>
                      <a:pt x="230067" y="853588"/>
                      <a:pt x="296480" y="845925"/>
                    </a:cubicBezTo>
                    <a:cubicBezTo>
                      <a:pt x="429236" y="830668"/>
                      <a:pt x="591953" y="774542"/>
                      <a:pt x="753497" y="681206"/>
                    </a:cubicBezTo>
                    <a:cubicBezTo>
                      <a:pt x="915110" y="587938"/>
                      <a:pt x="1045035" y="475065"/>
                      <a:pt x="1124634" y="367783"/>
                    </a:cubicBezTo>
                    <a:cubicBezTo>
                      <a:pt x="1164467" y="314142"/>
                      <a:pt x="1191668" y="261813"/>
                      <a:pt x="1203887" y="213902"/>
                    </a:cubicBezTo>
                    <a:cubicBezTo>
                      <a:pt x="1216175" y="165992"/>
                      <a:pt x="1213345" y="122223"/>
                      <a:pt x="1192565" y="86324"/>
                    </a:cubicBezTo>
                    <a:lnTo>
                      <a:pt x="1192565" y="86324"/>
                    </a:lnTo>
                    <a:close/>
                    <a:moveTo>
                      <a:pt x="1186559" y="89776"/>
                    </a:moveTo>
                    <a:cubicBezTo>
                      <a:pt x="1206165" y="123811"/>
                      <a:pt x="1209134" y="165439"/>
                      <a:pt x="1197191" y="212177"/>
                    </a:cubicBezTo>
                    <a:cubicBezTo>
                      <a:pt x="1185247" y="258914"/>
                      <a:pt x="1158461" y="310484"/>
                      <a:pt x="1119042" y="363641"/>
                    </a:cubicBezTo>
                    <a:cubicBezTo>
                      <a:pt x="1040203" y="469956"/>
                      <a:pt x="910899" y="582347"/>
                      <a:pt x="750045" y="675200"/>
                    </a:cubicBezTo>
                    <a:cubicBezTo>
                      <a:pt x="589192" y="768122"/>
                      <a:pt x="427165" y="823903"/>
                      <a:pt x="295721" y="839091"/>
                    </a:cubicBezTo>
                    <a:cubicBezTo>
                      <a:pt x="229998" y="846685"/>
                      <a:pt x="171939" y="844061"/>
                      <a:pt x="125478" y="831014"/>
                    </a:cubicBezTo>
                    <a:cubicBezTo>
                      <a:pt x="79086" y="817966"/>
                      <a:pt x="44430" y="794632"/>
                      <a:pt x="24755" y="760597"/>
                    </a:cubicBezTo>
                    <a:cubicBezTo>
                      <a:pt x="5149" y="726562"/>
                      <a:pt x="2180" y="684934"/>
                      <a:pt x="14123" y="638197"/>
                    </a:cubicBezTo>
                    <a:cubicBezTo>
                      <a:pt x="26067" y="591459"/>
                      <a:pt x="52783" y="539890"/>
                      <a:pt x="92203" y="486732"/>
                    </a:cubicBezTo>
                    <a:cubicBezTo>
                      <a:pt x="171042" y="380417"/>
                      <a:pt x="300346" y="268027"/>
                      <a:pt x="461268" y="175173"/>
                    </a:cubicBezTo>
                    <a:cubicBezTo>
                      <a:pt x="622191" y="82251"/>
                      <a:pt x="784149" y="26539"/>
                      <a:pt x="915593" y="11351"/>
                    </a:cubicBezTo>
                    <a:cubicBezTo>
                      <a:pt x="981315" y="3757"/>
                      <a:pt x="1039444" y="6381"/>
                      <a:pt x="1085836" y="19429"/>
                    </a:cubicBezTo>
                    <a:cubicBezTo>
                      <a:pt x="1132297" y="32407"/>
                      <a:pt x="1166953" y="55810"/>
                      <a:pt x="1186559" y="89776"/>
                    </a:cubicBezTo>
                    <a:close/>
                  </a:path>
                </a:pathLst>
              </a:custGeom>
              <a:solidFill>
                <a:srgbClr val="90A1E5"/>
              </a:solidFill>
              <a:ln w="685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E46AA2C-9E8F-DF3F-576E-62D814A0DB89}"/>
                  </a:ext>
                </a:extLst>
              </p:cNvPr>
              <p:cNvSpPr/>
              <p:nvPr/>
            </p:nvSpPr>
            <p:spPr>
              <a:xfrm>
                <a:off x="6248348" y="2995900"/>
                <a:ext cx="1211082" cy="850102"/>
              </a:xfrm>
              <a:custGeom>
                <a:avLst/>
                <a:gdLst>
                  <a:gd name="connsiteX0" fmla="*/ 1192565 w 1211082"/>
                  <a:gd name="connsiteY0" fmla="*/ 763980 h 850102"/>
                  <a:gd name="connsiteX1" fmla="*/ 1203887 w 1211082"/>
                  <a:gd name="connsiteY1" fmla="*/ 636402 h 850102"/>
                  <a:gd name="connsiteX2" fmla="*/ 1124634 w 1211082"/>
                  <a:gd name="connsiteY2" fmla="*/ 482521 h 850102"/>
                  <a:gd name="connsiteX3" fmla="*/ 753497 w 1211082"/>
                  <a:gd name="connsiteY3" fmla="*/ 169098 h 850102"/>
                  <a:gd name="connsiteX4" fmla="*/ 296480 w 1211082"/>
                  <a:gd name="connsiteY4" fmla="*/ 4379 h 850102"/>
                  <a:gd name="connsiteX5" fmla="*/ 123545 w 1211082"/>
                  <a:gd name="connsiteY5" fmla="*/ 12663 h 850102"/>
                  <a:gd name="connsiteX6" fmla="*/ 18680 w 1211082"/>
                  <a:gd name="connsiteY6" fmla="*/ 86324 h 850102"/>
                  <a:gd name="connsiteX7" fmla="*/ 7358 w 1211082"/>
                  <a:gd name="connsiteY7" fmla="*/ 213902 h 850102"/>
                  <a:gd name="connsiteX8" fmla="*/ 86611 w 1211082"/>
                  <a:gd name="connsiteY8" fmla="*/ 367783 h 850102"/>
                  <a:gd name="connsiteX9" fmla="*/ 457748 w 1211082"/>
                  <a:gd name="connsiteY9" fmla="*/ 681206 h 850102"/>
                  <a:gd name="connsiteX10" fmla="*/ 914765 w 1211082"/>
                  <a:gd name="connsiteY10" fmla="*/ 845925 h 850102"/>
                  <a:gd name="connsiteX11" fmla="*/ 1087700 w 1211082"/>
                  <a:gd name="connsiteY11" fmla="*/ 837641 h 850102"/>
                  <a:gd name="connsiteX12" fmla="*/ 1192565 w 1211082"/>
                  <a:gd name="connsiteY12" fmla="*/ 763980 h 850102"/>
                  <a:gd name="connsiteX13" fmla="*/ 1192565 w 1211082"/>
                  <a:gd name="connsiteY13" fmla="*/ 763980 h 850102"/>
                  <a:gd name="connsiteX14" fmla="*/ 1186559 w 1211082"/>
                  <a:gd name="connsiteY14" fmla="*/ 760528 h 850102"/>
                  <a:gd name="connsiteX15" fmla="*/ 1085836 w 1211082"/>
                  <a:gd name="connsiteY15" fmla="*/ 830945 h 850102"/>
                  <a:gd name="connsiteX16" fmla="*/ 915593 w 1211082"/>
                  <a:gd name="connsiteY16" fmla="*/ 839022 h 850102"/>
                  <a:gd name="connsiteX17" fmla="*/ 461268 w 1211082"/>
                  <a:gd name="connsiteY17" fmla="*/ 675200 h 850102"/>
                  <a:gd name="connsiteX18" fmla="*/ 92203 w 1211082"/>
                  <a:gd name="connsiteY18" fmla="*/ 363641 h 850102"/>
                  <a:gd name="connsiteX19" fmla="*/ 14123 w 1211082"/>
                  <a:gd name="connsiteY19" fmla="*/ 212177 h 850102"/>
                  <a:gd name="connsiteX20" fmla="*/ 24755 w 1211082"/>
                  <a:gd name="connsiteY20" fmla="*/ 89776 h 850102"/>
                  <a:gd name="connsiteX21" fmla="*/ 125478 w 1211082"/>
                  <a:gd name="connsiteY21" fmla="*/ 19360 h 850102"/>
                  <a:gd name="connsiteX22" fmla="*/ 295721 w 1211082"/>
                  <a:gd name="connsiteY22" fmla="*/ 11282 h 850102"/>
                  <a:gd name="connsiteX23" fmla="*/ 750045 w 1211082"/>
                  <a:gd name="connsiteY23" fmla="*/ 175035 h 850102"/>
                  <a:gd name="connsiteX24" fmla="*/ 1119111 w 1211082"/>
                  <a:gd name="connsiteY24" fmla="*/ 486594 h 850102"/>
                  <a:gd name="connsiteX25" fmla="*/ 1197190 w 1211082"/>
                  <a:gd name="connsiteY25" fmla="*/ 638058 h 850102"/>
                  <a:gd name="connsiteX26" fmla="*/ 1186559 w 1211082"/>
                  <a:gd name="connsiteY26" fmla="*/ 760528 h 85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1082" h="850102">
                    <a:moveTo>
                      <a:pt x="1192565" y="763980"/>
                    </a:moveTo>
                    <a:cubicBezTo>
                      <a:pt x="1213276" y="728081"/>
                      <a:pt x="1216175" y="684313"/>
                      <a:pt x="1203887" y="636402"/>
                    </a:cubicBezTo>
                    <a:cubicBezTo>
                      <a:pt x="1191668" y="588422"/>
                      <a:pt x="1164398" y="536162"/>
                      <a:pt x="1124634" y="482521"/>
                    </a:cubicBezTo>
                    <a:cubicBezTo>
                      <a:pt x="1045035" y="375170"/>
                      <a:pt x="915110" y="262366"/>
                      <a:pt x="753497" y="169098"/>
                    </a:cubicBezTo>
                    <a:cubicBezTo>
                      <a:pt x="591884" y="75831"/>
                      <a:pt x="429236" y="19705"/>
                      <a:pt x="296480" y="4379"/>
                    </a:cubicBezTo>
                    <a:cubicBezTo>
                      <a:pt x="230136" y="-3284"/>
                      <a:pt x="171180" y="-730"/>
                      <a:pt x="123545" y="12663"/>
                    </a:cubicBezTo>
                    <a:cubicBezTo>
                      <a:pt x="75910" y="26056"/>
                      <a:pt x="39390" y="50426"/>
                      <a:pt x="18680" y="86324"/>
                    </a:cubicBezTo>
                    <a:cubicBezTo>
                      <a:pt x="-2031" y="122223"/>
                      <a:pt x="-4862" y="165992"/>
                      <a:pt x="7358" y="213902"/>
                    </a:cubicBezTo>
                    <a:cubicBezTo>
                      <a:pt x="19577" y="261882"/>
                      <a:pt x="46846" y="314143"/>
                      <a:pt x="86611" y="367783"/>
                    </a:cubicBezTo>
                    <a:cubicBezTo>
                      <a:pt x="166209" y="475134"/>
                      <a:pt x="296135" y="587939"/>
                      <a:pt x="457748" y="681206"/>
                    </a:cubicBezTo>
                    <a:cubicBezTo>
                      <a:pt x="619361" y="774473"/>
                      <a:pt x="782009" y="830599"/>
                      <a:pt x="914765" y="845925"/>
                    </a:cubicBezTo>
                    <a:cubicBezTo>
                      <a:pt x="981108" y="853588"/>
                      <a:pt x="1040065" y="851034"/>
                      <a:pt x="1087700" y="837641"/>
                    </a:cubicBezTo>
                    <a:cubicBezTo>
                      <a:pt x="1135403" y="824179"/>
                      <a:pt x="1171854" y="799878"/>
                      <a:pt x="1192565" y="763980"/>
                    </a:cubicBezTo>
                    <a:lnTo>
                      <a:pt x="1192565" y="763980"/>
                    </a:lnTo>
                    <a:close/>
                    <a:moveTo>
                      <a:pt x="1186559" y="760528"/>
                    </a:moveTo>
                    <a:cubicBezTo>
                      <a:pt x="1166953" y="794563"/>
                      <a:pt x="1132297" y="817897"/>
                      <a:pt x="1085836" y="830945"/>
                    </a:cubicBezTo>
                    <a:cubicBezTo>
                      <a:pt x="1039444" y="843992"/>
                      <a:pt x="981315" y="846616"/>
                      <a:pt x="915593" y="839022"/>
                    </a:cubicBezTo>
                    <a:cubicBezTo>
                      <a:pt x="784149" y="823903"/>
                      <a:pt x="622122" y="768053"/>
                      <a:pt x="461268" y="675200"/>
                    </a:cubicBezTo>
                    <a:cubicBezTo>
                      <a:pt x="300346" y="582278"/>
                      <a:pt x="171042" y="469956"/>
                      <a:pt x="92203" y="363641"/>
                    </a:cubicBezTo>
                    <a:cubicBezTo>
                      <a:pt x="52783" y="310484"/>
                      <a:pt x="25997" y="258914"/>
                      <a:pt x="14123" y="212177"/>
                    </a:cubicBezTo>
                    <a:cubicBezTo>
                      <a:pt x="2180" y="165439"/>
                      <a:pt x="5149" y="123742"/>
                      <a:pt x="24755" y="89776"/>
                    </a:cubicBezTo>
                    <a:cubicBezTo>
                      <a:pt x="44361" y="55741"/>
                      <a:pt x="79017" y="32407"/>
                      <a:pt x="125478" y="19360"/>
                    </a:cubicBezTo>
                    <a:cubicBezTo>
                      <a:pt x="171870" y="6312"/>
                      <a:pt x="229998" y="3688"/>
                      <a:pt x="295721" y="11282"/>
                    </a:cubicBezTo>
                    <a:cubicBezTo>
                      <a:pt x="427165" y="26332"/>
                      <a:pt x="589123" y="82182"/>
                      <a:pt x="750045" y="175035"/>
                    </a:cubicBezTo>
                    <a:cubicBezTo>
                      <a:pt x="910968" y="267958"/>
                      <a:pt x="1040272" y="380279"/>
                      <a:pt x="1119111" y="486594"/>
                    </a:cubicBezTo>
                    <a:cubicBezTo>
                      <a:pt x="1158530" y="539752"/>
                      <a:pt x="1185316" y="591321"/>
                      <a:pt x="1197190" y="638058"/>
                    </a:cubicBezTo>
                    <a:cubicBezTo>
                      <a:pt x="1209134" y="684796"/>
                      <a:pt x="1206234" y="726493"/>
                      <a:pt x="1186559" y="760528"/>
                    </a:cubicBezTo>
                    <a:close/>
                  </a:path>
                </a:pathLst>
              </a:custGeom>
              <a:solidFill>
                <a:srgbClr val="90A1E5"/>
              </a:solidFill>
              <a:ln w="6856" cap="flat">
                <a:noFill/>
                <a:prstDash val="solid"/>
                <a:miter/>
              </a:ln>
            </p:spPr>
            <p:txBody>
              <a:bodyPr rtlCol="0" anchor="ctr"/>
              <a:lstStyle/>
              <a:p>
                <a:endParaRPr lang="en-US"/>
              </a:p>
            </p:txBody>
          </p:sp>
          <p:grpSp>
            <p:nvGrpSpPr>
              <p:cNvPr id="28" name="Graphic 2">
                <a:extLst>
                  <a:ext uri="{FF2B5EF4-FFF2-40B4-BE49-F238E27FC236}">
                    <a16:creationId xmlns:a16="http://schemas.microsoft.com/office/drawing/2014/main" id="{BE4201AB-6C04-4CBA-A400-79816B3CDB19}"/>
                  </a:ext>
                </a:extLst>
              </p:cNvPr>
              <p:cNvGrpSpPr/>
              <p:nvPr/>
            </p:nvGrpSpPr>
            <p:grpSpPr>
              <a:xfrm>
                <a:off x="6491872" y="3058858"/>
                <a:ext cx="724071" cy="724090"/>
                <a:chOff x="6491872" y="3058858"/>
                <a:chExt cx="724071" cy="724090"/>
              </a:xfrm>
              <a:solidFill>
                <a:srgbClr val="9950C3"/>
              </a:solidFill>
            </p:grpSpPr>
            <p:sp>
              <p:nvSpPr>
                <p:cNvPr id="79" name="Freeform: Shape 78">
                  <a:extLst>
                    <a:ext uri="{FF2B5EF4-FFF2-40B4-BE49-F238E27FC236}">
                      <a16:creationId xmlns:a16="http://schemas.microsoft.com/office/drawing/2014/main" id="{FB3CAE5B-1622-B85A-78F3-A389121F1A91}"/>
                    </a:ext>
                  </a:extLst>
                </p:cNvPr>
                <p:cNvSpPr/>
                <p:nvPr/>
              </p:nvSpPr>
              <p:spPr>
                <a:xfrm>
                  <a:off x="6969440" y="3132796"/>
                  <a:ext cx="172278" cy="172589"/>
                </a:xfrm>
                <a:custGeom>
                  <a:avLst/>
                  <a:gdLst>
                    <a:gd name="connsiteX0" fmla="*/ 147449 w 172278"/>
                    <a:gd name="connsiteY0" fmla="*/ 147392 h 172589"/>
                    <a:gd name="connsiteX1" fmla="*/ 25394 w 172278"/>
                    <a:gd name="connsiteY1" fmla="*/ 147392 h 172589"/>
                    <a:gd name="connsiteX2" fmla="*/ 25394 w 172278"/>
                    <a:gd name="connsiteY2" fmla="*/ 25337 h 172589"/>
                    <a:gd name="connsiteX3" fmla="*/ 25394 w 172278"/>
                    <a:gd name="connsiteY3" fmla="*/ 25337 h 172589"/>
                    <a:gd name="connsiteX4" fmla="*/ 147449 w 172278"/>
                    <a:gd name="connsiteY4" fmla="*/ 25337 h 172589"/>
                    <a:gd name="connsiteX5" fmla="*/ 147449 w 172278"/>
                    <a:gd name="connsiteY5" fmla="*/ 25337 h 172589"/>
                    <a:gd name="connsiteX6" fmla="*/ 147449 w 172278"/>
                    <a:gd name="connsiteY6" fmla="*/ 147392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78" h="172589">
                      <a:moveTo>
                        <a:pt x="147449" y="147392"/>
                      </a:moveTo>
                      <a:cubicBezTo>
                        <a:pt x="113760" y="181082"/>
                        <a:pt x="59152" y="181082"/>
                        <a:pt x="25394" y="147392"/>
                      </a:cubicBezTo>
                      <a:cubicBezTo>
                        <a:pt x="-8296" y="113703"/>
                        <a:pt x="-8296" y="59096"/>
                        <a:pt x="25394" y="25337"/>
                      </a:cubicBezTo>
                      <a:lnTo>
                        <a:pt x="25394" y="25337"/>
                      </a:lnTo>
                      <a:cubicBezTo>
                        <a:pt x="59083" y="-8352"/>
                        <a:pt x="113691" y="-8352"/>
                        <a:pt x="147449" y="25337"/>
                      </a:cubicBezTo>
                      <a:lnTo>
                        <a:pt x="147449" y="25337"/>
                      </a:lnTo>
                      <a:cubicBezTo>
                        <a:pt x="180863" y="58957"/>
                        <a:pt x="180586" y="113496"/>
                        <a:pt x="147449" y="147392"/>
                      </a:cubicBezTo>
                      <a:close/>
                    </a:path>
                  </a:pathLst>
                </a:custGeom>
                <a:solidFill>
                  <a:srgbClr val="9950C3"/>
                </a:solidFill>
                <a:ln w="6856"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997FF8D6-CFE3-BCA5-29C1-1732D1891DD0}"/>
                    </a:ext>
                  </a:extLst>
                </p:cNvPr>
                <p:cNvSpPr/>
                <p:nvPr/>
              </p:nvSpPr>
              <p:spPr>
                <a:xfrm>
                  <a:off x="6564736" y="3536518"/>
                  <a:ext cx="174691" cy="172520"/>
                </a:xfrm>
                <a:custGeom>
                  <a:avLst/>
                  <a:gdLst>
                    <a:gd name="connsiteX0" fmla="*/ 148439 w 174691"/>
                    <a:gd name="connsiteY0" fmla="*/ 147385 h 172520"/>
                    <a:gd name="connsiteX1" fmla="*/ 26384 w 174691"/>
                    <a:gd name="connsiteY1" fmla="*/ 147385 h 172520"/>
                    <a:gd name="connsiteX2" fmla="*/ 24312 w 174691"/>
                    <a:gd name="connsiteY2" fmla="*/ 26089 h 172520"/>
                    <a:gd name="connsiteX3" fmla="*/ 26384 w 174691"/>
                    <a:gd name="connsiteY3" fmla="*/ 25398 h 172520"/>
                    <a:gd name="connsiteX4" fmla="*/ 148439 w 174691"/>
                    <a:gd name="connsiteY4" fmla="*/ 25398 h 172520"/>
                    <a:gd name="connsiteX5" fmla="*/ 148439 w 174691"/>
                    <a:gd name="connsiteY5" fmla="*/ 25398 h 172520"/>
                    <a:gd name="connsiteX6" fmla="*/ 150510 w 174691"/>
                    <a:gd name="connsiteY6" fmla="*/ 146694 h 172520"/>
                    <a:gd name="connsiteX7" fmla="*/ 148439 w 174691"/>
                    <a:gd name="connsiteY7" fmla="*/ 147385 h 172520"/>
                    <a:gd name="connsiteX8" fmla="*/ 148439 w 174691"/>
                    <a:gd name="connsiteY8" fmla="*/ 147385 h 1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691" h="172520">
                      <a:moveTo>
                        <a:pt x="148439" y="147385"/>
                      </a:moveTo>
                      <a:cubicBezTo>
                        <a:pt x="114749" y="181074"/>
                        <a:pt x="60142" y="181074"/>
                        <a:pt x="26384" y="147385"/>
                      </a:cubicBezTo>
                      <a:cubicBezTo>
                        <a:pt x="-7720" y="114040"/>
                        <a:pt x="-8963" y="60123"/>
                        <a:pt x="24312" y="26089"/>
                      </a:cubicBezTo>
                      <a:cubicBezTo>
                        <a:pt x="24796" y="25605"/>
                        <a:pt x="25210" y="25191"/>
                        <a:pt x="26384" y="25398"/>
                      </a:cubicBezTo>
                      <a:cubicBezTo>
                        <a:pt x="60073" y="-8291"/>
                        <a:pt x="114680" y="-8291"/>
                        <a:pt x="148439" y="25398"/>
                      </a:cubicBezTo>
                      <a:lnTo>
                        <a:pt x="148439" y="25398"/>
                      </a:lnTo>
                      <a:cubicBezTo>
                        <a:pt x="182543" y="58743"/>
                        <a:pt x="183785" y="112660"/>
                        <a:pt x="150510" y="146694"/>
                      </a:cubicBezTo>
                      <a:cubicBezTo>
                        <a:pt x="150027" y="147178"/>
                        <a:pt x="149543" y="147592"/>
                        <a:pt x="148439" y="147385"/>
                      </a:cubicBezTo>
                      <a:lnTo>
                        <a:pt x="148439" y="147385"/>
                      </a:lnTo>
                      <a:close/>
                    </a:path>
                  </a:pathLst>
                </a:custGeom>
                <a:solidFill>
                  <a:srgbClr val="9950C3"/>
                </a:solidFill>
                <a:ln w="6856"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E600574-725D-06D0-0D20-2D0E4F4A076D}"/>
                    </a:ext>
                  </a:extLst>
                </p:cNvPr>
                <p:cNvSpPr/>
                <p:nvPr/>
              </p:nvSpPr>
              <p:spPr>
                <a:xfrm>
                  <a:off x="7043331" y="3408479"/>
                  <a:ext cx="172613" cy="172613"/>
                </a:xfrm>
                <a:custGeom>
                  <a:avLst/>
                  <a:gdLst>
                    <a:gd name="connsiteX0" fmla="*/ 64112 w 172613"/>
                    <a:gd name="connsiteY0" fmla="*/ 169779 h 172613"/>
                    <a:gd name="connsiteX1" fmla="*/ 3084 w 172613"/>
                    <a:gd name="connsiteY1" fmla="*/ 64086 h 172613"/>
                    <a:gd name="connsiteX2" fmla="*/ 3084 w 172613"/>
                    <a:gd name="connsiteY2" fmla="*/ 64086 h 172613"/>
                    <a:gd name="connsiteX3" fmla="*/ 108778 w 172613"/>
                    <a:gd name="connsiteY3" fmla="*/ 3058 h 172613"/>
                    <a:gd name="connsiteX4" fmla="*/ 108778 w 172613"/>
                    <a:gd name="connsiteY4" fmla="*/ 3058 h 172613"/>
                    <a:gd name="connsiteX5" fmla="*/ 169806 w 172613"/>
                    <a:gd name="connsiteY5" fmla="*/ 108752 h 172613"/>
                    <a:gd name="connsiteX6" fmla="*/ 64112 w 172613"/>
                    <a:gd name="connsiteY6" fmla="*/ 169779 h 172613"/>
                    <a:gd name="connsiteX7" fmla="*/ 64112 w 172613"/>
                    <a:gd name="connsiteY7" fmla="*/ 169779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13" h="172613">
                      <a:moveTo>
                        <a:pt x="64112" y="169779"/>
                      </a:moveTo>
                      <a:cubicBezTo>
                        <a:pt x="18065" y="157422"/>
                        <a:pt x="-9204" y="110132"/>
                        <a:pt x="3084" y="64086"/>
                      </a:cubicBezTo>
                      <a:lnTo>
                        <a:pt x="3084" y="64086"/>
                      </a:lnTo>
                      <a:cubicBezTo>
                        <a:pt x="15442" y="18039"/>
                        <a:pt x="62731" y="-9231"/>
                        <a:pt x="108778" y="3058"/>
                      </a:cubicBezTo>
                      <a:lnTo>
                        <a:pt x="108778" y="3058"/>
                      </a:lnTo>
                      <a:cubicBezTo>
                        <a:pt x="154825" y="15415"/>
                        <a:pt x="182094" y="62705"/>
                        <a:pt x="169806" y="108752"/>
                      </a:cubicBezTo>
                      <a:cubicBezTo>
                        <a:pt x="157448" y="154799"/>
                        <a:pt x="110159" y="182068"/>
                        <a:pt x="64112" y="169779"/>
                      </a:cubicBezTo>
                      <a:lnTo>
                        <a:pt x="64112" y="169779"/>
                      </a:lnTo>
                      <a:close/>
                    </a:path>
                  </a:pathLst>
                </a:custGeom>
                <a:solidFill>
                  <a:srgbClr val="9950C3"/>
                </a:solidFill>
                <a:ln w="6856"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5358146B-4683-268E-B022-42823FC0FC19}"/>
                    </a:ext>
                  </a:extLst>
                </p:cNvPr>
                <p:cNvSpPr/>
                <p:nvPr/>
              </p:nvSpPr>
              <p:spPr>
                <a:xfrm>
                  <a:off x="6491872" y="3260742"/>
                  <a:ext cx="172613" cy="172613"/>
                </a:xfrm>
                <a:custGeom>
                  <a:avLst/>
                  <a:gdLst>
                    <a:gd name="connsiteX0" fmla="*/ 64028 w 172613"/>
                    <a:gd name="connsiteY0" fmla="*/ 169757 h 172613"/>
                    <a:gd name="connsiteX1" fmla="*/ 3000 w 172613"/>
                    <a:gd name="connsiteY1" fmla="*/ 64063 h 172613"/>
                    <a:gd name="connsiteX2" fmla="*/ 3000 w 172613"/>
                    <a:gd name="connsiteY2" fmla="*/ 64063 h 172613"/>
                    <a:gd name="connsiteX3" fmla="*/ 108694 w 172613"/>
                    <a:gd name="connsiteY3" fmla="*/ 3035 h 172613"/>
                    <a:gd name="connsiteX4" fmla="*/ 108694 w 172613"/>
                    <a:gd name="connsiteY4" fmla="*/ 3035 h 172613"/>
                    <a:gd name="connsiteX5" fmla="*/ 169722 w 172613"/>
                    <a:gd name="connsiteY5" fmla="*/ 108729 h 172613"/>
                    <a:gd name="connsiteX6" fmla="*/ 169722 w 172613"/>
                    <a:gd name="connsiteY6" fmla="*/ 108729 h 172613"/>
                    <a:gd name="connsiteX7" fmla="*/ 64028 w 172613"/>
                    <a:gd name="connsiteY7" fmla="*/ 169757 h 172613"/>
                    <a:gd name="connsiteX8" fmla="*/ 64028 w 172613"/>
                    <a:gd name="connsiteY8" fmla="*/ 169757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64028" y="169757"/>
                      </a:moveTo>
                      <a:cubicBezTo>
                        <a:pt x="17981" y="157400"/>
                        <a:pt x="-9288" y="110110"/>
                        <a:pt x="3000" y="64063"/>
                      </a:cubicBezTo>
                      <a:lnTo>
                        <a:pt x="3000" y="64063"/>
                      </a:lnTo>
                      <a:cubicBezTo>
                        <a:pt x="15358" y="18016"/>
                        <a:pt x="62647" y="-9253"/>
                        <a:pt x="108694" y="3035"/>
                      </a:cubicBezTo>
                      <a:lnTo>
                        <a:pt x="108694" y="3035"/>
                      </a:lnTo>
                      <a:cubicBezTo>
                        <a:pt x="154741" y="15393"/>
                        <a:pt x="182010" y="62682"/>
                        <a:pt x="169722" y="108729"/>
                      </a:cubicBezTo>
                      <a:lnTo>
                        <a:pt x="169722" y="108729"/>
                      </a:lnTo>
                      <a:cubicBezTo>
                        <a:pt x="157434" y="154776"/>
                        <a:pt x="110075" y="182045"/>
                        <a:pt x="64028" y="169757"/>
                      </a:cubicBezTo>
                      <a:lnTo>
                        <a:pt x="64028" y="169757"/>
                      </a:lnTo>
                      <a:close/>
                    </a:path>
                  </a:pathLst>
                </a:custGeom>
                <a:solidFill>
                  <a:srgbClr val="9950C3"/>
                </a:solidFill>
                <a:ln w="6856"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1CCC96B3-C7BA-B3D4-B064-B13DC7DCD611}"/>
                    </a:ext>
                  </a:extLst>
                </p:cNvPr>
                <p:cNvSpPr/>
                <p:nvPr/>
              </p:nvSpPr>
              <p:spPr>
                <a:xfrm>
                  <a:off x="6841515" y="3610316"/>
                  <a:ext cx="172660" cy="172632"/>
                </a:xfrm>
                <a:custGeom>
                  <a:avLst/>
                  <a:gdLst>
                    <a:gd name="connsiteX0" fmla="*/ 3077 w 172660"/>
                    <a:gd name="connsiteY0" fmla="*/ 108806 h 172632"/>
                    <a:gd name="connsiteX1" fmla="*/ 64105 w 172660"/>
                    <a:gd name="connsiteY1" fmla="*/ 3112 h 172632"/>
                    <a:gd name="connsiteX2" fmla="*/ 64105 w 172660"/>
                    <a:gd name="connsiteY2" fmla="*/ 3112 h 172632"/>
                    <a:gd name="connsiteX3" fmla="*/ 169799 w 172660"/>
                    <a:gd name="connsiteY3" fmla="*/ 64140 h 172632"/>
                    <a:gd name="connsiteX4" fmla="*/ 169799 w 172660"/>
                    <a:gd name="connsiteY4" fmla="*/ 64140 h 172632"/>
                    <a:gd name="connsiteX5" fmla="*/ 108771 w 172660"/>
                    <a:gd name="connsiteY5" fmla="*/ 169834 h 172632"/>
                    <a:gd name="connsiteX6" fmla="*/ 3077 w 172660"/>
                    <a:gd name="connsiteY6" fmla="*/ 108806 h 172632"/>
                    <a:gd name="connsiteX7" fmla="*/ 3077 w 172660"/>
                    <a:gd name="connsiteY7" fmla="*/ 108806 h 17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60" h="172632">
                      <a:moveTo>
                        <a:pt x="3077" y="108806"/>
                      </a:moveTo>
                      <a:cubicBezTo>
                        <a:pt x="-9280" y="62759"/>
                        <a:pt x="18058" y="15470"/>
                        <a:pt x="64105" y="3112"/>
                      </a:cubicBezTo>
                      <a:lnTo>
                        <a:pt x="64105" y="3112"/>
                      </a:lnTo>
                      <a:cubicBezTo>
                        <a:pt x="110152" y="-9245"/>
                        <a:pt x="157441" y="18093"/>
                        <a:pt x="169799" y="64140"/>
                      </a:cubicBezTo>
                      <a:lnTo>
                        <a:pt x="169799" y="64140"/>
                      </a:lnTo>
                      <a:cubicBezTo>
                        <a:pt x="182156" y="110187"/>
                        <a:pt x="154818" y="157476"/>
                        <a:pt x="108771" y="169834"/>
                      </a:cubicBezTo>
                      <a:cubicBezTo>
                        <a:pt x="62724" y="182122"/>
                        <a:pt x="15365" y="154784"/>
                        <a:pt x="3077" y="108806"/>
                      </a:cubicBezTo>
                      <a:lnTo>
                        <a:pt x="3077" y="108806"/>
                      </a:lnTo>
                      <a:close/>
                    </a:path>
                  </a:pathLst>
                </a:custGeom>
                <a:solidFill>
                  <a:srgbClr val="9950C3"/>
                </a:solidFill>
                <a:ln w="6856"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B6361288-AEE9-EAB7-7516-9EA08069A46F}"/>
                    </a:ext>
                  </a:extLst>
                </p:cNvPr>
                <p:cNvSpPr/>
                <p:nvPr/>
              </p:nvSpPr>
              <p:spPr>
                <a:xfrm>
                  <a:off x="6693710" y="3058858"/>
                  <a:ext cx="172660" cy="172660"/>
                </a:xfrm>
                <a:custGeom>
                  <a:avLst/>
                  <a:gdLst>
                    <a:gd name="connsiteX0" fmla="*/ 3055 w 172660"/>
                    <a:gd name="connsiteY0" fmla="*/ 108722 h 172660"/>
                    <a:gd name="connsiteX1" fmla="*/ 64082 w 172660"/>
                    <a:gd name="connsiteY1" fmla="*/ 3028 h 172660"/>
                    <a:gd name="connsiteX2" fmla="*/ 64082 w 172660"/>
                    <a:gd name="connsiteY2" fmla="*/ 3028 h 172660"/>
                    <a:gd name="connsiteX3" fmla="*/ 169776 w 172660"/>
                    <a:gd name="connsiteY3" fmla="*/ 64056 h 172660"/>
                    <a:gd name="connsiteX4" fmla="*/ 169776 w 172660"/>
                    <a:gd name="connsiteY4" fmla="*/ 64056 h 172660"/>
                    <a:gd name="connsiteX5" fmla="*/ 108749 w 172660"/>
                    <a:gd name="connsiteY5" fmla="*/ 169750 h 172660"/>
                    <a:gd name="connsiteX6" fmla="*/ 108749 w 172660"/>
                    <a:gd name="connsiteY6" fmla="*/ 169750 h 172660"/>
                    <a:gd name="connsiteX7" fmla="*/ 3055 w 172660"/>
                    <a:gd name="connsiteY7" fmla="*/ 108722 h 172660"/>
                    <a:gd name="connsiteX8" fmla="*/ 3055 w 172660"/>
                    <a:gd name="connsiteY8" fmla="*/ 108722 h 172660"/>
                    <a:gd name="connsiteX9" fmla="*/ 3055 w 172660"/>
                    <a:gd name="connsiteY9" fmla="*/ 108722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60" h="172660">
                      <a:moveTo>
                        <a:pt x="3055" y="108722"/>
                      </a:moveTo>
                      <a:cubicBezTo>
                        <a:pt x="-9303" y="62675"/>
                        <a:pt x="18035" y="15386"/>
                        <a:pt x="64082" y="3028"/>
                      </a:cubicBezTo>
                      <a:lnTo>
                        <a:pt x="64082" y="3028"/>
                      </a:lnTo>
                      <a:cubicBezTo>
                        <a:pt x="110129" y="-9329"/>
                        <a:pt x="157419" y="18009"/>
                        <a:pt x="169776" y="64056"/>
                      </a:cubicBezTo>
                      <a:lnTo>
                        <a:pt x="169776" y="64056"/>
                      </a:lnTo>
                      <a:cubicBezTo>
                        <a:pt x="182134" y="110103"/>
                        <a:pt x="154795" y="157392"/>
                        <a:pt x="108749" y="169750"/>
                      </a:cubicBezTo>
                      <a:lnTo>
                        <a:pt x="108749" y="169750"/>
                      </a:lnTo>
                      <a:cubicBezTo>
                        <a:pt x="62702" y="182107"/>
                        <a:pt x="15412" y="154769"/>
                        <a:pt x="3055" y="108722"/>
                      </a:cubicBezTo>
                      <a:lnTo>
                        <a:pt x="3055" y="108722"/>
                      </a:lnTo>
                      <a:lnTo>
                        <a:pt x="3055" y="108722"/>
                      </a:lnTo>
                      <a:close/>
                    </a:path>
                  </a:pathLst>
                </a:custGeom>
                <a:solidFill>
                  <a:srgbClr val="9950C3"/>
                </a:solidFill>
                <a:ln w="6856" cap="flat">
                  <a:noFill/>
                  <a:prstDash val="solid"/>
                  <a:miter/>
                </a:ln>
              </p:spPr>
              <p:txBody>
                <a:bodyPr rtlCol="0" anchor="ctr"/>
                <a:lstStyle/>
                <a:p>
                  <a:endParaRPr lang="en-US"/>
                </a:p>
              </p:txBody>
            </p:sp>
          </p:grpSp>
          <p:grpSp>
            <p:nvGrpSpPr>
              <p:cNvPr id="29" name="Graphic 2">
                <a:extLst>
                  <a:ext uri="{FF2B5EF4-FFF2-40B4-BE49-F238E27FC236}">
                    <a16:creationId xmlns:a16="http://schemas.microsoft.com/office/drawing/2014/main" id="{C8F13105-6021-76CD-B876-21517685B826}"/>
                  </a:ext>
                </a:extLst>
              </p:cNvPr>
              <p:cNvGrpSpPr/>
              <p:nvPr/>
            </p:nvGrpSpPr>
            <p:grpSpPr>
              <a:xfrm>
                <a:off x="6491849" y="3058881"/>
                <a:ext cx="724095" cy="724071"/>
                <a:chOff x="6491849" y="3058881"/>
                <a:chExt cx="724095" cy="724071"/>
              </a:xfrm>
              <a:solidFill>
                <a:srgbClr val="5E68E3"/>
              </a:solidFill>
            </p:grpSpPr>
            <p:sp>
              <p:nvSpPr>
                <p:cNvPr id="73" name="Freeform: Shape 72">
                  <a:extLst>
                    <a:ext uri="{FF2B5EF4-FFF2-40B4-BE49-F238E27FC236}">
                      <a16:creationId xmlns:a16="http://schemas.microsoft.com/office/drawing/2014/main" id="{71BA34B1-2447-6001-48A1-7225B0E97574}"/>
                    </a:ext>
                  </a:extLst>
                </p:cNvPr>
                <p:cNvSpPr/>
                <p:nvPr/>
              </p:nvSpPr>
              <p:spPr>
                <a:xfrm>
                  <a:off x="6841470" y="3058881"/>
                  <a:ext cx="172637" cy="172613"/>
                </a:xfrm>
                <a:custGeom>
                  <a:avLst/>
                  <a:gdLst>
                    <a:gd name="connsiteX0" fmla="*/ 169775 w 172637"/>
                    <a:gd name="connsiteY0" fmla="*/ 108699 h 172613"/>
                    <a:gd name="connsiteX1" fmla="*/ 64081 w 172637"/>
                    <a:gd name="connsiteY1" fmla="*/ 169726 h 172613"/>
                    <a:gd name="connsiteX2" fmla="*/ 3053 w 172637"/>
                    <a:gd name="connsiteY2" fmla="*/ 64032 h 172613"/>
                    <a:gd name="connsiteX3" fmla="*/ 3053 w 172637"/>
                    <a:gd name="connsiteY3" fmla="*/ 64032 h 172613"/>
                    <a:gd name="connsiteX4" fmla="*/ 108747 w 172637"/>
                    <a:gd name="connsiteY4" fmla="*/ 3005 h 172613"/>
                    <a:gd name="connsiteX5" fmla="*/ 108747 w 172637"/>
                    <a:gd name="connsiteY5" fmla="*/ 3005 h 172613"/>
                    <a:gd name="connsiteX6" fmla="*/ 169775 w 172637"/>
                    <a:gd name="connsiteY6" fmla="*/ 108699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37" h="172613">
                      <a:moveTo>
                        <a:pt x="169775" y="108699"/>
                      </a:moveTo>
                      <a:cubicBezTo>
                        <a:pt x="157418" y="154746"/>
                        <a:pt x="110128" y="182015"/>
                        <a:pt x="64081" y="169726"/>
                      </a:cubicBezTo>
                      <a:cubicBezTo>
                        <a:pt x="18034" y="157369"/>
                        <a:pt x="-9235" y="110079"/>
                        <a:pt x="3053" y="64032"/>
                      </a:cubicBezTo>
                      <a:lnTo>
                        <a:pt x="3053" y="64032"/>
                      </a:lnTo>
                      <a:cubicBezTo>
                        <a:pt x="15411" y="17986"/>
                        <a:pt x="62700" y="-9284"/>
                        <a:pt x="108747" y="3005"/>
                      </a:cubicBezTo>
                      <a:lnTo>
                        <a:pt x="108747" y="3005"/>
                      </a:lnTo>
                      <a:cubicBezTo>
                        <a:pt x="154794" y="15362"/>
                        <a:pt x="182132" y="62652"/>
                        <a:pt x="169775" y="108699"/>
                      </a:cubicBezTo>
                      <a:close/>
                    </a:path>
                  </a:pathLst>
                </a:custGeom>
                <a:solidFill>
                  <a:srgbClr val="5E68E3"/>
                </a:solidFill>
                <a:ln w="6856"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9E21721-E765-B789-CA58-642F3E3B4448}"/>
                    </a:ext>
                  </a:extLst>
                </p:cNvPr>
                <p:cNvSpPr/>
                <p:nvPr/>
              </p:nvSpPr>
              <p:spPr>
                <a:xfrm>
                  <a:off x="6693733" y="3610340"/>
                  <a:ext cx="172613" cy="172613"/>
                </a:xfrm>
                <a:custGeom>
                  <a:avLst/>
                  <a:gdLst>
                    <a:gd name="connsiteX0" fmla="*/ 169753 w 172613"/>
                    <a:gd name="connsiteY0" fmla="*/ 108782 h 172613"/>
                    <a:gd name="connsiteX1" fmla="*/ 64059 w 172613"/>
                    <a:gd name="connsiteY1" fmla="*/ 169810 h 172613"/>
                    <a:gd name="connsiteX2" fmla="*/ 3031 w 172613"/>
                    <a:gd name="connsiteY2" fmla="*/ 64116 h 172613"/>
                    <a:gd name="connsiteX3" fmla="*/ 3031 w 172613"/>
                    <a:gd name="connsiteY3" fmla="*/ 64116 h 172613"/>
                    <a:gd name="connsiteX4" fmla="*/ 108725 w 172613"/>
                    <a:gd name="connsiteY4" fmla="*/ 3088 h 172613"/>
                    <a:gd name="connsiteX5" fmla="*/ 108725 w 172613"/>
                    <a:gd name="connsiteY5" fmla="*/ 3088 h 172613"/>
                    <a:gd name="connsiteX6" fmla="*/ 169753 w 172613"/>
                    <a:gd name="connsiteY6" fmla="*/ 108782 h 172613"/>
                    <a:gd name="connsiteX7" fmla="*/ 169753 w 172613"/>
                    <a:gd name="connsiteY7" fmla="*/ 108782 h 172613"/>
                    <a:gd name="connsiteX8" fmla="*/ 169753 w 172613"/>
                    <a:gd name="connsiteY8" fmla="*/ 108782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169753" y="108782"/>
                      </a:moveTo>
                      <a:cubicBezTo>
                        <a:pt x="157395" y="154829"/>
                        <a:pt x="110106" y="182098"/>
                        <a:pt x="64059" y="169810"/>
                      </a:cubicBezTo>
                      <a:cubicBezTo>
                        <a:pt x="18012" y="157453"/>
                        <a:pt x="-9257" y="110163"/>
                        <a:pt x="3031" y="64116"/>
                      </a:cubicBezTo>
                      <a:lnTo>
                        <a:pt x="3031" y="64116"/>
                      </a:lnTo>
                      <a:cubicBezTo>
                        <a:pt x="15388" y="18069"/>
                        <a:pt x="62678" y="-9200"/>
                        <a:pt x="108725" y="3088"/>
                      </a:cubicBezTo>
                      <a:lnTo>
                        <a:pt x="108725" y="3088"/>
                      </a:lnTo>
                      <a:cubicBezTo>
                        <a:pt x="154772" y="15446"/>
                        <a:pt x="182041" y="62735"/>
                        <a:pt x="169753" y="108782"/>
                      </a:cubicBezTo>
                      <a:cubicBezTo>
                        <a:pt x="169753" y="108782"/>
                        <a:pt x="169753" y="108782"/>
                        <a:pt x="169753" y="108782"/>
                      </a:cubicBezTo>
                      <a:lnTo>
                        <a:pt x="169753" y="108782"/>
                      </a:lnTo>
                      <a:close/>
                    </a:path>
                  </a:pathLst>
                </a:custGeom>
                <a:solidFill>
                  <a:srgbClr val="5E68E3"/>
                </a:solidFill>
                <a:ln w="6856"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0F28EE7-BB27-44F4-B952-20987FF8251B}"/>
                    </a:ext>
                  </a:extLst>
                </p:cNvPr>
                <p:cNvSpPr/>
                <p:nvPr/>
              </p:nvSpPr>
              <p:spPr>
                <a:xfrm>
                  <a:off x="7043307" y="3260719"/>
                  <a:ext cx="172637" cy="172660"/>
                </a:xfrm>
                <a:custGeom>
                  <a:avLst/>
                  <a:gdLst>
                    <a:gd name="connsiteX0" fmla="*/ 108802 w 172637"/>
                    <a:gd name="connsiteY0" fmla="*/ 169781 h 172660"/>
                    <a:gd name="connsiteX1" fmla="*/ 3108 w 172637"/>
                    <a:gd name="connsiteY1" fmla="*/ 108753 h 172660"/>
                    <a:gd name="connsiteX2" fmla="*/ 64135 w 172637"/>
                    <a:gd name="connsiteY2" fmla="*/ 3059 h 172660"/>
                    <a:gd name="connsiteX3" fmla="*/ 64135 w 172637"/>
                    <a:gd name="connsiteY3" fmla="*/ 3059 h 172660"/>
                    <a:gd name="connsiteX4" fmla="*/ 169829 w 172637"/>
                    <a:gd name="connsiteY4" fmla="*/ 64087 h 172660"/>
                    <a:gd name="connsiteX5" fmla="*/ 169829 w 172637"/>
                    <a:gd name="connsiteY5" fmla="*/ 64087 h 172660"/>
                    <a:gd name="connsiteX6" fmla="*/ 108802 w 172637"/>
                    <a:gd name="connsiteY6" fmla="*/ 169781 h 172660"/>
                    <a:gd name="connsiteX7" fmla="*/ 108802 w 172637"/>
                    <a:gd name="connsiteY7" fmla="*/ 169781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37" h="172660">
                      <a:moveTo>
                        <a:pt x="108802" y="169781"/>
                      </a:moveTo>
                      <a:cubicBezTo>
                        <a:pt x="62755" y="182138"/>
                        <a:pt x="15465" y="154800"/>
                        <a:pt x="3108" y="108753"/>
                      </a:cubicBezTo>
                      <a:cubicBezTo>
                        <a:pt x="-9250" y="62706"/>
                        <a:pt x="18088" y="15416"/>
                        <a:pt x="64135" y="3059"/>
                      </a:cubicBezTo>
                      <a:lnTo>
                        <a:pt x="64135" y="3059"/>
                      </a:lnTo>
                      <a:cubicBezTo>
                        <a:pt x="110182" y="-9298"/>
                        <a:pt x="157472" y="18040"/>
                        <a:pt x="169829" y="64087"/>
                      </a:cubicBezTo>
                      <a:lnTo>
                        <a:pt x="169829" y="64087"/>
                      </a:lnTo>
                      <a:cubicBezTo>
                        <a:pt x="182118" y="110134"/>
                        <a:pt x="154849" y="157423"/>
                        <a:pt x="108802" y="169781"/>
                      </a:cubicBezTo>
                      <a:lnTo>
                        <a:pt x="108802" y="169781"/>
                      </a:lnTo>
                      <a:close/>
                    </a:path>
                  </a:pathLst>
                </a:custGeom>
                <a:solidFill>
                  <a:srgbClr val="5E68E3"/>
                </a:solidFill>
                <a:ln w="6856"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7D31378B-0322-4799-92B6-845D43881113}"/>
                    </a:ext>
                  </a:extLst>
                </p:cNvPr>
                <p:cNvSpPr/>
                <p:nvPr/>
              </p:nvSpPr>
              <p:spPr>
                <a:xfrm>
                  <a:off x="6491849" y="3408455"/>
                  <a:ext cx="172660" cy="172660"/>
                </a:xfrm>
                <a:custGeom>
                  <a:avLst/>
                  <a:gdLst>
                    <a:gd name="connsiteX0" fmla="*/ 108718 w 172660"/>
                    <a:gd name="connsiteY0" fmla="*/ 169803 h 172660"/>
                    <a:gd name="connsiteX1" fmla="*/ 3024 w 172660"/>
                    <a:gd name="connsiteY1" fmla="*/ 108775 h 172660"/>
                    <a:gd name="connsiteX2" fmla="*/ 64052 w 172660"/>
                    <a:gd name="connsiteY2" fmla="*/ 3081 h 172660"/>
                    <a:gd name="connsiteX3" fmla="*/ 64052 w 172660"/>
                    <a:gd name="connsiteY3" fmla="*/ 3081 h 172660"/>
                    <a:gd name="connsiteX4" fmla="*/ 169746 w 172660"/>
                    <a:gd name="connsiteY4" fmla="*/ 64109 h 172660"/>
                    <a:gd name="connsiteX5" fmla="*/ 169746 w 172660"/>
                    <a:gd name="connsiteY5" fmla="*/ 64109 h 172660"/>
                    <a:gd name="connsiteX6" fmla="*/ 108718 w 172660"/>
                    <a:gd name="connsiteY6" fmla="*/ 169803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60" h="172660">
                      <a:moveTo>
                        <a:pt x="108718" y="169803"/>
                      </a:moveTo>
                      <a:cubicBezTo>
                        <a:pt x="62671" y="182160"/>
                        <a:pt x="15381" y="154822"/>
                        <a:pt x="3024" y="108775"/>
                      </a:cubicBezTo>
                      <a:cubicBezTo>
                        <a:pt x="-9333" y="62728"/>
                        <a:pt x="18005" y="15439"/>
                        <a:pt x="64052" y="3081"/>
                      </a:cubicBezTo>
                      <a:lnTo>
                        <a:pt x="64052" y="3081"/>
                      </a:lnTo>
                      <a:cubicBezTo>
                        <a:pt x="110099" y="-9276"/>
                        <a:pt x="157388" y="18062"/>
                        <a:pt x="169746" y="64109"/>
                      </a:cubicBezTo>
                      <a:lnTo>
                        <a:pt x="169746" y="64109"/>
                      </a:lnTo>
                      <a:cubicBezTo>
                        <a:pt x="182103" y="110156"/>
                        <a:pt x="154765" y="157446"/>
                        <a:pt x="108718" y="169803"/>
                      </a:cubicBezTo>
                      <a:close/>
                    </a:path>
                  </a:pathLst>
                </a:custGeom>
                <a:solidFill>
                  <a:srgbClr val="5E68E3"/>
                </a:solidFill>
                <a:ln w="6856"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843BC34-9D73-CFC9-803A-FEC66E4964AD}"/>
                    </a:ext>
                  </a:extLst>
                </p:cNvPr>
                <p:cNvSpPr/>
                <p:nvPr/>
              </p:nvSpPr>
              <p:spPr>
                <a:xfrm>
                  <a:off x="6968458" y="3536518"/>
                  <a:ext cx="173640" cy="172529"/>
                </a:xfrm>
                <a:custGeom>
                  <a:avLst/>
                  <a:gdLst>
                    <a:gd name="connsiteX0" fmla="*/ 26445 w 173640"/>
                    <a:gd name="connsiteY0" fmla="*/ 147385 h 172529"/>
                    <a:gd name="connsiteX1" fmla="*/ 24374 w 173640"/>
                    <a:gd name="connsiteY1" fmla="*/ 26089 h 172529"/>
                    <a:gd name="connsiteX2" fmla="*/ 26445 w 173640"/>
                    <a:gd name="connsiteY2" fmla="*/ 25398 h 172529"/>
                    <a:gd name="connsiteX3" fmla="*/ 148500 w 173640"/>
                    <a:gd name="connsiteY3" fmla="*/ 25398 h 172529"/>
                    <a:gd name="connsiteX4" fmla="*/ 148500 w 173640"/>
                    <a:gd name="connsiteY4" fmla="*/ 147454 h 172529"/>
                    <a:gd name="connsiteX5" fmla="*/ 148500 w 173640"/>
                    <a:gd name="connsiteY5" fmla="*/ 147454 h 172529"/>
                    <a:gd name="connsiteX6" fmla="*/ 26445 w 173640"/>
                    <a:gd name="connsiteY6" fmla="*/ 147385 h 172529"/>
                    <a:gd name="connsiteX7" fmla="*/ 26445 w 173640"/>
                    <a:gd name="connsiteY7" fmla="*/ 147385 h 1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640" h="172529">
                      <a:moveTo>
                        <a:pt x="26445" y="147385"/>
                      </a:moveTo>
                      <a:cubicBezTo>
                        <a:pt x="-7659" y="114040"/>
                        <a:pt x="-8902" y="60123"/>
                        <a:pt x="24374" y="26089"/>
                      </a:cubicBezTo>
                      <a:cubicBezTo>
                        <a:pt x="24857" y="25605"/>
                        <a:pt x="25271" y="25191"/>
                        <a:pt x="26445" y="25398"/>
                      </a:cubicBezTo>
                      <a:cubicBezTo>
                        <a:pt x="60134" y="-8291"/>
                        <a:pt x="114742" y="-8291"/>
                        <a:pt x="148500" y="25398"/>
                      </a:cubicBezTo>
                      <a:cubicBezTo>
                        <a:pt x="182190" y="59088"/>
                        <a:pt x="182190" y="113695"/>
                        <a:pt x="148500" y="147454"/>
                      </a:cubicBezTo>
                      <a:lnTo>
                        <a:pt x="148500" y="147454"/>
                      </a:lnTo>
                      <a:cubicBezTo>
                        <a:pt x="114742" y="181074"/>
                        <a:pt x="60134" y="181074"/>
                        <a:pt x="26445" y="147385"/>
                      </a:cubicBezTo>
                      <a:lnTo>
                        <a:pt x="26445" y="147385"/>
                      </a:lnTo>
                      <a:close/>
                    </a:path>
                  </a:pathLst>
                </a:custGeom>
                <a:solidFill>
                  <a:srgbClr val="5E68E3"/>
                </a:solidFill>
                <a:ln w="6856"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52F80C64-8663-742D-2418-5F1D8D389E0C}"/>
                    </a:ext>
                  </a:extLst>
                </p:cNvPr>
                <p:cNvSpPr/>
                <p:nvPr/>
              </p:nvSpPr>
              <p:spPr>
                <a:xfrm>
                  <a:off x="6564736" y="3132865"/>
                  <a:ext cx="172115" cy="172529"/>
                </a:xfrm>
                <a:custGeom>
                  <a:avLst/>
                  <a:gdLst>
                    <a:gd name="connsiteX0" fmla="*/ 26383 w 172115"/>
                    <a:gd name="connsiteY0" fmla="*/ 147323 h 172529"/>
                    <a:gd name="connsiteX1" fmla="*/ 24312 w 172115"/>
                    <a:gd name="connsiteY1" fmla="*/ 26027 h 172529"/>
                    <a:gd name="connsiteX2" fmla="*/ 26383 w 172115"/>
                    <a:gd name="connsiteY2" fmla="*/ 25337 h 172529"/>
                    <a:gd name="connsiteX3" fmla="*/ 148439 w 172115"/>
                    <a:gd name="connsiteY3" fmla="*/ 25337 h 172529"/>
                    <a:gd name="connsiteX4" fmla="*/ 148439 w 172115"/>
                    <a:gd name="connsiteY4" fmla="*/ 25337 h 172529"/>
                    <a:gd name="connsiteX5" fmla="*/ 148439 w 172115"/>
                    <a:gd name="connsiteY5" fmla="*/ 147392 h 172529"/>
                    <a:gd name="connsiteX6" fmla="*/ 26383 w 172115"/>
                    <a:gd name="connsiteY6" fmla="*/ 147323 h 1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115" h="172529">
                      <a:moveTo>
                        <a:pt x="26383" y="147323"/>
                      </a:moveTo>
                      <a:cubicBezTo>
                        <a:pt x="-7720" y="113979"/>
                        <a:pt x="-8963" y="60062"/>
                        <a:pt x="24312" y="26027"/>
                      </a:cubicBezTo>
                      <a:cubicBezTo>
                        <a:pt x="24795" y="25544"/>
                        <a:pt x="25210" y="25130"/>
                        <a:pt x="26383" y="25337"/>
                      </a:cubicBezTo>
                      <a:cubicBezTo>
                        <a:pt x="60073" y="-8352"/>
                        <a:pt x="114680" y="-8352"/>
                        <a:pt x="148439" y="25337"/>
                      </a:cubicBezTo>
                      <a:lnTo>
                        <a:pt x="148439" y="25337"/>
                      </a:lnTo>
                      <a:cubicBezTo>
                        <a:pt x="180678" y="58750"/>
                        <a:pt x="179505" y="112805"/>
                        <a:pt x="148439" y="147392"/>
                      </a:cubicBezTo>
                      <a:cubicBezTo>
                        <a:pt x="114749" y="181013"/>
                        <a:pt x="60073" y="181013"/>
                        <a:pt x="26383" y="147323"/>
                      </a:cubicBezTo>
                      <a:close/>
                    </a:path>
                  </a:pathLst>
                </a:custGeom>
                <a:solidFill>
                  <a:srgbClr val="5E68E3"/>
                </a:solidFill>
                <a:ln w="6856" cap="flat">
                  <a:noFill/>
                  <a:prstDash val="solid"/>
                  <a:miter/>
                </a:ln>
              </p:spPr>
              <p:txBody>
                <a:bodyPr rtlCol="0" anchor="ctr"/>
                <a:lstStyle/>
                <a:p>
                  <a:endParaRPr lang="en-US"/>
                </a:p>
              </p:txBody>
            </p:sp>
          </p:grpSp>
          <p:grpSp>
            <p:nvGrpSpPr>
              <p:cNvPr id="30" name="Graphic 2">
                <a:extLst>
                  <a:ext uri="{FF2B5EF4-FFF2-40B4-BE49-F238E27FC236}">
                    <a16:creationId xmlns:a16="http://schemas.microsoft.com/office/drawing/2014/main" id="{72AE0BBB-5EE3-9B24-ACC6-D99CFC9F2E13}"/>
                  </a:ext>
                </a:extLst>
              </p:cNvPr>
              <p:cNvGrpSpPr/>
              <p:nvPr/>
            </p:nvGrpSpPr>
            <p:grpSpPr>
              <a:xfrm>
                <a:off x="6605103" y="3171802"/>
                <a:ext cx="497921" cy="498300"/>
                <a:chOff x="6605103" y="3171802"/>
                <a:chExt cx="497921" cy="498300"/>
              </a:xfrm>
              <a:solidFill>
                <a:srgbClr val="D778DC"/>
              </a:solidFill>
            </p:grpSpPr>
            <p:sp>
              <p:nvSpPr>
                <p:cNvPr id="69" name="Freeform: Shape 68">
                  <a:extLst>
                    <a:ext uri="{FF2B5EF4-FFF2-40B4-BE49-F238E27FC236}">
                      <a16:creationId xmlns:a16="http://schemas.microsoft.com/office/drawing/2014/main" id="{81758760-5503-1039-1301-EBC775A0BDC8}"/>
                    </a:ext>
                  </a:extLst>
                </p:cNvPr>
                <p:cNvSpPr/>
                <p:nvPr/>
              </p:nvSpPr>
              <p:spPr>
                <a:xfrm>
                  <a:off x="6612492" y="3497513"/>
                  <a:ext cx="161125" cy="172589"/>
                </a:xfrm>
                <a:custGeom>
                  <a:avLst/>
                  <a:gdLst>
                    <a:gd name="connsiteX0" fmla="*/ 17639 w 161125"/>
                    <a:gd name="connsiteY0" fmla="*/ 25392 h 172589"/>
                    <a:gd name="connsiteX1" fmla="*/ 139695 w 161125"/>
                    <a:gd name="connsiteY1" fmla="*/ 25392 h 172589"/>
                    <a:gd name="connsiteX2" fmla="*/ 139695 w 161125"/>
                    <a:gd name="connsiteY2" fmla="*/ 25392 h 172589"/>
                    <a:gd name="connsiteX3" fmla="*/ 139695 w 161125"/>
                    <a:gd name="connsiteY3" fmla="*/ 147448 h 172589"/>
                    <a:gd name="connsiteX4" fmla="*/ 17639 w 161125"/>
                    <a:gd name="connsiteY4" fmla="*/ 147448 h 172589"/>
                    <a:gd name="connsiteX5" fmla="*/ 17639 w 161125"/>
                    <a:gd name="connsiteY5" fmla="*/ 25392 h 172589"/>
                    <a:gd name="connsiteX6" fmla="*/ 17639 w 161125"/>
                    <a:gd name="connsiteY6" fmla="*/ 25392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25" h="172589">
                      <a:moveTo>
                        <a:pt x="17639" y="25392"/>
                      </a:moveTo>
                      <a:cubicBezTo>
                        <a:pt x="51329" y="-8297"/>
                        <a:pt x="105936" y="-8297"/>
                        <a:pt x="139695" y="25392"/>
                      </a:cubicBezTo>
                      <a:cubicBezTo>
                        <a:pt x="139695" y="25392"/>
                        <a:pt x="139695" y="25392"/>
                        <a:pt x="139695" y="25392"/>
                      </a:cubicBezTo>
                      <a:cubicBezTo>
                        <a:pt x="169863" y="58392"/>
                        <a:pt x="166826" y="111687"/>
                        <a:pt x="139695" y="147448"/>
                      </a:cubicBezTo>
                      <a:cubicBezTo>
                        <a:pt x="106005" y="181137"/>
                        <a:pt x="51398" y="181137"/>
                        <a:pt x="17639" y="147448"/>
                      </a:cubicBezTo>
                      <a:cubicBezTo>
                        <a:pt x="-9077" y="115346"/>
                        <a:pt x="-2243" y="63086"/>
                        <a:pt x="17639" y="25392"/>
                      </a:cubicBezTo>
                      <a:lnTo>
                        <a:pt x="17639" y="25392"/>
                      </a:lnTo>
                      <a:close/>
                    </a:path>
                  </a:pathLst>
                </a:custGeom>
                <a:solidFill>
                  <a:srgbClr val="D778DC"/>
                </a:solidFill>
                <a:ln w="6856"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FF65A69-C58F-5981-59AC-2C6E47F46EF8}"/>
                    </a:ext>
                  </a:extLst>
                </p:cNvPr>
                <p:cNvSpPr/>
                <p:nvPr/>
              </p:nvSpPr>
              <p:spPr>
                <a:xfrm>
                  <a:off x="6930814" y="3171802"/>
                  <a:ext cx="170753" cy="172589"/>
                </a:xfrm>
                <a:custGeom>
                  <a:avLst/>
                  <a:gdLst>
                    <a:gd name="connsiteX0" fmla="*/ 25077 w 170753"/>
                    <a:gd name="connsiteY0" fmla="*/ 25343 h 172589"/>
                    <a:gd name="connsiteX1" fmla="*/ 147133 w 170753"/>
                    <a:gd name="connsiteY1" fmla="*/ 25343 h 172589"/>
                    <a:gd name="connsiteX2" fmla="*/ 147133 w 170753"/>
                    <a:gd name="connsiteY2" fmla="*/ 25343 h 172589"/>
                    <a:gd name="connsiteX3" fmla="*/ 147133 w 170753"/>
                    <a:gd name="connsiteY3" fmla="*/ 147398 h 172589"/>
                    <a:gd name="connsiteX4" fmla="*/ 25077 w 170753"/>
                    <a:gd name="connsiteY4" fmla="*/ 147398 h 172589"/>
                    <a:gd name="connsiteX5" fmla="*/ 25077 w 170753"/>
                    <a:gd name="connsiteY5" fmla="*/ 25343 h 172589"/>
                    <a:gd name="connsiteX6" fmla="*/ 25077 w 170753"/>
                    <a:gd name="connsiteY6" fmla="*/ 25343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753" h="172589">
                      <a:moveTo>
                        <a:pt x="25077" y="25343"/>
                      </a:moveTo>
                      <a:cubicBezTo>
                        <a:pt x="58767" y="-8346"/>
                        <a:pt x="113374" y="-8346"/>
                        <a:pt x="147133" y="25343"/>
                      </a:cubicBezTo>
                      <a:lnTo>
                        <a:pt x="147133" y="25343"/>
                      </a:lnTo>
                      <a:cubicBezTo>
                        <a:pt x="179373" y="58756"/>
                        <a:pt x="178199" y="112811"/>
                        <a:pt x="147133" y="147398"/>
                      </a:cubicBezTo>
                      <a:cubicBezTo>
                        <a:pt x="113443" y="181088"/>
                        <a:pt x="58836" y="181088"/>
                        <a:pt x="25077" y="147398"/>
                      </a:cubicBezTo>
                      <a:cubicBezTo>
                        <a:pt x="-8336" y="113709"/>
                        <a:pt x="-8060" y="59240"/>
                        <a:pt x="25077" y="25343"/>
                      </a:cubicBezTo>
                      <a:lnTo>
                        <a:pt x="25077" y="25343"/>
                      </a:lnTo>
                      <a:close/>
                    </a:path>
                  </a:pathLst>
                </a:custGeom>
                <a:solidFill>
                  <a:srgbClr val="D778DC"/>
                </a:solidFill>
                <a:ln w="6856"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3083F182-6033-E79C-3371-F4A5FFBE5AD8}"/>
                    </a:ext>
                  </a:extLst>
                </p:cNvPr>
                <p:cNvSpPr/>
                <p:nvPr/>
              </p:nvSpPr>
              <p:spPr>
                <a:xfrm>
                  <a:off x="6605103" y="3171802"/>
                  <a:ext cx="169593" cy="172589"/>
                </a:xfrm>
                <a:custGeom>
                  <a:avLst/>
                  <a:gdLst>
                    <a:gd name="connsiteX0" fmla="*/ 147083 w 169593"/>
                    <a:gd name="connsiteY0" fmla="*/ 25343 h 172589"/>
                    <a:gd name="connsiteX1" fmla="*/ 147083 w 169593"/>
                    <a:gd name="connsiteY1" fmla="*/ 147398 h 172589"/>
                    <a:gd name="connsiteX2" fmla="*/ 25028 w 169593"/>
                    <a:gd name="connsiteY2" fmla="*/ 147398 h 172589"/>
                    <a:gd name="connsiteX3" fmla="*/ 25028 w 169593"/>
                    <a:gd name="connsiteY3" fmla="*/ 25343 h 172589"/>
                    <a:gd name="connsiteX4" fmla="*/ 147083 w 169593"/>
                    <a:gd name="connsiteY4" fmla="*/ 25343 h 172589"/>
                    <a:gd name="connsiteX5" fmla="*/ 147083 w 169593"/>
                    <a:gd name="connsiteY5" fmla="*/ 25343 h 172589"/>
                    <a:gd name="connsiteX6" fmla="*/ 147083 w 169593"/>
                    <a:gd name="connsiteY6" fmla="*/ 25343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593" h="172589">
                      <a:moveTo>
                        <a:pt x="147083" y="25343"/>
                      </a:moveTo>
                      <a:cubicBezTo>
                        <a:pt x="178218" y="58549"/>
                        <a:pt x="176147" y="112190"/>
                        <a:pt x="147083" y="147398"/>
                      </a:cubicBezTo>
                      <a:cubicBezTo>
                        <a:pt x="113394" y="181088"/>
                        <a:pt x="58786" y="181088"/>
                        <a:pt x="25028" y="147398"/>
                      </a:cubicBezTo>
                      <a:cubicBezTo>
                        <a:pt x="-8385" y="113778"/>
                        <a:pt x="-8109" y="59240"/>
                        <a:pt x="25028" y="25343"/>
                      </a:cubicBezTo>
                      <a:cubicBezTo>
                        <a:pt x="58717" y="-8346"/>
                        <a:pt x="113394" y="-8346"/>
                        <a:pt x="147083" y="25343"/>
                      </a:cubicBezTo>
                      <a:lnTo>
                        <a:pt x="147083" y="25343"/>
                      </a:lnTo>
                      <a:lnTo>
                        <a:pt x="147083" y="25343"/>
                      </a:lnTo>
                      <a:close/>
                    </a:path>
                  </a:pathLst>
                </a:custGeom>
                <a:solidFill>
                  <a:srgbClr val="D778DC"/>
                </a:solidFill>
                <a:ln w="6856"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1050A3F-3D69-8892-E88F-21BE8D1DD10B}"/>
                    </a:ext>
                  </a:extLst>
                </p:cNvPr>
                <p:cNvSpPr/>
                <p:nvPr/>
              </p:nvSpPr>
              <p:spPr>
                <a:xfrm>
                  <a:off x="6936241" y="3497461"/>
                  <a:ext cx="166783" cy="172641"/>
                </a:xfrm>
                <a:custGeom>
                  <a:avLst/>
                  <a:gdLst>
                    <a:gd name="connsiteX0" fmla="*/ 141638 w 166783"/>
                    <a:gd name="connsiteY0" fmla="*/ 25444 h 172641"/>
                    <a:gd name="connsiteX1" fmla="*/ 141638 w 166783"/>
                    <a:gd name="connsiteY1" fmla="*/ 147500 h 172641"/>
                    <a:gd name="connsiteX2" fmla="*/ 141638 w 166783"/>
                    <a:gd name="connsiteY2" fmla="*/ 147500 h 172641"/>
                    <a:gd name="connsiteX3" fmla="*/ 19582 w 166783"/>
                    <a:gd name="connsiteY3" fmla="*/ 147500 h 172641"/>
                    <a:gd name="connsiteX4" fmla="*/ 19582 w 166783"/>
                    <a:gd name="connsiteY4" fmla="*/ 147500 h 172641"/>
                    <a:gd name="connsiteX5" fmla="*/ 19582 w 166783"/>
                    <a:gd name="connsiteY5" fmla="*/ 25444 h 172641"/>
                    <a:gd name="connsiteX6" fmla="*/ 141638 w 166783"/>
                    <a:gd name="connsiteY6" fmla="*/ 25444 h 17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83" h="172641">
                      <a:moveTo>
                        <a:pt x="141638" y="25444"/>
                      </a:moveTo>
                      <a:cubicBezTo>
                        <a:pt x="175327" y="59134"/>
                        <a:pt x="175327" y="113741"/>
                        <a:pt x="141638" y="147500"/>
                      </a:cubicBezTo>
                      <a:lnTo>
                        <a:pt x="141638" y="147500"/>
                      </a:lnTo>
                      <a:cubicBezTo>
                        <a:pt x="107948" y="181189"/>
                        <a:pt x="53341" y="181189"/>
                        <a:pt x="19582" y="147500"/>
                      </a:cubicBezTo>
                      <a:lnTo>
                        <a:pt x="19582" y="147500"/>
                      </a:lnTo>
                      <a:cubicBezTo>
                        <a:pt x="-8792" y="114984"/>
                        <a:pt x="-3821" y="62240"/>
                        <a:pt x="19582" y="25444"/>
                      </a:cubicBezTo>
                      <a:cubicBezTo>
                        <a:pt x="53341" y="-8314"/>
                        <a:pt x="107948" y="-8314"/>
                        <a:pt x="141638" y="25444"/>
                      </a:cubicBezTo>
                      <a:close/>
                    </a:path>
                  </a:pathLst>
                </a:custGeom>
                <a:solidFill>
                  <a:srgbClr val="D778DC"/>
                </a:solidFill>
                <a:ln w="6856" cap="flat">
                  <a:noFill/>
                  <a:prstDash val="solid"/>
                  <a:miter/>
                </a:ln>
              </p:spPr>
              <p:txBody>
                <a:bodyPr rtlCol="0" anchor="ctr"/>
                <a:lstStyle/>
                <a:p>
                  <a:endParaRPr lang="en-US"/>
                </a:p>
              </p:txBody>
            </p:sp>
          </p:grpSp>
          <p:sp>
            <p:nvSpPr>
              <p:cNvPr id="31" name="Freeform: Shape 30">
                <a:extLst>
                  <a:ext uri="{FF2B5EF4-FFF2-40B4-BE49-F238E27FC236}">
                    <a16:creationId xmlns:a16="http://schemas.microsoft.com/office/drawing/2014/main" id="{97A1E4C4-00E5-96D9-6B54-DDC39309EAAB}"/>
                  </a:ext>
                </a:extLst>
              </p:cNvPr>
              <p:cNvSpPr/>
              <p:nvPr/>
            </p:nvSpPr>
            <p:spPr>
              <a:xfrm>
                <a:off x="6767648" y="3564892"/>
                <a:ext cx="172589" cy="172589"/>
              </a:xfrm>
              <a:custGeom>
                <a:avLst/>
                <a:gdLst>
                  <a:gd name="connsiteX0" fmla="*/ 96 w 172589"/>
                  <a:gd name="connsiteY0" fmla="*/ 86430 h 172589"/>
                  <a:gd name="connsiteX1" fmla="*/ 86391 w 172589"/>
                  <a:gd name="connsiteY1" fmla="*/ 136 h 172589"/>
                  <a:gd name="connsiteX2" fmla="*/ 86391 w 172589"/>
                  <a:gd name="connsiteY2" fmla="*/ 136 h 172589"/>
                  <a:gd name="connsiteX3" fmla="*/ 172686 w 172589"/>
                  <a:gd name="connsiteY3" fmla="*/ 86430 h 172589"/>
                  <a:gd name="connsiteX4" fmla="*/ 172686 w 172589"/>
                  <a:gd name="connsiteY4" fmla="*/ 86430 h 172589"/>
                  <a:gd name="connsiteX5" fmla="*/ 86391 w 172589"/>
                  <a:gd name="connsiteY5" fmla="*/ 172725 h 172589"/>
                  <a:gd name="connsiteX6" fmla="*/ 96 w 172589"/>
                  <a:gd name="connsiteY6" fmla="*/ 86430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96" y="86430"/>
                    </a:moveTo>
                    <a:cubicBezTo>
                      <a:pt x="96" y="38796"/>
                      <a:pt x="38756" y="136"/>
                      <a:pt x="86391" y="136"/>
                    </a:cubicBezTo>
                    <a:cubicBezTo>
                      <a:pt x="86391" y="136"/>
                      <a:pt x="86391" y="136"/>
                      <a:pt x="86391" y="136"/>
                    </a:cubicBezTo>
                    <a:cubicBezTo>
                      <a:pt x="134026" y="136"/>
                      <a:pt x="172686" y="38796"/>
                      <a:pt x="172686" y="86430"/>
                    </a:cubicBezTo>
                    <a:lnTo>
                      <a:pt x="172686" y="86430"/>
                    </a:lnTo>
                    <a:cubicBezTo>
                      <a:pt x="172686" y="134065"/>
                      <a:pt x="134026" y="172725"/>
                      <a:pt x="86391" y="172725"/>
                    </a:cubicBezTo>
                    <a:cubicBezTo>
                      <a:pt x="38687" y="172725"/>
                      <a:pt x="96" y="134134"/>
                      <a:pt x="96" y="86430"/>
                    </a:cubicBezTo>
                    <a:close/>
                  </a:path>
                </a:pathLst>
              </a:custGeom>
              <a:solidFill>
                <a:srgbClr val="73B8FC"/>
              </a:solidFill>
              <a:ln w="685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5A5D2C8-344B-014F-E6BE-BD2C84E3DB30}"/>
                  </a:ext>
                </a:extLst>
              </p:cNvPr>
              <p:cNvSpPr/>
              <p:nvPr/>
            </p:nvSpPr>
            <p:spPr>
              <a:xfrm>
                <a:off x="6767648" y="3104354"/>
                <a:ext cx="172589" cy="172589"/>
              </a:xfrm>
              <a:custGeom>
                <a:avLst/>
                <a:gdLst>
                  <a:gd name="connsiteX0" fmla="*/ 96 w 172589"/>
                  <a:gd name="connsiteY0" fmla="*/ 86360 h 172589"/>
                  <a:gd name="connsiteX1" fmla="*/ 86391 w 172589"/>
                  <a:gd name="connsiteY1" fmla="*/ 66 h 172589"/>
                  <a:gd name="connsiteX2" fmla="*/ 86391 w 172589"/>
                  <a:gd name="connsiteY2" fmla="*/ 66 h 172589"/>
                  <a:gd name="connsiteX3" fmla="*/ 172686 w 172589"/>
                  <a:gd name="connsiteY3" fmla="*/ 86360 h 172589"/>
                  <a:gd name="connsiteX4" fmla="*/ 172686 w 172589"/>
                  <a:gd name="connsiteY4" fmla="*/ 86360 h 172589"/>
                  <a:gd name="connsiteX5" fmla="*/ 86391 w 172589"/>
                  <a:gd name="connsiteY5" fmla="*/ 172655 h 172589"/>
                  <a:gd name="connsiteX6" fmla="*/ 86391 w 172589"/>
                  <a:gd name="connsiteY6" fmla="*/ 172655 h 172589"/>
                  <a:gd name="connsiteX7" fmla="*/ 96 w 172589"/>
                  <a:gd name="connsiteY7" fmla="*/ 86360 h 172589"/>
                  <a:gd name="connsiteX8" fmla="*/ 96 w 172589"/>
                  <a:gd name="connsiteY8" fmla="*/ 86360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72589">
                    <a:moveTo>
                      <a:pt x="96" y="86360"/>
                    </a:moveTo>
                    <a:cubicBezTo>
                      <a:pt x="96" y="38726"/>
                      <a:pt x="38756" y="66"/>
                      <a:pt x="86391" y="66"/>
                    </a:cubicBezTo>
                    <a:lnTo>
                      <a:pt x="86391" y="66"/>
                    </a:lnTo>
                    <a:cubicBezTo>
                      <a:pt x="134026" y="66"/>
                      <a:pt x="172686" y="38726"/>
                      <a:pt x="172686" y="86360"/>
                    </a:cubicBezTo>
                    <a:lnTo>
                      <a:pt x="172686" y="86360"/>
                    </a:lnTo>
                    <a:cubicBezTo>
                      <a:pt x="172686" y="133995"/>
                      <a:pt x="134026" y="172655"/>
                      <a:pt x="86391" y="172655"/>
                    </a:cubicBezTo>
                    <a:lnTo>
                      <a:pt x="86391" y="172655"/>
                    </a:lnTo>
                    <a:cubicBezTo>
                      <a:pt x="38687" y="172586"/>
                      <a:pt x="96" y="133995"/>
                      <a:pt x="96" y="86360"/>
                    </a:cubicBezTo>
                    <a:lnTo>
                      <a:pt x="96" y="86360"/>
                    </a:lnTo>
                    <a:close/>
                  </a:path>
                </a:pathLst>
              </a:custGeom>
              <a:solidFill>
                <a:srgbClr val="73B8FC"/>
              </a:solidFill>
              <a:ln w="685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4EC0052-48CC-0BCC-0708-D91D2F562E09}"/>
                  </a:ext>
                </a:extLst>
              </p:cNvPr>
              <p:cNvSpPr/>
              <p:nvPr/>
            </p:nvSpPr>
            <p:spPr>
              <a:xfrm>
                <a:off x="6537345" y="3334657"/>
                <a:ext cx="172589" cy="172589"/>
              </a:xfrm>
              <a:custGeom>
                <a:avLst/>
                <a:gdLst>
                  <a:gd name="connsiteX0" fmla="*/ 86356 w 172589"/>
                  <a:gd name="connsiteY0" fmla="*/ 101 h 172589"/>
                  <a:gd name="connsiteX1" fmla="*/ 172651 w 172589"/>
                  <a:gd name="connsiteY1" fmla="*/ 86395 h 172589"/>
                  <a:gd name="connsiteX2" fmla="*/ 172651 w 172589"/>
                  <a:gd name="connsiteY2" fmla="*/ 86395 h 172589"/>
                  <a:gd name="connsiteX3" fmla="*/ 86356 w 172589"/>
                  <a:gd name="connsiteY3" fmla="*/ 172690 h 172589"/>
                  <a:gd name="connsiteX4" fmla="*/ 86356 w 172589"/>
                  <a:gd name="connsiteY4" fmla="*/ 172690 h 172589"/>
                  <a:gd name="connsiteX5" fmla="*/ 61 w 172589"/>
                  <a:gd name="connsiteY5" fmla="*/ 86395 h 172589"/>
                  <a:gd name="connsiteX6" fmla="*/ 61 w 172589"/>
                  <a:gd name="connsiteY6" fmla="*/ 86395 h 172589"/>
                  <a:gd name="connsiteX7" fmla="*/ 86356 w 172589"/>
                  <a:gd name="connsiteY7" fmla="*/ 101 h 172589"/>
                  <a:gd name="connsiteX8" fmla="*/ 86356 w 172589"/>
                  <a:gd name="connsiteY8" fmla="*/ 101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72589">
                    <a:moveTo>
                      <a:pt x="86356" y="101"/>
                    </a:moveTo>
                    <a:cubicBezTo>
                      <a:pt x="133991" y="101"/>
                      <a:pt x="172651" y="38761"/>
                      <a:pt x="172651" y="86395"/>
                    </a:cubicBezTo>
                    <a:lnTo>
                      <a:pt x="172651" y="86395"/>
                    </a:lnTo>
                    <a:cubicBezTo>
                      <a:pt x="172651" y="134030"/>
                      <a:pt x="133991" y="172690"/>
                      <a:pt x="86356" y="172690"/>
                    </a:cubicBezTo>
                    <a:lnTo>
                      <a:pt x="86356" y="172690"/>
                    </a:lnTo>
                    <a:cubicBezTo>
                      <a:pt x="38721" y="172690"/>
                      <a:pt x="61" y="134030"/>
                      <a:pt x="61" y="86395"/>
                    </a:cubicBezTo>
                    <a:lnTo>
                      <a:pt x="61" y="86395"/>
                    </a:lnTo>
                    <a:cubicBezTo>
                      <a:pt x="61" y="38692"/>
                      <a:pt x="38721" y="101"/>
                      <a:pt x="86356" y="101"/>
                    </a:cubicBezTo>
                    <a:lnTo>
                      <a:pt x="86356" y="101"/>
                    </a:lnTo>
                    <a:close/>
                  </a:path>
                </a:pathLst>
              </a:custGeom>
              <a:solidFill>
                <a:srgbClr val="73B8FC"/>
              </a:solidFill>
              <a:ln w="685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027185D-05DA-ACF8-950A-448DFDE7FD92}"/>
                  </a:ext>
                </a:extLst>
              </p:cNvPr>
              <p:cNvSpPr/>
              <p:nvPr/>
            </p:nvSpPr>
            <p:spPr>
              <a:xfrm>
                <a:off x="6997952" y="3334657"/>
                <a:ext cx="172589" cy="172589"/>
              </a:xfrm>
              <a:custGeom>
                <a:avLst/>
                <a:gdLst>
                  <a:gd name="connsiteX0" fmla="*/ 86426 w 172589"/>
                  <a:gd name="connsiteY0" fmla="*/ 101 h 172589"/>
                  <a:gd name="connsiteX1" fmla="*/ 172721 w 172589"/>
                  <a:gd name="connsiteY1" fmla="*/ 86395 h 172589"/>
                  <a:gd name="connsiteX2" fmla="*/ 172721 w 172589"/>
                  <a:gd name="connsiteY2" fmla="*/ 86395 h 172589"/>
                  <a:gd name="connsiteX3" fmla="*/ 86426 w 172589"/>
                  <a:gd name="connsiteY3" fmla="*/ 172690 h 172589"/>
                  <a:gd name="connsiteX4" fmla="*/ 86426 w 172589"/>
                  <a:gd name="connsiteY4" fmla="*/ 172690 h 172589"/>
                  <a:gd name="connsiteX5" fmla="*/ 131 w 172589"/>
                  <a:gd name="connsiteY5" fmla="*/ 86395 h 172589"/>
                  <a:gd name="connsiteX6" fmla="*/ 86426 w 172589"/>
                  <a:gd name="connsiteY6" fmla="*/ 101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86426" y="101"/>
                    </a:moveTo>
                    <a:cubicBezTo>
                      <a:pt x="134061" y="101"/>
                      <a:pt x="172721" y="38761"/>
                      <a:pt x="172721" y="86395"/>
                    </a:cubicBezTo>
                    <a:cubicBezTo>
                      <a:pt x="172721" y="86395"/>
                      <a:pt x="172721" y="86395"/>
                      <a:pt x="172721" y="86395"/>
                    </a:cubicBezTo>
                    <a:cubicBezTo>
                      <a:pt x="172721" y="134030"/>
                      <a:pt x="134061" y="172690"/>
                      <a:pt x="86426" y="172690"/>
                    </a:cubicBezTo>
                    <a:lnTo>
                      <a:pt x="86426" y="172690"/>
                    </a:lnTo>
                    <a:cubicBezTo>
                      <a:pt x="38791" y="172690"/>
                      <a:pt x="131" y="134030"/>
                      <a:pt x="131" y="86395"/>
                    </a:cubicBezTo>
                    <a:cubicBezTo>
                      <a:pt x="131" y="38692"/>
                      <a:pt x="38722" y="101"/>
                      <a:pt x="86426" y="101"/>
                    </a:cubicBezTo>
                    <a:close/>
                  </a:path>
                </a:pathLst>
              </a:custGeom>
              <a:solidFill>
                <a:srgbClr val="73B8FC"/>
              </a:solidFill>
              <a:ln w="6856" cap="flat">
                <a:noFill/>
                <a:prstDash val="solid"/>
                <a:miter/>
              </a:ln>
            </p:spPr>
            <p:txBody>
              <a:bodyPr rtlCol="0" anchor="ctr"/>
              <a:lstStyle/>
              <a:p>
                <a:endParaRPr lang="en-US"/>
              </a:p>
            </p:txBody>
          </p:sp>
          <p:grpSp>
            <p:nvGrpSpPr>
              <p:cNvPr id="35" name="Graphic 2">
                <a:extLst>
                  <a:ext uri="{FF2B5EF4-FFF2-40B4-BE49-F238E27FC236}">
                    <a16:creationId xmlns:a16="http://schemas.microsoft.com/office/drawing/2014/main" id="{9C313AB9-655C-B959-7C10-F3E33BD7C57F}"/>
                  </a:ext>
                </a:extLst>
              </p:cNvPr>
              <p:cNvGrpSpPr/>
              <p:nvPr/>
            </p:nvGrpSpPr>
            <p:grpSpPr>
              <a:xfrm>
                <a:off x="6626699" y="3193708"/>
                <a:ext cx="454417" cy="454417"/>
                <a:chOff x="6626699" y="3193708"/>
                <a:chExt cx="454417" cy="454417"/>
              </a:xfrm>
              <a:solidFill>
                <a:srgbClr val="E6A7E9"/>
              </a:solidFill>
            </p:grpSpPr>
            <p:sp>
              <p:nvSpPr>
                <p:cNvPr id="65" name="Freeform: Shape 64">
                  <a:extLst>
                    <a:ext uri="{FF2B5EF4-FFF2-40B4-BE49-F238E27FC236}">
                      <a16:creationId xmlns:a16="http://schemas.microsoft.com/office/drawing/2014/main" id="{BD952E85-A72E-E38A-18CD-E3DC0A069E60}"/>
                    </a:ext>
                  </a:extLst>
                </p:cNvPr>
                <p:cNvSpPr/>
                <p:nvPr/>
              </p:nvSpPr>
              <p:spPr>
                <a:xfrm>
                  <a:off x="6805364" y="3193708"/>
                  <a:ext cx="172613" cy="172613"/>
                </a:xfrm>
                <a:custGeom>
                  <a:avLst/>
                  <a:gdLst>
                    <a:gd name="connsiteX0" fmla="*/ 3048 w 172613"/>
                    <a:gd name="connsiteY0" fmla="*/ 64053 h 172613"/>
                    <a:gd name="connsiteX1" fmla="*/ 108742 w 172613"/>
                    <a:gd name="connsiteY1" fmla="*/ 3025 h 172613"/>
                    <a:gd name="connsiteX2" fmla="*/ 108742 w 172613"/>
                    <a:gd name="connsiteY2" fmla="*/ 3025 h 172613"/>
                    <a:gd name="connsiteX3" fmla="*/ 169770 w 172613"/>
                    <a:gd name="connsiteY3" fmla="*/ 108719 h 172613"/>
                    <a:gd name="connsiteX4" fmla="*/ 169770 w 172613"/>
                    <a:gd name="connsiteY4" fmla="*/ 108719 h 172613"/>
                    <a:gd name="connsiteX5" fmla="*/ 64076 w 172613"/>
                    <a:gd name="connsiteY5" fmla="*/ 169747 h 172613"/>
                    <a:gd name="connsiteX6" fmla="*/ 64076 w 172613"/>
                    <a:gd name="connsiteY6" fmla="*/ 169747 h 172613"/>
                    <a:gd name="connsiteX7" fmla="*/ 3048 w 172613"/>
                    <a:gd name="connsiteY7" fmla="*/ 64053 h 172613"/>
                    <a:gd name="connsiteX8" fmla="*/ 3048 w 172613"/>
                    <a:gd name="connsiteY8" fmla="*/ 64053 h 172613"/>
                    <a:gd name="connsiteX9" fmla="*/ 3048 w 172613"/>
                    <a:gd name="connsiteY9" fmla="*/ 64053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13" h="172613">
                      <a:moveTo>
                        <a:pt x="3048" y="64053"/>
                      </a:moveTo>
                      <a:cubicBezTo>
                        <a:pt x="15405" y="18006"/>
                        <a:pt x="62695" y="-9263"/>
                        <a:pt x="108742" y="3025"/>
                      </a:cubicBezTo>
                      <a:lnTo>
                        <a:pt x="108742" y="3025"/>
                      </a:lnTo>
                      <a:cubicBezTo>
                        <a:pt x="154789" y="15383"/>
                        <a:pt x="182058" y="62672"/>
                        <a:pt x="169770" y="108719"/>
                      </a:cubicBezTo>
                      <a:lnTo>
                        <a:pt x="169770" y="108719"/>
                      </a:lnTo>
                      <a:cubicBezTo>
                        <a:pt x="157412" y="154766"/>
                        <a:pt x="110123" y="182035"/>
                        <a:pt x="64076" y="169747"/>
                      </a:cubicBezTo>
                      <a:lnTo>
                        <a:pt x="64076" y="169747"/>
                      </a:lnTo>
                      <a:cubicBezTo>
                        <a:pt x="18029" y="157389"/>
                        <a:pt x="-9240" y="110100"/>
                        <a:pt x="3048" y="64053"/>
                      </a:cubicBezTo>
                      <a:lnTo>
                        <a:pt x="3048" y="64053"/>
                      </a:lnTo>
                      <a:lnTo>
                        <a:pt x="3048" y="64053"/>
                      </a:lnTo>
                      <a:close/>
                    </a:path>
                  </a:pathLst>
                </a:custGeom>
                <a:solidFill>
                  <a:srgbClr val="E6A7E9"/>
                </a:solidFill>
                <a:ln w="6856"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E5864B15-F35A-4257-6D4D-D8339B12C8C9}"/>
                    </a:ext>
                  </a:extLst>
                </p:cNvPr>
                <p:cNvSpPr/>
                <p:nvPr/>
              </p:nvSpPr>
              <p:spPr>
                <a:xfrm>
                  <a:off x="6729884" y="3475513"/>
                  <a:ext cx="172637" cy="172613"/>
                </a:xfrm>
                <a:custGeom>
                  <a:avLst/>
                  <a:gdLst>
                    <a:gd name="connsiteX0" fmla="*/ 3060 w 172637"/>
                    <a:gd name="connsiteY0" fmla="*/ 64096 h 172613"/>
                    <a:gd name="connsiteX1" fmla="*/ 108754 w 172637"/>
                    <a:gd name="connsiteY1" fmla="*/ 3068 h 172613"/>
                    <a:gd name="connsiteX2" fmla="*/ 108754 w 172637"/>
                    <a:gd name="connsiteY2" fmla="*/ 3068 h 172613"/>
                    <a:gd name="connsiteX3" fmla="*/ 169782 w 172637"/>
                    <a:gd name="connsiteY3" fmla="*/ 108762 h 172613"/>
                    <a:gd name="connsiteX4" fmla="*/ 169782 w 172637"/>
                    <a:gd name="connsiteY4" fmla="*/ 108762 h 172613"/>
                    <a:gd name="connsiteX5" fmla="*/ 64088 w 172637"/>
                    <a:gd name="connsiteY5" fmla="*/ 169789 h 172613"/>
                    <a:gd name="connsiteX6" fmla="*/ 64088 w 172637"/>
                    <a:gd name="connsiteY6" fmla="*/ 169789 h 172613"/>
                    <a:gd name="connsiteX7" fmla="*/ 3060 w 172637"/>
                    <a:gd name="connsiteY7" fmla="*/ 64096 h 172613"/>
                    <a:gd name="connsiteX8" fmla="*/ 3060 w 172637"/>
                    <a:gd name="connsiteY8" fmla="*/ 64096 h 172613"/>
                    <a:gd name="connsiteX9" fmla="*/ 3060 w 172637"/>
                    <a:gd name="connsiteY9" fmla="*/ 64096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37" h="172613">
                      <a:moveTo>
                        <a:pt x="3060" y="64096"/>
                      </a:moveTo>
                      <a:cubicBezTo>
                        <a:pt x="15418" y="18049"/>
                        <a:pt x="62707" y="-9220"/>
                        <a:pt x="108754" y="3068"/>
                      </a:cubicBezTo>
                      <a:lnTo>
                        <a:pt x="108754" y="3068"/>
                      </a:lnTo>
                      <a:cubicBezTo>
                        <a:pt x="154801" y="15425"/>
                        <a:pt x="182070" y="62715"/>
                        <a:pt x="169782" y="108762"/>
                      </a:cubicBezTo>
                      <a:lnTo>
                        <a:pt x="169782" y="108762"/>
                      </a:lnTo>
                      <a:cubicBezTo>
                        <a:pt x="157424" y="154809"/>
                        <a:pt x="110135" y="182078"/>
                        <a:pt x="64088" y="169789"/>
                      </a:cubicBezTo>
                      <a:lnTo>
                        <a:pt x="64088" y="169789"/>
                      </a:lnTo>
                      <a:cubicBezTo>
                        <a:pt x="18041" y="157432"/>
                        <a:pt x="-9297" y="110143"/>
                        <a:pt x="3060" y="64096"/>
                      </a:cubicBezTo>
                      <a:lnTo>
                        <a:pt x="3060" y="64096"/>
                      </a:lnTo>
                      <a:lnTo>
                        <a:pt x="3060" y="64096"/>
                      </a:lnTo>
                      <a:close/>
                    </a:path>
                  </a:pathLst>
                </a:custGeom>
                <a:solidFill>
                  <a:srgbClr val="E6A7E9"/>
                </a:solidFill>
                <a:ln w="6856"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6CFFEECF-0C3E-D6F4-0A06-980437767AA2}"/>
                    </a:ext>
                  </a:extLst>
                </p:cNvPr>
                <p:cNvSpPr/>
                <p:nvPr/>
              </p:nvSpPr>
              <p:spPr>
                <a:xfrm>
                  <a:off x="6908504" y="3372349"/>
                  <a:ext cx="172613" cy="172637"/>
                </a:xfrm>
                <a:custGeom>
                  <a:avLst/>
                  <a:gdLst>
                    <a:gd name="connsiteX0" fmla="*/ 108758 w 172613"/>
                    <a:gd name="connsiteY0" fmla="*/ 3076 h 172637"/>
                    <a:gd name="connsiteX1" fmla="*/ 169785 w 172613"/>
                    <a:gd name="connsiteY1" fmla="*/ 108770 h 172637"/>
                    <a:gd name="connsiteX2" fmla="*/ 169785 w 172613"/>
                    <a:gd name="connsiteY2" fmla="*/ 108770 h 172637"/>
                    <a:gd name="connsiteX3" fmla="*/ 64091 w 172613"/>
                    <a:gd name="connsiteY3" fmla="*/ 169797 h 172637"/>
                    <a:gd name="connsiteX4" fmla="*/ 64091 w 172613"/>
                    <a:gd name="connsiteY4" fmla="*/ 169797 h 172637"/>
                    <a:gd name="connsiteX5" fmla="*/ 3064 w 172613"/>
                    <a:gd name="connsiteY5" fmla="*/ 64104 h 172637"/>
                    <a:gd name="connsiteX6" fmla="*/ 108758 w 172613"/>
                    <a:gd name="connsiteY6" fmla="*/ 3076 h 17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13" h="172637">
                      <a:moveTo>
                        <a:pt x="108758" y="3076"/>
                      </a:moveTo>
                      <a:cubicBezTo>
                        <a:pt x="154804" y="15433"/>
                        <a:pt x="182074" y="62723"/>
                        <a:pt x="169785" y="108770"/>
                      </a:cubicBezTo>
                      <a:lnTo>
                        <a:pt x="169785" y="108770"/>
                      </a:lnTo>
                      <a:cubicBezTo>
                        <a:pt x="157428" y="154817"/>
                        <a:pt x="110138" y="182086"/>
                        <a:pt x="64091" y="169797"/>
                      </a:cubicBezTo>
                      <a:lnTo>
                        <a:pt x="64091" y="169797"/>
                      </a:lnTo>
                      <a:cubicBezTo>
                        <a:pt x="18044" y="157440"/>
                        <a:pt x="-9225" y="110151"/>
                        <a:pt x="3064" y="64104"/>
                      </a:cubicBezTo>
                      <a:cubicBezTo>
                        <a:pt x="15421" y="18057"/>
                        <a:pt x="62780" y="-9281"/>
                        <a:pt x="108758" y="3076"/>
                      </a:cubicBezTo>
                      <a:close/>
                    </a:path>
                  </a:pathLst>
                </a:custGeom>
                <a:solidFill>
                  <a:srgbClr val="E6A7E9"/>
                </a:solidFill>
                <a:ln w="6856"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B4D40D2-CE30-113C-090D-16AFFE76A1A3}"/>
                    </a:ext>
                  </a:extLst>
                </p:cNvPr>
                <p:cNvSpPr/>
                <p:nvPr/>
              </p:nvSpPr>
              <p:spPr>
                <a:xfrm>
                  <a:off x="6626699" y="3296848"/>
                  <a:ext cx="172613" cy="172613"/>
                </a:xfrm>
                <a:custGeom>
                  <a:avLst/>
                  <a:gdLst>
                    <a:gd name="connsiteX0" fmla="*/ 108715 w 172613"/>
                    <a:gd name="connsiteY0" fmla="*/ 3041 h 172613"/>
                    <a:gd name="connsiteX1" fmla="*/ 169742 w 172613"/>
                    <a:gd name="connsiteY1" fmla="*/ 108735 h 172613"/>
                    <a:gd name="connsiteX2" fmla="*/ 169742 w 172613"/>
                    <a:gd name="connsiteY2" fmla="*/ 108735 h 172613"/>
                    <a:gd name="connsiteX3" fmla="*/ 64049 w 172613"/>
                    <a:gd name="connsiteY3" fmla="*/ 169762 h 172613"/>
                    <a:gd name="connsiteX4" fmla="*/ 64049 w 172613"/>
                    <a:gd name="connsiteY4" fmla="*/ 169762 h 172613"/>
                    <a:gd name="connsiteX5" fmla="*/ 3021 w 172613"/>
                    <a:gd name="connsiteY5" fmla="*/ 64069 h 172613"/>
                    <a:gd name="connsiteX6" fmla="*/ 3021 w 172613"/>
                    <a:gd name="connsiteY6" fmla="*/ 64069 h 172613"/>
                    <a:gd name="connsiteX7" fmla="*/ 108715 w 172613"/>
                    <a:gd name="connsiteY7" fmla="*/ 3041 h 172613"/>
                    <a:gd name="connsiteX8" fmla="*/ 108715 w 172613"/>
                    <a:gd name="connsiteY8" fmla="*/ 3041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108715" y="3041"/>
                      </a:moveTo>
                      <a:cubicBezTo>
                        <a:pt x="154762" y="15398"/>
                        <a:pt x="182031" y="62688"/>
                        <a:pt x="169742" y="108735"/>
                      </a:cubicBezTo>
                      <a:lnTo>
                        <a:pt x="169742" y="108735"/>
                      </a:lnTo>
                      <a:cubicBezTo>
                        <a:pt x="157385" y="154782"/>
                        <a:pt x="110095" y="182051"/>
                        <a:pt x="64049" y="169762"/>
                      </a:cubicBezTo>
                      <a:lnTo>
                        <a:pt x="64049" y="169762"/>
                      </a:lnTo>
                      <a:cubicBezTo>
                        <a:pt x="18002" y="157405"/>
                        <a:pt x="-9267" y="110115"/>
                        <a:pt x="3021" y="64069"/>
                      </a:cubicBezTo>
                      <a:lnTo>
                        <a:pt x="3021" y="64069"/>
                      </a:lnTo>
                      <a:cubicBezTo>
                        <a:pt x="15378" y="18022"/>
                        <a:pt x="62668" y="-9247"/>
                        <a:pt x="108715" y="3041"/>
                      </a:cubicBezTo>
                      <a:lnTo>
                        <a:pt x="108715" y="3041"/>
                      </a:lnTo>
                      <a:close/>
                    </a:path>
                  </a:pathLst>
                </a:custGeom>
                <a:solidFill>
                  <a:srgbClr val="E6A7E9"/>
                </a:solidFill>
                <a:ln w="6856" cap="flat">
                  <a:noFill/>
                  <a:prstDash val="solid"/>
                  <a:miter/>
                </a:ln>
              </p:spPr>
              <p:txBody>
                <a:bodyPr rtlCol="0" anchor="ctr"/>
                <a:lstStyle/>
                <a:p>
                  <a:endParaRPr lang="en-US"/>
                </a:p>
              </p:txBody>
            </p:sp>
          </p:grpSp>
          <p:sp>
            <p:nvSpPr>
              <p:cNvPr id="36" name="Freeform: Shape 35">
                <a:extLst>
                  <a:ext uri="{FF2B5EF4-FFF2-40B4-BE49-F238E27FC236}">
                    <a16:creationId xmlns:a16="http://schemas.microsoft.com/office/drawing/2014/main" id="{0BA7E6E9-5465-93EB-6359-844402D68137}"/>
                  </a:ext>
                </a:extLst>
              </p:cNvPr>
              <p:cNvSpPr/>
              <p:nvPr/>
            </p:nvSpPr>
            <p:spPr>
              <a:xfrm>
                <a:off x="6644557" y="3211083"/>
                <a:ext cx="418564" cy="419737"/>
              </a:xfrm>
              <a:custGeom>
                <a:avLst/>
                <a:gdLst>
                  <a:gd name="connsiteX0" fmla="*/ 195330 w 418564"/>
                  <a:gd name="connsiteY0" fmla="*/ 101 h 419737"/>
                  <a:gd name="connsiteX1" fmla="*/ 173721 w 418564"/>
                  <a:gd name="connsiteY1" fmla="*/ 23849 h 419737"/>
                  <a:gd name="connsiteX2" fmla="*/ 174274 w 418564"/>
                  <a:gd name="connsiteY2" fmla="*/ 24263 h 419737"/>
                  <a:gd name="connsiteX3" fmla="*/ 173307 w 418564"/>
                  <a:gd name="connsiteY3" fmla="*/ 25920 h 419737"/>
                  <a:gd name="connsiteX4" fmla="*/ 204857 w 418564"/>
                  <a:gd name="connsiteY4" fmla="*/ 143764 h 419737"/>
                  <a:gd name="connsiteX5" fmla="*/ 204857 w 418564"/>
                  <a:gd name="connsiteY5" fmla="*/ 143764 h 419737"/>
                  <a:gd name="connsiteX6" fmla="*/ 322701 w 418564"/>
                  <a:gd name="connsiteY6" fmla="*/ 112215 h 419737"/>
                  <a:gd name="connsiteX7" fmla="*/ 322701 w 418564"/>
                  <a:gd name="connsiteY7" fmla="*/ 112215 h 419737"/>
                  <a:gd name="connsiteX8" fmla="*/ 332642 w 418564"/>
                  <a:gd name="connsiteY8" fmla="*/ 85774 h 419737"/>
                  <a:gd name="connsiteX9" fmla="*/ 272097 w 418564"/>
                  <a:gd name="connsiteY9" fmla="*/ 106968 h 419737"/>
                  <a:gd name="connsiteX10" fmla="*/ 300540 w 418564"/>
                  <a:gd name="connsiteY10" fmla="*/ 76109 h 419737"/>
                  <a:gd name="connsiteX11" fmla="*/ 333401 w 418564"/>
                  <a:gd name="connsiteY11" fmla="*/ 66651 h 419737"/>
                  <a:gd name="connsiteX12" fmla="*/ 326567 w 418564"/>
                  <a:gd name="connsiteY12" fmla="*/ 35378 h 419737"/>
                  <a:gd name="connsiteX13" fmla="*/ 284662 w 418564"/>
                  <a:gd name="connsiteY13" fmla="*/ 48564 h 419737"/>
                  <a:gd name="connsiteX14" fmla="*/ 240686 w 418564"/>
                  <a:gd name="connsiteY14" fmla="*/ 99581 h 419737"/>
                  <a:gd name="connsiteX15" fmla="*/ 237579 w 418564"/>
                  <a:gd name="connsiteY15" fmla="*/ 98131 h 419737"/>
                  <a:gd name="connsiteX16" fmla="*/ 237649 w 418564"/>
                  <a:gd name="connsiteY16" fmla="*/ 97441 h 419737"/>
                  <a:gd name="connsiteX17" fmla="*/ 237649 w 418564"/>
                  <a:gd name="connsiteY17" fmla="*/ 97441 h 419737"/>
                  <a:gd name="connsiteX18" fmla="*/ 237649 w 418564"/>
                  <a:gd name="connsiteY18" fmla="*/ 97441 h 419737"/>
                  <a:gd name="connsiteX19" fmla="*/ 237718 w 418564"/>
                  <a:gd name="connsiteY19" fmla="*/ 97027 h 419737"/>
                  <a:gd name="connsiteX20" fmla="*/ 237856 w 418564"/>
                  <a:gd name="connsiteY20" fmla="*/ 96129 h 419737"/>
                  <a:gd name="connsiteX21" fmla="*/ 237856 w 418564"/>
                  <a:gd name="connsiteY21" fmla="*/ 95784 h 419737"/>
                  <a:gd name="connsiteX22" fmla="*/ 237994 w 418564"/>
                  <a:gd name="connsiteY22" fmla="*/ 94818 h 419737"/>
                  <a:gd name="connsiteX23" fmla="*/ 237994 w 418564"/>
                  <a:gd name="connsiteY23" fmla="*/ 94749 h 419737"/>
                  <a:gd name="connsiteX24" fmla="*/ 237994 w 418564"/>
                  <a:gd name="connsiteY24" fmla="*/ 94749 h 419737"/>
                  <a:gd name="connsiteX25" fmla="*/ 238063 w 418564"/>
                  <a:gd name="connsiteY25" fmla="*/ 94334 h 419737"/>
                  <a:gd name="connsiteX26" fmla="*/ 238132 w 418564"/>
                  <a:gd name="connsiteY26" fmla="*/ 93437 h 419737"/>
                  <a:gd name="connsiteX27" fmla="*/ 238132 w 418564"/>
                  <a:gd name="connsiteY27" fmla="*/ 93368 h 419737"/>
                  <a:gd name="connsiteX28" fmla="*/ 238201 w 418564"/>
                  <a:gd name="connsiteY28" fmla="*/ 92954 h 419737"/>
                  <a:gd name="connsiteX29" fmla="*/ 238270 w 418564"/>
                  <a:gd name="connsiteY29" fmla="*/ 92056 h 419737"/>
                  <a:gd name="connsiteX30" fmla="*/ 238270 w 418564"/>
                  <a:gd name="connsiteY30" fmla="*/ 92125 h 419737"/>
                  <a:gd name="connsiteX31" fmla="*/ 238339 w 418564"/>
                  <a:gd name="connsiteY31" fmla="*/ 90814 h 419737"/>
                  <a:gd name="connsiteX32" fmla="*/ 238339 w 418564"/>
                  <a:gd name="connsiteY32" fmla="*/ 90814 h 419737"/>
                  <a:gd name="connsiteX33" fmla="*/ 238339 w 418564"/>
                  <a:gd name="connsiteY33" fmla="*/ 90676 h 419737"/>
                  <a:gd name="connsiteX34" fmla="*/ 238408 w 418564"/>
                  <a:gd name="connsiteY34" fmla="*/ 89502 h 419737"/>
                  <a:gd name="connsiteX35" fmla="*/ 238408 w 418564"/>
                  <a:gd name="connsiteY35" fmla="*/ 89502 h 419737"/>
                  <a:gd name="connsiteX36" fmla="*/ 238546 w 418564"/>
                  <a:gd name="connsiteY36" fmla="*/ 83772 h 419737"/>
                  <a:gd name="connsiteX37" fmla="*/ 238546 w 418564"/>
                  <a:gd name="connsiteY37" fmla="*/ 83772 h 419737"/>
                  <a:gd name="connsiteX38" fmla="*/ 238546 w 418564"/>
                  <a:gd name="connsiteY38" fmla="*/ 82736 h 419737"/>
                  <a:gd name="connsiteX39" fmla="*/ 238546 w 418564"/>
                  <a:gd name="connsiteY39" fmla="*/ 82667 h 419737"/>
                  <a:gd name="connsiteX40" fmla="*/ 238546 w 418564"/>
                  <a:gd name="connsiteY40" fmla="*/ 82322 h 419737"/>
                  <a:gd name="connsiteX41" fmla="*/ 238546 w 418564"/>
                  <a:gd name="connsiteY41" fmla="*/ 82322 h 419737"/>
                  <a:gd name="connsiteX42" fmla="*/ 238546 w 418564"/>
                  <a:gd name="connsiteY42" fmla="*/ 81356 h 419737"/>
                  <a:gd name="connsiteX43" fmla="*/ 238546 w 418564"/>
                  <a:gd name="connsiteY43" fmla="*/ 81356 h 419737"/>
                  <a:gd name="connsiteX44" fmla="*/ 238477 w 418564"/>
                  <a:gd name="connsiteY44" fmla="*/ 79699 h 419737"/>
                  <a:gd name="connsiteX45" fmla="*/ 238477 w 418564"/>
                  <a:gd name="connsiteY45" fmla="*/ 79147 h 419737"/>
                  <a:gd name="connsiteX46" fmla="*/ 238477 w 418564"/>
                  <a:gd name="connsiteY46" fmla="*/ 79078 h 419737"/>
                  <a:gd name="connsiteX47" fmla="*/ 238477 w 418564"/>
                  <a:gd name="connsiteY47" fmla="*/ 78801 h 419737"/>
                  <a:gd name="connsiteX48" fmla="*/ 238477 w 418564"/>
                  <a:gd name="connsiteY48" fmla="*/ 78732 h 419737"/>
                  <a:gd name="connsiteX49" fmla="*/ 238408 w 418564"/>
                  <a:gd name="connsiteY49" fmla="*/ 77904 h 419737"/>
                  <a:gd name="connsiteX50" fmla="*/ 238408 w 418564"/>
                  <a:gd name="connsiteY50" fmla="*/ 77904 h 419737"/>
                  <a:gd name="connsiteX51" fmla="*/ 238270 w 418564"/>
                  <a:gd name="connsiteY51" fmla="*/ 75764 h 419737"/>
                  <a:gd name="connsiteX52" fmla="*/ 238270 w 418564"/>
                  <a:gd name="connsiteY52" fmla="*/ 75695 h 419737"/>
                  <a:gd name="connsiteX53" fmla="*/ 238201 w 418564"/>
                  <a:gd name="connsiteY53" fmla="*/ 74728 h 419737"/>
                  <a:gd name="connsiteX54" fmla="*/ 238201 w 418564"/>
                  <a:gd name="connsiteY54" fmla="*/ 74728 h 419737"/>
                  <a:gd name="connsiteX55" fmla="*/ 238201 w 418564"/>
                  <a:gd name="connsiteY55" fmla="*/ 74383 h 419737"/>
                  <a:gd name="connsiteX56" fmla="*/ 238201 w 418564"/>
                  <a:gd name="connsiteY56" fmla="*/ 74314 h 419737"/>
                  <a:gd name="connsiteX57" fmla="*/ 238132 w 418564"/>
                  <a:gd name="connsiteY57" fmla="*/ 73348 h 419737"/>
                  <a:gd name="connsiteX58" fmla="*/ 238132 w 418564"/>
                  <a:gd name="connsiteY58" fmla="*/ 73279 h 419737"/>
                  <a:gd name="connsiteX59" fmla="*/ 238132 w 418564"/>
                  <a:gd name="connsiteY59" fmla="*/ 73002 h 419737"/>
                  <a:gd name="connsiteX60" fmla="*/ 238132 w 418564"/>
                  <a:gd name="connsiteY60" fmla="*/ 72933 h 419737"/>
                  <a:gd name="connsiteX61" fmla="*/ 237994 w 418564"/>
                  <a:gd name="connsiteY61" fmla="*/ 71967 h 419737"/>
                  <a:gd name="connsiteX62" fmla="*/ 237994 w 418564"/>
                  <a:gd name="connsiteY62" fmla="*/ 71967 h 419737"/>
                  <a:gd name="connsiteX63" fmla="*/ 237994 w 418564"/>
                  <a:gd name="connsiteY63" fmla="*/ 71691 h 419737"/>
                  <a:gd name="connsiteX64" fmla="*/ 237994 w 418564"/>
                  <a:gd name="connsiteY64" fmla="*/ 71691 h 419737"/>
                  <a:gd name="connsiteX65" fmla="*/ 237856 w 418564"/>
                  <a:gd name="connsiteY65" fmla="*/ 70724 h 419737"/>
                  <a:gd name="connsiteX66" fmla="*/ 237856 w 418564"/>
                  <a:gd name="connsiteY66" fmla="*/ 70655 h 419737"/>
                  <a:gd name="connsiteX67" fmla="*/ 237787 w 418564"/>
                  <a:gd name="connsiteY67" fmla="*/ 70379 h 419737"/>
                  <a:gd name="connsiteX68" fmla="*/ 237787 w 418564"/>
                  <a:gd name="connsiteY68" fmla="*/ 70310 h 419737"/>
                  <a:gd name="connsiteX69" fmla="*/ 237649 w 418564"/>
                  <a:gd name="connsiteY69" fmla="*/ 69343 h 419737"/>
                  <a:gd name="connsiteX70" fmla="*/ 237649 w 418564"/>
                  <a:gd name="connsiteY70" fmla="*/ 69274 h 419737"/>
                  <a:gd name="connsiteX71" fmla="*/ 237579 w 418564"/>
                  <a:gd name="connsiteY71" fmla="*/ 68929 h 419737"/>
                  <a:gd name="connsiteX72" fmla="*/ 237579 w 418564"/>
                  <a:gd name="connsiteY72" fmla="*/ 68860 h 419737"/>
                  <a:gd name="connsiteX73" fmla="*/ 237579 w 418564"/>
                  <a:gd name="connsiteY73" fmla="*/ 68653 h 419737"/>
                  <a:gd name="connsiteX74" fmla="*/ 237579 w 418564"/>
                  <a:gd name="connsiteY74" fmla="*/ 68584 h 419737"/>
                  <a:gd name="connsiteX75" fmla="*/ 237234 w 418564"/>
                  <a:gd name="connsiteY75" fmla="*/ 66306 h 419737"/>
                  <a:gd name="connsiteX76" fmla="*/ 237096 w 418564"/>
                  <a:gd name="connsiteY76" fmla="*/ 65339 h 419737"/>
                  <a:gd name="connsiteX77" fmla="*/ 237096 w 418564"/>
                  <a:gd name="connsiteY77" fmla="*/ 65270 h 419737"/>
                  <a:gd name="connsiteX78" fmla="*/ 237096 w 418564"/>
                  <a:gd name="connsiteY78" fmla="*/ 65270 h 419737"/>
                  <a:gd name="connsiteX79" fmla="*/ 236958 w 418564"/>
                  <a:gd name="connsiteY79" fmla="*/ 64580 h 419737"/>
                  <a:gd name="connsiteX80" fmla="*/ 236958 w 418564"/>
                  <a:gd name="connsiteY80" fmla="*/ 64511 h 419737"/>
                  <a:gd name="connsiteX81" fmla="*/ 236820 w 418564"/>
                  <a:gd name="connsiteY81" fmla="*/ 63683 h 419737"/>
                  <a:gd name="connsiteX82" fmla="*/ 236820 w 418564"/>
                  <a:gd name="connsiteY82" fmla="*/ 63614 h 419737"/>
                  <a:gd name="connsiteX83" fmla="*/ 236613 w 418564"/>
                  <a:gd name="connsiteY83" fmla="*/ 62716 h 419737"/>
                  <a:gd name="connsiteX84" fmla="*/ 236613 w 418564"/>
                  <a:gd name="connsiteY84" fmla="*/ 62716 h 419737"/>
                  <a:gd name="connsiteX85" fmla="*/ 236544 w 418564"/>
                  <a:gd name="connsiteY85" fmla="*/ 62371 h 419737"/>
                  <a:gd name="connsiteX86" fmla="*/ 236544 w 418564"/>
                  <a:gd name="connsiteY86" fmla="*/ 62233 h 419737"/>
                  <a:gd name="connsiteX87" fmla="*/ 236475 w 418564"/>
                  <a:gd name="connsiteY87" fmla="*/ 62095 h 419737"/>
                  <a:gd name="connsiteX88" fmla="*/ 236475 w 418564"/>
                  <a:gd name="connsiteY88" fmla="*/ 61957 h 419737"/>
                  <a:gd name="connsiteX89" fmla="*/ 235992 w 418564"/>
                  <a:gd name="connsiteY89" fmla="*/ 59678 h 419737"/>
                  <a:gd name="connsiteX90" fmla="*/ 235992 w 418564"/>
                  <a:gd name="connsiteY90" fmla="*/ 59609 h 419737"/>
                  <a:gd name="connsiteX91" fmla="*/ 235785 w 418564"/>
                  <a:gd name="connsiteY91" fmla="*/ 58712 h 419737"/>
                  <a:gd name="connsiteX92" fmla="*/ 235785 w 418564"/>
                  <a:gd name="connsiteY92" fmla="*/ 58712 h 419737"/>
                  <a:gd name="connsiteX93" fmla="*/ 235715 w 418564"/>
                  <a:gd name="connsiteY93" fmla="*/ 58367 h 419737"/>
                  <a:gd name="connsiteX94" fmla="*/ 235715 w 418564"/>
                  <a:gd name="connsiteY94" fmla="*/ 58367 h 419737"/>
                  <a:gd name="connsiteX95" fmla="*/ 235439 w 418564"/>
                  <a:gd name="connsiteY95" fmla="*/ 57400 h 419737"/>
                  <a:gd name="connsiteX96" fmla="*/ 235439 w 418564"/>
                  <a:gd name="connsiteY96" fmla="*/ 57400 h 419737"/>
                  <a:gd name="connsiteX97" fmla="*/ 235370 w 418564"/>
                  <a:gd name="connsiteY97" fmla="*/ 57055 h 419737"/>
                  <a:gd name="connsiteX98" fmla="*/ 235301 w 418564"/>
                  <a:gd name="connsiteY98" fmla="*/ 56848 h 419737"/>
                  <a:gd name="connsiteX99" fmla="*/ 235301 w 418564"/>
                  <a:gd name="connsiteY99" fmla="*/ 56848 h 419737"/>
                  <a:gd name="connsiteX100" fmla="*/ 235301 w 418564"/>
                  <a:gd name="connsiteY100" fmla="*/ 56848 h 419737"/>
                  <a:gd name="connsiteX101" fmla="*/ 233852 w 418564"/>
                  <a:gd name="connsiteY101" fmla="*/ 51946 h 419737"/>
                  <a:gd name="connsiteX102" fmla="*/ 233852 w 418564"/>
                  <a:gd name="connsiteY102" fmla="*/ 51946 h 419737"/>
                  <a:gd name="connsiteX103" fmla="*/ 233506 w 418564"/>
                  <a:gd name="connsiteY103" fmla="*/ 50980 h 419737"/>
                  <a:gd name="connsiteX104" fmla="*/ 233506 w 418564"/>
                  <a:gd name="connsiteY104" fmla="*/ 50980 h 419737"/>
                  <a:gd name="connsiteX105" fmla="*/ 225222 w 418564"/>
                  <a:gd name="connsiteY105" fmla="*/ 32616 h 419737"/>
                  <a:gd name="connsiteX106" fmla="*/ 195330 w 418564"/>
                  <a:gd name="connsiteY106" fmla="*/ 101 h 419737"/>
                  <a:gd name="connsiteX107" fmla="*/ 195330 w 418564"/>
                  <a:gd name="connsiteY107" fmla="*/ 101 h 419737"/>
                  <a:gd name="connsiteX108" fmla="*/ 191878 w 418564"/>
                  <a:gd name="connsiteY108" fmla="*/ 40072 h 419737"/>
                  <a:gd name="connsiteX109" fmla="*/ 197539 w 418564"/>
                  <a:gd name="connsiteY109" fmla="*/ 48357 h 419737"/>
                  <a:gd name="connsiteX110" fmla="*/ 203269 w 418564"/>
                  <a:gd name="connsiteY110" fmla="*/ 60990 h 419737"/>
                  <a:gd name="connsiteX111" fmla="*/ 203476 w 418564"/>
                  <a:gd name="connsiteY111" fmla="*/ 61611 h 419737"/>
                  <a:gd name="connsiteX112" fmla="*/ 203476 w 418564"/>
                  <a:gd name="connsiteY112" fmla="*/ 61611 h 419737"/>
                  <a:gd name="connsiteX113" fmla="*/ 204511 w 418564"/>
                  <a:gd name="connsiteY113" fmla="*/ 64994 h 419737"/>
                  <a:gd name="connsiteX114" fmla="*/ 204580 w 418564"/>
                  <a:gd name="connsiteY114" fmla="*/ 65132 h 419737"/>
                  <a:gd name="connsiteX115" fmla="*/ 204580 w 418564"/>
                  <a:gd name="connsiteY115" fmla="*/ 65132 h 419737"/>
                  <a:gd name="connsiteX116" fmla="*/ 204580 w 418564"/>
                  <a:gd name="connsiteY116" fmla="*/ 65201 h 419737"/>
                  <a:gd name="connsiteX117" fmla="*/ 204649 w 418564"/>
                  <a:gd name="connsiteY117" fmla="*/ 65339 h 419737"/>
                  <a:gd name="connsiteX118" fmla="*/ 204857 w 418564"/>
                  <a:gd name="connsiteY118" fmla="*/ 66030 h 419737"/>
                  <a:gd name="connsiteX119" fmla="*/ 204926 w 418564"/>
                  <a:gd name="connsiteY119" fmla="*/ 66237 h 419737"/>
                  <a:gd name="connsiteX120" fmla="*/ 204926 w 418564"/>
                  <a:gd name="connsiteY120" fmla="*/ 66306 h 419737"/>
                  <a:gd name="connsiteX121" fmla="*/ 205064 w 418564"/>
                  <a:gd name="connsiteY121" fmla="*/ 66996 h 419737"/>
                  <a:gd name="connsiteX122" fmla="*/ 205409 w 418564"/>
                  <a:gd name="connsiteY122" fmla="*/ 68584 h 419737"/>
                  <a:gd name="connsiteX123" fmla="*/ 205409 w 418564"/>
                  <a:gd name="connsiteY123" fmla="*/ 68722 h 419737"/>
                  <a:gd name="connsiteX124" fmla="*/ 205409 w 418564"/>
                  <a:gd name="connsiteY124" fmla="*/ 68722 h 419737"/>
                  <a:gd name="connsiteX125" fmla="*/ 205409 w 418564"/>
                  <a:gd name="connsiteY125" fmla="*/ 68860 h 419737"/>
                  <a:gd name="connsiteX126" fmla="*/ 205409 w 418564"/>
                  <a:gd name="connsiteY126" fmla="*/ 68860 h 419737"/>
                  <a:gd name="connsiteX127" fmla="*/ 205409 w 418564"/>
                  <a:gd name="connsiteY127" fmla="*/ 68929 h 419737"/>
                  <a:gd name="connsiteX128" fmla="*/ 205409 w 418564"/>
                  <a:gd name="connsiteY128" fmla="*/ 68929 h 419737"/>
                  <a:gd name="connsiteX129" fmla="*/ 205547 w 418564"/>
                  <a:gd name="connsiteY129" fmla="*/ 69620 h 419737"/>
                  <a:gd name="connsiteX130" fmla="*/ 205547 w 418564"/>
                  <a:gd name="connsiteY130" fmla="*/ 69689 h 419737"/>
                  <a:gd name="connsiteX131" fmla="*/ 205685 w 418564"/>
                  <a:gd name="connsiteY131" fmla="*/ 70310 h 419737"/>
                  <a:gd name="connsiteX132" fmla="*/ 205754 w 418564"/>
                  <a:gd name="connsiteY132" fmla="*/ 70724 h 419737"/>
                  <a:gd name="connsiteX133" fmla="*/ 205754 w 418564"/>
                  <a:gd name="connsiteY133" fmla="*/ 70724 h 419737"/>
                  <a:gd name="connsiteX134" fmla="*/ 205754 w 418564"/>
                  <a:gd name="connsiteY134" fmla="*/ 70793 h 419737"/>
                  <a:gd name="connsiteX135" fmla="*/ 205754 w 418564"/>
                  <a:gd name="connsiteY135" fmla="*/ 70862 h 419737"/>
                  <a:gd name="connsiteX136" fmla="*/ 191878 w 418564"/>
                  <a:gd name="connsiteY136" fmla="*/ 40072 h 419737"/>
                  <a:gd name="connsiteX137" fmla="*/ 191878 w 418564"/>
                  <a:gd name="connsiteY137" fmla="*/ 40072 h 419737"/>
                  <a:gd name="connsiteX138" fmla="*/ 67889 w 418564"/>
                  <a:gd name="connsiteY138" fmla="*/ 85912 h 419737"/>
                  <a:gd name="connsiteX139" fmla="*/ 66163 w 418564"/>
                  <a:gd name="connsiteY139" fmla="*/ 85912 h 419737"/>
                  <a:gd name="connsiteX140" fmla="*/ 65680 w 418564"/>
                  <a:gd name="connsiteY140" fmla="*/ 85912 h 419737"/>
                  <a:gd name="connsiteX141" fmla="*/ 64645 w 418564"/>
                  <a:gd name="connsiteY141" fmla="*/ 85981 h 419737"/>
                  <a:gd name="connsiteX142" fmla="*/ 64438 w 418564"/>
                  <a:gd name="connsiteY142" fmla="*/ 85981 h 419737"/>
                  <a:gd name="connsiteX143" fmla="*/ 63747 w 418564"/>
                  <a:gd name="connsiteY143" fmla="*/ 86050 h 419737"/>
                  <a:gd name="connsiteX144" fmla="*/ 63471 w 418564"/>
                  <a:gd name="connsiteY144" fmla="*/ 86050 h 419737"/>
                  <a:gd name="connsiteX145" fmla="*/ 62850 w 418564"/>
                  <a:gd name="connsiteY145" fmla="*/ 86119 h 419737"/>
                  <a:gd name="connsiteX146" fmla="*/ 62781 w 418564"/>
                  <a:gd name="connsiteY146" fmla="*/ 86119 h 419737"/>
                  <a:gd name="connsiteX147" fmla="*/ 62781 w 418564"/>
                  <a:gd name="connsiteY147" fmla="*/ 86119 h 419737"/>
                  <a:gd name="connsiteX148" fmla="*/ 34821 w 418564"/>
                  <a:gd name="connsiteY148" fmla="*/ 92816 h 419737"/>
                  <a:gd name="connsiteX149" fmla="*/ 34821 w 418564"/>
                  <a:gd name="connsiteY149" fmla="*/ 92816 h 419737"/>
                  <a:gd name="connsiteX150" fmla="*/ 35097 w 418564"/>
                  <a:gd name="connsiteY150" fmla="*/ 95163 h 419737"/>
                  <a:gd name="connsiteX151" fmla="*/ 35097 w 418564"/>
                  <a:gd name="connsiteY151" fmla="*/ 95370 h 419737"/>
                  <a:gd name="connsiteX152" fmla="*/ 35097 w 418564"/>
                  <a:gd name="connsiteY152" fmla="*/ 95439 h 419737"/>
                  <a:gd name="connsiteX153" fmla="*/ 35097 w 418564"/>
                  <a:gd name="connsiteY153" fmla="*/ 95646 h 419737"/>
                  <a:gd name="connsiteX154" fmla="*/ 35097 w 418564"/>
                  <a:gd name="connsiteY154" fmla="*/ 95715 h 419737"/>
                  <a:gd name="connsiteX155" fmla="*/ 35235 w 418564"/>
                  <a:gd name="connsiteY155" fmla="*/ 96751 h 419737"/>
                  <a:gd name="connsiteX156" fmla="*/ 35581 w 418564"/>
                  <a:gd name="connsiteY156" fmla="*/ 99029 h 419737"/>
                  <a:gd name="connsiteX157" fmla="*/ 35581 w 418564"/>
                  <a:gd name="connsiteY157" fmla="*/ 99098 h 419737"/>
                  <a:gd name="connsiteX158" fmla="*/ 35650 w 418564"/>
                  <a:gd name="connsiteY158" fmla="*/ 99443 h 419737"/>
                  <a:gd name="connsiteX159" fmla="*/ 35719 w 418564"/>
                  <a:gd name="connsiteY159" fmla="*/ 99719 h 419737"/>
                  <a:gd name="connsiteX160" fmla="*/ 35857 w 418564"/>
                  <a:gd name="connsiteY160" fmla="*/ 100755 h 419737"/>
                  <a:gd name="connsiteX161" fmla="*/ 35995 w 418564"/>
                  <a:gd name="connsiteY161" fmla="*/ 101445 h 419737"/>
                  <a:gd name="connsiteX162" fmla="*/ 35995 w 418564"/>
                  <a:gd name="connsiteY162" fmla="*/ 101445 h 419737"/>
                  <a:gd name="connsiteX163" fmla="*/ 36340 w 418564"/>
                  <a:gd name="connsiteY163" fmla="*/ 103378 h 419737"/>
                  <a:gd name="connsiteX164" fmla="*/ 36478 w 418564"/>
                  <a:gd name="connsiteY164" fmla="*/ 103930 h 419737"/>
                  <a:gd name="connsiteX165" fmla="*/ 36478 w 418564"/>
                  <a:gd name="connsiteY165" fmla="*/ 103999 h 419737"/>
                  <a:gd name="connsiteX166" fmla="*/ 36616 w 418564"/>
                  <a:gd name="connsiteY166" fmla="*/ 104690 h 419737"/>
                  <a:gd name="connsiteX167" fmla="*/ 36616 w 418564"/>
                  <a:gd name="connsiteY167" fmla="*/ 104759 h 419737"/>
                  <a:gd name="connsiteX168" fmla="*/ 36823 w 418564"/>
                  <a:gd name="connsiteY168" fmla="*/ 105794 h 419737"/>
                  <a:gd name="connsiteX169" fmla="*/ 36823 w 418564"/>
                  <a:gd name="connsiteY169" fmla="*/ 105863 h 419737"/>
                  <a:gd name="connsiteX170" fmla="*/ 36823 w 418564"/>
                  <a:gd name="connsiteY170" fmla="*/ 106001 h 419737"/>
                  <a:gd name="connsiteX171" fmla="*/ 36823 w 418564"/>
                  <a:gd name="connsiteY171" fmla="*/ 106071 h 419737"/>
                  <a:gd name="connsiteX172" fmla="*/ 36892 w 418564"/>
                  <a:gd name="connsiteY172" fmla="*/ 106209 h 419737"/>
                  <a:gd name="connsiteX173" fmla="*/ 37099 w 418564"/>
                  <a:gd name="connsiteY173" fmla="*/ 107175 h 419737"/>
                  <a:gd name="connsiteX174" fmla="*/ 37099 w 418564"/>
                  <a:gd name="connsiteY174" fmla="*/ 107175 h 419737"/>
                  <a:gd name="connsiteX175" fmla="*/ 37376 w 418564"/>
                  <a:gd name="connsiteY175" fmla="*/ 108211 h 419737"/>
                  <a:gd name="connsiteX176" fmla="*/ 37445 w 418564"/>
                  <a:gd name="connsiteY176" fmla="*/ 108625 h 419737"/>
                  <a:gd name="connsiteX177" fmla="*/ 37514 w 418564"/>
                  <a:gd name="connsiteY177" fmla="*/ 108832 h 419737"/>
                  <a:gd name="connsiteX178" fmla="*/ 37583 w 418564"/>
                  <a:gd name="connsiteY178" fmla="*/ 109039 h 419737"/>
                  <a:gd name="connsiteX179" fmla="*/ 37859 w 418564"/>
                  <a:gd name="connsiteY179" fmla="*/ 110075 h 419737"/>
                  <a:gd name="connsiteX180" fmla="*/ 37859 w 418564"/>
                  <a:gd name="connsiteY180" fmla="*/ 110075 h 419737"/>
                  <a:gd name="connsiteX181" fmla="*/ 37859 w 418564"/>
                  <a:gd name="connsiteY181" fmla="*/ 110144 h 419737"/>
                  <a:gd name="connsiteX182" fmla="*/ 38135 w 418564"/>
                  <a:gd name="connsiteY182" fmla="*/ 111110 h 419737"/>
                  <a:gd name="connsiteX183" fmla="*/ 39170 w 418564"/>
                  <a:gd name="connsiteY183" fmla="*/ 114631 h 419737"/>
                  <a:gd name="connsiteX184" fmla="*/ 39309 w 418564"/>
                  <a:gd name="connsiteY184" fmla="*/ 115114 h 419737"/>
                  <a:gd name="connsiteX185" fmla="*/ 39309 w 418564"/>
                  <a:gd name="connsiteY185" fmla="*/ 115183 h 419737"/>
                  <a:gd name="connsiteX186" fmla="*/ 39447 w 418564"/>
                  <a:gd name="connsiteY186" fmla="*/ 115597 h 419737"/>
                  <a:gd name="connsiteX187" fmla="*/ 39723 w 418564"/>
                  <a:gd name="connsiteY187" fmla="*/ 116357 h 419737"/>
                  <a:gd name="connsiteX188" fmla="*/ 39723 w 418564"/>
                  <a:gd name="connsiteY188" fmla="*/ 116426 h 419737"/>
                  <a:gd name="connsiteX189" fmla="*/ 39792 w 418564"/>
                  <a:gd name="connsiteY189" fmla="*/ 116564 h 419737"/>
                  <a:gd name="connsiteX190" fmla="*/ 40137 w 418564"/>
                  <a:gd name="connsiteY190" fmla="*/ 117530 h 419737"/>
                  <a:gd name="connsiteX191" fmla="*/ 41380 w 418564"/>
                  <a:gd name="connsiteY191" fmla="*/ 120844 h 419737"/>
                  <a:gd name="connsiteX192" fmla="*/ 41656 w 418564"/>
                  <a:gd name="connsiteY192" fmla="*/ 121535 h 419737"/>
                  <a:gd name="connsiteX193" fmla="*/ 41656 w 418564"/>
                  <a:gd name="connsiteY193" fmla="*/ 121535 h 419737"/>
                  <a:gd name="connsiteX194" fmla="*/ 41794 w 418564"/>
                  <a:gd name="connsiteY194" fmla="*/ 121880 h 419737"/>
                  <a:gd name="connsiteX195" fmla="*/ 41794 w 418564"/>
                  <a:gd name="connsiteY195" fmla="*/ 121949 h 419737"/>
                  <a:gd name="connsiteX196" fmla="*/ 42070 w 418564"/>
                  <a:gd name="connsiteY196" fmla="*/ 122570 h 419737"/>
                  <a:gd name="connsiteX197" fmla="*/ 42070 w 418564"/>
                  <a:gd name="connsiteY197" fmla="*/ 122570 h 419737"/>
                  <a:gd name="connsiteX198" fmla="*/ 42070 w 418564"/>
                  <a:gd name="connsiteY198" fmla="*/ 122639 h 419737"/>
                  <a:gd name="connsiteX199" fmla="*/ 42346 w 418564"/>
                  <a:gd name="connsiteY199" fmla="*/ 123260 h 419737"/>
                  <a:gd name="connsiteX200" fmla="*/ 42553 w 418564"/>
                  <a:gd name="connsiteY200" fmla="*/ 123675 h 419737"/>
                  <a:gd name="connsiteX201" fmla="*/ 42622 w 418564"/>
                  <a:gd name="connsiteY201" fmla="*/ 123813 h 419737"/>
                  <a:gd name="connsiteX202" fmla="*/ 42967 w 418564"/>
                  <a:gd name="connsiteY202" fmla="*/ 124572 h 419737"/>
                  <a:gd name="connsiteX203" fmla="*/ 43244 w 418564"/>
                  <a:gd name="connsiteY203" fmla="*/ 125193 h 419737"/>
                  <a:gd name="connsiteX204" fmla="*/ 43382 w 418564"/>
                  <a:gd name="connsiteY204" fmla="*/ 125401 h 419737"/>
                  <a:gd name="connsiteX205" fmla="*/ 43382 w 418564"/>
                  <a:gd name="connsiteY205" fmla="*/ 125470 h 419737"/>
                  <a:gd name="connsiteX206" fmla="*/ 43727 w 418564"/>
                  <a:gd name="connsiteY206" fmla="*/ 126229 h 419737"/>
                  <a:gd name="connsiteX207" fmla="*/ 44072 w 418564"/>
                  <a:gd name="connsiteY207" fmla="*/ 126919 h 419737"/>
                  <a:gd name="connsiteX208" fmla="*/ 44072 w 418564"/>
                  <a:gd name="connsiteY208" fmla="*/ 126919 h 419737"/>
                  <a:gd name="connsiteX209" fmla="*/ 44969 w 418564"/>
                  <a:gd name="connsiteY209" fmla="*/ 128714 h 419737"/>
                  <a:gd name="connsiteX210" fmla="*/ 45246 w 418564"/>
                  <a:gd name="connsiteY210" fmla="*/ 129267 h 419737"/>
                  <a:gd name="connsiteX211" fmla="*/ 45246 w 418564"/>
                  <a:gd name="connsiteY211" fmla="*/ 129267 h 419737"/>
                  <a:gd name="connsiteX212" fmla="*/ 45522 w 418564"/>
                  <a:gd name="connsiteY212" fmla="*/ 129750 h 419737"/>
                  <a:gd name="connsiteX213" fmla="*/ 45591 w 418564"/>
                  <a:gd name="connsiteY213" fmla="*/ 129819 h 419737"/>
                  <a:gd name="connsiteX214" fmla="*/ 45729 w 418564"/>
                  <a:gd name="connsiteY214" fmla="*/ 130026 h 419737"/>
                  <a:gd name="connsiteX215" fmla="*/ 46143 w 418564"/>
                  <a:gd name="connsiteY215" fmla="*/ 130854 h 419737"/>
                  <a:gd name="connsiteX216" fmla="*/ 46143 w 418564"/>
                  <a:gd name="connsiteY216" fmla="*/ 130854 h 419737"/>
                  <a:gd name="connsiteX217" fmla="*/ 46281 w 418564"/>
                  <a:gd name="connsiteY217" fmla="*/ 131131 h 419737"/>
                  <a:gd name="connsiteX218" fmla="*/ 46350 w 418564"/>
                  <a:gd name="connsiteY218" fmla="*/ 131200 h 419737"/>
                  <a:gd name="connsiteX219" fmla="*/ 46833 w 418564"/>
                  <a:gd name="connsiteY219" fmla="*/ 132097 h 419737"/>
                  <a:gd name="connsiteX220" fmla="*/ 47455 w 418564"/>
                  <a:gd name="connsiteY220" fmla="*/ 133202 h 419737"/>
                  <a:gd name="connsiteX221" fmla="*/ 47524 w 418564"/>
                  <a:gd name="connsiteY221" fmla="*/ 133340 h 419737"/>
                  <a:gd name="connsiteX222" fmla="*/ 47593 w 418564"/>
                  <a:gd name="connsiteY222" fmla="*/ 133409 h 419737"/>
                  <a:gd name="connsiteX223" fmla="*/ 48007 w 418564"/>
                  <a:gd name="connsiteY223" fmla="*/ 134168 h 419737"/>
                  <a:gd name="connsiteX224" fmla="*/ 48007 w 418564"/>
                  <a:gd name="connsiteY224" fmla="*/ 134237 h 419737"/>
                  <a:gd name="connsiteX225" fmla="*/ 48007 w 418564"/>
                  <a:gd name="connsiteY225" fmla="*/ 134237 h 419737"/>
                  <a:gd name="connsiteX226" fmla="*/ 48007 w 418564"/>
                  <a:gd name="connsiteY226" fmla="*/ 134237 h 419737"/>
                  <a:gd name="connsiteX227" fmla="*/ 48076 w 418564"/>
                  <a:gd name="connsiteY227" fmla="*/ 134375 h 419737"/>
                  <a:gd name="connsiteX228" fmla="*/ 48076 w 418564"/>
                  <a:gd name="connsiteY228" fmla="*/ 134375 h 419737"/>
                  <a:gd name="connsiteX229" fmla="*/ 48214 w 418564"/>
                  <a:gd name="connsiteY229" fmla="*/ 134651 h 419737"/>
                  <a:gd name="connsiteX230" fmla="*/ 48214 w 418564"/>
                  <a:gd name="connsiteY230" fmla="*/ 134720 h 419737"/>
                  <a:gd name="connsiteX231" fmla="*/ 48905 w 418564"/>
                  <a:gd name="connsiteY231" fmla="*/ 135894 h 419737"/>
                  <a:gd name="connsiteX232" fmla="*/ 48974 w 418564"/>
                  <a:gd name="connsiteY232" fmla="*/ 135963 h 419737"/>
                  <a:gd name="connsiteX233" fmla="*/ 49250 w 418564"/>
                  <a:gd name="connsiteY233" fmla="*/ 136377 h 419737"/>
                  <a:gd name="connsiteX234" fmla="*/ 49595 w 418564"/>
                  <a:gd name="connsiteY234" fmla="*/ 136999 h 419737"/>
                  <a:gd name="connsiteX235" fmla="*/ 49595 w 418564"/>
                  <a:gd name="connsiteY235" fmla="*/ 137068 h 419737"/>
                  <a:gd name="connsiteX236" fmla="*/ 49802 w 418564"/>
                  <a:gd name="connsiteY236" fmla="*/ 137413 h 419737"/>
                  <a:gd name="connsiteX237" fmla="*/ 50285 w 418564"/>
                  <a:gd name="connsiteY237" fmla="*/ 138172 h 419737"/>
                  <a:gd name="connsiteX238" fmla="*/ 50285 w 418564"/>
                  <a:gd name="connsiteY238" fmla="*/ 138172 h 419737"/>
                  <a:gd name="connsiteX239" fmla="*/ 50354 w 418564"/>
                  <a:gd name="connsiteY239" fmla="*/ 138241 h 419737"/>
                  <a:gd name="connsiteX240" fmla="*/ 51045 w 418564"/>
                  <a:gd name="connsiteY240" fmla="*/ 139277 h 419737"/>
                  <a:gd name="connsiteX241" fmla="*/ 51321 w 418564"/>
                  <a:gd name="connsiteY241" fmla="*/ 139691 h 419737"/>
                  <a:gd name="connsiteX242" fmla="*/ 51321 w 418564"/>
                  <a:gd name="connsiteY242" fmla="*/ 139691 h 419737"/>
                  <a:gd name="connsiteX243" fmla="*/ 51804 w 418564"/>
                  <a:gd name="connsiteY243" fmla="*/ 140381 h 419737"/>
                  <a:gd name="connsiteX244" fmla="*/ 52011 w 418564"/>
                  <a:gd name="connsiteY244" fmla="*/ 140658 h 419737"/>
                  <a:gd name="connsiteX245" fmla="*/ 52149 w 418564"/>
                  <a:gd name="connsiteY245" fmla="*/ 140796 h 419737"/>
                  <a:gd name="connsiteX246" fmla="*/ 52632 w 418564"/>
                  <a:gd name="connsiteY246" fmla="*/ 141486 h 419737"/>
                  <a:gd name="connsiteX247" fmla="*/ 52632 w 418564"/>
                  <a:gd name="connsiteY247" fmla="*/ 141486 h 419737"/>
                  <a:gd name="connsiteX248" fmla="*/ 52909 w 418564"/>
                  <a:gd name="connsiteY248" fmla="*/ 141900 h 419737"/>
                  <a:gd name="connsiteX249" fmla="*/ 53392 w 418564"/>
                  <a:gd name="connsiteY249" fmla="*/ 142590 h 419737"/>
                  <a:gd name="connsiteX250" fmla="*/ 53392 w 418564"/>
                  <a:gd name="connsiteY250" fmla="*/ 142590 h 419737"/>
                  <a:gd name="connsiteX251" fmla="*/ 53461 w 418564"/>
                  <a:gd name="connsiteY251" fmla="*/ 142659 h 419737"/>
                  <a:gd name="connsiteX252" fmla="*/ 54220 w 418564"/>
                  <a:gd name="connsiteY252" fmla="*/ 143695 h 419737"/>
                  <a:gd name="connsiteX253" fmla="*/ 54220 w 418564"/>
                  <a:gd name="connsiteY253" fmla="*/ 143695 h 419737"/>
                  <a:gd name="connsiteX254" fmla="*/ 55049 w 418564"/>
                  <a:gd name="connsiteY254" fmla="*/ 144800 h 419737"/>
                  <a:gd name="connsiteX255" fmla="*/ 55049 w 418564"/>
                  <a:gd name="connsiteY255" fmla="*/ 144800 h 419737"/>
                  <a:gd name="connsiteX256" fmla="*/ 55601 w 418564"/>
                  <a:gd name="connsiteY256" fmla="*/ 145559 h 419737"/>
                  <a:gd name="connsiteX257" fmla="*/ 55808 w 418564"/>
                  <a:gd name="connsiteY257" fmla="*/ 145766 h 419737"/>
                  <a:gd name="connsiteX258" fmla="*/ 55877 w 418564"/>
                  <a:gd name="connsiteY258" fmla="*/ 145835 h 419737"/>
                  <a:gd name="connsiteX259" fmla="*/ 56153 w 418564"/>
                  <a:gd name="connsiteY259" fmla="*/ 146180 h 419737"/>
                  <a:gd name="connsiteX260" fmla="*/ 56706 w 418564"/>
                  <a:gd name="connsiteY260" fmla="*/ 146871 h 419737"/>
                  <a:gd name="connsiteX261" fmla="*/ 56706 w 418564"/>
                  <a:gd name="connsiteY261" fmla="*/ 146940 h 419737"/>
                  <a:gd name="connsiteX262" fmla="*/ 56775 w 418564"/>
                  <a:gd name="connsiteY262" fmla="*/ 147009 h 419737"/>
                  <a:gd name="connsiteX263" fmla="*/ 57534 w 418564"/>
                  <a:gd name="connsiteY263" fmla="*/ 147975 h 419737"/>
                  <a:gd name="connsiteX264" fmla="*/ 57741 w 418564"/>
                  <a:gd name="connsiteY264" fmla="*/ 148182 h 419737"/>
                  <a:gd name="connsiteX265" fmla="*/ 57879 w 418564"/>
                  <a:gd name="connsiteY265" fmla="*/ 148320 h 419737"/>
                  <a:gd name="connsiteX266" fmla="*/ 58431 w 418564"/>
                  <a:gd name="connsiteY266" fmla="*/ 149011 h 419737"/>
                  <a:gd name="connsiteX267" fmla="*/ 58431 w 418564"/>
                  <a:gd name="connsiteY267" fmla="*/ 149011 h 419737"/>
                  <a:gd name="connsiteX268" fmla="*/ 58431 w 418564"/>
                  <a:gd name="connsiteY268" fmla="*/ 149011 h 419737"/>
                  <a:gd name="connsiteX269" fmla="*/ 59329 w 418564"/>
                  <a:gd name="connsiteY269" fmla="*/ 150046 h 419737"/>
                  <a:gd name="connsiteX270" fmla="*/ 59329 w 418564"/>
                  <a:gd name="connsiteY270" fmla="*/ 150115 h 419737"/>
                  <a:gd name="connsiteX271" fmla="*/ 60157 w 418564"/>
                  <a:gd name="connsiteY271" fmla="*/ 151082 h 419737"/>
                  <a:gd name="connsiteX272" fmla="*/ 60295 w 418564"/>
                  <a:gd name="connsiteY272" fmla="*/ 151220 h 419737"/>
                  <a:gd name="connsiteX273" fmla="*/ 61055 w 418564"/>
                  <a:gd name="connsiteY273" fmla="*/ 152048 h 419737"/>
                  <a:gd name="connsiteX274" fmla="*/ 61262 w 418564"/>
                  <a:gd name="connsiteY274" fmla="*/ 152255 h 419737"/>
                  <a:gd name="connsiteX275" fmla="*/ 61400 w 418564"/>
                  <a:gd name="connsiteY275" fmla="*/ 152394 h 419737"/>
                  <a:gd name="connsiteX276" fmla="*/ 61952 w 418564"/>
                  <a:gd name="connsiteY276" fmla="*/ 153015 h 419737"/>
                  <a:gd name="connsiteX277" fmla="*/ 61952 w 418564"/>
                  <a:gd name="connsiteY277" fmla="*/ 153015 h 419737"/>
                  <a:gd name="connsiteX278" fmla="*/ 62850 w 418564"/>
                  <a:gd name="connsiteY278" fmla="*/ 153981 h 419737"/>
                  <a:gd name="connsiteX279" fmla="*/ 62850 w 418564"/>
                  <a:gd name="connsiteY279" fmla="*/ 153981 h 419737"/>
                  <a:gd name="connsiteX280" fmla="*/ 63747 w 418564"/>
                  <a:gd name="connsiteY280" fmla="*/ 154948 h 419737"/>
                  <a:gd name="connsiteX281" fmla="*/ 63885 w 418564"/>
                  <a:gd name="connsiteY281" fmla="*/ 155086 h 419737"/>
                  <a:gd name="connsiteX282" fmla="*/ 63885 w 418564"/>
                  <a:gd name="connsiteY282" fmla="*/ 155086 h 419737"/>
                  <a:gd name="connsiteX283" fmla="*/ 64645 w 418564"/>
                  <a:gd name="connsiteY283" fmla="*/ 155845 h 419737"/>
                  <a:gd name="connsiteX284" fmla="*/ 64645 w 418564"/>
                  <a:gd name="connsiteY284" fmla="*/ 155845 h 419737"/>
                  <a:gd name="connsiteX285" fmla="*/ 64714 w 418564"/>
                  <a:gd name="connsiteY285" fmla="*/ 155914 h 419737"/>
                  <a:gd name="connsiteX286" fmla="*/ 64714 w 418564"/>
                  <a:gd name="connsiteY286" fmla="*/ 155914 h 419737"/>
                  <a:gd name="connsiteX287" fmla="*/ 65473 w 418564"/>
                  <a:gd name="connsiteY287" fmla="*/ 156674 h 419737"/>
                  <a:gd name="connsiteX288" fmla="*/ 65680 w 418564"/>
                  <a:gd name="connsiteY288" fmla="*/ 156881 h 419737"/>
                  <a:gd name="connsiteX289" fmla="*/ 65680 w 418564"/>
                  <a:gd name="connsiteY289" fmla="*/ 156881 h 419737"/>
                  <a:gd name="connsiteX290" fmla="*/ 66647 w 418564"/>
                  <a:gd name="connsiteY290" fmla="*/ 157778 h 419737"/>
                  <a:gd name="connsiteX291" fmla="*/ 66716 w 418564"/>
                  <a:gd name="connsiteY291" fmla="*/ 157847 h 419737"/>
                  <a:gd name="connsiteX292" fmla="*/ 67613 w 418564"/>
                  <a:gd name="connsiteY292" fmla="*/ 158676 h 419737"/>
                  <a:gd name="connsiteX293" fmla="*/ 67613 w 418564"/>
                  <a:gd name="connsiteY293" fmla="*/ 158676 h 419737"/>
                  <a:gd name="connsiteX294" fmla="*/ 67751 w 418564"/>
                  <a:gd name="connsiteY294" fmla="*/ 158814 h 419737"/>
                  <a:gd name="connsiteX295" fmla="*/ 68580 w 418564"/>
                  <a:gd name="connsiteY295" fmla="*/ 159573 h 419737"/>
                  <a:gd name="connsiteX296" fmla="*/ 68856 w 418564"/>
                  <a:gd name="connsiteY296" fmla="*/ 159780 h 419737"/>
                  <a:gd name="connsiteX297" fmla="*/ 68994 w 418564"/>
                  <a:gd name="connsiteY297" fmla="*/ 159849 h 419737"/>
                  <a:gd name="connsiteX298" fmla="*/ 69477 w 418564"/>
                  <a:gd name="connsiteY298" fmla="*/ 160264 h 419737"/>
                  <a:gd name="connsiteX299" fmla="*/ 69546 w 418564"/>
                  <a:gd name="connsiteY299" fmla="*/ 160333 h 419737"/>
                  <a:gd name="connsiteX300" fmla="*/ 69615 w 418564"/>
                  <a:gd name="connsiteY300" fmla="*/ 160402 h 419737"/>
                  <a:gd name="connsiteX301" fmla="*/ 69615 w 418564"/>
                  <a:gd name="connsiteY301" fmla="*/ 160402 h 419737"/>
                  <a:gd name="connsiteX302" fmla="*/ 70651 w 418564"/>
                  <a:gd name="connsiteY302" fmla="*/ 161299 h 419737"/>
                  <a:gd name="connsiteX303" fmla="*/ 70720 w 418564"/>
                  <a:gd name="connsiteY303" fmla="*/ 161368 h 419737"/>
                  <a:gd name="connsiteX304" fmla="*/ 70927 w 418564"/>
                  <a:gd name="connsiteY304" fmla="*/ 161506 h 419737"/>
                  <a:gd name="connsiteX305" fmla="*/ 71686 w 418564"/>
                  <a:gd name="connsiteY305" fmla="*/ 162128 h 419737"/>
                  <a:gd name="connsiteX306" fmla="*/ 72101 w 418564"/>
                  <a:gd name="connsiteY306" fmla="*/ 162404 h 419737"/>
                  <a:gd name="connsiteX307" fmla="*/ 72101 w 418564"/>
                  <a:gd name="connsiteY307" fmla="*/ 162404 h 419737"/>
                  <a:gd name="connsiteX308" fmla="*/ 72446 w 418564"/>
                  <a:gd name="connsiteY308" fmla="*/ 162680 h 419737"/>
                  <a:gd name="connsiteX309" fmla="*/ 72515 w 418564"/>
                  <a:gd name="connsiteY309" fmla="*/ 162749 h 419737"/>
                  <a:gd name="connsiteX310" fmla="*/ 72722 w 418564"/>
                  <a:gd name="connsiteY310" fmla="*/ 162887 h 419737"/>
                  <a:gd name="connsiteX311" fmla="*/ 72791 w 418564"/>
                  <a:gd name="connsiteY311" fmla="*/ 162956 h 419737"/>
                  <a:gd name="connsiteX312" fmla="*/ 73826 w 418564"/>
                  <a:gd name="connsiteY312" fmla="*/ 163784 h 419737"/>
                  <a:gd name="connsiteX313" fmla="*/ 73895 w 418564"/>
                  <a:gd name="connsiteY313" fmla="*/ 163853 h 419737"/>
                  <a:gd name="connsiteX314" fmla="*/ 74172 w 418564"/>
                  <a:gd name="connsiteY314" fmla="*/ 164061 h 419737"/>
                  <a:gd name="connsiteX315" fmla="*/ 74862 w 418564"/>
                  <a:gd name="connsiteY315" fmla="*/ 164613 h 419737"/>
                  <a:gd name="connsiteX316" fmla="*/ 74931 w 418564"/>
                  <a:gd name="connsiteY316" fmla="*/ 164682 h 419737"/>
                  <a:gd name="connsiteX317" fmla="*/ 75000 w 418564"/>
                  <a:gd name="connsiteY317" fmla="*/ 164682 h 419737"/>
                  <a:gd name="connsiteX318" fmla="*/ 76036 w 418564"/>
                  <a:gd name="connsiteY318" fmla="*/ 165441 h 419737"/>
                  <a:gd name="connsiteX319" fmla="*/ 76036 w 418564"/>
                  <a:gd name="connsiteY319" fmla="*/ 165441 h 419737"/>
                  <a:gd name="connsiteX320" fmla="*/ 76036 w 418564"/>
                  <a:gd name="connsiteY320" fmla="*/ 165441 h 419737"/>
                  <a:gd name="connsiteX321" fmla="*/ 77140 w 418564"/>
                  <a:gd name="connsiteY321" fmla="*/ 166201 h 419737"/>
                  <a:gd name="connsiteX322" fmla="*/ 77209 w 418564"/>
                  <a:gd name="connsiteY322" fmla="*/ 166201 h 419737"/>
                  <a:gd name="connsiteX323" fmla="*/ 77554 w 418564"/>
                  <a:gd name="connsiteY323" fmla="*/ 166477 h 419737"/>
                  <a:gd name="connsiteX324" fmla="*/ 77623 w 418564"/>
                  <a:gd name="connsiteY324" fmla="*/ 166477 h 419737"/>
                  <a:gd name="connsiteX325" fmla="*/ 77692 w 418564"/>
                  <a:gd name="connsiteY325" fmla="*/ 166477 h 419737"/>
                  <a:gd name="connsiteX326" fmla="*/ 78245 w 418564"/>
                  <a:gd name="connsiteY326" fmla="*/ 166891 h 419737"/>
                  <a:gd name="connsiteX327" fmla="*/ 78314 w 418564"/>
                  <a:gd name="connsiteY327" fmla="*/ 166960 h 419737"/>
                  <a:gd name="connsiteX328" fmla="*/ 78659 w 418564"/>
                  <a:gd name="connsiteY328" fmla="*/ 167167 h 419737"/>
                  <a:gd name="connsiteX329" fmla="*/ 79418 w 418564"/>
                  <a:gd name="connsiteY329" fmla="*/ 167720 h 419737"/>
                  <a:gd name="connsiteX330" fmla="*/ 79418 w 418564"/>
                  <a:gd name="connsiteY330" fmla="*/ 167720 h 419737"/>
                  <a:gd name="connsiteX331" fmla="*/ 79487 w 418564"/>
                  <a:gd name="connsiteY331" fmla="*/ 167789 h 419737"/>
                  <a:gd name="connsiteX332" fmla="*/ 80523 w 418564"/>
                  <a:gd name="connsiteY332" fmla="*/ 168479 h 419737"/>
                  <a:gd name="connsiteX333" fmla="*/ 80730 w 418564"/>
                  <a:gd name="connsiteY333" fmla="*/ 168617 h 419737"/>
                  <a:gd name="connsiteX334" fmla="*/ 81628 w 418564"/>
                  <a:gd name="connsiteY334" fmla="*/ 169238 h 419737"/>
                  <a:gd name="connsiteX335" fmla="*/ 81697 w 418564"/>
                  <a:gd name="connsiteY335" fmla="*/ 169238 h 419737"/>
                  <a:gd name="connsiteX336" fmla="*/ 82387 w 418564"/>
                  <a:gd name="connsiteY336" fmla="*/ 169653 h 419737"/>
                  <a:gd name="connsiteX337" fmla="*/ 82732 w 418564"/>
                  <a:gd name="connsiteY337" fmla="*/ 169860 h 419737"/>
                  <a:gd name="connsiteX338" fmla="*/ 82870 w 418564"/>
                  <a:gd name="connsiteY338" fmla="*/ 169929 h 419737"/>
                  <a:gd name="connsiteX339" fmla="*/ 83215 w 418564"/>
                  <a:gd name="connsiteY339" fmla="*/ 170136 h 419737"/>
                  <a:gd name="connsiteX340" fmla="*/ 85148 w 418564"/>
                  <a:gd name="connsiteY340" fmla="*/ 171309 h 419737"/>
                  <a:gd name="connsiteX341" fmla="*/ 85148 w 418564"/>
                  <a:gd name="connsiteY341" fmla="*/ 171309 h 419737"/>
                  <a:gd name="connsiteX342" fmla="*/ 85632 w 418564"/>
                  <a:gd name="connsiteY342" fmla="*/ 171586 h 419737"/>
                  <a:gd name="connsiteX343" fmla="*/ 86253 w 418564"/>
                  <a:gd name="connsiteY343" fmla="*/ 172000 h 419737"/>
                  <a:gd name="connsiteX344" fmla="*/ 86529 w 418564"/>
                  <a:gd name="connsiteY344" fmla="*/ 172138 h 419737"/>
                  <a:gd name="connsiteX345" fmla="*/ 86667 w 418564"/>
                  <a:gd name="connsiteY345" fmla="*/ 172207 h 419737"/>
                  <a:gd name="connsiteX346" fmla="*/ 87427 w 418564"/>
                  <a:gd name="connsiteY346" fmla="*/ 172621 h 419737"/>
                  <a:gd name="connsiteX347" fmla="*/ 87703 w 418564"/>
                  <a:gd name="connsiteY347" fmla="*/ 172759 h 419737"/>
                  <a:gd name="connsiteX348" fmla="*/ 88600 w 418564"/>
                  <a:gd name="connsiteY348" fmla="*/ 173242 h 419737"/>
                  <a:gd name="connsiteX349" fmla="*/ 88669 w 418564"/>
                  <a:gd name="connsiteY349" fmla="*/ 173242 h 419737"/>
                  <a:gd name="connsiteX350" fmla="*/ 91776 w 418564"/>
                  <a:gd name="connsiteY350" fmla="*/ 174830 h 419737"/>
                  <a:gd name="connsiteX351" fmla="*/ 92259 w 418564"/>
                  <a:gd name="connsiteY351" fmla="*/ 175037 h 419737"/>
                  <a:gd name="connsiteX352" fmla="*/ 92328 w 418564"/>
                  <a:gd name="connsiteY352" fmla="*/ 175037 h 419737"/>
                  <a:gd name="connsiteX353" fmla="*/ 93226 w 418564"/>
                  <a:gd name="connsiteY353" fmla="*/ 175452 h 419737"/>
                  <a:gd name="connsiteX354" fmla="*/ 93502 w 418564"/>
                  <a:gd name="connsiteY354" fmla="*/ 175590 h 419737"/>
                  <a:gd name="connsiteX355" fmla="*/ 93502 w 418564"/>
                  <a:gd name="connsiteY355" fmla="*/ 175590 h 419737"/>
                  <a:gd name="connsiteX356" fmla="*/ 94744 w 418564"/>
                  <a:gd name="connsiteY356" fmla="*/ 176142 h 419737"/>
                  <a:gd name="connsiteX357" fmla="*/ 94744 w 418564"/>
                  <a:gd name="connsiteY357" fmla="*/ 176142 h 419737"/>
                  <a:gd name="connsiteX358" fmla="*/ 95435 w 418564"/>
                  <a:gd name="connsiteY358" fmla="*/ 176418 h 419737"/>
                  <a:gd name="connsiteX359" fmla="*/ 95780 w 418564"/>
                  <a:gd name="connsiteY359" fmla="*/ 176556 h 419737"/>
                  <a:gd name="connsiteX360" fmla="*/ 95918 w 418564"/>
                  <a:gd name="connsiteY360" fmla="*/ 176625 h 419737"/>
                  <a:gd name="connsiteX361" fmla="*/ 96263 w 418564"/>
                  <a:gd name="connsiteY361" fmla="*/ 176763 h 419737"/>
                  <a:gd name="connsiteX362" fmla="*/ 96953 w 418564"/>
                  <a:gd name="connsiteY362" fmla="*/ 177039 h 419737"/>
                  <a:gd name="connsiteX363" fmla="*/ 97161 w 418564"/>
                  <a:gd name="connsiteY363" fmla="*/ 177108 h 419737"/>
                  <a:gd name="connsiteX364" fmla="*/ 97161 w 418564"/>
                  <a:gd name="connsiteY364" fmla="*/ 177108 h 419737"/>
                  <a:gd name="connsiteX365" fmla="*/ 97230 w 418564"/>
                  <a:gd name="connsiteY365" fmla="*/ 177108 h 419737"/>
                  <a:gd name="connsiteX366" fmla="*/ 98472 w 418564"/>
                  <a:gd name="connsiteY366" fmla="*/ 177592 h 419737"/>
                  <a:gd name="connsiteX367" fmla="*/ 98541 w 418564"/>
                  <a:gd name="connsiteY367" fmla="*/ 177592 h 419737"/>
                  <a:gd name="connsiteX368" fmla="*/ 98817 w 418564"/>
                  <a:gd name="connsiteY368" fmla="*/ 177661 h 419737"/>
                  <a:gd name="connsiteX369" fmla="*/ 98403 w 418564"/>
                  <a:gd name="connsiteY369" fmla="*/ 179318 h 419737"/>
                  <a:gd name="connsiteX370" fmla="*/ 97851 w 418564"/>
                  <a:gd name="connsiteY370" fmla="*/ 181181 h 419737"/>
                  <a:gd name="connsiteX371" fmla="*/ 32405 w 418564"/>
                  <a:gd name="connsiteY371" fmla="*/ 193677 h 419737"/>
                  <a:gd name="connsiteX372" fmla="*/ 32405 w 418564"/>
                  <a:gd name="connsiteY372" fmla="*/ 193677 h 419737"/>
                  <a:gd name="connsiteX373" fmla="*/ 96 w 418564"/>
                  <a:gd name="connsiteY373" fmla="*/ 223431 h 419737"/>
                  <a:gd name="connsiteX374" fmla="*/ 23706 w 418564"/>
                  <a:gd name="connsiteY374" fmla="*/ 244902 h 419737"/>
                  <a:gd name="connsiteX375" fmla="*/ 23706 w 418564"/>
                  <a:gd name="connsiteY375" fmla="*/ 244902 h 419737"/>
                  <a:gd name="connsiteX376" fmla="*/ 46557 w 418564"/>
                  <a:gd name="connsiteY376" fmla="*/ 254774 h 419737"/>
                  <a:gd name="connsiteX377" fmla="*/ 152251 w 418564"/>
                  <a:gd name="connsiteY377" fmla="*/ 193746 h 419737"/>
                  <a:gd name="connsiteX378" fmla="*/ 152251 w 418564"/>
                  <a:gd name="connsiteY378" fmla="*/ 193746 h 419737"/>
                  <a:gd name="connsiteX379" fmla="*/ 91223 w 418564"/>
                  <a:gd name="connsiteY379" fmla="*/ 88052 h 419737"/>
                  <a:gd name="connsiteX380" fmla="*/ 91223 w 418564"/>
                  <a:gd name="connsiteY380" fmla="*/ 88052 h 419737"/>
                  <a:gd name="connsiteX381" fmla="*/ 67889 w 418564"/>
                  <a:gd name="connsiteY381" fmla="*/ 85912 h 419737"/>
                  <a:gd name="connsiteX382" fmla="*/ 67889 w 418564"/>
                  <a:gd name="connsiteY382" fmla="*/ 85912 h 419737"/>
                  <a:gd name="connsiteX383" fmla="*/ 66302 w 418564"/>
                  <a:gd name="connsiteY383" fmla="*/ 88604 h 419737"/>
                  <a:gd name="connsiteX384" fmla="*/ 99784 w 418564"/>
                  <a:gd name="connsiteY384" fmla="*/ 143695 h 419737"/>
                  <a:gd name="connsiteX385" fmla="*/ 99439 w 418564"/>
                  <a:gd name="connsiteY385" fmla="*/ 143488 h 419737"/>
                  <a:gd name="connsiteX386" fmla="*/ 99370 w 418564"/>
                  <a:gd name="connsiteY386" fmla="*/ 143419 h 419737"/>
                  <a:gd name="connsiteX387" fmla="*/ 99163 w 418564"/>
                  <a:gd name="connsiteY387" fmla="*/ 143281 h 419737"/>
                  <a:gd name="connsiteX388" fmla="*/ 99025 w 418564"/>
                  <a:gd name="connsiteY388" fmla="*/ 143212 h 419737"/>
                  <a:gd name="connsiteX389" fmla="*/ 98541 w 418564"/>
                  <a:gd name="connsiteY389" fmla="*/ 142936 h 419737"/>
                  <a:gd name="connsiteX390" fmla="*/ 97782 w 418564"/>
                  <a:gd name="connsiteY390" fmla="*/ 142452 h 419737"/>
                  <a:gd name="connsiteX391" fmla="*/ 97782 w 418564"/>
                  <a:gd name="connsiteY391" fmla="*/ 142452 h 419737"/>
                  <a:gd name="connsiteX392" fmla="*/ 97023 w 418564"/>
                  <a:gd name="connsiteY392" fmla="*/ 141969 h 419737"/>
                  <a:gd name="connsiteX393" fmla="*/ 96884 w 418564"/>
                  <a:gd name="connsiteY393" fmla="*/ 141900 h 419737"/>
                  <a:gd name="connsiteX394" fmla="*/ 96263 w 418564"/>
                  <a:gd name="connsiteY394" fmla="*/ 141486 h 419737"/>
                  <a:gd name="connsiteX395" fmla="*/ 96263 w 418564"/>
                  <a:gd name="connsiteY395" fmla="*/ 141486 h 419737"/>
                  <a:gd name="connsiteX396" fmla="*/ 96263 w 418564"/>
                  <a:gd name="connsiteY396" fmla="*/ 141486 h 419737"/>
                  <a:gd name="connsiteX397" fmla="*/ 95849 w 418564"/>
                  <a:gd name="connsiteY397" fmla="*/ 141210 h 419737"/>
                  <a:gd name="connsiteX398" fmla="*/ 95780 w 418564"/>
                  <a:gd name="connsiteY398" fmla="*/ 141141 h 419737"/>
                  <a:gd name="connsiteX399" fmla="*/ 95504 w 418564"/>
                  <a:gd name="connsiteY399" fmla="*/ 140934 h 419737"/>
                  <a:gd name="connsiteX400" fmla="*/ 94813 w 418564"/>
                  <a:gd name="connsiteY400" fmla="*/ 140450 h 419737"/>
                  <a:gd name="connsiteX401" fmla="*/ 94744 w 418564"/>
                  <a:gd name="connsiteY401" fmla="*/ 140381 h 419737"/>
                  <a:gd name="connsiteX402" fmla="*/ 93985 w 418564"/>
                  <a:gd name="connsiteY402" fmla="*/ 139829 h 419737"/>
                  <a:gd name="connsiteX403" fmla="*/ 93916 w 418564"/>
                  <a:gd name="connsiteY403" fmla="*/ 139760 h 419737"/>
                  <a:gd name="connsiteX404" fmla="*/ 93502 w 418564"/>
                  <a:gd name="connsiteY404" fmla="*/ 139415 h 419737"/>
                  <a:gd name="connsiteX405" fmla="*/ 93364 w 418564"/>
                  <a:gd name="connsiteY405" fmla="*/ 139277 h 419737"/>
                  <a:gd name="connsiteX406" fmla="*/ 93226 w 418564"/>
                  <a:gd name="connsiteY406" fmla="*/ 139208 h 419737"/>
                  <a:gd name="connsiteX407" fmla="*/ 93157 w 418564"/>
                  <a:gd name="connsiteY407" fmla="*/ 139139 h 419737"/>
                  <a:gd name="connsiteX408" fmla="*/ 92742 w 418564"/>
                  <a:gd name="connsiteY408" fmla="*/ 138794 h 419737"/>
                  <a:gd name="connsiteX409" fmla="*/ 92535 w 418564"/>
                  <a:gd name="connsiteY409" fmla="*/ 138655 h 419737"/>
                  <a:gd name="connsiteX410" fmla="*/ 92535 w 418564"/>
                  <a:gd name="connsiteY410" fmla="*/ 138655 h 419737"/>
                  <a:gd name="connsiteX411" fmla="*/ 92466 w 418564"/>
                  <a:gd name="connsiteY411" fmla="*/ 138586 h 419737"/>
                  <a:gd name="connsiteX412" fmla="*/ 91845 w 418564"/>
                  <a:gd name="connsiteY412" fmla="*/ 138034 h 419737"/>
                  <a:gd name="connsiteX413" fmla="*/ 91845 w 418564"/>
                  <a:gd name="connsiteY413" fmla="*/ 138034 h 419737"/>
                  <a:gd name="connsiteX414" fmla="*/ 91845 w 418564"/>
                  <a:gd name="connsiteY414" fmla="*/ 138034 h 419737"/>
                  <a:gd name="connsiteX415" fmla="*/ 91293 w 418564"/>
                  <a:gd name="connsiteY415" fmla="*/ 137551 h 419737"/>
                  <a:gd name="connsiteX416" fmla="*/ 91223 w 418564"/>
                  <a:gd name="connsiteY416" fmla="*/ 137482 h 419737"/>
                  <a:gd name="connsiteX417" fmla="*/ 91154 w 418564"/>
                  <a:gd name="connsiteY417" fmla="*/ 137413 h 419737"/>
                  <a:gd name="connsiteX418" fmla="*/ 91085 w 418564"/>
                  <a:gd name="connsiteY418" fmla="*/ 137344 h 419737"/>
                  <a:gd name="connsiteX419" fmla="*/ 90533 w 418564"/>
                  <a:gd name="connsiteY419" fmla="*/ 136861 h 419737"/>
                  <a:gd name="connsiteX420" fmla="*/ 90464 w 418564"/>
                  <a:gd name="connsiteY420" fmla="*/ 136791 h 419737"/>
                  <a:gd name="connsiteX421" fmla="*/ 89774 w 418564"/>
                  <a:gd name="connsiteY421" fmla="*/ 136170 h 419737"/>
                  <a:gd name="connsiteX422" fmla="*/ 89774 w 418564"/>
                  <a:gd name="connsiteY422" fmla="*/ 136170 h 419737"/>
                  <a:gd name="connsiteX423" fmla="*/ 89774 w 418564"/>
                  <a:gd name="connsiteY423" fmla="*/ 136170 h 419737"/>
                  <a:gd name="connsiteX424" fmla="*/ 89083 w 418564"/>
                  <a:gd name="connsiteY424" fmla="*/ 135549 h 419737"/>
                  <a:gd name="connsiteX425" fmla="*/ 89083 w 418564"/>
                  <a:gd name="connsiteY425" fmla="*/ 135549 h 419737"/>
                  <a:gd name="connsiteX426" fmla="*/ 89014 w 418564"/>
                  <a:gd name="connsiteY426" fmla="*/ 135480 h 419737"/>
                  <a:gd name="connsiteX427" fmla="*/ 88462 w 418564"/>
                  <a:gd name="connsiteY427" fmla="*/ 134997 h 419737"/>
                  <a:gd name="connsiteX428" fmla="*/ 88462 w 418564"/>
                  <a:gd name="connsiteY428" fmla="*/ 134997 h 419737"/>
                  <a:gd name="connsiteX429" fmla="*/ 88393 w 418564"/>
                  <a:gd name="connsiteY429" fmla="*/ 134928 h 419737"/>
                  <a:gd name="connsiteX430" fmla="*/ 87772 w 418564"/>
                  <a:gd name="connsiteY430" fmla="*/ 134375 h 419737"/>
                  <a:gd name="connsiteX431" fmla="*/ 87703 w 418564"/>
                  <a:gd name="connsiteY431" fmla="*/ 134306 h 419737"/>
                  <a:gd name="connsiteX432" fmla="*/ 87703 w 418564"/>
                  <a:gd name="connsiteY432" fmla="*/ 134306 h 419737"/>
                  <a:gd name="connsiteX433" fmla="*/ 87081 w 418564"/>
                  <a:gd name="connsiteY433" fmla="*/ 133754 h 419737"/>
                  <a:gd name="connsiteX434" fmla="*/ 87081 w 418564"/>
                  <a:gd name="connsiteY434" fmla="*/ 133754 h 419737"/>
                  <a:gd name="connsiteX435" fmla="*/ 87081 w 418564"/>
                  <a:gd name="connsiteY435" fmla="*/ 133754 h 419737"/>
                  <a:gd name="connsiteX436" fmla="*/ 87081 w 418564"/>
                  <a:gd name="connsiteY436" fmla="*/ 133754 h 419737"/>
                  <a:gd name="connsiteX437" fmla="*/ 86460 w 418564"/>
                  <a:gd name="connsiteY437" fmla="*/ 133133 h 419737"/>
                  <a:gd name="connsiteX438" fmla="*/ 86460 w 418564"/>
                  <a:gd name="connsiteY438" fmla="*/ 133133 h 419737"/>
                  <a:gd name="connsiteX439" fmla="*/ 85839 w 418564"/>
                  <a:gd name="connsiteY439" fmla="*/ 132442 h 419737"/>
                  <a:gd name="connsiteX440" fmla="*/ 85839 w 418564"/>
                  <a:gd name="connsiteY440" fmla="*/ 132442 h 419737"/>
                  <a:gd name="connsiteX441" fmla="*/ 85770 w 418564"/>
                  <a:gd name="connsiteY441" fmla="*/ 132373 h 419737"/>
                  <a:gd name="connsiteX442" fmla="*/ 85217 w 418564"/>
                  <a:gd name="connsiteY442" fmla="*/ 131752 h 419737"/>
                  <a:gd name="connsiteX443" fmla="*/ 85148 w 418564"/>
                  <a:gd name="connsiteY443" fmla="*/ 131683 h 419737"/>
                  <a:gd name="connsiteX444" fmla="*/ 84596 w 418564"/>
                  <a:gd name="connsiteY444" fmla="*/ 131131 h 419737"/>
                  <a:gd name="connsiteX445" fmla="*/ 84596 w 418564"/>
                  <a:gd name="connsiteY445" fmla="*/ 131131 h 419737"/>
                  <a:gd name="connsiteX446" fmla="*/ 83975 w 418564"/>
                  <a:gd name="connsiteY446" fmla="*/ 130440 h 419737"/>
                  <a:gd name="connsiteX447" fmla="*/ 83975 w 418564"/>
                  <a:gd name="connsiteY447" fmla="*/ 130440 h 419737"/>
                  <a:gd name="connsiteX448" fmla="*/ 83353 w 418564"/>
                  <a:gd name="connsiteY448" fmla="*/ 129750 h 419737"/>
                  <a:gd name="connsiteX449" fmla="*/ 83353 w 418564"/>
                  <a:gd name="connsiteY449" fmla="*/ 129750 h 419737"/>
                  <a:gd name="connsiteX450" fmla="*/ 83353 w 418564"/>
                  <a:gd name="connsiteY450" fmla="*/ 129750 h 419737"/>
                  <a:gd name="connsiteX451" fmla="*/ 82801 w 418564"/>
                  <a:gd name="connsiteY451" fmla="*/ 129059 h 419737"/>
                  <a:gd name="connsiteX452" fmla="*/ 82801 w 418564"/>
                  <a:gd name="connsiteY452" fmla="*/ 129059 h 419737"/>
                  <a:gd name="connsiteX453" fmla="*/ 82801 w 418564"/>
                  <a:gd name="connsiteY453" fmla="*/ 129059 h 419737"/>
                  <a:gd name="connsiteX454" fmla="*/ 82249 w 418564"/>
                  <a:gd name="connsiteY454" fmla="*/ 128369 h 419737"/>
                  <a:gd name="connsiteX455" fmla="*/ 82249 w 418564"/>
                  <a:gd name="connsiteY455" fmla="*/ 128369 h 419737"/>
                  <a:gd name="connsiteX456" fmla="*/ 81697 w 418564"/>
                  <a:gd name="connsiteY456" fmla="*/ 127679 h 419737"/>
                  <a:gd name="connsiteX457" fmla="*/ 81697 w 418564"/>
                  <a:gd name="connsiteY457" fmla="*/ 127610 h 419737"/>
                  <a:gd name="connsiteX458" fmla="*/ 81697 w 418564"/>
                  <a:gd name="connsiteY458" fmla="*/ 127610 h 419737"/>
                  <a:gd name="connsiteX459" fmla="*/ 81213 w 418564"/>
                  <a:gd name="connsiteY459" fmla="*/ 126988 h 419737"/>
                  <a:gd name="connsiteX460" fmla="*/ 81213 w 418564"/>
                  <a:gd name="connsiteY460" fmla="*/ 126988 h 419737"/>
                  <a:gd name="connsiteX461" fmla="*/ 81144 w 418564"/>
                  <a:gd name="connsiteY461" fmla="*/ 126919 h 419737"/>
                  <a:gd name="connsiteX462" fmla="*/ 81006 w 418564"/>
                  <a:gd name="connsiteY462" fmla="*/ 126781 h 419737"/>
                  <a:gd name="connsiteX463" fmla="*/ 80937 w 418564"/>
                  <a:gd name="connsiteY463" fmla="*/ 126712 h 419737"/>
                  <a:gd name="connsiteX464" fmla="*/ 80523 w 418564"/>
                  <a:gd name="connsiteY464" fmla="*/ 126229 h 419737"/>
                  <a:gd name="connsiteX465" fmla="*/ 80523 w 418564"/>
                  <a:gd name="connsiteY465" fmla="*/ 126229 h 419737"/>
                  <a:gd name="connsiteX466" fmla="*/ 79971 w 418564"/>
                  <a:gd name="connsiteY466" fmla="*/ 125539 h 419737"/>
                  <a:gd name="connsiteX467" fmla="*/ 79971 w 418564"/>
                  <a:gd name="connsiteY467" fmla="*/ 125539 h 419737"/>
                  <a:gd name="connsiteX468" fmla="*/ 79971 w 418564"/>
                  <a:gd name="connsiteY468" fmla="*/ 125539 h 419737"/>
                  <a:gd name="connsiteX469" fmla="*/ 79487 w 418564"/>
                  <a:gd name="connsiteY469" fmla="*/ 124848 h 419737"/>
                  <a:gd name="connsiteX470" fmla="*/ 79487 w 418564"/>
                  <a:gd name="connsiteY470" fmla="*/ 124848 h 419737"/>
                  <a:gd name="connsiteX471" fmla="*/ 79487 w 418564"/>
                  <a:gd name="connsiteY471" fmla="*/ 124848 h 419737"/>
                  <a:gd name="connsiteX472" fmla="*/ 79004 w 418564"/>
                  <a:gd name="connsiteY472" fmla="*/ 124158 h 419737"/>
                  <a:gd name="connsiteX473" fmla="*/ 79004 w 418564"/>
                  <a:gd name="connsiteY473" fmla="*/ 124158 h 419737"/>
                  <a:gd name="connsiteX474" fmla="*/ 79004 w 418564"/>
                  <a:gd name="connsiteY474" fmla="*/ 124158 h 419737"/>
                  <a:gd name="connsiteX475" fmla="*/ 78521 w 418564"/>
                  <a:gd name="connsiteY475" fmla="*/ 123399 h 419737"/>
                  <a:gd name="connsiteX476" fmla="*/ 78521 w 418564"/>
                  <a:gd name="connsiteY476" fmla="*/ 123399 h 419737"/>
                  <a:gd name="connsiteX477" fmla="*/ 78521 w 418564"/>
                  <a:gd name="connsiteY477" fmla="*/ 123399 h 419737"/>
                  <a:gd name="connsiteX478" fmla="*/ 78038 w 418564"/>
                  <a:gd name="connsiteY478" fmla="*/ 122639 h 419737"/>
                  <a:gd name="connsiteX479" fmla="*/ 78038 w 418564"/>
                  <a:gd name="connsiteY479" fmla="*/ 122639 h 419737"/>
                  <a:gd name="connsiteX480" fmla="*/ 78038 w 418564"/>
                  <a:gd name="connsiteY480" fmla="*/ 122639 h 419737"/>
                  <a:gd name="connsiteX481" fmla="*/ 77554 w 418564"/>
                  <a:gd name="connsiteY481" fmla="*/ 121880 h 419737"/>
                  <a:gd name="connsiteX482" fmla="*/ 77554 w 418564"/>
                  <a:gd name="connsiteY482" fmla="*/ 121880 h 419737"/>
                  <a:gd name="connsiteX483" fmla="*/ 77554 w 418564"/>
                  <a:gd name="connsiteY483" fmla="*/ 121811 h 419737"/>
                  <a:gd name="connsiteX484" fmla="*/ 77071 w 418564"/>
                  <a:gd name="connsiteY484" fmla="*/ 121120 h 419737"/>
                  <a:gd name="connsiteX485" fmla="*/ 77071 w 418564"/>
                  <a:gd name="connsiteY485" fmla="*/ 121120 h 419737"/>
                  <a:gd name="connsiteX486" fmla="*/ 77071 w 418564"/>
                  <a:gd name="connsiteY486" fmla="*/ 121051 h 419737"/>
                  <a:gd name="connsiteX487" fmla="*/ 76795 w 418564"/>
                  <a:gd name="connsiteY487" fmla="*/ 120637 h 419737"/>
                  <a:gd name="connsiteX488" fmla="*/ 76726 w 418564"/>
                  <a:gd name="connsiteY488" fmla="*/ 120499 h 419737"/>
                  <a:gd name="connsiteX489" fmla="*/ 76588 w 418564"/>
                  <a:gd name="connsiteY489" fmla="*/ 120292 h 419737"/>
                  <a:gd name="connsiteX490" fmla="*/ 76588 w 418564"/>
                  <a:gd name="connsiteY490" fmla="*/ 120223 h 419737"/>
                  <a:gd name="connsiteX491" fmla="*/ 76588 w 418564"/>
                  <a:gd name="connsiteY491" fmla="*/ 120223 h 419737"/>
                  <a:gd name="connsiteX492" fmla="*/ 76312 w 418564"/>
                  <a:gd name="connsiteY492" fmla="*/ 119671 h 419737"/>
                  <a:gd name="connsiteX493" fmla="*/ 76243 w 418564"/>
                  <a:gd name="connsiteY493" fmla="*/ 119533 h 419737"/>
                  <a:gd name="connsiteX494" fmla="*/ 76243 w 418564"/>
                  <a:gd name="connsiteY494" fmla="*/ 119463 h 419737"/>
                  <a:gd name="connsiteX495" fmla="*/ 76243 w 418564"/>
                  <a:gd name="connsiteY495" fmla="*/ 119463 h 419737"/>
                  <a:gd name="connsiteX496" fmla="*/ 75552 w 418564"/>
                  <a:gd name="connsiteY496" fmla="*/ 118842 h 419737"/>
                  <a:gd name="connsiteX497" fmla="*/ 75414 w 418564"/>
                  <a:gd name="connsiteY497" fmla="*/ 118635 h 419737"/>
                  <a:gd name="connsiteX498" fmla="*/ 75069 w 418564"/>
                  <a:gd name="connsiteY498" fmla="*/ 118014 h 419737"/>
                  <a:gd name="connsiteX499" fmla="*/ 75000 w 418564"/>
                  <a:gd name="connsiteY499" fmla="*/ 117945 h 419737"/>
                  <a:gd name="connsiteX500" fmla="*/ 75000 w 418564"/>
                  <a:gd name="connsiteY500" fmla="*/ 117876 h 419737"/>
                  <a:gd name="connsiteX501" fmla="*/ 74655 w 418564"/>
                  <a:gd name="connsiteY501" fmla="*/ 117185 h 419737"/>
                  <a:gd name="connsiteX502" fmla="*/ 74655 w 418564"/>
                  <a:gd name="connsiteY502" fmla="*/ 117185 h 419737"/>
                  <a:gd name="connsiteX503" fmla="*/ 74310 w 418564"/>
                  <a:gd name="connsiteY503" fmla="*/ 116564 h 419737"/>
                  <a:gd name="connsiteX504" fmla="*/ 74310 w 418564"/>
                  <a:gd name="connsiteY504" fmla="*/ 116564 h 419737"/>
                  <a:gd name="connsiteX505" fmla="*/ 73895 w 418564"/>
                  <a:gd name="connsiteY505" fmla="*/ 115805 h 419737"/>
                  <a:gd name="connsiteX506" fmla="*/ 73895 w 418564"/>
                  <a:gd name="connsiteY506" fmla="*/ 115736 h 419737"/>
                  <a:gd name="connsiteX507" fmla="*/ 73826 w 418564"/>
                  <a:gd name="connsiteY507" fmla="*/ 115597 h 419737"/>
                  <a:gd name="connsiteX508" fmla="*/ 73826 w 418564"/>
                  <a:gd name="connsiteY508" fmla="*/ 115597 h 419737"/>
                  <a:gd name="connsiteX509" fmla="*/ 73757 w 418564"/>
                  <a:gd name="connsiteY509" fmla="*/ 115528 h 419737"/>
                  <a:gd name="connsiteX510" fmla="*/ 73619 w 418564"/>
                  <a:gd name="connsiteY510" fmla="*/ 115252 h 419737"/>
                  <a:gd name="connsiteX511" fmla="*/ 73619 w 418564"/>
                  <a:gd name="connsiteY511" fmla="*/ 115252 h 419737"/>
                  <a:gd name="connsiteX512" fmla="*/ 73412 w 418564"/>
                  <a:gd name="connsiteY512" fmla="*/ 114907 h 419737"/>
                  <a:gd name="connsiteX513" fmla="*/ 73412 w 418564"/>
                  <a:gd name="connsiteY513" fmla="*/ 114838 h 419737"/>
                  <a:gd name="connsiteX514" fmla="*/ 72791 w 418564"/>
                  <a:gd name="connsiteY514" fmla="*/ 113595 h 419737"/>
                  <a:gd name="connsiteX515" fmla="*/ 72791 w 418564"/>
                  <a:gd name="connsiteY515" fmla="*/ 113595 h 419737"/>
                  <a:gd name="connsiteX516" fmla="*/ 72584 w 418564"/>
                  <a:gd name="connsiteY516" fmla="*/ 113112 h 419737"/>
                  <a:gd name="connsiteX517" fmla="*/ 72584 w 418564"/>
                  <a:gd name="connsiteY517" fmla="*/ 113112 h 419737"/>
                  <a:gd name="connsiteX518" fmla="*/ 72308 w 418564"/>
                  <a:gd name="connsiteY518" fmla="*/ 112491 h 419737"/>
                  <a:gd name="connsiteX519" fmla="*/ 72308 w 418564"/>
                  <a:gd name="connsiteY519" fmla="*/ 112491 h 419737"/>
                  <a:gd name="connsiteX520" fmla="*/ 72101 w 418564"/>
                  <a:gd name="connsiteY520" fmla="*/ 112008 h 419737"/>
                  <a:gd name="connsiteX521" fmla="*/ 72032 w 418564"/>
                  <a:gd name="connsiteY521" fmla="*/ 111870 h 419737"/>
                  <a:gd name="connsiteX522" fmla="*/ 71893 w 418564"/>
                  <a:gd name="connsiteY522" fmla="*/ 111524 h 419737"/>
                  <a:gd name="connsiteX523" fmla="*/ 71824 w 418564"/>
                  <a:gd name="connsiteY523" fmla="*/ 111386 h 419737"/>
                  <a:gd name="connsiteX524" fmla="*/ 71755 w 418564"/>
                  <a:gd name="connsiteY524" fmla="*/ 111179 h 419737"/>
                  <a:gd name="connsiteX525" fmla="*/ 71755 w 418564"/>
                  <a:gd name="connsiteY525" fmla="*/ 111179 h 419737"/>
                  <a:gd name="connsiteX526" fmla="*/ 71548 w 418564"/>
                  <a:gd name="connsiteY526" fmla="*/ 110696 h 419737"/>
                  <a:gd name="connsiteX527" fmla="*/ 71548 w 418564"/>
                  <a:gd name="connsiteY527" fmla="*/ 110627 h 419737"/>
                  <a:gd name="connsiteX528" fmla="*/ 71341 w 418564"/>
                  <a:gd name="connsiteY528" fmla="*/ 110144 h 419737"/>
                  <a:gd name="connsiteX529" fmla="*/ 71272 w 418564"/>
                  <a:gd name="connsiteY529" fmla="*/ 109937 h 419737"/>
                  <a:gd name="connsiteX530" fmla="*/ 71272 w 418564"/>
                  <a:gd name="connsiteY530" fmla="*/ 109937 h 419737"/>
                  <a:gd name="connsiteX531" fmla="*/ 71065 w 418564"/>
                  <a:gd name="connsiteY531" fmla="*/ 109453 h 419737"/>
                  <a:gd name="connsiteX532" fmla="*/ 71065 w 418564"/>
                  <a:gd name="connsiteY532" fmla="*/ 109453 h 419737"/>
                  <a:gd name="connsiteX533" fmla="*/ 70237 w 418564"/>
                  <a:gd name="connsiteY533" fmla="*/ 107175 h 419737"/>
                  <a:gd name="connsiteX534" fmla="*/ 70237 w 418564"/>
                  <a:gd name="connsiteY534" fmla="*/ 107175 h 419737"/>
                  <a:gd name="connsiteX535" fmla="*/ 70030 w 418564"/>
                  <a:gd name="connsiteY535" fmla="*/ 106623 h 419737"/>
                  <a:gd name="connsiteX536" fmla="*/ 70030 w 418564"/>
                  <a:gd name="connsiteY536" fmla="*/ 106554 h 419737"/>
                  <a:gd name="connsiteX537" fmla="*/ 70030 w 418564"/>
                  <a:gd name="connsiteY537" fmla="*/ 106485 h 419737"/>
                  <a:gd name="connsiteX538" fmla="*/ 70030 w 418564"/>
                  <a:gd name="connsiteY538" fmla="*/ 106485 h 419737"/>
                  <a:gd name="connsiteX539" fmla="*/ 70030 w 418564"/>
                  <a:gd name="connsiteY539" fmla="*/ 106416 h 419737"/>
                  <a:gd name="connsiteX540" fmla="*/ 69822 w 418564"/>
                  <a:gd name="connsiteY540" fmla="*/ 105863 h 419737"/>
                  <a:gd name="connsiteX541" fmla="*/ 69822 w 418564"/>
                  <a:gd name="connsiteY541" fmla="*/ 105794 h 419737"/>
                  <a:gd name="connsiteX542" fmla="*/ 69753 w 418564"/>
                  <a:gd name="connsiteY542" fmla="*/ 105518 h 419737"/>
                  <a:gd name="connsiteX543" fmla="*/ 69753 w 418564"/>
                  <a:gd name="connsiteY543" fmla="*/ 105449 h 419737"/>
                  <a:gd name="connsiteX544" fmla="*/ 69615 w 418564"/>
                  <a:gd name="connsiteY544" fmla="*/ 105104 h 419737"/>
                  <a:gd name="connsiteX545" fmla="*/ 69615 w 418564"/>
                  <a:gd name="connsiteY545" fmla="*/ 105104 h 419737"/>
                  <a:gd name="connsiteX546" fmla="*/ 68856 w 418564"/>
                  <a:gd name="connsiteY546" fmla="*/ 102688 h 419737"/>
                  <a:gd name="connsiteX547" fmla="*/ 68856 w 418564"/>
                  <a:gd name="connsiteY547" fmla="*/ 102688 h 419737"/>
                  <a:gd name="connsiteX548" fmla="*/ 68649 w 418564"/>
                  <a:gd name="connsiteY548" fmla="*/ 102066 h 419737"/>
                  <a:gd name="connsiteX549" fmla="*/ 68649 w 418564"/>
                  <a:gd name="connsiteY549" fmla="*/ 101997 h 419737"/>
                  <a:gd name="connsiteX550" fmla="*/ 68649 w 418564"/>
                  <a:gd name="connsiteY550" fmla="*/ 101928 h 419737"/>
                  <a:gd name="connsiteX551" fmla="*/ 68442 w 418564"/>
                  <a:gd name="connsiteY551" fmla="*/ 101169 h 419737"/>
                  <a:gd name="connsiteX552" fmla="*/ 68442 w 418564"/>
                  <a:gd name="connsiteY552" fmla="*/ 101169 h 419737"/>
                  <a:gd name="connsiteX553" fmla="*/ 68442 w 418564"/>
                  <a:gd name="connsiteY553" fmla="*/ 101169 h 419737"/>
                  <a:gd name="connsiteX554" fmla="*/ 68442 w 418564"/>
                  <a:gd name="connsiteY554" fmla="*/ 101169 h 419737"/>
                  <a:gd name="connsiteX555" fmla="*/ 68373 w 418564"/>
                  <a:gd name="connsiteY555" fmla="*/ 101031 h 419737"/>
                  <a:gd name="connsiteX556" fmla="*/ 68304 w 418564"/>
                  <a:gd name="connsiteY556" fmla="*/ 100824 h 419737"/>
                  <a:gd name="connsiteX557" fmla="*/ 68235 w 418564"/>
                  <a:gd name="connsiteY557" fmla="*/ 100686 h 419737"/>
                  <a:gd name="connsiteX558" fmla="*/ 68096 w 418564"/>
                  <a:gd name="connsiteY558" fmla="*/ 99995 h 419737"/>
                  <a:gd name="connsiteX559" fmla="*/ 68096 w 418564"/>
                  <a:gd name="connsiteY559" fmla="*/ 99995 h 419737"/>
                  <a:gd name="connsiteX560" fmla="*/ 67958 w 418564"/>
                  <a:gd name="connsiteY560" fmla="*/ 99512 h 419737"/>
                  <a:gd name="connsiteX561" fmla="*/ 67889 w 418564"/>
                  <a:gd name="connsiteY561" fmla="*/ 99305 h 419737"/>
                  <a:gd name="connsiteX562" fmla="*/ 67820 w 418564"/>
                  <a:gd name="connsiteY562" fmla="*/ 99098 h 419737"/>
                  <a:gd name="connsiteX563" fmla="*/ 67820 w 418564"/>
                  <a:gd name="connsiteY563" fmla="*/ 99029 h 419737"/>
                  <a:gd name="connsiteX564" fmla="*/ 67820 w 418564"/>
                  <a:gd name="connsiteY564" fmla="*/ 98960 h 419737"/>
                  <a:gd name="connsiteX565" fmla="*/ 67682 w 418564"/>
                  <a:gd name="connsiteY565" fmla="*/ 98339 h 419737"/>
                  <a:gd name="connsiteX566" fmla="*/ 67682 w 418564"/>
                  <a:gd name="connsiteY566" fmla="*/ 98269 h 419737"/>
                  <a:gd name="connsiteX567" fmla="*/ 67613 w 418564"/>
                  <a:gd name="connsiteY567" fmla="*/ 97924 h 419737"/>
                  <a:gd name="connsiteX568" fmla="*/ 67613 w 418564"/>
                  <a:gd name="connsiteY568" fmla="*/ 97855 h 419737"/>
                  <a:gd name="connsiteX569" fmla="*/ 67544 w 418564"/>
                  <a:gd name="connsiteY569" fmla="*/ 97441 h 419737"/>
                  <a:gd name="connsiteX570" fmla="*/ 67544 w 418564"/>
                  <a:gd name="connsiteY570" fmla="*/ 97303 h 419737"/>
                  <a:gd name="connsiteX571" fmla="*/ 67268 w 418564"/>
                  <a:gd name="connsiteY571" fmla="*/ 95991 h 419737"/>
                  <a:gd name="connsiteX572" fmla="*/ 67268 w 418564"/>
                  <a:gd name="connsiteY572" fmla="*/ 95991 h 419737"/>
                  <a:gd name="connsiteX573" fmla="*/ 67199 w 418564"/>
                  <a:gd name="connsiteY573" fmla="*/ 95508 h 419737"/>
                  <a:gd name="connsiteX574" fmla="*/ 67199 w 418564"/>
                  <a:gd name="connsiteY574" fmla="*/ 95439 h 419737"/>
                  <a:gd name="connsiteX575" fmla="*/ 67130 w 418564"/>
                  <a:gd name="connsiteY575" fmla="*/ 94818 h 419737"/>
                  <a:gd name="connsiteX576" fmla="*/ 67130 w 418564"/>
                  <a:gd name="connsiteY576" fmla="*/ 94749 h 419737"/>
                  <a:gd name="connsiteX577" fmla="*/ 67130 w 418564"/>
                  <a:gd name="connsiteY577" fmla="*/ 94611 h 419737"/>
                  <a:gd name="connsiteX578" fmla="*/ 67061 w 418564"/>
                  <a:gd name="connsiteY578" fmla="*/ 94334 h 419737"/>
                  <a:gd name="connsiteX579" fmla="*/ 66854 w 418564"/>
                  <a:gd name="connsiteY579" fmla="*/ 92747 h 419737"/>
                  <a:gd name="connsiteX580" fmla="*/ 66854 w 418564"/>
                  <a:gd name="connsiteY580" fmla="*/ 92678 h 419737"/>
                  <a:gd name="connsiteX581" fmla="*/ 66785 w 418564"/>
                  <a:gd name="connsiteY581" fmla="*/ 92056 h 419737"/>
                  <a:gd name="connsiteX582" fmla="*/ 66785 w 418564"/>
                  <a:gd name="connsiteY582" fmla="*/ 92056 h 419737"/>
                  <a:gd name="connsiteX583" fmla="*/ 66785 w 418564"/>
                  <a:gd name="connsiteY583" fmla="*/ 91987 h 419737"/>
                  <a:gd name="connsiteX584" fmla="*/ 66785 w 418564"/>
                  <a:gd name="connsiteY584" fmla="*/ 91918 h 419737"/>
                  <a:gd name="connsiteX585" fmla="*/ 66785 w 418564"/>
                  <a:gd name="connsiteY585" fmla="*/ 91849 h 419737"/>
                  <a:gd name="connsiteX586" fmla="*/ 66785 w 418564"/>
                  <a:gd name="connsiteY586" fmla="*/ 91642 h 419737"/>
                  <a:gd name="connsiteX587" fmla="*/ 66785 w 418564"/>
                  <a:gd name="connsiteY587" fmla="*/ 91573 h 419737"/>
                  <a:gd name="connsiteX588" fmla="*/ 66647 w 418564"/>
                  <a:gd name="connsiteY588" fmla="*/ 89985 h 419737"/>
                  <a:gd name="connsiteX589" fmla="*/ 66647 w 418564"/>
                  <a:gd name="connsiteY589" fmla="*/ 89916 h 419737"/>
                  <a:gd name="connsiteX590" fmla="*/ 66647 w 418564"/>
                  <a:gd name="connsiteY590" fmla="*/ 89709 h 419737"/>
                  <a:gd name="connsiteX591" fmla="*/ 66647 w 418564"/>
                  <a:gd name="connsiteY591" fmla="*/ 89571 h 419737"/>
                  <a:gd name="connsiteX592" fmla="*/ 66578 w 418564"/>
                  <a:gd name="connsiteY592" fmla="*/ 88950 h 419737"/>
                  <a:gd name="connsiteX593" fmla="*/ 66578 w 418564"/>
                  <a:gd name="connsiteY593" fmla="*/ 88812 h 419737"/>
                  <a:gd name="connsiteX594" fmla="*/ 66302 w 418564"/>
                  <a:gd name="connsiteY594" fmla="*/ 88604 h 419737"/>
                  <a:gd name="connsiteX595" fmla="*/ 66302 w 418564"/>
                  <a:gd name="connsiteY595" fmla="*/ 88604 h 419737"/>
                  <a:gd name="connsiteX596" fmla="*/ 350177 w 418564"/>
                  <a:gd name="connsiteY596" fmla="*/ 163025 h 419737"/>
                  <a:gd name="connsiteX597" fmla="*/ 275687 w 418564"/>
                  <a:gd name="connsiteY597" fmla="*/ 206172 h 419737"/>
                  <a:gd name="connsiteX598" fmla="*/ 307237 w 418564"/>
                  <a:gd name="connsiteY598" fmla="*/ 324017 h 419737"/>
                  <a:gd name="connsiteX599" fmla="*/ 307237 w 418564"/>
                  <a:gd name="connsiteY599" fmla="*/ 324017 h 419737"/>
                  <a:gd name="connsiteX600" fmla="*/ 333677 w 418564"/>
                  <a:gd name="connsiteY600" fmla="*/ 333958 h 419737"/>
                  <a:gd name="connsiteX601" fmla="*/ 312483 w 418564"/>
                  <a:gd name="connsiteY601" fmla="*/ 272654 h 419737"/>
                  <a:gd name="connsiteX602" fmla="*/ 343342 w 418564"/>
                  <a:gd name="connsiteY602" fmla="*/ 301028 h 419737"/>
                  <a:gd name="connsiteX603" fmla="*/ 349003 w 418564"/>
                  <a:gd name="connsiteY603" fmla="*/ 313454 h 419737"/>
                  <a:gd name="connsiteX604" fmla="*/ 349210 w 418564"/>
                  <a:gd name="connsiteY604" fmla="*/ 314075 h 419737"/>
                  <a:gd name="connsiteX605" fmla="*/ 349279 w 418564"/>
                  <a:gd name="connsiteY605" fmla="*/ 314214 h 419737"/>
                  <a:gd name="connsiteX606" fmla="*/ 349349 w 418564"/>
                  <a:gd name="connsiteY606" fmla="*/ 314352 h 419737"/>
                  <a:gd name="connsiteX607" fmla="*/ 349349 w 418564"/>
                  <a:gd name="connsiteY607" fmla="*/ 314352 h 419737"/>
                  <a:gd name="connsiteX608" fmla="*/ 349349 w 418564"/>
                  <a:gd name="connsiteY608" fmla="*/ 314352 h 419737"/>
                  <a:gd name="connsiteX609" fmla="*/ 349349 w 418564"/>
                  <a:gd name="connsiteY609" fmla="*/ 314421 h 419737"/>
                  <a:gd name="connsiteX610" fmla="*/ 349349 w 418564"/>
                  <a:gd name="connsiteY610" fmla="*/ 314490 h 419737"/>
                  <a:gd name="connsiteX611" fmla="*/ 349349 w 418564"/>
                  <a:gd name="connsiteY611" fmla="*/ 314559 h 419737"/>
                  <a:gd name="connsiteX612" fmla="*/ 349625 w 418564"/>
                  <a:gd name="connsiteY612" fmla="*/ 315387 h 419737"/>
                  <a:gd name="connsiteX613" fmla="*/ 349901 w 418564"/>
                  <a:gd name="connsiteY613" fmla="*/ 316216 h 419737"/>
                  <a:gd name="connsiteX614" fmla="*/ 349901 w 418564"/>
                  <a:gd name="connsiteY614" fmla="*/ 316216 h 419737"/>
                  <a:gd name="connsiteX615" fmla="*/ 350177 w 418564"/>
                  <a:gd name="connsiteY615" fmla="*/ 317113 h 419737"/>
                  <a:gd name="connsiteX616" fmla="*/ 350177 w 418564"/>
                  <a:gd name="connsiteY616" fmla="*/ 317113 h 419737"/>
                  <a:gd name="connsiteX617" fmla="*/ 350384 w 418564"/>
                  <a:gd name="connsiteY617" fmla="*/ 317803 h 419737"/>
                  <a:gd name="connsiteX618" fmla="*/ 350384 w 418564"/>
                  <a:gd name="connsiteY618" fmla="*/ 317872 h 419737"/>
                  <a:gd name="connsiteX619" fmla="*/ 350453 w 418564"/>
                  <a:gd name="connsiteY619" fmla="*/ 318010 h 419737"/>
                  <a:gd name="connsiteX620" fmla="*/ 350591 w 418564"/>
                  <a:gd name="connsiteY620" fmla="*/ 318563 h 419737"/>
                  <a:gd name="connsiteX621" fmla="*/ 350591 w 418564"/>
                  <a:gd name="connsiteY621" fmla="*/ 318632 h 419737"/>
                  <a:gd name="connsiteX622" fmla="*/ 350591 w 418564"/>
                  <a:gd name="connsiteY622" fmla="*/ 318701 h 419737"/>
                  <a:gd name="connsiteX623" fmla="*/ 350729 w 418564"/>
                  <a:gd name="connsiteY623" fmla="*/ 319253 h 419737"/>
                  <a:gd name="connsiteX624" fmla="*/ 350798 w 418564"/>
                  <a:gd name="connsiteY624" fmla="*/ 319460 h 419737"/>
                  <a:gd name="connsiteX625" fmla="*/ 350798 w 418564"/>
                  <a:gd name="connsiteY625" fmla="*/ 319529 h 419737"/>
                  <a:gd name="connsiteX626" fmla="*/ 350798 w 418564"/>
                  <a:gd name="connsiteY626" fmla="*/ 319598 h 419737"/>
                  <a:gd name="connsiteX627" fmla="*/ 350867 w 418564"/>
                  <a:gd name="connsiteY627" fmla="*/ 319805 h 419737"/>
                  <a:gd name="connsiteX628" fmla="*/ 351005 w 418564"/>
                  <a:gd name="connsiteY628" fmla="*/ 320427 h 419737"/>
                  <a:gd name="connsiteX629" fmla="*/ 351074 w 418564"/>
                  <a:gd name="connsiteY629" fmla="*/ 320634 h 419737"/>
                  <a:gd name="connsiteX630" fmla="*/ 351074 w 418564"/>
                  <a:gd name="connsiteY630" fmla="*/ 320634 h 419737"/>
                  <a:gd name="connsiteX631" fmla="*/ 351212 w 418564"/>
                  <a:gd name="connsiteY631" fmla="*/ 321324 h 419737"/>
                  <a:gd name="connsiteX632" fmla="*/ 351212 w 418564"/>
                  <a:gd name="connsiteY632" fmla="*/ 321324 h 419737"/>
                  <a:gd name="connsiteX633" fmla="*/ 351351 w 418564"/>
                  <a:gd name="connsiteY633" fmla="*/ 322015 h 419737"/>
                  <a:gd name="connsiteX634" fmla="*/ 351420 w 418564"/>
                  <a:gd name="connsiteY634" fmla="*/ 322222 h 419737"/>
                  <a:gd name="connsiteX635" fmla="*/ 351489 w 418564"/>
                  <a:gd name="connsiteY635" fmla="*/ 322429 h 419737"/>
                  <a:gd name="connsiteX636" fmla="*/ 351489 w 418564"/>
                  <a:gd name="connsiteY636" fmla="*/ 322429 h 419737"/>
                  <a:gd name="connsiteX637" fmla="*/ 351489 w 418564"/>
                  <a:gd name="connsiteY637" fmla="*/ 322498 h 419737"/>
                  <a:gd name="connsiteX638" fmla="*/ 351627 w 418564"/>
                  <a:gd name="connsiteY638" fmla="*/ 323188 h 419737"/>
                  <a:gd name="connsiteX639" fmla="*/ 351696 w 418564"/>
                  <a:gd name="connsiteY639" fmla="*/ 323740 h 419737"/>
                  <a:gd name="connsiteX640" fmla="*/ 351696 w 418564"/>
                  <a:gd name="connsiteY640" fmla="*/ 323740 h 419737"/>
                  <a:gd name="connsiteX641" fmla="*/ 351765 w 418564"/>
                  <a:gd name="connsiteY641" fmla="*/ 324293 h 419737"/>
                  <a:gd name="connsiteX642" fmla="*/ 351765 w 418564"/>
                  <a:gd name="connsiteY642" fmla="*/ 324362 h 419737"/>
                  <a:gd name="connsiteX643" fmla="*/ 351903 w 418564"/>
                  <a:gd name="connsiteY643" fmla="*/ 324983 h 419737"/>
                  <a:gd name="connsiteX644" fmla="*/ 351903 w 418564"/>
                  <a:gd name="connsiteY644" fmla="*/ 325052 h 419737"/>
                  <a:gd name="connsiteX645" fmla="*/ 351903 w 418564"/>
                  <a:gd name="connsiteY645" fmla="*/ 325052 h 419737"/>
                  <a:gd name="connsiteX646" fmla="*/ 351903 w 418564"/>
                  <a:gd name="connsiteY646" fmla="*/ 325052 h 419737"/>
                  <a:gd name="connsiteX647" fmla="*/ 352041 w 418564"/>
                  <a:gd name="connsiteY647" fmla="*/ 325881 h 419737"/>
                  <a:gd name="connsiteX648" fmla="*/ 352041 w 418564"/>
                  <a:gd name="connsiteY648" fmla="*/ 325950 h 419737"/>
                  <a:gd name="connsiteX649" fmla="*/ 352041 w 418564"/>
                  <a:gd name="connsiteY649" fmla="*/ 326157 h 419737"/>
                  <a:gd name="connsiteX650" fmla="*/ 352110 w 418564"/>
                  <a:gd name="connsiteY650" fmla="*/ 326778 h 419737"/>
                  <a:gd name="connsiteX651" fmla="*/ 352110 w 418564"/>
                  <a:gd name="connsiteY651" fmla="*/ 326778 h 419737"/>
                  <a:gd name="connsiteX652" fmla="*/ 352110 w 418564"/>
                  <a:gd name="connsiteY652" fmla="*/ 326985 h 419737"/>
                  <a:gd name="connsiteX653" fmla="*/ 352110 w 418564"/>
                  <a:gd name="connsiteY653" fmla="*/ 326985 h 419737"/>
                  <a:gd name="connsiteX654" fmla="*/ 352179 w 418564"/>
                  <a:gd name="connsiteY654" fmla="*/ 327676 h 419737"/>
                  <a:gd name="connsiteX655" fmla="*/ 352179 w 418564"/>
                  <a:gd name="connsiteY655" fmla="*/ 327814 h 419737"/>
                  <a:gd name="connsiteX656" fmla="*/ 352248 w 418564"/>
                  <a:gd name="connsiteY656" fmla="*/ 328504 h 419737"/>
                  <a:gd name="connsiteX657" fmla="*/ 352248 w 418564"/>
                  <a:gd name="connsiteY657" fmla="*/ 328504 h 419737"/>
                  <a:gd name="connsiteX658" fmla="*/ 352248 w 418564"/>
                  <a:gd name="connsiteY658" fmla="*/ 328711 h 419737"/>
                  <a:gd name="connsiteX659" fmla="*/ 352248 w 418564"/>
                  <a:gd name="connsiteY659" fmla="*/ 328711 h 419737"/>
                  <a:gd name="connsiteX660" fmla="*/ 352317 w 418564"/>
                  <a:gd name="connsiteY660" fmla="*/ 329401 h 419737"/>
                  <a:gd name="connsiteX661" fmla="*/ 352317 w 418564"/>
                  <a:gd name="connsiteY661" fmla="*/ 329401 h 419737"/>
                  <a:gd name="connsiteX662" fmla="*/ 352386 w 418564"/>
                  <a:gd name="connsiteY662" fmla="*/ 330092 h 419737"/>
                  <a:gd name="connsiteX663" fmla="*/ 352386 w 418564"/>
                  <a:gd name="connsiteY663" fmla="*/ 330092 h 419737"/>
                  <a:gd name="connsiteX664" fmla="*/ 352386 w 418564"/>
                  <a:gd name="connsiteY664" fmla="*/ 330299 h 419737"/>
                  <a:gd name="connsiteX665" fmla="*/ 352386 w 418564"/>
                  <a:gd name="connsiteY665" fmla="*/ 330368 h 419737"/>
                  <a:gd name="connsiteX666" fmla="*/ 352386 w 418564"/>
                  <a:gd name="connsiteY666" fmla="*/ 330437 h 419737"/>
                  <a:gd name="connsiteX667" fmla="*/ 352455 w 418564"/>
                  <a:gd name="connsiteY667" fmla="*/ 331334 h 419737"/>
                  <a:gd name="connsiteX668" fmla="*/ 352455 w 418564"/>
                  <a:gd name="connsiteY668" fmla="*/ 331541 h 419737"/>
                  <a:gd name="connsiteX669" fmla="*/ 352455 w 418564"/>
                  <a:gd name="connsiteY669" fmla="*/ 331611 h 419737"/>
                  <a:gd name="connsiteX670" fmla="*/ 352455 w 418564"/>
                  <a:gd name="connsiteY670" fmla="*/ 332094 h 419737"/>
                  <a:gd name="connsiteX671" fmla="*/ 352455 w 418564"/>
                  <a:gd name="connsiteY671" fmla="*/ 332646 h 419737"/>
                  <a:gd name="connsiteX672" fmla="*/ 352455 w 418564"/>
                  <a:gd name="connsiteY672" fmla="*/ 332715 h 419737"/>
                  <a:gd name="connsiteX673" fmla="*/ 352455 w 418564"/>
                  <a:gd name="connsiteY673" fmla="*/ 333267 h 419737"/>
                  <a:gd name="connsiteX674" fmla="*/ 352455 w 418564"/>
                  <a:gd name="connsiteY674" fmla="*/ 333267 h 419737"/>
                  <a:gd name="connsiteX675" fmla="*/ 352455 w 418564"/>
                  <a:gd name="connsiteY675" fmla="*/ 333474 h 419737"/>
                  <a:gd name="connsiteX676" fmla="*/ 383866 w 418564"/>
                  <a:gd name="connsiteY676" fmla="*/ 326640 h 419737"/>
                  <a:gd name="connsiteX677" fmla="*/ 383866 w 418564"/>
                  <a:gd name="connsiteY677" fmla="*/ 326433 h 419737"/>
                  <a:gd name="connsiteX678" fmla="*/ 383866 w 418564"/>
                  <a:gd name="connsiteY678" fmla="*/ 326433 h 419737"/>
                  <a:gd name="connsiteX679" fmla="*/ 383797 w 418564"/>
                  <a:gd name="connsiteY679" fmla="*/ 325466 h 419737"/>
                  <a:gd name="connsiteX680" fmla="*/ 383797 w 418564"/>
                  <a:gd name="connsiteY680" fmla="*/ 325466 h 419737"/>
                  <a:gd name="connsiteX681" fmla="*/ 383797 w 418564"/>
                  <a:gd name="connsiteY681" fmla="*/ 325190 h 419737"/>
                  <a:gd name="connsiteX682" fmla="*/ 383797 w 418564"/>
                  <a:gd name="connsiteY682" fmla="*/ 325190 h 419737"/>
                  <a:gd name="connsiteX683" fmla="*/ 383728 w 418564"/>
                  <a:gd name="connsiteY683" fmla="*/ 324224 h 419737"/>
                  <a:gd name="connsiteX684" fmla="*/ 383728 w 418564"/>
                  <a:gd name="connsiteY684" fmla="*/ 324155 h 419737"/>
                  <a:gd name="connsiteX685" fmla="*/ 383659 w 418564"/>
                  <a:gd name="connsiteY685" fmla="*/ 323810 h 419737"/>
                  <a:gd name="connsiteX686" fmla="*/ 383659 w 418564"/>
                  <a:gd name="connsiteY686" fmla="*/ 323740 h 419737"/>
                  <a:gd name="connsiteX687" fmla="*/ 383521 w 418564"/>
                  <a:gd name="connsiteY687" fmla="*/ 322774 h 419737"/>
                  <a:gd name="connsiteX688" fmla="*/ 383521 w 418564"/>
                  <a:gd name="connsiteY688" fmla="*/ 322774 h 419737"/>
                  <a:gd name="connsiteX689" fmla="*/ 383452 w 418564"/>
                  <a:gd name="connsiteY689" fmla="*/ 322498 h 419737"/>
                  <a:gd name="connsiteX690" fmla="*/ 383452 w 418564"/>
                  <a:gd name="connsiteY690" fmla="*/ 322498 h 419737"/>
                  <a:gd name="connsiteX691" fmla="*/ 383314 w 418564"/>
                  <a:gd name="connsiteY691" fmla="*/ 321531 h 419737"/>
                  <a:gd name="connsiteX692" fmla="*/ 383314 w 418564"/>
                  <a:gd name="connsiteY692" fmla="*/ 321462 h 419737"/>
                  <a:gd name="connsiteX693" fmla="*/ 383245 w 418564"/>
                  <a:gd name="connsiteY693" fmla="*/ 321186 h 419737"/>
                  <a:gd name="connsiteX694" fmla="*/ 383245 w 418564"/>
                  <a:gd name="connsiteY694" fmla="*/ 321117 h 419737"/>
                  <a:gd name="connsiteX695" fmla="*/ 383038 w 418564"/>
                  <a:gd name="connsiteY695" fmla="*/ 319943 h 419737"/>
                  <a:gd name="connsiteX696" fmla="*/ 383038 w 418564"/>
                  <a:gd name="connsiteY696" fmla="*/ 319943 h 419737"/>
                  <a:gd name="connsiteX697" fmla="*/ 383038 w 418564"/>
                  <a:gd name="connsiteY697" fmla="*/ 319874 h 419737"/>
                  <a:gd name="connsiteX698" fmla="*/ 383038 w 418564"/>
                  <a:gd name="connsiteY698" fmla="*/ 319805 h 419737"/>
                  <a:gd name="connsiteX699" fmla="*/ 382900 w 418564"/>
                  <a:gd name="connsiteY699" fmla="*/ 318839 h 419737"/>
                  <a:gd name="connsiteX700" fmla="*/ 382900 w 418564"/>
                  <a:gd name="connsiteY700" fmla="*/ 318770 h 419737"/>
                  <a:gd name="connsiteX701" fmla="*/ 382762 w 418564"/>
                  <a:gd name="connsiteY701" fmla="*/ 318010 h 419737"/>
                  <a:gd name="connsiteX702" fmla="*/ 382762 w 418564"/>
                  <a:gd name="connsiteY702" fmla="*/ 318010 h 419737"/>
                  <a:gd name="connsiteX703" fmla="*/ 382624 w 418564"/>
                  <a:gd name="connsiteY703" fmla="*/ 317182 h 419737"/>
                  <a:gd name="connsiteX704" fmla="*/ 382624 w 418564"/>
                  <a:gd name="connsiteY704" fmla="*/ 317182 h 419737"/>
                  <a:gd name="connsiteX705" fmla="*/ 382417 w 418564"/>
                  <a:gd name="connsiteY705" fmla="*/ 316285 h 419737"/>
                  <a:gd name="connsiteX706" fmla="*/ 382417 w 418564"/>
                  <a:gd name="connsiteY706" fmla="*/ 316216 h 419737"/>
                  <a:gd name="connsiteX707" fmla="*/ 382348 w 418564"/>
                  <a:gd name="connsiteY707" fmla="*/ 315939 h 419737"/>
                  <a:gd name="connsiteX708" fmla="*/ 382279 w 418564"/>
                  <a:gd name="connsiteY708" fmla="*/ 315732 h 419737"/>
                  <a:gd name="connsiteX709" fmla="*/ 382210 w 418564"/>
                  <a:gd name="connsiteY709" fmla="*/ 315456 h 419737"/>
                  <a:gd name="connsiteX710" fmla="*/ 382210 w 418564"/>
                  <a:gd name="connsiteY710" fmla="*/ 315456 h 419737"/>
                  <a:gd name="connsiteX711" fmla="*/ 382071 w 418564"/>
                  <a:gd name="connsiteY711" fmla="*/ 314628 h 419737"/>
                  <a:gd name="connsiteX712" fmla="*/ 382071 w 418564"/>
                  <a:gd name="connsiteY712" fmla="*/ 314628 h 419737"/>
                  <a:gd name="connsiteX713" fmla="*/ 381864 w 418564"/>
                  <a:gd name="connsiteY713" fmla="*/ 313661 h 419737"/>
                  <a:gd name="connsiteX714" fmla="*/ 381864 w 418564"/>
                  <a:gd name="connsiteY714" fmla="*/ 313661 h 419737"/>
                  <a:gd name="connsiteX715" fmla="*/ 381795 w 418564"/>
                  <a:gd name="connsiteY715" fmla="*/ 313316 h 419737"/>
                  <a:gd name="connsiteX716" fmla="*/ 381795 w 418564"/>
                  <a:gd name="connsiteY716" fmla="*/ 313247 h 419737"/>
                  <a:gd name="connsiteX717" fmla="*/ 381588 w 418564"/>
                  <a:gd name="connsiteY717" fmla="*/ 312280 h 419737"/>
                  <a:gd name="connsiteX718" fmla="*/ 381588 w 418564"/>
                  <a:gd name="connsiteY718" fmla="*/ 312280 h 419737"/>
                  <a:gd name="connsiteX719" fmla="*/ 381588 w 418564"/>
                  <a:gd name="connsiteY719" fmla="*/ 312211 h 419737"/>
                  <a:gd name="connsiteX720" fmla="*/ 381519 w 418564"/>
                  <a:gd name="connsiteY720" fmla="*/ 311866 h 419737"/>
                  <a:gd name="connsiteX721" fmla="*/ 381312 w 418564"/>
                  <a:gd name="connsiteY721" fmla="*/ 311038 h 419737"/>
                  <a:gd name="connsiteX722" fmla="*/ 381243 w 418564"/>
                  <a:gd name="connsiteY722" fmla="*/ 310831 h 419737"/>
                  <a:gd name="connsiteX723" fmla="*/ 381243 w 418564"/>
                  <a:gd name="connsiteY723" fmla="*/ 310762 h 419737"/>
                  <a:gd name="connsiteX724" fmla="*/ 381243 w 418564"/>
                  <a:gd name="connsiteY724" fmla="*/ 310762 h 419737"/>
                  <a:gd name="connsiteX725" fmla="*/ 380967 w 418564"/>
                  <a:gd name="connsiteY725" fmla="*/ 309795 h 419737"/>
                  <a:gd name="connsiteX726" fmla="*/ 380967 w 418564"/>
                  <a:gd name="connsiteY726" fmla="*/ 309726 h 419737"/>
                  <a:gd name="connsiteX727" fmla="*/ 380898 w 418564"/>
                  <a:gd name="connsiteY727" fmla="*/ 309450 h 419737"/>
                  <a:gd name="connsiteX728" fmla="*/ 380898 w 418564"/>
                  <a:gd name="connsiteY728" fmla="*/ 309381 h 419737"/>
                  <a:gd name="connsiteX729" fmla="*/ 380622 w 418564"/>
                  <a:gd name="connsiteY729" fmla="*/ 308484 h 419737"/>
                  <a:gd name="connsiteX730" fmla="*/ 380622 w 418564"/>
                  <a:gd name="connsiteY730" fmla="*/ 308484 h 419737"/>
                  <a:gd name="connsiteX731" fmla="*/ 380277 w 418564"/>
                  <a:gd name="connsiteY731" fmla="*/ 307241 h 419737"/>
                  <a:gd name="connsiteX732" fmla="*/ 380277 w 418564"/>
                  <a:gd name="connsiteY732" fmla="*/ 307241 h 419737"/>
                  <a:gd name="connsiteX733" fmla="*/ 379862 w 418564"/>
                  <a:gd name="connsiteY733" fmla="*/ 305998 h 419737"/>
                  <a:gd name="connsiteX734" fmla="*/ 379862 w 418564"/>
                  <a:gd name="connsiteY734" fmla="*/ 305929 h 419737"/>
                  <a:gd name="connsiteX735" fmla="*/ 379517 w 418564"/>
                  <a:gd name="connsiteY735" fmla="*/ 304894 h 419737"/>
                  <a:gd name="connsiteX736" fmla="*/ 379517 w 418564"/>
                  <a:gd name="connsiteY736" fmla="*/ 304825 h 419737"/>
                  <a:gd name="connsiteX737" fmla="*/ 379517 w 418564"/>
                  <a:gd name="connsiteY737" fmla="*/ 304825 h 419737"/>
                  <a:gd name="connsiteX738" fmla="*/ 379517 w 418564"/>
                  <a:gd name="connsiteY738" fmla="*/ 304756 h 419737"/>
                  <a:gd name="connsiteX739" fmla="*/ 379517 w 418564"/>
                  <a:gd name="connsiteY739" fmla="*/ 304756 h 419737"/>
                  <a:gd name="connsiteX740" fmla="*/ 379379 w 418564"/>
                  <a:gd name="connsiteY740" fmla="*/ 304410 h 419737"/>
                  <a:gd name="connsiteX741" fmla="*/ 379310 w 418564"/>
                  <a:gd name="connsiteY741" fmla="*/ 304272 h 419737"/>
                  <a:gd name="connsiteX742" fmla="*/ 379241 w 418564"/>
                  <a:gd name="connsiteY742" fmla="*/ 304065 h 419737"/>
                  <a:gd name="connsiteX743" fmla="*/ 379172 w 418564"/>
                  <a:gd name="connsiteY743" fmla="*/ 303927 h 419737"/>
                  <a:gd name="connsiteX744" fmla="*/ 378896 w 418564"/>
                  <a:gd name="connsiteY744" fmla="*/ 303168 h 419737"/>
                  <a:gd name="connsiteX745" fmla="*/ 378896 w 418564"/>
                  <a:gd name="connsiteY745" fmla="*/ 303168 h 419737"/>
                  <a:gd name="connsiteX746" fmla="*/ 370681 w 418564"/>
                  <a:gd name="connsiteY746" fmla="*/ 285080 h 419737"/>
                  <a:gd name="connsiteX747" fmla="*/ 319939 w 418564"/>
                  <a:gd name="connsiteY747" fmla="*/ 241450 h 419737"/>
                  <a:gd name="connsiteX748" fmla="*/ 321527 w 418564"/>
                  <a:gd name="connsiteY748" fmla="*/ 238067 h 419737"/>
                  <a:gd name="connsiteX749" fmla="*/ 321803 w 418564"/>
                  <a:gd name="connsiteY749" fmla="*/ 238136 h 419737"/>
                  <a:gd name="connsiteX750" fmla="*/ 321803 w 418564"/>
                  <a:gd name="connsiteY750" fmla="*/ 238136 h 419737"/>
                  <a:gd name="connsiteX751" fmla="*/ 321803 w 418564"/>
                  <a:gd name="connsiteY751" fmla="*/ 238136 h 419737"/>
                  <a:gd name="connsiteX752" fmla="*/ 322217 w 418564"/>
                  <a:gd name="connsiteY752" fmla="*/ 238205 h 419737"/>
                  <a:gd name="connsiteX753" fmla="*/ 323115 w 418564"/>
                  <a:gd name="connsiteY753" fmla="*/ 238343 h 419737"/>
                  <a:gd name="connsiteX754" fmla="*/ 323460 w 418564"/>
                  <a:gd name="connsiteY754" fmla="*/ 238343 h 419737"/>
                  <a:gd name="connsiteX755" fmla="*/ 324427 w 418564"/>
                  <a:gd name="connsiteY755" fmla="*/ 238481 h 419737"/>
                  <a:gd name="connsiteX756" fmla="*/ 324496 w 418564"/>
                  <a:gd name="connsiteY756" fmla="*/ 238481 h 419737"/>
                  <a:gd name="connsiteX757" fmla="*/ 324496 w 418564"/>
                  <a:gd name="connsiteY757" fmla="*/ 238481 h 419737"/>
                  <a:gd name="connsiteX758" fmla="*/ 324910 w 418564"/>
                  <a:gd name="connsiteY758" fmla="*/ 238550 h 419737"/>
                  <a:gd name="connsiteX759" fmla="*/ 325807 w 418564"/>
                  <a:gd name="connsiteY759" fmla="*/ 238619 h 419737"/>
                  <a:gd name="connsiteX760" fmla="*/ 325807 w 418564"/>
                  <a:gd name="connsiteY760" fmla="*/ 238619 h 419737"/>
                  <a:gd name="connsiteX761" fmla="*/ 326291 w 418564"/>
                  <a:gd name="connsiteY761" fmla="*/ 238688 h 419737"/>
                  <a:gd name="connsiteX762" fmla="*/ 327188 w 418564"/>
                  <a:gd name="connsiteY762" fmla="*/ 238757 h 419737"/>
                  <a:gd name="connsiteX763" fmla="*/ 327188 w 418564"/>
                  <a:gd name="connsiteY763" fmla="*/ 238757 h 419737"/>
                  <a:gd name="connsiteX764" fmla="*/ 328500 w 418564"/>
                  <a:gd name="connsiteY764" fmla="*/ 238826 h 419737"/>
                  <a:gd name="connsiteX765" fmla="*/ 328500 w 418564"/>
                  <a:gd name="connsiteY765" fmla="*/ 238826 h 419737"/>
                  <a:gd name="connsiteX766" fmla="*/ 328638 w 418564"/>
                  <a:gd name="connsiteY766" fmla="*/ 238826 h 419737"/>
                  <a:gd name="connsiteX767" fmla="*/ 329811 w 418564"/>
                  <a:gd name="connsiteY767" fmla="*/ 238895 h 419737"/>
                  <a:gd name="connsiteX768" fmla="*/ 329811 w 418564"/>
                  <a:gd name="connsiteY768" fmla="*/ 238895 h 419737"/>
                  <a:gd name="connsiteX769" fmla="*/ 331123 w 418564"/>
                  <a:gd name="connsiteY769" fmla="*/ 238964 h 419737"/>
                  <a:gd name="connsiteX770" fmla="*/ 331123 w 418564"/>
                  <a:gd name="connsiteY770" fmla="*/ 238964 h 419737"/>
                  <a:gd name="connsiteX771" fmla="*/ 331606 w 418564"/>
                  <a:gd name="connsiteY771" fmla="*/ 238964 h 419737"/>
                  <a:gd name="connsiteX772" fmla="*/ 332504 w 418564"/>
                  <a:gd name="connsiteY772" fmla="*/ 238964 h 419737"/>
                  <a:gd name="connsiteX773" fmla="*/ 332573 w 418564"/>
                  <a:gd name="connsiteY773" fmla="*/ 238964 h 419737"/>
                  <a:gd name="connsiteX774" fmla="*/ 333815 w 418564"/>
                  <a:gd name="connsiteY774" fmla="*/ 238964 h 419737"/>
                  <a:gd name="connsiteX775" fmla="*/ 334092 w 418564"/>
                  <a:gd name="connsiteY775" fmla="*/ 238964 h 419737"/>
                  <a:gd name="connsiteX776" fmla="*/ 334092 w 418564"/>
                  <a:gd name="connsiteY776" fmla="*/ 238964 h 419737"/>
                  <a:gd name="connsiteX777" fmla="*/ 335127 w 418564"/>
                  <a:gd name="connsiteY777" fmla="*/ 238964 h 419737"/>
                  <a:gd name="connsiteX778" fmla="*/ 335196 w 418564"/>
                  <a:gd name="connsiteY778" fmla="*/ 238964 h 419737"/>
                  <a:gd name="connsiteX779" fmla="*/ 335541 w 418564"/>
                  <a:gd name="connsiteY779" fmla="*/ 238964 h 419737"/>
                  <a:gd name="connsiteX780" fmla="*/ 335748 w 418564"/>
                  <a:gd name="connsiteY780" fmla="*/ 238964 h 419737"/>
                  <a:gd name="connsiteX781" fmla="*/ 335887 w 418564"/>
                  <a:gd name="connsiteY781" fmla="*/ 238964 h 419737"/>
                  <a:gd name="connsiteX782" fmla="*/ 336439 w 418564"/>
                  <a:gd name="connsiteY782" fmla="*/ 238964 h 419737"/>
                  <a:gd name="connsiteX783" fmla="*/ 336577 w 418564"/>
                  <a:gd name="connsiteY783" fmla="*/ 238964 h 419737"/>
                  <a:gd name="connsiteX784" fmla="*/ 336922 w 418564"/>
                  <a:gd name="connsiteY784" fmla="*/ 238964 h 419737"/>
                  <a:gd name="connsiteX785" fmla="*/ 338924 w 418564"/>
                  <a:gd name="connsiteY785" fmla="*/ 238895 h 419737"/>
                  <a:gd name="connsiteX786" fmla="*/ 339614 w 418564"/>
                  <a:gd name="connsiteY786" fmla="*/ 238895 h 419737"/>
                  <a:gd name="connsiteX787" fmla="*/ 339614 w 418564"/>
                  <a:gd name="connsiteY787" fmla="*/ 238895 h 419737"/>
                  <a:gd name="connsiteX788" fmla="*/ 340236 w 418564"/>
                  <a:gd name="connsiteY788" fmla="*/ 238895 h 419737"/>
                  <a:gd name="connsiteX789" fmla="*/ 340305 w 418564"/>
                  <a:gd name="connsiteY789" fmla="*/ 238895 h 419737"/>
                  <a:gd name="connsiteX790" fmla="*/ 340581 w 418564"/>
                  <a:gd name="connsiteY790" fmla="*/ 238895 h 419737"/>
                  <a:gd name="connsiteX791" fmla="*/ 340581 w 418564"/>
                  <a:gd name="connsiteY791" fmla="*/ 238895 h 419737"/>
                  <a:gd name="connsiteX792" fmla="*/ 341824 w 418564"/>
                  <a:gd name="connsiteY792" fmla="*/ 238826 h 419737"/>
                  <a:gd name="connsiteX793" fmla="*/ 341893 w 418564"/>
                  <a:gd name="connsiteY793" fmla="*/ 238826 h 419737"/>
                  <a:gd name="connsiteX794" fmla="*/ 341962 w 418564"/>
                  <a:gd name="connsiteY794" fmla="*/ 238826 h 419737"/>
                  <a:gd name="connsiteX795" fmla="*/ 342997 w 418564"/>
                  <a:gd name="connsiteY795" fmla="*/ 238757 h 419737"/>
                  <a:gd name="connsiteX796" fmla="*/ 343066 w 418564"/>
                  <a:gd name="connsiteY796" fmla="*/ 238757 h 419737"/>
                  <a:gd name="connsiteX797" fmla="*/ 343273 w 418564"/>
                  <a:gd name="connsiteY797" fmla="*/ 238757 h 419737"/>
                  <a:gd name="connsiteX798" fmla="*/ 343342 w 418564"/>
                  <a:gd name="connsiteY798" fmla="*/ 238757 h 419737"/>
                  <a:gd name="connsiteX799" fmla="*/ 344585 w 418564"/>
                  <a:gd name="connsiteY799" fmla="*/ 238688 h 419737"/>
                  <a:gd name="connsiteX800" fmla="*/ 344654 w 418564"/>
                  <a:gd name="connsiteY800" fmla="*/ 238688 h 419737"/>
                  <a:gd name="connsiteX801" fmla="*/ 344930 w 418564"/>
                  <a:gd name="connsiteY801" fmla="*/ 238688 h 419737"/>
                  <a:gd name="connsiteX802" fmla="*/ 344930 w 418564"/>
                  <a:gd name="connsiteY802" fmla="*/ 238688 h 419737"/>
                  <a:gd name="connsiteX803" fmla="*/ 345897 w 418564"/>
                  <a:gd name="connsiteY803" fmla="*/ 238619 h 419737"/>
                  <a:gd name="connsiteX804" fmla="*/ 346242 w 418564"/>
                  <a:gd name="connsiteY804" fmla="*/ 238619 h 419737"/>
                  <a:gd name="connsiteX805" fmla="*/ 346311 w 418564"/>
                  <a:gd name="connsiteY805" fmla="*/ 238619 h 419737"/>
                  <a:gd name="connsiteX806" fmla="*/ 347277 w 418564"/>
                  <a:gd name="connsiteY806" fmla="*/ 238481 h 419737"/>
                  <a:gd name="connsiteX807" fmla="*/ 347623 w 418564"/>
                  <a:gd name="connsiteY807" fmla="*/ 238412 h 419737"/>
                  <a:gd name="connsiteX808" fmla="*/ 347830 w 418564"/>
                  <a:gd name="connsiteY808" fmla="*/ 238412 h 419737"/>
                  <a:gd name="connsiteX809" fmla="*/ 347830 w 418564"/>
                  <a:gd name="connsiteY809" fmla="*/ 238412 h 419737"/>
                  <a:gd name="connsiteX810" fmla="*/ 347899 w 418564"/>
                  <a:gd name="connsiteY810" fmla="*/ 238412 h 419737"/>
                  <a:gd name="connsiteX811" fmla="*/ 348934 w 418564"/>
                  <a:gd name="connsiteY811" fmla="*/ 238274 h 419737"/>
                  <a:gd name="connsiteX812" fmla="*/ 349003 w 418564"/>
                  <a:gd name="connsiteY812" fmla="*/ 238274 h 419737"/>
                  <a:gd name="connsiteX813" fmla="*/ 350039 w 418564"/>
                  <a:gd name="connsiteY813" fmla="*/ 238136 h 419737"/>
                  <a:gd name="connsiteX814" fmla="*/ 350108 w 418564"/>
                  <a:gd name="connsiteY814" fmla="*/ 238136 h 419737"/>
                  <a:gd name="connsiteX815" fmla="*/ 350384 w 418564"/>
                  <a:gd name="connsiteY815" fmla="*/ 238067 h 419737"/>
                  <a:gd name="connsiteX816" fmla="*/ 350453 w 418564"/>
                  <a:gd name="connsiteY816" fmla="*/ 238067 h 419737"/>
                  <a:gd name="connsiteX817" fmla="*/ 355355 w 418564"/>
                  <a:gd name="connsiteY817" fmla="*/ 237239 h 419737"/>
                  <a:gd name="connsiteX818" fmla="*/ 355355 w 418564"/>
                  <a:gd name="connsiteY818" fmla="*/ 237239 h 419737"/>
                  <a:gd name="connsiteX819" fmla="*/ 355562 w 418564"/>
                  <a:gd name="connsiteY819" fmla="*/ 237170 h 419737"/>
                  <a:gd name="connsiteX820" fmla="*/ 356597 w 418564"/>
                  <a:gd name="connsiteY820" fmla="*/ 236962 h 419737"/>
                  <a:gd name="connsiteX821" fmla="*/ 356666 w 418564"/>
                  <a:gd name="connsiteY821" fmla="*/ 236962 h 419737"/>
                  <a:gd name="connsiteX822" fmla="*/ 356942 w 418564"/>
                  <a:gd name="connsiteY822" fmla="*/ 236893 h 419737"/>
                  <a:gd name="connsiteX823" fmla="*/ 356942 w 418564"/>
                  <a:gd name="connsiteY823" fmla="*/ 236893 h 419737"/>
                  <a:gd name="connsiteX824" fmla="*/ 357909 w 418564"/>
                  <a:gd name="connsiteY824" fmla="*/ 236686 h 419737"/>
                  <a:gd name="connsiteX825" fmla="*/ 357978 w 418564"/>
                  <a:gd name="connsiteY825" fmla="*/ 236686 h 419737"/>
                  <a:gd name="connsiteX826" fmla="*/ 358323 w 418564"/>
                  <a:gd name="connsiteY826" fmla="*/ 236617 h 419737"/>
                  <a:gd name="connsiteX827" fmla="*/ 359290 w 418564"/>
                  <a:gd name="connsiteY827" fmla="*/ 236410 h 419737"/>
                  <a:gd name="connsiteX828" fmla="*/ 359566 w 418564"/>
                  <a:gd name="connsiteY828" fmla="*/ 236341 h 419737"/>
                  <a:gd name="connsiteX829" fmla="*/ 359566 w 418564"/>
                  <a:gd name="connsiteY829" fmla="*/ 236341 h 419737"/>
                  <a:gd name="connsiteX830" fmla="*/ 360532 w 418564"/>
                  <a:gd name="connsiteY830" fmla="*/ 236134 h 419737"/>
                  <a:gd name="connsiteX831" fmla="*/ 360532 w 418564"/>
                  <a:gd name="connsiteY831" fmla="*/ 236134 h 419737"/>
                  <a:gd name="connsiteX832" fmla="*/ 360877 w 418564"/>
                  <a:gd name="connsiteY832" fmla="*/ 236065 h 419737"/>
                  <a:gd name="connsiteX833" fmla="*/ 360877 w 418564"/>
                  <a:gd name="connsiteY833" fmla="*/ 236065 h 419737"/>
                  <a:gd name="connsiteX834" fmla="*/ 361844 w 418564"/>
                  <a:gd name="connsiteY834" fmla="*/ 235789 h 419737"/>
                  <a:gd name="connsiteX835" fmla="*/ 361844 w 418564"/>
                  <a:gd name="connsiteY835" fmla="*/ 235789 h 419737"/>
                  <a:gd name="connsiteX836" fmla="*/ 362189 w 418564"/>
                  <a:gd name="connsiteY836" fmla="*/ 235720 h 419737"/>
                  <a:gd name="connsiteX837" fmla="*/ 362189 w 418564"/>
                  <a:gd name="connsiteY837" fmla="*/ 235720 h 419737"/>
                  <a:gd name="connsiteX838" fmla="*/ 363156 w 418564"/>
                  <a:gd name="connsiteY838" fmla="*/ 235444 h 419737"/>
                  <a:gd name="connsiteX839" fmla="*/ 363156 w 418564"/>
                  <a:gd name="connsiteY839" fmla="*/ 235444 h 419737"/>
                  <a:gd name="connsiteX840" fmla="*/ 364398 w 418564"/>
                  <a:gd name="connsiteY840" fmla="*/ 235098 h 419737"/>
                  <a:gd name="connsiteX841" fmla="*/ 364329 w 418564"/>
                  <a:gd name="connsiteY841" fmla="*/ 235098 h 419737"/>
                  <a:gd name="connsiteX842" fmla="*/ 364674 w 418564"/>
                  <a:gd name="connsiteY842" fmla="*/ 235029 h 419737"/>
                  <a:gd name="connsiteX843" fmla="*/ 364743 w 418564"/>
                  <a:gd name="connsiteY843" fmla="*/ 235029 h 419737"/>
                  <a:gd name="connsiteX844" fmla="*/ 365710 w 418564"/>
                  <a:gd name="connsiteY844" fmla="*/ 234753 h 419737"/>
                  <a:gd name="connsiteX845" fmla="*/ 365779 w 418564"/>
                  <a:gd name="connsiteY845" fmla="*/ 234753 h 419737"/>
                  <a:gd name="connsiteX846" fmla="*/ 366055 w 418564"/>
                  <a:gd name="connsiteY846" fmla="*/ 234684 h 419737"/>
                  <a:gd name="connsiteX847" fmla="*/ 366124 w 418564"/>
                  <a:gd name="connsiteY847" fmla="*/ 234684 h 419737"/>
                  <a:gd name="connsiteX848" fmla="*/ 367022 w 418564"/>
                  <a:gd name="connsiteY848" fmla="*/ 234408 h 419737"/>
                  <a:gd name="connsiteX849" fmla="*/ 367091 w 418564"/>
                  <a:gd name="connsiteY849" fmla="*/ 234408 h 419737"/>
                  <a:gd name="connsiteX850" fmla="*/ 367367 w 418564"/>
                  <a:gd name="connsiteY850" fmla="*/ 234339 h 419737"/>
                  <a:gd name="connsiteX851" fmla="*/ 367367 w 418564"/>
                  <a:gd name="connsiteY851" fmla="*/ 234339 h 419737"/>
                  <a:gd name="connsiteX852" fmla="*/ 368333 w 418564"/>
                  <a:gd name="connsiteY852" fmla="*/ 233994 h 419737"/>
                  <a:gd name="connsiteX853" fmla="*/ 368679 w 418564"/>
                  <a:gd name="connsiteY853" fmla="*/ 233856 h 419737"/>
                  <a:gd name="connsiteX854" fmla="*/ 368748 w 418564"/>
                  <a:gd name="connsiteY854" fmla="*/ 233856 h 419737"/>
                  <a:gd name="connsiteX855" fmla="*/ 369714 w 418564"/>
                  <a:gd name="connsiteY855" fmla="*/ 233511 h 419737"/>
                  <a:gd name="connsiteX856" fmla="*/ 369783 w 418564"/>
                  <a:gd name="connsiteY856" fmla="*/ 233511 h 419737"/>
                  <a:gd name="connsiteX857" fmla="*/ 370128 w 418564"/>
                  <a:gd name="connsiteY857" fmla="*/ 233373 h 419737"/>
                  <a:gd name="connsiteX858" fmla="*/ 370059 w 418564"/>
                  <a:gd name="connsiteY858" fmla="*/ 233373 h 419737"/>
                  <a:gd name="connsiteX859" fmla="*/ 371026 w 418564"/>
                  <a:gd name="connsiteY859" fmla="*/ 233027 h 419737"/>
                  <a:gd name="connsiteX860" fmla="*/ 371095 w 418564"/>
                  <a:gd name="connsiteY860" fmla="*/ 233027 h 419737"/>
                  <a:gd name="connsiteX861" fmla="*/ 371302 w 418564"/>
                  <a:gd name="connsiteY861" fmla="*/ 232958 h 419737"/>
                  <a:gd name="connsiteX862" fmla="*/ 371371 w 418564"/>
                  <a:gd name="connsiteY862" fmla="*/ 232958 h 419737"/>
                  <a:gd name="connsiteX863" fmla="*/ 373442 w 418564"/>
                  <a:gd name="connsiteY863" fmla="*/ 232130 h 419737"/>
                  <a:gd name="connsiteX864" fmla="*/ 373511 w 418564"/>
                  <a:gd name="connsiteY864" fmla="*/ 232130 h 419737"/>
                  <a:gd name="connsiteX865" fmla="*/ 373787 w 418564"/>
                  <a:gd name="connsiteY865" fmla="*/ 231992 h 419737"/>
                  <a:gd name="connsiteX866" fmla="*/ 373856 w 418564"/>
                  <a:gd name="connsiteY866" fmla="*/ 231992 h 419737"/>
                  <a:gd name="connsiteX867" fmla="*/ 375996 w 418564"/>
                  <a:gd name="connsiteY867" fmla="*/ 231094 h 419737"/>
                  <a:gd name="connsiteX868" fmla="*/ 375996 w 418564"/>
                  <a:gd name="connsiteY868" fmla="*/ 231094 h 419737"/>
                  <a:gd name="connsiteX869" fmla="*/ 376272 w 418564"/>
                  <a:gd name="connsiteY869" fmla="*/ 230956 h 419737"/>
                  <a:gd name="connsiteX870" fmla="*/ 376272 w 418564"/>
                  <a:gd name="connsiteY870" fmla="*/ 230956 h 419737"/>
                  <a:gd name="connsiteX871" fmla="*/ 377170 w 418564"/>
                  <a:gd name="connsiteY871" fmla="*/ 230542 h 419737"/>
                  <a:gd name="connsiteX872" fmla="*/ 377239 w 418564"/>
                  <a:gd name="connsiteY872" fmla="*/ 230542 h 419737"/>
                  <a:gd name="connsiteX873" fmla="*/ 377446 w 418564"/>
                  <a:gd name="connsiteY873" fmla="*/ 230473 h 419737"/>
                  <a:gd name="connsiteX874" fmla="*/ 377515 w 418564"/>
                  <a:gd name="connsiteY874" fmla="*/ 230404 h 419737"/>
                  <a:gd name="connsiteX875" fmla="*/ 378344 w 418564"/>
                  <a:gd name="connsiteY875" fmla="*/ 230059 h 419737"/>
                  <a:gd name="connsiteX876" fmla="*/ 378413 w 418564"/>
                  <a:gd name="connsiteY876" fmla="*/ 229990 h 419737"/>
                  <a:gd name="connsiteX877" fmla="*/ 378620 w 418564"/>
                  <a:gd name="connsiteY877" fmla="*/ 229852 h 419737"/>
                  <a:gd name="connsiteX878" fmla="*/ 378689 w 418564"/>
                  <a:gd name="connsiteY878" fmla="*/ 229783 h 419737"/>
                  <a:gd name="connsiteX879" fmla="*/ 380760 w 418564"/>
                  <a:gd name="connsiteY879" fmla="*/ 228816 h 419737"/>
                  <a:gd name="connsiteX880" fmla="*/ 380829 w 418564"/>
                  <a:gd name="connsiteY880" fmla="*/ 228816 h 419737"/>
                  <a:gd name="connsiteX881" fmla="*/ 382279 w 418564"/>
                  <a:gd name="connsiteY881" fmla="*/ 228057 h 419737"/>
                  <a:gd name="connsiteX882" fmla="*/ 382279 w 418564"/>
                  <a:gd name="connsiteY882" fmla="*/ 228057 h 419737"/>
                  <a:gd name="connsiteX883" fmla="*/ 383107 w 418564"/>
                  <a:gd name="connsiteY883" fmla="*/ 227643 h 419737"/>
                  <a:gd name="connsiteX884" fmla="*/ 383107 w 418564"/>
                  <a:gd name="connsiteY884" fmla="*/ 227643 h 419737"/>
                  <a:gd name="connsiteX885" fmla="*/ 383383 w 418564"/>
                  <a:gd name="connsiteY885" fmla="*/ 227505 h 419737"/>
                  <a:gd name="connsiteX886" fmla="*/ 384281 w 418564"/>
                  <a:gd name="connsiteY886" fmla="*/ 227021 h 419737"/>
                  <a:gd name="connsiteX887" fmla="*/ 384350 w 418564"/>
                  <a:gd name="connsiteY887" fmla="*/ 226952 h 419737"/>
                  <a:gd name="connsiteX888" fmla="*/ 384626 w 418564"/>
                  <a:gd name="connsiteY888" fmla="*/ 226814 h 419737"/>
                  <a:gd name="connsiteX889" fmla="*/ 384695 w 418564"/>
                  <a:gd name="connsiteY889" fmla="*/ 226814 h 419737"/>
                  <a:gd name="connsiteX890" fmla="*/ 386628 w 418564"/>
                  <a:gd name="connsiteY890" fmla="*/ 225710 h 419737"/>
                  <a:gd name="connsiteX891" fmla="*/ 386697 w 418564"/>
                  <a:gd name="connsiteY891" fmla="*/ 225710 h 419737"/>
                  <a:gd name="connsiteX892" fmla="*/ 386973 w 418564"/>
                  <a:gd name="connsiteY892" fmla="*/ 225572 h 419737"/>
                  <a:gd name="connsiteX893" fmla="*/ 387249 w 418564"/>
                  <a:gd name="connsiteY893" fmla="*/ 225433 h 419737"/>
                  <a:gd name="connsiteX894" fmla="*/ 387387 w 418564"/>
                  <a:gd name="connsiteY894" fmla="*/ 225364 h 419737"/>
                  <a:gd name="connsiteX895" fmla="*/ 388147 w 418564"/>
                  <a:gd name="connsiteY895" fmla="*/ 224950 h 419737"/>
                  <a:gd name="connsiteX896" fmla="*/ 388216 w 418564"/>
                  <a:gd name="connsiteY896" fmla="*/ 224881 h 419737"/>
                  <a:gd name="connsiteX897" fmla="*/ 388354 w 418564"/>
                  <a:gd name="connsiteY897" fmla="*/ 224812 h 419737"/>
                  <a:gd name="connsiteX898" fmla="*/ 388561 w 418564"/>
                  <a:gd name="connsiteY898" fmla="*/ 224674 h 419737"/>
                  <a:gd name="connsiteX899" fmla="*/ 392289 w 418564"/>
                  <a:gd name="connsiteY899" fmla="*/ 222327 h 419737"/>
                  <a:gd name="connsiteX900" fmla="*/ 392151 w 418564"/>
                  <a:gd name="connsiteY900" fmla="*/ 222396 h 419737"/>
                  <a:gd name="connsiteX901" fmla="*/ 392496 w 418564"/>
                  <a:gd name="connsiteY901" fmla="*/ 222120 h 419737"/>
                  <a:gd name="connsiteX902" fmla="*/ 392565 w 418564"/>
                  <a:gd name="connsiteY902" fmla="*/ 222051 h 419737"/>
                  <a:gd name="connsiteX903" fmla="*/ 392841 w 418564"/>
                  <a:gd name="connsiteY903" fmla="*/ 221844 h 419737"/>
                  <a:gd name="connsiteX904" fmla="*/ 392910 w 418564"/>
                  <a:gd name="connsiteY904" fmla="*/ 221844 h 419737"/>
                  <a:gd name="connsiteX905" fmla="*/ 393670 w 418564"/>
                  <a:gd name="connsiteY905" fmla="*/ 221291 h 419737"/>
                  <a:gd name="connsiteX906" fmla="*/ 393670 w 418564"/>
                  <a:gd name="connsiteY906" fmla="*/ 221291 h 419737"/>
                  <a:gd name="connsiteX907" fmla="*/ 393808 w 418564"/>
                  <a:gd name="connsiteY907" fmla="*/ 221222 h 419737"/>
                  <a:gd name="connsiteX908" fmla="*/ 394084 w 418564"/>
                  <a:gd name="connsiteY908" fmla="*/ 221015 h 419737"/>
                  <a:gd name="connsiteX909" fmla="*/ 394774 w 418564"/>
                  <a:gd name="connsiteY909" fmla="*/ 220532 h 419737"/>
                  <a:gd name="connsiteX910" fmla="*/ 394774 w 418564"/>
                  <a:gd name="connsiteY910" fmla="*/ 220532 h 419737"/>
                  <a:gd name="connsiteX911" fmla="*/ 394981 w 418564"/>
                  <a:gd name="connsiteY911" fmla="*/ 220394 h 419737"/>
                  <a:gd name="connsiteX912" fmla="*/ 395119 w 418564"/>
                  <a:gd name="connsiteY912" fmla="*/ 220256 h 419737"/>
                  <a:gd name="connsiteX913" fmla="*/ 395810 w 418564"/>
                  <a:gd name="connsiteY913" fmla="*/ 219773 h 419737"/>
                  <a:gd name="connsiteX914" fmla="*/ 395810 w 418564"/>
                  <a:gd name="connsiteY914" fmla="*/ 219773 h 419737"/>
                  <a:gd name="connsiteX915" fmla="*/ 395879 w 418564"/>
                  <a:gd name="connsiteY915" fmla="*/ 219703 h 419737"/>
                  <a:gd name="connsiteX916" fmla="*/ 396017 w 418564"/>
                  <a:gd name="connsiteY916" fmla="*/ 219565 h 419737"/>
                  <a:gd name="connsiteX917" fmla="*/ 396017 w 418564"/>
                  <a:gd name="connsiteY917" fmla="*/ 219565 h 419737"/>
                  <a:gd name="connsiteX918" fmla="*/ 398916 w 418564"/>
                  <a:gd name="connsiteY918" fmla="*/ 217356 h 419737"/>
                  <a:gd name="connsiteX919" fmla="*/ 398916 w 418564"/>
                  <a:gd name="connsiteY919" fmla="*/ 217356 h 419737"/>
                  <a:gd name="connsiteX920" fmla="*/ 399952 w 418564"/>
                  <a:gd name="connsiteY920" fmla="*/ 216528 h 419737"/>
                  <a:gd name="connsiteX921" fmla="*/ 400021 w 418564"/>
                  <a:gd name="connsiteY921" fmla="*/ 216459 h 419737"/>
                  <a:gd name="connsiteX922" fmla="*/ 400159 w 418564"/>
                  <a:gd name="connsiteY922" fmla="*/ 216321 h 419737"/>
                  <a:gd name="connsiteX923" fmla="*/ 400297 w 418564"/>
                  <a:gd name="connsiteY923" fmla="*/ 216183 h 419737"/>
                  <a:gd name="connsiteX924" fmla="*/ 400987 w 418564"/>
                  <a:gd name="connsiteY924" fmla="*/ 215630 h 419737"/>
                  <a:gd name="connsiteX925" fmla="*/ 401056 w 418564"/>
                  <a:gd name="connsiteY925" fmla="*/ 215561 h 419737"/>
                  <a:gd name="connsiteX926" fmla="*/ 401125 w 418564"/>
                  <a:gd name="connsiteY926" fmla="*/ 215492 h 419737"/>
                  <a:gd name="connsiteX927" fmla="*/ 402023 w 418564"/>
                  <a:gd name="connsiteY927" fmla="*/ 214733 h 419737"/>
                  <a:gd name="connsiteX928" fmla="*/ 402023 w 418564"/>
                  <a:gd name="connsiteY928" fmla="*/ 214733 h 419737"/>
                  <a:gd name="connsiteX929" fmla="*/ 402023 w 418564"/>
                  <a:gd name="connsiteY929" fmla="*/ 214733 h 419737"/>
                  <a:gd name="connsiteX930" fmla="*/ 402989 w 418564"/>
                  <a:gd name="connsiteY930" fmla="*/ 213904 h 419737"/>
                  <a:gd name="connsiteX931" fmla="*/ 402989 w 418564"/>
                  <a:gd name="connsiteY931" fmla="*/ 213904 h 419737"/>
                  <a:gd name="connsiteX932" fmla="*/ 404991 w 418564"/>
                  <a:gd name="connsiteY932" fmla="*/ 212110 h 419737"/>
                  <a:gd name="connsiteX933" fmla="*/ 405060 w 418564"/>
                  <a:gd name="connsiteY933" fmla="*/ 212041 h 419737"/>
                  <a:gd name="connsiteX934" fmla="*/ 406027 w 418564"/>
                  <a:gd name="connsiteY934" fmla="*/ 211143 h 419737"/>
                  <a:gd name="connsiteX935" fmla="*/ 406993 w 418564"/>
                  <a:gd name="connsiteY935" fmla="*/ 210246 h 419737"/>
                  <a:gd name="connsiteX936" fmla="*/ 406993 w 418564"/>
                  <a:gd name="connsiteY936" fmla="*/ 210177 h 419737"/>
                  <a:gd name="connsiteX937" fmla="*/ 407891 w 418564"/>
                  <a:gd name="connsiteY937" fmla="*/ 209279 h 419737"/>
                  <a:gd name="connsiteX938" fmla="*/ 407891 w 418564"/>
                  <a:gd name="connsiteY938" fmla="*/ 209279 h 419737"/>
                  <a:gd name="connsiteX939" fmla="*/ 407960 w 418564"/>
                  <a:gd name="connsiteY939" fmla="*/ 209210 h 419737"/>
                  <a:gd name="connsiteX940" fmla="*/ 408926 w 418564"/>
                  <a:gd name="connsiteY940" fmla="*/ 208244 h 419737"/>
                  <a:gd name="connsiteX941" fmla="*/ 409824 w 418564"/>
                  <a:gd name="connsiteY941" fmla="*/ 207277 h 419737"/>
                  <a:gd name="connsiteX942" fmla="*/ 409824 w 418564"/>
                  <a:gd name="connsiteY942" fmla="*/ 207277 h 419737"/>
                  <a:gd name="connsiteX943" fmla="*/ 409824 w 418564"/>
                  <a:gd name="connsiteY943" fmla="*/ 207277 h 419737"/>
                  <a:gd name="connsiteX944" fmla="*/ 410514 w 418564"/>
                  <a:gd name="connsiteY944" fmla="*/ 206518 h 419737"/>
                  <a:gd name="connsiteX945" fmla="*/ 410514 w 418564"/>
                  <a:gd name="connsiteY945" fmla="*/ 206518 h 419737"/>
                  <a:gd name="connsiteX946" fmla="*/ 410721 w 418564"/>
                  <a:gd name="connsiteY946" fmla="*/ 206311 h 419737"/>
                  <a:gd name="connsiteX947" fmla="*/ 410721 w 418564"/>
                  <a:gd name="connsiteY947" fmla="*/ 206311 h 419737"/>
                  <a:gd name="connsiteX948" fmla="*/ 411343 w 418564"/>
                  <a:gd name="connsiteY948" fmla="*/ 205620 h 419737"/>
                  <a:gd name="connsiteX949" fmla="*/ 411619 w 418564"/>
                  <a:gd name="connsiteY949" fmla="*/ 205344 h 419737"/>
                  <a:gd name="connsiteX950" fmla="*/ 411619 w 418564"/>
                  <a:gd name="connsiteY950" fmla="*/ 205344 h 419737"/>
                  <a:gd name="connsiteX951" fmla="*/ 411619 w 418564"/>
                  <a:gd name="connsiteY951" fmla="*/ 205344 h 419737"/>
                  <a:gd name="connsiteX952" fmla="*/ 412378 w 418564"/>
                  <a:gd name="connsiteY952" fmla="*/ 204516 h 419737"/>
                  <a:gd name="connsiteX953" fmla="*/ 412516 w 418564"/>
                  <a:gd name="connsiteY953" fmla="*/ 204378 h 419737"/>
                  <a:gd name="connsiteX954" fmla="*/ 413138 w 418564"/>
                  <a:gd name="connsiteY954" fmla="*/ 203618 h 419737"/>
                  <a:gd name="connsiteX955" fmla="*/ 413276 w 418564"/>
                  <a:gd name="connsiteY955" fmla="*/ 203411 h 419737"/>
                  <a:gd name="connsiteX956" fmla="*/ 413345 w 418564"/>
                  <a:gd name="connsiteY956" fmla="*/ 203342 h 419737"/>
                  <a:gd name="connsiteX957" fmla="*/ 413345 w 418564"/>
                  <a:gd name="connsiteY957" fmla="*/ 203342 h 419737"/>
                  <a:gd name="connsiteX958" fmla="*/ 414035 w 418564"/>
                  <a:gd name="connsiteY958" fmla="*/ 202445 h 419737"/>
                  <a:gd name="connsiteX959" fmla="*/ 414104 w 418564"/>
                  <a:gd name="connsiteY959" fmla="*/ 202306 h 419737"/>
                  <a:gd name="connsiteX960" fmla="*/ 414173 w 418564"/>
                  <a:gd name="connsiteY960" fmla="*/ 202237 h 419737"/>
                  <a:gd name="connsiteX961" fmla="*/ 414173 w 418564"/>
                  <a:gd name="connsiteY961" fmla="*/ 202168 h 419737"/>
                  <a:gd name="connsiteX962" fmla="*/ 414794 w 418564"/>
                  <a:gd name="connsiteY962" fmla="*/ 201409 h 419737"/>
                  <a:gd name="connsiteX963" fmla="*/ 414864 w 418564"/>
                  <a:gd name="connsiteY963" fmla="*/ 201340 h 419737"/>
                  <a:gd name="connsiteX964" fmla="*/ 414933 w 418564"/>
                  <a:gd name="connsiteY964" fmla="*/ 201202 h 419737"/>
                  <a:gd name="connsiteX965" fmla="*/ 415002 w 418564"/>
                  <a:gd name="connsiteY965" fmla="*/ 201133 h 419737"/>
                  <a:gd name="connsiteX966" fmla="*/ 415761 w 418564"/>
                  <a:gd name="connsiteY966" fmla="*/ 200166 h 419737"/>
                  <a:gd name="connsiteX967" fmla="*/ 415761 w 418564"/>
                  <a:gd name="connsiteY967" fmla="*/ 200166 h 419737"/>
                  <a:gd name="connsiteX968" fmla="*/ 415899 w 418564"/>
                  <a:gd name="connsiteY968" fmla="*/ 199959 h 419737"/>
                  <a:gd name="connsiteX969" fmla="*/ 416037 w 418564"/>
                  <a:gd name="connsiteY969" fmla="*/ 199821 h 419737"/>
                  <a:gd name="connsiteX970" fmla="*/ 416382 w 418564"/>
                  <a:gd name="connsiteY970" fmla="*/ 199407 h 419737"/>
                  <a:gd name="connsiteX971" fmla="*/ 416382 w 418564"/>
                  <a:gd name="connsiteY971" fmla="*/ 199407 h 419737"/>
                  <a:gd name="connsiteX972" fmla="*/ 416589 w 418564"/>
                  <a:gd name="connsiteY972" fmla="*/ 199200 h 419737"/>
                  <a:gd name="connsiteX973" fmla="*/ 416589 w 418564"/>
                  <a:gd name="connsiteY973" fmla="*/ 199200 h 419737"/>
                  <a:gd name="connsiteX974" fmla="*/ 417142 w 418564"/>
                  <a:gd name="connsiteY974" fmla="*/ 198440 h 419737"/>
                  <a:gd name="connsiteX975" fmla="*/ 417418 w 418564"/>
                  <a:gd name="connsiteY975" fmla="*/ 198095 h 419737"/>
                  <a:gd name="connsiteX976" fmla="*/ 417418 w 418564"/>
                  <a:gd name="connsiteY976" fmla="*/ 198026 h 419737"/>
                  <a:gd name="connsiteX977" fmla="*/ 418177 w 418564"/>
                  <a:gd name="connsiteY977" fmla="*/ 196922 h 419737"/>
                  <a:gd name="connsiteX978" fmla="*/ 418315 w 418564"/>
                  <a:gd name="connsiteY978" fmla="*/ 196715 h 419737"/>
                  <a:gd name="connsiteX979" fmla="*/ 418660 w 418564"/>
                  <a:gd name="connsiteY979" fmla="*/ 196231 h 419737"/>
                  <a:gd name="connsiteX980" fmla="*/ 394912 w 418564"/>
                  <a:gd name="connsiteY980" fmla="*/ 174623 h 419737"/>
                  <a:gd name="connsiteX981" fmla="*/ 394774 w 418564"/>
                  <a:gd name="connsiteY981" fmla="*/ 174761 h 419737"/>
                  <a:gd name="connsiteX982" fmla="*/ 394705 w 418564"/>
                  <a:gd name="connsiteY982" fmla="*/ 174899 h 419737"/>
                  <a:gd name="connsiteX983" fmla="*/ 394429 w 418564"/>
                  <a:gd name="connsiteY983" fmla="*/ 175383 h 419737"/>
                  <a:gd name="connsiteX984" fmla="*/ 394360 w 418564"/>
                  <a:gd name="connsiteY984" fmla="*/ 175452 h 419737"/>
                  <a:gd name="connsiteX985" fmla="*/ 394153 w 418564"/>
                  <a:gd name="connsiteY985" fmla="*/ 175728 h 419737"/>
                  <a:gd name="connsiteX986" fmla="*/ 392841 w 418564"/>
                  <a:gd name="connsiteY986" fmla="*/ 174968 h 419737"/>
                  <a:gd name="connsiteX987" fmla="*/ 350177 w 418564"/>
                  <a:gd name="connsiteY987" fmla="*/ 163025 h 419737"/>
                  <a:gd name="connsiteX988" fmla="*/ 350177 w 418564"/>
                  <a:gd name="connsiteY988" fmla="*/ 163025 h 419737"/>
                  <a:gd name="connsiteX989" fmla="*/ 395533 w 418564"/>
                  <a:gd name="connsiteY989" fmla="*/ 174209 h 419737"/>
                  <a:gd name="connsiteX990" fmla="*/ 395533 w 418564"/>
                  <a:gd name="connsiteY990" fmla="*/ 174209 h 419737"/>
                  <a:gd name="connsiteX991" fmla="*/ 395533 w 418564"/>
                  <a:gd name="connsiteY991" fmla="*/ 174209 h 419737"/>
                  <a:gd name="connsiteX992" fmla="*/ 395533 w 418564"/>
                  <a:gd name="connsiteY992" fmla="*/ 174209 h 419737"/>
                  <a:gd name="connsiteX993" fmla="*/ 395533 w 418564"/>
                  <a:gd name="connsiteY993" fmla="*/ 174209 h 419737"/>
                  <a:gd name="connsiteX994" fmla="*/ 377791 w 418564"/>
                  <a:gd name="connsiteY994" fmla="*/ 193470 h 419737"/>
                  <a:gd name="connsiteX995" fmla="*/ 377584 w 418564"/>
                  <a:gd name="connsiteY995" fmla="*/ 193608 h 419737"/>
                  <a:gd name="connsiteX996" fmla="*/ 377584 w 418564"/>
                  <a:gd name="connsiteY996" fmla="*/ 193608 h 419737"/>
                  <a:gd name="connsiteX997" fmla="*/ 377377 w 418564"/>
                  <a:gd name="connsiteY997" fmla="*/ 193746 h 419737"/>
                  <a:gd name="connsiteX998" fmla="*/ 376618 w 418564"/>
                  <a:gd name="connsiteY998" fmla="*/ 194298 h 419737"/>
                  <a:gd name="connsiteX999" fmla="*/ 376618 w 418564"/>
                  <a:gd name="connsiteY999" fmla="*/ 194298 h 419737"/>
                  <a:gd name="connsiteX1000" fmla="*/ 376618 w 418564"/>
                  <a:gd name="connsiteY1000" fmla="*/ 194298 h 419737"/>
                  <a:gd name="connsiteX1001" fmla="*/ 375927 w 418564"/>
                  <a:gd name="connsiteY1001" fmla="*/ 194782 h 419737"/>
                  <a:gd name="connsiteX1002" fmla="*/ 375858 w 418564"/>
                  <a:gd name="connsiteY1002" fmla="*/ 194782 h 419737"/>
                  <a:gd name="connsiteX1003" fmla="*/ 375237 w 418564"/>
                  <a:gd name="connsiteY1003" fmla="*/ 195196 h 419737"/>
                  <a:gd name="connsiteX1004" fmla="*/ 375168 w 418564"/>
                  <a:gd name="connsiteY1004" fmla="*/ 195265 h 419737"/>
                  <a:gd name="connsiteX1005" fmla="*/ 375030 w 418564"/>
                  <a:gd name="connsiteY1005" fmla="*/ 195334 h 419737"/>
                  <a:gd name="connsiteX1006" fmla="*/ 374892 w 418564"/>
                  <a:gd name="connsiteY1006" fmla="*/ 195403 h 419737"/>
                  <a:gd name="connsiteX1007" fmla="*/ 372337 w 418564"/>
                  <a:gd name="connsiteY1007" fmla="*/ 197060 h 419737"/>
                  <a:gd name="connsiteX1008" fmla="*/ 372268 w 418564"/>
                  <a:gd name="connsiteY1008" fmla="*/ 197129 h 419737"/>
                  <a:gd name="connsiteX1009" fmla="*/ 371992 w 418564"/>
                  <a:gd name="connsiteY1009" fmla="*/ 197267 h 419737"/>
                  <a:gd name="connsiteX1010" fmla="*/ 371923 w 418564"/>
                  <a:gd name="connsiteY1010" fmla="*/ 197336 h 419737"/>
                  <a:gd name="connsiteX1011" fmla="*/ 371923 w 418564"/>
                  <a:gd name="connsiteY1011" fmla="*/ 197336 h 419737"/>
                  <a:gd name="connsiteX1012" fmla="*/ 371233 w 418564"/>
                  <a:gd name="connsiteY1012" fmla="*/ 197750 h 419737"/>
                  <a:gd name="connsiteX1013" fmla="*/ 371233 w 418564"/>
                  <a:gd name="connsiteY1013" fmla="*/ 197750 h 419737"/>
                  <a:gd name="connsiteX1014" fmla="*/ 371233 w 418564"/>
                  <a:gd name="connsiteY1014" fmla="*/ 197750 h 419737"/>
                  <a:gd name="connsiteX1015" fmla="*/ 371026 w 418564"/>
                  <a:gd name="connsiteY1015" fmla="*/ 197888 h 419737"/>
                  <a:gd name="connsiteX1016" fmla="*/ 370957 w 418564"/>
                  <a:gd name="connsiteY1016" fmla="*/ 197888 h 419737"/>
                  <a:gd name="connsiteX1017" fmla="*/ 369576 w 418564"/>
                  <a:gd name="connsiteY1017" fmla="*/ 198717 h 419737"/>
                  <a:gd name="connsiteX1018" fmla="*/ 369507 w 418564"/>
                  <a:gd name="connsiteY1018" fmla="*/ 198717 h 419737"/>
                  <a:gd name="connsiteX1019" fmla="*/ 369300 w 418564"/>
                  <a:gd name="connsiteY1019" fmla="*/ 198855 h 419737"/>
                  <a:gd name="connsiteX1020" fmla="*/ 368748 w 418564"/>
                  <a:gd name="connsiteY1020" fmla="*/ 199131 h 419737"/>
                  <a:gd name="connsiteX1021" fmla="*/ 368540 w 418564"/>
                  <a:gd name="connsiteY1021" fmla="*/ 199269 h 419737"/>
                  <a:gd name="connsiteX1022" fmla="*/ 368540 w 418564"/>
                  <a:gd name="connsiteY1022" fmla="*/ 199269 h 419737"/>
                  <a:gd name="connsiteX1023" fmla="*/ 367919 w 418564"/>
                  <a:gd name="connsiteY1023" fmla="*/ 199614 h 419737"/>
                  <a:gd name="connsiteX1024" fmla="*/ 367919 w 418564"/>
                  <a:gd name="connsiteY1024" fmla="*/ 199614 h 419737"/>
                  <a:gd name="connsiteX1025" fmla="*/ 366884 w 418564"/>
                  <a:gd name="connsiteY1025" fmla="*/ 200166 h 419737"/>
                  <a:gd name="connsiteX1026" fmla="*/ 365434 w 418564"/>
                  <a:gd name="connsiteY1026" fmla="*/ 200857 h 419737"/>
                  <a:gd name="connsiteX1027" fmla="*/ 365365 w 418564"/>
                  <a:gd name="connsiteY1027" fmla="*/ 200926 h 419737"/>
                  <a:gd name="connsiteX1028" fmla="*/ 365158 w 418564"/>
                  <a:gd name="connsiteY1028" fmla="*/ 200995 h 419737"/>
                  <a:gd name="connsiteX1029" fmla="*/ 364605 w 418564"/>
                  <a:gd name="connsiteY1029" fmla="*/ 201271 h 419737"/>
                  <a:gd name="connsiteX1030" fmla="*/ 364536 w 418564"/>
                  <a:gd name="connsiteY1030" fmla="*/ 201340 h 419737"/>
                  <a:gd name="connsiteX1031" fmla="*/ 364329 w 418564"/>
                  <a:gd name="connsiteY1031" fmla="*/ 201409 h 419737"/>
                  <a:gd name="connsiteX1032" fmla="*/ 363777 w 418564"/>
                  <a:gd name="connsiteY1032" fmla="*/ 201685 h 419737"/>
                  <a:gd name="connsiteX1033" fmla="*/ 363570 w 418564"/>
                  <a:gd name="connsiteY1033" fmla="*/ 201754 h 419737"/>
                  <a:gd name="connsiteX1034" fmla="*/ 363570 w 418564"/>
                  <a:gd name="connsiteY1034" fmla="*/ 201754 h 419737"/>
                  <a:gd name="connsiteX1035" fmla="*/ 362051 w 418564"/>
                  <a:gd name="connsiteY1035" fmla="*/ 202375 h 419737"/>
                  <a:gd name="connsiteX1036" fmla="*/ 361913 w 418564"/>
                  <a:gd name="connsiteY1036" fmla="*/ 202445 h 419737"/>
                  <a:gd name="connsiteX1037" fmla="*/ 361844 w 418564"/>
                  <a:gd name="connsiteY1037" fmla="*/ 202445 h 419737"/>
                  <a:gd name="connsiteX1038" fmla="*/ 360325 w 418564"/>
                  <a:gd name="connsiteY1038" fmla="*/ 202997 h 419737"/>
                  <a:gd name="connsiteX1039" fmla="*/ 360256 w 418564"/>
                  <a:gd name="connsiteY1039" fmla="*/ 202997 h 419737"/>
                  <a:gd name="connsiteX1040" fmla="*/ 360118 w 418564"/>
                  <a:gd name="connsiteY1040" fmla="*/ 203066 h 419737"/>
                  <a:gd name="connsiteX1041" fmla="*/ 360049 w 418564"/>
                  <a:gd name="connsiteY1041" fmla="*/ 203066 h 419737"/>
                  <a:gd name="connsiteX1042" fmla="*/ 359980 w 418564"/>
                  <a:gd name="connsiteY1042" fmla="*/ 203066 h 419737"/>
                  <a:gd name="connsiteX1043" fmla="*/ 359428 w 418564"/>
                  <a:gd name="connsiteY1043" fmla="*/ 203273 h 419737"/>
                  <a:gd name="connsiteX1044" fmla="*/ 359359 w 418564"/>
                  <a:gd name="connsiteY1044" fmla="*/ 203273 h 419737"/>
                  <a:gd name="connsiteX1045" fmla="*/ 359152 w 418564"/>
                  <a:gd name="connsiteY1045" fmla="*/ 203342 h 419737"/>
                  <a:gd name="connsiteX1046" fmla="*/ 358530 w 418564"/>
                  <a:gd name="connsiteY1046" fmla="*/ 203549 h 419737"/>
                  <a:gd name="connsiteX1047" fmla="*/ 358323 w 418564"/>
                  <a:gd name="connsiteY1047" fmla="*/ 203618 h 419737"/>
                  <a:gd name="connsiteX1048" fmla="*/ 358323 w 418564"/>
                  <a:gd name="connsiteY1048" fmla="*/ 203618 h 419737"/>
                  <a:gd name="connsiteX1049" fmla="*/ 357633 w 418564"/>
                  <a:gd name="connsiteY1049" fmla="*/ 203825 h 419737"/>
                  <a:gd name="connsiteX1050" fmla="*/ 357426 w 418564"/>
                  <a:gd name="connsiteY1050" fmla="*/ 203894 h 419737"/>
                  <a:gd name="connsiteX1051" fmla="*/ 357357 w 418564"/>
                  <a:gd name="connsiteY1051" fmla="*/ 203894 h 419737"/>
                  <a:gd name="connsiteX1052" fmla="*/ 356666 w 418564"/>
                  <a:gd name="connsiteY1052" fmla="*/ 204101 h 419737"/>
                  <a:gd name="connsiteX1053" fmla="*/ 356528 w 418564"/>
                  <a:gd name="connsiteY1053" fmla="*/ 204170 h 419737"/>
                  <a:gd name="connsiteX1054" fmla="*/ 356459 w 418564"/>
                  <a:gd name="connsiteY1054" fmla="*/ 204170 h 419737"/>
                  <a:gd name="connsiteX1055" fmla="*/ 355769 w 418564"/>
                  <a:gd name="connsiteY1055" fmla="*/ 204378 h 419737"/>
                  <a:gd name="connsiteX1056" fmla="*/ 355631 w 418564"/>
                  <a:gd name="connsiteY1056" fmla="*/ 204447 h 419737"/>
                  <a:gd name="connsiteX1057" fmla="*/ 355562 w 418564"/>
                  <a:gd name="connsiteY1057" fmla="*/ 204447 h 419737"/>
                  <a:gd name="connsiteX1058" fmla="*/ 354664 w 418564"/>
                  <a:gd name="connsiteY1058" fmla="*/ 204723 h 419737"/>
                  <a:gd name="connsiteX1059" fmla="*/ 354457 w 418564"/>
                  <a:gd name="connsiteY1059" fmla="*/ 204792 h 419737"/>
                  <a:gd name="connsiteX1060" fmla="*/ 353974 w 418564"/>
                  <a:gd name="connsiteY1060" fmla="*/ 204930 h 419737"/>
                  <a:gd name="connsiteX1061" fmla="*/ 353767 w 418564"/>
                  <a:gd name="connsiteY1061" fmla="*/ 204999 h 419737"/>
                  <a:gd name="connsiteX1062" fmla="*/ 353076 w 418564"/>
                  <a:gd name="connsiteY1062" fmla="*/ 205206 h 419737"/>
                  <a:gd name="connsiteX1063" fmla="*/ 352869 w 418564"/>
                  <a:gd name="connsiteY1063" fmla="*/ 205275 h 419737"/>
                  <a:gd name="connsiteX1064" fmla="*/ 352248 w 418564"/>
                  <a:gd name="connsiteY1064" fmla="*/ 205413 h 419737"/>
                  <a:gd name="connsiteX1065" fmla="*/ 352248 w 418564"/>
                  <a:gd name="connsiteY1065" fmla="*/ 205413 h 419737"/>
                  <a:gd name="connsiteX1066" fmla="*/ 352041 w 418564"/>
                  <a:gd name="connsiteY1066" fmla="*/ 205482 h 419737"/>
                  <a:gd name="connsiteX1067" fmla="*/ 352041 w 418564"/>
                  <a:gd name="connsiteY1067" fmla="*/ 205482 h 419737"/>
                  <a:gd name="connsiteX1068" fmla="*/ 351351 w 418564"/>
                  <a:gd name="connsiteY1068" fmla="*/ 205620 h 419737"/>
                  <a:gd name="connsiteX1069" fmla="*/ 351351 w 418564"/>
                  <a:gd name="connsiteY1069" fmla="*/ 205620 h 419737"/>
                  <a:gd name="connsiteX1070" fmla="*/ 351143 w 418564"/>
                  <a:gd name="connsiteY1070" fmla="*/ 205689 h 419737"/>
                  <a:gd name="connsiteX1071" fmla="*/ 350522 w 418564"/>
                  <a:gd name="connsiteY1071" fmla="*/ 205827 h 419737"/>
                  <a:gd name="connsiteX1072" fmla="*/ 350315 w 418564"/>
                  <a:gd name="connsiteY1072" fmla="*/ 205896 h 419737"/>
                  <a:gd name="connsiteX1073" fmla="*/ 350246 w 418564"/>
                  <a:gd name="connsiteY1073" fmla="*/ 205896 h 419737"/>
                  <a:gd name="connsiteX1074" fmla="*/ 349970 w 418564"/>
                  <a:gd name="connsiteY1074" fmla="*/ 205965 h 419737"/>
                  <a:gd name="connsiteX1075" fmla="*/ 377791 w 418564"/>
                  <a:gd name="connsiteY1075" fmla="*/ 193470 h 419737"/>
                  <a:gd name="connsiteX1076" fmla="*/ 377791 w 418564"/>
                  <a:gd name="connsiteY1076" fmla="*/ 193470 h 419737"/>
                  <a:gd name="connsiteX1077" fmla="*/ 81351 w 418564"/>
                  <a:gd name="connsiteY1077" fmla="*/ 212524 h 419737"/>
                  <a:gd name="connsiteX1078" fmla="*/ 24880 w 418564"/>
                  <a:gd name="connsiteY1078" fmla="*/ 243452 h 419737"/>
                  <a:gd name="connsiteX1079" fmla="*/ 47938 w 418564"/>
                  <a:gd name="connsiteY1079" fmla="*/ 221982 h 419737"/>
                  <a:gd name="connsiteX1080" fmla="*/ 47938 w 418564"/>
                  <a:gd name="connsiteY1080" fmla="*/ 221982 h 419737"/>
                  <a:gd name="connsiteX1081" fmla="*/ 81351 w 418564"/>
                  <a:gd name="connsiteY1081" fmla="*/ 212524 h 419737"/>
                  <a:gd name="connsiteX1082" fmla="*/ 81351 w 418564"/>
                  <a:gd name="connsiteY1082" fmla="*/ 212524 h 419737"/>
                  <a:gd name="connsiteX1083" fmla="*/ 172133 w 418564"/>
                  <a:gd name="connsiteY1083" fmla="*/ 264577 h 419737"/>
                  <a:gd name="connsiteX1084" fmla="*/ 88324 w 418564"/>
                  <a:gd name="connsiteY1084" fmla="*/ 328504 h 419737"/>
                  <a:gd name="connsiteX1085" fmla="*/ 85424 w 418564"/>
                  <a:gd name="connsiteY1085" fmla="*/ 353219 h 419737"/>
                  <a:gd name="connsiteX1086" fmla="*/ 85424 w 418564"/>
                  <a:gd name="connsiteY1086" fmla="*/ 353219 h 419737"/>
                  <a:gd name="connsiteX1087" fmla="*/ 92259 w 418564"/>
                  <a:gd name="connsiteY1087" fmla="*/ 384630 h 419737"/>
                  <a:gd name="connsiteX1088" fmla="*/ 92466 w 418564"/>
                  <a:gd name="connsiteY1088" fmla="*/ 384630 h 419737"/>
                  <a:gd name="connsiteX1089" fmla="*/ 92466 w 418564"/>
                  <a:gd name="connsiteY1089" fmla="*/ 384630 h 419737"/>
                  <a:gd name="connsiteX1090" fmla="*/ 93433 w 418564"/>
                  <a:gd name="connsiteY1090" fmla="*/ 384561 h 419737"/>
                  <a:gd name="connsiteX1091" fmla="*/ 93778 w 418564"/>
                  <a:gd name="connsiteY1091" fmla="*/ 384561 h 419737"/>
                  <a:gd name="connsiteX1092" fmla="*/ 93847 w 418564"/>
                  <a:gd name="connsiteY1092" fmla="*/ 384561 h 419737"/>
                  <a:gd name="connsiteX1093" fmla="*/ 94813 w 418564"/>
                  <a:gd name="connsiteY1093" fmla="*/ 384423 h 419737"/>
                  <a:gd name="connsiteX1094" fmla="*/ 95159 w 418564"/>
                  <a:gd name="connsiteY1094" fmla="*/ 384354 h 419737"/>
                  <a:gd name="connsiteX1095" fmla="*/ 98817 w 418564"/>
                  <a:gd name="connsiteY1095" fmla="*/ 383871 h 419737"/>
                  <a:gd name="connsiteX1096" fmla="*/ 98886 w 418564"/>
                  <a:gd name="connsiteY1096" fmla="*/ 383871 h 419737"/>
                  <a:gd name="connsiteX1097" fmla="*/ 99232 w 418564"/>
                  <a:gd name="connsiteY1097" fmla="*/ 383802 h 419737"/>
                  <a:gd name="connsiteX1098" fmla="*/ 99508 w 418564"/>
                  <a:gd name="connsiteY1098" fmla="*/ 383733 h 419737"/>
                  <a:gd name="connsiteX1099" fmla="*/ 99508 w 418564"/>
                  <a:gd name="connsiteY1099" fmla="*/ 383733 h 419737"/>
                  <a:gd name="connsiteX1100" fmla="*/ 99577 w 418564"/>
                  <a:gd name="connsiteY1100" fmla="*/ 383733 h 419737"/>
                  <a:gd name="connsiteX1101" fmla="*/ 100474 w 418564"/>
                  <a:gd name="connsiteY1101" fmla="*/ 383594 h 419737"/>
                  <a:gd name="connsiteX1102" fmla="*/ 100474 w 418564"/>
                  <a:gd name="connsiteY1102" fmla="*/ 383594 h 419737"/>
                  <a:gd name="connsiteX1103" fmla="*/ 101441 w 418564"/>
                  <a:gd name="connsiteY1103" fmla="*/ 383387 h 419737"/>
                  <a:gd name="connsiteX1104" fmla="*/ 101786 w 418564"/>
                  <a:gd name="connsiteY1104" fmla="*/ 383318 h 419737"/>
                  <a:gd name="connsiteX1105" fmla="*/ 101924 w 418564"/>
                  <a:gd name="connsiteY1105" fmla="*/ 383318 h 419737"/>
                  <a:gd name="connsiteX1106" fmla="*/ 102131 w 418564"/>
                  <a:gd name="connsiteY1106" fmla="*/ 383249 h 419737"/>
                  <a:gd name="connsiteX1107" fmla="*/ 102200 w 418564"/>
                  <a:gd name="connsiteY1107" fmla="*/ 383249 h 419737"/>
                  <a:gd name="connsiteX1108" fmla="*/ 103029 w 418564"/>
                  <a:gd name="connsiteY1108" fmla="*/ 383111 h 419737"/>
                  <a:gd name="connsiteX1109" fmla="*/ 103098 w 418564"/>
                  <a:gd name="connsiteY1109" fmla="*/ 383111 h 419737"/>
                  <a:gd name="connsiteX1110" fmla="*/ 103926 w 418564"/>
                  <a:gd name="connsiteY1110" fmla="*/ 382973 h 419737"/>
                  <a:gd name="connsiteX1111" fmla="*/ 103995 w 418564"/>
                  <a:gd name="connsiteY1111" fmla="*/ 382973 h 419737"/>
                  <a:gd name="connsiteX1112" fmla="*/ 104202 w 418564"/>
                  <a:gd name="connsiteY1112" fmla="*/ 382904 h 419737"/>
                  <a:gd name="connsiteX1113" fmla="*/ 105445 w 418564"/>
                  <a:gd name="connsiteY1113" fmla="*/ 382628 h 419737"/>
                  <a:gd name="connsiteX1114" fmla="*/ 105376 w 418564"/>
                  <a:gd name="connsiteY1114" fmla="*/ 382628 h 419737"/>
                  <a:gd name="connsiteX1115" fmla="*/ 105721 w 418564"/>
                  <a:gd name="connsiteY1115" fmla="*/ 382559 h 419737"/>
                  <a:gd name="connsiteX1116" fmla="*/ 105721 w 418564"/>
                  <a:gd name="connsiteY1116" fmla="*/ 382559 h 419737"/>
                  <a:gd name="connsiteX1117" fmla="*/ 107999 w 418564"/>
                  <a:gd name="connsiteY1117" fmla="*/ 382007 h 419737"/>
                  <a:gd name="connsiteX1118" fmla="*/ 108068 w 418564"/>
                  <a:gd name="connsiteY1118" fmla="*/ 382007 h 419737"/>
                  <a:gd name="connsiteX1119" fmla="*/ 108344 w 418564"/>
                  <a:gd name="connsiteY1119" fmla="*/ 381938 h 419737"/>
                  <a:gd name="connsiteX1120" fmla="*/ 108413 w 418564"/>
                  <a:gd name="connsiteY1120" fmla="*/ 381938 h 419737"/>
                  <a:gd name="connsiteX1121" fmla="*/ 109311 w 418564"/>
                  <a:gd name="connsiteY1121" fmla="*/ 381731 h 419737"/>
                  <a:gd name="connsiteX1122" fmla="*/ 109311 w 418564"/>
                  <a:gd name="connsiteY1122" fmla="*/ 381731 h 419737"/>
                  <a:gd name="connsiteX1123" fmla="*/ 112210 w 418564"/>
                  <a:gd name="connsiteY1123" fmla="*/ 380902 h 419737"/>
                  <a:gd name="connsiteX1124" fmla="*/ 112210 w 418564"/>
                  <a:gd name="connsiteY1124" fmla="*/ 380902 h 419737"/>
                  <a:gd name="connsiteX1125" fmla="*/ 114420 w 418564"/>
                  <a:gd name="connsiteY1125" fmla="*/ 380212 h 419737"/>
                  <a:gd name="connsiteX1126" fmla="*/ 114489 w 418564"/>
                  <a:gd name="connsiteY1126" fmla="*/ 380212 h 419737"/>
                  <a:gd name="connsiteX1127" fmla="*/ 114765 w 418564"/>
                  <a:gd name="connsiteY1127" fmla="*/ 380143 h 419737"/>
                  <a:gd name="connsiteX1128" fmla="*/ 114765 w 418564"/>
                  <a:gd name="connsiteY1128" fmla="*/ 380143 h 419737"/>
                  <a:gd name="connsiteX1129" fmla="*/ 115731 w 418564"/>
                  <a:gd name="connsiteY1129" fmla="*/ 379798 h 419737"/>
                  <a:gd name="connsiteX1130" fmla="*/ 116076 w 418564"/>
                  <a:gd name="connsiteY1130" fmla="*/ 379659 h 419737"/>
                  <a:gd name="connsiteX1131" fmla="*/ 116076 w 418564"/>
                  <a:gd name="connsiteY1131" fmla="*/ 379659 h 419737"/>
                  <a:gd name="connsiteX1132" fmla="*/ 119528 w 418564"/>
                  <a:gd name="connsiteY1132" fmla="*/ 378417 h 419737"/>
                  <a:gd name="connsiteX1133" fmla="*/ 119528 w 418564"/>
                  <a:gd name="connsiteY1133" fmla="*/ 378417 h 419737"/>
                  <a:gd name="connsiteX1134" fmla="*/ 121116 w 418564"/>
                  <a:gd name="connsiteY1134" fmla="*/ 377796 h 419737"/>
                  <a:gd name="connsiteX1135" fmla="*/ 121116 w 418564"/>
                  <a:gd name="connsiteY1135" fmla="*/ 377796 h 419737"/>
                  <a:gd name="connsiteX1136" fmla="*/ 122014 w 418564"/>
                  <a:gd name="connsiteY1136" fmla="*/ 377450 h 419737"/>
                  <a:gd name="connsiteX1137" fmla="*/ 122083 w 418564"/>
                  <a:gd name="connsiteY1137" fmla="*/ 377450 h 419737"/>
                  <a:gd name="connsiteX1138" fmla="*/ 122359 w 418564"/>
                  <a:gd name="connsiteY1138" fmla="*/ 377312 h 419737"/>
                  <a:gd name="connsiteX1139" fmla="*/ 122359 w 418564"/>
                  <a:gd name="connsiteY1139" fmla="*/ 377312 h 419737"/>
                  <a:gd name="connsiteX1140" fmla="*/ 123256 w 418564"/>
                  <a:gd name="connsiteY1140" fmla="*/ 376898 h 419737"/>
                  <a:gd name="connsiteX1141" fmla="*/ 123532 w 418564"/>
                  <a:gd name="connsiteY1141" fmla="*/ 376760 h 419737"/>
                  <a:gd name="connsiteX1142" fmla="*/ 123601 w 418564"/>
                  <a:gd name="connsiteY1142" fmla="*/ 376760 h 419737"/>
                  <a:gd name="connsiteX1143" fmla="*/ 124499 w 418564"/>
                  <a:gd name="connsiteY1143" fmla="*/ 376346 h 419737"/>
                  <a:gd name="connsiteX1144" fmla="*/ 124568 w 418564"/>
                  <a:gd name="connsiteY1144" fmla="*/ 376346 h 419737"/>
                  <a:gd name="connsiteX1145" fmla="*/ 124775 w 418564"/>
                  <a:gd name="connsiteY1145" fmla="*/ 376277 h 419737"/>
                  <a:gd name="connsiteX1146" fmla="*/ 124844 w 418564"/>
                  <a:gd name="connsiteY1146" fmla="*/ 376208 h 419737"/>
                  <a:gd name="connsiteX1147" fmla="*/ 125672 w 418564"/>
                  <a:gd name="connsiteY1147" fmla="*/ 375863 h 419737"/>
                  <a:gd name="connsiteX1148" fmla="*/ 125672 w 418564"/>
                  <a:gd name="connsiteY1148" fmla="*/ 375863 h 419737"/>
                  <a:gd name="connsiteX1149" fmla="*/ 125949 w 418564"/>
                  <a:gd name="connsiteY1149" fmla="*/ 375724 h 419737"/>
                  <a:gd name="connsiteX1150" fmla="*/ 126018 w 418564"/>
                  <a:gd name="connsiteY1150" fmla="*/ 375724 h 419737"/>
                  <a:gd name="connsiteX1151" fmla="*/ 128089 w 418564"/>
                  <a:gd name="connsiteY1151" fmla="*/ 374758 h 419737"/>
                  <a:gd name="connsiteX1152" fmla="*/ 128158 w 418564"/>
                  <a:gd name="connsiteY1152" fmla="*/ 374758 h 419737"/>
                  <a:gd name="connsiteX1153" fmla="*/ 128434 w 418564"/>
                  <a:gd name="connsiteY1153" fmla="*/ 374620 h 419737"/>
                  <a:gd name="connsiteX1154" fmla="*/ 128503 w 418564"/>
                  <a:gd name="connsiteY1154" fmla="*/ 374620 h 419737"/>
                  <a:gd name="connsiteX1155" fmla="*/ 129331 w 418564"/>
                  <a:gd name="connsiteY1155" fmla="*/ 374206 h 419737"/>
                  <a:gd name="connsiteX1156" fmla="*/ 129400 w 418564"/>
                  <a:gd name="connsiteY1156" fmla="*/ 374206 h 419737"/>
                  <a:gd name="connsiteX1157" fmla="*/ 129607 w 418564"/>
                  <a:gd name="connsiteY1157" fmla="*/ 374068 h 419737"/>
                  <a:gd name="connsiteX1158" fmla="*/ 129676 w 418564"/>
                  <a:gd name="connsiteY1158" fmla="*/ 374068 h 419737"/>
                  <a:gd name="connsiteX1159" fmla="*/ 129953 w 418564"/>
                  <a:gd name="connsiteY1159" fmla="*/ 373929 h 419737"/>
                  <a:gd name="connsiteX1160" fmla="*/ 130022 w 418564"/>
                  <a:gd name="connsiteY1160" fmla="*/ 373929 h 419737"/>
                  <a:gd name="connsiteX1161" fmla="*/ 130919 w 418564"/>
                  <a:gd name="connsiteY1161" fmla="*/ 373515 h 419737"/>
                  <a:gd name="connsiteX1162" fmla="*/ 130919 w 418564"/>
                  <a:gd name="connsiteY1162" fmla="*/ 373515 h 419737"/>
                  <a:gd name="connsiteX1163" fmla="*/ 132507 w 418564"/>
                  <a:gd name="connsiteY1163" fmla="*/ 372687 h 419737"/>
                  <a:gd name="connsiteX1164" fmla="*/ 132507 w 418564"/>
                  <a:gd name="connsiteY1164" fmla="*/ 372687 h 419737"/>
                  <a:gd name="connsiteX1165" fmla="*/ 134164 w 418564"/>
                  <a:gd name="connsiteY1165" fmla="*/ 371789 h 419737"/>
                  <a:gd name="connsiteX1166" fmla="*/ 134302 w 418564"/>
                  <a:gd name="connsiteY1166" fmla="*/ 371720 h 419737"/>
                  <a:gd name="connsiteX1167" fmla="*/ 134440 w 418564"/>
                  <a:gd name="connsiteY1167" fmla="*/ 371651 h 419737"/>
                  <a:gd name="connsiteX1168" fmla="*/ 134509 w 418564"/>
                  <a:gd name="connsiteY1168" fmla="*/ 371651 h 419737"/>
                  <a:gd name="connsiteX1169" fmla="*/ 134578 w 418564"/>
                  <a:gd name="connsiteY1169" fmla="*/ 371582 h 419737"/>
                  <a:gd name="connsiteX1170" fmla="*/ 135130 w 418564"/>
                  <a:gd name="connsiteY1170" fmla="*/ 371306 h 419737"/>
                  <a:gd name="connsiteX1171" fmla="*/ 135130 w 418564"/>
                  <a:gd name="connsiteY1171" fmla="*/ 371306 h 419737"/>
                  <a:gd name="connsiteX1172" fmla="*/ 135614 w 418564"/>
                  <a:gd name="connsiteY1172" fmla="*/ 371030 h 419737"/>
                  <a:gd name="connsiteX1173" fmla="*/ 135614 w 418564"/>
                  <a:gd name="connsiteY1173" fmla="*/ 371030 h 419737"/>
                  <a:gd name="connsiteX1174" fmla="*/ 135683 w 418564"/>
                  <a:gd name="connsiteY1174" fmla="*/ 371030 h 419737"/>
                  <a:gd name="connsiteX1175" fmla="*/ 136787 w 418564"/>
                  <a:gd name="connsiteY1175" fmla="*/ 370340 h 419737"/>
                  <a:gd name="connsiteX1176" fmla="*/ 136787 w 418564"/>
                  <a:gd name="connsiteY1176" fmla="*/ 370340 h 419737"/>
                  <a:gd name="connsiteX1177" fmla="*/ 136856 w 418564"/>
                  <a:gd name="connsiteY1177" fmla="*/ 370271 h 419737"/>
                  <a:gd name="connsiteX1178" fmla="*/ 137892 w 418564"/>
                  <a:gd name="connsiteY1178" fmla="*/ 369580 h 419737"/>
                  <a:gd name="connsiteX1179" fmla="*/ 137892 w 418564"/>
                  <a:gd name="connsiteY1179" fmla="*/ 369580 h 419737"/>
                  <a:gd name="connsiteX1180" fmla="*/ 137961 w 418564"/>
                  <a:gd name="connsiteY1180" fmla="*/ 369511 h 419737"/>
                  <a:gd name="connsiteX1181" fmla="*/ 138996 w 418564"/>
                  <a:gd name="connsiteY1181" fmla="*/ 368821 h 419737"/>
                  <a:gd name="connsiteX1182" fmla="*/ 139411 w 418564"/>
                  <a:gd name="connsiteY1182" fmla="*/ 368545 h 419737"/>
                  <a:gd name="connsiteX1183" fmla="*/ 139411 w 418564"/>
                  <a:gd name="connsiteY1183" fmla="*/ 368545 h 419737"/>
                  <a:gd name="connsiteX1184" fmla="*/ 140101 w 418564"/>
                  <a:gd name="connsiteY1184" fmla="*/ 368061 h 419737"/>
                  <a:gd name="connsiteX1185" fmla="*/ 140377 w 418564"/>
                  <a:gd name="connsiteY1185" fmla="*/ 367854 h 419737"/>
                  <a:gd name="connsiteX1186" fmla="*/ 140515 w 418564"/>
                  <a:gd name="connsiteY1186" fmla="*/ 367716 h 419737"/>
                  <a:gd name="connsiteX1187" fmla="*/ 141205 w 418564"/>
                  <a:gd name="connsiteY1187" fmla="*/ 367233 h 419737"/>
                  <a:gd name="connsiteX1188" fmla="*/ 141205 w 418564"/>
                  <a:gd name="connsiteY1188" fmla="*/ 367233 h 419737"/>
                  <a:gd name="connsiteX1189" fmla="*/ 141344 w 418564"/>
                  <a:gd name="connsiteY1189" fmla="*/ 367164 h 419737"/>
                  <a:gd name="connsiteX1190" fmla="*/ 141620 w 418564"/>
                  <a:gd name="connsiteY1190" fmla="*/ 366957 h 419737"/>
                  <a:gd name="connsiteX1191" fmla="*/ 142310 w 418564"/>
                  <a:gd name="connsiteY1191" fmla="*/ 366474 h 419737"/>
                  <a:gd name="connsiteX1192" fmla="*/ 142310 w 418564"/>
                  <a:gd name="connsiteY1192" fmla="*/ 366474 h 419737"/>
                  <a:gd name="connsiteX1193" fmla="*/ 142379 w 418564"/>
                  <a:gd name="connsiteY1193" fmla="*/ 366405 h 419737"/>
                  <a:gd name="connsiteX1194" fmla="*/ 143415 w 418564"/>
                  <a:gd name="connsiteY1194" fmla="*/ 365645 h 419737"/>
                  <a:gd name="connsiteX1195" fmla="*/ 143415 w 418564"/>
                  <a:gd name="connsiteY1195" fmla="*/ 365645 h 419737"/>
                  <a:gd name="connsiteX1196" fmla="*/ 144450 w 418564"/>
                  <a:gd name="connsiteY1196" fmla="*/ 364886 h 419737"/>
                  <a:gd name="connsiteX1197" fmla="*/ 144450 w 418564"/>
                  <a:gd name="connsiteY1197" fmla="*/ 364886 h 419737"/>
                  <a:gd name="connsiteX1198" fmla="*/ 144864 w 418564"/>
                  <a:gd name="connsiteY1198" fmla="*/ 364610 h 419737"/>
                  <a:gd name="connsiteX1199" fmla="*/ 145555 w 418564"/>
                  <a:gd name="connsiteY1199" fmla="*/ 364126 h 419737"/>
                  <a:gd name="connsiteX1200" fmla="*/ 145624 w 418564"/>
                  <a:gd name="connsiteY1200" fmla="*/ 364057 h 419737"/>
                  <a:gd name="connsiteX1201" fmla="*/ 145693 w 418564"/>
                  <a:gd name="connsiteY1201" fmla="*/ 363988 h 419737"/>
                  <a:gd name="connsiteX1202" fmla="*/ 145831 w 418564"/>
                  <a:gd name="connsiteY1202" fmla="*/ 363919 h 419737"/>
                  <a:gd name="connsiteX1203" fmla="*/ 145900 w 418564"/>
                  <a:gd name="connsiteY1203" fmla="*/ 363850 h 419737"/>
                  <a:gd name="connsiteX1204" fmla="*/ 145969 w 418564"/>
                  <a:gd name="connsiteY1204" fmla="*/ 363781 h 419737"/>
                  <a:gd name="connsiteX1205" fmla="*/ 147419 w 418564"/>
                  <a:gd name="connsiteY1205" fmla="*/ 362608 h 419737"/>
                  <a:gd name="connsiteX1206" fmla="*/ 147488 w 418564"/>
                  <a:gd name="connsiteY1206" fmla="*/ 362539 h 419737"/>
                  <a:gd name="connsiteX1207" fmla="*/ 147626 w 418564"/>
                  <a:gd name="connsiteY1207" fmla="*/ 362470 h 419737"/>
                  <a:gd name="connsiteX1208" fmla="*/ 147764 w 418564"/>
                  <a:gd name="connsiteY1208" fmla="*/ 362331 h 419737"/>
                  <a:gd name="connsiteX1209" fmla="*/ 147695 w 418564"/>
                  <a:gd name="connsiteY1209" fmla="*/ 362401 h 419737"/>
                  <a:gd name="connsiteX1210" fmla="*/ 148730 w 418564"/>
                  <a:gd name="connsiteY1210" fmla="*/ 361572 h 419737"/>
                  <a:gd name="connsiteX1211" fmla="*/ 148730 w 418564"/>
                  <a:gd name="connsiteY1211" fmla="*/ 361572 h 419737"/>
                  <a:gd name="connsiteX1212" fmla="*/ 148799 w 418564"/>
                  <a:gd name="connsiteY1212" fmla="*/ 361503 h 419737"/>
                  <a:gd name="connsiteX1213" fmla="*/ 149076 w 418564"/>
                  <a:gd name="connsiteY1213" fmla="*/ 361227 h 419737"/>
                  <a:gd name="connsiteX1214" fmla="*/ 149766 w 418564"/>
                  <a:gd name="connsiteY1214" fmla="*/ 360675 h 419737"/>
                  <a:gd name="connsiteX1215" fmla="*/ 149766 w 418564"/>
                  <a:gd name="connsiteY1215" fmla="*/ 360675 h 419737"/>
                  <a:gd name="connsiteX1216" fmla="*/ 149766 w 418564"/>
                  <a:gd name="connsiteY1216" fmla="*/ 360675 h 419737"/>
                  <a:gd name="connsiteX1217" fmla="*/ 150732 w 418564"/>
                  <a:gd name="connsiteY1217" fmla="*/ 359846 h 419737"/>
                  <a:gd name="connsiteX1218" fmla="*/ 150870 w 418564"/>
                  <a:gd name="connsiteY1218" fmla="*/ 359708 h 419737"/>
                  <a:gd name="connsiteX1219" fmla="*/ 151699 w 418564"/>
                  <a:gd name="connsiteY1219" fmla="*/ 358949 h 419737"/>
                  <a:gd name="connsiteX1220" fmla="*/ 151906 w 418564"/>
                  <a:gd name="connsiteY1220" fmla="*/ 358742 h 419737"/>
                  <a:gd name="connsiteX1221" fmla="*/ 152044 w 418564"/>
                  <a:gd name="connsiteY1221" fmla="*/ 358604 h 419737"/>
                  <a:gd name="connsiteX1222" fmla="*/ 152665 w 418564"/>
                  <a:gd name="connsiteY1222" fmla="*/ 358051 h 419737"/>
                  <a:gd name="connsiteX1223" fmla="*/ 152665 w 418564"/>
                  <a:gd name="connsiteY1223" fmla="*/ 358051 h 419737"/>
                  <a:gd name="connsiteX1224" fmla="*/ 153632 w 418564"/>
                  <a:gd name="connsiteY1224" fmla="*/ 357154 h 419737"/>
                  <a:gd name="connsiteX1225" fmla="*/ 153632 w 418564"/>
                  <a:gd name="connsiteY1225" fmla="*/ 357154 h 419737"/>
                  <a:gd name="connsiteX1226" fmla="*/ 154598 w 418564"/>
                  <a:gd name="connsiteY1226" fmla="*/ 356256 h 419737"/>
                  <a:gd name="connsiteX1227" fmla="*/ 154598 w 418564"/>
                  <a:gd name="connsiteY1227" fmla="*/ 356256 h 419737"/>
                  <a:gd name="connsiteX1228" fmla="*/ 154667 w 418564"/>
                  <a:gd name="connsiteY1228" fmla="*/ 356187 h 419737"/>
                  <a:gd name="connsiteX1229" fmla="*/ 154667 w 418564"/>
                  <a:gd name="connsiteY1229" fmla="*/ 356187 h 419737"/>
                  <a:gd name="connsiteX1230" fmla="*/ 154667 w 418564"/>
                  <a:gd name="connsiteY1230" fmla="*/ 356187 h 419737"/>
                  <a:gd name="connsiteX1231" fmla="*/ 155496 w 418564"/>
                  <a:gd name="connsiteY1231" fmla="*/ 355359 h 419737"/>
                  <a:gd name="connsiteX1232" fmla="*/ 155841 w 418564"/>
                  <a:gd name="connsiteY1232" fmla="*/ 355014 h 419737"/>
                  <a:gd name="connsiteX1233" fmla="*/ 155841 w 418564"/>
                  <a:gd name="connsiteY1233" fmla="*/ 355014 h 419737"/>
                  <a:gd name="connsiteX1234" fmla="*/ 156186 w 418564"/>
                  <a:gd name="connsiteY1234" fmla="*/ 354599 h 419737"/>
                  <a:gd name="connsiteX1235" fmla="*/ 156186 w 418564"/>
                  <a:gd name="connsiteY1235" fmla="*/ 354599 h 419737"/>
                  <a:gd name="connsiteX1236" fmla="*/ 156393 w 418564"/>
                  <a:gd name="connsiteY1236" fmla="*/ 354392 h 419737"/>
                  <a:gd name="connsiteX1237" fmla="*/ 157291 w 418564"/>
                  <a:gd name="connsiteY1237" fmla="*/ 353426 h 419737"/>
                  <a:gd name="connsiteX1238" fmla="*/ 158050 w 418564"/>
                  <a:gd name="connsiteY1238" fmla="*/ 352597 h 419737"/>
                  <a:gd name="connsiteX1239" fmla="*/ 158188 w 418564"/>
                  <a:gd name="connsiteY1239" fmla="*/ 352459 h 419737"/>
                  <a:gd name="connsiteX1240" fmla="*/ 158810 w 418564"/>
                  <a:gd name="connsiteY1240" fmla="*/ 351769 h 419737"/>
                  <a:gd name="connsiteX1241" fmla="*/ 159086 w 418564"/>
                  <a:gd name="connsiteY1241" fmla="*/ 351424 h 419737"/>
                  <a:gd name="connsiteX1242" fmla="*/ 159845 w 418564"/>
                  <a:gd name="connsiteY1242" fmla="*/ 350526 h 419737"/>
                  <a:gd name="connsiteX1243" fmla="*/ 159914 w 418564"/>
                  <a:gd name="connsiteY1243" fmla="*/ 350457 h 419737"/>
                  <a:gd name="connsiteX1244" fmla="*/ 159983 w 418564"/>
                  <a:gd name="connsiteY1244" fmla="*/ 350388 h 419737"/>
                  <a:gd name="connsiteX1245" fmla="*/ 159983 w 418564"/>
                  <a:gd name="connsiteY1245" fmla="*/ 350388 h 419737"/>
                  <a:gd name="connsiteX1246" fmla="*/ 160881 w 418564"/>
                  <a:gd name="connsiteY1246" fmla="*/ 349353 h 419737"/>
                  <a:gd name="connsiteX1247" fmla="*/ 161088 w 418564"/>
                  <a:gd name="connsiteY1247" fmla="*/ 349146 h 419737"/>
                  <a:gd name="connsiteX1248" fmla="*/ 161226 w 418564"/>
                  <a:gd name="connsiteY1248" fmla="*/ 349008 h 419737"/>
                  <a:gd name="connsiteX1249" fmla="*/ 161778 w 418564"/>
                  <a:gd name="connsiteY1249" fmla="*/ 348386 h 419737"/>
                  <a:gd name="connsiteX1250" fmla="*/ 161778 w 418564"/>
                  <a:gd name="connsiteY1250" fmla="*/ 348386 h 419737"/>
                  <a:gd name="connsiteX1251" fmla="*/ 161985 w 418564"/>
                  <a:gd name="connsiteY1251" fmla="*/ 348110 h 419737"/>
                  <a:gd name="connsiteX1252" fmla="*/ 162054 w 418564"/>
                  <a:gd name="connsiteY1252" fmla="*/ 347972 h 419737"/>
                  <a:gd name="connsiteX1253" fmla="*/ 162607 w 418564"/>
                  <a:gd name="connsiteY1253" fmla="*/ 347282 h 419737"/>
                  <a:gd name="connsiteX1254" fmla="*/ 162607 w 418564"/>
                  <a:gd name="connsiteY1254" fmla="*/ 347282 h 419737"/>
                  <a:gd name="connsiteX1255" fmla="*/ 163228 w 418564"/>
                  <a:gd name="connsiteY1255" fmla="*/ 346453 h 419737"/>
                  <a:gd name="connsiteX1256" fmla="*/ 163228 w 418564"/>
                  <a:gd name="connsiteY1256" fmla="*/ 346453 h 419737"/>
                  <a:gd name="connsiteX1257" fmla="*/ 163435 w 418564"/>
                  <a:gd name="connsiteY1257" fmla="*/ 346246 h 419737"/>
                  <a:gd name="connsiteX1258" fmla="*/ 163435 w 418564"/>
                  <a:gd name="connsiteY1258" fmla="*/ 346246 h 419737"/>
                  <a:gd name="connsiteX1259" fmla="*/ 164263 w 418564"/>
                  <a:gd name="connsiteY1259" fmla="*/ 345211 h 419737"/>
                  <a:gd name="connsiteX1260" fmla="*/ 164263 w 418564"/>
                  <a:gd name="connsiteY1260" fmla="*/ 345211 h 419737"/>
                  <a:gd name="connsiteX1261" fmla="*/ 164816 w 418564"/>
                  <a:gd name="connsiteY1261" fmla="*/ 344520 h 419737"/>
                  <a:gd name="connsiteX1262" fmla="*/ 164816 w 418564"/>
                  <a:gd name="connsiteY1262" fmla="*/ 344520 h 419737"/>
                  <a:gd name="connsiteX1263" fmla="*/ 164885 w 418564"/>
                  <a:gd name="connsiteY1263" fmla="*/ 344451 h 419737"/>
                  <a:gd name="connsiteX1264" fmla="*/ 165023 w 418564"/>
                  <a:gd name="connsiteY1264" fmla="*/ 344244 h 419737"/>
                  <a:gd name="connsiteX1265" fmla="*/ 165092 w 418564"/>
                  <a:gd name="connsiteY1265" fmla="*/ 344175 h 419737"/>
                  <a:gd name="connsiteX1266" fmla="*/ 165713 w 418564"/>
                  <a:gd name="connsiteY1266" fmla="*/ 343347 h 419737"/>
                  <a:gd name="connsiteX1267" fmla="*/ 165920 w 418564"/>
                  <a:gd name="connsiteY1267" fmla="*/ 343071 h 419737"/>
                  <a:gd name="connsiteX1268" fmla="*/ 165989 w 418564"/>
                  <a:gd name="connsiteY1268" fmla="*/ 343001 h 419737"/>
                  <a:gd name="connsiteX1269" fmla="*/ 166127 w 418564"/>
                  <a:gd name="connsiteY1269" fmla="*/ 342863 h 419737"/>
                  <a:gd name="connsiteX1270" fmla="*/ 166127 w 418564"/>
                  <a:gd name="connsiteY1270" fmla="*/ 342863 h 419737"/>
                  <a:gd name="connsiteX1271" fmla="*/ 167508 w 418564"/>
                  <a:gd name="connsiteY1271" fmla="*/ 340861 h 419737"/>
                  <a:gd name="connsiteX1272" fmla="*/ 167508 w 418564"/>
                  <a:gd name="connsiteY1272" fmla="*/ 340861 h 419737"/>
                  <a:gd name="connsiteX1273" fmla="*/ 167991 w 418564"/>
                  <a:gd name="connsiteY1273" fmla="*/ 340102 h 419737"/>
                  <a:gd name="connsiteX1274" fmla="*/ 168198 w 418564"/>
                  <a:gd name="connsiteY1274" fmla="*/ 339826 h 419737"/>
                  <a:gd name="connsiteX1275" fmla="*/ 168268 w 418564"/>
                  <a:gd name="connsiteY1275" fmla="*/ 339757 h 419737"/>
                  <a:gd name="connsiteX1276" fmla="*/ 168682 w 418564"/>
                  <a:gd name="connsiteY1276" fmla="*/ 339066 h 419737"/>
                  <a:gd name="connsiteX1277" fmla="*/ 168820 w 418564"/>
                  <a:gd name="connsiteY1277" fmla="*/ 338859 h 419737"/>
                  <a:gd name="connsiteX1278" fmla="*/ 168958 w 418564"/>
                  <a:gd name="connsiteY1278" fmla="*/ 338652 h 419737"/>
                  <a:gd name="connsiteX1279" fmla="*/ 168958 w 418564"/>
                  <a:gd name="connsiteY1279" fmla="*/ 338652 h 419737"/>
                  <a:gd name="connsiteX1280" fmla="*/ 169648 w 418564"/>
                  <a:gd name="connsiteY1280" fmla="*/ 337548 h 419737"/>
                  <a:gd name="connsiteX1281" fmla="*/ 169648 w 418564"/>
                  <a:gd name="connsiteY1281" fmla="*/ 337548 h 419737"/>
                  <a:gd name="connsiteX1282" fmla="*/ 169648 w 418564"/>
                  <a:gd name="connsiteY1282" fmla="*/ 337548 h 419737"/>
                  <a:gd name="connsiteX1283" fmla="*/ 170339 w 418564"/>
                  <a:gd name="connsiteY1283" fmla="*/ 336443 h 419737"/>
                  <a:gd name="connsiteX1284" fmla="*/ 170339 w 418564"/>
                  <a:gd name="connsiteY1284" fmla="*/ 336443 h 419737"/>
                  <a:gd name="connsiteX1285" fmla="*/ 170339 w 418564"/>
                  <a:gd name="connsiteY1285" fmla="*/ 336443 h 419737"/>
                  <a:gd name="connsiteX1286" fmla="*/ 170546 w 418564"/>
                  <a:gd name="connsiteY1286" fmla="*/ 336167 h 419737"/>
                  <a:gd name="connsiteX1287" fmla="*/ 170615 w 418564"/>
                  <a:gd name="connsiteY1287" fmla="*/ 336098 h 419737"/>
                  <a:gd name="connsiteX1288" fmla="*/ 171029 w 418564"/>
                  <a:gd name="connsiteY1288" fmla="*/ 335338 h 419737"/>
                  <a:gd name="connsiteX1289" fmla="*/ 171098 w 418564"/>
                  <a:gd name="connsiteY1289" fmla="*/ 335269 h 419737"/>
                  <a:gd name="connsiteX1290" fmla="*/ 171581 w 418564"/>
                  <a:gd name="connsiteY1290" fmla="*/ 334441 h 419737"/>
                  <a:gd name="connsiteX1291" fmla="*/ 171650 w 418564"/>
                  <a:gd name="connsiteY1291" fmla="*/ 334303 h 419737"/>
                  <a:gd name="connsiteX1292" fmla="*/ 171788 w 418564"/>
                  <a:gd name="connsiteY1292" fmla="*/ 334096 h 419737"/>
                  <a:gd name="connsiteX1293" fmla="*/ 171788 w 418564"/>
                  <a:gd name="connsiteY1293" fmla="*/ 334027 h 419737"/>
                  <a:gd name="connsiteX1294" fmla="*/ 172410 w 418564"/>
                  <a:gd name="connsiteY1294" fmla="*/ 332922 h 419737"/>
                  <a:gd name="connsiteX1295" fmla="*/ 172548 w 418564"/>
                  <a:gd name="connsiteY1295" fmla="*/ 332646 h 419737"/>
                  <a:gd name="connsiteX1296" fmla="*/ 173031 w 418564"/>
                  <a:gd name="connsiteY1296" fmla="*/ 331749 h 419737"/>
                  <a:gd name="connsiteX1297" fmla="*/ 173031 w 418564"/>
                  <a:gd name="connsiteY1297" fmla="*/ 331680 h 419737"/>
                  <a:gd name="connsiteX1298" fmla="*/ 174826 w 418564"/>
                  <a:gd name="connsiteY1298" fmla="*/ 328090 h 419737"/>
                  <a:gd name="connsiteX1299" fmla="*/ 174826 w 418564"/>
                  <a:gd name="connsiteY1299" fmla="*/ 328021 h 419737"/>
                  <a:gd name="connsiteX1300" fmla="*/ 175102 w 418564"/>
                  <a:gd name="connsiteY1300" fmla="*/ 327537 h 419737"/>
                  <a:gd name="connsiteX1301" fmla="*/ 175102 w 418564"/>
                  <a:gd name="connsiteY1301" fmla="*/ 327537 h 419737"/>
                  <a:gd name="connsiteX1302" fmla="*/ 175378 w 418564"/>
                  <a:gd name="connsiteY1302" fmla="*/ 326916 h 419737"/>
                  <a:gd name="connsiteX1303" fmla="*/ 175447 w 418564"/>
                  <a:gd name="connsiteY1303" fmla="*/ 326847 h 419737"/>
                  <a:gd name="connsiteX1304" fmla="*/ 175861 w 418564"/>
                  <a:gd name="connsiteY1304" fmla="*/ 326019 h 419737"/>
                  <a:gd name="connsiteX1305" fmla="*/ 175861 w 418564"/>
                  <a:gd name="connsiteY1305" fmla="*/ 326019 h 419737"/>
                  <a:gd name="connsiteX1306" fmla="*/ 176000 w 418564"/>
                  <a:gd name="connsiteY1306" fmla="*/ 325673 h 419737"/>
                  <a:gd name="connsiteX1307" fmla="*/ 176552 w 418564"/>
                  <a:gd name="connsiteY1307" fmla="*/ 324431 h 419737"/>
                  <a:gd name="connsiteX1308" fmla="*/ 176552 w 418564"/>
                  <a:gd name="connsiteY1308" fmla="*/ 324431 h 419737"/>
                  <a:gd name="connsiteX1309" fmla="*/ 177725 w 418564"/>
                  <a:gd name="connsiteY1309" fmla="*/ 321600 h 419737"/>
                  <a:gd name="connsiteX1310" fmla="*/ 179382 w 418564"/>
                  <a:gd name="connsiteY1310" fmla="*/ 322015 h 419737"/>
                  <a:gd name="connsiteX1311" fmla="*/ 181039 w 418564"/>
                  <a:gd name="connsiteY1311" fmla="*/ 322498 h 419737"/>
                  <a:gd name="connsiteX1312" fmla="*/ 180970 w 418564"/>
                  <a:gd name="connsiteY1312" fmla="*/ 322912 h 419737"/>
                  <a:gd name="connsiteX1313" fmla="*/ 180901 w 418564"/>
                  <a:gd name="connsiteY1313" fmla="*/ 323464 h 419737"/>
                  <a:gd name="connsiteX1314" fmla="*/ 180901 w 418564"/>
                  <a:gd name="connsiteY1314" fmla="*/ 323602 h 419737"/>
                  <a:gd name="connsiteX1315" fmla="*/ 180901 w 418564"/>
                  <a:gd name="connsiteY1315" fmla="*/ 323671 h 419737"/>
                  <a:gd name="connsiteX1316" fmla="*/ 180763 w 418564"/>
                  <a:gd name="connsiteY1316" fmla="*/ 324569 h 419737"/>
                  <a:gd name="connsiteX1317" fmla="*/ 180763 w 418564"/>
                  <a:gd name="connsiteY1317" fmla="*/ 324569 h 419737"/>
                  <a:gd name="connsiteX1318" fmla="*/ 180694 w 418564"/>
                  <a:gd name="connsiteY1318" fmla="*/ 325466 h 419737"/>
                  <a:gd name="connsiteX1319" fmla="*/ 180625 w 418564"/>
                  <a:gd name="connsiteY1319" fmla="*/ 326226 h 419737"/>
                  <a:gd name="connsiteX1320" fmla="*/ 180625 w 418564"/>
                  <a:gd name="connsiteY1320" fmla="*/ 326226 h 419737"/>
                  <a:gd name="connsiteX1321" fmla="*/ 180487 w 418564"/>
                  <a:gd name="connsiteY1321" fmla="*/ 327537 h 419737"/>
                  <a:gd name="connsiteX1322" fmla="*/ 180418 w 418564"/>
                  <a:gd name="connsiteY1322" fmla="*/ 328573 h 419737"/>
                  <a:gd name="connsiteX1323" fmla="*/ 180349 w 418564"/>
                  <a:gd name="connsiteY1323" fmla="*/ 329608 h 419737"/>
                  <a:gd name="connsiteX1324" fmla="*/ 180349 w 418564"/>
                  <a:gd name="connsiteY1324" fmla="*/ 329608 h 419737"/>
                  <a:gd name="connsiteX1325" fmla="*/ 180349 w 418564"/>
                  <a:gd name="connsiteY1325" fmla="*/ 329885 h 419737"/>
                  <a:gd name="connsiteX1326" fmla="*/ 180349 w 418564"/>
                  <a:gd name="connsiteY1326" fmla="*/ 329954 h 419737"/>
                  <a:gd name="connsiteX1327" fmla="*/ 180280 w 418564"/>
                  <a:gd name="connsiteY1327" fmla="*/ 331127 h 419737"/>
                  <a:gd name="connsiteX1328" fmla="*/ 180280 w 418564"/>
                  <a:gd name="connsiteY1328" fmla="*/ 331196 h 419737"/>
                  <a:gd name="connsiteX1329" fmla="*/ 180280 w 418564"/>
                  <a:gd name="connsiteY1329" fmla="*/ 331265 h 419737"/>
                  <a:gd name="connsiteX1330" fmla="*/ 180142 w 418564"/>
                  <a:gd name="connsiteY1330" fmla="*/ 335062 h 419737"/>
                  <a:gd name="connsiteX1331" fmla="*/ 180142 w 418564"/>
                  <a:gd name="connsiteY1331" fmla="*/ 335062 h 419737"/>
                  <a:gd name="connsiteX1332" fmla="*/ 180142 w 418564"/>
                  <a:gd name="connsiteY1332" fmla="*/ 335338 h 419737"/>
                  <a:gd name="connsiteX1333" fmla="*/ 180142 w 418564"/>
                  <a:gd name="connsiteY1333" fmla="*/ 335408 h 419737"/>
                  <a:gd name="connsiteX1334" fmla="*/ 180142 w 418564"/>
                  <a:gd name="connsiteY1334" fmla="*/ 335615 h 419737"/>
                  <a:gd name="connsiteX1335" fmla="*/ 180142 w 418564"/>
                  <a:gd name="connsiteY1335" fmla="*/ 336512 h 419737"/>
                  <a:gd name="connsiteX1336" fmla="*/ 180142 w 418564"/>
                  <a:gd name="connsiteY1336" fmla="*/ 336719 h 419737"/>
                  <a:gd name="connsiteX1337" fmla="*/ 180142 w 418564"/>
                  <a:gd name="connsiteY1337" fmla="*/ 336995 h 419737"/>
                  <a:gd name="connsiteX1338" fmla="*/ 180142 w 418564"/>
                  <a:gd name="connsiteY1338" fmla="*/ 337686 h 419737"/>
                  <a:gd name="connsiteX1339" fmla="*/ 180142 w 418564"/>
                  <a:gd name="connsiteY1339" fmla="*/ 337962 h 419737"/>
                  <a:gd name="connsiteX1340" fmla="*/ 180142 w 418564"/>
                  <a:gd name="connsiteY1340" fmla="*/ 338031 h 419737"/>
                  <a:gd name="connsiteX1341" fmla="*/ 180142 w 418564"/>
                  <a:gd name="connsiteY1341" fmla="*/ 338100 h 419737"/>
                  <a:gd name="connsiteX1342" fmla="*/ 180142 w 418564"/>
                  <a:gd name="connsiteY1342" fmla="*/ 338238 h 419737"/>
                  <a:gd name="connsiteX1343" fmla="*/ 180142 w 418564"/>
                  <a:gd name="connsiteY1343" fmla="*/ 339274 h 419737"/>
                  <a:gd name="connsiteX1344" fmla="*/ 180142 w 418564"/>
                  <a:gd name="connsiteY1344" fmla="*/ 339274 h 419737"/>
                  <a:gd name="connsiteX1345" fmla="*/ 180142 w 418564"/>
                  <a:gd name="connsiteY1345" fmla="*/ 340240 h 419737"/>
                  <a:gd name="connsiteX1346" fmla="*/ 180142 w 418564"/>
                  <a:gd name="connsiteY1346" fmla="*/ 340861 h 419737"/>
                  <a:gd name="connsiteX1347" fmla="*/ 180211 w 418564"/>
                  <a:gd name="connsiteY1347" fmla="*/ 341897 h 419737"/>
                  <a:gd name="connsiteX1348" fmla="*/ 180211 w 418564"/>
                  <a:gd name="connsiteY1348" fmla="*/ 341966 h 419737"/>
                  <a:gd name="connsiteX1349" fmla="*/ 180280 w 418564"/>
                  <a:gd name="connsiteY1349" fmla="*/ 342932 h 419737"/>
                  <a:gd name="connsiteX1350" fmla="*/ 180280 w 418564"/>
                  <a:gd name="connsiteY1350" fmla="*/ 343278 h 419737"/>
                  <a:gd name="connsiteX1351" fmla="*/ 180349 w 418564"/>
                  <a:gd name="connsiteY1351" fmla="*/ 344589 h 419737"/>
                  <a:gd name="connsiteX1352" fmla="*/ 180349 w 418564"/>
                  <a:gd name="connsiteY1352" fmla="*/ 344589 h 419737"/>
                  <a:gd name="connsiteX1353" fmla="*/ 180349 w 418564"/>
                  <a:gd name="connsiteY1353" fmla="*/ 344658 h 419737"/>
                  <a:gd name="connsiteX1354" fmla="*/ 180349 w 418564"/>
                  <a:gd name="connsiteY1354" fmla="*/ 344658 h 419737"/>
                  <a:gd name="connsiteX1355" fmla="*/ 180487 w 418564"/>
                  <a:gd name="connsiteY1355" fmla="*/ 345901 h 419737"/>
                  <a:gd name="connsiteX1356" fmla="*/ 180487 w 418564"/>
                  <a:gd name="connsiteY1356" fmla="*/ 345901 h 419737"/>
                  <a:gd name="connsiteX1357" fmla="*/ 180556 w 418564"/>
                  <a:gd name="connsiteY1357" fmla="*/ 346798 h 419737"/>
                  <a:gd name="connsiteX1358" fmla="*/ 180556 w 418564"/>
                  <a:gd name="connsiteY1358" fmla="*/ 346867 h 419737"/>
                  <a:gd name="connsiteX1359" fmla="*/ 180625 w 418564"/>
                  <a:gd name="connsiteY1359" fmla="*/ 347420 h 419737"/>
                  <a:gd name="connsiteX1360" fmla="*/ 180625 w 418564"/>
                  <a:gd name="connsiteY1360" fmla="*/ 347489 h 419737"/>
                  <a:gd name="connsiteX1361" fmla="*/ 180694 w 418564"/>
                  <a:gd name="connsiteY1361" fmla="*/ 348317 h 419737"/>
                  <a:gd name="connsiteX1362" fmla="*/ 180694 w 418564"/>
                  <a:gd name="connsiteY1362" fmla="*/ 348248 h 419737"/>
                  <a:gd name="connsiteX1363" fmla="*/ 180763 w 418564"/>
                  <a:gd name="connsiteY1363" fmla="*/ 348800 h 419737"/>
                  <a:gd name="connsiteX1364" fmla="*/ 180763 w 418564"/>
                  <a:gd name="connsiteY1364" fmla="*/ 348800 h 419737"/>
                  <a:gd name="connsiteX1365" fmla="*/ 180832 w 418564"/>
                  <a:gd name="connsiteY1365" fmla="*/ 349215 h 419737"/>
                  <a:gd name="connsiteX1366" fmla="*/ 180970 w 418564"/>
                  <a:gd name="connsiteY1366" fmla="*/ 350181 h 419737"/>
                  <a:gd name="connsiteX1367" fmla="*/ 180970 w 418564"/>
                  <a:gd name="connsiteY1367" fmla="*/ 350388 h 419737"/>
                  <a:gd name="connsiteX1368" fmla="*/ 180970 w 418564"/>
                  <a:gd name="connsiteY1368" fmla="*/ 350457 h 419737"/>
                  <a:gd name="connsiteX1369" fmla="*/ 181108 w 418564"/>
                  <a:gd name="connsiteY1369" fmla="*/ 351493 h 419737"/>
                  <a:gd name="connsiteX1370" fmla="*/ 181108 w 418564"/>
                  <a:gd name="connsiteY1370" fmla="*/ 351424 h 419737"/>
                  <a:gd name="connsiteX1371" fmla="*/ 181108 w 418564"/>
                  <a:gd name="connsiteY1371" fmla="*/ 351562 h 419737"/>
                  <a:gd name="connsiteX1372" fmla="*/ 181246 w 418564"/>
                  <a:gd name="connsiteY1372" fmla="*/ 352528 h 419737"/>
                  <a:gd name="connsiteX1373" fmla="*/ 181246 w 418564"/>
                  <a:gd name="connsiteY1373" fmla="*/ 352528 h 419737"/>
                  <a:gd name="connsiteX1374" fmla="*/ 181453 w 418564"/>
                  <a:gd name="connsiteY1374" fmla="*/ 353840 h 419737"/>
                  <a:gd name="connsiteX1375" fmla="*/ 181453 w 418564"/>
                  <a:gd name="connsiteY1375" fmla="*/ 353840 h 419737"/>
                  <a:gd name="connsiteX1376" fmla="*/ 181660 w 418564"/>
                  <a:gd name="connsiteY1376" fmla="*/ 355152 h 419737"/>
                  <a:gd name="connsiteX1377" fmla="*/ 181868 w 418564"/>
                  <a:gd name="connsiteY1377" fmla="*/ 356325 h 419737"/>
                  <a:gd name="connsiteX1378" fmla="*/ 181868 w 418564"/>
                  <a:gd name="connsiteY1378" fmla="*/ 356463 h 419737"/>
                  <a:gd name="connsiteX1379" fmla="*/ 181868 w 418564"/>
                  <a:gd name="connsiteY1379" fmla="*/ 356602 h 419737"/>
                  <a:gd name="connsiteX1380" fmla="*/ 182075 w 418564"/>
                  <a:gd name="connsiteY1380" fmla="*/ 357637 h 419737"/>
                  <a:gd name="connsiteX1381" fmla="*/ 182075 w 418564"/>
                  <a:gd name="connsiteY1381" fmla="*/ 357775 h 419737"/>
                  <a:gd name="connsiteX1382" fmla="*/ 182075 w 418564"/>
                  <a:gd name="connsiteY1382" fmla="*/ 357844 h 419737"/>
                  <a:gd name="connsiteX1383" fmla="*/ 182213 w 418564"/>
                  <a:gd name="connsiteY1383" fmla="*/ 358535 h 419737"/>
                  <a:gd name="connsiteX1384" fmla="*/ 182351 w 418564"/>
                  <a:gd name="connsiteY1384" fmla="*/ 359225 h 419737"/>
                  <a:gd name="connsiteX1385" fmla="*/ 182351 w 418564"/>
                  <a:gd name="connsiteY1385" fmla="*/ 359294 h 419737"/>
                  <a:gd name="connsiteX1386" fmla="*/ 182489 w 418564"/>
                  <a:gd name="connsiteY1386" fmla="*/ 359777 h 419737"/>
                  <a:gd name="connsiteX1387" fmla="*/ 182627 w 418564"/>
                  <a:gd name="connsiteY1387" fmla="*/ 360468 h 419737"/>
                  <a:gd name="connsiteX1388" fmla="*/ 182627 w 418564"/>
                  <a:gd name="connsiteY1388" fmla="*/ 360606 h 419737"/>
                  <a:gd name="connsiteX1389" fmla="*/ 182696 w 418564"/>
                  <a:gd name="connsiteY1389" fmla="*/ 360813 h 419737"/>
                  <a:gd name="connsiteX1390" fmla="*/ 182972 w 418564"/>
                  <a:gd name="connsiteY1390" fmla="*/ 361779 h 419737"/>
                  <a:gd name="connsiteX1391" fmla="*/ 183317 w 418564"/>
                  <a:gd name="connsiteY1391" fmla="*/ 363091 h 419737"/>
                  <a:gd name="connsiteX1392" fmla="*/ 183317 w 418564"/>
                  <a:gd name="connsiteY1392" fmla="*/ 363091 h 419737"/>
                  <a:gd name="connsiteX1393" fmla="*/ 183663 w 418564"/>
                  <a:gd name="connsiteY1393" fmla="*/ 364265 h 419737"/>
                  <a:gd name="connsiteX1394" fmla="*/ 183663 w 418564"/>
                  <a:gd name="connsiteY1394" fmla="*/ 364333 h 419737"/>
                  <a:gd name="connsiteX1395" fmla="*/ 183663 w 418564"/>
                  <a:gd name="connsiteY1395" fmla="*/ 364333 h 419737"/>
                  <a:gd name="connsiteX1396" fmla="*/ 183939 w 418564"/>
                  <a:gd name="connsiteY1396" fmla="*/ 365300 h 419737"/>
                  <a:gd name="connsiteX1397" fmla="*/ 184077 w 418564"/>
                  <a:gd name="connsiteY1397" fmla="*/ 365714 h 419737"/>
                  <a:gd name="connsiteX1398" fmla="*/ 184353 w 418564"/>
                  <a:gd name="connsiteY1398" fmla="*/ 366681 h 419737"/>
                  <a:gd name="connsiteX1399" fmla="*/ 184491 w 418564"/>
                  <a:gd name="connsiteY1399" fmla="*/ 367026 h 419737"/>
                  <a:gd name="connsiteX1400" fmla="*/ 184491 w 418564"/>
                  <a:gd name="connsiteY1400" fmla="*/ 367026 h 419737"/>
                  <a:gd name="connsiteX1401" fmla="*/ 184836 w 418564"/>
                  <a:gd name="connsiteY1401" fmla="*/ 367992 h 419737"/>
                  <a:gd name="connsiteX1402" fmla="*/ 184836 w 418564"/>
                  <a:gd name="connsiteY1402" fmla="*/ 368061 h 419737"/>
                  <a:gd name="connsiteX1403" fmla="*/ 184905 w 418564"/>
                  <a:gd name="connsiteY1403" fmla="*/ 368269 h 419737"/>
                  <a:gd name="connsiteX1404" fmla="*/ 184974 w 418564"/>
                  <a:gd name="connsiteY1404" fmla="*/ 368545 h 419737"/>
                  <a:gd name="connsiteX1405" fmla="*/ 184974 w 418564"/>
                  <a:gd name="connsiteY1405" fmla="*/ 368614 h 419737"/>
                  <a:gd name="connsiteX1406" fmla="*/ 185319 w 418564"/>
                  <a:gd name="connsiteY1406" fmla="*/ 369580 h 419737"/>
                  <a:gd name="connsiteX1407" fmla="*/ 185665 w 418564"/>
                  <a:gd name="connsiteY1407" fmla="*/ 370547 h 419737"/>
                  <a:gd name="connsiteX1408" fmla="*/ 185803 w 418564"/>
                  <a:gd name="connsiteY1408" fmla="*/ 370961 h 419737"/>
                  <a:gd name="connsiteX1409" fmla="*/ 185872 w 418564"/>
                  <a:gd name="connsiteY1409" fmla="*/ 371168 h 419737"/>
                  <a:gd name="connsiteX1410" fmla="*/ 185941 w 418564"/>
                  <a:gd name="connsiteY1410" fmla="*/ 371444 h 419737"/>
                  <a:gd name="connsiteX1411" fmla="*/ 185941 w 418564"/>
                  <a:gd name="connsiteY1411" fmla="*/ 371444 h 419737"/>
                  <a:gd name="connsiteX1412" fmla="*/ 186286 w 418564"/>
                  <a:gd name="connsiteY1412" fmla="*/ 372342 h 419737"/>
                  <a:gd name="connsiteX1413" fmla="*/ 186355 w 418564"/>
                  <a:gd name="connsiteY1413" fmla="*/ 372480 h 419737"/>
                  <a:gd name="connsiteX1414" fmla="*/ 186424 w 418564"/>
                  <a:gd name="connsiteY1414" fmla="*/ 372687 h 419737"/>
                  <a:gd name="connsiteX1415" fmla="*/ 186700 w 418564"/>
                  <a:gd name="connsiteY1415" fmla="*/ 373377 h 419737"/>
                  <a:gd name="connsiteX1416" fmla="*/ 186700 w 418564"/>
                  <a:gd name="connsiteY1416" fmla="*/ 373377 h 419737"/>
                  <a:gd name="connsiteX1417" fmla="*/ 187114 w 418564"/>
                  <a:gd name="connsiteY1417" fmla="*/ 374344 h 419737"/>
                  <a:gd name="connsiteX1418" fmla="*/ 187114 w 418564"/>
                  <a:gd name="connsiteY1418" fmla="*/ 374413 h 419737"/>
                  <a:gd name="connsiteX1419" fmla="*/ 187183 w 418564"/>
                  <a:gd name="connsiteY1419" fmla="*/ 374551 h 419737"/>
                  <a:gd name="connsiteX1420" fmla="*/ 187529 w 418564"/>
                  <a:gd name="connsiteY1420" fmla="*/ 375310 h 419737"/>
                  <a:gd name="connsiteX1421" fmla="*/ 187598 w 418564"/>
                  <a:gd name="connsiteY1421" fmla="*/ 375448 h 419737"/>
                  <a:gd name="connsiteX1422" fmla="*/ 187805 w 418564"/>
                  <a:gd name="connsiteY1422" fmla="*/ 375863 h 419737"/>
                  <a:gd name="connsiteX1423" fmla="*/ 188219 w 418564"/>
                  <a:gd name="connsiteY1423" fmla="*/ 376898 h 419737"/>
                  <a:gd name="connsiteX1424" fmla="*/ 188219 w 418564"/>
                  <a:gd name="connsiteY1424" fmla="*/ 376967 h 419737"/>
                  <a:gd name="connsiteX1425" fmla="*/ 188288 w 418564"/>
                  <a:gd name="connsiteY1425" fmla="*/ 377105 h 419737"/>
                  <a:gd name="connsiteX1426" fmla="*/ 188564 w 418564"/>
                  <a:gd name="connsiteY1426" fmla="*/ 377796 h 419737"/>
                  <a:gd name="connsiteX1427" fmla="*/ 188840 w 418564"/>
                  <a:gd name="connsiteY1427" fmla="*/ 378486 h 419737"/>
                  <a:gd name="connsiteX1428" fmla="*/ 188909 w 418564"/>
                  <a:gd name="connsiteY1428" fmla="*/ 378624 h 419737"/>
                  <a:gd name="connsiteX1429" fmla="*/ 188978 w 418564"/>
                  <a:gd name="connsiteY1429" fmla="*/ 378693 h 419737"/>
                  <a:gd name="connsiteX1430" fmla="*/ 189116 w 418564"/>
                  <a:gd name="connsiteY1430" fmla="*/ 378969 h 419737"/>
                  <a:gd name="connsiteX1431" fmla="*/ 189323 w 418564"/>
                  <a:gd name="connsiteY1431" fmla="*/ 379452 h 419737"/>
                  <a:gd name="connsiteX1432" fmla="*/ 189323 w 418564"/>
                  <a:gd name="connsiteY1432" fmla="*/ 379521 h 419737"/>
                  <a:gd name="connsiteX1433" fmla="*/ 189462 w 418564"/>
                  <a:gd name="connsiteY1433" fmla="*/ 379867 h 419737"/>
                  <a:gd name="connsiteX1434" fmla="*/ 189876 w 418564"/>
                  <a:gd name="connsiteY1434" fmla="*/ 380764 h 419737"/>
                  <a:gd name="connsiteX1435" fmla="*/ 189876 w 418564"/>
                  <a:gd name="connsiteY1435" fmla="*/ 380764 h 419737"/>
                  <a:gd name="connsiteX1436" fmla="*/ 190497 w 418564"/>
                  <a:gd name="connsiteY1436" fmla="*/ 382007 h 419737"/>
                  <a:gd name="connsiteX1437" fmla="*/ 190497 w 418564"/>
                  <a:gd name="connsiteY1437" fmla="*/ 382007 h 419737"/>
                  <a:gd name="connsiteX1438" fmla="*/ 190980 w 418564"/>
                  <a:gd name="connsiteY1438" fmla="*/ 382973 h 419737"/>
                  <a:gd name="connsiteX1439" fmla="*/ 191049 w 418564"/>
                  <a:gd name="connsiteY1439" fmla="*/ 383111 h 419737"/>
                  <a:gd name="connsiteX1440" fmla="*/ 191118 w 418564"/>
                  <a:gd name="connsiteY1440" fmla="*/ 383318 h 419737"/>
                  <a:gd name="connsiteX1441" fmla="*/ 191533 w 418564"/>
                  <a:gd name="connsiteY1441" fmla="*/ 384147 h 419737"/>
                  <a:gd name="connsiteX1442" fmla="*/ 191671 w 418564"/>
                  <a:gd name="connsiteY1442" fmla="*/ 384423 h 419737"/>
                  <a:gd name="connsiteX1443" fmla="*/ 191740 w 418564"/>
                  <a:gd name="connsiteY1443" fmla="*/ 384492 h 419737"/>
                  <a:gd name="connsiteX1444" fmla="*/ 192016 w 418564"/>
                  <a:gd name="connsiteY1444" fmla="*/ 384975 h 419737"/>
                  <a:gd name="connsiteX1445" fmla="*/ 192361 w 418564"/>
                  <a:gd name="connsiteY1445" fmla="*/ 385666 h 419737"/>
                  <a:gd name="connsiteX1446" fmla="*/ 192361 w 418564"/>
                  <a:gd name="connsiteY1446" fmla="*/ 385735 h 419737"/>
                  <a:gd name="connsiteX1447" fmla="*/ 192361 w 418564"/>
                  <a:gd name="connsiteY1447" fmla="*/ 385804 h 419737"/>
                  <a:gd name="connsiteX1448" fmla="*/ 192430 w 418564"/>
                  <a:gd name="connsiteY1448" fmla="*/ 385942 h 419737"/>
                  <a:gd name="connsiteX1449" fmla="*/ 192913 w 418564"/>
                  <a:gd name="connsiteY1449" fmla="*/ 386839 h 419737"/>
                  <a:gd name="connsiteX1450" fmla="*/ 192913 w 418564"/>
                  <a:gd name="connsiteY1450" fmla="*/ 386839 h 419737"/>
                  <a:gd name="connsiteX1451" fmla="*/ 193535 w 418564"/>
                  <a:gd name="connsiteY1451" fmla="*/ 387944 h 419737"/>
                  <a:gd name="connsiteX1452" fmla="*/ 193535 w 418564"/>
                  <a:gd name="connsiteY1452" fmla="*/ 387944 h 419737"/>
                  <a:gd name="connsiteX1453" fmla="*/ 193535 w 418564"/>
                  <a:gd name="connsiteY1453" fmla="*/ 387944 h 419737"/>
                  <a:gd name="connsiteX1454" fmla="*/ 193673 w 418564"/>
                  <a:gd name="connsiteY1454" fmla="*/ 388220 h 419737"/>
                  <a:gd name="connsiteX1455" fmla="*/ 193742 w 418564"/>
                  <a:gd name="connsiteY1455" fmla="*/ 388358 h 419737"/>
                  <a:gd name="connsiteX1456" fmla="*/ 193949 w 418564"/>
                  <a:gd name="connsiteY1456" fmla="*/ 388703 h 419737"/>
                  <a:gd name="connsiteX1457" fmla="*/ 194363 w 418564"/>
                  <a:gd name="connsiteY1457" fmla="*/ 389324 h 419737"/>
                  <a:gd name="connsiteX1458" fmla="*/ 194363 w 418564"/>
                  <a:gd name="connsiteY1458" fmla="*/ 389394 h 419737"/>
                  <a:gd name="connsiteX1459" fmla="*/ 195053 w 418564"/>
                  <a:gd name="connsiteY1459" fmla="*/ 390498 h 419737"/>
                  <a:gd name="connsiteX1460" fmla="*/ 195053 w 418564"/>
                  <a:gd name="connsiteY1460" fmla="*/ 390498 h 419737"/>
                  <a:gd name="connsiteX1461" fmla="*/ 195122 w 418564"/>
                  <a:gd name="connsiteY1461" fmla="*/ 390567 h 419737"/>
                  <a:gd name="connsiteX1462" fmla="*/ 195813 w 418564"/>
                  <a:gd name="connsiteY1462" fmla="*/ 391603 h 419737"/>
                  <a:gd name="connsiteX1463" fmla="*/ 195813 w 418564"/>
                  <a:gd name="connsiteY1463" fmla="*/ 391603 h 419737"/>
                  <a:gd name="connsiteX1464" fmla="*/ 195813 w 418564"/>
                  <a:gd name="connsiteY1464" fmla="*/ 391603 h 419737"/>
                  <a:gd name="connsiteX1465" fmla="*/ 196503 w 418564"/>
                  <a:gd name="connsiteY1465" fmla="*/ 392707 h 419737"/>
                  <a:gd name="connsiteX1466" fmla="*/ 196779 w 418564"/>
                  <a:gd name="connsiteY1466" fmla="*/ 393121 h 419737"/>
                  <a:gd name="connsiteX1467" fmla="*/ 196779 w 418564"/>
                  <a:gd name="connsiteY1467" fmla="*/ 393121 h 419737"/>
                  <a:gd name="connsiteX1468" fmla="*/ 197263 w 418564"/>
                  <a:gd name="connsiteY1468" fmla="*/ 393812 h 419737"/>
                  <a:gd name="connsiteX1469" fmla="*/ 197470 w 418564"/>
                  <a:gd name="connsiteY1469" fmla="*/ 394088 h 419737"/>
                  <a:gd name="connsiteX1470" fmla="*/ 197608 w 418564"/>
                  <a:gd name="connsiteY1470" fmla="*/ 394226 h 419737"/>
                  <a:gd name="connsiteX1471" fmla="*/ 198091 w 418564"/>
                  <a:gd name="connsiteY1471" fmla="*/ 394916 h 419737"/>
                  <a:gd name="connsiteX1472" fmla="*/ 198091 w 418564"/>
                  <a:gd name="connsiteY1472" fmla="*/ 394916 h 419737"/>
                  <a:gd name="connsiteX1473" fmla="*/ 198367 w 418564"/>
                  <a:gd name="connsiteY1473" fmla="*/ 395331 h 419737"/>
                  <a:gd name="connsiteX1474" fmla="*/ 198850 w 418564"/>
                  <a:gd name="connsiteY1474" fmla="*/ 396021 h 419737"/>
                  <a:gd name="connsiteX1475" fmla="*/ 198919 w 418564"/>
                  <a:gd name="connsiteY1475" fmla="*/ 396090 h 419737"/>
                  <a:gd name="connsiteX1476" fmla="*/ 199679 w 418564"/>
                  <a:gd name="connsiteY1476" fmla="*/ 397126 h 419737"/>
                  <a:gd name="connsiteX1477" fmla="*/ 199679 w 418564"/>
                  <a:gd name="connsiteY1477" fmla="*/ 397126 h 419737"/>
                  <a:gd name="connsiteX1478" fmla="*/ 199748 w 418564"/>
                  <a:gd name="connsiteY1478" fmla="*/ 397264 h 419737"/>
                  <a:gd name="connsiteX1479" fmla="*/ 200438 w 418564"/>
                  <a:gd name="connsiteY1479" fmla="*/ 398161 h 419737"/>
                  <a:gd name="connsiteX1480" fmla="*/ 200438 w 418564"/>
                  <a:gd name="connsiteY1480" fmla="*/ 398161 h 419737"/>
                  <a:gd name="connsiteX1481" fmla="*/ 201267 w 418564"/>
                  <a:gd name="connsiteY1481" fmla="*/ 399197 h 419737"/>
                  <a:gd name="connsiteX1482" fmla="*/ 201336 w 418564"/>
                  <a:gd name="connsiteY1482" fmla="*/ 399266 h 419737"/>
                  <a:gd name="connsiteX1483" fmla="*/ 201957 w 418564"/>
                  <a:gd name="connsiteY1483" fmla="*/ 400025 h 419737"/>
                  <a:gd name="connsiteX1484" fmla="*/ 202095 w 418564"/>
                  <a:gd name="connsiteY1484" fmla="*/ 400163 h 419737"/>
                  <a:gd name="connsiteX1485" fmla="*/ 202164 w 418564"/>
                  <a:gd name="connsiteY1485" fmla="*/ 400301 h 419737"/>
                  <a:gd name="connsiteX1486" fmla="*/ 202440 w 418564"/>
                  <a:gd name="connsiteY1486" fmla="*/ 400646 h 419737"/>
                  <a:gd name="connsiteX1487" fmla="*/ 203545 w 418564"/>
                  <a:gd name="connsiteY1487" fmla="*/ 402027 h 419737"/>
                  <a:gd name="connsiteX1488" fmla="*/ 203545 w 418564"/>
                  <a:gd name="connsiteY1488" fmla="*/ 402027 h 419737"/>
                  <a:gd name="connsiteX1489" fmla="*/ 203821 w 418564"/>
                  <a:gd name="connsiteY1489" fmla="*/ 402372 h 419737"/>
                  <a:gd name="connsiteX1490" fmla="*/ 204373 w 418564"/>
                  <a:gd name="connsiteY1490" fmla="*/ 403063 h 419737"/>
                  <a:gd name="connsiteX1491" fmla="*/ 204511 w 418564"/>
                  <a:gd name="connsiteY1491" fmla="*/ 403201 h 419737"/>
                  <a:gd name="connsiteX1492" fmla="*/ 204649 w 418564"/>
                  <a:gd name="connsiteY1492" fmla="*/ 403339 h 419737"/>
                  <a:gd name="connsiteX1493" fmla="*/ 204649 w 418564"/>
                  <a:gd name="connsiteY1493" fmla="*/ 403339 h 419737"/>
                  <a:gd name="connsiteX1494" fmla="*/ 204787 w 418564"/>
                  <a:gd name="connsiteY1494" fmla="*/ 403546 h 419737"/>
                  <a:gd name="connsiteX1495" fmla="*/ 205478 w 418564"/>
                  <a:gd name="connsiteY1495" fmla="*/ 404374 h 419737"/>
                  <a:gd name="connsiteX1496" fmla="*/ 205823 w 418564"/>
                  <a:gd name="connsiteY1496" fmla="*/ 404719 h 419737"/>
                  <a:gd name="connsiteX1497" fmla="*/ 206375 w 418564"/>
                  <a:gd name="connsiteY1497" fmla="*/ 405341 h 419737"/>
                  <a:gd name="connsiteX1498" fmla="*/ 207204 w 418564"/>
                  <a:gd name="connsiteY1498" fmla="*/ 406238 h 419737"/>
                  <a:gd name="connsiteX1499" fmla="*/ 207273 w 418564"/>
                  <a:gd name="connsiteY1499" fmla="*/ 406307 h 419737"/>
                  <a:gd name="connsiteX1500" fmla="*/ 207342 w 418564"/>
                  <a:gd name="connsiteY1500" fmla="*/ 406376 h 419737"/>
                  <a:gd name="connsiteX1501" fmla="*/ 208239 w 418564"/>
                  <a:gd name="connsiteY1501" fmla="*/ 407343 h 419737"/>
                  <a:gd name="connsiteX1502" fmla="*/ 208446 w 418564"/>
                  <a:gd name="connsiteY1502" fmla="*/ 407550 h 419737"/>
                  <a:gd name="connsiteX1503" fmla="*/ 208446 w 418564"/>
                  <a:gd name="connsiteY1503" fmla="*/ 407550 h 419737"/>
                  <a:gd name="connsiteX1504" fmla="*/ 209137 w 418564"/>
                  <a:gd name="connsiteY1504" fmla="*/ 408240 h 419737"/>
                  <a:gd name="connsiteX1505" fmla="*/ 209206 w 418564"/>
                  <a:gd name="connsiteY1505" fmla="*/ 408309 h 419737"/>
                  <a:gd name="connsiteX1506" fmla="*/ 209206 w 418564"/>
                  <a:gd name="connsiteY1506" fmla="*/ 408309 h 419737"/>
                  <a:gd name="connsiteX1507" fmla="*/ 210034 w 418564"/>
                  <a:gd name="connsiteY1507" fmla="*/ 409138 h 419737"/>
                  <a:gd name="connsiteX1508" fmla="*/ 210034 w 418564"/>
                  <a:gd name="connsiteY1508" fmla="*/ 409138 h 419737"/>
                  <a:gd name="connsiteX1509" fmla="*/ 210034 w 418564"/>
                  <a:gd name="connsiteY1509" fmla="*/ 409138 h 419737"/>
                  <a:gd name="connsiteX1510" fmla="*/ 210034 w 418564"/>
                  <a:gd name="connsiteY1510" fmla="*/ 409138 h 419737"/>
                  <a:gd name="connsiteX1511" fmla="*/ 210034 w 418564"/>
                  <a:gd name="connsiteY1511" fmla="*/ 409138 h 419737"/>
                  <a:gd name="connsiteX1512" fmla="*/ 210034 w 418564"/>
                  <a:gd name="connsiteY1512" fmla="*/ 409138 h 419737"/>
                  <a:gd name="connsiteX1513" fmla="*/ 210794 w 418564"/>
                  <a:gd name="connsiteY1513" fmla="*/ 409828 h 419737"/>
                  <a:gd name="connsiteX1514" fmla="*/ 211001 w 418564"/>
                  <a:gd name="connsiteY1514" fmla="*/ 410035 h 419737"/>
                  <a:gd name="connsiteX1515" fmla="*/ 211967 w 418564"/>
                  <a:gd name="connsiteY1515" fmla="*/ 410933 h 419737"/>
                  <a:gd name="connsiteX1516" fmla="*/ 211967 w 418564"/>
                  <a:gd name="connsiteY1516" fmla="*/ 410933 h 419737"/>
                  <a:gd name="connsiteX1517" fmla="*/ 211967 w 418564"/>
                  <a:gd name="connsiteY1517" fmla="*/ 410933 h 419737"/>
                  <a:gd name="connsiteX1518" fmla="*/ 212727 w 418564"/>
                  <a:gd name="connsiteY1518" fmla="*/ 411623 h 419737"/>
                  <a:gd name="connsiteX1519" fmla="*/ 212727 w 418564"/>
                  <a:gd name="connsiteY1519" fmla="*/ 411623 h 419737"/>
                  <a:gd name="connsiteX1520" fmla="*/ 212934 w 418564"/>
                  <a:gd name="connsiteY1520" fmla="*/ 411830 h 419737"/>
                  <a:gd name="connsiteX1521" fmla="*/ 212934 w 418564"/>
                  <a:gd name="connsiteY1521" fmla="*/ 411830 h 419737"/>
                  <a:gd name="connsiteX1522" fmla="*/ 213624 w 418564"/>
                  <a:gd name="connsiteY1522" fmla="*/ 412451 h 419737"/>
                  <a:gd name="connsiteX1523" fmla="*/ 213900 w 418564"/>
                  <a:gd name="connsiteY1523" fmla="*/ 412728 h 419737"/>
                  <a:gd name="connsiteX1524" fmla="*/ 213900 w 418564"/>
                  <a:gd name="connsiteY1524" fmla="*/ 412728 h 419737"/>
                  <a:gd name="connsiteX1525" fmla="*/ 213900 w 418564"/>
                  <a:gd name="connsiteY1525" fmla="*/ 412728 h 419737"/>
                  <a:gd name="connsiteX1526" fmla="*/ 214729 w 418564"/>
                  <a:gd name="connsiteY1526" fmla="*/ 413487 h 419737"/>
                  <a:gd name="connsiteX1527" fmla="*/ 214867 w 418564"/>
                  <a:gd name="connsiteY1527" fmla="*/ 413625 h 419737"/>
                  <a:gd name="connsiteX1528" fmla="*/ 215626 w 418564"/>
                  <a:gd name="connsiteY1528" fmla="*/ 414246 h 419737"/>
                  <a:gd name="connsiteX1529" fmla="*/ 215902 w 418564"/>
                  <a:gd name="connsiteY1529" fmla="*/ 414454 h 419737"/>
                  <a:gd name="connsiteX1530" fmla="*/ 215902 w 418564"/>
                  <a:gd name="connsiteY1530" fmla="*/ 414454 h 419737"/>
                  <a:gd name="connsiteX1531" fmla="*/ 216800 w 418564"/>
                  <a:gd name="connsiteY1531" fmla="*/ 415213 h 419737"/>
                  <a:gd name="connsiteX1532" fmla="*/ 216869 w 418564"/>
                  <a:gd name="connsiteY1532" fmla="*/ 415213 h 419737"/>
                  <a:gd name="connsiteX1533" fmla="*/ 216938 w 418564"/>
                  <a:gd name="connsiteY1533" fmla="*/ 415282 h 419737"/>
                  <a:gd name="connsiteX1534" fmla="*/ 217007 w 418564"/>
                  <a:gd name="connsiteY1534" fmla="*/ 415282 h 419737"/>
                  <a:gd name="connsiteX1535" fmla="*/ 218042 w 418564"/>
                  <a:gd name="connsiteY1535" fmla="*/ 416110 h 419737"/>
                  <a:gd name="connsiteX1536" fmla="*/ 218042 w 418564"/>
                  <a:gd name="connsiteY1536" fmla="*/ 416110 h 419737"/>
                  <a:gd name="connsiteX1537" fmla="*/ 218318 w 418564"/>
                  <a:gd name="connsiteY1537" fmla="*/ 416317 h 419737"/>
                  <a:gd name="connsiteX1538" fmla="*/ 218940 w 418564"/>
                  <a:gd name="connsiteY1538" fmla="*/ 416801 h 419737"/>
                  <a:gd name="connsiteX1539" fmla="*/ 219009 w 418564"/>
                  <a:gd name="connsiteY1539" fmla="*/ 416870 h 419737"/>
                  <a:gd name="connsiteX1540" fmla="*/ 219285 w 418564"/>
                  <a:gd name="connsiteY1540" fmla="*/ 417077 h 419737"/>
                  <a:gd name="connsiteX1541" fmla="*/ 220044 w 418564"/>
                  <a:gd name="connsiteY1541" fmla="*/ 417698 h 419737"/>
                  <a:gd name="connsiteX1542" fmla="*/ 220113 w 418564"/>
                  <a:gd name="connsiteY1542" fmla="*/ 417767 h 419737"/>
                  <a:gd name="connsiteX1543" fmla="*/ 220459 w 418564"/>
                  <a:gd name="connsiteY1543" fmla="*/ 418043 h 419737"/>
                  <a:gd name="connsiteX1544" fmla="*/ 221080 w 418564"/>
                  <a:gd name="connsiteY1544" fmla="*/ 418458 h 419737"/>
                  <a:gd name="connsiteX1545" fmla="*/ 221149 w 418564"/>
                  <a:gd name="connsiteY1545" fmla="*/ 418527 h 419737"/>
                  <a:gd name="connsiteX1546" fmla="*/ 221149 w 418564"/>
                  <a:gd name="connsiteY1546" fmla="*/ 418527 h 419737"/>
                  <a:gd name="connsiteX1547" fmla="*/ 222254 w 418564"/>
                  <a:gd name="connsiteY1547" fmla="*/ 419286 h 419737"/>
                  <a:gd name="connsiteX1548" fmla="*/ 222254 w 418564"/>
                  <a:gd name="connsiteY1548" fmla="*/ 419286 h 419737"/>
                  <a:gd name="connsiteX1549" fmla="*/ 222668 w 418564"/>
                  <a:gd name="connsiteY1549" fmla="*/ 419562 h 419737"/>
                  <a:gd name="connsiteX1550" fmla="*/ 223013 w 418564"/>
                  <a:gd name="connsiteY1550" fmla="*/ 419838 h 419737"/>
                  <a:gd name="connsiteX1551" fmla="*/ 244621 w 418564"/>
                  <a:gd name="connsiteY1551" fmla="*/ 396090 h 419737"/>
                  <a:gd name="connsiteX1552" fmla="*/ 244621 w 418564"/>
                  <a:gd name="connsiteY1552" fmla="*/ 396090 h 419737"/>
                  <a:gd name="connsiteX1553" fmla="*/ 254493 w 418564"/>
                  <a:gd name="connsiteY1553" fmla="*/ 373170 h 419737"/>
                  <a:gd name="connsiteX1554" fmla="*/ 193466 w 418564"/>
                  <a:gd name="connsiteY1554" fmla="*/ 267476 h 419737"/>
                  <a:gd name="connsiteX1555" fmla="*/ 193466 w 418564"/>
                  <a:gd name="connsiteY1555" fmla="*/ 267476 h 419737"/>
                  <a:gd name="connsiteX1556" fmla="*/ 172133 w 418564"/>
                  <a:gd name="connsiteY1556" fmla="*/ 264577 h 419737"/>
                  <a:gd name="connsiteX1557" fmla="*/ 172133 w 418564"/>
                  <a:gd name="connsiteY1557" fmla="*/ 264577 h 419737"/>
                  <a:gd name="connsiteX1558" fmla="*/ 143208 w 418564"/>
                  <a:gd name="connsiteY1558" fmla="*/ 319598 h 419737"/>
                  <a:gd name="connsiteX1559" fmla="*/ 142931 w 418564"/>
                  <a:gd name="connsiteY1559" fmla="*/ 320082 h 419737"/>
                  <a:gd name="connsiteX1560" fmla="*/ 142862 w 418564"/>
                  <a:gd name="connsiteY1560" fmla="*/ 320289 h 419737"/>
                  <a:gd name="connsiteX1561" fmla="*/ 142586 w 418564"/>
                  <a:gd name="connsiteY1561" fmla="*/ 320772 h 419737"/>
                  <a:gd name="connsiteX1562" fmla="*/ 142448 w 418564"/>
                  <a:gd name="connsiteY1562" fmla="*/ 320910 h 419737"/>
                  <a:gd name="connsiteX1563" fmla="*/ 141965 w 418564"/>
                  <a:gd name="connsiteY1563" fmla="*/ 321669 h 419737"/>
                  <a:gd name="connsiteX1564" fmla="*/ 141827 w 418564"/>
                  <a:gd name="connsiteY1564" fmla="*/ 321807 h 419737"/>
                  <a:gd name="connsiteX1565" fmla="*/ 141758 w 418564"/>
                  <a:gd name="connsiteY1565" fmla="*/ 321877 h 419737"/>
                  <a:gd name="connsiteX1566" fmla="*/ 141413 w 418564"/>
                  <a:gd name="connsiteY1566" fmla="*/ 322360 h 419737"/>
                  <a:gd name="connsiteX1567" fmla="*/ 141413 w 418564"/>
                  <a:gd name="connsiteY1567" fmla="*/ 322360 h 419737"/>
                  <a:gd name="connsiteX1568" fmla="*/ 140446 w 418564"/>
                  <a:gd name="connsiteY1568" fmla="*/ 323740 h 419737"/>
                  <a:gd name="connsiteX1569" fmla="*/ 140446 w 418564"/>
                  <a:gd name="connsiteY1569" fmla="*/ 323740 h 419737"/>
                  <a:gd name="connsiteX1570" fmla="*/ 140377 w 418564"/>
                  <a:gd name="connsiteY1570" fmla="*/ 323810 h 419737"/>
                  <a:gd name="connsiteX1571" fmla="*/ 140377 w 418564"/>
                  <a:gd name="connsiteY1571" fmla="*/ 323879 h 419737"/>
                  <a:gd name="connsiteX1572" fmla="*/ 140377 w 418564"/>
                  <a:gd name="connsiteY1572" fmla="*/ 323879 h 419737"/>
                  <a:gd name="connsiteX1573" fmla="*/ 139894 w 418564"/>
                  <a:gd name="connsiteY1573" fmla="*/ 324569 h 419737"/>
                  <a:gd name="connsiteX1574" fmla="*/ 139825 w 418564"/>
                  <a:gd name="connsiteY1574" fmla="*/ 324707 h 419737"/>
                  <a:gd name="connsiteX1575" fmla="*/ 139756 w 418564"/>
                  <a:gd name="connsiteY1575" fmla="*/ 324776 h 419737"/>
                  <a:gd name="connsiteX1576" fmla="*/ 139341 w 418564"/>
                  <a:gd name="connsiteY1576" fmla="*/ 325328 h 419737"/>
                  <a:gd name="connsiteX1577" fmla="*/ 139272 w 418564"/>
                  <a:gd name="connsiteY1577" fmla="*/ 325466 h 419737"/>
                  <a:gd name="connsiteX1578" fmla="*/ 138789 w 418564"/>
                  <a:gd name="connsiteY1578" fmla="*/ 326088 h 419737"/>
                  <a:gd name="connsiteX1579" fmla="*/ 138789 w 418564"/>
                  <a:gd name="connsiteY1579" fmla="*/ 326088 h 419737"/>
                  <a:gd name="connsiteX1580" fmla="*/ 138651 w 418564"/>
                  <a:gd name="connsiteY1580" fmla="*/ 326226 h 419737"/>
                  <a:gd name="connsiteX1581" fmla="*/ 138651 w 418564"/>
                  <a:gd name="connsiteY1581" fmla="*/ 326226 h 419737"/>
                  <a:gd name="connsiteX1582" fmla="*/ 138168 w 418564"/>
                  <a:gd name="connsiteY1582" fmla="*/ 326778 h 419737"/>
                  <a:gd name="connsiteX1583" fmla="*/ 138030 w 418564"/>
                  <a:gd name="connsiteY1583" fmla="*/ 326916 h 419737"/>
                  <a:gd name="connsiteX1584" fmla="*/ 137616 w 418564"/>
                  <a:gd name="connsiteY1584" fmla="*/ 327468 h 419737"/>
                  <a:gd name="connsiteX1585" fmla="*/ 137616 w 418564"/>
                  <a:gd name="connsiteY1585" fmla="*/ 327468 h 419737"/>
                  <a:gd name="connsiteX1586" fmla="*/ 137547 w 418564"/>
                  <a:gd name="connsiteY1586" fmla="*/ 327537 h 419737"/>
                  <a:gd name="connsiteX1587" fmla="*/ 136994 w 418564"/>
                  <a:gd name="connsiteY1587" fmla="*/ 328159 h 419737"/>
                  <a:gd name="connsiteX1588" fmla="*/ 136994 w 418564"/>
                  <a:gd name="connsiteY1588" fmla="*/ 328228 h 419737"/>
                  <a:gd name="connsiteX1589" fmla="*/ 136925 w 418564"/>
                  <a:gd name="connsiteY1589" fmla="*/ 328297 h 419737"/>
                  <a:gd name="connsiteX1590" fmla="*/ 136373 w 418564"/>
                  <a:gd name="connsiteY1590" fmla="*/ 328918 h 419737"/>
                  <a:gd name="connsiteX1591" fmla="*/ 136373 w 418564"/>
                  <a:gd name="connsiteY1591" fmla="*/ 328918 h 419737"/>
                  <a:gd name="connsiteX1592" fmla="*/ 136373 w 418564"/>
                  <a:gd name="connsiteY1592" fmla="*/ 328918 h 419737"/>
                  <a:gd name="connsiteX1593" fmla="*/ 135752 w 418564"/>
                  <a:gd name="connsiteY1593" fmla="*/ 329608 h 419737"/>
                  <a:gd name="connsiteX1594" fmla="*/ 135752 w 418564"/>
                  <a:gd name="connsiteY1594" fmla="*/ 329608 h 419737"/>
                  <a:gd name="connsiteX1595" fmla="*/ 135752 w 418564"/>
                  <a:gd name="connsiteY1595" fmla="*/ 329608 h 419737"/>
                  <a:gd name="connsiteX1596" fmla="*/ 135268 w 418564"/>
                  <a:gd name="connsiteY1596" fmla="*/ 330092 h 419737"/>
                  <a:gd name="connsiteX1597" fmla="*/ 135199 w 418564"/>
                  <a:gd name="connsiteY1597" fmla="*/ 330161 h 419737"/>
                  <a:gd name="connsiteX1598" fmla="*/ 135130 w 418564"/>
                  <a:gd name="connsiteY1598" fmla="*/ 330230 h 419737"/>
                  <a:gd name="connsiteX1599" fmla="*/ 135130 w 418564"/>
                  <a:gd name="connsiteY1599" fmla="*/ 330230 h 419737"/>
                  <a:gd name="connsiteX1600" fmla="*/ 134509 w 418564"/>
                  <a:gd name="connsiteY1600" fmla="*/ 330851 h 419737"/>
                  <a:gd name="connsiteX1601" fmla="*/ 134509 w 418564"/>
                  <a:gd name="connsiteY1601" fmla="*/ 330851 h 419737"/>
                  <a:gd name="connsiteX1602" fmla="*/ 134509 w 418564"/>
                  <a:gd name="connsiteY1602" fmla="*/ 330851 h 419737"/>
                  <a:gd name="connsiteX1603" fmla="*/ 133957 w 418564"/>
                  <a:gd name="connsiteY1603" fmla="*/ 331472 h 419737"/>
                  <a:gd name="connsiteX1604" fmla="*/ 133888 w 418564"/>
                  <a:gd name="connsiteY1604" fmla="*/ 331541 h 419737"/>
                  <a:gd name="connsiteX1605" fmla="*/ 133888 w 418564"/>
                  <a:gd name="connsiteY1605" fmla="*/ 331541 h 419737"/>
                  <a:gd name="connsiteX1606" fmla="*/ 133266 w 418564"/>
                  <a:gd name="connsiteY1606" fmla="*/ 332163 h 419737"/>
                  <a:gd name="connsiteX1607" fmla="*/ 132645 w 418564"/>
                  <a:gd name="connsiteY1607" fmla="*/ 332784 h 419737"/>
                  <a:gd name="connsiteX1608" fmla="*/ 132645 w 418564"/>
                  <a:gd name="connsiteY1608" fmla="*/ 332784 h 419737"/>
                  <a:gd name="connsiteX1609" fmla="*/ 131955 w 418564"/>
                  <a:gd name="connsiteY1609" fmla="*/ 333405 h 419737"/>
                  <a:gd name="connsiteX1610" fmla="*/ 131886 w 418564"/>
                  <a:gd name="connsiteY1610" fmla="*/ 333474 h 419737"/>
                  <a:gd name="connsiteX1611" fmla="*/ 131264 w 418564"/>
                  <a:gd name="connsiteY1611" fmla="*/ 334027 h 419737"/>
                  <a:gd name="connsiteX1612" fmla="*/ 131126 w 418564"/>
                  <a:gd name="connsiteY1612" fmla="*/ 334096 h 419737"/>
                  <a:gd name="connsiteX1613" fmla="*/ 130574 w 418564"/>
                  <a:gd name="connsiteY1613" fmla="*/ 334648 h 419737"/>
                  <a:gd name="connsiteX1614" fmla="*/ 130574 w 418564"/>
                  <a:gd name="connsiteY1614" fmla="*/ 334648 h 419737"/>
                  <a:gd name="connsiteX1615" fmla="*/ 129884 w 418564"/>
                  <a:gd name="connsiteY1615" fmla="*/ 335269 h 419737"/>
                  <a:gd name="connsiteX1616" fmla="*/ 129884 w 418564"/>
                  <a:gd name="connsiteY1616" fmla="*/ 335269 h 419737"/>
                  <a:gd name="connsiteX1617" fmla="*/ 129193 w 418564"/>
                  <a:gd name="connsiteY1617" fmla="*/ 335891 h 419737"/>
                  <a:gd name="connsiteX1618" fmla="*/ 129193 w 418564"/>
                  <a:gd name="connsiteY1618" fmla="*/ 335891 h 419737"/>
                  <a:gd name="connsiteX1619" fmla="*/ 128503 w 418564"/>
                  <a:gd name="connsiteY1619" fmla="*/ 336443 h 419737"/>
                  <a:gd name="connsiteX1620" fmla="*/ 128434 w 418564"/>
                  <a:gd name="connsiteY1620" fmla="*/ 336512 h 419737"/>
                  <a:gd name="connsiteX1621" fmla="*/ 127812 w 418564"/>
                  <a:gd name="connsiteY1621" fmla="*/ 336995 h 419737"/>
                  <a:gd name="connsiteX1622" fmla="*/ 127743 w 418564"/>
                  <a:gd name="connsiteY1622" fmla="*/ 337064 h 419737"/>
                  <a:gd name="connsiteX1623" fmla="*/ 127743 w 418564"/>
                  <a:gd name="connsiteY1623" fmla="*/ 337064 h 419737"/>
                  <a:gd name="connsiteX1624" fmla="*/ 127674 w 418564"/>
                  <a:gd name="connsiteY1624" fmla="*/ 337133 h 419737"/>
                  <a:gd name="connsiteX1625" fmla="*/ 126501 w 418564"/>
                  <a:gd name="connsiteY1625" fmla="*/ 338031 h 419737"/>
                  <a:gd name="connsiteX1626" fmla="*/ 126432 w 418564"/>
                  <a:gd name="connsiteY1626" fmla="*/ 338100 h 419737"/>
                  <a:gd name="connsiteX1627" fmla="*/ 126363 w 418564"/>
                  <a:gd name="connsiteY1627" fmla="*/ 338169 h 419737"/>
                  <a:gd name="connsiteX1628" fmla="*/ 126294 w 418564"/>
                  <a:gd name="connsiteY1628" fmla="*/ 338238 h 419737"/>
                  <a:gd name="connsiteX1629" fmla="*/ 125603 w 418564"/>
                  <a:gd name="connsiteY1629" fmla="*/ 338721 h 419737"/>
                  <a:gd name="connsiteX1630" fmla="*/ 125534 w 418564"/>
                  <a:gd name="connsiteY1630" fmla="*/ 338721 h 419737"/>
                  <a:gd name="connsiteX1631" fmla="*/ 125534 w 418564"/>
                  <a:gd name="connsiteY1631" fmla="*/ 338721 h 419737"/>
                  <a:gd name="connsiteX1632" fmla="*/ 124844 w 418564"/>
                  <a:gd name="connsiteY1632" fmla="*/ 339274 h 419737"/>
                  <a:gd name="connsiteX1633" fmla="*/ 124844 w 418564"/>
                  <a:gd name="connsiteY1633" fmla="*/ 339274 h 419737"/>
                  <a:gd name="connsiteX1634" fmla="*/ 124844 w 418564"/>
                  <a:gd name="connsiteY1634" fmla="*/ 339274 h 419737"/>
                  <a:gd name="connsiteX1635" fmla="*/ 124154 w 418564"/>
                  <a:gd name="connsiteY1635" fmla="*/ 339757 h 419737"/>
                  <a:gd name="connsiteX1636" fmla="*/ 124085 w 418564"/>
                  <a:gd name="connsiteY1636" fmla="*/ 339757 h 419737"/>
                  <a:gd name="connsiteX1637" fmla="*/ 123394 w 418564"/>
                  <a:gd name="connsiteY1637" fmla="*/ 340240 h 419737"/>
                  <a:gd name="connsiteX1638" fmla="*/ 123325 w 418564"/>
                  <a:gd name="connsiteY1638" fmla="*/ 340240 h 419737"/>
                  <a:gd name="connsiteX1639" fmla="*/ 122566 w 418564"/>
                  <a:gd name="connsiteY1639" fmla="*/ 340723 h 419737"/>
                  <a:gd name="connsiteX1640" fmla="*/ 122566 w 418564"/>
                  <a:gd name="connsiteY1640" fmla="*/ 340723 h 419737"/>
                  <a:gd name="connsiteX1641" fmla="*/ 122566 w 418564"/>
                  <a:gd name="connsiteY1641" fmla="*/ 340723 h 419737"/>
                  <a:gd name="connsiteX1642" fmla="*/ 121806 w 418564"/>
                  <a:gd name="connsiteY1642" fmla="*/ 341207 h 419737"/>
                  <a:gd name="connsiteX1643" fmla="*/ 121806 w 418564"/>
                  <a:gd name="connsiteY1643" fmla="*/ 341207 h 419737"/>
                  <a:gd name="connsiteX1644" fmla="*/ 121806 w 418564"/>
                  <a:gd name="connsiteY1644" fmla="*/ 341207 h 419737"/>
                  <a:gd name="connsiteX1645" fmla="*/ 121047 w 418564"/>
                  <a:gd name="connsiteY1645" fmla="*/ 341690 h 419737"/>
                  <a:gd name="connsiteX1646" fmla="*/ 121047 w 418564"/>
                  <a:gd name="connsiteY1646" fmla="*/ 341690 h 419737"/>
                  <a:gd name="connsiteX1647" fmla="*/ 120978 w 418564"/>
                  <a:gd name="connsiteY1647" fmla="*/ 341690 h 419737"/>
                  <a:gd name="connsiteX1648" fmla="*/ 120219 w 418564"/>
                  <a:gd name="connsiteY1648" fmla="*/ 342173 h 419737"/>
                  <a:gd name="connsiteX1649" fmla="*/ 120219 w 418564"/>
                  <a:gd name="connsiteY1649" fmla="*/ 342173 h 419737"/>
                  <a:gd name="connsiteX1650" fmla="*/ 120150 w 418564"/>
                  <a:gd name="connsiteY1650" fmla="*/ 342173 h 419737"/>
                  <a:gd name="connsiteX1651" fmla="*/ 119390 w 418564"/>
                  <a:gd name="connsiteY1651" fmla="*/ 342656 h 419737"/>
                  <a:gd name="connsiteX1652" fmla="*/ 119321 w 418564"/>
                  <a:gd name="connsiteY1652" fmla="*/ 342725 h 419737"/>
                  <a:gd name="connsiteX1653" fmla="*/ 119114 w 418564"/>
                  <a:gd name="connsiteY1653" fmla="*/ 342863 h 419737"/>
                  <a:gd name="connsiteX1654" fmla="*/ 119114 w 418564"/>
                  <a:gd name="connsiteY1654" fmla="*/ 342863 h 419737"/>
                  <a:gd name="connsiteX1655" fmla="*/ 118631 w 418564"/>
                  <a:gd name="connsiteY1655" fmla="*/ 343140 h 419737"/>
                  <a:gd name="connsiteX1656" fmla="*/ 118493 w 418564"/>
                  <a:gd name="connsiteY1656" fmla="*/ 343209 h 419737"/>
                  <a:gd name="connsiteX1657" fmla="*/ 118286 w 418564"/>
                  <a:gd name="connsiteY1657" fmla="*/ 343347 h 419737"/>
                  <a:gd name="connsiteX1658" fmla="*/ 117319 w 418564"/>
                  <a:gd name="connsiteY1658" fmla="*/ 343899 h 419737"/>
                  <a:gd name="connsiteX1659" fmla="*/ 117319 w 418564"/>
                  <a:gd name="connsiteY1659" fmla="*/ 343899 h 419737"/>
                  <a:gd name="connsiteX1660" fmla="*/ 116284 w 418564"/>
                  <a:gd name="connsiteY1660" fmla="*/ 344451 h 419737"/>
                  <a:gd name="connsiteX1661" fmla="*/ 115662 w 418564"/>
                  <a:gd name="connsiteY1661" fmla="*/ 344796 h 419737"/>
                  <a:gd name="connsiteX1662" fmla="*/ 115593 w 418564"/>
                  <a:gd name="connsiteY1662" fmla="*/ 344796 h 419737"/>
                  <a:gd name="connsiteX1663" fmla="*/ 115386 w 418564"/>
                  <a:gd name="connsiteY1663" fmla="*/ 344934 h 419737"/>
                  <a:gd name="connsiteX1664" fmla="*/ 115248 w 418564"/>
                  <a:gd name="connsiteY1664" fmla="*/ 345004 h 419737"/>
                  <a:gd name="connsiteX1665" fmla="*/ 115179 w 418564"/>
                  <a:gd name="connsiteY1665" fmla="*/ 345004 h 419737"/>
                  <a:gd name="connsiteX1666" fmla="*/ 114558 w 418564"/>
                  <a:gd name="connsiteY1666" fmla="*/ 345349 h 419737"/>
                  <a:gd name="connsiteX1667" fmla="*/ 114420 w 418564"/>
                  <a:gd name="connsiteY1667" fmla="*/ 345418 h 419737"/>
                  <a:gd name="connsiteX1668" fmla="*/ 114351 w 418564"/>
                  <a:gd name="connsiteY1668" fmla="*/ 345418 h 419737"/>
                  <a:gd name="connsiteX1669" fmla="*/ 112901 w 418564"/>
                  <a:gd name="connsiteY1669" fmla="*/ 346108 h 419737"/>
                  <a:gd name="connsiteX1670" fmla="*/ 112694 w 418564"/>
                  <a:gd name="connsiteY1670" fmla="*/ 346177 h 419737"/>
                  <a:gd name="connsiteX1671" fmla="*/ 112072 w 418564"/>
                  <a:gd name="connsiteY1671" fmla="*/ 346453 h 419737"/>
                  <a:gd name="connsiteX1672" fmla="*/ 112003 w 418564"/>
                  <a:gd name="connsiteY1672" fmla="*/ 346522 h 419737"/>
                  <a:gd name="connsiteX1673" fmla="*/ 111796 w 418564"/>
                  <a:gd name="connsiteY1673" fmla="*/ 346591 h 419737"/>
                  <a:gd name="connsiteX1674" fmla="*/ 111244 w 418564"/>
                  <a:gd name="connsiteY1674" fmla="*/ 346867 h 419737"/>
                  <a:gd name="connsiteX1675" fmla="*/ 111037 w 418564"/>
                  <a:gd name="connsiteY1675" fmla="*/ 346936 h 419737"/>
                  <a:gd name="connsiteX1676" fmla="*/ 111037 w 418564"/>
                  <a:gd name="connsiteY1676" fmla="*/ 346936 h 419737"/>
                  <a:gd name="connsiteX1677" fmla="*/ 110415 w 418564"/>
                  <a:gd name="connsiteY1677" fmla="*/ 347213 h 419737"/>
                  <a:gd name="connsiteX1678" fmla="*/ 110208 w 418564"/>
                  <a:gd name="connsiteY1678" fmla="*/ 347282 h 419737"/>
                  <a:gd name="connsiteX1679" fmla="*/ 110139 w 418564"/>
                  <a:gd name="connsiteY1679" fmla="*/ 347282 h 419737"/>
                  <a:gd name="connsiteX1680" fmla="*/ 109518 w 418564"/>
                  <a:gd name="connsiteY1680" fmla="*/ 347558 h 419737"/>
                  <a:gd name="connsiteX1681" fmla="*/ 109518 w 418564"/>
                  <a:gd name="connsiteY1681" fmla="*/ 347558 h 419737"/>
                  <a:gd name="connsiteX1682" fmla="*/ 108482 w 418564"/>
                  <a:gd name="connsiteY1682" fmla="*/ 347972 h 419737"/>
                  <a:gd name="connsiteX1683" fmla="*/ 106066 w 418564"/>
                  <a:gd name="connsiteY1683" fmla="*/ 348869 h 419737"/>
                  <a:gd name="connsiteX1684" fmla="*/ 105859 w 418564"/>
                  <a:gd name="connsiteY1684" fmla="*/ 348939 h 419737"/>
                  <a:gd name="connsiteX1685" fmla="*/ 105859 w 418564"/>
                  <a:gd name="connsiteY1685" fmla="*/ 348939 h 419737"/>
                  <a:gd name="connsiteX1686" fmla="*/ 105169 w 418564"/>
                  <a:gd name="connsiteY1686" fmla="*/ 349146 h 419737"/>
                  <a:gd name="connsiteX1687" fmla="*/ 104962 w 418564"/>
                  <a:gd name="connsiteY1687" fmla="*/ 349215 h 419737"/>
                  <a:gd name="connsiteX1688" fmla="*/ 104893 w 418564"/>
                  <a:gd name="connsiteY1688" fmla="*/ 349215 h 419737"/>
                  <a:gd name="connsiteX1689" fmla="*/ 103374 w 418564"/>
                  <a:gd name="connsiteY1689" fmla="*/ 349698 h 419737"/>
                  <a:gd name="connsiteX1690" fmla="*/ 101372 w 418564"/>
                  <a:gd name="connsiteY1690" fmla="*/ 350250 h 419737"/>
                  <a:gd name="connsiteX1691" fmla="*/ 100750 w 418564"/>
                  <a:gd name="connsiteY1691" fmla="*/ 350457 h 419737"/>
                  <a:gd name="connsiteX1692" fmla="*/ 100681 w 418564"/>
                  <a:gd name="connsiteY1692" fmla="*/ 350457 h 419737"/>
                  <a:gd name="connsiteX1693" fmla="*/ 100474 w 418564"/>
                  <a:gd name="connsiteY1693" fmla="*/ 350526 h 419737"/>
                  <a:gd name="connsiteX1694" fmla="*/ 98956 w 418564"/>
                  <a:gd name="connsiteY1694" fmla="*/ 350872 h 419737"/>
                  <a:gd name="connsiteX1695" fmla="*/ 98748 w 418564"/>
                  <a:gd name="connsiteY1695" fmla="*/ 350941 h 419737"/>
                  <a:gd name="connsiteX1696" fmla="*/ 98679 w 418564"/>
                  <a:gd name="connsiteY1696" fmla="*/ 350941 h 419737"/>
                  <a:gd name="connsiteX1697" fmla="*/ 97851 w 418564"/>
                  <a:gd name="connsiteY1697" fmla="*/ 351148 h 419737"/>
                  <a:gd name="connsiteX1698" fmla="*/ 97161 w 418564"/>
                  <a:gd name="connsiteY1698" fmla="*/ 351286 h 419737"/>
                  <a:gd name="connsiteX1699" fmla="*/ 97092 w 418564"/>
                  <a:gd name="connsiteY1699" fmla="*/ 351286 h 419737"/>
                  <a:gd name="connsiteX1700" fmla="*/ 96470 w 418564"/>
                  <a:gd name="connsiteY1700" fmla="*/ 351424 h 419737"/>
                  <a:gd name="connsiteX1701" fmla="*/ 96056 w 418564"/>
                  <a:gd name="connsiteY1701" fmla="*/ 351493 h 419737"/>
                  <a:gd name="connsiteX1702" fmla="*/ 95987 w 418564"/>
                  <a:gd name="connsiteY1702" fmla="*/ 351493 h 419737"/>
                  <a:gd name="connsiteX1703" fmla="*/ 95987 w 418564"/>
                  <a:gd name="connsiteY1703" fmla="*/ 351493 h 419737"/>
                  <a:gd name="connsiteX1704" fmla="*/ 95366 w 418564"/>
                  <a:gd name="connsiteY1704" fmla="*/ 351631 h 419737"/>
                  <a:gd name="connsiteX1705" fmla="*/ 94468 w 418564"/>
                  <a:gd name="connsiteY1705" fmla="*/ 351769 h 419737"/>
                  <a:gd name="connsiteX1706" fmla="*/ 94192 w 418564"/>
                  <a:gd name="connsiteY1706" fmla="*/ 351838 h 419737"/>
                  <a:gd name="connsiteX1707" fmla="*/ 94123 w 418564"/>
                  <a:gd name="connsiteY1707" fmla="*/ 351838 h 419737"/>
                  <a:gd name="connsiteX1708" fmla="*/ 91638 w 418564"/>
                  <a:gd name="connsiteY1708" fmla="*/ 352183 h 419737"/>
                  <a:gd name="connsiteX1709" fmla="*/ 91638 w 418564"/>
                  <a:gd name="connsiteY1709" fmla="*/ 352183 h 419737"/>
                  <a:gd name="connsiteX1710" fmla="*/ 91431 w 418564"/>
                  <a:gd name="connsiteY1710" fmla="*/ 352183 h 419737"/>
                  <a:gd name="connsiteX1711" fmla="*/ 91431 w 418564"/>
                  <a:gd name="connsiteY1711" fmla="*/ 352183 h 419737"/>
                  <a:gd name="connsiteX1712" fmla="*/ 90740 w 418564"/>
                  <a:gd name="connsiteY1712" fmla="*/ 352252 h 419737"/>
                  <a:gd name="connsiteX1713" fmla="*/ 90533 w 418564"/>
                  <a:gd name="connsiteY1713" fmla="*/ 352252 h 419737"/>
                  <a:gd name="connsiteX1714" fmla="*/ 90533 w 418564"/>
                  <a:gd name="connsiteY1714" fmla="*/ 352252 h 419737"/>
                  <a:gd name="connsiteX1715" fmla="*/ 89843 w 418564"/>
                  <a:gd name="connsiteY1715" fmla="*/ 352321 h 419737"/>
                  <a:gd name="connsiteX1716" fmla="*/ 89636 w 418564"/>
                  <a:gd name="connsiteY1716" fmla="*/ 352321 h 419737"/>
                  <a:gd name="connsiteX1717" fmla="*/ 89636 w 418564"/>
                  <a:gd name="connsiteY1717" fmla="*/ 352321 h 419737"/>
                  <a:gd name="connsiteX1718" fmla="*/ 88945 w 418564"/>
                  <a:gd name="connsiteY1718" fmla="*/ 352390 h 419737"/>
                  <a:gd name="connsiteX1719" fmla="*/ 88738 w 418564"/>
                  <a:gd name="connsiteY1719" fmla="*/ 352390 h 419737"/>
                  <a:gd name="connsiteX1720" fmla="*/ 88669 w 418564"/>
                  <a:gd name="connsiteY1720" fmla="*/ 352390 h 419737"/>
                  <a:gd name="connsiteX1721" fmla="*/ 88393 w 418564"/>
                  <a:gd name="connsiteY1721" fmla="*/ 352390 h 419737"/>
                  <a:gd name="connsiteX1722" fmla="*/ 143208 w 418564"/>
                  <a:gd name="connsiteY1722" fmla="*/ 319598 h 419737"/>
                  <a:gd name="connsiteX1723" fmla="*/ 143208 w 418564"/>
                  <a:gd name="connsiteY1723" fmla="*/ 319598 h 419737"/>
                  <a:gd name="connsiteX1724" fmla="*/ 212036 w 418564"/>
                  <a:gd name="connsiteY1724" fmla="*/ 338031 h 419737"/>
                  <a:gd name="connsiteX1725" fmla="*/ 242964 w 418564"/>
                  <a:gd name="connsiteY1725" fmla="*/ 394640 h 419737"/>
                  <a:gd name="connsiteX1726" fmla="*/ 242964 w 418564"/>
                  <a:gd name="connsiteY1726" fmla="*/ 394640 h 419737"/>
                  <a:gd name="connsiteX1727" fmla="*/ 242895 w 418564"/>
                  <a:gd name="connsiteY1727" fmla="*/ 394571 h 419737"/>
                  <a:gd name="connsiteX1728" fmla="*/ 242895 w 418564"/>
                  <a:gd name="connsiteY1728" fmla="*/ 394571 h 419737"/>
                  <a:gd name="connsiteX1729" fmla="*/ 242550 w 418564"/>
                  <a:gd name="connsiteY1729" fmla="*/ 394364 h 419737"/>
                  <a:gd name="connsiteX1730" fmla="*/ 242481 w 418564"/>
                  <a:gd name="connsiteY1730" fmla="*/ 394295 h 419737"/>
                  <a:gd name="connsiteX1731" fmla="*/ 242205 w 418564"/>
                  <a:gd name="connsiteY1731" fmla="*/ 394088 h 419737"/>
                  <a:gd name="connsiteX1732" fmla="*/ 242205 w 418564"/>
                  <a:gd name="connsiteY1732" fmla="*/ 394088 h 419737"/>
                  <a:gd name="connsiteX1733" fmla="*/ 242205 w 418564"/>
                  <a:gd name="connsiteY1733" fmla="*/ 394088 h 419737"/>
                  <a:gd name="connsiteX1734" fmla="*/ 241515 w 418564"/>
                  <a:gd name="connsiteY1734" fmla="*/ 393605 h 419737"/>
                  <a:gd name="connsiteX1735" fmla="*/ 241376 w 418564"/>
                  <a:gd name="connsiteY1735" fmla="*/ 393536 h 419737"/>
                  <a:gd name="connsiteX1736" fmla="*/ 240755 w 418564"/>
                  <a:gd name="connsiteY1736" fmla="*/ 393052 h 419737"/>
                  <a:gd name="connsiteX1737" fmla="*/ 240686 w 418564"/>
                  <a:gd name="connsiteY1737" fmla="*/ 392983 h 419737"/>
                  <a:gd name="connsiteX1738" fmla="*/ 240272 w 418564"/>
                  <a:gd name="connsiteY1738" fmla="*/ 392707 h 419737"/>
                  <a:gd name="connsiteX1739" fmla="*/ 240134 w 418564"/>
                  <a:gd name="connsiteY1739" fmla="*/ 392638 h 419737"/>
                  <a:gd name="connsiteX1740" fmla="*/ 239927 w 418564"/>
                  <a:gd name="connsiteY1740" fmla="*/ 392500 h 419737"/>
                  <a:gd name="connsiteX1741" fmla="*/ 239927 w 418564"/>
                  <a:gd name="connsiteY1741" fmla="*/ 392500 h 419737"/>
                  <a:gd name="connsiteX1742" fmla="*/ 239858 w 418564"/>
                  <a:gd name="connsiteY1742" fmla="*/ 392500 h 419737"/>
                  <a:gd name="connsiteX1743" fmla="*/ 239236 w 418564"/>
                  <a:gd name="connsiteY1743" fmla="*/ 392086 h 419737"/>
                  <a:gd name="connsiteX1744" fmla="*/ 239236 w 418564"/>
                  <a:gd name="connsiteY1744" fmla="*/ 392086 h 419737"/>
                  <a:gd name="connsiteX1745" fmla="*/ 239167 w 418564"/>
                  <a:gd name="connsiteY1745" fmla="*/ 392017 h 419737"/>
                  <a:gd name="connsiteX1746" fmla="*/ 238684 w 418564"/>
                  <a:gd name="connsiteY1746" fmla="*/ 391672 h 419737"/>
                  <a:gd name="connsiteX1747" fmla="*/ 238546 w 418564"/>
                  <a:gd name="connsiteY1747" fmla="*/ 391534 h 419737"/>
                  <a:gd name="connsiteX1748" fmla="*/ 238408 w 418564"/>
                  <a:gd name="connsiteY1748" fmla="*/ 391396 h 419737"/>
                  <a:gd name="connsiteX1749" fmla="*/ 238339 w 418564"/>
                  <a:gd name="connsiteY1749" fmla="*/ 391396 h 419737"/>
                  <a:gd name="connsiteX1750" fmla="*/ 237787 w 418564"/>
                  <a:gd name="connsiteY1750" fmla="*/ 390912 h 419737"/>
                  <a:gd name="connsiteX1751" fmla="*/ 237718 w 418564"/>
                  <a:gd name="connsiteY1751" fmla="*/ 390843 h 419737"/>
                  <a:gd name="connsiteX1752" fmla="*/ 237718 w 418564"/>
                  <a:gd name="connsiteY1752" fmla="*/ 390843 h 419737"/>
                  <a:gd name="connsiteX1753" fmla="*/ 237718 w 418564"/>
                  <a:gd name="connsiteY1753" fmla="*/ 390843 h 419737"/>
                  <a:gd name="connsiteX1754" fmla="*/ 237027 w 418564"/>
                  <a:gd name="connsiteY1754" fmla="*/ 390291 h 419737"/>
                  <a:gd name="connsiteX1755" fmla="*/ 237027 w 418564"/>
                  <a:gd name="connsiteY1755" fmla="*/ 390291 h 419737"/>
                  <a:gd name="connsiteX1756" fmla="*/ 237027 w 418564"/>
                  <a:gd name="connsiteY1756" fmla="*/ 390291 h 419737"/>
                  <a:gd name="connsiteX1757" fmla="*/ 236337 w 418564"/>
                  <a:gd name="connsiteY1757" fmla="*/ 389739 h 419737"/>
                  <a:gd name="connsiteX1758" fmla="*/ 236337 w 418564"/>
                  <a:gd name="connsiteY1758" fmla="*/ 389739 h 419737"/>
                  <a:gd name="connsiteX1759" fmla="*/ 236337 w 418564"/>
                  <a:gd name="connsiteY1759" fmla="*/ 389739 h 419737"/>
                  <a:gd name="connsiteX1760" fmla="*/ 235646 w 418564"/>
                  <a:gd name="connsiteY1760" fmla="*/ 389117 h 419737"/>
                  <a:gd name="connsiteX1761" fmla="*/ 235646 w 418564"/>
                  <a:gd name="connsiteY1761" fmla="*/ 389117 h 419737"/>
                  <a:gd name="connsiteX1762" fmla="*/ 235646 w 418564"/>
                  <a:gd name="connsiteY1762" fmla="*/ 389117 h 419737"/>
                  <a:gd name="connsiteX1763" fmla="*/ 235163 w 418564"/>
                  <a:gd name="connsiteY1763" fmla="*/ 388703 h 419737"/>
                  <a:gd name="connsiteX1764" fmla="*/ 235025 w 418564"/>
                  <a:gd name="connsiteY1764" fmla="*/ 388565 h 419737"/>
                  <a:gd name="connsiteX1765" fmla="*/ 235025 w 418564"/>
                  <a:gd name="connsiteY1765" fmla="*/ 388565 h 419737"/>
                  <a:gd name="connsiteX1766" fmla="*/ 235025 w 418564"/>
                  <a:gd name="connsiteY1766" fmla="*/ 388565 h 419737"/>
                  <a:gd name="connsiteX1767" fmla="*/ 234404 w 418564"/>
                  <a:gd name="connsiteY1767" fmla="*/ 387944 h 419737"/>
                  <a:gd name="connsiteX1768" fmla="*/ 233713 w 418564"/>
                  <a:gd name="connsiteY1768" fmla="*/ 387322 h 419737"/>
                  <a:gd name="connsiteX1769" fmla="*/ 233713 w 418564"/>
                  <a:gd name="connsiteY1769" fmla="*/ 387322 h 419737"/>
                  <a:gd name="connsiteX1770" fmla="*/ 233092 w 418564"/>
                  <a:gd name="connsiteY1770" fmla="*/ 386701 h 419737"/>
                  <a:gd name="connsiteX1771" fmla="*/ 233023 w 418564"/>
                  <a:gd name="connsiteY1771" fmla="*/ 386701 h 419737"/>
                  <a:gd name="connsiteX1772" fmla="*/ 232402 w 418564"/>
                  <a:gd name="connsiteY1772" fmla="*/ 386080 h 419737"/>
                  <a:gd name="connsiteX1773" fmla="*/ 232402 w 418564"/>
                  <a:gd name="connsiteY1773" fmla="*/ 386080 h 419737"/>
                  <a:gd name="connsiteX1774" fmla="*/ 232402 w 418564"/>
                  <a:gd name="connsiteY1774" fmla="*/ 386080 h 419737"/>
                  <a:gd name="connsiteX1775" fmla="*/ 232333 w 418564"/>
                  <a:gd name="connsiteY1775" fmla="*/ 386011 h 419737"/>
                  <a:gd name="connsiteX1776" fmla="*/ 232333 w 418564"/>
                  <a:gd name="connsiteY1776" fmla="*/ 386011 h 419737"/>
                  <a:gd name="connsiteX1777" fmla="*/ 231780 w 418564"/>
                  <a:gd name="connsiteY1777" fmla="*/ 385458 h 419737"/>
                  <a:gd name="connsiteX1778" fmla="*/ 231711 w 418564"/>
                  <a:gd name="connsiteY1778" fmla="*/ 385458 h 419737"/>
                  <a:gd name="connsiteX1779" fmla="*/ 231711 w 418564"/>
                  <a:gd name="connsiteY1779" fmla="*/ 385458 h 419737"/>
                  <a:gd name="connsiteX1780" fmla="*/ 231090 w 418564"/>
                  <a:gd name="connsiteY1780" fmla="*/ 384837 h 419737"/>
                  <a:gd name="connsiteX1781" fmla="*/ 231021 w 418564"/>
                  <a:gd name="connsiteY1781" fmla="*/ 384768 h 419737"/>
                  <a:gd name="connsiteX1782" fmla="*/ 230538 w 418564"/>
                  <a:gd name="connsiteY1782" fmla="*/ 384216 h 419737"/>
                  <a:gd name="connsiteX1783" fmla="*/ 230469 w 418564"/>
                  <a:gd name="connsiteY1783" fmla="*/ 384147 h 419737"/>
                  <a:gd name="connsiteX1784" fmla="*/ 229847 w 418564"/>
                  <a:gd name="connsiteY1784" fmla="*/ 383456 h 419737"/>
                  <a:gd name="connsiteX1785" fmla="*/ 229847 w 418564"/>
                  <a:gd name="connsiteY1785" fmla="*/ 383456 h 419737"/>
                  <a:gd name="connsiteX1786" fmla="*/ 229847 w 418564"/>
                  <a:gd name="connsiteY1786" fmla="*/ 383456 h 419737"/>
                  <a:gd name="connsiteX1787" fmla="*/ 229364 w 418564"/>
                  <a:gd name="connsiteY1787" fmla="*/ 382904 h 419737"/>
                  <a:gd name="connsiteX1788" fmla="*/ 229226 w 418564"/>
                  <a:gd name="connsiteY1788" fmla="*/ 382766 h 419737"/>
                  <a:gd name="connsiteX1789" fmla="*/ 229226 w 418564"/>
                  <a:gd name="connsiteY1789" fmla="*/ 382766 h 419737"/>
                  <a:gd name="connsiteX1790" fmla="*/ 229226 w 418564"/>
                  <a:gd name="connsiteY1790" fmla="*/ 382766 h 419737"/>
                  <a:gd name="connsiteX1791" fmla="*/ 229088 w 418564"/>
                  <a:gd name="connsiteY1791" fmla="*/ 382628 h 419737"/>
                  <a:gd name="connsiteX1792" fmla="*/ 228605 w 418564"/>
                  <a:gd name="connsiteY1792" fmla="*/ 382007 h 419737"/>
                  <a:gd name="connsiteX1793" fmla="*/ 228605 w 418564"/>
                  <a:gd name="connsiteY1793" fmla="*/ 382007 h 419737"/>
                  <a:gd name="connsiteX1794" fmla="*/ 228398 w 418564"/>
                  <a:gd name="connsiteY1794" fmla="*/ 381800 h 419737"/>
                  <a:gd name="connsiteX1795" fmla="*/ 228398 w 418564"/>
                  <a:gd name="connsiteY1795" fmla="*/ 381800 h 419737"/>
                  <a:gd name="connsiteX1796" fmla="*/ 227569 w 418564"/>
                  <a:gd name="connsiteY1796" fmla="*/ 380764 h 419737"/>
                  <a:gd name="connsiteX1797" fmla="*/ 227569 w 418564"/>
                  <a:gd name="connsiteY1797" fmla="*/ 380695 h 419737"/>
                  <a:gd name="connsiteX1798" fmla="*/ 227500 w 418564"/>
                  <a:gd name="connsiteY1798" fmla="*/ 380626 h 419737"/>
                  <a:gd name="connsiteX1799" fmla="*/ 227431 w 418564"/>
                  <a:gd name="connsiteY1799" fmla="*/ 380557 h 419737"/>
                  <a:gd name="connsiteX1800" fmla="*/ 227362 w 418564"/>
                  <a:gd name="connsiteY1800" fmla="*/ 380419 h 419737"/>
                  <a:gd name="connsiteX1801" fmla="*/ 226948 w 418564"/>
                  <a:gd name="connsiteY1801" fmla="*/ 379936 h 419737"/>
                  <a:gd name="connsiteX1802" fmla="*/ 226879 w 418564"/>
                  <a:gd name="connsiteY1802" fmla="*/ 379867 h 419737"/>
                  <a:gd name="connsiteX1803" fmla="*/ 226327 w 418564"/>
                  <a:gd name="connsiteY1803" fmla="*/ 379176 h 419737"/>
                  <a:gd name="connsiteX1804" fmla="*/ 226327 w 418564"/>
                  <a:gd name="connsiteY1804" fmla="*/ 379176 h 419737"/>
                  <a:gd name="connsiteX1805" fmla="*/ 226258 w 418564"/>
                  <a:gd name="connsiteY1805" fmla="*/ 379107 h 419737"/>
                  <a:gd name="connsiteX1806" fmla="*/ 225774 w 418564"/>
                  <a:gd name="connsiteY1806" fmla="*/ 378417 h 419737"/>
                  <a:gd name="connsiteX1807" fmla="*/ 225774 w 418564"/>
                  <a:gd name="connsiteY1807" fmla="*/ 378417 h 419737"/>
                  <a:gd name="connsiteX1808" fmla="*/ 225774 w 418564"/>
                  <a:gd name="connsiteY1808" fmla="*/ 378417 h 419737"/>
                  <a:gd name="connsiteX1809" fmla="*/ 225291 w 418564"/>
                  <a:gd name="connsiteY1809" fmla="*/ 377726 h 419737"/>
                  <a:gd name="connsiteX1810" fmla="*/ 225291 w 418564"/>
                  <a:gd name="connsiteY1810" fmla="*/ 377726 h 419737"/>
                  <a:gd name="connsiteX1811" fmla="*/ 224808 w 418564"/>
                  <a:gd name="connsiteY1811" fmla="*/ 376967 h 419737"/>
                  <a:gd name="connsiteX1812" fmla="*/ 224808 w 418564"/>
                  <a:gd name="connsiteY1812" fmla="*/ 376967 h 419737"/>
                  <a:gd name="connsiteX1813" fmla="*/ 224808 w 418564"/>
                  <a:gd name="connsiteY1813" fmla="*/ 376967 h 419737"/>
                  <a:gd name="connsiteX1814" fmla="*/ 224325 w 418564"/>
                  <a:gd name="connsiteY1814" fmla="*/ 376208 h 419737"/>
                  <a:gd name="connsiteX1815" fmla="*/ 224325 w 418564"/>
                  <a:gd name="connsiteY1815" fmla="*/ 376208 h 419737"/>
                  <a:gd name="connsiteX1816" fmla="*/ 224325 w 418564"/>
                  <a:gd name="connsiteY1816" fmla="*/ 376208 h 419737"/>
                  <a:gd name="connsiteX1817" fmla="*/ 223841 w 418564"/>
                  <a:gd name="connsiteY1817" fmla="*/ 375448 h 419737"/>
                  <a:gd name="connsiteX1818" fmla="*/ 223841 w 418564"/>
                  <a:gd name="connsiteY1818" fmla="*/ 375448 h 419737"/>
                  <a:gd name="connsiteX1819" fmla="*/ 223841 w 418564"/>
                  <a:gd name="connsiteY1819" fmla="*/ 375448 h 419737"/>
                  <a:gd name="connsiteX1820" fmla="*/ 223358 w 418564"/>
                  <a:gd name="connsiteY1820" fmla="*/ 374689 h 419737"/>
                  <a:gd name="connsiteX1821" fmla="*/ 223358 w 418564"/>
                  <a:gd name="connsiteY1821" fmla="*/ 374689 h 419737"/>
                  <a:gd name="connsiteX1822" fmla="*/ 223358 w 418564"/>
                  <a:gd name="connsiteY1822" fmla="*/ 374620 h 419737"/>
                  <a:gd name="connsiteX1823" fmla="*/ 222875 w 418564"/>
                  <a:gd name="connsiteY1823" fmla="*/ 373860 h 419737"/>
                  <a:gd name="connsiteX1824" fmla="*/ 222875 w 418564"/>
                  <a:gd name="connsiteY1824" fmla="*/ 373860 h 419737"/>
                  <a:gd name="connsiteX1825" fmla="*/ 222875 w 418564"/>
                  <a:gd name="connsiteY1825" fmla="*/ 373791 h 419737"/>
                  <a:gd name="connsiteX1826" fmla="*/ 222461 w 418564"/>
                  <a:gd name="connsiteY1826" fmla="*/ 373032 h 419737"/>
                  <a:gd name="connsiteX1827" fmla="*/ 222461 w 418564"/>
                  <a:gd name="connsiteY1827" fmla="*/ 373032 h 419737"/>
                  <a:gd name="connsiteX1828" fmla="*/ 222392 w 418564"/>
                  <a:gd name="connsiteY1828" fmla="*/ 372963 h 419737"/>
                  <a:gd name="connsiteX1829" fmla="*/ 222115 w 418564"/>
                  <a:gd name="connsiteY1829" fmla="*/ 372480 h 419737"/>
                  <a:gd name="connsiteX1830" fmla="*/ 222046 w 418564"/>
                  <a:gd name="connsiteY1830" fmla="*/ 372342 h 419737"/>
                  <a:gd name="connsiteX1831" fmla="*/ 221977 w 418564"/>
                  <a:gd name="connsiteY1831" fmla="*/ 372204 h 419737"/>
                  <a:gd name="connsiteX1832" fmla="*/ 221908 w 418564"/>
                  <a:gd name="connsiteY1832" fmla="*/ 372066 h 419737"/>
                  <a:gd name="connsiteX1833" fmla="*/ 221908 w 418564"/>
                  <a:gd name="connsiteY1833" fmla="*/ 372066 h 419737"/>
                  <a:gd name="connsiteX1834" fmla="*/ 221839 w 418564"/>
                  <a:gd name="connsiteY1834" fmla="*/ 371996 h 419737"/>
                  <a:gd name="connsiteX1835" fmla="*/ 221770 w 418564"/>
                  <a:gd name="connsiteY1835" fmla="*/ 371927 h 419737"/>
                  <a:gd name="connsiteX1836" fmla="*/ 221287 w 418564"/>
                  <a:gd name="connsiteY1836" fmla="*/ 371168 h 419737"/>
                  <a:gd name="connsiteX1837" fmla="*/ 221287 w 418564"/>
                  <a:gd name="connsiteY1837" fmla="*/ 371168 h 419737"/>
                  <a:gd name="connsiteX1838" fmla="*/ 221080 w 418564"/>
                  <a:gd name="connsiteY1838" fmla="*/ 370754 h 419737"/>
                  <a:gd name="connsiteX1839" fmla="*/ 221080 w 418564"/>
                  <a:gd name="connsiteY1839" fmla="*/ 370754 h 419737"/>
                  <a:gd name="connsiteX1840" fmla="*/ 221080 w 418564"/>
                  <a:gd name="connsiteY1840" fmla="*/ 370754 h 419737"/>
                  <a:gd name="connsiteX1841" fmla="*/ 221011 w 418564"/>
                  <a:gd name="connsiteY1841" fmla="*/ 370685 h 419737"/>
                  <a:gd name="connsiteX1842" fmla="*/ 220735 w 418564"/>
                  <a:gd name="connsiteY1842" fmla="*/ 370133 h 419737"/>
                  <a:gd name="connsiteX1843" fmla="*/ 220735 w 418564"/>
                  <a:gd name="connsiteY1843" fmla="*/ 370063 h 419737"/>
                  <a:gd name="connsiteX1844" fmla="*/ 220597 w 418564"/>
                  <a:gd name="connsiteY1844" fmla="*/ 369787 h 419737"/>
                  <a:gd name="connsiteX1845" fmla="*/ 220528 w 418564"/>
                  <a:gd name="connsiteY1845" fmla="*/ 369718 h 419737"/>
                  <a:gd name="connsiteX1846" fmla="*/ 220390 w 418564"/>
                  <a:gd name="connsiteY1846" fmla="*/ 369511 h 419737"/>
                  <a:gd name="connsiteX1847" fmla="*/ 220321 w 418564"/>
                  <a:gd name="connsiteY1847" fmla="*/ 369373 h 419737"/>
                  <a:gd name="connsiteX1848" fmla="*/ 220113 w 418564"/>
                  <a:gd name="connsiteY1848" fmla="*/ 369028 h 419737"/>
                  <a:gd name="connsiteX1849" fmla="*/ 220044 w 418564"/>
                  <a:gd name="connsiteY1849" fmla="*/ 368959 h 419737"/>
                  <a:gd name="connsiteX1850" fmla="*/ 219975 w 418564"/>
                  <a:gd name="connsiteY1850" fmla="*/ 368752 h 419737"/>
                  <a:gd name="connsiteX1851" fmla="*/ 219630 w 418564"/>
                  <a:gd name="connsiteY1851" fmla="*/ 367992 h 419737"/>
                  <a:gd name="connsiteX1852" fmla="*/ 219630 w 418564"/>
                  <a:gd name="connsiteY1852" fmla="*/ 367992 h 419737"/>
                  <a:gd name="connsiteX1853" fmla="*/ 219216 w 418564"/>
                  <a:gd name="connsiteY1853" fmla="*/ 367164 h 419737"/>
                  <a:gd name="connsiteX1854" fmla="*/ 219216 w 418564"/>
                  <a:gd name="connsiteY1854" fmla="*/ 367164 h 419737"/>
                  <a:gd name="connsiteX1855" fmla="*/ 218940 w 418564"/>
                  <a:gd name="connsiteY1855" fmla="*/ 366612 h 419737"/>
                  <a:gd name="connsiteX1856" fmla="*/ 218871 w 418564"/>
                  <a:gd name="connsiteY1856" fmla="*/ 366543 h 419737"/>
                  <a:gd name="connsiteX1857" fmla="*/ 218526 w 418564"/>
                  <a:gd name="connsiteY1857" fmla="*/ 365783 h 419737"/>
                  <a:gd name="connsiteX1858" fmla="*/ 218457 w 418564"/>
                  <a:gd name="connsiteY1858" fmla="*/ 365714 h 419737"/>
                  <a:gd name="connsiteX1859" fmla="*/ 218249 w 418564"/>
                  <a:gd name="connsiteY1859" fmla="*/ 365300 h 419737"/>
                  <a:gd name="connsiteX1860" fmla="*/ 218180 w 418564"/>
                  <a:gd name="connsiteY1860" fmla="*/ 365162 h 419737"/>
                  <a:gd name="connsiteX1861" fmla="*/ 218042 w 418564"/>
                  <a:gd name="connsiteY1861" fmla="*/ 364886 h 419737"/>
                  <a:gd name="connsiteX1862" fmla="*/ 217973 w 418564"/>
                  <a:gd name="connsiteY1862" fmla="*/ 364748 h 419737"/>
                  <a:gd name="connsiteX1863" fmla="*/ 217973 w 418564"/>
                  <a:gd name="connsiteY1863" fmla="*/ 364748 h 419737"/>
                  <a:gd name="connsiteX1864" fmla="*/ 217904 w 418564"/>
                  <a:gd name="connsiteY1864" fmla="*/ 364679 h 419737"/>
                  <a:gd name="connsiteX1865" fmla="*/ 217628 w 418564"/>
                  <a:gd name="connsiteY1865" fmla="*/ 363988 h 419737"/>
                  <a:gd name="connsiteX1866" fmla="*/ 217628 w 418564"/>
                  <a:gd name="connsiteY1866" fmla="*/ 363919 h 419737"/>
                  <a:gd name="connsiteX1867" fmla="*/ 217559 w 418564"/>
                  <a:gd name="connsiteY1867" fmla="*/ 363712 h 419737"/>
                  <a:gd name="connsiteX1868" fmla="*/ 217421 w 418564"/>
                  <a:gd name="connsiteY1868" fmla="*/ 363298 h 419737"/>
                  <a:gd name="connsiteX1869" fmla="*/ 217352 w 418564"/>
                  <a:gd name="connsiteY1869" fmla="*/ 363229 h 419737"/>
                  <a:gd name="connsiteX1870" fmla="*/ 217352 w 418564"/>
                  <a:gd name="connsiteY1870" fmla="*/ 363160 h 419737"/>
                  <a:gd name="connsiteX1871" fmla="*/ 217352 w 418564"/>
                  <a:gd name="connsiteY1871" fmla="*/ 363091 h 419737"/>
                  <a:gd name="connsiteX1872" fmla="*/ 217283 w 418564"/>
                  <a:gd name="connsiteY1872" fmla="*/ 362884 h 419737"/>
                  <a:gd name="connsiteX1873" fmla="*/ 217007 w 418564"/>
                  <a:gd name="connsiteY1873" fmla="*/ 362193 h 419737"/>
                  <a:gd name="connsiteX1874" fmla="*/ 217007 w 418564"/>
                  <a:gd name="connsiteY1874" fmla="*/ 362193 h 419737"/>
                  <a:gd name="connsiteX1875" fmla="*/ 216800 w 418564"/>
                  <a:gd name="connsiteY1875" fmla="*/ 361641 h 419737"/>
                  <a:gd name="connsiteX1876" fmla="*/ 216731 w 418564"/>
                  <a:gd name="connsiteY1876" fmla="*/ 361503 h 419737"/>
                  <a:gd name="connsiteX1877" fmla="*/ 216731 w 418564"/>
                  <a:gd name="connsiteY1877" fmla="*/ 361503 h 419737"/>
                  <a:gd name="connsiteX1878" fmla="*/ 216662 w 418564"/>
                  <a:gd name="connsiteY1878" fmla="*/ 361365 h 419737"/>
                  <a:gd name="connsiteX1879" fmla="*/ 216455 w 418564"/>
                  <a:gd name="connsiteY1879" fmla="*/ 360744 h 419737"/>
                  <a:gd name="connsiteX1880" fmla="*/ 216385 w 418564"/>
                  <a:gd name="connsiteY1880" fmla="*/ 360537 h 419737"/>
                  <a:gd name="connsiteX1881" fmla="*/ 216316 w 418564"/>
                  <a:gd name="connsiteY1881" fmla="*/ 360329 h 419737"/>
                  <a:gd name="connsiteX1882" fmla="*/ 216247 w 418564"/>
                  <a:gd name="connsiteY1882" fmla="*/ 360191 h 419737"/>
                  <a:gd name="connsiteX1883" fmla="*/ 216040 w 418564"/>
                  <a:gd name="connsiteY1883" fmla="*/ 359501 h 419737"/>
                  <a:gd name="connsiteX1884" fmla="*/ 216040 w 418564"/>
                  <a:gd name="connsiteY1884" fmla="*/ 359432 h 419737"/>
                  <a:gd name="connsiteX1885" fmla="*/ 215833 w 418564"/>
                  <a:gd name="connsiteY1885" fmla="*/ 358811 h 419737"/>
                  <a:gd name="connsiteX1886" fmla="*/ 215833 w 418564"/>
                  <a:gd name="connsiteY1886" fmla="*/ 358811 h 419737"/>
                  <a:gd name="connsiteX1887" fmla="*/ 215833 w 418564"/>
                  <a:gd name="connsiteY1887" fmla="*/ 358811 h 419737"/>
                  <a:gd name="connsiteX1888" fmla="*/ 215833 w 418564"/>
                  <a:gd name="connsiteY1888" fmla="*/ 358811 h 419737"/>
                  <a:gd name="connsiteX1889" fmla="*/ 215833 w 418564"/>
                  <a:gd name="connsiteY1889" fmla="*/ 358811 h 419737"/>
                  <a:gd name="connsiteX1890" fmla="*/ 215833 w 418564"/>
                  <a:gd name="connsiteY1890" fmla="*/ 358673 h 419737"/>
                  <a:gd name="connsiteX1891" fmla="*/ 215764 w 418564"/>
                  <a:gd name="connsiteY1891" fmla="*/ 358465 h 419737"/>
                  <a:gd name="connsiteX1892" fmla="*/ 215557 w 418564"/>
                  <a:gd name="connsiteY1892" fmla="*/ 357775 h 419737"/>
                  <a:gd name="connsiteX1893" fmla="*/ 215557 w 418564"/>
                  <a:gd name="connsiteY1893" fmla="*/ 357775 h 419737"/>
                  <a:gd name="connsiteX1894" fmla="*/ 215488 w 418564"/>
                  <a:gd name="connsiteY1894" fmla="*/ 357499 h 419737"/>
                  <a:gd name="connsiteX1895" fmla="*/ 215488 w 418564"/>
                  <a:gd name="connsiteY1895" fmla="*/ 357430 h 419737"/>
                  <a:gd name="connsiteX1896" fmla="*/ 215350 w 418564"/>
                  <a:gd name="connsiteY1896" fmla="*/ 357016 h 419737"/>
                  <a:gd name="connsiteX1897" fmla="*/ 215281 w 418564"/>
                  <a:gd name="connsiteY1897" fmla="*/ 356740 h 419737"/>
                  <a:gd name="connsiteX1898" fmla="*/ 215074 w 418564"/>
                  <a:gd name="connsiteY1898" fmla="*/ 355911 h 419737"/>
                  <a:gd name="connsiteX1899" fmla="*/ 215074 w 418564"/>
                  <a:gd name="connsiteY1899" fmla="*/ 355842 h 419737"/>
                  <a:gd name="connsiteX1900" fmla="*/ 214867 w 418564"/>
                  <a:gd name="connsiteY1900" fmla="*/ 354945 h 419737"/>
                  <a:gd name="connsiteX1901" fmla="*/ 214867 w 418564"/>
                  <a:gd name="connsiteY1901" fmla="*/ 354945 h 419737"/>
                  <a:gd name="connsiteX1902" fmla="*/ 214660 w 418564"/>
                  <a:gd name="connsiteY1902" fmla="*/ 354047 h 419737"/>
                  <a:gd name="connsiteX1903" fmla="*/ 214660 w 418564"/>
                  <a:gd name="connsiteY1903" fmla="*/ 354047 h 419737"/>
                  <a:gd name="connsiteX1904" fmla="*/ 214521 w 418564"/>
                  <a:gd name="connsiteY1904" fmla="*/ 353564 h 419737"/>
                  <a:gd name="connsiteX1905" fmla="*/ 214521 w 418564"/>
                  <a:gd name="connsiteY1905" fmla="*/ 353426 h 419737"/>
                  <a:gd name="connsiteX1906" fmla="*/ 214521 w 418564"/>
                  <a:gd name="connsiteY1906" fmla="*/ 353288 h 419737"/>
                  <a:gd name="connsiteX1907" fmla="*/ 214383 w 418564"/>
                  <a:gd name="connsiteY1907" fmla="*/ 352735 h 419737"/>
                  <a:gd name="connsiteX1908" fmla="*/ 214383 w 418564"/>
                  <a:gd name="connsiteY1908" fmla="*/ 352735 h 419737"/>
                  <a:gd name="connsiteX1909" fmla="*/ 214314 w 418564"/>
                  <a:gd name="connsiteY1909" fmla="*/ 352459 h 419737"/>
                  <a:gd name="connsiteX1910" fmla="*/ 214314 w 418564"/>
                  <a:gd name="connsiteY1910" fmla="*/ 352390 h 419737"/>
                  <a:gd name="connsiteX1911" fmla="*/ 214245 w 418564"/>
                  <a:gd name="connsiteY1911" fmla="*/ 351976 h 419737"/>
                  <a:gd name="connsiteX1912" fmla="*/ 214245 w 418564"/>
                  <a:gd name="connsiteY1912" fmla="*/ 351907 h 419737"/>
                  <a:gd name="connsiteX1913" fmla="*/ 214107 w 418564"/>
                  <a:gd name="connsiteY1913" fmla="*/ 351355 h 419737"/>
                  <a:gd name="connsiteX1914" fmla="*/ 214107 w 418564"/>
                  <a:gd name="connsiteY1914" fmla="*/ 351286 h 419737"/>
                  <a:gd name="connsiteX1915" fmla="*/ 214107 w 418564"/>
                  <a:gd name="connsiteY1915" fmla="*/ 351286 h 419737"/>
                  <a:gd name="connsiteX1916" fmla="*/ 213969 w 418564"/>
                  <a:gd name="connsiteY1916" fmla="*/ 350457 h 419737"/>
                  <a:gd name="connsiteX1917" fmla="*/ 213969 w 418564"/>
                  <a:gd name="connsiteY1917" fmla="*/ 350319 h 419737"/>
                  <a:gd name="connsiteX1918" fmla="*/ 213969 w 418564"/>
                  <a:gd name="connsiteY1918" fmla="*/ 350319 h 419737"/>
                  <a:gd name="connsiteX1919" fmla="*/ 213969 w 418564"/>
                  <a:gd name="connsiteY1919" fmla="*/ 350181 h 419737"/>
                  <a:gd name="connsiteX1920" fmla="*/ 213831 w 418564"/>
                  <a:gd name="connsiteY1920" fmla="*/ 349560 h 419737"/>
                  <a:gd name="connsiteX1921" fmla="*/ 213831 w 418564"/>
                  <a:gd name="connsiteY1921" fmla="*/ 349560 h 419737"/>
                  <a:gd name="connsiteX1922" fmla="*/ 213693 w 418564"/>
                  <a:gd name="connsiteY1922" fmla="*/ 348662 h 419737"/>
                  <a:gd name="connsiteX1923" fmla="*/ 213693 w 418564"/>
                  <a:gd name="connsiteY1923" fmla="*/ 348662 h 419737"/>
                  <a:gd name="connsiteX1924" fmla="*/ 213555 w 418564"/>
                  <a:gd name="connsiteY1924" fmla="*/ 347765 h 419737"/>
                  <a:gd name="connsiteX1925" fmla="*/ 213555 w 418564"/>
                  <a:gd name="connsiteY1925" fmla="*/ 347765 h 419737"/>
                  <a:gd name="connsiteX1926" fmla="*/ 213486 w 418564"/>
                  <a:gd name="connsiteY1926" fmla="*/ 347213 h 419737"/>
                  <a:gd name="connsiteX1927" fmla="*/ 213486 w 418564"/>
                  <a:gd name="connsiteY1927" fmla="*/ 347213 h 419737"/>
                  <a:gd name="connsiteX1928" fmla="*/ 213486 w 418564"/>
                  <a:gd name="connsiteY1928" fmla="*/ 347144 h 419737"/>
                  <a:gd name="connsiteX1929" fmla="*/ 213486 w 418564"/>
                  <a:gd name="connsiteY1929" fmla="*/ 347006 h 419737"/>
                  <a:gd name="connsiteX1930" fmla="*/ 213417 w 418564"/>
                  <a:gd name="connsiteY1930" fmla="*/ 346315 h 419737"/>
                  <a:gd name="connsiteX1931" fmla="*/ 213417 w 418564"/>
                  <a:gd name="connsiteY1931" fmla="*/ 346246 h 419737"/>
                  <a:gd name="connsiteX1932" fmla="*/ 213417 w 418564"/>
                  <a:gd name="connsiteY1932" fmla="*/ 346108 h 419737"/>
                  <a:gd name="connsiteX1933" fmla="*/ 213417 w 418564"/>
                  <a:gd name="connsiteY1933" fmla="*/ 346108 h 419737"/>
                  <a:gd name="connsiteX1934" fmla="*/ 213348 w 418564"/>
                  <a:gd name="connsiteY1934" fmla="*/ 345418 h 419737"/>
                  <a:gd name="connsiteX1935" fmla="*/ 213348 w 418564"/>
                  <a:gd name="connsiteY1935" fmla="*/ 345349 h 419737"/>
                  <a:gd name="connsiteX1936" fmla="*/ 213348 w 418564"/>
                  <a:gd name="connsiteY1936" fmla="*/ 345073 h 419737"/>
                  <a:gd name="connsiteX1937" fmla="*/ 213348 w 418564"/>
                  <a:gd name="connsiteY1937" fmla="*/ 345073 h 419737"/>
                  <a:gd name="connsiteX1938" fmla="*/ 213279 w 418564"/>
                  <a:gd name="connsiteY1938" fmla="*/ 344727 h 419737"/>
                  <a:gd name="connsiteX1939" fmla="*/ 213279 w 418564"/>
                  <a:gd name="connsiteY1939" fmla="*/ 344658 h 419737"/>
                  <a:gd name="connsiteX1940" fmla="*/ 213210 w 418564"/>
                  <a:gd name="connsiteY1940" fmla="*/ 344106 h 419737"/>
                  <a:gd name="connsiteX1941" fmla="*/ 213210 w 418564"/>
                  <a:gd name="connsiteY1941" fmla="*/ 344106 h 419737"/>
                  <a:gd name="connsiteX1942" fmla="*/ 213210 w 418564"/>
                  <a:gd name="connsiteY1942" fmla="*/ 344106 h 419737"/>
                  <a:gd name="connsiteX1943" fmla="*/ 213210 w 418564"/>
                  <a:gd name="connsiteY1943" fmla="*/ 343830 h 419737"/>
                  <a:gd name="connsiteX1944" fmla="*/ 213210 w 418564"/>
                  <a:gd name="connsiteY1944" fmla="*/ 343761 h 419737"/>
                  <a:gd name="connsiteX1945" fmla="*/ 213141 w 418564"/>
                  <a:gd name="connsiteY1945" fmla="*/ 343209 h 419737"/>
                  <a:gd name="connsiteX1946" fmla="*/ 213141 w 418564"/>
                  <a:gd name="connsiteY1946" fmla="*/ 343071 h 419737"/>
                  <a:gd name="connsiteX1947" fmla="*/ 213141 w 418564"/>
                  <a:gd name="connsiteY1947" fmla="*/ 343071 h 419737"/>
                  <a:gd name="connsiteX1948" fmla="*/ 213072 w 418564"/>
                  <a:gd name="connsiteY1948" fmla="*/ 342242 h 419737"/>
                  <a:gd name="connsiteX1949" fmla="*/ 213072 w 418564"/>
                  <a:gd name="connsiteY1949" fmla="*/ 342242 h 419737"/>
                  <a:gd name="connsiteX1950" fmla="*/ 213003 w 418564"/>
                  <a:gd name="connsiteY1950" fmla="*/ 341552 h 419737"/>
                  <a:gd name="connsiteX1951" fmla="*/ 213003 w 418564"/>
                  <a:gd name="connsiteY1951" fmla="*/ 341276 h 419737"/>
                  <a:gd name="connsiteX1952" fmla="*/ 212934 w 418564"/>
                  <a:gd name="connsiteY1952" fmla="*/ 340447 h 419737"/>
                  <a:gd name="connsiteX1953" fmla="*/ 212934 w 418564"/>
                  <a:gd name="connsiteY1953" fmla="*/ 339757 h 419737"/>
                  <a:gd name="connsiteX1954" fmla="*/ 212934 w 418564"/>
                  <a:gd name="connsiteY1954" fmla="*/ 339757 h 419737"/>
                  <a:gd name="connsiteX1955" fmla="*/ 212934 w 418564"/>
                  <a:gd name="connsiteY1955" fmla="*/ 339274 h 419737"/>
                  <a:gd name="connsiteX1956" fmla="*/ 212934 w 418564"/>
                  <a:gd name="connsiteY1956" fmla="*/ 339204 h 419737"/>
                  <a:gd name="connsiteX1957" fmla="*/ 212036 w 418564"/>
                  <a:gd name="connsiteY1957" fmla="*/ 338031 h 419737"/>
                  <a:gd name="connsiteX1958" fmla="*/ 212036 w 418564"/>
                  <a:gd name="connsiteY1958" fmla="*/ 338031 h 4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Lst>
                <a:rect l="l" t="t" r="r" b="b"/>
                <a:pathLst>
                  <a:path w="418564" h="419737">
                    <a:moveTo>
                      <a:pt x="195330" y="101"/>
                    </a:moveTo>
                    <a:cubicBezTo>
                      <a:pt x="186700" y="6590"/>
                      <a:pt x="179382" y="14667"/>
                      <a:pt x="173721" y="23849"/>
                    </a:cubicBezTo>
                    <a:cubicBezTo>
                      <a:pt x="173928" y="23987"/>
                      <a:pt x="174136" y="24125"/>
                      <a:pt x="174274" y="24263"/>
                    </a:cubicBezTo>
                    <a:cubicBezTo>
                      <a:pt x="173928" y="24815"/>
                      <a:pt x="173583" y="25368"/>
                      <a:pt x="173307" y="25920"/>
                    </a:cubicBezTo>
                    <a:cubicBezTo>
                      <a:pt x="149490" y="67203"/>
                      <a:pt x="163642" y="119947"/>
                      <a:pt x="204857" y="143764"/>
                    </a:cubicBezTo>
                    <a:cubicBezTo>
                      <a:pt x="204857" y="143764"/>
                      <a:pt x="204857" y="143764"/>
                      <a:pt x="204857" y="143764"/>
                    </a:cubicBezTo>
                    <a:cubicBezTo>
                      <a:pt x="246140" y="167581"/>
                      <a:pt x="298883" y="153429"/>
                      <a:pt x="322701" y="112215"/>
                    </a:cubicBezTo>
                    <a:cubicBezTo>
                      <a:pt x="322701" y="112215"/>
                      <a:pt x="322701" y="112215"/>
                      <a:pt x="322701" y="112215"/>
                    </a:cubicBezTo>
                    <a:cubicBezTo>
                      <a:pt x="327464" y="103999"/>
                      <a:pt x="330778" y="95025"/>
                      <a:pt x="332642" y="85774"/>
                    </a:cubicBezTo>
                    <a:cubicBezTo>
                      <a:pt x="315935" y="100341"/>
                      <a:pt x="294258" y="107934"/>
                      <a:pt x="272097" y="106968"/>
                    </a:cubicBezTo>
                    <a:cubicBezTo>
                      <a:pt x="278173" y="94058"/>
                      <a:pt x="288045" y="83289"/>
                      <a:pt x="300540" y="76109"/>
                    </a:cubicBezTo>
                    <a:cubicBezTo>
                      <a:pt x="310965" y="70103"/>
                      <a:pt x="322217" y="66996"/>
                      <a:pt x="333401" y="66651"/>
                    </a:cubicBezTo>
                    <a:cubicBezTo>
                      <a:pt x="333125" y="55881"/>
                      <a:pt x="330778" y="45319"/>
                      <a:pt x="326567" y="35378"/>
                    </a:cubicBezTo>
                    <a:cubicBezTo>
                      <a:pt x="312207" y="36620"/>
                      <a:pt x="297917" y="40901"/>
                      <a:pt x="284662" y="48564"/>
                    </a:cubicBezTo>
                    <a:cubicBezTo>
                      <a:pt x="264642" y="60093"/>
                      <a:pt x="249178" y="78111"/>
                      <a:pt x="240686" y="99581"/>
                    </a:cubicBezTo>
                    <a:cubicBezTo>
                      <a:pt x="239651" y="99098"/>
                      <a:pt x="238615" y="98615"/>
                      <a:pt x="237579" y="98131"/>
                    </a:cubicBezTo>
                    <a:cubicBezTo>
                      <a:pt x="237579" y="97924"/>
                      <a:pt x="237649" y="97717"/>
                      <a:pt x="237649" y="97441"/>
                    </a:cubicBezTo>
                    <a:cubicBezTo>
                      <a:pt x="237649" y="97441"/>
                      <a:pt x="237649" y="97441"/>
                      <a:pt x="237649" y="97441"/>
                    </a:cubicBezTo>
                    <a:lnTo>
                      <a:pt x="237649" y="97441"/>
                    </a:lnTo>
                    <a:cubicBezTo>
                      <a:pt x="237649" y="97303"/>
                      <a:pt x="237718" y="97165"/>
                      <a:pt x="237718" y="97027"/>
                    </a:cubicBezTo>
                    <a:cubicBezTo>
                      <a:pt x="237787" y="96751"/>
                      <a:pt x="237787" y="96475"/>
                      <a:pt x="237856" y="96129"/>
                    </a:cubicBezTo>
                    <a:cubicBezTo>
                      <a:pt x="237856" y="95991"/>
                      <a:pt x="237856" y="95922"/>
                      <a:pt x="237856" y="95784"/>
                    </a:cubicBezTo>
                    <a:cubicBezTo>
                      <a:pt x="237925" y="95439"/>
                      <a:pt x="237925" y="95163"/>
                      <a:pt x="237994" y="94818"/>
                    </a:cubicBezTo>
                    <a:cubicBezTo>
                      <a:pt x="237994" y="94818"/>
                      <a:pt x="237994" y="94818"/>
                      <a:pt x="237994" y="94749"/>
                    </a:cubicBezTo>
                    <a:lnTo>
                      <a:pt x="237994" y="94749"/>
                    </a:lnTo>
                    <a:cubicBezTo>
                      <a:pt x="237994" y="94611"/>
                      <a:pt x="237994" y="94473"/>
                      <a:pt x="238063" y="94334"/>
                    </a:cubicBezTo>
                    <a:cubicBezTo>
                      <a:pt x="238063" y="94058"/>
                      <a:pt x="238132" y="93713"/>
                      <a:pt x="238132" y="93437"/>
                    </a:cubicBezTo>
                    <a:cubicBezTo>
                      <a:pt x="238132" y="93437"/>
                      <a:pt x="238132" y="93437"/>
                      <a:pt x="238132" y="93368"/>
                    </a:cubicBezTo>
                    <a:cubicBezTo>
                      <a:pt x="238132" y="93230"/>
                      <a:pt x="238132" y="93092"/>
                      <a:pt x="238201" y="92954"/>
                    </a:cubicBezTo>
                    <a:cubicBezTo>
                      <a:pt x="238201" y="92678"/>
                      <a:pt x="238270" y="92332"/>
                      <a:pt x="238270" y="92056"/>
                    </a:cubicBezTo>
                    <a:lnTo>
                      <a:pt x="238270" y="92125"/>
                    </a:lnTo>
                    <a:cubicBezTo>
                      <a:pt x="238339" y="91711"/>
                      <a:pt x="238339" y="91228"/>
                      <a:pt x="238339" y="90814"/>
                    </a:cubicBezTo>
                    <a:cubicBezTo>
                      <a:pt x="238339" y="90814"/>
                      <a:pt x="238339" y="90814"/>
                      <a:pt x="238339" y="90814"/>
                    </a:cubicBezTo>
                    <a:cubicBezTo>
                      <a:pt x="238339" y="90745"/>
                      <a:pt x="238339" y="90745"/>
                      <a:pt x="238339" y="90676"/>
                    </a:cubicBezTo>
                    <a:cubicBezTo>
                      <a:pt x="238339" y="90261"/>
                      <a:pt x="238408" y="89847"/>
                      <a:pt x="238408" y="89502"/>
                    </a:cubicBezTo>
                    <a:lnTo>
                      <a:pt x="238408" y="89502"/>
                    </a:lnTo>
                    <a:cubicBezTo>
                      <a:pt x="238546" y="87569"/>
                      <a:pt x="238546" y="85705"/>
                      <a:pt x="238546" y="83772"/>
                    </a:cubicBezTo>
                    <a:cubicBezTo>
                      <a:pt x="238546" y="83772"/>
                      <a:pt x="238546" y="83772"/>
                      <a:pt x="238546" y="83772"/>
                    </a:cubicBezTo>
                    <a:cubicBezTo>
                      <a:pt x="238546" y="83427"/>
                      <a:pt x="238546" y="83082"/>
                      <a:pt x="238546" y="82736"/>
                    </a:cubicBezTo>
                    <a:cubicBezTo>
                      <a:pt x="238546" y="82736"/>
                      <a:pt x="238546" y="82736"/>
                      <a:pt x="238546" y="82667"/>
                    </a:cubicBezTo>
                    <a:cubicBezTo>
                      <a:pt x="238546" y="82529"/>
                      <a:pt x="238546" y="82460"/>
                      <a:pt x="238546" y="82322"/>
                    </a:cubicBezTo>
                    <a:lnTo>
                      <a:pt x="238546" y="82322"/>
                    </a:lnTo>
                    <a:cubicBezTo>
                      <a:pt x="238546" y="81977"/>
                      <a:pt x="238546" y="81701"/>
                      <a:pt x="238546" y="81356"/>
                    </a:cubicBezTo>
                    <a:lnTo>
                      <a:pt x="238546" y="81356"/>
                    </a:lnTo>
                    <a:cubicBezTo>
                      <a:pt x="238546" y="80803"/>
                      <a:pt x="238546" y="80251"/>
                      <a:pt x="238477" y="79699"/>
                    </a:cubicBezTo>
                    <a:cubicBezTo>
                      <a:pt x="238477" y="79492"/>
                      <a:pt x="238477" y="79285"/>
                      <a:pt x="238477" y="79147"/>
                    </a:cubicBezTo>
                    <a:lnTo>
                      <a:pt x="238477" y="79078"/>
                    </a:lnTo>
                    <a:cubicBezTo>
                      <a:pt x="238477" y="79009"/>
                      <a:pt x="238477" y="78870"/>
                      <a:pt x="238477" y="78801"/>
                    </a:cubicBezTo>
                    <a:cubicBezTo>
                      <a:pt x="238477" y="78801"/>
                      <a:pt x="238477" y="78732"/>
                      <a:pt x="238477" y="78732"/>
                    </a:cubicBezTo>
                    <a:cubicBezTo>
                      <a:pt x="238477" y="78456"/>
                      <a:pt x="238477" y="78180"/>
                      <a:pt x="238408" y="77904"/>
                    </a:cubicBezTo>
                    <a:cubicBezTo>
                      <a:pt x="238408" y="77904"/>
                      <a:pt x="238408" y="77904"/>
                      <a:pt x="238408" y="77904"/>
                    </a:cubicBezTo>
                    <a:cubicBezTo>
                      <a:pt x="238339" y="77214"/>
                      <a:pt x="238339" y="76454"/>
                      <a:pt x="238270" y="75764"/>
                    </a:cubicBezTo>
                    <a:lnTo>
                      <a:pt x="238270" y="75695"/>
                    </a:lnTo>
                    <a:cubicBezTo>
                      <a:pt x="238270" y="75350"/>
                      <a:pt x="238201" y="75073"/>
                      <a:pt x="238201" y="74728"/>
                    </a:cubicBezTo>
                    <a:lnTo>
                      <a:pt x="238201" y="74728"/>
                    </a:lnTo>
                    <a:cubicBezTo>
                      <a:pt x="238201" y="74590"/>
                      <a:pt x="238201" y="74521"/>
                      <a:pt x="238201" y="74383"/>
                    </a:cubicBezTo>
                    <a:cubicBezTo>
                      <a:pt x="238201" y="74383"/>
                      <a:pt x="238201" y="74383"/>
                      <a:pt x="238201" y="74314"/>
                    </a:cubicBezTo>
                    <a:cubicBezTo>
                      <a:pt x="238201" y="73969"/>
                      <a:pt x="238132" y="73693"/>
                      <a:pt x="238132" y="73348"/>
                    </a:cubicBezTo>
                    <a:lnTo>
                      <a:pt x="238132" y="73279"/>
                    </a:lnTo>
                    <a:cubicBezTo>
                      <a:pt x="238132" y="73209"/>
                      <a:pt x="238132" y="73071"/>
                      <a:pt x="238132" y="73002"/>
                    </a:cubicBezTo>
                    <a:cubicBezTo>
                      <a:pt x="238132" y="73002"/>
                      <a:pt x="238132" y="72933"/>
                      <a:pt x="238132" y="72933"/>
                    </a:cubicBezTo>
                    <a:cubicBezTo>
                      <a:pt x="238063" y="72588"/>
                      <a:pt x="238063" y="72243"/>
                      <a:pt x="237994" y="71967"/>
                    </a:cubicBezTo>
                    <a:lnTo>
                      <a:pt x="237994" y="71967"/>
                    </a:lnTo>
                    <a:cubicBezTo>
                      <a:pt x="237994" y="71898"/>
                      <a:pt x="237994" y="71760"/>
                      <a:pt x="237994" y="71691"/>
                    </a:cubicBezTo>
                    <a:lnTo>
                      <a:pt x="237994" y="71691"/>
                    </a:lnTo>
                    <a:cubicBezTo>
                      <a:pt x="237925" y="71346"/>
                      <a:pt x="237925" y="71069"/>
                      <a:pt x="237856" y="70724"/>
                    </a:cubicBezTo>
                    <a:cubicBezTo>
                      <a:pt x="237856" y="70724"/>
                      <a:pt x="237856" y="70724"/>
                      <a:pt x="237856" y="70655"/>
                    </a:cubicBezTo>
                    <a:cubicBezTo>
                      <a:pt x="237856" y="70586"/>
                      <a:pt x="237856" y="70448"/>
                      <a:pt x="237787" y="70379"/>
                    </a:cubicBezTo>
                    <a:lnTo>
                      <a:pt x="237787" y="70310"/>
                    </a:lnTo>
                    <a:cubicBezTo>
                      <a:pt x="237718" y="69965"/>
                      <a:pt x="237718" y="69689"/>
                      <a:pt x="237649" y="69343"/>
                    </a:cubicBezTo>
                    <a:cubicBezTo>
                      <a:pt x="237649" y="69343"/>
                      <a:pt x="237649" y="69274"/>
                      <a:pt x="237649" y="69274"/>
                    </a:cubicBezTo>
                    <a:cubicBezTo>
                      <a:pt x="237649" y="69136"/>
                      <a:pt x="237649" y="69067"/>
                      <a:pt x="237579" y="68929"/>
                    </a:cubicBezTo>
                    <a:cubicBezTo>
                      <a:pt x="237579" y="68929"/>
                      <a:pt x="237579" y="68929"/>
                      <a:pt x="237579" y="68860"/>
                    </a:cubicBezTo>
                    <a:cubicBezTo>
                      <a:pt x="237579" y="68791"/>
                      <a:pt x="237579" y="68722"/>
                      <a:pt x="237579" y="68653"/>
                    </a:cubicBezTo>
                    <a:lnTo>
                      <a:pt x="237579" y="68584"/>
                    </a:lnTo>
                    <a:cubicBezTo>
                      <a:pt x="237441" y="67825"/>
                      <a:pt x="237372" y="67065"/>
                      <a:pt x="237234" y="66306"/>
                    </a:cubicBezTo>
                    <a:cubicBezTo>
                      <a:pt x="237165" y="65961"/>
                      <a:pt x="237096" y="65685"/>
                      <a:pt x="237096" y="65339"/>
                    </a:cubicBezTo>
                    <a:lnTo>
                      <a:pt x="237096" y="65270"/>
                    </a:lnTo>
                    <a:cubicBezTo>
                      <a:pt x="237096" y="65270"/>
                      <a:pt x="237096" y="65270"/>
                      <a:pt x="237096" y="65270"/>
                    </a:cubicBezTo>
                    <a:cubicBezTo>
                      <a:pt x="237027" y="65063"/>
                      <a:pt x="237027" y="64787"/>
                      <a:pt x="236958" y="64580"/>
                    </a:cubicBezTo>
                    <a:cubicBezTo>
                      <a:pt x="236958" y="64580"/>
                      <a:pt x="236958" y="64511"/>
                      <a:pt x="236958" y="64511"/>
                    </a:cubicBezTo>
                    <a:cubicBezTo>
                      <a:pt x="236889" y="64235"/>
                      <a:pt x="236820" y="63959"/>
                      <a:pt x="236820" y="63683"/>
                    </a:cubicBezTo>
                    <a:lnTo>
                      <a:pt x="236820" y="63614"/>
                    </a:lnTo>
                    <a:cubicBezTo>
                      <a:pt x="236751" y="63337"/>
                      <a:pt x="236682" y="62992"/>
                      <a:pt x="236613" y="62716"/>
                    </a:cubicBezTo>
                    <a:lnTo>
                      <a:pt x="236613" y="62716"/>
                    </a:lnTo>
                    <a:cubicBezTo>
                      <a:pt x="236613" y="62578"/>
                      <a:pt x="236544" y="62509"/>
                      <a:pt x="236544" y="62371"/>
                    </a:cubicBezTo>
                    <a:cubicBezTo>
                      <a:pt x="236544" y="62302"/>
                      <a:pt x="236544" y="62302"/>
                      <a:pt x="236544" y="62233"/>
                    </a:cubicBezTo>
                    <a:cubicBezTo>
                      <a:pt x="236544" y="62164"/>
                      <a:pt x="236544" y="62164"/>
                      <a:pt x="236475" y="62095"/>
                    </a:cubicBezTo>
                    <a:lnTo>
                      <a:pt x="236475" y="61957"/>
                    </a:lnTo>
                    <a:cubicBezTo>
                      <a:pt x="236337" y="61197"/>
                      <a:pt x="236130" y="60438"/>
                      <a:pt x="235992" y="59678"/>
                    </a:cubicBezTo>
                    <a:cubicBezTo>
                      <a:pt x="235992" y="59678"/>
                      <a:pt x="235992" y="59609"/>
                      <a:pt x="235992" y="59609"/>
                    </a:cubicBezTo>
                    <a:cubicBezTo>
                      <a:pt x="235923" y="59333"/>
                      <a:pt x="235854" y="58988"/>
                      <a:pt x="235785" y="58712"/>
                    </a:cubicBezTo>
                    <a:lnTo>
                      <a:pt x="235785" y="58712"/>
                    </a:lnTo>
                    <a:cubicBezTo>
                      <a:pt x="235785" y="58574"/>
                      <a:pt x="235715" y="58505"/>
                      <a:pt x="235715" y="58367"/>
                    </a:cubicBezTo>
                    <a:cubicBezTo>
                      <a:pt x="235715" y="58367"/>
                      <a:pt x="235715" y="58367"/>
                      <a:pt x="235715" y="58367"/>
                    </a:cubicBezTo>
                    <a:cubicBezTo>
                      <a:pt x="235646" y="58022"/>
                      <a:pt x="235577" y="57745"/>
                      <a:pt x="235439" y="57400"/>
                    </a:cubicBezTo>
                    <a:cubicBezTo>
                      <a:pt x="235439" y="57400"/>
                      <a:pt x="235439" y="57400"/>
                      <a:pt x="235439" y="57400"/>
                    </a:cubicBezTo>
                    <a:cubicBezTo>
                      <a:pt x="235439" y="57262"/>
                      <a:pt x="235370" y="57193"/>
                      <a:pt x="235370" y="57055"/>
                    </a:cubicBezTo>
                    <a:cubicBezTo>
                      <a:pt x="235370" y="56986"/>
                      <a:pt x="235301" y="56917"/>
                      <a:pt x="235301" y="56848"/>
                    </a:cubicBezTo>
                    <a:lnTo>
                      <a:pt x="235301" y="56848"/>
                    </a:lnTo>
                    <a:cubicBezTo>
                      <a:pt x="235301" y="56848"/>
                      <a:pt x="235301" y="56848"/>
                      <a:pt x="235301" y="56848"/>
                    </a:cubicBezTo>
                    <a:cubicBezTo>
                      <a:pt x="234818" y="55191"/>
                      <a:pt x="234335" y="53534"/>
                      <a:pt x="233852" y="51946"/>
                    </a:cubicBezTo>
                    <a:lnTo>
                      <a:pt x="233852" y="51946"/>
                    </a:lnTo>
                    <a:cubicBezTo>
                      <a:pt x="233713" y="51601"/>
                      <a:pt x="233644" y="51325"/>
                      <a:pt x="233506" y="50980"/>
                    </a:cubicBezTo>
                    <a:cubicBezTo>
                      <a:pt x="233506" y="50980"/>
                      <a:pt x="233506" y="50980"/>
                      <a:pt x="233506" y="50980"/>
                    </a:cubicBezTo>
                    <a:cubicBezTo>
                      <a:pt x="231366" y="44629"/>
                      <a:pt x="228605" y="38484"/>
                      <a:pt x="225222" y="32616"/>
                    </a:cubicBezTo>
                    <a:cubicBezTo>
                      <a:pt x="217490" y="19431"/>
                      <a:pt x="207273" y="8454"/>
                      <a:pt x="195330" y="101"/>
                    </a:cubicBezTo>
                    <a:lnTo>
                      <a:pt x="195330" y="101"/>
                    </a:lnTo>
                    <a:close/>
                    <a:moveTo>
                      <a:pt x="191878" y="40072"/>
                    </a:moveTo>
                    <a:cubicBezTo>
                      <a:pt x="193949" y="42696"/>
                      <a:pt x="195813" y="45457"/>
                      <a:pt x="197539" y="48357"/>
                    </a:cubicBezTo>
                    <a:cubicBezTo>
                      <a:pt x="199886" y="52361"/>
                      <a:pt x="201750" y="56641"/>
                      <a:pt x="203269" y="60990"/>
                    </a:cubicBezTo>
                    <a:cubicBezTo>
                      <a:pt x="203338" y="61197"/>
                      <a:pt x="203407" y="61404"/>
                      <a:pt x="203476" y="61611"/>
                    </a:cubicBezTo>
                    <a:cubicBezTo>
                      <a:pt x="203476" y="61611"/>
                      <a:pt x="203476" y="61611"/>
                      <a:pt x="203476" y="61611"/>
                    </a:cubicBezTo>
                    <a:cubicBezTo>
                      <a:pt x="203821" y="62716"/>
                      <a:pt x="204166" y="63890"/>
                      <a:pt x="204511" y="64994"/>
                    </a:cubicBezTo>
                    <a:cubicBezTo>
                      <a:pt x="204511" y="65063"/>
                      <a:pt x="204511" y="65132"/>
                      <a:pt x="204580" y="65132"/>
                    </a:cubicBezTo>
                    <a:lnTo>
                      <a:pt x="204580" y="65132"/>
                    </a:lnTo>
                    <a:cubicBezTo>
                      <a:pt x="204580" y="65132"/>
                      <a:pt x="204580" y="65132"/>
                      <a:pt x="204580" y="65201"/>
                    </a:cubicBezTo>
                    <a:cubicBezTo>
                      <a:pt x="204580" y="65270"/>
                      <a:pt x="204580" y="65339"/>
                      <a:pt x="204649" y="65339"/>
                    </a:cubicBezTo>
                    <a:cubicBezTo>
                      <a:pt x="204718" y="65547"/>
                      <a:pt x="204787" y="65754"/>
                      <a:pt x="204857" y="66030"/>
                    </a:cubicBezTo>
                    <a:cubicBezTo>
                      <a:pt x="204857" y="66099"/>
                      <a:pt x="204857" y="66168"/>
                      <a:pt x="204926" y="66237"/>
                    </a:cubicBezTo>
                    <a:cubicBezTo>
                      <a:pt x="204926" y="66237"/>
                      <a:pt x="204926" y="66237"/>
                      <a:pt x="204926" y="66306"/>
                    </a:cubicBezTo>
                    <a:cubicBezTo>
                      <a:pt x="204995" y="66513"/>
                      <a:pt x="205064" y="66789"/>
                      <a:pt x="205064" y="66996"/>
                    </a:cubicBezTo>
                    <a:cubicBezTo>
                      <a:pt x="205202" y="67549"/>
                      <a:pt x="205271" y="68032"/>
                      <a:pt x="205409" y="68584"/>
                    </a:cubicBezTo>
                    <a:cubicBezTo>
                      <a:pt x="205409" y="68653"/>
                      <a:pt x="205409" y="68653"/>
                      <a:pt x="205409" y="68722"/>
                    </a:cubicBezTo>
                    <a:cubicBezTo>
                      <a:pt x="205409" y="68722"/>
                      <a:pt x="205409" y="68722"/>
                      <a:pt x="205409" y="68722"/>
                    </a:cubicBezTo>
                    <a:cubicBezTo>
                      <a:pt x="205409" y="68791"/>
                      <a:pt x="205409" y="68791"/>
                      <a:pt x="205409" y="68860"/>
                    </a:cubicBezTo>
                    <a:cubicBezTo>
                      <a:pt x="205409" y="68860"/>
                      <a:pt x="205409" y="68860"/>
                      <a:pt x="205409" y="68860"/>
                    </a:cubicBezTo>
                    <a:cubicBezTo>
                      <a:pt x="205409" y="68860"/>
                      <a:pt x="205409" y="68929"/>
                      <a:pt x="205409" y="68929"/>
                    </a:cubicBezTo>
                    <a:cubicBezTo>
                      <a:pt x="205409" y="68929"/>
                      <a:pt x="205409" y="68929"/>
                      <a:pt x="205409" y="68929"/>
                    </a:cubicBezTo>
                    <a:cubicBezTo>
                      <a:pt x="205478" y="69136"/>
                      <a:pt x="205478" y="69412"/>
                      <a:pt x="205547" y="69620"/>
                    </a:cubicBezTo>
                    <a:cubicBezTo>
                      <a:pt x="205547" y="69620"/>
                      <a:pt x="205547" y="69689"/>
                      <a:pt x="205547" y="69689"/>
                    </a:cubicBezTo>
                    <a:cubicBezTo>
                      <a:pt x="205616" y="69896"/>
                      <a:pt x="205616" y="70103"/>
                      <a:pt x="205685" y="70310"/>
                    </a:cubicBezTo>
                    <a:cubicBezTo>
                      <a:pt x="205685" y="70448"/>
                      <a:pt x="205754" y="70586"/>
                      <a:pt x="205754" y="70724"/>
                    </a:cubicBezTo>
                    <a:lnTo>
                      <a:pt x="205754" y="70724"/>
                    </a:lnTo>
                    <a:lnTo>
                      <a:pt x="205754" y="70793"/>
                    </a:lnTo>
                    <a:cubicBezTo>
                      <a:pt x="205754" y="70793"/>
                      <a:pt x="205754" y="70862"/>
                      <a:pt x="205754" y="70862"/>
                    </a:cubicBezTo>
                    <a:cubicBezTo>
                      <a:pt x="199127" y="61681"/>
                      <a:pt x="194432" y="51187"/>
                      <a:pt x="191878" y="40072"/>
                    </a:cubicBezTo>
                    <a:lnTo>
                      <a:pt x="191878" y="40072"/>
                    </a:lnTo>
                    <a:close/>
                    <a:moveTo>
                      <a:pt x="67889" y="85912"/>
                    </a:moveTo>
                    <a:cubicBezTo>
                      <a:pt x="67337" y="85912"/>
                      <a:pt x="66716" y="85912"/>
                      <a:pt x="66163" y="85912"/>
                    </a:cubicBezTo>
                    <a:cubicBezTo>
                      <a:pt x="66025" y="85912"/>
                      <a:pt x="65818" y="85912"/>
                      <a:pt x="65680" y="85912"/>
                    </a:cubicBezTo>
                    <a:cubicBezTo>
                      <a:pt x="65335" y="85912"/>
                      <a:pt x="64990" y="85912"/>
                      <a:pt x="64645" y="85981"/>
                    </a:cubicBezTo>
                    <a:cubicBezTo>
                      <a:pt x="64576" y="85981"/>
                      <a:pt x="64507" y="85981"/>
                      <a:pt x="64438" y="85981"/>
                    </a:cubicBezTo>
                    <a:cubicBezTo>
                      <a:pt x="64230" y="85981"/>
                      <a:pt x="63954" y="85981"/>
                      <a:pt x="63747" y="86050"/>
                    </a:cubicBezTo>
                    <a:cubicBezTo>
                      <a:pt x="63678" y="86050"/>
                      <a:pt x="63609" y="86050"/>
                      <a:pt x="63471" y="86050"/>
                    </a:cubicBezTo>
                    <a:cubicBezTo>
                      <a:pt x="63264" y="86050"/>
                      <a:pt x="63057" y="86050"/>
                      <a:pt x="62850" y="86119"/>
                    </a:cubicBezTo>
                    <a:cubicBezTo>
                      <a:pt x="62850" y="86119"/>
                      <a:pt x="62781" y="86119"/>
                      <a:pt x="62781" y="86119"/>
                    </a:cubicBezTo>
                    <a:cubicBezTo>
                      <a:pt x="62781" y="86119"/>
                      <a:pt x="62781" y="86119"/>
                      <a:pt x="62781" y="86119"/>
                    </a:cubicBezTo>
                    <a:cubicBezTo>
                      <a:pt x="53116" y="86740"/>
                      <a:pt x="43658" y="89019"/>
                      <a:pt x="34821" y="92816"/>
                    </a:cubicBezTo>
                    <a:cubicBezTo>
                      <a:pt x="34821" y="92816"/>
                      <a:pt x="34821" y="92816"/>
                      <a:pt x="34821" y="92816"/>
                    </a:cubicBezTo>
                    <a:cubicBezTo>
                      <a:pt x="34890" y="93575"/>
                      <a:pt x="34959" y="94403"/>
                      <a:pt x="35097" y="95163"/>
                    </a:cubicBezTo>
                    <a:cubicBezTo>
                      <a:pt x="35097" y="95232"/>
                      <a:pt x="35097" y="95301"/>
                      <a:pt x="35097" y="95370"/>
                    </a:cubicBezTo>
                    <a:cubicBezTo>
                      <a:pt x="35097" y="95370"/>
                      <a:pt x="35097" y="95370"/>
                      <a:pt x="35097" y="95439"/>
                    </a:cubicBezTo>
                    <a:cubicBezTo>
                      <a:pt x="35097" y="95508"/>
                      <a:pt x="35097" y="95577"/>
                      <a:pt x="35097" y="95646"/>
                    </a:cubicBezTo>
                    <a:cubicBezTo>
                      <a:pt x="35097" y="95646"/>
                      <a:pt x="35097" y="95715"/>
                      <a:pt x="35097" y="95715"/>
                    </a:cubicBezTo>
                    <a:cubicBezTo>
                      <a:pt x="35166" y="96060"/>
                      <a:pt x="35166" y="96406"/>
                      <a:pt x="35235" y="96751"/>
                    </a:cubicBezTo>
                    <a:cubicBezTo>
                      <a:pt x="35304" y="97510"/>
                      <a:pt x="35443" y="98269"/>
                      <a:pt x="35581" y="99029"/>
                    </a:cubicBezTo>
                    <a:cubicBezTo>
                      <a:pt x="35581" y="99029"/>
                      <a:pt x="35581" y="99098"/>
                      <a:pt x="35581" y="99098"/>
                    </a:cubicBezTo>
                    <a:cubicBezTo>
                      <a:pt x="35581" y="99236"/>
                      <a:pt x="35581" y="99305"/>
                      <a:pt x="35650" y="99443"/>
                    </a:cubicBezTo>
                    <a:cubicBezTo>
                      <a:pt x="35650" y="99512"/>
                      <a:pt x="35650" y="99650"/>
                      <a:pt x="35719" y="99719"/>
                    </a:cubicBezTo>
                    <a:cubicBezTo>
                      <a:pt x="35788" y="100064"/>
                      <a:pt x="35857" y="100410"/>
                      <a:pt x="35857" y="100755"/>
                    </a:cubicBezTo>
                    <a:cubicBezTo>
                      <a:pt x="35926" y="101031"/>
                      <a:pt x="35926" y="101238"/>
                      <a:pt x="35995" y="101445"/>
                    </a:cubicBezTo>
                    <a:cubicBezTo>
                      <a:pt x="35995" y="101445"/>
                      <a:pt x="35995" y="101445"/>
                      <a:pt x="35995" y="101445"/>
                    </a:cubicBezTo>
                    <a:cubicBezTo>
                      <a:pt x="36133" y="102066"/>
                      <a:pt x="36202" y="102757"/>
                      <a:pt x="36340" y="103378"/>
                    </a:cubicBezTo>
                    <a:cubicBezTo>
                      <a:pt x="36409" y="103585"/>
                      <a:pt x="36409" y="103792"/>
                      <a:pt x="36478" y="103930"/>
                    </a:cubicBezTo>
                    <a:cubicBezTo>
                      <a:pt x="36478" y="103930"/>
                      <a:pt x="36478" y="103999"/>
                      <a:pt x="36478" y="103999"/>
                    </a:cubicBezTo>
                    <a:cubicBezTo>
                      <a:pt x="36547" y="104207"/>
                      <a:pt x="36547" y="104483"/>
                      <a:pt x="36616" y="104690"/>
                    </a:cubicBezTo>
                    <a:cubicBezTo>
                      <a:pt x="36616" y="104690"/>
                      <a:pt x="36616" y="104759"/>
                      <a:pt x="36616" y="104759"/>
                    </a:cubicBezTo>
                    <a:cubicBezTo>
                      <a:pt x="36685" y="105104"/>
                      <a:pt x="36754" y="105449"/>
                      <a:pt x="36823" y="105794"/>
                    </a:cubicBezTo>
                    <a:cubicBezTo>
                      <a:pt x="36823" y="105794"/>
                      <a:pt x="36823" y="105863"/>
                      <a:pt x="36823" y="105863"/>
                    </a:cubicBezTo>
                    <a:lnTo>
                      <a:pt x="36823" y="106001"/>
                    </a:lnTo>
                    <a:cubicBezTo>
                      <a:pt x="36823" y="106001"/>
                      <a:pt x="36823" y="106071"/>
                      <a:pt x="36823" y="106071"/>
                    </a:cubicBezTo>
                    <a:cubicBezTo>
                      <a:pt x="36823" y="106140"/>
                      <a:pt x="36823" y="106140"/>
                      <a:pt x="36892" y="106209"/>
                    </a:cubicBezTo>
                    <a:cubicBezTo>
                      <a:pt x="36961" y="106554"/>
                      <a:pt x="37030" y="106830"/>
                      <a:pt x="37099" y="107175"/>
                    </a:cubicBezTo>
                    <a:cubicBezTo>
                      <a:pt x="37099" y="107175"/>
                      <a:pt x="37099" y="107175"/>
                      <a:pt x="37099" y="107175"/>
                    </a:cubicBezTo>
                    <a:cubicBezTo>
                      <a:pt x="37168" y="107520"/>
                      <a:pt x="37237" y="107865"/>
                      <a:pt x="37376" y="108211"/>
                    </a:cubicBezTo>
                    <a:cubicBezTo>
                      <a:pt x="37376" y="108349"/>
                      <a:pt x="37445" y="108487"/>
                      <a:pt x="37445" y="108625"/>
                    </a:cubicBezTo>
                    <a:cubicBezTo>
                      <a:pt x="37445" y="108694"/>
                      <a:pt x="37445" y="108763"/>
                      <a:pt x="37514" y="108832"/>
                    </a:cubicBezTo>
                    <a:cubicBezTo>
                      <a:pt x="37514" y="108901"/>
                      <a:pt x="37583" y="108970"/>
                      <a:pt x="37583" y="109039"/>
                    </a:cubicBezTo>
                    <a:cubicBezTo>
                      <a:pt x="37652" y="109384"/>
                      <a:pt x="37790" y="109729"/>
                      <a:pt x="37859" y="110075"/>
                    </a:cubicBezTo>
                    <a:lnTo>
                      <a:pt x="37859" y="110075"/>
                    </a:lnTo>
                    <a:cubicBezTo>
                      <a:pt x="37859" y="110075"/>
                      <a:pt x="37859" y="110144"/>
                      <a:pt x="37859" y="110144"/>
                    </a:cubicBezTo>
                    <a:cubicBezTo>
                      <a:pt x="37928" y="110489"/>
                      <a:pt x="38066" y="110765"/>
                      <a:pt x="38135" y="111110"/>
                    </a:cubicBezTo>
                    <a:cubicBezTo>
                      <a:pt x="38480" y="112284"/>
                      <a:pt x="38825" y="113457"/>
                      <a:pt x="39170" y="114631"/>
                    </a:cubicBezTo>
                    <a:cubicBezTo>
                      <a:pt x="39240" y="114769"/>
                      <a:pt x="39309" y="114976"/>
                      <a:pt x="39309" y="115114"/>
                    </a:cubicBezTo>
                    <a:cubicBezTo>
                      <a:pt x="39309" y="115114"/>
                      <a:pt x="39309" y="115114"/>
                      <a:pt x="39309" y="115183"/>
                    </a:cubicBezTo>
                    <a:cubicBezTo>
                      <a:pt x="39378" y="115321"/>
                      <a:pt x="39378" y="115459"/>
                      <a:pt x="39447" y="115597"/>
                    </a:cubicBezTo>
                    <a:cubicBezTo>
                      <a:pt x="39516" y="115874"/>
                      <a:pt x="39585" y="116081"/>
                      <a:pt x="39723" y="116357"/>
                    </a:cubicBezTo>
                    <a:lnTo>
                      <a:pt x="39723" y="116426"/>
                    </a:lnTo>
                    <a:cubicBezTo>
                      <a:pt x="39723" y="116495"/>
                      <a:pt x="39723" y="116495"/>
                      <a:pt x="39792" y="116564"/>
                    </a:cubicBezTo>
                    <a:cubicBezTo>
                      <a:pt x="39930" y="116909"/>
                      <a:pt x="39999" y="117185"/>
                      <a:pt x="40137" y="117530"/>
                    </a:cubicBezTo>
                    <a:cubicBezTo>
                      <a:pt x="40551" y="118635"/>
                      <a:pt x="40965" y="119740"/>
                      <a:pt x="41380" y="120844"/>
                    </a:cubicBezTo>
                    <a:cubicBezTo>
                      <a:pt x="41449" y="121051"/>
                      <a:pt x="41587" y="121327"/>
                      <a:pt x="41656" y="121535"/>
                    </a:cubicBezTo>
                    <a:cubicBezTo>
                      <a:pt x="41656" y="121535"/>
                      <a:pt x="41656" y="121535"/>
                      <a:pt x="41656" y="121535"/>
                    </a:cubicBezTo>
                    <a:cubicBezTo>
                      <a:pt x="41725" y="121673"/>
                      <a:pt x="41725" y="121742"/>
                      <a:pt x="41794" y="121880"/>
                    </a:cubicBezTo>
                    <a:cubicBezTo>
                      <a:pt x="41794" y="121880"/>
                      <a:pt x="41794" y="121880"/>
                      <a:pt x="41794" y="121949"/>
                    </a:cubicBezTo>
                    <a:cubicBezTo>
                      <a:pt x="41863" y="122156"/>
                      <a:pt x="42001" y="122363"/>
                      <a:pt x="42070" y="122570"/>
                    </a:cubicBezTo>
                    <a:lnTo>
                      <a:pt x="42070" y="122570"/>
                    </a:lnTo>
                    <a:cubicBezTo>
                      <a:pt x="42070" y="122570"/>
                      <a:pt x="42070" y="122639"/>
                      <a:pt x="42070" y="122639"/>
                    </a:cubicBezTo>
                    <a:cubicBezTo>
                      <a:pt x="42139" y="122846"/>
                      <a:pt x="42277" y="123053"/>
                      <a:pt x="42346" y="123260"/>
                    </a:cubicBezTo>
                    <a:cubicBezTo>
                      <a:pt x="42415" y="123399"/>
                      <a:pt x="42484" y="123537"/>
                      <a:pt x="42553" y="123675"/>
                    </a:cubicBezTo>
                    <a:cubicBezTo>
                      <a:pt x="42553" y="123744"/>
                      <a:pt x="42622" y="123744"/>
                      <a:pt x="42622" y="123813"/>
                    </a:cubicBezTo>
                    <a:cubicBezTo>
                      <a:pt x="42760" y="124089"/>
                      <a:pt x="42829" y="124296"/>
                      <a:pt x="42967" y="124572"/>
                    </a:cubicBezTo>
                    <a:cubicBezTo>
                      <a:pt x="43036" y="124779"/>
                      <a:pt x="43106" y="124986"/>
                      <a:pt x="43244" y="125193"/>
                    </a:cubicBezTo>
                    <a:cubicBezTo>
                      <a:pt x="43313" y="125262"/>
                      <a:pt x="43313" y="125332"/>
                      <a:pt x="43382" y="125401"/>
                    </a:cubicBezTo>
                    <a:lnTo>
                      <a:pt x="43382" y="125470"/>
                    </a:lnTo>
                    <a:cubicBezTo>
                      <a:pt x="43520" y="125746"/>
                      <a:pt x="43589" y="126022"/>
                      <a:pt x="43727" y="126229"/>
                    </a:cubicBezTo>
                    <a:cubicBezTo>
                      <a:pt x="43865" y="126436"/>
                      <a:pt x="43934" y="126712"/>
                      <a:pt x="44072" y="126919"/>
                    </a:cubicBezTo>
                    <a:cubicBezTo>
                      <a:pt x="44072" y="126919"/>
                      <a:pt x="44072" y="126919"/>
                      <a:pt x="44072" y="126919"/>
                    </a:cubicBezTo>
                    <a:cubicBezTo>
                      <a:pt x="44348" y="127541"/>
                      <a:pt x="44624" y="128162"/>
                      <a:pt x="44969" y="128714"/>
                    </a:cubicBezTo>
                    <a:cubicBezTo>
                      <a:pt x="45039" y="128921"/>
                      <a:pt x="45177" y="129059"/>
                      <a:pt x="45246" y="129267"/>
                    </a:cubicBezTo>
                    <a:cubicBezTo>
                      <a:pt x="45246" y="129267"/>
                      <a:pt x="45246" y="129267"/>
                      <a:pt x="45246" y="129267"/>
                    </a:cubicBezTo>
                    <a:cubicBezTo>
                      <a:pt x="45315" y="129405"/>
                      <a:pt x="45384" y="129612"/>
                      <a:pt x="45522" y="129750"/>
                    </a:cubicBezTo>
                    <a:cubicBezTo>
                      <a:pt x="45522" y="129750"/>
                      <a:pt x="45522" y="129819"/>
                      <a:pt x="45591" y="129819"/>
                    </a:cubicBezTo>
                    <a:cubicBezTo>
                      <a:pt x="45660" y="129888"/>
                      <a:pt x="45660" y="129957"/>
                      <a:pt x="45729" y="130026"/>
                    </a:cubicBezTo>
                    <a:cubicBezTo>
                      <a:pt x="45867" y="130302"/>
                      <a:pt x="46005" y="130578"/>
                      <a:pt x="46143" y="130854"/>
                    </a:cubicBezTo>
                    <a:lnTo>
                      <a:pt x="46143" y="130854"/>
                    </a:lnTo>
                    <a:cubicBezTo>
                      <a:pt x="46212" y="130923"/>
                      <a:pt x="46212" y="131061"/>
                      <a:pt x="46281" y="131131"/>
                    </a:cubicBezTo>
                    <a:cubicBezTo>
                      <a:pt x="46281" y="131131"/>
                      <a:pt x="46281" y="131200"/>
                      <a:pt x="46350" y="131200"/>
                    </a:cubicBezTo>
                    <a:cubicBezTo>
                      <a:pt x="46488" y="131476"/>
                      <a:pt x="46695" y="131821"/>
                      <a:pt x="46833" y="132097"/>
                    </a:cubicBezTo>
                    <a:cubicBezTo>
                      <a:pt x="47041" y="132442"/>
                      <a:pt x="47248" y="132856"/>
                      <a:pt x="47455" y="133202"/>
                    </a:cubicBezTo>
                    <a:cubicBezTo>
                      <a:pt x="47455" y="133271"/>
                      <a:pt x="47524" y="133271"/>
                      <a:pt x="47524" y="133340"/>
                    </a:cubicBezTo>
                    <a:lnTo>
                      <a:pt x="47593" y="133409"/>
                    </a:lnTo>
                    <a:cubicBezTo>
                      <a:pt x="47731" y="133685"/>
                      <a:pt x="47869" y="133961"/>
                      <a:pt x="48007" y="134168"/>
                    </a:cubicBezTo>
                    <a:lnTo>
                      <a:pt x="48007" y="134237"/>
                    </a:lnTo>
                    <a:cubicBezTo>
                      <a:pt x="48007" y="134237"/>
                      <a:pt x="48007" y="134237"/>
                      <a:pt x="48007" y="134237"/>
                    </a:cubicBezTo>
                    <a:cubicBezTo>
                      <a:pt x="48007" y="134237"/>
                      <a:pt x="48007" y="134237"/>
                      <a:pt x="48007" y="134237"/>
                    </a:cubicBezTo>
                    <a:cubicBezTo>
                      <a:pt x="48007" y="134306"/>
                      <a:pt x="48076" y="134306"/>
                      <a:pt x="48076" y="134375"/>
                    </a:cubicBezTo>
                    <a:cubicBezTo>
                      <a:pt x="48076" y="134375"/>
                      <a:pt x="48076" y="134375"/>
                      <a:pt x="48076" y="134375"/>
                    </a:cubicBezTo>
                    <a:cubicBezTo>
                      <a:pt x="48145" y="134444"/>
                      <a:pt x="48145" y="134582"/>
                      <a:pt x="48214" y="134651"/>
                    </a:cubicBezTo>
                    <a:cubicBezTo>
                      <a:pt x="48214" y="134651"/>
                      <a:pt x="48214" y="134651"/>
                      <a:pt x="48214" y="134720"/>
                    </a:cubicBezTo>
                    <a:cubicBezTo>
                      <a:pt x="48421" y="135135"/>
                      <a:pt x="48697" y="135480"/>
                      <a:pt x="48905" y="135894"/>
                    </a:cubicBezTo>
                    <a:cubicBezTo>
                      <a:pt x="48905" y="135894"/>
                      <a:pt x="48905" y="135963"/>
                      <a:pt x="48974" y="135963"/>
                    </a:cubicBezTo>
                    <a:cubicBezTo>
                      <a:pt x="49043" y="136101"/>
                      <a:pt x="49112" y="136239"/>
                      <a:pt x="49250" y="136377"/>
                    </a:cubicBezTo>
                    <a:cubicBezTo>
                      <a:pt x="49388" y="136584"/>
                      <a:pt x="49457" y="136791"/>
                      <a:pt x="49595" y="136999"/>
                    </a:cubicBezTo>
                    <a:cubicBezTo>
                      <a:pt x="49595" y="136999"/>
                      <a:pt x="49595" y="136999"/>
                      <a:pt x="49595" y="137068"/>
                    </a:cubicBezTo>
                    <a:cubicBezTo>
                      <a:pt x="49664" y="137206"/>
                      <a:pt x="49733" y="137344"/>
                      <a:pt x="49802" y="137413"/>
                    </a:cubicBezTo>
                    <a:cubicBezTo>
                      <a:pt x="49940" y="137689"/>
                      <a:pt x="50147" y="137896"/>
                      <a:pt x="50285" y="138172"/>
                    </a:cubicBezTo>
                    <a:cubicBezTo>
                      <a:pt x="50285" y="138172"/>
                      <a:pt x="50285" y="138172"/>
                      <a:pt x="50285" y="138172"/>
                    </a:cubicBezTo>
                    <a:cubicBezTo>
                      <a:pt x="50285" y="138172"/>
                      <a:pt x="50285" y="138241"/>
                      <a:pt x="50354" y="138241"/>
                    </a:cubicBezTo>
                    <a:cubicBezTo>
                      <a:pt x="50561" y="138586"/>
                      <a:pt x="50838" y="138932"/>
                      <a:pt x="51045" y="139277"/>
                    </a:cubicBezTo>
                    <a:cubicBezTo>
                      <a:pt x="51114" y="139415"/>
                      <a:pt x="51252" y="139553"/>
                      <a:pt x="51321" y="139691"/>
                    </a:cubicBezTo>
                    <a:cubicBezTo>
                      <a:pt x="51321" y="139691"/>
                      <a:pt x="51321" y="139691"/>
                      <a:pt x="51321" y="139691"/>
                    </a:cubicBezTo>
                    <a:cubicBezTo>
                      <a:pt x="51459" y="139898"/>
                      <a:pt x="51666" y="140174"/>
                      <a:pt x="51804" y="140381"/>
                    </a:cubicBezTo>
                    <a:cubicBezTo>
                      <a:pt x="51873" y="140450"/>
                      <a:pt x="51942" y="140519"/>
                      <a:pt x="52011" y="140658"/>
                    </a:cubicBezTo>
                    <a:cubicBezTo>
                      <a:pt x="52080" y="140727"/>
                      <a:pt x="52080" y="140727"/>
                      <a:pt x="52149" y="140796"/>
                    </a:cubicBezTo>
                    <a:cubicBezTo>
                      <a:pt x="52287" y="141003"/>
                      <a:pt x="52494" y="141279"/>
                      <a:pt x="52632" y="141486"/>
                    </a:cubicBezTo>
                    <a:cubicBezTo>
                      <a:pt x="52632" y="141486"/>
                      <a:pt x="52632" y="141486"/>
                      <a:pt x="52632" y="141486"/>
                    </a:cubicBezTo>
                    <a:cubicBezTo>
                      <a:pt x="52701" y="141624"/>
                      <a:pt x="52840" y="141762"/>
                      <a:pt x="52909" y="141900"/>
                    </a:cubicBezTo>
                    <a:cubicBezTo>
                      <a:pt x="53047" y="142107"/>
                      <a:pt x="53254" y="142383"/>
                      <a:pt x="53392" y="142590"/>
                    </a:cubicBezTo>
                    <a:cubicBezTo>
                      <a:pt x="53392" y="142590"/>
                      <a:pt x="53392" y="142590"/>
                      <a:pt x="53392" y="142590"/>
                    </a:cubicBezTo>
                    <a:cubicBezTo>
                      <a:pt x="53392" y="142590"/>
                      <a:pt x="53461" y="142659"/>
                      <a:pt x="53461" y="142659"/>
                    </a:cubicBezTo>
                    <a:cubicBezTo>
                      <a:pt x="53668" y="143005"/>
                      <a:pt x="53944" y="143350"/>
                      <a:pt x="54220" y="143695"/>
                    </a:cubicBezTo>
                    <a:cubicBezTo>
                      <a:pt x="54220" y="143695"/>
                      <a:pt x="54220" y="143695"/>
                      <a:pt x="54220" y="143695"/>
                    </a:cubicBezTo>
                    <a:cubicBezTo>
                      <a:pt x="54496" y="144040"/>
                      <a:pt x="54773" y="144385"/>
                      <a:pt x="55049" y="144800"/>
                    </a:cubicBezTo>
                    <a:cubicBezTo>
                      <a:pt x="55049" y="144800"/>
                      <a:pt x="55049" y="144800"/>
                      <a:pt x="55049" y="144800"/>
                    </a:cubicBezTo>
                    <a:cubicBezTo>
                      <a:pt x="55256" y="145076"/>
                      <a:pt x="55394" y="145283"/>
                      <a:pt x="55601" y="145559"/>
                    </a:cubicBezTo>
                    <a:cubicBezTo>
                      <a:pt x="55670" y="145628"/>
                      <a:pt x="55739" y="145697"/>
                      <a:pt x="55808" y="145766"/>
                    </a:cubicBezTo>
                    <a:cubicBezTo>
                      <a:pt x="55808" y="145766"/>
                      <a:pt x="55877" y="145835"/>
                      <a:pt x="55877" y="145835"/>
                    </a:cubicBezTo>
                    <a:cubicBezTo>
                      <a:pt x="55946" y="145973"/>
                      <a:pt x="56084" y="146042"/>
                      <a:pt x="56153" y="146180"/>
                    </a:cubicBezTo>
                    <a:cubicBezTo>
                      <a:pt x="56360" y="146387"/>
                      <a:pt x="56498" y="146664"/>
                      <a:pt x="56706" y="146871"/>
                    </a:cubicBezTo>
                    <a:cubicBezTo>
                      <a:pt x="56706" y="146871"/>
                      <a:pt x="56706" y="146871"/>
                      <a:pt x="56706" y="146940"/>
                    </a:cubicBezTo>
                    <a:cubicBezTo>
                      <a:pt x="56706" y="146940"/>
                      <a:pt x="56706" y="147009"/>
                      <a:pt x="56775" y="147009"/>
                    </a:cubicBezTo>
                    <a:cubicBezTo>
                      <a:pt x="57051" y="147354"/>
                      <a:pt x="57258" y="147630"/>
                      <a:pt x="57534" y="147975"/>
                    </a:cubicBezTo>
                    <a:cubicBezTo>
                      <a:pt x="57603" y="148044"/>
                      <a:pt x="57672" y="148113"/>
                      <a:pt x="57741" y="148182"/>
                    </a:cubicBezTo>
                    <a:cubicBezTo>
                      <a:pt x="57810" y="148251"/>
                      <a:pt x="57810" y="148251"/>
                      <a:pt x="57879" y="148320"/>
                    </a:cubicBezTo>
                    <a:cubicBezTo>
                      <a:pt x="58086" y="148528"/>
                      <a:pt x="58224" y="148735"/>
                      <a:pt x="58431" y="149011"/>
                    </a:cubicBezTo>
                    <a:cubicBezTo>
                      <a:pt x="58431" y="149011"/>
                      <a:pt x="58431" y="149011"/>
                      <a:pt x="58431" y="149011"/>
                    </a:cubicBezTo>
                    <a:lnTo>
                      <a:pt x="58431" y="149011"/>
                    </a:lnTo>
                    <a:cubicBezTo>
                      <a:pt x="58708" y="149356"/>
                      <a:pt x="58984" y="149701"/>
                      <a:pt x="59329" y="150046"/>
                    </a:cubicBezTo>
                    <a:cubicBezTo>
                      <a:pt x="59329" y="150046"/>
                      <a:pt x="59329" y="150046"/>
                      <a:pt x="59329" y="150115"/>
                    </a:cubicBezTo>
                    <a:cubicBezTo>
                      <a:pt x="59605" y="150461"/>
                      <a:pt x="59881" y="150737"/>
                      <a:pt x="60157" y="151082"/>
                    </a:cubicBezTo>
                    <a:cubicBezTo>
                      <a:pt x="60226" y="151151"/>
                      <a:pt x="60226" y="151151"/>
                      <a:pt x="60295" y="151220"/>
                    </a:cubicBezTo>
                    <a:cubicBezTo>
                      <a:pt x="60572" y="151496"/>
                      <a:pt x="60779" y="151772"/>
                      <a:pt x="61055" y="152048"/>
                    </a:cubicBezTo>
                    <a:cubicBezTo>
                      <a:pt x="61124" y="152117"/>
                      <a:pt x="61193" y="152186"/>
                      <a:pt x="61262" y="152255"/>
                    </a:cubicBezTo>
                    <a:cubicBezTo>
                      <a:pt x="61331" y="152325"/>
                      <a:pt x="61400" y="152394"/>
                      <a:pt x="61400" y="152394"/>
                    </a:cubicBezTo>
                    <a:cubicBezTo>
                      <a:pt x="61607" y="152601"/>
                      <a:pt x="61814" y="152808"/>
                      <a:pt x="61952" y="153015"/>
                    </a:cubicBezTo>
                    <a:cubicBezTo>
                      <a:pt x="61952" y="153015"/>
                      <a:pt x="61952" y="153015"/>
                      <a:pt x="61952" y="153015"/>
                    </a:cubicBezTo>
                    <a:cubicBezTo>
                      <a:pt x="62228" y="153360"/>
                      <a:pt x="62574" y="153636"/>
                      <a:pt x="62850" y="153981"/>
                    </a:cubicBezTo>
                    <a:cubicBezTo>
                      <a:pt x="62850" y="153981"/>
                      <a:pt x="62850" y="153981"/>
                      <a:pt x="62850" y="153981"/>
                    </a:cubicBezTo>
                    <a:cubicBezTo>
                      <a:pt x="63126" y="154327"/>
                      <a:pt x="63471" y="154603"/>
                      <a:pt x="63747" y="154948"/>
                    </a:cubicBezTo>
                    <a:cubicBezTo>
                      <a:pt x="63816" y="155017"/>
                      <a:pt x="63816" y="155017"/>
                      <a:pt x="63885" y="155086"/>
                    </a:cubicBezTo>
                    <a:lnTo>
                      <a:pt x="63885" y="155086"/>
                    </a:lnTo>
                    <a:cubicBezTo>
                      <a:pt x="64161" y="155362"/>
                      <a:pt x="64369" y="155569"/>
                      <a:pt x="64645" y="155845"/>
                    </a:cubicBezTo>
                    <a:lnTo>
                      <a:pt x="64645" y="155845"/>
                    </a:lnTo>
                    <a:cubicBezTo>
                      <a:pt x="64645" y="155845"/>
                      <a:pt x="64645" y="155845"/>
                      <a:pt x="64714" y="155914"/>
                    </a:cubicBezTo>
                    <a:cubicBezTo>
                      <a:pt x="64714" y="155914"/>
                      <a:pt x="64714" y="155914"/>
                      <a:pt x="64714" y="155914"/>
                    </a:cubicBezTo>
                    <a:cubicBezTo>
                      <a:pt x="64990" y="156191"/>
                      <a:pt x="65197" y="156398"/>
                      <a:pt x="65473" y="156674"/>
                    </a:cubicBezTo>
                    <a:cubicBezTo>
                      <a:pt x="65542" y="156743"/>
                      <a:pt x="65611" y="156812"/>
                      <a:pt x="65680" y="156881"/>
                    </a:cubicBezTo>
                    <a:cubicBezTo>
                      <a:pt x="65680" y="156881"/>
                      <a:pt x="65680" y="156881"/>
                      <a:pt x="65680" y="156881"/>
                    </a:cubicBezTo>
                    <a:cubicBezTo>
                      <a:pt x="66025" y="157157"/>
                      <a:pt x="66302" y="157502"/>
                      <a:pt x="66647" y="157778"/>
                    </a:cubicBezTo>
                    <a:lnTo>
                      <a:pt x="66716" y="157847"/>
                    </a:lnTo>
                    <a:cubicBezTo>
                      <a:pt x="66992" y="158124"/>
                      <a:pt x="67268" y="158400"/>
                      <a:pt x="67613" y="158676"/>
                    </a:cubicBezTo>
                    <a:cubicBezTo>
                      <a:pt x="67613" y="158676"/>
                      <a:pt x="67613" y="158676"/>
                      <a:pt x="67613" y="158676"/>
                    </a:cubicBezTo>
                    <a:cubicBezTo>
                      <a:pt x="67682" y="158745"/>
                      <a:pt x="67682" y="158745"/>
                      <a:pt x="67751" y="158814"/>
                    </a:cubicBezTo>
                    <a:cubicBezTo>
                      <a:pt x="68027" y="159090"/>
                      <a:pt x="68304" y="159366"/>
                      <a:pt x="68580" y="159573"/>
                    </a:cubicBezTo>
                    <a:cubicBezTo>
                      <a:pt x="68649" y="159642"/>
                      <a:pt x="68718" y="159711"/>
                      <a:pt x="68856" y="159780"/>
                    </a:cubicBezTo>
                    <a:cubicBezTo>
                      <a:pt x="68925" y="159780"/>
                      <a:pt x="68925" y="159849"/>
                      <a:pt x="68994" y="159849"/>
                    </a:cubicBezTo>
                    <a:cubicBezTo>
                      <a:pt x="69132" y="159988"/>
                      <a:pt x="69339" y="160126"/>
                      <a:pt x="69477" y="160264"/>
                    </a:cubicBezTo>
                    <a:cubicBezTo>
                      <a:pt x="69477" y="160264"/>
                      <a:pt x="69546" y="160333"/>
                      <a:pt x="69546" y="160333"/>
                    </a:cubicBezTo>
                    <a:cubicBezTo>
                      <a:pt x="69546" y="160333"/>
                      <a:pt x="69615" y="160402"/>
                      <a:pt x="69615" y="160402"/>
                    </a:cubicBezTo>
                    <a:cubicBezTo>
                      <a:pt x="69615" y="160402"/>
                      <a:pt x="69615" y="160402"/>
                      <a:pt x="69615" y="160402"/>
                    </a:cubicBezTo>
                    <a:cubicBezTo>
                      <a:pt x="69960" y="160678"/>
                      <a:pt x="70306" y="161023"/>
                      <a:pt x="70651" y="161299"/>
                    </a:cubicBezTo>
                    <a:cubicBezTo>
                      <a:pt x="70651" y="161299"/>
                      <a:pt x="70720" y="161299"/>
                      <a:pt x="70720" y="161368"/>
                    </a:cubicBezTo>
                    <a:cubicBezTo>
                      <a:pt x="70789" y="161437"/>
                      <a:pt x="70858" y="161437"/>
                      <a:pt x="70927" y="161506"/>
                    </a:cubicBezTo>
                    <a:cubicBezTo>
                      <a:pt x="71203" y="161713"/>
                      <a:pt x="71410" y="161920"/>
                      <a:pt x="71686" y="162128"/>
                    </a:cubicBezTo>
                    <a:cubicBezTo>
                      <a:pt x="71824" y="162266"/>
                      <a:pt x="71963" y="162335"/>
                      <a:pt x="72101" y="162404"/>
                    </a:cubicBezTo>
                    <a:cubicBezTo>
                      <a:pt x="72101" y="162404"/>
                      <a:pt x="72101" y="162404"/>
                      <a:pt x="72101" y="162404"/>
                    </a:cubicBezTo>
                    <a:cubicBezTo>
                      <a:pt x="72239" y="162473"/>
                      <a:pt x="72377" y="162611"/>
                      <a:pt x="72446" y="162680"/>
                    </a:cubicBezTo>
                    <a:cubicBezTo>
                      <a:pt x="72446" y="162680"/>
                      <a:pt x="72515" y="162749"/>
                      <a:pt x="72515" y="162749"/>
                    </a:cubicBezTo>
                    <a:cubicBezTo>
                      <a:pt x="72584" y="162818"/>
                      <a:pt x="72653" y="162818"/>
                      <a:pt x="72722" y="162887"/>
                    </a:cubicBezTo>
                    <a:cubicBezTo>
                      <a:pt x="72722" y="162887"/>
                      <a:pt x="72791" y="162956"/>
                      <a:pt x="72791" y="162956"/>
                    </a:cubicBezTo>
                    <a:cubicBezTo>
                      <a:pt x="73136" y="163232"/>
                      <a:pt x="73481" y="163508"/>
                      <a:pt x="73826" y="163784"/>
                    </a:cubicBezTo>
                    <a:cubicBezTo>
                      <a:pt x="73826" y="163784"/>
                      <a:pt x="73895" y="163784"/>
                      <a:pt x="73895" y="163853"/>
                    </a:cubicBezTo>
                    <a:cubicBezTo>
                      <a:pt x="73965" y="163923"/>
                      <a:pt x="74034" y="163992"/>
                      <a:pt x="74172" y="164061"/>
                    </a:cubicBezTo>
                    <a:cubicBezTo>
                      <a:pt x="74379" y="164268"/>
                      <a:pt x="74655" y="164406"/>
                      <a:pt x="74862" y="164613"/>
                    </a:cubicBezTo>
                    <a:cubicBezTo>
                      <a:pt x="74862" y="164613"/>
                      <a:pt x="74862" y="164613"/>
                      <a:pt x="74931" y="164682"/>
                    </a:cubicBezTo>
                    <a:cubicBezTo>
                      <a:pt x="74931" y="164682"/>
                      <a:pt x="74931" y="164682"/>
                      <a:pt x="75000" y="164682"/>
                    </a:cubicBezTo>
                    <a:cubicBezTo>
                      <a:pt x="75345" y="164958"/>
                      <a:pt x="75690" y="165165"/>
                      <a:pt x="76036" y="165441"/>
                    </a:cubicBezTo>
                    <a:cubicBezTo>
                      <a:pt x="76036" y="165441"/>
                      <a:pt x="76036" y="165441"/>
                      <a:pt x="76036" y="165441"/>
                    </a:cubicBezTo>
                    <a:cubicBezTo>
                      <a:pt x="76036" y="165441"/>
                      <a:pt x="76036" y="165441"/>
                      <a:pt x="76036" y="165441"/>
                    </a:cubicBezTo>
                    <a:cubicBezTo>
                      <a:pt x="76381" y="165717"/>
                      <a:pt x="76726" y="165994"/>
                      <a:pt x="77140" y="166201"/>
                    </a:cubicBezTo>
                    <a:cubicBezTo>
                      <a:pt x="77140" y="166201"/>
                      <a:pt x="77140" y="166201"/>
                      <a:pt x="77209" y="166201"/>
                    </a:cubicBezTo>
                    <a:cubicBezTo>
                      <a:pt x="77347" y="166270"/>
                      <a:pt x="77485" y="166408"/>
                      <a:pt x="77554" y="166477"/>
                    </a:cubicBezTo>
                    <a:cubicBezTo>
                      <a:pt x="77554" y="166477"/>
                      <a:pt x="77554" y="166477"/>
                      <a:pt x="77623" y="166477"/>
                    </a:cubicBezTo>
                    <a:cubicBezTo>
                      <a:pt x="77623" y="166477"/>
                      <a:pt x="77623" y="166477"/>
                      <a:pt x="77692" y="166477"/>
                    </a:cubicBezTo>
                    <a:cubicBezTo>
                      <a:pt x="77900" y="166615"/>
                      <a:pt x="78038" y="166753"/>
                      <a:pt x="78245" y="166891"/>
                    </a:cubicBezTo>
                    <a:cubicBezTo>
                      <a:pt x="78245" y="166891"/>
                      <a:pt x="78314" y="166891"/>
                      <a:pt x="78314" y="166960"/>
                    </a:cubicBezTo>
                    <a:cubicBezTo>
                      <a:pt x="78452" y="167029"/>
                      <a:pt x="78521" y="167098"/>
                      <a:pt x="78659" y="167167"/>
                    </a:cubicBezTo>
                    <a:cubicBezTo>
                      <a:pt x="78935" y="167374"/>
                      <a:pt x="79142" y="167512"/>
                      <a:pt x="79418" y="167720"/>
                    </a:cubicBezTo>
                    <a:cubicBezTo>
                      <a:pt x="79418" y="167720"/>
                      <a:pt x="79418" y="167720"/>
                      <a:pt x="79418" y="167720"/>
                    </a:cubicBezTo>
                    <a:cubicBezTo>
                      <a:pt x="79418" y="167720"/>
                      <a:pt x="79487" y="167789"/>
                      <a:pt x="79487" y="167789"/>
                    </a:cubicBezTo>
                    <a:cubicBezTo>
                      <a:pt x="79833" y="167996"/>
                      <a:pt x="80178" y="168272"/>
                      <a:pt x="80523" y="168479"/>
                    </a:cubicBezTo>
                    <a:cubicBezTo>
                      <a:pt x="80592" y="168548"/>
                      <a:pt x="80661" y="168548"/>
                      <a:pt x="80730" y="168617"/>
                    </a:cubicBezTo>
                    <a:cubicBezTo>
                      <a:pt x="81006" y="168824"/>
                      <a:pt x="81351" y="169031"/>
                      <a:pt x="81628" y="169238"/>
                    </a:cubicBezTo>
                    <a:cubicBezTo>
                      <a:pt x="81628" y="169238"/>
                      <a:pt x="81628" y="169238"/>
                      <a:pt x="81697" y="169238"/>
                    </a:cubicBezTo>
                    <a:cubicBezTo>
                      <a:pt x="81904" y="169376"/>
                      <a:pt x="82111" y="169514"/>
                      <a:pt x="82387" y="169653"/>
                    </a:cubicBezTo>
                    <a:cubicBezTo>
                      <a:pt x="82525" y="169722"/>
                      <a:pt x="82594" y="169791"/>
                      <a:pt x="82732" y="169860"/>
                    </a:cubicBezTo>
                    <a:cubicBezTo>
                      <a:pt x="82801" y="169860"/>
                      <a:pt x="82801" y="169929"/>
                      <a:pt x="82870" y="169929"/>
                    </a:cubicBezTo>
                    <a:cubicBezTo>
                      <a:pt x="83008" y="169998"/>
                      <a:pt x="83146" y="170067"/>
                      <a:pt x="83215" y="170136"/>
                    </a:cubicBezTo>
                    <a:cubicBezTo>
                      <a:pt x="83837" y="170550"/>
                      <a:pt x="84527" y="170895"/>
                      <a:pt x="85148" y="171309"/>
                    </a:cubicBezTo>
                    <a:lnTo>
                      <a:pt x="85148" y="171309"/>
                    </a:lnTo>
                    <a:cubicBezTo>
                      <a:pt x="85286" y="171378"/>
                      <a:pt x="85494" y="171516"/>
                      <a:pt x="85632" y="171586"/>
                    </a:cubicBezTo>
                    <a:cubicBezTo>
                      <a:pt x="85839" y="171724"/>
                      <a:pt x="86046" y="171862"/>
                      <a:pt x="86253" y="172000"/>
                    </a:cubicBezTo>
                    <a:cubicBezTo>
                      <a:pt x="86322" y="172069"/>
                      <a:pt x="86460" y="172069"/>
                      <a:pt x="86529" y="172138"/>
                    </a:cubicBezTo>
                    <a:cubicBezTo>
                      <a:pt x="86598" y="172138"/>
                      <a:pt x="86598" y="172207"/>
                      <a:pt x="86667" y="172207"/>
                    </a:cubicBezTo>
                    <a:cubicBezTo>
                      <a:pt x="86943" y="172345"/>
                      <a:pt x="87150" y="172483"/>
                      <a:pt x="87427" y="172621"/>
                    </a:cubicBezTo>
                    <a:cubicBezTo>
                      <a:pt x="87496" y="172690"/>
                      <a:pt x="87565" y="172690"/>
                      <a:pt x="87703" y="172759"/>
                    </a:cubicBezTo>
                    <a:cubicBezTo>
                      <a:pt x="87979" y="172897"/>
                      <a:pt x="88324" y="173104"/>
                      <a:pt x="88600" y="173242"/>
                    </a:cubicBezTo>
                    <a:cubicBezTo>
                      <a:pt x="88600" y="173242"/>
                      <a:pt x="88600" y="173242"/>
                      <a:pt x="88669" y="173242"/>
                    </a:cubicBezTo>
                    <a:cubicBezTo>
                      <a:pt x="89705" y="173795"/>
                      <a:pt x="90740" y="174278"/>
                      <a:pt x="91776" y="174830"/>
                    </a:cubicBezTo>
                    <a:cubicBezTo>
                      <a:pt x="91914" y="174899"/>
                      <a:pt x="92052" y="174968"/>
                      <a:pt x="92259" y="175037"/>
                    </a:cubicBezTo>
                    <a:cubicBezTo>
                      <a:pt x="92259" y="175037"/>
                      <a:pt x="92259" y="175037"/>
                      <a:pt x="92328" y="175037"/>
                    </a:cubicBezTo>
                    <a:cubicBezTo>
                      <a:pt x="92604" y="175175"/>
                      <a:pt x="92949" y="175313"/>
                      <a:pt x="93226" y="175452"/>
                    </a:cubicBezTo>
                    <a:cubicBezTo>
                      <a:pt x="93295" y="175521"/>
                      <a:pt x="93433" y="175521"/>
                      <a:pt x="93502" y="175590"/>
                    </a:cubicBezTo>
                    <a:cubicBezTo>
                      <a:pt x="93502" y="175590"/>
                      <a:pt x="93502" y="175590"/>
                      <a:pt x="93502" y="175590"/>
                    </a:cubicBezTo>
                    <a:cubicBezTo>
                      <a:pt x="93916" y="175797"/>
                      <a:pt x="94330" y="175935"/>
                      <a:pt x="94744" y="176142"/>
                    </a:cubicBezTo>
                    <a:cubicBezTo>
                      <a:pt x="94744" y="176142"/>
                      <a:pt x="94744" y="176142"/>
                      <a:pt x="94744" y="176142"/>
                    </a:cubicBezTo>
                    <a:cubicBezTo>
                      <a:pt x="94951" y="176211"/>
                      <a:pt x="95228" y="176349"/>
                      <a:pt x="95435" y="176418"/>
                    </a:cubicBezTo>
                    <a:cubicBezTo>
                      <a:pt x="95573" y="176487"/>
                      <a:pt x="95642" y="176556"/>
                      <a:pt x="95780" y="176556"/>
                    </a:cubicBezTo>
                    <a:cubicBezTo>
                      <a:pt x="95849" y="176556"/>
                      <a:pt x="95849" y="176556"/>
                      <a:pt x="95918" y="176625"/>
                    </a:cubicBezTo>
                    <a:cubicBezTo>
                      <a:pt x="96056" y="176694"/>
                      <a:pt x="96125" y="176694"/>
                      <a:pt x="96263" y="176763"/>
                    </a:cubicBezTo>
                    <a:cubicBezTo>
                      <a:pt x="96470" y="176832"/>
                      <a:pt x="96746" y="176970"/>
                      <a:pt x="96953" y="177039"/>
                    </a:cubicBezTo>
                    <a:cubicBezTo>
                      <a:pt x="97023" y="177039"/>
                      <a:pt x="97092" y="177108"/>
                      <a:pt x="97161" y="177108"/>
                    </a:cubicBezTo>
                    <a:cubicBezTo>
                      <a:pt x="97161" y="177108"/>
                      <a:pt x="97161" y="177108"/>
                      <a:pt x="97161" y="177108"/>
                    </a:cubicBezTo>
                    <a:cubicBezTo>
                      <a:pt x="97161" y="177108"/>
                      <a:pt x="97161" y="177108"/>
                      <a:pt x="97230" y="177108"/>
                    </a:cubicBezTo>
                    <a:cubicBezTo>
                      <a:pt x="97644" y="177316"/>
                      <a:pt x="98058" y="177454"/>
                      <a:pt x="98472" y="177592"/>
                    </a:cubicBezTo>
                    <a:cubicBezTo>
                      <a:pt x="98472" y="177592"/>
                      <a:pt x="98541" y="177592"/>
                      <a:pt x="98541" y="177592"/>
                    </a:cubicBezTo>
                    <a:cubicBezTo>
                      <a:pt x="98610" y="177592"/>
                      <a:pt x="98679" y="177661"/>
                      <a:pt x="98817" y="177661"/>
                    </a:cubicBezTo>
                    <a:cubicBezTo>
                      <a:pt x="98679" y="178213"/>
                      <a:pt x="98541" y="178765"/>
                      <a:pt x="98403" y="179318"/>
                    </a:cubicBezTo>
                    <a:cubicBezTo>
                      <a:pt x="98265" y="179939"/>
                      <a:pt x="98058" y="180560"/>
                      <a:pt x="97851" y="181181"/>
                    </a:cubicBezTo>
                    <a:cubicBezTo>
                      <a:pt x="75552" y="177937"/>
                      <a:pt x="52494" y="182079"/>
                      <a:pt x="32405" y="193677"/>
                    </a:cubicBezTo>
                    <a:cubicBezTo>
                      <a:pt x="32405" y="193677"/>
                      <a:pt x="32405" y="193677"/>
                      <a:pt x="32405" y="193677"/>
                    </a:cubicBezTo>
                    <a:cubicBezTo>
                      <a:pt x="19426" y="201133"/>
                      <a:pt x="8450" y="211350"/>
                      <a:pt x="96" y="223431"/>
                    </a:cubicBezTo>
                    <a:cubicBezTo>
                      <a:pt x="6586" y="231992"/>
                      <a:pt x="14594" y="239310"/>
                      <a:pt x="23706" y="244902"/>
                    </a:cubicBezTo>
                    <a:cubicBezTo>
                      <a:pt x="23706" y="244902"/>
                      <a:pt x="23706" y="244902"/>
                      <a:pt x="23706" y="244902"/>
                    </a:cubicBezTo>
                    <a:cubicBezTo>
                      <a:pt x="30817" y="249251"/>
                      <a:pt x="38480" y="252565"/>
                      <a:pt x="46557" y="254774"/>
                    </a:cubicBezTo>
                    <a:cubicBezTo>
                      <a:pt x="92604" y="267131"/>
                      <a:pt x="139894" y="239793"/>
                      <a:pt x="152251" y="193746"/>
                    </a:cubicBezTo>
                    <a:cubicBezTo>
                      <a:pt x="152251" y="193746"/>
                      <a:pt x="152251" y="193746"/>
                      <a:pt x="152251" y="193746"/>
                    </a:cubicBezTo>
                    <a:cubicBezTo>
                      <a:pt x="164609" y="147699"/>
                      <a:pt x="137270" y="100410"/>
                      <a:pt x="91223" y="88052"/>
                    </a:cubicBezTo>
                    <a:cubicBezTo>
                      <a:pt x="91223" y="88052"/>
                      <a:pt x="91223" y="88052"/>
                      <a:pt x="91223" y="88052"/>
                    </a:cubicBezTo>
                    <a:cubicBezTo>
                      <a:pt x="83353" y="86810"/>
                      <a:pt x="75621" y="85843"/>
                      <a:pt x="67889" y="85912"/>
                    </a:cubicBezTo>
                    <a:lnTo>
                      <a:pt x="67889" y="85912"/>
                    </a:lnTo>
                    <a:close/>
                    <a:moveTo>
                      <a:pt x="66302" y="88604"/>
                    </a:moveTo>
                    <a:cubicBezTo>
                      <a:pt x="84182" y="101928"/>
                      <a:pt x="96194" y="121673"/>
                      <a:pt x="99784" y="143695"/>
                    </a:cubicBezTo>
                    <a:cubicBezTo>
                      <a:pt x="99646" y="143626"/>
                      <a:pt x="99508" y="143557"/>
                      <a:pt x="99439" y="143488"/>
                    </a:cubicBezTo>
                    <a:lnTo>
                      <a:pt x="99370" y="143419"/>
                    </a:lnTo>
                    <a:cubicBezTo>
                      <a:pt x="99301" y="143350"/>
                      <a:pt x="99232" y="143350"/>
                      <a:pt x="99163" y="143281"/>
                    </a:cubicBezTo>
                    <a:cubicBezTo>
                      <a:pt x="99094" y="143281"/>
                      <a:pt x="99094" y="143212"/>
                      <a:pt x="99025" y="143212"/>
                    </a:cubicBezTo>
                    <a:cubicBezTo>
                      <a:pt x="98886" y="143143"/>
                      <a:pt x="98748" y="143005"/>
                      <a:pt x="98541" y="142936"/>
                    </a:cubicBezTo>
                    <a:cubicBezTo>
                      <a:pt x="98265" y="142798"/>
                      <a:pt x="98058" y="142590"/>
                      <a:pt x="97782" y="142452"/>
                    </a:cubicBezTo>
                    <a:cubicBezTo>
                      <a:pt x="97782" y="142452"/>
                      <a:pt x="97782" y="142452"/>
                      <a:pt x="97782" y="142452"/>
                    </a:cubicBezTo>
                    <a:cubicBezTo>
                      <a:pt x="97506" y="142314"/>
                      <a:pt x="97299" y="142107"/>
                      <a:pt x="97023" y="141969"/>
                    </a:cubicBezTo>
                    <a:cubicBezTo>
                      <a:pt x="96953" y="141969"/>
                      <a:pt x="96953" y="141900"/>
                      <a:pt x="96884" y="141900"/>
                    </a:cubicBezTo>
                    <a:cubicBezTo>
                      <a:pt x="96677" y="141762"/>
                      <a:pt x="96470" y="141624"/>
                      <a:pt x="96263" y="141486"/>
                    </a:cubicBezTo>
                    <a:lnTo>
                      <a:pt x="96263" y="141486"/>
                    </a:lnTo>
                    <a:cubicBezTo>
                      <a:pt x="96263" y="141486"/>
                      <a:pt x="96263" y="141486"/>
                      <a:pt x="96263" y="141486"/>
                    </a:cubicBezTo>
                    <a:cubicBezTo>
                      <a:pt x="96125" y="141417"/>
                      <a:pt x="95987" y="141279"/>
                      <a:pt x="95849" y="141210"/>
                    </a:cubicBezTo>
                    <a:cubicBezTo>
                      <a:pt x="95849" y="141210"/>
                      <a:pt x="95780" y="141141"/>
                      <a:pt x="95780" y="141141"/>
                    </a:cubicBezTo>
                    <a:cubicBezTo>
                      <a:pt x="95711" y="141072"/>
                      <a:pt x="95573" y="141003"/>
                      <a:pt x="95504" y="140934"/>
                    </a:cubicBezTo>
                    <a:cubicBezTo>
                      <a:pt x="95297" y="140796"/>
                      <a:pt x="95090" y="140588"/>
                      <a:pt x="94813" y="140450"/>
                    </a:cubicBezTo>
                    <a:cubicBezTo>
                      <a:pt x="94813" y="140450"/>
                      <a:pt x="94744" y="140381"/>
                      <a:pt x="94744" y="140381"/>
                    </a:cubicBezTo>
                    <a:cubicBezTo>
                      <a:pt x="94468" y="140174"/>
                      <a:pt x="94261" y="140036"/>
                      <a:pt x="93985" y="139829"/>
                    </a:cubicBezTo>
                    <a:cubicBezTo>
                      <a:pt x="93985" y="139829"/>
                      <a:pt x="93916" y="139760"/>
                      <a:pt x="93916" y="139760"/>
                    </a:cubicBezTo>
                    <a:cubicBezTo>
                      <a:pt x="93778" y="139622"/>
                      <a:pt x="93640" y="139553"/>
                      <a:pt x="93502" y="139415"/>
                    </a:cubicBezTo>
                    <a:cubicBezTo>
                      <a:pt x="93433" y="139346"/>
                      <a:pt x="93433" y="139346"/>
                      <a:pt x="93364" y="139277"/>
                    </a:cubicBezTo>
                    <a:cubicBezTo>
                      <a:pt x="93295" y="139277"/>
                      <a:pt x="93295" y="139208"/>
                      <a:pt x="93226" y="139208"/>
                    </a:cubicBezTo>
                    <a:lnTo>
                      <a:pt x="93157" y="139139"/>
                    </a:lnTo>
                    <a:cubicBezTo>
                      <a:pt x="93018" y="139001"/>
                      <a:pt x="92880" y="138932"/>
                      <a:pt x="92742" y="138794"/>
                    </a:cubicBezTo>
                    <a:cubicBezTo>
                      <a:pt x="92673" y="138724"/>
                      <a:pt x="92604" y="138724"/>
                      <a:pt x="92535" y="138655"/>
                    </a:cubicBezTo>
                    <a:cubicBezTo>
                      <a:pt x="92535" y="138655"/>
                      <a:pt x="92535" y="138655"/>
                      <a:pt x="92535" y="138655"/>
                    </a:cubicBezTo>
                    <a:cubicBezTo>
                      <a:pt x="92535" y="138655"/>
                      <a:pt x="92466" y="138655"/>
                      <a:pt x="92466" y="138586"/>
                    </a:cubicBezTo>
                    <a:cubicBezTo>
                      <a:pt x="92259" y="138379"/>
                      <a:pt x="92052" y="138241"/>
                      <a:pt x="91845" y="138034"/>
                    </a:cubicBezTo>
                    <a:cubicBezTo>
                      <a:pt x="91845" y="138034"/>
                      <a:pt x="91845" y="138034"/>
                      <a:pt x="91845" y="138034"/>
                    </a:cubicBezTo>
                    <a:cubicBezTo>
                      <a:pt x="91845" y="138034"/>
                      <a:pt x="91845" y="138034"/>
                      <a:pt x="91845" y="138034"/>
                    </a:cubicBezTo>
                    <a:cubicBezTo>
                      <a:pt x="91638" y="137896"/>
                      <a:pt x="91500" y="137758"/>
                      <a:pt x="91293" y="137551"/>
                    </a:cubicBezTo>
                    <a:cubicBezTo>
                      <a:pt x="91293" y="137551"/>
                      <a:pt x="91223" y="137482"/>
                      <a:pt x="91223" y="137482"/>
                    </a:cubicBezTo>
                    <a:cubicBezTo>
                      <a:pt x="91223" y="137482"/>
                      <a:pt x="91154" y="137482"/>
                      <a:pt x="91154" y="137413"/>
                    </a:cubicBezTo>
                    <a:lnTo>
                      <a:pt x="91085" y="137344"/>
                    </a:lnTo>
                    <a:cubicBezTo>
                      <a:pt x="90878" y="137206"/>
                      <a:pt x="90740" y="137068"/>
                      <a:pt x="90533" y="136861"/>
                    </a:cubicBezTo>
                    <a:cubicBezTo>
                      <a:pt x="90533" y="136861"/>
                      <a:pt x="90464" y="136791"/>
                      <a:pt x="90464" y="136791"/>
                    </a:cubicBezTo>
                    <a:cubicBezTo>
                      <a:pt x="90257" y="136584"/>
                      <a:pt x="89981" y="136377"/>
                      <a:pt x="89774" y="136170"/>
                    </a:cubicBezTo>
                    <a:cubicBezTo>
                      <a:pt x="89774" y="136170"/>
                      <a:pt x="89774" y="136170"/>
                      <a:pt x="89774" y="136170"/>
                    </a:cubicBezTo>
                    <a:lnTo>
                      <a:pt x="89774" y="136170"/>
                    </a:lnTo>
                    <a:cubicBezTo>
                      <a:pt x="89567" y="135963"/>
                      <a:pt x="89290" y="135756"/>
                      <a:pt x="89083" y="135549"/>
                    </a:cubicBezTo>
                    <a:cubicBezTo>
                      <a:pt x="89083" y="135549"/>
                      <a:pt x="89083" y="135549"/>
                      <a:pt x="89083" y="135549"/>
                    </a:cubicBezTo>
                    <a:cubicBezTo>
                      <a:pt x="89083" y="135549"/>
                      <a:pt x="89014" y="135480"/>
                      <a:pt x="89014" y="135480"/>
                    </a:cubicBezTo>
                    <a:cubicBezTo>
                      <a:pt x="88807" y="135342"/>
                      <a:pt x="88669" y="135135"/>
                      <a:pt x="88462" y="134997"/>
                    </a:cubicBezTo>
                    <a:cubicBezTo>
                      <a:pt x="88462" y="134997"/>
                      <a:pt x="88462" y="134997"/>
                      <a:pt x="88462" y="134997"/>
                    </a:cubicBezTo>
                    <a:lnTo>
                      <a:pt x="88393" y="134928"/>
                    </a:lnTo>
                    <a:cubicBezTo>
                      <a:pt x="88186" y="134720"/>
                      <a:pt x="87979" y="134582"/>
                      <a:pt x="87772" y="134375"/>
                    </a:cubicBezTo>
                    <a:lnTo>
                      <a:pt x="87703" y="134306"/>
                    </a:lnTo>
                    <a:cubicBezTo>
                      <a:pt x="87703" y="134306"/>
                      <a:pt x="87703" y="134306"/>
                      <a:pt x="87703" y="134306"/>
                    </a:cubicBezTo>
                    <a:cubicBezTo>
                      <a:pt x="87496" y="134099"/>
                      <a:pt x="87288" y="133961"/>
                      <a:pt x="87081" y="133754"/>
                    </a:cubicBezTo>
                    <a:lnTo>
                      <a:pt x="87081" y="133754"/>
                    </a:lnTo>
                    <a:cubicBezTo>
                      <a:pt x="87081" y="133754"/>
                      <a:pt x="87081" y="133754"/>
                      <a:pt x="87081" y="133754"/>
                    </a:cubicBezTo>
                    <a:cubicBezTo>
                      <a:pt x="87081" y="133754"/>
                      <a:pt x="87081" y="133754"/>
                      <a:pt x="87081" y="133754"/>
                    </a:cubicBezTo>
                    <a:cubicBezTo>
                      <a:pt x="86874" y="133547"/>
                      <a:pt x="86667" y="133340"/>
                      <a:pt x="86460" y="133133"/>
                    </a:cubicBezTo>
                    <a:cubicBezTo>
                      <a:pt x="86460" y="133133"/>
                      <a:pt x="86460" y="133133"/>
                      <a:pt x="86460" y="133133"/>
                    </a:cubicBezTo>
                    <a:cubicBezTo>
                      <a:pt x="86253" y="132925"/>
                      <a:pt x="86046" y="132718"/>
                      <a:pt x="85839" y="132442"/>
                    </a:cubicBezTo>
                    <a:cubicBezTo>
                      <a:pt x="85839" y="132442"/>
                      <a:pt x="85839" y="132442"/>
                      <a:pt x="85839" y="132442"/>
                    </a:cubicBezTo>
                    <a:lnTo>
                      <a:pt x="85770" y="132373"/>
                    </a:lnTo>
                    <a:cubicBezTo>
                      <a:pt x="85563" y="132166"/>
                      <a:pt x="85355" y="131959"/>
                      <a:pt x="85217" y="131752"/>
                    </a:cubicBezTo>
                    <a:cubicBezTo>
                      <a:pt x="85217" y="131752"/>
                      <a:pt x="85148" y="131683"/>
                      <a:pt x="85148" y="131683"/>
                    </a:cubicBezTo>
                    <a:cubicBezTo>
                      <a:pt x="84941" y="131476"/>
                      <a:pt x="84803" y="131269"/>
                      <a:pt x="84596" y="131131"/>
                    </a:cubicBezTo>
                    <a:cubicBezTo>
                      <a:pt x="84596" y="131131"/>
                      <a:pt x="84596" y="131131"/>
                      <a:pt x="84596" y="131131"/>
                    </a:cubicBezTo>
                    <a:cubicBezTo>
                      <a:pt x="84389" y="130923"/>
                      <a:pt x="84182" y="130647"/>
                      <a:pt x="83975" y="130440"/>
                    </a:cubicBezTo>
                    <a:cubicBezTo>
                      <a:pt x="83975" y="130440"/>
                      <a:pt x="83975" y="130440"/>
                      <a:pt x="83975" y="130440"/>
                    </a:cubicBezTo>
                    <a:cubicBezTo>
                      <a:pt x="83768" y="130233"/>
                      <a:pt x="83561" y="129957"/>
                      <a:pt x="83353" y="129750"/>
                    </a:cubicBezTo>
                    <a:cubicBezTo>
                      <a:pt x="83353" y="129750"/>
                      <a:pt x="83353" y="129750"/>
                      <a:pt x="83353" y="129750"/>
                    </a:cubicBezTo>
                    <a:lnTo>
                      <a:pt x="83353" y="129750"/>
                    </a:lnTo>
                    <a:cubicBezTo>
                      <a:pt x="83146" y="129543"/>
                      <a:pt x="82939" y="129336"/>
                      <a:pt x="82801" y="129059"/>
                    </a:cubicBezTo>
                    <a:lnTo>
                      <a:pt x="82801" y="129059"/>
                    </a:lnTo>
                    <a:cubicBezTo>
                      <a:pt x="82801" y="129059"/>
                      <a:pt x="82801" y="129059"/>
                      <a:pt x="82801" y="129059"/>
                    </a:cubicBezTo>
                    <a:cubicBezTo>
                      <a:pt x="82594" y="128852"/>
                      <a:pt x="82456" y="128576"/>
                      <a:pt x="82249" y="128369"/>
                    </a:cubicBezTo>
                    <a:cubicBezTo>
                      <a:pt x="82249" y="128369"/>
                      <a:pt x="82249" y="128369"/>
                      <a:pt x="82249" y="128369"/>
                    </a:cubicBezTo>
                    <a:cubicBezTo>
                      <a:pt x="82042" y="128162"/>
                      <a:pt x="81835" y="127886"/>
                      <a:pt x="81697" y="127679"/>
                    </a:cubicBezTo>
                    <a:cubicBezTo>
                      <a:pt x="81697" y="127679"/>
                      <a:pt x="81697" y="127679"/>
                      <a:pt x="81697" y="127610"/>
                    </a:cubicBezTo>
                    <a:lnTo>
                      <a:pt x="81697" y="127610"/>
                    </a:lnTo>
                    <a:cubicBezTo>
                      <a:pt x="81559" y="127403"/>
                      <a:pt x="81351" y="127195"/>
                      <a:pt x="81213" y="126988"/>
                    </a:cubicBezTo>
                    <a:lnTo>
                      <a:pt x="81213" y="126988"/>
                    </a:lnTo>
                    <a:cubicBezTo>
                      <a:pt x="81213" y="126988"/>
                      <a:pt x="81144" y="126919"/>
                      <a:pt x="81144" y="126919"/>
                    </a:cubicBezTo>
                    <a:cubicBezTo>
                      <a:pt x="81075" y="126850"/>
                      <a:pt x="81075" y="126850"/>
                      <a:pt x="81006" y="126781"/>
                    </a:cubicBezTo>
                    <a:cubicBezTo>
                      <a:pt x="81006" y="126781"/>
                      <a:pt x="80937" y="126712"/>
                      <a:pt x="80937" y="126712"/>
                    </a:cubicBezTo>
                    <a:cubicBezTo>
                      <a:pt x="80799" y="126574"/>
                      <a:pt x="80661" y="126367"/>
                      <a:pt x="80523" y="126229"/>
                    </a:cubicBezTo>
                    <a:lnTo>
                      <a:pt x="80523" y="126229"/>
                    </a:lnTo>
                    <a:cubicBezTo>
                      <a:pt x="80316" y="126022"/>
                      <a:pt x="80178" y="125746"/>
                      <a:pt x="79971" y="125539"/>
                    </a:cubicBezTo>
                    <a:cubicBezTo>
                      <a:pt x="79971" y="125539"/>
                      <a:pt x="79971" y="125539"/>
                      <a:pt x="79971" y="125539"/>
                    </a:cubicBezTo>
                    <a:cubicBezTo>
                      <a:pt x="79971" y="125539"/>
                      <a:pt x="79971" y="125539"/>
                      <a:pt x="79971" y="125539"/>
                    </a:cubicBezTo>
                    <a:cubicBezTo>
                      <a:pt x="79833" y="125332"/>
                      <a:pt x="79625" y="125055"/>
                      <a:pt x="79487" y="124848"/>
                    </a:cubicBezTo>
                    <a:cubicBezTo>
                      <a:pt x="79487" y="124848"/>
                      <a:pt x="79487" y="124848"/>
                      <a:pt x="79487" y="124848"/>
                    </a:cubicBezTo>
                    <a:lnTo>
                      <a:pt x="79487" y="124848"/>
                    </a:lnTo>
                    <a:cubicBezTo>
                      <a:pt x="79349" y="124641"/>
                      <a:pt x="79142" y="124365"/>
                      <a:pt x="79004" y="124158"/>
                    </a:cubicBezTo>
                    <a:cubicBezTo>
                      <a:pt x="79004" y="124158"/>
                      <a:pt x="79004" y="124158"/>
                      <a:pt x="79004" y="124158"/>
                    </a:cubicBezTo>
                    <a:lnTo>
                      <a:pt x="79004" y="124158"/>
                    </a:lnTo>
                    <a:cubicBezTo>
                      <a:pt x="78866" y="123882"/>
                      <a:pt x="78659" y="123675"/>
                      <a:pt x="78521" y="123399"/>
                    </a:cubicBezTo>
                    <a:cubicBezTo>
                      <a:pt x="78521" y="123399"/>
                      <a:pt x="78521" y="123399"/>
                      <a:pt x="78521" y="123399"/>
                    </a:cubicBezTo>
                    <a:lnTo>
                      <a:pt x="78521" y="123399"/>
                    </a:lnTo>
                    <a:cubicBezTo>
                      <a:pt x="78383" y="123122"/>
                      <a:pt x="78176" y="122915"/>
                      <a:pt x="78038" y="122639"/>
                    </a:cubicBezTo>
                    <a:cubicBezTo>
                      <a:pt x="78038" y="122639"/>
                      <a:pt x="78038" y="122639"/>
                      <a:pt x="78038" y="122639"/>
                    </a:cubicBezTo>
                    <a:lnTo>
                      <a:pt x="78038" y="122639"/>
                    </a:lnTo>
                    <a:cubicBezTo>
                      <a:pt x="77900" y="122363"/>
                      <a:pt x="77692" y="122156"/>
                      <a:pt x="77554" y="121880"/>
                    </a:cubicBezTo>
                    <a:cubicBezTo>
                      <a:pt x="77554" y="121880"/>
                      <a:pt x="77554" y="121880"/>
                      <a:pt x="77554" y="121880"/>
                    </a:cubicBezTo>
                    <a:cubicBezTo>
                      <a:pt x="77554" y="121880"/>
                      <a:pt x="77554" y="121880"/>
                      <a:pt x="77554" y="121811"/>
                    </a:cubicBezTo>
                    <a:cubicBezTo>
                      <a:pt x="77416" y="121604"/>
                      <a:pt x="77278" y="121327"/>
                      <a:pt x="77071" y="121120"/>
                    </a:cubicBezTo>
                    <a:cubicBezTo>
                      <a:pt x="77071" y="121120"/>
                      <a:pt x="77071" y="121120"/>
                      <a:pt x="77071" y="121120"/>
                    </a:cubicBezTo>
                    <a:cubicBezTo>
                      <a:pt x="77071" y="121120"/>
                      <a:pt x="77071" y="121120"/>
                      <a:pt x="77071" y="121051"/>
                    </a:cubicBezTo>
                    <a:cubicBezTo>
                      <a:pt x="77002" y="120913"/>
                      <a:pt x="76864" y="120775"/>
                      <a:pt x="76795" y="120637"/>
                    </a:cubicBezTo>
                    <a:cubicBezTo>
                      <a:pt x="76795" y="120568"/>
                      <a:pt x="76726" y="120568"/>
                      <a:pt x="76726" y="120499"/>
                    </a:cubicBezTo>
                    <a:cubicBezTo>
                      <a:pt x="76657" y="120430"/>
                      <a:pt x="76657" y="120361"/>
                      <a:pt x="76588" y="120292"/>
                    </a:cubicBezTo>
                    <a:lnTo>
                      <a:pt x="76588" y="120223"/>
                    </a:lnTo>
                    <a:cubicBezTo>
                      <a:pt x="76588" y="120223"/>
                      <a:pt x="76588" y="120223"/>
                      <a:pt x="76588" y="120223"/>
                    </a:cubicBezTo>
                    <a:cubicBezTo>
                      <a:pt x="76519" y="120016"/>
                      <a:pt x="76381" y="119878"/>
                      <a:pt x="76312" y="119671"/>
                    </a:cubicBezTo>
                    <a:cubicBezTo>
                      <a:pt x="76312" y="119602"/>
                      <a:pt x="76243" y="119602"/>
                      <a:pt x="76243" y="119533"/>
                    </a:cubicBezTo>
                    <a:cubicBezTo>
                      <a:pt x="76243" y="119533"/>
                      <a:pt x="76243" y="119533"/>
                      <a:pt x="76243" y="119463"/>
                    </a:cubicBezTo>
                    <a:cubicBezTo>
                      <a:pt x="76243" y="119463"/>
                      <a:pt x="76243" y="119463"/>
                      <a:pt x="76243" y="119463"/>
                    </a:cubicBezTo>
                    <a:lnTo>
                      <a:pt x="75552" y="118842"/>
                    </a:lnTo>
                    <a:cubicBezTo>
                      <a:pt x="75483" y="118773"/>
                      <a:pt x="75483" y="118704"/>
                      <a:pt x="75414" y="118635"/>
                    </a:cubicBezTo>
                    <a:cubicBezTo>
                      <a:pt x="75276" y="118428"/>
                      <a:pt x="75138" y="118221"/>
                      <a:pt x="75069" y="118014"/>
                    </a:cubicBezTo>
                    <a:cubicBezTo>
                      <a:pt x="75069" y="118014"/>
                      <a:pt x="75069" y="117945"/>
                      <a:pt x="75000" y="117945"/>
                    </a:cubicBezTo>
                    <a:lnTo>
                      <a:pt x="75000" y="117876"/>
                    </a:lnTo>
                    <a:cubicBezTo>
                      <a:pt x="74862" y="117669"/>
                      <a:pt x="74724" y="117461"/>
                      <a:pt x="74655" y="117185"/>
                    </a:cubicBezTo>
                    <a:cubicBezTo>
                      <a:pt x="74655" y="117185"/>
                      <a:pt x="74655" y="117185"/>
                      <a:pt x="74655" y="117185"/>
                    </a:cubicBezTo>
                    <a:cubicBezTo>
                      <a:pt x="74517" y="116978"/>
                      <a:pt x="74448" y="116771"/>
                      <a:pt x="74310" y="116564"/>
                    </a:cubicBezTo>
                    <a:cubicBezTo>
                      <a:pt x="74310" y="116564"/>
                      <a:pt x="74310" y="116564"/>
                      <a:pt x="74310" y="116564"/>
                    </a:cubicBezTo>
                    <a:cubicBezTo>
                      <a:pt x="74172" y="116288"/>
                      <a:pt x="74034" y="116012"/>
                      <a:pt x="73895" y="115805"/>
                    </a:cubicBezTo>
                    <a:cubicBezTo>
                      <a:pt x="73895" y="115805"/>
                      <a:pt x="73895" y="115736"/>
                      <a:pt x="73895" y="115736"/>
                    </a:cubicBezTo>
                    <a:cubicBezTo>
                      <a:pt x="73895" y="115667"/>
                      <a:pt x="73826" y="115667"/>
                      <a:pt x="73826" y="115597"/>
                    </a:cubicBezTo>
                    <a:lnTo>
                      <a:pt x="73826" y="115597"/>
                    </a:lnTo>
                    <a:cubicBezTo>
                      <a:pt x="73826" y="115597"/>
                      <a:pt x="73826" y="115528"/>
                      <a:pt x="73757" y="115528"/>
                    </a:cubicBezTo>
                    <a:cubicBezTo>
                      <a:pt x="73688" y="115459"/>
                      <a:pt x="73688" y="115390"/>
                      <a:pt x="73619" y="115252"/>
                    </a:cubicBezTo>
                    <a:lnTo>
                      <a:pt x="73619" y="115252"/>
                    </a:lnTo>
                    <a:cubicBezTo>
                      <a:pt x="73550" y="115114"/>
                      <a:pt x="73481" y="114976"/>
                      <a:pt x="73412" y="114907"/>
                    </a:cubicBezTo>
                    <a:cubicBezTo>
                      <a:pt x="73412" y="114907"/>
                      <a:pt x="73412" y="114907"/>
                      <a:pt x="73412" y="114838"/>
                    </a:cubicBezTo>
                    <a:cubicBezTo>
                      <a:pt x="73205" y="114424"/>
                      <a:pt x="72998" y="114010"/>
                      <a:pt x="72791" y="113595"/>
                    </a:cubicBezTo>
                    <a:lnTo>
                      <a:pt x="72791" y="113595"/>
                    </a:lnTo>
                    <a:cubicBezTo>
                      <a:pt x="72722" y="113457"/>
                      <a:pt x="72653" y="113250"/>
                      <a:pt x="72584" y="113112"/>
                    </a:cubicBezTo>
                    <a:cubicBezTo>
                      <a:pt x="72584" y="113112"/>
                      <a:pt x="72584" y="113112"/>
                      <a:pt x="72584" y="113112"/>
                    </a:cubicBezTo>
                    <a:cubicBezTo>
                      <a:pt x="72515" y="112905"/>
                      <a:pt x="72377" y="112698"/>
                      <a:pt x="72308" y="112491"/>
                    </a:cubicBezTo>
                    <a:lnTo>
                      <a:pt x="72308" y="112491"/>
                    </a:lnTo>
                    <a:cubicBezTo>
                      <a:pt x="72239" y="112353"/>
                      <a:pt x="72170" y="112146"/>
                      <a:pt x="72101" y="112008"/>
                    </a:cubicBezTo>
                    <a:cubicBezTo>
                      <a:pt x="72101" y="111939"/>
                      <a:pt x="72032" y="111939"/>
                      <a:pt x="72032" y="111870"/>
                    </a:cubicBezTo>
                    <a:cubicBezTo>
                      <a:pt x="71963" y="111731"/>
                      <a:pt x="71893" y="111593"/>
                      <a:pt x="71893" y="111524"/>
                    </a:cubicBezTo>
                    <a:lnTo>
                      <a:pt x="71824" y="111386"/>
                    </a:lnTo>
                    <a:cubicBezTo>
                      <a:pt x="71824" y="111317"/>
                      <a:pt x="71755" y="111248"/>
                      <a:pt x="71755" y="111179"/>
                    </a:cubicBezTo>
                    <a:cubicBezTo>
                      <a:pt x="71755" y="111179"/>
                      <a:pt x="71755" y="111179"/>
                      <a:pt x="71755" y="111179"/>
                    </a:cubicBezTo>
                    <a:cubicBezTo>
                      <a:pt x="71686" y="111041"/>
                      <a:pt x="71617" y="110834"/>
                      <a:pt x="71548" y="110696"/>
                    </a:cubicBezTo>
                    <a:cubicBezTo>
                      <a:pt x="71548" y="110696"/>
                      <a:pt x="71548" y="110627"/>
                      <a:pt x="71548" y="110627"/>
                    </a:cubicBezTo>
                    <a:cubicBezTo>
                      <a:pt x="71479" y="110489"/>
                      <a:pt x="71410" y="110282"/>
                      <a:pt x="71341" y="110144"/>
                    </a:cubicBezTo>
                    <a:cubicBezTo>
                      <a:pt x="71341" y="110075"/>
                      <a:pt x="71272" y="110006"/>
                      <a:pt x="71272" y="109937"/>
                    </a:cubicBezTo>
                    <a:lnTo>
                      <a:pt x="71272" y="109937"/>
                    </a:lnTo>
                    <a:cubicBezTo>
                      <a:pt x="71203" y="109798"/>
                      <a:pt x="71134" y="109591"/>
                      <a:pt x="71065" y="109453"/>
                    </a:cubicBezTo>
                    <a:cubicBezTo>
                      <a:pt x="71065" y="109453"/>
                      <a:pt x="71065" y="109453"/>
                      <a:pt x="71065" y="109453"/>
                    </a:cubicBezTo>
                    <a:cubicBezTo>
                      <a:pt x="70789" y="108694"/>
                      <a:pt x="70513" y="107934"/>
                      <a:pt x="70237" y="107175"/>
                    </a:cubicBezTo>
                    <a:cubicBezTo>
                      <a:pt x="70237" y="107175"/>
                      <a:pt x="70237" y="107175"/>
                      <a:pt x="70237" y="107175"/>
                    </a:cubicBezTo>
                    <a:cubicBezTo>
                      <a:pt x="70168" y="106968"/>
                      <a:pt x="70099" y="106830"/>
                      <a:pt x="70030" y="106623"/>
                    </a:cubicBezTo>
                    <a:lnTo>
                      <a:pt x="70030" y="106554"/>
                    </a:lnTo>
                    <a:cubicBezTo>
                      <a:pt x="70030" y="106554"/>
                      <a:pt x="70030" y="106485"/>
                      <a:pt x="70030" y="106485"/>
                    </a:cubicBezTo>
                    <a:lnTo>
                      <a:pt x="70030" y="106485"/>
                    </a:lnTo>
                    <a:cubicBezTo>
                      <a:pt x="70030" y="106485"/>
                      <a:pt x="70030" y="106416"/>
                      <a:pt x="70030" y="106416"/>
                    </a:cubicBezTo>
                    <a:cubicBezTo>
                      <a:pt x="69960" y="106209"/>
                      <a:pt x="69891" y="106071"/>
                      <a:pt x="69822" y="105863"/>
                    </a:cubicBezTo>
                    <a:cubicBezTo>
                      <a:pt x="69822" y="105863"/>
                      <a:pt x="69822" y="105863"/>
                      <a:pt x="69822" y="105794"/>
                    </a:cubicBezTo>
                    <a:cubicBezTo>
                      <a:pt x="69822" y="105725"/>
                      <a:pt x="69753" y="105656"/>
                      <a:pt x="69753" y="105518"/>
                    </a:cubicBezTo>
                    <a:lnTo>
                      <a:pt x="69753" y="105449"/>
                    </a:lnTo>
                    <a:cubicBezTo>
                      <a:pt x="69684" y="105311"/>
                      <a:pt x="69684" y="105242"/>
                      <a:pt x="69615" y="105104"/>
                    </a:cubicBezTo>
                    <a:cubicBezTo>
                      <a:pt x="69615" y="105104"/>
                      <a:pt x="69615" y="105104"/>
                      <a:pt x="69615" y="105104"/>
                    </a:cubicBezTo>
                    <a:cubicBezTo>
                      <a:pt x="69339" y="104276"/>
                      <a:pt x="69132" y="103447"/>
                      <a:pt x="68856" y="102688"/>
                    </a:cubicBezTo>
                    <a:cubicBezTo>
                      <a:pt x="68856" y="102688"/>
                      <a:pt x="68856" y="102688"/>
                      <a:pt x="68856" y="102688"/>
                    </a:cubicBezTo>
                    <a:cubicBezTo>
                      <a:pt x="68787" y="102481"/>
                      <a:pt x="68718" y="102274"/>
                      <a:pt x="68649" y="102066"/>
                    </a:cubicBezTo>
                    <a:lnTo>
                      <a:pt x="68649" y="101997"/>
                    </a:lnTo>
                    <a:cubicBezTo>
                      <a:pt x="68649" y="101997"/>
                      <a:pt x="68649" y="101928"/>
                      <a:pt x="68649" y="101928"/>
                    </a:cubicBezTo>
                    <a:cubicBezTo>
                      <a:pt x="68580" y="101652"/>
                      <a:pt x="68511" y="101445"/>
                      <a:pt x="68442" y="101169"/>
                    </a:cubicBezTo>
                    <a:cubicBezTo>
                      <a:pt x="68442" y="101169"/>
                      <a:pt x="68442" y="101169"/>
                      <a:pt x="68442" y="101169"/>
                    </a:cubicBezTo>
                    <a:lnTo>
                      <a:pt x="68442" y="101169"/>
                    </a:lnTo>
                    <a:cubicBezTo>
                      <a:pt x="68442" y="101169"/>
                      <a:pt x="68442" y="101169"/>
                      <a:pt x="68442" y="101169"/>
                    </a:cubicBezTo>
                    <a:cubicBezTo>
                      <a:pt x="68442" y="101100"/>
                      <a:pt x="68442" y="101100"/>
                      <a:pt x="68373" y="101031"/>
                    </a:cubicBezTo>
                    <a:cubicBezTo>
                      <a:pt x="68373" y="100962"/>
                      <a:pt x="68373" y="100893"/>
                      <a:pt x="68304" y="100824"/>
                    </a:cubicBezTo>
                    <a:cubicBezTo>
                      <a:pt x="68304" y="100755"/>
                      <a:pt x="68304" y="100755"/>
                      <a:pt x="68235" y="100686"/>
                    </a:cubicBezTo>
                    <a:cubicBezTo>
                      <a:pt x="68166" y="100479"/>
                      <a:pt x="68096" y="100203"/>
                      <a:pt x="68096" y="99995"/>
                    </a:cubicBezTo>
                    <a:lnTo>
                      <a:pt x="68096" y="99995"/>
                    </a:lnTo>
                    <a:cubicBezTo>
                      <a:pt x="68027" y="99857"/>
                      <a:pt x="68027" y="99650"/>
                      <a:pt x="67958" y="99512"/>
                    </a:cubicBezTo>
                    <a:cubicBezTo>
                      <a:pt x="67958" y="99443"/>
                      <a:pt x="67958" y="99374"/>
                      <a:pt x="67889" y="99305"/>
                    </a:cubicBezTo>
                    <a:cubicBezTo>
                      <a:pt x="67889" y="99236"/>
                      <a:pt x="67889" y="99167"/>
                      <a:pt x="67820" y="99098"/>
                    </a:cubicBezTo>
                    <a:lnTo>
                      <a:pt x="67820" y="99029"/>
                    </a:lnTo>
                    <a:lnTo>
                      <a:pt x="67820" y="98960"/>
                    </a:lnTo>
                    <a:cubicBezTo>
                      <a:pt x="67751" y="98753"/>
                      <a:pt x="67751" y="98546"/>
                      <a:pt x="67682" y="98339"/>
                    </a:cubicBezTo>
                    <a:lnTo>
                      <a:pt x="67682" y="98269"/>
                    </a:lnTo>
                    <a:cubicBezTo>
                      <a:pt x="67682" y="98131"/>
                      <a:pt x="67613" y="98062"/>
                      <a:pt x="67613" y="97924"/>
                    </a:cubicBezTo>
                    <a:lnTo>
                      <a:pt x="67613" y="97855"/>
                    </a:lnTo>
                    <a:cubicBezTo>
                      <a:pt x="67613" y="97717"/>
                      <a:pt x="67544" y="97579"/>
                      <a:pt x="67544" y="97441"/>
                    </a:cubicBezTo>
                    <a:cubicBezTo>
                      <a:pt x="67544" y="97372"/>
                      <a:pt x="67544" y="97372"/>
                      <a:pt x="67544" y="97303"/>
                    </a:cubicBezTo>
                    <a:cubicBezTo>
                      <a:pt x="67475" y="96889"/>
                      <a:pt x="67406" y="96406"/>
                      <a:pt x="67268" y="95991"/>
                    </a:cubicBezTo>
                    <a:lnTo>
                      <a:pt x="67268" y="95991"/>
                    </a:lnTo>
                    <a:cubicBezTo>
                      <a:pt x="67268" y="95853"/>
                      <a:pt x="67199" y="95646"/>
                      <a:pt x="67199" y="95508"/>
                    </a:cubicBezTo>
                    <a:cubicBezTo>
                      <a:pt x="67199" y="95508"/>
                      <a:pt x="67199" y="95508"/>
                      <a:pt x="67199" y="95439"/>
                    </a:cubicBezTo>
                    <a:cubicBezTo>
                      <a:pt x="67199" y="95232"/>
                      <a:pt x="67130" y="95025"/>
                      <a:pt x="67130" y="94818"/>
                    </a:cubicBezTo>
                    <a:cubicBezTo>
                      <a:pt x="67130" y="94818"/>
                      <a:pt x="67130" y="94749"/>
                      <a:pt x="67130" y="94749"/>
                    </a:cubicBezTo>
                    <a:cubicBezTo>
                      <a:pt x="67130" y="94680"/>
                      <a:pt x="67130" y="94680"/>
                      <a:pt x="67130" y="94611"/>
                    </a:cubicBezTo>
                    <a:cubicBezTo>
                      <a:pt x="67130" y="94542"/>
                      <a:pt x="67130" y="94403"/>
                      <a:pt x="67061" y="94334"/>
                    </a:cubicBezTo>
                    <a:cubicBezTo>
                      <a:pt x="66992" y="93782"/>
                      <a:pt x="66923" y="93299"/>
                      <a:pt x="66854" y="92747"/>
                    </a:cubicBezTo>
                    <a:cubicBezTo>
                      <a:pt x="66854" y="92747"/>
                      <a:pt x="66854" y="92747"/>
                      <a:pt x="66854" y="92678"/>
                    </a:cubicBezTo>
                    <a:cubicBezTo>
                      <a:pt x="66854" y="92470"/>
                      <a:pt x="66785" y="92263"/>
                      <a:pt x="66785" y="92056"/>
                    </a:cubicBezTo>
                    <a:lnTo>
                      <a:pt x="66785" y="92056"/>
                    </a:lnTo>
                    <a:cubicBezTo>
                      <a:pt x="66785" y="92056"/>
                      <a:pt x="66785" y="91987"/>
                      <a:pt x="66785" y="91987"/>
                    </a:cubicBezTo>
                    <a:cubicBezTo>
                      <a:pt x="66785" y="91987"/>
                      <a:pt x="66785" y="91987"/>
                      <a:pt x="66785" y="91918"/>
                    </a:cubicBezTo>
                    <a:lnTo>
                      <a:pt x="66785" y="91849"/>
                    </a:lnTo>
                    <a:cubicBezTo>
                      <a:pt x="66785" y="91780"/>
                      <a:pt x="66785" y="91711"/>
                      <a:pt x="66785" y="91642"/>
                    </a:cubicBezTo>
                    <a:cubicBezTo>
                      <a:pt x="66785" y="91642"/>
                      <a:pt x="66785" y="91573"/>
                      <a:pt x="66785" y="91573"/>
                    </a:cubicBezTo>
                    <a:cubicBezTo>
                      <a:pt x="66716" y="91021"/>
                      <a:pt x="66647" y="90537"/>
                      <a:pt x="66647" y="89985"/>
                    </a:cubicBezTo>
                    <a:cubicBezTo>
                      <a:pt x="66647" y="89985"/>
                      <a:pt x="66647" y="89985"/>
                      <a:pt x="66647" y="89916"/>
                    </a:cubicBezTo>
                    <a:cubicBezTo>
                      <a:pt x="66647" y="89847"/>
                      <a:pt x="66647" y="89778"/>
                      <a:pt x="66647" y="89709"/>
                    </a:cubicBezTo>
                    <a:cubicBezTo>
                      <a:pt x="66647" y="89640"/>
                      <a:pt x="66647" y="89640"/>
                      <a:pt x="66647" y="89571"/>
                    </a:cubicBezTo>
                    <a:cubicBezTo>
                      <a:pt x="66647" y="89364"/>
                      <a:pt x="66578" y="89157"/>
                      <a:pt x="66578" y="88950"/>
                    </a:cubicBezTo>
                    <a:cubicBezTo>
                      <a:pt x="66578" y="88881"/>
                      <a:pt x="66578" y="88881"/>
                      <a:pt x="66578" y="88812"/>
                    </a:cubicBezTo>
                    <a:cubicBezTo>
                      <a:pt x="66302" y="88743"/>
                      <a:pt x="66302" y="88673"/>
                      <a:pt x="66302" y="88604"/>
                    </a:cubicBezTo>
                    <a:lnTo>
                      <a:pt x="66302" y="88604"/>
                    </a:lnTo>
                    <a:close/>
                    <a:moveTo>
                      <a:pt x="350177" y="163025"/>
                    </a:moveTo>
                    <a:cubicBezTo>
                      <a:pt x="319456" y="163094"/>
                      <a:pt x="291082" y="179525"/>
                      <a:pt x="275687" y="206172"/>
                    </a:cubicBezTo>
                    <a:cubicBezTo>
                      <a:pt x="251870" y="247456"/>
                      <a:pt x="266022" y="300199"/>
                      <a:pt x="307237" y="324017"/>
                    </a:cubicBezTo>
                    <a:cubicBezTo>
                      <a:pt x="307237" y="324017"/>
                      <a:pt x="307237" y="324017"/>
                      <a:pt x="307237" y="324017"/>
                    </a:cubicBezTo>
                    <a:cubicBezTo>
                      <a:pt x="315452" y="328780"/>
                      <a:pt x="324427" y="332094"/>
                      <a:pt x="333677" y="333958"/>
                    </a:cubicBezTo>
                    <a:cubicBezTo>
                      <a:pt x="318904" y="317044"/>
                      <a:pt x="311310" y="295091"/>
                      <a:pt x="312483" y="272654"/>
                    </a:cubicBezTo>
                    <a:cubicBezTo>
                      <a:pt x="325186" y="278660"/>
                      <a:pt x="336094" y="288463"/>
                      <a:pt x="343342" y="301028"/>
                    </a:cubicBezTo>
                    <a:cubicBezTo>
                      <a:pt x="345621" y="304963"/>
                      <a:pt x="347554" y="309174"/>
                      <a:pt x="349003" y="313454"/>
                    </a:cubicBezTo>
                    <a:cubicBezTo>
                      <a:pt x="349072" y="313661"/>
                      <a:pt x="349141" y="313868"/>
                      <a:pt x="349210" y="314075"/>
                    </a:cubicBezTo>
                    <a:cubicBezTo>
                      <a:pt x="349210" y="314144"/>
                      <a:pt x="349279" y="314144"/>
                      <a:pt x="349279" y="314214"/>
                    </a:cubicBezTo>
                    <a:cubicBezTo>
                      <a:pt x="349279" y="314283"/>
                      <a:pt x="349349" y="314352"/>
                      <a:pt x="349349" y="314352"/>
                    </a:cubicBezTo>
                    <a:cubicBezTo>
                      <a:pt x="349349" y="314352"/>
                      <a:pt x="349349" y="314352"/>
                      <a:pt x="349349" y="314352"/>
                    </a:cubicBezTo>
                    <a:lnTo>
                      <a:pt x="349349" y="314352"/>
                    </a:lnTo>
                    <a:cubicBezTo>
                      <a:pt x="349349" y="314352"/>
                      <a:pt x="349349" y="314352"/>
                      <a:pt x="349349" y="314421"/>
                    </a:cubicBezTo>
                    <a:cubicBezTo>
                      <a:pt x="349349" y="314421"/>
                      <a:pt x="349349" y="314490"/>
                      <a:pt x="349349" y="314490"/>
                    </a:cubicBezTo>
                    <a:cubicBezTo>
                      <a:pt x="349349" y="314490"/>
                      <a:pt x="349349" y="314559"/>
                      <a:pt x="349349" y="314559"/>
                    </a:cubicBezTo>
                    <a:cubicBezTo>
                      <a:pt x="349418" y="314835"/>
                      <a:pt x="349556" y="315111"/>
                      <a:pt x="349625" y="315387"/>
                    </a:cubicBezTo>
                    <a:cubicBezTo>
                      <a:pt x="349694" y="315663"/>
                      <a:pt x="349763" y="315939"/>
                      <a:pt x="349901" y="316216"/>
                    </a:cubicBezTo>
                    <a:cubicBezTo>
                      <a:pt x="349901" y="316216"/>
                      <a:pt x="349901" y="316216"/>
                      <a:pt x="349901" y="316216"/>
                    </a:cubicBezTo>
                    <a:cubicBezTo>
                      <a:pt x="349970" y="316492"/>
                      <a:pt x="350108" y="316837"/>
                      <a:pt x="350177" y="317113"/>
                    </a:cubicBezTo>
                    <a:cubicBezTo>
                      <a:pt x="350177" y="317113"/>
                      <a:pt x="350177" y="317113"/>
                      <a:pt x="350177" y="317113"/>
                    </a:cubicBezTo>
                    <a:cubicBezTo>
                      <a:pt x="350246" y="317320"/>
                      <a:pt x="350315" y="317527"/>
                      <a:pt x="350384" y="317803"/>
                    </a:cubicBezTo>
                    <a:cubicBezTo>
                      <a:pt x="350384" y="317803"/>
                      <a:pt x="350384" y="317872"/>
                      <a:pt x="350384" y="317872"/>
                    </a:cubicBezTo>
                    <a:cubicBezTo>
                      <a:pt x="350384" y="317941"/>
                      <a:pt x="350384" y="317941"/>
                      <a:pt x="350453" y="318010"/>
                    </a:cubicBezTo>
                    <a:cubicBezTo>
                      <a:pt x="350522" y="318218"/>
                      <a:pt x="350522" y="318425"/>
                      <a:pt x="350591" y="318563"/>
                    </a:cubicBezTo>
                    <a:cubicBezTo>
                      <a:pt x="350591" y="318563"/>
                      <a:pt x="350591" y="318632"/>
                      <a:pt x="350591" y="318632"/>
                    </a:cubicBezTo>
                    <a:cubicBezTo>
                      <a:pt x="350591" y="318632"/>
                      <a:pt x="350591" y="318701"/>
                      <a:pt x="350591" y="318701"/>
                    </a:cubicBezTo>
                    <a:cubicBezTo>
                      <a:pt x="350660" y="318908"/>
                      <a:pt x="350660" y="319046"/>
                      <a:pt x="350729" y="319253"/>
                    </a:cubicBezTo>
                    <a:cubicBezTo>
                      <a:pt x="350729" y="319322"/>
                      <a:pt x="350729" y="319391"/>
                      <a:pt x="350798" y="319460"/>
                    </a:cubicBezTo>
                    <a:cubicBezTo>
                      <a:pt x="350798" y="319460"/>
                      <a:pt x="350798" y="319529"/>
                      <a:pt x="350798" y="319529"/>
                    </a:cubicBezTo>
                    <a:cubicBezTo>
                      <a:pt x="350798" y="319529"/>
                      <a:pt x="350798" y="319598"/>
                      <a:pt x="350798" y="319598"/>
                    </a:cubicBezTo>
                    <a:cubicBezTo>
                      <a:pt x="350798" y="319667"/>
                      <a:pt x="350867" y="319736"/>
                      <a:pt x="350867" y="319805"/>
                    </a:cubicBezTo>
                    <a:cubicBezTo>
                      <a:pt x="350936" y="320013"/>
                      <a:pt x="351005" y="320220"/>
                      <a:pt x="351005" y="320427"/>
                    </a:cubicBezTo>
                    <a:cubicBezTo>
                      <a:pt x="351005" y="320496"/>
                      <a:pt x="351005" y="320565"/>
                      <a:pt x="351074" y="320634"/>
                    </a:cubicBezTo>
                    <a:cubicBezTo>
                      <a:pt x="351074" y="320634"/>
                      <a:pt x="351074" y="320634"/>
                      <a:pt x="351074" y="320634"/>
                    </a:cubicBezTo>
                    <a:cubicBezTo>
                      <a:pt x="351143" y="320841"/>
                      <a:pt x="351143" y="321117"/>
                      <a:pt x="351212" y="321324"/>
                    </a:cubicBezTo>
                    <a:lnTo>
                      <a:pt x="351212" y="321324"/>
                    </a:lnTo>
                    <a:cubicBezTo>
                      <a:pt x="351282" y="321531"/>
                      <a:pt x="351282" y="321807"/>
                      <a:pt x="351351" y="322015"/>
                    </a:cubicBezTo>
                    <a:cubicBezTo>
                      <a:pt x="351351" y="322084"/>
                      <a:pt x="351351" y="322153"/>
                      <a:pt x="351420" y="322222"/>
                    </a:cubicBezTo>
                    <a:cubicBezTo>
                      <a:pt x="351420" y="322291"/>
                      <a:pt x="351420" y="322360"/>
                      <a:pt x="351489" y="322429"/>
                    </a:cubicBezTo>
                    <a:cubicBezTo>
                      <a:pt x="351489" y="322429"/>
                      <a:pt x="351489" y="322429"/>
                      <a:pt x="351489" y="322429"/>
                    </a:cubicBezTo>
                    <a:cubicBezTo>
                      <a:pt x="351489" y="322429"/>
                      <a:pt x="351489" y="322498"/>
                      <a:pt x="351489" y="322498"/>
                    </a:cubicBezTo>
                    <a:cubicBezTo>
                      <a:pt x="351558" y="322705"/>
                      <a:pt x="351558" y="322981"/>
                      <a:pt x="351627" y="323188"/>
                    </a:cubicBezTo>
                    <a:cubicBezTo>
                      <a:pt x="351696" y="323395"/>
                      <a:pt x="351696" y="323533"/>
                      <a:pt x="351696" y="323740"/>
                    </a:cubicBezTo>
                    <a:cubicBezTo>
                      <a:pt x="351696" y="323740"/>
                      <a:pt x="351696" y="323740"/>
                      <a:pt x="351696" y="323740"/>
                    </a:cubicBezTo>
                    <a:cubicBezTo>
                      <a:pt x="351696" y="323948"/>
                      <a:pt x="351765" y="324086"/>
                      <a:pt x="351765" y="324293"/>
                    </a:cubicBezTo>
                    <a:cubicBezTo>
                      <a:pt x="351765" y="324293"/>
                      <a:pt x="351765" y="324293"/>
                      <a:pt x="351765" y="324362"/>
                    </a:cubicBezTo>
                    <a:cubicBezTo>
                      <a:pt x="351834" y="324569"/>
                      <a:pt x="351834" y="324776"/>
                      <a:pt x="351903" y="324983"/>
                    </a:cubicBezTo>
                    <a:lnTo>
                      <a:pt x="351903" y="325052"/>
                    </a:lnTo>
                    <a:cubicBezTo>
                      <a:pt x="351903" y="325052"/>
                      <a:pt x="351903" y="325052"/>
                      <a:pt x="351903" y="325052"/>
                    </a:cubicBezTo>
                    <a:lnTo>
                      <a:pt x="351903" y="325052"/>
                    </a:lnTo>
                    <a:cubicBezTo>
                      <a:pt x="351972" y="325328"/>
                      <a:pt x="351972" y="325604"/>
                      <a:pt x="352041" y="325881"/>
                    </a:cubicBezTo>
                    <a:cubicBezTo>
                      <a:pt x="352041" y="325881"/>
                      <a:pt x="352041" y="325950"/>
                      <a:pt x="352041" y="325950"/>
                    </a:cubicBezTo>
                    <a:cubicBezTo>
                      <a:pt x="352041" y="326019"/>
                      <a:pt x="352041" y="326088"/>
                      <a:pt x="352041" y="326157"/>
                    </a:cubicBezTo>
                    <a:cubicBezTo>
                      <a:pt x="352041" y="326364"/>
                      <a:pt x="352110" y="326571"/>
                      <a:pt x="352110" y="326778"/>
                    </a:cubicBezTo>
                    <a:cubicBezTo>
                      <a:pt x="352110" y="326778"/>
                      <a:pt x="352110" y="326778"/>
                      <a:pt x="352110" y="326778"/>
                    </a:cubicBezTo>
                    <a:cubicBezTo>
                      <a:pt x="352110" y="326847"/>
                      <a:pt x="352110" y="326916"/>
                      <a:pt x="352110" y="326985"/>
                    </a:cubicBezTo>
                    <a:cubicBezTo>
                      <a:pt x="352110" y="326985"/>
                      <a:pt x="352110" y="326985"/>
                      <a:pt x="352110" y="326985"/>
                    </a:cubicBezTo>
                    <a:cubicBezTo>
                      <a:pt x="352110" y="327192"/>
                      <a:pt x="352179" y="327468"/>
                      <a:pt x="352179" y="327676"/>
                    </a:cubicBezTo>
                    <a:cubicBezTo>
                      <a:pt x="352179" y="327745"/>
                      <a:pt x="352179" y="327745"/>
                      <a:pt x="352179" y="327814"/>
                    </a:cubicBezTo>
                    <a:cubicBezTo>
                      <a:pt x="352179" y="328021"/>
                      <a:pt x="352248" y="328297"/>
                      <a:pt x="352248" y="328504"/>
                    </a:cubicBezTo>
                    <a:cubicBezTo>
                      <a:pt x="352248" y="328504"/>
                      <a:pt x="352248" y="328504"/>
                      <a:pt x="352248" y="328504"/>
                    </a:cubicBezTo>
                    <a:cubicBezTo>
                      <a:pt x="352248" y="328573"/>
                      <a:pt x="352248" y="328642"/>
                      <a:pt x="352248" y="328711"/>
                    </a:cubicBezTo>
                    <a:cubicBezTo>
                      <a:pt x="352248" y="328711"/>
                      <a:pt x="352248" y="328711"/>
                      <a:pt x="352248" y="328711"/>
                    </a:cubicBezTo>
                    <a:cubicBezTo>
                      <a:pt x="352248" y="328918"/>
                      <a:pt x="352317" y="329194"/>
                      <a:pt x="352317" y="329401"/>
                    </a:cubicBezTo>
                    <a:cubicBezTo>
                      <a:pt x="352317" y="329401"/>
                      <a:pt x="352317" y="329401"/>
                      <a:pt x="352317" y="329401"/>
                    </a:cubicBezTo>
                    <a:cubicBezTo>
                      <a:pt x="352317" y="329608"/>
                      <a:pt x="352386" y="329885"/>
                      <a:pt x="352386" y="330092"/>
                    </a:cubicBezTo>
                    <a:cubicBezTo>
                      <a:pt x="352386" y="330092"/>
                      <a:pt x="352386" y="330092"/>
                      <a:pt x="352386" y="330092"/>
                    </a:cubicBezTo>
                    <a:cubicBezTo>
                      <a:pt x="352386" y="330161"/>
                      <a:pt x="352386" y="330230"/>
                      <a:pt x="352386" y="330299"/>
                    </a:cubicBezTo>
                    <a:cubicBezTo>
                      <a:pt x="352386" y="330299"/>
                      <a:pt x="352386" y="330368"/>
                      <a:pt x="352386" y="330368"/>
                    </a:cubicBezTo>
                    <a:cubicBezTo>
                      <a:pt x="352386" y="330368"/>
                      <a:pt x="352386" y="330437"/>
                      <a:pt x="352386" y="330437"/>
                    </a:cubicBezTo>
                    <a:cubicBezTo>
                      <a:pt x="352386" y="330713"/>
                      <a:pt x="352455" y="331058"/>
                      <a:pt x="352455" y="331334"/>
                    </a:cubicBezTo>
                    <a:cubicBezTo>
                      <a:pt x="352455" y="331403"/>
                      <a:pt x="352455" y="331472"/>
                      <a:pt x="352455" y="331541"/>
                    </a:cubicBezTo>
                    <a:cubicBezTo>
                      <a:pt x="352455" y="331541"/>
                      <a:pt x="352455" y="331611"/>
                      <a:pt x="352455" y="331611"/>
                    </a:cubicBezTo>
                    <a:cubicBezTo>
                      <a:pt x="352455" y="331749"/>
                      <a:pt x="352455" y="331887"/>
                      <a:pt x="352455" y="332094"/>
                    </a:cubicBezTo>
                    <a:cubicBezTo>
                      <a:pt x="352455" y="332301"/>
                      <a:pt x="352455" y="332439"/>
                      <a:pt x="352455" y="332646"/>
                    </a:cubicBezTo>
                    <a:cubicBezTo>
                      <a:pt x="352455" y="332646"/>
                      <a:pt x="352455" y="332646"/>
                      <a:pt x="352455" y="332715"/>
                    </a:cubicBezTo>
                    <a:cubicBezTo>
                      <a:pt x="352455" y="332922"/>
                      <a:pt x="352455" y="333129"/>
                      <a:pt x="352455" y="333267"/>
                    </a:cubicBezTo>
                    <a:lnTo>
                      <a:pt x="352455" y="333267"/>
                    </a:lnTo>
                    <a:cubicBezTo>
                      <a:pt x="352455" y="333336"/>
                      <a:pt x="352455" y="333405"/>
                      <a:pt x="352455" y="333474"/>
                    </a:cubicBezTo>
                    <a:cubicBezTo>
                      <a:pt x="363225" y="333198"/>
                      <a:pt x="373925" y="330851"/>
                      <a:pt x="383866" y="326640"/>
                    </a:cubicBezTo>
                    <a:cubicBezTo>
                      <a:pt x="383866" y="326571"/>
                      <a:pt x="383866" y="326502"/>
                      <a:pt x="383866" y="326433"/>
                    </a:cubicBezTo>
                    <a:lnTo>
                      <a:pt x="383866" y="326433"/>
                    </a:lnTo>
                    <a:cubicBezTo>
                      <a:pt x="383866" y="326088"/>
                      <a:pt x="383797" y="325812"/>
                      <a:pt x="383797" y="325466"/>
                    </a:cubicBezTo>
                    <a:lnTo>
                      <a:pt x="383797" y="325466"/>
                    </a:lnTo>
                    <a:cubicBezTo>
                      <a:pt x="383797" y="325397"/>
                      <a:pt x="383797" y="325259"/>
                      <a:pt x="383797" y="325190"/>
                    </a:cubicBezTo>
                    <a:lnTo>
                      <a:pt x="383797" y="325190"/>
                    </a:lnTo>
                    <a:cubicBezTo>
                      <a:pt x="383797" y="324845"/>
                      <a:pt x="383728" y="324569"/>
                      <a:pt x="383728" y="324224"/>
                    </a:cubicBezTo>
                    <a:cubicBezTo>
                      <a:pt x="383728" y="324224"/>
                      <a:pt x="383728" y="324155"/>
                      <a:pt x="383728" y="324155"/>
                    </a:cubicBezTo>
                    <a:cubicBezTo>
                      <a:pt x="383728" y="324017"/>
                      <a:pt x="383728" y="323948"/>
                      <a:pt x="383659" y="323810"/>
                    </a:cubicBezTo>
                    <a:cubicBezTo>
                      <a:pt x="383659" y="323810"/>
                      <a:pt x="383659" y="323810"/>
                      <a:pt x="383659" y="323740"/>
                    </a:cubicBezTo>
                    <a:cubicBezTo>
                      <a:pt x="383590" y="323395"/>
                      <a:pt x="383590" y="323050"/>
                      <a:pt x="383521" y="322774"/>
                    </a:cubicBezTo>
                    <a:lnTo>
                      <a:pt x="383521" y="322774"/>
                    </a:lnTo>
                    <a:cubicBezTo>
                      <a:pt x="383521" y="322705"/>
                      <a:pt x="383521" y="322567"/>
                      <a:pt x="383452" y="322498"/>
                    </a:cubicBezTo>
                    <a:lnTo>
                      <a:pt x="383452" y="322498"/>
                    </a:lnTo>
                    <a:cubicBezTo>
                      <a:pt x="383383" y="322153"/>
                      <a:pt x="383383" y="321877"/>
                      <a:pt x="383314" y="321531"/>
                    </a:cubicBezTo>
                    <a:cubicBezTo>
                      <a:pt x="383314" y="321531"/>
                      <a:pt x="383314" y="321531"/>
                      <a:pt x="383314" y="321462"/>
                    </a:cubicBezTo>
                    <a:cubicBezTo>
                      <a:pt x="383314" y="321393"/>
                      <a:pt x="383314" y="321324"/>
                      <a:pt x="383245" y="321186"/>
                    </a:cubicBezTo>
                    <a:lnTo>
                      <a:pt x="383245" y="321117"/>
                    </a:lnTo>
                    <a:cubicBezTo>
                      <a:pt x="383176" y="320703"/>
                      <a:pt x="383107" y="320358"/>
                      <a:pt x="383038" y="319943"/>
                    </a:cubicBezTo>
                    <a:cubicBezTo>
                      <a:pt x="383038" y="319943"/>
                      <a:pt x="383038" y="319943"/>
                      <a:pt x="383038" y="319943"/>
                    </a:cubicBezTo>
                    <a:lnTo>
                      <a:pt x="383038" y="319874"/>
                    </a:lnTo>
                    <a:cubicBezTo>
                      <a:pt x="383038" y="319874"/>
                      <a:pt x="383038" y="319805"/>
                      <a:pt x="383038" y="319805"/>
                    </a:cubicBezTo>
                    <a:cubicBezTo>
                      <a:pt x="382969" y="319460"/>
                      <a:pt x="382969" y="319184"/>
                      <a:pt x="382900" y="318839"/>
                    </a:cubicBezTo>
                    <a:lnTo>
                      <a:pt x="382900" y="318770"/>
                    </a:lnTo>
                    <a:cubicBezTo>
                      <a:pt x="382831" y="318494"/>
                      <a:pt x="382831" y="318287"/>
                      <a:pt x="382762" y="318010"/>
                    </a:cubicBezTo>
                    <a:lnTo>
                      <a:pt x="382762" y="318010"/>
                    </a:lnTo>
                    <a:cubicBezTo>
                      <a:pt x="382693" y="317734"/>
                      <a:pt x="382693" y="317458"/>
                      <a:pt x="382624" y="317182"/>
                    </a:cubicBezTo>
                    <a:cubicBezTo>
                      <a:pt x="382624" y="317182"/>
                      <a:pt x="382624" y="317182"/>
                      <a:pt x="382624" y="317182"/>
                    </a:cubicBezTo>
                    <a:cubicBezTo>
                      <a:pt x="382555" y="316906"/>
                      <a:pt x="382486" y="316561"/>
                      <a:pt x="382417" y="316285"/>
                    </a:cubicBezTo>
                    <a:lnTo>
                      <a:pt x="382417" y="316216"/>
                    </a:lnTo>
                    <a:cubicBezTo>
                      <a:pt x="382417" y="316147"/>
                      <a:pt x="382417" y="316077"/>
                      <a:pt x="382348" y="315939"/>
                    </a:cubicBezTo>
                    <a:cubicBezTo>
                      <a:pt x="382348" y="315870"/>
                      <a:pt x="382348" y="315801"/>
                      <a:pt x="382279" y="315732"/>
                    </a:cubicBezTo>
                    <a:cubicBezTo>
                      <a:pt x="382279" y="315663"/>
                      <a:pt x="382210" y="315525"/>
                      <a:pt x="382210" y="315456"/>
                    </a:cubicBezTo>
                    <a:cubicBezTo>
                      <a:pt x="382210" y="315456"/>
                      <a:pt x="382210" y="315456"/>
                      <a:pt x="382210" y="315456"/>
                    </a:cubicBezTo>
                    <a:cubicBezTo>
                      <a:pt x="382141" y="315180"/>
                      <a:pt x="382071" y="314904"/>
                      <a:pt x="382071" y="314628"/>
                    </a:cubicBezTo>
                    <a:cubicBezTo>
                      <a:pt x="382071" y="314628"/>
                      <a:pt x="382071" y="314628"/>
                      <a:pt x="382071" y="314628"/>
                    </a:cubicBezTo>
                    <a:cubicBezTo>
                      <a:pt x="382002" y="314283"/>
                      <a:pt x="381933" y="314006"/>
                      <a:pt x="381864" y="313661"/>
                    </a:cubicBezTo>
                    <a:lnTo>
                      <a:pt x="381864" y="313661"/>
                    </a:lnTo>
                    <a:cubicBezTo>
                      <a:pt x="381864" y="313523"/>
                      <a:pt x="381795" y="313454"/>
                      <a:pt x="381795" y="313316"/>
                    </a:cubicBezTo>
                    <a:cubicBezTo>
                      <a:pt x="381795" y="313316"/>
                      <a:pt x="381795" y="313316"/>
                      <a:pt x="381795" y="313247"/>
                    </a:cubicBezTo>
                    <a:cubicBezTo>
                      <a:pt x="381726" y="312902"/>
                      <a:pt x="381657" y="312557"/>
                      <a:pt x="381588" y="312280"/>
                    </a:cubicBezTo>
                    <a:cubicBezTo>
                      <a:pt x="381588" y="312280"/>
                      <a:pt x="381588" y="312280"/>
                      <a:pt x="381588" y="312280"/>
                    </a:cubicBezTo>
                    <a:cubicBezTo>
                      <a:pt x="381588" y="312280"/>
                      <a:pt x="381588" y="312211"/>
                      <a:pt x="381588" y="312211"/>
                    </a:cubicBezTo>
                    <a:cubicBezTo>
                      <a:pt x="381588" y="312073"/>
                      <a:pt x="381519" y="312004"/>
                      <a:pt x="381519" y="311866"/>
                    </a:cubicBezTo>
                    <a:cubicBezTo>
                      <a:pt x="381450" y="311590"/>
                      <a:pt x="381381" y="311314"/>
                      <a:pt x="381312" y="311038"/>
                    </a:cubicBezTo>
                    <a:cubicBezTo>
                      <a:pt x="381312" y="310969"/>
                      <a:pt x="381243" y="310900"/>
                      <a:pt x="381243" y="310831"/>
                    </a:cubicBezTo>
                    <a:cubicBezTo>
                      <a:pt x="381243" y="310831"/>
                      <a:pt x="381243" y="310762"/>
                      <a:pt x="381243" y="310762"/>
                    </a:cubicBezTo>
                    <a:cubicBezTo>
                      <a:pt x="381243" y="310762"/>
                      <a:pt x="381243" y="310762"/>
                      <a:pt x="381243" y="310762"/>
                    </a:cubicBezTo>
                    <a:cubicBezTo>
                      <a:pt x="381174" y="310417"/>
                      <a:pt x="381105" y="310140"/>
                      <a:pt x="380967" y="309795"/>
                    </a:cubicBezTo>
                    <a:cubicBezTo>
                      <a:pt x="380967" y="309795"/>
                      <a:pt x="380967" y="309726"/>
                      <a:pt x="380967" y="309726"/>
                    </a:cubicBezTo>
                    <a:cubicBezTo>
                      <a:pt x="380967" y="309657"/>
                      <a:pt x="380898" y="309519"/>
                      <a:pt x="380898" y="309450"/>
                    </a:cubicBezTo>
                    <a:lnTo>
                      <a:pt x="380898" y="309381"/>
                    </a:lnTo>
                    <a:cubicBezTo>
                      <a:pt x="380829" y="309105"/>
                      <a:pt x="380760" y="308760"/>
                      <a:pt x="380622" y="308484"/>
                    </a:cubicBezTo>
                    <a:lnTo>
                      <a:pt x="380622" y="308484"/>
                    </a:lnTo>
                    <a:cubicBezTo>
                      <a:pt x="380484" y="308069"/>
                      <a:pt x="380415" y="307655"/>
                      <a:pt x="380277" y="307241"/>
                    </a:cubicBezTo>
                    <a:lnTo>
                      <a:pt x="380277" y="307241"/>
                    </a:lnTo>
                    <a:cubicBezTo>
                      <a:pt x="380139" y="306827"/>
                      <a:pt x="380000" y="306412"/>
                      <a:pt x="379862" y="305998"/>
                    </a:cubicBezTo>
                    <a:cubicBezTo>
                      <a:pt x="379862" y="305998"/>
                      <a:pt x="379862" y="305998"/>
                      <a:pt x="379862" y="305929"/>
                    </a:cubicBezTo>
                    <a:cubicBezTo>
                      <a:pt x="379724" y="305584"/>
                      <a:pt x="379655" y="305239"/>
                      <a:pt x="379517" y="304894"/>
                    </a:cubicBezTo>
                    <a:lnTo>
                      <a:pt x="379517" y="304825"/>
                    </a:lnTo>
                    <a:cubicBezTo>
                      <a:pt x="379517" y="304825"/>
                      <a:pt x="379517" y="304825"/>
                      <a:pt x="379517" y="304825"/>
                    </a:cubicBezTo>
                    <a:cubicBezTo>
                      <a:pt x="379517" y="304825"/>
                      <a:pt x="379517" y="304756"/>
                      <a:pt x="379517" y="304756"/>
                    </a:cubicBezTo>
                    <a:cubicBezTo>
                      <a:pt x="379517" y="304756"/>
                      <a:pt x="379517" y="304756"/>
                      <a:pt x="379517" y="304756"/>
                    </a:cubicBezTo>
                    <a:cubicBezTo>
                      <a:pt x="379517" y="304618"/>
                      <a:pt x="379448" y="304549"/>
                      <a:pt x="379379" y="304410"/>
                    </a:cubicBezTo>
                    <a:cubicBezTo>
                      <a:pt x="379379" y="304341"/>
                      <a:pt x="379379" y="304272"/>
                      <a:pt x="379310" y="304272"/>
                    </a:cubicBezTo>
                    <a:cubicBezTo>
                      <a:pt x="379310" y="304203"/>
                      <a:pt x="379241" y="304134"/>
                      <a:pt x="379241" y="304065"/>
                    </a:cubicBezTo>
                    <a:lnTo>
                      <a:pt x="379172" y="303927"/>
                    </a:lnTo>
                    <a:cubicBezTo>
                      <a:pt x="379103" y="303651"/>
                      <a:pt x="378965" y="303375"/>
                      <a:pt x="378896" y="303168"/>
                    </a:cubicBezTo>
                    <a:cubicBezTo>
                      <a:pt x="378896" y="303168"/>
                      <a:pt x="378896" y="303168"/>
                      <a:pt x="378896" y="303168"/>
                    </a:cubicBezTo>
                    <a:cubicBezTo>
                      <a:pt x="376756" y="296886"/>
                      <a:pt x="373994" y="290810"/>
                      <a:pt x="370681" y="285080"/>
                    </a:cubicBezTo>
                    <a:cubicBezTo>
                      <a:pt x="359013" y="264922"/>
                      <a:pt x="340995" y="249803"/>
                      <a:pt x="319939" y="241450"/>
                    </a:cubicBezTo>
                    <a:cubicBezTo>
                      <a:pt x="320422" y="240345"/>
                      <a:pt x="320975" y="239172"/>
                      <a:pt x="321527" y="238067"/>
                    </a:cubicBezTo>
                    <a:cubicBezTo>
                      <a:pt x="321596" y="238067"/>
                      <a:pt x="321734" y="238067"/>
                      <a:pt x="321803" y="238136"/>
                    </a:cubicBezTo>
                    <a:cubicBezTo>
                      <a:pt x="321803" y="238136"/>
                      <a:pt x="321803" y="238136"/>
                      <a:pt x="321803" y="238136"/>
                    </a:cubicBezTo>
                    <a:cubicBezTo>
                      <a:pt x="321803" y="238136"/>
                      <a:pt x="321803" y="238136"/>
                      <a:pt x="321803" y="238136"/>
                    </a:cubicBezTo>
                    <a:cubicBezTo>
                      <a:pt x="321941" y="238136"/>
                      <a:pt x="322079" y="238205"/>
                      <a:pt x="322217" y="238205"/>
                    </a:cubicBezTo>
                    <a:cubicBezTo>
                      <a:pt x="322494" y="238274"/>
                      <a:pt x="322770" y="238274"/>
                      <a:pt x="323115" y="238343"/>
                    </a:cubicBezTo>
                    <a:cubicBezTo>
                      <a:pt x="323253" y="238343"/>
                      <a:pt x="323322" y="238343"/>
                      <a:pt x="323460" y="238343"/>
                    </a:cubicBezTo>
                    <a:cubicBezTo>
                      <a:pt x="323805" y="238412"/>
                      <a:pt x="324081" y="238412"/>
                      <a:pt x="324427" y="238481"/>
                    </a:cubicBezTo>
                    <a:cubicBezTo>
                      <a:pt x="324427" y="238481"/>
                      <a:pt x="324427" y="238481"/>
                      <a:pt x="324496" y="238481"/>
                    </a:cubicBezTo>
                    <a:cubicBezTo>
                      <a:pt x="324496" y="238481"/>
                      <a:pt x="324496" y="238481"/>
                      <a:pt x="324496" y="238481"/>
                    </a:cubicBezTo>
                    <a:cubicBezTo>
                      <a:pt x="324634" y="238481"/>
                      <a:pt x="324772" y="238481"/>
                      <a:pt x="324910" y="238550"/>
                    </a:cubicBezTo>
                    <a:cubicBezTo>
                      <a:pt x="325186" y="238550"/>
                      <a:pt x="325531" y="238619"/>
                      <a:pt x="325807" y="238619"/>
                    </a:cubicBezTo>
                    <a:cubicBezTo>
                      <a:pt x="325807" y="238619"/>
                      <a:pt x="325807" y="238619"/>
                      <a:pt x="325807" y="238619"/>
                    </a:cubicBezTo>
                    <a:cubicBezTo>
                      <a:pt x="325945" y="238619"/>
                      <a:pt x="326083" y="238619"/>
                      <a:pt x="326291" y="238688"/>
                    </a:cubicBezTo>
                    <a:cubicBezTo>
                      <a:pt x="326567" y="238688"/>
                      <a:pt x="326912" y="238757"/>
                      <a:pt x="327188" y="238757"/>
                    </a:cubicBezTo>
                    <a:lnTo>
                      <a:pt x="327188" y="238757"/>
                    </a:lnTo>
                    <a:cubicBezTo>
                      <a:pt x="327602" y="238826"/>
                      <a:pt x="328085" y="238826"/>
                      <a:pt x="328500" y="238826"/>
                    </a:cubicBezTo>
                    <a:cubicBezTo>
                      <a:pt x="328500" y="238826"/>
                      <a:pt x="328500" y="238826"/>
                      <a:pt x="328500" y="238826"/>
                    </a:cubicBezTo>
                    <a:cubicBezTo>
                      <a:pt x="328569" y="238826"/>
                      <a:pt x="328569" y="238826"/>
                      <a:pt x="328638" y="238826"/>
                    </a:cubicBezTo>
                    <a:cubicBezTo>
                      <a:pt x="329052" y="238826"/>
                      <a:pt x="329466" y="238895"/>
                      <a:pt x="329811" y="238895"/>
                    </a:cubicBezTo>
                    <a:cubicBezTo>
                      <a:pt x="329811" y="238895"/>
                      <a:pt x="329811" y="238895"/>
                      <a:pt x="329811" y="238895"/>
                    </a:cubicBezTo>
                    <a:cubicBezTo>
                      <a:pt x="330226" y="238895"/>
                      <a:pt x="330709" y="238964"/>
                      <a:pt x="331123" y="238964"/>
                    </a:cubicBezTo>
                    <a:cubicBezTo>
                      <a:pt x="331123" y="238964"/>
                      <a:pt x="331123" y="238964"/>
                      <a:pt x="331123" y="238964"/>
                    </a:cubicBezTo>
                    <a:cubicBezTo>
                      <a:pt x="331261" y="238964"/>
                      <a:pt x="331399" y="238964"/>
                      <a:pt x="331606" y="238964"/>
                    </a:cubicBezTo>
                    <a:cubicBezTo>
                      <a:pt x="331882" y="238964"/>
                      <a:pt x="332159" y="238964"/>
                      <a:pt x="332504" y="238964"/>
                    </a:cubicBezTo>
                    <a:cubicBezTo>
                      <a:pt x="332504" y="238964"/>
                      <a:pt x="332573" y="238964"/>
                      <a:pt x="332573" y="238964"/>
                    </a:cubicBezTo>
                    <a:cubicBezTo>
                      <a:pt x="332987" y="238964"/>
                      <a:pt x="333401" y="238964"/>
                      <a:pt x="333815" y="238964"/>
                    </a:cubicBezTo>
                    <a:cubicBezTo>
                      <a:pt x="333884" y="238964"/>
                      <a:pt x="333954" y="238964"/>
                      <a:pt x="334092" y="238964"/>
                    </a:cubicBezTo>
                    <a:lnTo>
                      <a:pt x="334092" y="238964"/>
                    </a:lnTo>
                    <a:cubicBezTo>
                      <a:pt x="334437" y="238964"/>
                      <a:pt x="334782" y="238964"/>
                      <a:pt x="335127" y="238964"/>
                    </a:cubicBezTo>
                    <a:cubicBezTo>
                      <a:pt x="335127" y="238964"/>
                      <a:pt x="335196" y="238964"/>
                      <a:pt x="335196" y="238964"/>
                    </a:cubicBezTo>
                    <a:cubicBezTo>
                      <a:pt x="335334" y="238964"/>
                      <a:pt x="335403" y="238964"/>
                      <a:pt x="335541" y="238964"/>
                    </a:cubicBezTo>
                    <a:cubicBezTo>
                      <a:pt x="335610" y="238964"/>
                      <a:pt x="335679" y="238964"/>
                      <a:pt x="335748" y="238964"/>
                    </a:cubicBezTo>
                    <a:cubicBezTo>
                      <a:pt x="335817" y="238964"/>
                      <a:pt x="335887" y="238964"/>
                      <a:pt x="335887" y="238964"/>
                    </a:cubicBezTo>
                    <a:cubicBezTo>
                      <a:pt x="336094" y="238964"/>
                      <a:pt x="336232" y="238964"/>
                      <a:pt x="336439" y="238964"/>
                    </a:cubicBezTo>
                    <a:cubicBezTo>
                      <a:pt x="336508" y="238964"/>
                      <a:pt x="336508" y="238964"/>
                      <a:pt x="336577" y="238964"/>
                    </a:cubicBezTo>
                    <a:cubicBezTo>
                      <a:pt x="336715" y="238964"/>
                      <a:pt x="336784" y="238964"/>
                      <a:pt x="336922" y="238964"/>
                    </a:cubicBezTo>
                    <a:cubicBezTo>
                      <a:pt x="337612" y="238964"/>
                      <a:pt x="338234" y="238964"/>
                      <a:pt x="338924" y="238895"/>
                    </a:cubicBezTo>
                    <a:cubicBezTo>
                      <a:pt x="339131" y="238895"/>
                      <a:pt x="339407" y="238895"/>
                      <a:pt x="339614" y="238895"/>
                    </a:cubicBezTo>
                    <a:cubicBezTo>
                      <a:pt x="339614" y="238895"/>
                      <a:pt x="339614" y="238895"/>
                      <a:pt x="339614" y="238895"/>
                    </a:cubicBezTo>
                    <a:cubicBezTo>
                      <a:pt x="339822" y="238895"/>
                      <a:pt x="340029" y="238895"/>
                      <a:pt x="340236" y="238895"/>
                    </a:cubicBezTo>
                    <a:lnTo>
                      <a:pt x="340305" y="238895"/>
                    </a:lnTo>
                    <a:cubicBezTo>
                      <a:pt x="340374" y="238895"/>
                      <a:pt x="340512" y="238895"/>
                      <a:pt x="340581" y="238895"/>
                    </a:cubicBezTo>
                    <a:cubicBezTo>
                      <a:pt x="340581" y="238895"/>
                      <a:pt x="340581" y="238895"/>
                      <a:pt x="340581" y="238895"/>
                    </a:cubicBezTo>
                    <a:cubicBezTo>
                      <a:pt x="340995" y="238895"/>
                      <a:pt x="341409" y="238826"/>
                      <a:pt x="341824" y="238826"/>
                    </a:cubicBezTo>
                    <a:cubicBezTo>
                      <a:pt x="341824" y="238826"/>
                      <a:pt x="341893" y="238826"/>
                      <a:pt x="341893" y="238826"/>
                    </a:cubicBezTo>
                    <a:cubicBezTo>
                      <a:pt x="341893" y="238826"/>
                      <a:pt x="341893" y="238826"/>
                      <a:pt x="341962" y="238826"/>
                    </a:cubicBezTo>
                    <a:cubicBezTo>
                      <a:pt x="342307" y="238826"/>
                      <a:pt x="342652" y="238757"/>
                      <a:pt x="342997" y="238757"/>
                    </a:cubicBezTo>
                    <a:cubicBezTo>
                      <a:pt x="342997" y="238757"/>
                      <a:pt x="342997" y="238757"/>
                      <a:pt x="343066" y="238757"/>
                    </a:cubicBezTo>
                    <a:cubicBezTo>
                      <a:pt x="343135" y="238757"/>
                      <a:pt x="343204" y="238757"/>
                      <a:pt x="343273" y="238757"/>
                    </a:cubicBezTo>
                    <a:cubicBezTo>
                      <a:pt x="343273" y="238757"/>
                      <a:pt x="343342" y="238757"/>
                      <a:pt x="343342" y="238757"/>
                    </a:cubicBezTo>
                    <a:cubicBezTo>
                      <a:pt x="343757" y="238757"/>
                      <a:pt x="344171" y="238688"/>
                      <a:pt x="344585" y="238688"/>
                    </a:cubicBezTo>
                    <a:lnTo>
                      <a:pt x="344654" y="238688"/>
                    </a:lnTo>
                    <a:cubicBezTo>
                      <a:pt x="344723" y="238688"/>
                      <a:pt x="344861" y="238688"/>
                      <a:pt x="344930" y="238688"/>
                    </a:cubicBezTo>
                    <a:cubicBezTo>
                      <a:pt x="344930" y="238688"/>
                      <a:pt x="344930" y="238688"/>
                      <a:pt x="344930" y="238688"/>
                    </a:cubicBezTo>
                    <a:cubicBezTo>
                      <a:pt x="345275" y="238688"/>
                      <a:pt x="345621" y="238619"/>
                      <a:pt x="345897" y="238619"/>
                    </a:cubicBezTo>
                    <a:cubicBezTo>
                      <a:pt x="346035" y="238619"/>
                      <a:pt x="346104" y="238619"/>
                      <a:pt x="346242" y="238619"/>
                    </a:cubicBezTo>
                    <a:cubicBezTo>
                      <a:pt x="346242" y="238619"/>
                      <a:pt x="346242" y="238619"/>
                      <a:pt x="346311" y="238619"/>
                    </a:cubicBezTo>
                    <a:cubicBezTo>
                      <a:pt x="346656" y="238550"/>
                      <a:pt x="347001" y="238550"/>
                      <a:pt x="347277" y="238481"/>
                    </a:cubicBezTo>
                    <a:cubicBezTo>
                      <a:pt x="347415" y="238481"/>
                      <a:pt x="347485" y="238481"/>
                      <a:pt x="347623" y="238412"/>
                    </a:cubicBezTo>
                    <a:cubicBezTo>
                      <a:pt x="347692" y="238412"/>
                      <a:pt x="347761" y="238412"/>
                      <a:pt x="347830" y="238412"/>
                    </a:cubicBezTo>
                    <a:cubicBezTo>
                      <a:pt x="347830" y="238412"/>
                      <a:pt x="347830" y="238412"/>
                      <a:pt x="347830" y="238412"/>
                    </a:cubicBezTo>
                    <a:lnTo>
                      <a:pt x="347899" y="238412"/>
                    </a:lnTo>
                    <a:cubicBezTo>
                      <a:pt x="348244" y="238343"/>
                      <a:pt x="348589" y="238343"/>
                      <a:pt x="348934" y="238274"/>
                    </a:cubicBezTo>
                    <a:cubicBezTo>
                      <a:pt x="348934" y="238274"/>
                      <a:pt x="348934" y="238274"/>
                      <a:pt x="349003" y="238274"/>
                    </a:cubicBezTo>
                    <a:cubicBezTo>
                      <a:pt x="349349" y="238205"/>
                      <a:pt x="349694" y="238205"/>
                      <a:pt x="350039" y="238136"/>
                    </a:cubicBezTo>
                    <a:cubicBezTo>
                      <a:pt x="350039" y="238136"/>
                      <a:pt x="350108" y="238136"/>
                      <a:pt x="350108" y="238136"/>
                    </a:cubicBezTo>
                    <a:cubicBezTo>
                      <a:pt x="350177" y="238136"/>
                      <a:pt x="350315" y="238136"/>
                      <a:pt x="350384" y="238067"/>
                    </a:cubicBezTo>
                    <a:lnTo>
                      <a:pt x="350453" y="238067"/>
                    </a:lnTo>
                    <a:cubicBezTo>
                      <a:pt x="352110" y="237860"/>
                      <a:pt x="353767" y="237515"/>
                      <a:pt x="355355" y="237239"/>
                    </a:cubicBezTo>
                    <a:cubicBezTo>
                      <a:pt x="355355" y="237239"/>
                      <a:pt x="355355" y="237239"/>
                      <a:pt x="355355" y="237239"/>
                    </a:cubicBezTo>
                    <a:lnTo>
                      <a:pt x="355562" y="237170"/>
                    </a:lnTo>
                    <a:cubicBezTo>
                      <a:pt x="355907" y="237100"/>
                      <a:pt x="356252" y="237031"/>
                      <a:pt x="356597" y="236962"/>
                    </a:cubicBezTo>
                    <a:lnTo>
                      <a:pt x="356666" y="236962"/>
                    </a:lnTo>
                    <a:cubicBezTo>
                      <a:pt x="356735" y="236962"/>
                      <a:pt x="356873" y="236893"/>
                      <a:pt x="356942" y="236893"/>
                    </a:cubicBezTo>
                    <a:cubicBezTo>
                      <a:pt x="356942" y="236893"/>
                      <a:pt x="356942" y="236893"/>
                      <a:pt x="356942" y="236893"/>
                    </a:cubicBezTo>
                    <a:cubicBezTo>
                      <a:pt x="357288" y="236824"/>
                      <a:pt x="357633" y="236755"/>
                      <a:pt x="357909" y="236686"/>
                    </a:cubicBezTo>
                    <a:cubicBezTo>
                      <a:pt x="357909" y="236686"/>
                      <a:pt x="357909" y="236686"/>
                      <a:pt x="357978" y="236686"/>
                    </a:cubicBezTo>
                    <a:cubicBezTo>
                      <a:pt x="358116" y="236686"/>
                      <a:pt x="358185" y="236617"/>
                      <a:pt x="358323" y="236617"/>
                    </a:cubicBezTo>
                    <a:cubicBezTo>
                      <a:pt x="358668" y="236548"/>
                      <a:pt x="358945" y="236479"/>
                      <a:pt x="359290" y="236410"/>
                    </a:cubicBezTo>
                    <a:cubicBezTo>
                      <a:pt x="359359" y="236410"/>
                      <a:pt x="359497" y="236341"/>
                      <a:pt x="359566" y="236341"/>
                    </a:cubicBezTo>
                    <a:lnTo>
                      <a:pt x="359566" y="236341"/>
                    </a:lnTo>
                    <a:cubicBezTo>
                      <a:pt x="359911" y="236272"/>
                      <a:pt x="360187" y="236203"/>
                      <a:pt x="360532" y="236134"/>
                    </a:cubicBezTo>
                    <a:cubicBezTo>
                      <a:pt x="360532" y="236134"/>
                      <a:pt x="360532" y="236134"/>
                      <a:pt x="360532" y="236134"/>
                    </a:cubicBezTo>
                    <a:cubicBezTo>
                      <a:pt x="360670" y="236134"/>
                      <a:pt x="360739" y="236065"/>
                      <a:pt x="360877" y="236065"/>
                    </a:cubicBezTo>
                    <a:cubicBezTo>
                      <a:pt x="360877" y="236065"/>
                      <a:pt x="360877" y="236065"/>
                      <a:pt x="360877" y="236065"/>
                    </a:cubicBezTo>
                    <a:cubicBezTo>
                      <a:pt x="361223" y="235996"/>
                      <a:pt x="361499" y="235858"/>
                      <a:pt x="361844" y="235789"/>
                    </a:cubicBezTo>
                    <a:cubicBezTo>
                      <a:pt x="361844" y="235789"/>
                      <a:pt x="361844" y="235789"/>
                      <a:pt x="361844" y="235789"/>
                    </a:cubicBezTo>
                    <a:cubicBezTo>
                      <a:pt x="361982" y="235789"/>
                      <a:pt x="362051" y="235720"/>
                      <a:pt x="362189" y="235720"/>
                    </a:cubicBezTo>
                    <a:cubicBezTo>
                      <a:pt x="362189" y="235720"/>
                      <a:pt x="362189" y="235720"/>
                      <a:pt x="362189" y="235720"/>
                    </a:cubicBezTo>
                    <a:cubicBezTo>
                      <a:pt x="362534" y="235651"/>
                      <a:pt x="362810" y="235582"/>
                      <a:pt x="363156" y="235444"/>
                    </a:cubicBezTo>
                    <a:lnTo>
                      <a:pt x="363156" y="235444"/>
                    </a:lnTo>
                    <a:cubicBezTo>
                      <a:pt x="363570" y="235306"/>
                      <a:pt x="363984" y="235237"/>
                      <a:pt x="364398" y="235098"/>
                    </a:cubicBezTo>
                    <a:lnTo>
                      <a:pt x="364329" y="235098"/>
                    </a:lnTo>
                    <a:cubicBezTo>
                      <a:pt x="364467" y="235098"/>
                      <a:pt x="364536" y="235029"/>
                      <a:pt x="364674" y="235029"/>
                    </a:cubicBezTo>
                    <a:cubicBezTo>
                      <a:pt x="364674" y="235029"/>
                      <a:pt x="364743" y="235029"/>
                      <a:pt x="364743" y="235029"/>
                    </a:cubicBezTo>
                    <a:cubicBezTo>
                      <a:pt x="365089" y="234960"/>
                      <a:pt x="365365" y="234822"/>
                      <a:pt x="365710" y="234753"/>
                    </a:cubicBezTo>
                    <a:lnTo>
                      <a:pt x="365779" y="234753"/>
                    </a:lnTo>
                    <a:cubicBezTo>
                      <a:pt x="365848" y="234753"/>
                      <a:pt x="365986" y="234684"/>
                      <a:pt x="366055" y="234684"/>
                    </a:cubicBezTo>
                    <a:cubicBezTo>
                      <a:pt x="366055" y="234684"/>
                      <a:pt x="366124" y="234684"/>
                      <a:pt x="366124" y="234684"/>
                    </a:cubicBezTo>
                    <a:cubicBezTo>
                      <a:pt x="366400" y="234615"/>
                      <a:pt x="366746" y="234477"/>
                      <a:pt x="367022" y="234408"/>
                    </a:cubicBezTo>
                    <a:lnTo>
                      <a:pt x="367091" y="234408"/>
                    </a:lnTo>
                    <a:cubicBezTo>
                      <a:pt x="367160" y="234408"/>
                      <a:pt x="367298" y="234339"/>
                      <a:pt x="367367" y="234339"/>
                    </a:cubicBezTo>
                    <a:cubicBezTo>
                      <a:pt x="367367" y="234339"/>
                      <a:pt x="367367" y="234339"/>
                      <a:pt x="367367" y="234339"/>
                    </a:cubicBezTo>
                    <a:cubicBezTo>
                      <a:pt x="367712" y="234270"/>
                      <a:pt x="367988" y="234132"/>
                      <a:pt x="368333" y="233994"/>
                    </a:cubicBezTo>
                    <a:cubicBezTo>
                      <a:pt x="368471" y="233925"/>
                      <a:pt x="368540" y="233925"/>
                      <a:pt x="368679" y="233856"/>
                    </a:cubicBezTo>
                    <a:cubicBezTo>
                      <a:pt x="368679" y="233856"/>
                      <a:pt x="368679" y="233856"/>
                      <a:pt x="368748" y="233856"/>
                    </a:cubicBezTo>
                    <a:cubicBezTo>
                      <a:pt x="369093" y="233718"/>
                      <a:pt x="369369" y="233649"/>
                      <a:pt x="369714" y="233511"/>
                    </a:cubicBezTo>
                    <a:cubicBezTo>
                      <a:pt x="369714" y="233511"/>
                      <a:pt x="369714" y="233511"/>
                      <a:pt x="369783" y="233511"/>
                    </a:cubicBezTo>
                    <a:cubicBezTo>
                      <a:pt x="369921" y="233442"/>
                      <a:pt x="369990" y="233442"/>
                      <a:pt x="370128" y="233373"/>
                    </a:cubicBezTo>
                    <a:lnTo>
                      <a:pt x="370059" y="233373"/>
                    </a:lnTo>
                    <a:cubicBezTo>
                      <a:pt x="370404" y="233235"/>
                      <a:pt x="370681" y="233165"/>
                      <a:pt x="371026" y="233027"/>
                    </a:cubicBezTo>
                    <a:cubicBezTo>
                      <a:pt x="371026" y="233027"/>
                      <a:pt x="371095" y="233027"/>
                      <a:pt x="371095" y="233027"/>
                    </a:cubicBezTo>
                    <a:cubicBezTo>
                      <a:pt x="371164" y="233027"/>
                      <a:pt x="371233" y="232958"/>
                      <a:pt x="371302" y="232958"/>
                    </a:cubicBezTo>
                    <a:lnTo>
                      <a:pt x="371371" y="232958"/>
                    </a:lnTo>
                    <a:cubicBezTo>
                      <a:pt x="372061" y="232682"/>
                      <a:pt x="372752" y="232406"/>
                      <a:pt x="373442" y="232130"/>
                    </a:cubicBezTo>
                    <a:lnTo>
                      <a:pt x="373511" y="232130"/>
                    </a:lnTo>
                    <a:cubicBezTo>
                      <a:pt x="373580" y="232061"/>
                      <a:pt x="373718" y="232061"/>
                      <a:pt x="373787" y="231992"/>
                    </a:cubicBezTo>
                    <a:cubicBezTo>
                      <a:pt x="373787" y="231992"/>
                      <a:pt x="373787" y="231992"/>
                      <a:pt x="373856" y="231992"/>
                    </a:cubicBezTo>
                    <a:cubicBezTo>
                      <a:pt x="374547" y="231716"/>
                      <a:pt x="375306" y="231371"/>
                      <a:pt x="375996" y="231094"/>
                    </a:cubicBezTo>
                    <a:lnTo>
                      <a:pt x="375996" y="231094"/>
                    </a:lnTo>
                    <a:cubicBezTo>
                      <a:pt x="376065" y="231025"/>
                      <a:pt x="376203" y="231025"/>
                      <a:pt x="376272" y="230956"/>
                    </a:cubicBezTo>
                    <a:cubicBezTo>
                      <a:pt x="376272" y="230956"/>
                      <a:pt x="376272" y="230956"/>
                      <a:pt x="376272" y="230956"/>
                    </a:cubicBezTo>
                    <a:cubicBezTo>
                      <a:pt x="376549" y="230818"/>
                      <a:pt x="376894" y="230680"/>
                      <a:pt x="377170" y="230542"/>
                    </a:cubicBezTo>
                    <a:cubicBezTo>
                      <a:pt x="377170" y="230542"/>
                      <a:pt x="377239" y="230542"/>
                      <a:pt x="377239" y="230542"/>
                    </a:cubicBezTo>
                    <a:cubicBezTo>
                      <a:pt x="377308" y="230542"/>
                      <a:pt x="377377" y="230473"/>
                      <a:pt x="377446" y="230473"/>
                    </a:cubicBezTo>
                    <a:lnTo>
                      <a:pt x="377515" y="230404"/>
                    </a:lnTo>
                    <a:cubicBezTo>
                      <a:pt x="377791" y="230266"/>
                      <a:pt x="378067" y="230128"/>
                      <a:pt x="378344" y="230059"/>
                    </a:cubicBezTo>
                    <a:cubicBezTo>
                      <a:pt x="378344" y="230059"/>
                      <a:pt x="378413" y="230059"/>
                      <a:pt x="378413" y="229990"/>
                    </a:cubicBezTo>
                    <a:cubicBezTo>
                      <a:pt x="378482" y="229921"/>
                      <a:pt x="378551" y="229921"/>
                      <a:pt x="378620" y="229852"/>
                    </a:cubicBezTo>
                    <a:lnTo>
                      <a:pt x="378689" y="229783"/>
                    </a:lnTo>
                    <a:cubicBezTo>
                      <a:pt x="379379" y="229438"/>
                      <a:pt x="380069" y="229161"/>
                      <a:pt x="380760" y="228816"/>
                    </a:cubicBezTo>
                    <a:cubicBezTo>
                      <a:pt x="380760" y="228816"/>
                      <a:pt x="380760" y="228816"/>
                      <a:pt x="380829" y="228816"/>
                    </a:cubicBezTo>
                    <a:cubicBezTo>
                      <a:pt x="381312" y="228540"/>
                      <a:pt x="381795" y="228333"/>
                      <a:pt x="382279" y="228057"/>
                    </a:cubicBezTo>
                    <a:lnTo>
                      <a:pt x="382279" y="228057"/>
                    </a:lnTo>
                    <a:cubicBezTo>
                      <a:pt x="382555" y="227919"/>
                      <a:pt x="382831" y="227781"/>
                      <a:pt x="383107" y="227643"/>
                    </a:cubicBezTo>
                    <a:lnTo>
                      <a:pt x="383107" y="227643"/>
                    </a:lnTo>
                    <a:cubicBezTo>
                      <a:pt x="383176" y="227574"/>
                      <a:pt x="383314" y="227574"/>
                      <a:pt x="383383" y="227505"/>
                    </a:cubicBezTo>
                    <a:cubicBezTo>
                      <a:pt x="383659" y="227366"/>
                      <a:pt x="384004" y="227159"/>
                      <a:pt x="384281" y="227021"/>
                    </a:cubicBezTo>
                    <a:cubicBezTo>
                      <a:pt x="384281" y="227021"/>
                      <a:pt x="384350" y="227021"/>
                      <a:pt x="384350" y="226952"/>
                    </a:cubicBezTo>
                    <a:cubicBezTo>
                      <a:pt x="384419" y="226883"/>
                      <a:pt x="384488" y="226883"/>
                      <a:pt x="384626" y="226814"/>
                    </a:cubicBezTo>
                    <a:lnTo>
                      <a:pt x="384695" y="226814"/>
                    </a:lnTo>
                    <a:cubicBezTo>
                      <a:pt x="385385" y="226469"/>
                      <a:pt x="386007" y="226055"/>
                      <a:pt x="386628" y="225710"/>
                    </a:cubicBezTo>
                    <a:lnTo>
                      <a:pt x="386697" y="225710"/>
                    </a:lnTo>
                    <a:cubicBezTo>
                      <a:pt x="386766" y="225641"/>
                      <a:pt x="386835" y="225641"/>
                      <a:pt x="386973" y="225572"/>
                    </a:cubicBezTo>
                    <a:cubicBezTo>
                      <a:pt x="387042" y="225502"/>
                      <a:pt x="387180" y="225433"/>
                      <a:pt x="387249" y="225433"/>
                    </a:cubicBezTo>
                    <a:cubicBezTo>
                      <a:pt x="387318" y="225433"/>
                      <a:pt x="387318" y="225364"/>
                      <a:pt x="387387" y="225364"/>
                    </a:cubicBezTo>
                    <a:cubicBezTo>
                      <a:pt x="387663" y="225226"/>
                      <a:pt x="387870" y="225088"/>
                      <a:pt x="388147" y="224950"/>
                    </a:cubicBezTo>
                    <a:cubicBezTo>
                      <a:pt x="388147" y="224950"/>
                      <a:pt x="388216" y="224950"/>
                      <a:pt x="388216" y="224881"/>
                    </a:cubicBezTo>
                    <a:cubicBezTo>
                      <a:pt x="388285" y="224881"/>
                      <a:pt x="388354" y="224812"/>
                      <a:pt x="388354" y="224812"/>
                    </a:cubicBezTo>
                    <a:cubicBezTo>
                      <a:pt x="388423" y="224743"/>
                      <a:pt x="388492" y="224743"/>
                      <a:pt x="388561" y="224674"/>
                    </a:cubicBezTo>
                    <a:cubicBezTo>
                      <a:pt x="389803" y="223915"/>
                      <a:pt x="391046" y="223155"/>
                      <a:pt x="392289" y="222327"/>
                    </a:cubicBezTo>
                    <a:lnTo>
                      <a:pt x="392151" y="222396"/>
                    </a:lnTo>
                    <a:cubicBezTo>
                      <a:pt x="392289" y="222327"/>
                      <a:pt x="392427" y="222258"/>
                      <a:pt x="392496" y="222120"/>
                    </a:cubicBezTo>
                    <a:cubicBezTo>
                      <a:pt x="392496" y="222120"/>
                      <a:pt x="392565" y="222051"/>
                      <a:pt x="392565" y="222051"/>
                    </a:cubicBezTo>
                    <a:cubicBezTo>
                      <a:pt x="392634" y="221982"/>
                      <a:pt x="392772" y="221913"/>
                      <a:pt x="392841" y="221844"/>
                    </a:cubicBezTo>
                    <a:cubicBezTo>
                      <a:pt x="392841" y="221844"/>
                      <a:pt x="392841" y="221844"/>
                      <a:pt x="392910" y="221844"/>
                    </a:cubicBezTo>
                    <a:cubicBezTo>
                      <a:pt x="393186" y="221636"/>
                      <a:pt x="393393" y="221498"/>
                      <a:pt x="393670" y="221291"/>
                    </a:cubicBezTo>
                    <a:cubicBezTo>
                      <a:pt x="393670" y="221291"/>
                      <a:pt x="393670" y="221291"/>
                      <a:pt x="393670" y="221291"/>
                    </a:cubicBezTo>
                    <a:cubicBezTo>
                      <a:pt x="393739" y="221291"/>
                      <a:pt x="393739" y="221222"/>
                      <a:pt x="393808" y="221222"/>
                    </a:cubicBezTo>
                    <a:cubicBezTo>
                      <a:pt x="393877" y="221153"/>
                      <a:pt x="394015" y="221084"/>
                      <a:pt x="394084" y="221015"/>
                    </a:cubicBezTo>
                    <a:cubicBezTo>
                      <a:pt x="394291" y="220877"/>
                      <a:pt x="394567" y="220670"/>
                      <a:pt x="394774" y="220532"/>
                    </a:cubicBezTo>
                    <a:cubicBezTo>
                      <a:pt x="394774" y="220532"/>
                      <a:pt x="394774" y="220532"/>
                      <a:pt x="394774" y="220532"/>
                    </a:cubicBezTo>
                    <a:cubicBezTo>
                      <a:pt x="394843" y="220463"/>
                      <a:pt x="394912" y="220394"/>
                      <a:pt x="394981" y="220394"/>
                    </a:cubicBezTo>
                    <a:cubicBezTo>
                      <a:pt x="395050" y="220325"/>
                      <a:pt x="395050" y="220325"/>
                      <a:pt x="395119" y="220256"/>
                    </a:cubicBezTo>
                    <a:cubicBezTo>
                      <a:pt x="395326" y="220118"/>
                      <a:pt x="395603" y="219911"/>
                      <a:pt x="395810" y="219773"/>
                    </a:cubicBezTo>
                    <a:cubicBezTo>
                      <a:pt x="395810" y="219773"/>
                      <a:pt x="395810" y="219773"/>
                      <a:pt x="395810" y="219773"/>
                    </a:cubicBezTo>
                    <a:cubicBezTo>
                      <a:pt x="395810" y="219773"/>
                      <a:pt x="395879" y="219703"/>
                      <a:pt x="395879" y="219703"/>
                    </a:cubicBezTo>
                    <a:cubicBezTo>
                      <a:pt x="395948" y="219634"/>
                      <a:pt x="396017" y="219634"/>
                      <a:pt x="396017" y="219565"/>
                    </a:cubicBezTo>
                    <a:lnTo>
                      <a:pt x="396017" y="219565"/>
                    </a:lnTo>
                    <a:cubicBezTo>
                      <a:pt x="396983" y="218875"/>
                      <a:pt x="397950" y="218116"/>
                      <a:pt x="398916" y="217356"/>
                    </a:cubicBezTo>
                    <a:lnTo>
                      <a:pt x="398916" y="217356"/>
                    </a:lnTo>
                    <a:cubicBezTo>
                      <a:pt x="399261" y="217080"/>
                      <a:pt x="399607" y="216804"/>
                      <a:pt x="399952" y="216528"/>
                    </a:cubicBezTo>
                    <a:cubicBezTo>
                      <a:pt x="399952" y="216528"/>
                      <a:pt x="400021" y="216459"/>
                      <a:pt x="400021" y="216459"/>
                    </a:cubicBezTo>
                    <a:cubicBezTo>
                      <a:pt x="400090" y="216390"/>
                      <a:pt x="400090" y="216390"/>
                      <a:pt x="400159" y="216321"/>
                    </a:cubicBezTo>
                    <a:cubicBezTo>
                      <a:pt x="400228" y="216252"/>
                      <a:pt x="400228" y="216252"/>
                      <a:pt x="400297" y="216183"/>
                    </a:cubicBezTo>
                    <a:cubicBezTo>
                      <a:pt x="400504" y="215976"/>
                      <a:pt x="400711" y="215837"/>
                      <a:pt x="400987" y="215630"/>
                    </a:cubicBezTo>
                    <a:cubicBezTo>
                      <a:pt x="400987" y="215630"/>
                      <a:pt x="401056" y="215561"/>
                      <a:pt x="401056" y="215561"/>
                    </a:cubicBezTo>
                    <a:cubicBezTo>
                      <a:pt x="401056" y="215561"/>
                      <a:pt x="401125" y="215492"/>
                      <a:pt x="401125" y="215492"/>
                    </a:cubicBezTo>
                    <a:cubicBezTo>
                      <a:pt x="401401" y="215216"/>
                      <a:pt x="401678" y="215009"/>
                      <a:pt x="402023" y="214733"/>
                    </a:cubicBezTo>
                    <a:cubicBezTo>
                      <a:pt x="402023" y="214733"/>
                      <a:pt x="402023" y="214733"/>
                      <a:pt x="402023" y="214733"/>
                    </a:cubicBezTo>
                    <a:lnTo>
                      <a:pt x="402023" y="214733"/>
                    </a:lnTo>
                    <a:cubicBezTo>
                      <a:pt x="402368" y="214457"/>
                      <a:pt x="402713" y="214181"/>
                      <a:pt x="402989" y="213904"/>
                    </a:cubicBezTo>
                    <a:lnTo>
                      <a:pt x="402989" y="213904"/>
                    </a:lnTo>
                    <a:cubicBezTo>
                      <a:pt x="403680" y="213283"/>
                      <a:pt x="404301" y="212731"/>
                      <a:pt x="404991" y="212110"/>
                    </a:cubicBezTo>
                    <a:cubicBezTo>
                      <a:pt x="404991" y="212110"/>
                      <a:pt x="404991" y="212110"/>
                      <a:pt x="405060" y="212041"/>
                    </a:cubicBezTo>
                    <a:cubicBezTo>
                      <a:pt x="405406" y="211764"/>
                      <a:pt x="405682" y="211419"/>
                      <a:pt x="406027" y="211143"/>
                    </a:cubicBezTo>
                    <a:cubicBezTo>
                      <a:pt x="406372" y="210867"/>
                      <a:pt x="406648" y="210522"/>
                      <a:pt x="406993" y="210246"/>
                    </a:cubicBezTo>
                    <a:lnTo>
                      <a:pt x="406993" y="210177"/>
                    </a:lnTo>
                    <a:cubicBezTo>
                      <a:pt x="407270" y="209900"/>
                      <a:pt x="407546" y="209624"/>
                      <a:pt x="407891" y="209279"/>
                    </a:cubicBezTo>
                    <a:lnTo>
                      <a:pt x="407891" y="209279"/>
                    </a:lnTo>
                    <a:cubicBezTo>
                      <a:pt x="407891" y="209279"/>
                      <a:pt x="407891" y="209279"/>
                      <a:pt x="407960" y="209210"/>
                    </a:cubicBezTo>
                    <a:cubicBezTo>
                      <a:pt x="408305" y="208865"/>
                      <a:pt x="408581" y="208589"/>
                      <a:pt x="408926" y="208244"/>
                    </a:cubicBezTo>
                    <a:cubicBezTo>
                      <a:pt x="409203" y="207898"/>
                      <a:pt x="409548" y="207622"/>
                      <a:pt x="409824" y="207277"/>
                    </a:cubicBezTo>
                    <a:cubicBezTo>
                      <a:pt x="409824" y="207277"/>
                      <a:pt x="409824" y="207277"/>
                      <a:pt x="409824" y="207277"/>
                    </a:cubicBezTo>
                    <a:cubicBezTo>
                      <a:pt x="409824" y="207277"/>
                      <a:pt x="409824" y="207277"/>
                      <a:pt x="409824" y="207277"/>
                    </a:cubicBezTo>
                    <a:cubicBezTo>
                      <a:pt x="410031" y="207001"/>
                      <a:pt x="410307" y="206794"/>
                      <a:pt x="410514" y="206518"/>
                    </a:cubicBezTo>
                    <a:cubicBezTo>
                      <a:pt x="410514" y="206518"/>
                      <a:pt x="410514" y="206518"/>
                      <a:pt x="410514" y="206518"/>
                    </a:cubicBezTo>
                    <a:cubicBezTo>
                      <a:pt x="410583" y="206449"/>
                      <a:pt x="410652" y="206380"/>
                      <a:pt x="410721" y="206311"/>
                    </a:cubicBezTo>
                    <a:cubicBezTo>
                      <a:pt x="410721" y="206311"/>
                      <a:pt x="410721" y="206311"/>
                      <a:pt x="410721" y="206311"/>
                    </a:cubicBezTo>
                    <a:cubicBezTo>
                      <a:pt x="410928" y="206103"/>
                      <a:pt x="411136" y="205827"/>
                      <a:pt x="411343" y="205620"/>
                    </a:cubicBezTo>
                    <a:cubicBezTo>
                      <a:pt x="411412" y="205551"/>
                      <a:pt x="411550" y="205413"/>
                      <a:pt x="411619" y="205344"/>
                    </a:cubicBezTo>
                    <a:cubicBezTo>
                      <a:pt x="411619" y="205344"/>
                      <a:pt x="411619" y="205344"/>
                      <a:pt x="411619" y="205344"/>
                    </a:cubicBezTo>
                    <a:cubicBezTo>
                      <a:pt x="411619" y="205344"/>
                      <a:pt x="411619" y="205344"/>
                      <a:pt x="411619" y="205344"/>
                    </a:cubicBezTo>
                    <a:cubicBezTo>
                      <a:pt x="411895" y="205068"/>
                      <a:pt x="412102" y="204792"/>
                      <a:pt x="412378" y="204516"/>
                    </a:cubicBezTo>
                    <a:cubicBezTo>
                      <a:pt x="412447" y="204447"/>
                      <a:pt x="412447" y="204447"/>
                      <a:pt x="412516" y="204378"/>
                    </a:cubicBezTo>
                    <a:cubicBezTo>
                      <a:pt x="412723" y="204101"/>
                      <a:pt x="412931" y="203894"/>
                      <a:pt x="413138" y="203618"/>
                    </a:cubicBezTo>
                    <a:cubicBezTo>
                      <a:pt x="413207" y="203549"/>
                      <a:pt x="413207" y="203480"/>
                      <a:pt x="413276" y="203411"/>
                    </a:cubicBezTo>
                    <a:cubicBezTo>
                      <a:pt x="413276" y="203411"/>
                      <a:pt x="413345" y="203342"/>
                      <a:pt x="413345" y="203342"/>
                    </a:cubicBezTo>
                    <a:cubicBezTo>
                      <a:pt x="413345" y="203342"/>
                      <a:pt x="413345" y="203342"/>
                      <a:pt x="413345" y="203342"/>
                    </a:cubicBezTo>
                    <a:cubicBezTo>
                      <a:pt x="413552" y="203066"/>
                      <a:pt x="413828" y="202790"/>
                      <a:pt x="414035" y="202445"/>
                    </a:cubicBezTo>
                    <a:cubicBezTo>
                      <a:pt x="414035" y="202375"/>
                      <a:pt x="414104" y="202375"/>
                      <a:pt x="414104" y="202306"/>
                    </a:cubicBezTo>
                    <a:cubicBezTo>
                      <a:pt x="414104" y="202306"/>
                      <a:pt x="414104" y="202237"/>
                      <a:pt x="414173" y="202237"/>
                    </a:cubicBezTo>
                    <a:cubicBezTo>
                      <a:pt x="414173" y="202237"/>
                      <a:pt x="414173" y="202237"/>
                      <a:pt x="414173" y="202168"/>
                    </a:cubicBezTo>
                    <a:cubicBezTo>
                      <a:pt x="414380" y="201892"/>
                      <a:pt x="414587" y="201685"/>
                      <a:pt x="414794" y="201409"/>
                    </a:cubicBezTo>
                    <a:cubicBezTo>
                      <a:pt x="414794" y="201409"/>
                      <a:pt x="414864" y="201340"/>
                      <a:pt x="414864" y="201340"/>
                    </a:cubicBezTo>
                    <a:cubicBezTo>
                      <a:pt x="414864" y="201271"/>
                      <a:pt x="414933" y="201271"/>
                      <a:pt x="414933" y="201202"/>
                    </a:cubicBezTo>
                    <a:cubicBezTo>
                      <a:pt x="414933" y="201202"/>
                      <a:pt x="414933" y="201133"/>
                      <a:pt x="415002" y="201133"/>
                    </a:cubicBezTo>
                    <a:cubicBezTo>
                      <a:pt x="415278" y="200788"/>
                      <a:pt x="415554" y="200442"/>
                      <a:pt x="415761" y="200166"/>
                    </a:cubicBezTo>
                    <a:cubicBezTo>
                      <a:pt x="415761" y="200166"/>
                      <a:pt x="415761" y="200166"/>
                      <a:pt x="415761" y="200166"/>
                    </a:cubicBezTo>
                    <a:cubicBezTo>
                      <a:pt x="415830" y="200097"/>
                      <a:pt x="415899" y="200028"/>
                      <a:pt x="415899" y="199959"/>
                    </a:cubicBezTo>
                    <a:cubicBezTo>
                      <a:pt x="415968" y="199890"/>
                      <a:pt x="415968" y="199890"/>
                      <a:pt x="416037" y="199821"/>
                    </a:cubicBezTo>
                    <a:cubicBezTo>
                      <a:pt x="416175" y="199683"/>
                      <a:pt x="416244" y="199545"/>
                      <a:pt x="416382" y="199407"/>
                    </a:cubicBezTo>
                    <a:lnTo>
                      <a:pt x="416382" y="199407"/>
                    </a:lnTo>
                    <a:cubicBezTo>
                      <a:pt x="416451" y="199338"/>
                      <a:pt x="416520" y="199269"/>
                      <a:pt x="416589" y="199200"/>
                    </a:cubicBezTo>
                    <a:cubicBezTo>
                      <a:pt x="416589" y="199200"/>
                      <a:pt x="416589" y="199200"/>
                      <a:pt x="416589" y="199200"/>
                    </a:cubicBezTo>
                    <a:cubicBezTo>
                      <a:pt x="416797" y="198924"/>
                      <a:pt x="416935" y="198717"/>
                      <a:pt x="417142" y="198440"/>
                    </a:cubicBezTo>
                    <a:cubicBezTo>
                      <a:pt x="417211" y="198302"/>
                      <a:pt x="417280" y="198233"/>
                      <a:pt x="417418" y="198095"/>
                    </a:cubicBezTo>
                    <a:cubicBezTo>
                      <a:pt x="417418" y="198095"/>
                      <a:pt x="417418" y="198095"/>
                      <a:pt x="417418" y="198026"/>
                    </a:cubicBezTo>
                    <a:cubicBezTo>
                      <a:pt x="417694" y="197681"/>
                      <a:pt x="417970" y="197336"/>
                      <a:pt x="418177" y="196922"/>
                    </a:cubicBezTo>
                    <a:cubicBezTo>
                      <a:pt x="418246" y="196853"/>
                      <a:pt x="418246" y="196784"/>
                      <a:pt x="418315" y="196715"/>
                    </a:cubicBezTo>
                    <a:cubicBezTo>
                      <a:pt x="418453" y="196577"/>
                      <a:pt x="418591" y="196369"/>
                      <a:pt x="418660" y="196231"/>
                    </a:cubicBezTo>
                    <a:cubicBezTo>
                      <a:pt x="412171" y="187602"/>
                      <a:pt x="404094" y="180284"/>
                      <a:pt x="394912" y="174623"/>
                    </a:cubicBezTo>
                    <a:cubicBezTo>
                      <a:pt x="394843" y="174692"/>
                      <a:pt x="394843" y="174761"/>
                      <a:pt x="394774" y="174761"/>
                    </a:cubicBezTo>
                    <a:cubicBezTo>
                      <a:pt x="394774" y="174830"/>
                      <a:pt x="394705" y="174830"/>
                      <a:pt x="394705" y="174899"/>
                    </a:cubicBezTo>
                    <a:cubicBezTo>
                      <a:pt x="394636" y="175037"/>
                      <a:pt x="394498" y="175244"/>
                      <a:pt x="394429" y="175383"/>
                    </a:cubicBezTo>
                    <a:cubicBezTo>
                      <a:pt x="394429" y="175383"/>
                      <a:pt x="394429" y="175452"/>
                      <a:pt x="394360" y="175452"/>
                    </a:cubicBezTo>
                    <a:cubicBezTo>
                      <a:pt x="394291" y="175521"/>
                      <a:pt x="394222" y="175659"/>
                      <a:pt x="394153" y="175728"/>
                    </a:cubicBezTo>
                    <a:cubicBezTo>
                      <a:pt x="393739" y="175452"/>
                      <a:pt x="393255" y="175175"/>
                      <a:pt x="392841" y="174968"/>
                    </a:cubicBezTo>
                    <a:cubicBezTo>
                      <a:pt x="380346" y="166960"/>
                      <a:pt x="365365" y="162956"/>
                      <a:pt x="350177" y="163025"/>
                    </a:cubicBezTo>
                    <a:lnTo>
                      <a:pt x="350177" y="163025"/>
                    </a:lnTo>
                    <a:close/>
                    <a:moveTo>
                      <a:pt x="395533" y="174209"/>
                    </a:moveTo>
                    <a:cubicBezTo>
                      <a:pt x="395533" y="174209"/>
                      <a:pt x="395533" y="174209"/>
                      <a:pt x="395533" y="174209"/>
                    </a:cubicBezTo>
                    <a:lnTo>
                      <a:pt x="395533" y="174209"/>
                    </a:lnTo>
                    <a:cubicBezTo>
                      <a:pt x="395533" y="174209"/>
                      <a:pt x="395533" y="174209"/>
                      <a:pt x="395533" y="174209"/>
                    </a:cubicBezTo>
                    <a:lnTo>
                      <a:pt x="395533" y="174209"/>
                    </a:lnTo>
                    <a:close/>
                    <a:moveTo>
                      <a:pt x="377791" y="193470"/>
                    </a:moveTo>
                    <a:cubicBezTo>
                      <a:pt x="377722" y="193539"/>
                      <a:pt x="377653" y="193539"/>
                      <a:pt x="377584" y="193608"/>
                    </a:cubicBezTo>
                    <a:cubicBezTo>
                      <a:pt x="377584" y="193608"/>
                      <a:pt x="377584" y="193608"/>
                      <a:pt x="377584" y="193608"/>
                    </a:cubicBezTo>
                    <a:cubicBezTo>
                      <a:pt x="377515" y="193677"/>
                      <a:pt x="377446" y="193677"/>
                      <a:pt x="377377" y="193746"/>
                    </a:cubicBezTo>
                    <a:cubicBezTo>
                      <a:pt x="377170" y="193953"/>
                      <a:pt x="376894" y="194091"/>
                      <a:pt x="376618" y="194298"/>
                    </a:cubicBezTo>
                    <a:cubicBezTo>
                      <a:pt x="376618" y="194298"/>
                      <a:pt x="376618" y="194298"/>
                      <a:pt x="376618" y="194298"/>
                    </a:cubicBezTo>
                    <a:cubicBezTo>
                      <a:pt x="376618" y="194298"/>
                      <a:pt x="376618" y="194298"/>
                      <a:pt x="376618" y="194298"/>
                    </a:cubicBezTo>
                    <a:cubicBezTo>
                      <a:pt x="376411" y="194436"/>
                      <a:pt x="376134" y="194644"/>
                      <a:pt x="375927" y="194782"/>
                    </a:cubicBezTo>
                    <a:cubicBezTo>
                      <a:pt x="375927" y="194782"/>
                      <a:pt x="375927" y="194782"/>
                      <a:pt x="375858" y="194782"/>
                    </a:cubicBezTo>
                    <a:cubicBezTo>
                      <a:pt x="375651" y="194920"/>
                      <a:pt x="375444" y="195058"/>
                      <a:pt x="375237" y="195196"/>
                    </a:cubicBezTo>
                    <a:cubicBezTo>
                      <a:pt x="375237" y="195196"/>
                      <a:pt x="375168" y="195265"/>
                      <a:pt x="375168" y="195265"/>
                    </a:cubicBezTo>
                    <a:cubicBezTo>
                      <a:pt x="375099" y="195334"/>
                      <a:pt x="375030" y="195334"/>
                      <a:pt x="375030" y="195334"/>
                    </a:cubicBezTo>
                    <a:cubicBezTo>
                      <a:pt x="374961" y="195334"/>
                      <a:pt x="374961" y="195403"/>
                      <a:pt x="374892" y="195403"/>
                    </a:cubicBezTo>
                    <a:cubicBezTo>
                      <a:pt x="374063" y="195955"/>
                      <a:pt x="373166" y="196507"/>
                      <a:pt x="372337" y="197060"/>
                    </a:cubicBezTo>
                    <a:cubicBezTo>
                      <a:pt x="372337" y="197060"/>
                      <a:pt x="372268" y="197060"/>
                      <a:pt x="372268" y="197129"/>
                    </a:cubicBezTo>
                    <a:cubicBezTo>
                      <a:pt x="372199" y="197198"/>
                      <a:pt x="372130" y="197198"/>
                      <a:pt x="371992" y="197267"/>
                    </a:cubicBezTo>
                    <a:cubicBezTo>
                      <a:pt x="371992" y="197267"/>
                      <a:pt x="371923" y="197267"/>
                      <a:pt x="371923" y="197336"/>
                    </a:cubicBezTo>
                    <a:cubicBezTo>
                      <a:pt x="371923" y="197336"/>
                      <a:pt x="371923" y="197336"/>
                      <a:pt x="371923" y="197336"/>
                    </a:cubicBezTo>
                    <a:cubicBezTo>
                      <a:pt x="371716" y="197474"/>
                      <a:pt x="371440" y="197612"/>
                      <a:pt x="371233" y="197750"/>
                    </a:cubicBezTo>
                    <a:lnTo>
                      <a:pt x="371233" y="197750"/>
                    </a:lnTo>
                    <a:cubicBezTo>
                      <a:pt x="371233" y="197750"/>
                      <a:pt x="371233" y="197750"/>
                      <a:pt x="371233" y="197750"/>
                    </a:cubicBezTo>
                    <a:cubicBezTo>
                      <a:pt x="371164" y="197819"/>
                      <a:pt x="371095" y="197819"/>
                      <a:pt x="371026" y="197888"/>
                    </a:cubicBezTo>
                    <a:cubicBezTo>
                      <a:pt x="371026" y="197888"/>
                      <a:pt x="371026" y="197888"/>
                      <a:pt x="370957" y="197888"/>
                    </a:cubicBezTo>
                    <a:cubicBezTo>
                      <a:pt x="370473" y="198164"/>
                      <a:pt x="369990" y="198440"/>
                      <a:pt x="369576" y="198717"/>
                    </a:cubicBezTo>
                    <a:cubicBezTo>
                      <a:pt x="369576" y="198717"/>
                      <a:pt x="369576" y="198717"/>
                      <a:pt x="369507" y="198717"/>
                    </a:cubicBezTo>
                    <a:cubicBezTo>
                      <a:pt x="369438" y="198786"/>
                      <a:pt x="369369" y="198786"/>
                      <a:pt x="369300" y="198855"/>
                    </a:cubicBezTo>
                    <a:cubicBezTo>
                      <a:pt x="369093" y="198924"/>
                      <a:pt x="368955" y="199062"/>
                      <a:pt x="368748" y="199131"/>
                    </a:cubicBezTo>
                    <a:cubicBezTo>
                      <a:pt x="368679" y="199200"/>
                      <a:pt x="368609" y="199200"/>
                      <a:pt x="368540" y="199269"/>
                    </a:cubicBezTo>
                    <a:cubicBezTo>
                      <a:pt x="368540" y="199269"/>
                      <a:pt x="368540" y="199269"/>
                      <a:pt x="368540" y="199269"/>
                    </a:cubicBezTo>
                    <a:cubicBezTo>
                      <a:pt x="368333" y="199407"/>
                      <a:pt x="368126" y="199476"/>
                      <a:pt x="367919" y="199614"/>
                    </a:cubicBezTo>
                    <a:cubicBezTo>
                      <a:pt x="367919" y="199614"/>
                      <a:pt x="367919" y="199614"/>
                      <a:pt x="367919" y="199614"/>
                    </a:cubicBezTo>
                    <a:cubicBezTo>
                      <a:pt x="367574" y="199821"/>
                      <a:pt x="367229" y="199959"/>
                      <a:pt x="366884" y="200166"/>
                    </a:cubicBezTo>
                    <a:cubicBezTo>
                      <a:pt x="366400" y="200373"/>
                      <a:pt x="365917" y="200650"/>
                      <a:pt x="365434" y="200857"/>
                    </a:cubicBezTo>
                    <a:cubicBezTo>
                      <a:pt x="365434" y="200857"/>
                      <a:pt x="365365" y="200857"/>
                      <a:pt x="365365" y="200926"/>
                    </a:cubicBezTo>
                    <a:cubicBezTo>
                      <a:pt x="365296" y="200926"/>
                      <a:pt x="365227" y="200995"/>
                      <a:pt x="365158" y="200995"/>
                    </a:cubicBezTo>
                    <a:cubicBezTo>
                      <a:pt x="364951" y="201064"/>
                      <a:pt x="364813" y="201133"/>
                      <a:pt x="364605" y="201271"/>
                    </a:cubicBezTo>
                    <a:cubicBezTo>
                      <a:pt x="364605" y="201271"/>
                      <a:pt x="364536" y="201271"/>
                      <a:pt x="364536" y="201340"/>
                    </a:cubicBezTo>
                    <a:cubicBezTo>
                      <a:pt x="364467" y="201340"/>
                      <a:pt x="364398" y="201409"/>
                      <a:pt x="364329" y="201409"/>
                    </a:cubicBezTo>
                    <a:cubicBezTo>
                      <a:pt x="364122" y="201478"/>
                      <a:pt x="363915" y="201547"/>
                      <a:pt x="363777" y="201685"/>
                    </a:cubicBezTo>
                    <a:cubicBezTo>
                      <a:pt x="363708" y="201685"/>
                      <a:pt x="363639" y="201754"/>
                      <a:pt x="363570" y="201754"/>
                    </a:cubicBezTo>
                    <a:cubicBezTo>
                      <a:pt x="363570" y="201754"/>
                      <a:pt x="363570" y="201754"/>
                      <a:pt x="363570" y="201754"/>
                    </a:cubicBezTo>
                    <a:cubicBezTo>
                      <a:pt x="363087" y="201961"/>
                      <a:pt x="362603" y="202168"/>
                      <a:pt x="362051" y="202375"/>
                    </a:cubicBezTo>
                    <a:cubicBezTo>
                      <a:pt x="361982" y="202375"/>
                      <a:pt x="361913" y="202445"/>
                      <a:pt x="361913" y="202445"/>
                    </a:cubicBezTo>
                    <a:cubicBezTo>
                      <a:pt x="361913" y="202445"/>
                      <a:pt x="361913" y="202445"/>
                      <a:pt x="361844" y="202445"/>
                    </a:cubicBezTo>
                    <a:cubicBezTo>
                      <a:pt x="361361" y="202652"/>
                      <a:pt x="360808" y="202859"/>
                      <a:pt x="360325" y="202997"/>
                    </a:cubicBezTo>
                    <a:cubicBezTo>
                      <a:pt x="360325" y="202997"/>
                      <a:pt x="360256" y="202997"/>
                      <a:pt x="360256" y="202997"/>
                    </a:cubicBezTo>
                    <a:cubicBezTo>
                      <a:pt x="360187" y="202997"/>
                      <a:pt x="360187" y="202997"/>
                      <a:pt x="360118" y="203066"/>
                    </a:cubicBezTo>
                    <a:cubicBezTo>
                      <a:pt x="360118" y="203066"/>
                      <a:pt x="360049" y="203066"/>
                      <a:pt x="360049" y="203066"/>
                    </a:cubicBezTo>
                    <a:cubicBezTo>
                      <a:pt x="360049" y="203066"/>
                      <a:pt x="360049" y="203066"/>
                      <a:pt x="359980" y="203066"/>
                    </a:cubicBezTo>
                    <a:cubicBezTo>
                      <a:pt x="359773" y="203135"/>
                      <a:pt x="359635" y="203204"/>
                      <a:pt x="359428" y="203273"/>
                    </a:cubicBezTo>
                    <a:cubicBezTo>
                      <a:pt x="359428" y="203273"/>
                      <a:pt x="359359" y="203273"/>
                      <a:pt x="359359" y="203273"/>
                    </a:cubicBezTo>
                    <a:cubicBezTo>
                      <a:pt x="359290" y="203273"/>
                      <a:pt x="359221" y="203342"/>
                      <a:pt x="359152" y="203342"/>
                    </a:cubicBezTo>
                    <a:cubicBezTo>
                      <a:pt x="358945" y="203411"/>
                      <a:pt x="358737" y="203480"/>
                      <a:pt x="358530" y="203549"/>
                    </a:cubicBezTo>
                    <a:cubicBezTo>
                      <a:pt x="358461" y="203549"/>
                      <a:pt x="358392" y="203618"/>
                      <a:pt x="358323" y="203618"/>
                    </a:cubicBezTo>
                    <a:cubicBezTo>
                      <a:pt x="358323" y="203618"/>
                      <a:pt x="358323" y="203618"/>
                      <a:pt x="358323" y="203618"/>
                    </a:cubicBezTo>
                    <a:cubicBezTo>
                      <a:pt x="358116" y="203687"/>
                      <a:pt x="357909" y="203756"/>
                      <a:pt x="357633" y="203825"/>
                    </a:cubicBezTo>
                    <a:cubicBezTo>
                      <a:pt x="357564" y="203825"/>
                      <a:pt x="357495" y="203894"/>
                      <a:pt x="357426" y="203894"/>
                    </a:cubicBezTo>
                    <a:cubicBezTo>
                      <a:pt x="357426" y="203894"/>
                      <a:pt x="357357" y="203894"/>
                      <a:pt x="357357" y="203894"/>
                    </a:cubicBezTo>
                    <a:cubicBezTo>
                      <a:pt x="357150" y="203963"/>
                      <a:pt x="356942" y="204032"/>
                      <a:pt x="356666" y="204101"/>
                    </a:cubicBezTo>
                    <a:cubicBezTo>
                      <a:pt x="356597" y="204101"/>
                      <a:pt x="356597" y="204101"/>
                      <a:pt x="356528" y="204170"/>
                    </a:cubicBezTo>
                    <a:cubicBezTo>
                      <a:pt x="356528" y="204170"/>
                      <a:pt x="356528" y="204170"/>
                      <a:pt x="356459" y="204170"/>
                    </a:cubicBezTo>
                    <a:cubicBezTo>
                      <a:pt x="356252" y="204239"/>
                      <a:pt x="356045" y="204308"/>
                      <a:pt x="355769" y="204378"/>
                    </a:cubicBezTo>
                    <a:cubicBezTo>
                      <a:pt x="355700" y="204378"/>
                      <a:pt x="355631" y="204378"/>
                      <a:pt x="355631" y="204447"/>
                    </a:cubicBezTo>
                    <a:cubicBezTo>
                      <a:pt x="355631" y="204447"/>
                      <a:pt x="355562" y="204447"/>
                      <a:pt x="355562" y="204447"/>
                    </a:cubicBezTo>
                    <a:cubicBezTo>
                      <a:pt x="355286" y="204516"/>
                      <a:pt x="354940" y="204654"/>
                      <a:pt x="354664" y="204723"/>
                    </a:cubicBezTo>
                    <a:cubicBezTo>
                      <a:pt x="354595" y="204723"/>
                      <a:pt x="354526" y="204792"/>
                      <a:pt x="354457" y="204792"/>
                    </a:cubicBezTo>
                    <a:cubicBezTo>
                      <a:pt x="354319" y="204861"/>
                      <a:pt x="354112" y="204861"/>
                      <a:pt x="353974" y="204930"/>
                    </a:cubicBezTo>
                    <a:cubicBezTo>
                      <a:pt x="353905" y="204930"/>
                      <a:pt x="353836" y="204999"/>
                      <a:pt x="353767" y="204999"/>
                    </a:cubicBezTo>
                    <a:cubicBezTo>
                      <a:pt x="353560" y="205068"/>
                      <a:pt x="353353" y="205137"/>
                      <a:pt x="353076" y="205206"/>
                    </a:cubicBezTo>
                    <a:cubicBezTo>
                      <a:pt x="353007" y="205206"/>
                      <a:pt x="352938" y="205275"/>
                      <a:pt x="352869" y="205275"/>
                    </a:cubicBezTo>
                    <a:cubicBezTo>
                      <a:pt x="352662" y="205344"/>
                      <a:pt x="352455" y="205413"/>
                      <a:pt x="352248" y="205413"/>
                    </a:cubicBezTo>
                    <a:cubicBezTo>
                      <a:pt x="352248" y="205413"/>
                      <a:pt x="352248" y="205413"/>
                      <a:pt x="352248" y="205413"/>
                    </a:cubicBezTo>
                    <a:cubicBezTo>
                      <a:pt x="352179" y="205413"/>
                      <a:pt x="352110" y="205482"/>
                      <a:pt x="352041" y="205482"/>
                    </a:cubicBezTo>
                    <a:cubicBezTo>
                      <a:pt x="352041" y="205482"/>
                      <a:pt x="352041" y="205482"/>
                      <a:pt x="352041" y="205482"/>
                    </a:cubicBezTo>
                    <a:cubicBezTo>
                      <a:pt x="351834" y="205551"/>
                      <a:pt x="351558" y="205620"/>
                      <a:pt x="351351" y="205620"/>
                    </a:cubicBezTo>
                    <a:cubicBezTo>
                      <a:pt x="351351" y="205620"/>
                      <a:pt x="351351" y="205620"/>
                      <a:pt x="351351" y="205620"/>
                    </a:cubicBezTo>
                    <a:cubicBezTo>
                      <a:pt x="351282" y="205620"/>
                      <a:pt x="351212" y="205620"/>
                      <a:pt x="351143" y="205689"/>
                    </a:cubicBezTo>
                    <a:cubicBezTo>
                      <a:pt x="350936" y="205758"/>
                      <a:pt x="350729" y="205758"/>
                      <a:pt x="350522" y="205827"/>
                    </a:cubicBezTo>
                    <a:cubicBezTo>
                      <a:pt x="350453" y="205827"/>
                      <a:pt x="350384" y="205827"/>
                      <a:pt x="350315" y="205896"/>
                    </a:cubicBezTo>
                    <a:cubicBezTo>
                      <a:pt x="350315" y="205896"/>
                      <a:pt x="350315" y="205896"/>
                      <a:pt x="350246" y="205896"/>
                    </a:cubicBezTo>
                    <a:cubicBezTo>
                      <a:pt x="350177" y="205896"/>
                      <a:pt x="350039" y="205965"/>
                      <a:pt x="349970" y="205965"/>
                    </a:cubicBezTo>
                    <a:cubicBezTo>
                      <a:pt x="358461" y="200166"/>
                      <a:pt x="367850" y="195955"/>
                      <a:pt x="377791" y="193470"/>
                    </a:cubicBezTo>
                    <a:lnTo>
                      <a:pt x="377791" y="193470"/>
                    </a:lnTo>
                    <a:close/>
                    <a:moveTo>
                      <a:pt x="81351" y="212524"/>
                    </a:moveTo>
                    <a:cubicBezTo>
                      <a:pt x="67199" y="229714"/>
                      <a:pt x="46972" y="240828"/>
                      <a:pt x="24880" y="243452"/>
                    </a:cubicBezTo>
                    <a:cubicBezTo>
                      <a:pt x="30817" y="234684"/>
                      <a:pt x="38618" y="227297"/>
                      <a:pt x="47938" y="221982"/>
                    </a:cubicBezTo>
                    <a:lnTo>
                      <a:pt x="47938" y="221982"/>
                    </a:lnTo>
                    <a:cubicBezTo>
                      <a:pt x="58293" y="215906"/>
                      <a:pt x="69753" y="212800"/>
                      <a:pt x="81351" y="212524"/>
                    </a:cubicBezTo>
                    <a:lnTo>
                      <a:pt x="81351" y="212524"/>
                    </a:lnTo>
                    <a:close/>
                    <a:moveTo>
                      <a:pt x="172133" y="264577"/>
                    </a:moveTo>
                    <a:cubicBezTo>
                      <a:pt x="132921" y="264370"/>
                      <a:pt x="98472" y="290672"/>
                      <a:pt x="88324" y="328504"/>
                    </a:cubicBezTo>
                    <a:cubicBezTo>
                      <a:pt x="86184" y="336581"/>
                      <a:pt x="85217" y="344865"/>
                      <a:pt x="85424" y="353219"/>
                    </a:cubicBezTo>
                    <a:cubicBezTo>
                      <a:pt x="85424" y="353219"/>
                      <a:pt x="85424" y="353219"/>
                      <a:pt x="85424" y="353219"/>
                    </a:cubicBezTo>
                    <a:cubicBezTo>
                      <a:pt x="85701" y="363988"/>
                      <a:pt x="88048" y="374689"/>
                      <a:pt x="92259" y="384630"/>
                    </a:cubicBezTo>
                    <a:cubicBezTo>
                      <a:pt x="92328" y="384630"/>
                      <a:pt x="92397" y="384630"/>
                      <a:pt x="92466" y="384630"/>
                    </a:cubicBezTo>
                    <a:cubicBezTo>
                      <a:pt x="92466" y="384630"/>
                      <a:pt x="92466" y="384630"/>
                      <a:pt x="92466" y="384630"/>
                    </a:cubicBezTo>
                    <a:cubicBezTo>
                      <a:pt x="92811" y="384630"/>
                      <a:pt x="93157" y="384561"/>
                      <a:pt x="93433" y="384561"/>
                    </a:cubicBezTo>
                    <a:cubicBezTo>
                      <a:pt x="93571" y="384561"/>
                      <a:pt x="93640" y="384561"/>
                      <a:pt x="93778" y="384561"/>
                    </a:cubicBezTo>
                    <a:cubicBezTo>
                      <a:pt x="93778" y="384561"/>
                      <a:pt x="93778" y="384561"/>
                      <a:pt x="93847" y="384561"/>
                    </a:cubicBezTo>
                    <a:cubicBezTo>
                      <a:pt x="94192" y="384492"/>
                      <a:pt x="94537" y="384492"/>
                      <a:pt x="94813" y="384423"/>
                    </a:cubicBezTo>
                    <a:cubicBezTo>
                      <a:pt x="94951" y="384423"/>
                      <a:pt x="95020" y="384423"/>
                      <a:pt x="95159" y="384354"/>
                    </a:cubicBezTo>
                    <a:cubicBezTo>
                      <a:pt x="96401" y="384216"/>
                      <a:pt x="97575" y="384009"/>
                      <a:pt x="98817" y="383871"/>
                    </a:cubicBezTo>
                    <a:cubicBezTo>
                      <a:pt x="98817" y="383871"/>
                      <a:pt x="98886" y="383871"/>
                      <a:pt x="98886" y="383871"/>
                    </a:cubicBezTo>
                    <a:cubicBezTo>
                      <a:pt x="99025" y="383871"/>
                      <a:pt x="99094" y="383802"/>
                      <a:pt x="99232" y="383802"/>
                    </a:cubicBezTo>
                    <a:cubicBezTo>
                      <a:pt x="99301" y="383802"/>
                      <a:pt x="99370" y="383802"/>
                      <a:pt x="99508" y="383733"/>
                    </a:cubicBezTo>
                    <a:cubicBezTo>
                      <a:pt x="99508" y="383733"/>
                      <a:pt x="99508" y="383733"/>
                      <a:pt x="99508" y="383733"/>
                    </a:cubicBezTo>
                    <a:lnTo>
                      <a:pt x="99577" y="383733"/>
                    </a:lnTo>
                    <a:cubicBezTo>
                      <a:pt x="99853" y="383664"/>
                      <a:pt x="100198" y="383664"/>
                      <a:pt x="100474" y="383594"/>
                    </a:cubicBezTo>
                    <a:cubicBezTo>
                      <a:pt x="100474" y="383594"/>
                      <a:pt x="100474" y="383594"/>
                      <a:pt x="100474" y="383594"/>
                    </a:cubicBezTo>
                    <a:cubicBezTo>
                      <a:pt x="100820" y="383525"/>
                      <a:pt x="101165" y="383456"/>
                      <a:pt x="101441" y="383387"/>
                    </a:cubicBezTo>
                    <a:cubicBezTo>
                      <a:pt x="101579" y="383387"/>
                      <a:pt x="101648" y="383318"/>
                      <a:pt x="101786" y="383318"/>
                    </a:cubicBezTo>
                    <a:cubicBezTo>
                      <a:pt x="101855" y="383318"/>
                      <a:pt x="101855" y="383318"/>
                      <a:pt x="101924" y="383318"/>
                    </a:cubicBezTo>
                    <a:cubicBezTo>
                      <a:pt x="101993" y="383318"/>
                      <a:pt x="102062" y="383318"/>
                      <a:pt x="102131" y="383249"/>
                    </a:cubicBezTo>
                    <a:cubicBezTo>
                      <a:pt x="102131" y="383249"/>
                      <a:pt x="102200" y="383249"/>
                      <a:pt x="102200" y="383249"/>
                    </a:cubicBezTo>
                    <a:cubicBezTo>
                      <a:pt x="102476" y="383180"/>
                      <a:pt x="102753" y="383111"/>
                      <a:pt x="103029" y="383111"/>
                    </a:cubicBezTo>
                    <a:lnTo>
                      <a:pt x="103098" y="383111"/>
                    </a:lnTo>
                    <a:cubicBezTo>
                      <a:pt x="103374" y="383042"/>
                      <a:pt x="103650" y="382973"/>
                      <a:pt x="103926" y="382973"/>
                    </a:cubicBezTo>
                    <a:lnTo>
                      <a:pt x="103995" y="382973"/>
                    </a:lnTo>
                    <a:cubicBezTo>
                      <a:pt x="104064" y="382973"/>
                      <a:pt x="104133" y="382973"/>
                      <a:pt x="104202" y="382904"/>
                    </a:cubicBezTo>
                    <a:cubicBezTo>
                      <a:pt x="104616" y="382835"/>
                      <a:pt x="105031" y="382697"/>
                      <a:pt x="105445" y="382628"/>
                    </a:cubicBezTo>
                    <a:lnTo>
                      <a:pt x="105376" y="382628"/>
                    </a:lnTo>
                    <a:cubicBezTo>
                      <a:pt x="105514" y="382628"/>
                      <a:pt x="105583" y="382559"/>
                      <a:pt x="105721" y="382559"/>
                    </a:cubicBezTo>
                    <a:cubicBezTo>
                      <a:pt x="105721" y="382559"/>
                      <a:pt x="105721" y="382559"/>
                      <a:pt x="105721" y="382559"/>
                    </a:cubicBezTo>
                    <a:cubicBezTo>
                      <a:pt x="106480" y="382352"/>
                      <a:pt x="107240" y="382214"/>
                      <a:pt x="107999" y="382007"/>
                    </a:cubicBezTo>
                    <a:cubicBezTo>
                      <a:pt x="107999" y="382007"/>
                      <a:pt x="108068" y="382007"/>
                      <a:pt x="108068" y="382007"/>
                    </a:cubicBezTo>
                    <a:cubicBezTo>
                      <a:pt x="108137" y="382007"/>
                      <a:pt x="108206" y="381938"/>
                      <a:pt x="108344" y="381938"/>
                    </a:cubicBezTo>
                    <a:lnTo>
                      <a:pt x="108413" y="381938"/>
                    </a:lnTo>
                    <a:cubicBezTo>
                      <a:pt x="108690" y="381869"/>
                      <a:pt x="109035" y="381800"/>
                      <a:pt x="109311" y="381731"/>
                    </a:cubicBezTo>
                    <a:cubicBezTo>
                      <a:pt x="109311" y="381731"/>
                      <a:pt x="109311" y="381731"/>
                      <a:pt x="109311" y="381731"/>
                    </a:cubicBezTo>
                    <a:cubicBezTo>
                      <a:pt x="110277" y="381454"/>
                      <a:pt x="111244" y="381178"/>
                      <a:pt x="112210" y="380902"/>
                    </a:cubicBezTo>
                    <a:cubicBezTo>
                      <a:pt x="112210" y="380902"/>
                      <a:pt x="112210" y="380902"/>
                      <a:pt x="112210" y="380902"/>
                    </a:cubicBezTo>
                    <a:cubicBezTo>
                      <a:pt x="112970" y="380695"/>
                      <a:pt x="113660" y="380419"/>
                      <a:pt x="114420" y="380212"/>
                    </a:cubicBezTo>
                    <a:lnTo>
                      <a:pt x="114489" y="380212"/>
                    </a:lnTo>
                    <a:cubicBezTo>
                      <a:pt x="114558" y="380212"/>
                      <a:pt x="114696" y="380143"/>
                      <a:pt x="114765" y="380143"/>
                    </a:cubicBezTo>
                    <a:cubicBezTo>
                      <a:pt x="114765" y="380143"/>
                      <a:pt x="114765" y="380143"/>
                      <a:pt x="114765" y="380143"/>
                    </a:cubicBezTo>
                    <a:cubicBezTo>
                      <a:pt x="115110" y="380074"/>
                      <a:pt x="115386" y="379936"/>
                      <a:pt x="115731" y="379798"/>
                    </a:cubicBezTo>
                    <a:cubicBezTo>
                      <a:pt x="115869" y="379729"/>
                      <a:pt x="115938" y="379729"/>
                      <a:pt x="116076" y="379659"/>
                    </a:cubicBezTo>
                    <a:cubicBezTo>
                      <a:pt x="116076" y="379659"/>
                      <a:pt x="116076" y="379659"/>
                      <a:pt x="116076" y="379659"/>
                    </a:cubicBezTo>
                    <a:cubicBezTo>
                      <a:pt x="117250" y="379245"/>
                      <a:pt x="118424" y="378831"/>
                      <a:pt x="119528" y="378417"/>
                    </a:cubicBezTo>
                    <a:cubicBezTo>
                      <a:pt x="119528" y="378417"/>
                      <a:pt x="119528" y="378417"/>
                      <a:pt x="119528" y="378417"/>
                    </a:cubicBezTo>
                    <a:cubicBezTo>
                      <a:pt x="120080" y="378210"/>
                      <a:pt x="120564" y="378003"/>
                      <a:pt x="121116" y="377796"/>
                    </a:cubicBezTo>
                    <a:lnTo>
                      <a:pt x="121116" y="377796"/>
                    </a:lnTo>
                    <a:cubicBezTo>
                      <a:pt x="121392" y="377657"/>
                      <a:pt x="121737" y="377588"/>
                      <a:pt x="122014" y="377450"/>
                    </a:cubicBezTo>
                    <a:lnTo>
                      <a:pt x="122083" y="377450"/>
                    </a:lnTo>
                    <a:cubicBezTo>
                      <a:pt x="122152" y="377381"/>
                      <a:pt x="122290" y="377381"/>
                      <a:pt x="122359" y="377312"/>
                    </a:cubicBezTo>
                    <a:cubicBezTo>
                      <a:pt x="122359" y="377312"/>
                      <a:pt x="122359" y="377312"/>
                      <a:pt x="122359" y="377312"/>
                    </a:cubicBezTo>
                    <a:cubicBezTo>
                      <a:pt x="122635" y="377174"/>
                      <a:pt x="122980" y="377036"/>
                      <a:pt x="123256" y="376898"/>
                    </a:cubicBezTo>
                    <a:cubicBezTo>
                      <a:pt x="123325" y="376829"/>
                      <a:pt x="123463" y="376829"/>
                      <a:pt x="123532" y="376760"/>
                    </a:cubicBezTo>
                    <a:cubicBezTo>
                      <a:pt x="123532" y="376760"/>
                      <a:pt x="123532" y="376760"/>
                      <a:pt x="123601" y="376760"/>
                    </a:cubicBezTo>
                    <a:cubicBezTo>
                      <a:pt x="123877" y="376622"/>
                      <a:pt x="124223" y="376484"/>
                      <a:pt x="124499" y="376346"/>
                    </a:cubicBezTo>
                    <a:cubicBezTo>
                      <a:pt x="124499" y="376346"/>
                      <a:pt x="124568" y="376346"/>
                      <a:pt x="124568" y="376346"/>
                    </a:cubicBezTo>
                    <a:cubicBezTo>
                      <a:pt x="124637" y="376346"/>
                      <a:pt x="124706" y="376277"/>
                      <a:pt x="124775" y="376277"/>
                    </a:cubicBezTo>
                    <a:lnTo>
                      <a:pt x="124844" y="376208"/>
                    </a:lnTo>
                    <a:cubicBezTo>
                      <a:pt x="125120" y="376070"/>
                      <a:pt x="125396" y="375932"/>
                      <a:pt x="125672" y="375863"/>
                    </a:cubicBezTo>
                    <a:cubicBezTo>
                      <a:pt x="125672" y="375863"/>
                      <a:pt x="125672" y="375863"/>
                      <a:pt x="125672" y="375863"/>
                    </a:cubicBezTo>
                    <a:cubicBezTo>
                      <a:pt x="125741" y="375793"/>
                      <a:pt x="125879" y="375793"/>
                      <a:pt x="125949" y="375724"/>
                    </a:cubicBezTo>
                    <a:cubicBezTo>
                      <a:pt x="125949" y="375724"/>
                      <a:pt x="125949" y="375724"/>
                      <a:pt x="126018" y="375724"/>
                    </a:cubicBezTo>
                    <a:cubicBezTo>
                      <a:pt x="126708" y="375379"/>
                      <a:pt x="127398" y="375034"/>
                      <a:pt x="128089" y="374758"/>
                    </a:cubicBezTo>
                    <a:lnTo>
                      <a:pt x="128158" y="374758"/>
                    </a:lnTo>
                    <a:cubicBezTo>
                      <a:pt x="128227" y="374689"/>
                      <a:pt x="128296" y="374689"/>
                      <a:pt x="128434" y="374620"/>
                    </a:cubicBezTo>
                    <a:cubicBezTo>
                      <a:pt x="128434" y="374620"/>
                      <a:pt x="128503" y="374620"/>
                      <a:pt x="128503" y="374620"/>
                    </a:cubicBezTo>
                    <a:cubicBezTo>
                      <a:pt x="128779" y="374482"/>
                      <a:pt x="129055" y="374344"/>
                      <a:pt x="129331" y="374206"/>
                    </a:cubicBezTo>
                    <a:lnTo>
                      <a:pt x="129400" y="374206"/>
                    </a:lnTo>
                    <a:cubicBezTo>
                      <a:pt x="129469" y="374137"/>
                      <a:pt x="129538" y="374137"/>
                      <a:pt x="129607" y="374068"/>
                    </a:cubicBezTo>
                    <a:cubicBezTo>
                      <a:pt x="129607" y="374068"/>
                      <a:pt x="129607" y="374068"/>
                      <a:pt x="129676" y="374068"/>
                    </a:cubicBezTo>
                    <a:cubicBezTo>
                      <a:pt x="129745" y="373999"/>
                      <a:pt x="129884" y="373999"/>
                      <a:pt x="129953" y="373929"/>
                    </a:cubicBezTo>
                    <a:lnTo>
                      <a:pt x="130022" y="373929"/>
                    </a:lnTo>
                    <a:cubicBezTo>
                      <a:pt x="130298" y="373791"/>
                      <a:pt x="130574" y="373653"/>
                      <a:pt x="130919" y="373515"/>
                    </a:cubicBezTo>
                    <a:cubicBezTo>
                      <a:pt x="130919" y="373515"/>
                      <a:pt x="130919" y="373515"/>
                      <a:pt x="130919" y="373515"/>
                    </a:cubicBezTo>
                    <a:cubicBezTo>
                      <a:pt x="131471" y="373239"/>
                      <a:pt x="131955" y="372963"/>
                      <a:pt x="132507" y="372687"/>
                    </a:cubicBezTo>
                    <a:lnTo>
                      <a:pt x="132507" y="372687"/>
                    </a:lnTo>
                    <a:cubicBezTo>
                      <a:pt x="133059" y="372411"/>
                      <a:pt x="133612" y="372066"/>
                      <a:pt x="134164" y="371789"/>
                    </a:cubicBezTo>
                    <a:cubicBezTo>
                      <a:pt x="134233" y="371789"/>
                      <a:pt x="134302" y="371720"/>
                      <a:pt x="134302" y="371720"/>
                    </a:cubicBezTo>
                    <a:cubicBezTo>
                      <a:pt x="134371" y="371720"/>
                      <a:pt x="134371" y="371651"/>
                      <a:pt x="134440" y="371651"/>
                    </a:cubicBezTo>
                    <a:lnTo>
                      <a:pt x="134509" y="371651"/>
                    </a:lnTo>
                    <a:cubicBezTo>
                      <a:pt x="134509" y="371651"/>
                      <a:pt x="134578" y="371582"/>
                      <a:pt x="134578" y="371582"/>
                    </a:cubicBezTo>
                    <a:cubicBezTo>
                      <a:pt x="134785" y="371513"/>
                      <a:pt x="134923" y="371375"/>
                      <a:pt x="135130" y="371306"/>
                    </a:cubicBezTo>
                    <a:lnTo>
                      <a:pt x="135130" y="371306"/>
                    </a:lnTo>
                    <a:cubicBezTo>
                      <a:pt x="135268" y="371237"/>
                      <a:pt x="135406" y="371099"/>
                      <a:pt x="135614" y="371030"/>
                    </a:cubicBezTo>
                    <a:cubicBezTo>
                      <a:pt x="135614" y="371030"/>
                      <a:pt x="135614" y="371030"/>
                      <a:pt x="135614" y="371030"/>
                    </a:cubicBezTo>
                    <a:cubicBezTo>
                      <a:pt x="135614" y="371030"/>
                      <a:pt x="135614" y="371030"/>
                      <a:pt x="135683" y="371030"/>
                    </a:cubicBezTo>
                    <a:cubicBezTo>
                      <a:pt x="136028" y="370823"/>
                      <a:pt x="136442" y="370616"/>
                      <a:pt x="136787" y="370340"/>
                    </a:cubicBezTo>
                    <a:cubicBezTo>
                      <a:pt x="136787" y="370340"/>
                      <a:pt x="136787" y="370340"/>
                      <a:pt x="136787" y="370340"/>
                    </a:cubicBezTo>
                    <a:cubicBezTo>
                      <a:pt x="136787" y="370340"/>
                      <a:pt x="136856" y="370340"/>
                      <a:pt x="136856" y="370271"/>
                    </a:cubicBezTo>
                    <a:cubicBezTo>
                      <a:pt x="137201" y="370063"/>
                      <a:pt x="137547" y="369856"/>
                      <a:pt x="137892" y="369580"/>
                    </a:cubicBezTo>
                    <a:cubicBezTo>
                      <a:pt x="137892" y="369580"/>
                      <a:pt x="137892" y="369580"/>
                      <a:pt x="137892" y="369580"/>
                    </a:cubicBezTo>
                    <a:lnTo>
                      <a:pt x="137961" y="369511"/>
                    </a:lnTo>
                    <a:cubicBezTo>
                      <a:pt x="138306" y="369304"/>
                      <a:pt x="138651" y="369028"/>
                      <a:pt x="138996" y="368821"/>
                    </a:cubicBezTo>
                    <a:cubicBezTo>
                      <a:pt x="139134" y="368752"/>
                      <a:pt x="139272" y="368614"/>
                      <a:pt x="139411" y="368545"/>
                    </a:cubicBezTo>
                    <a:cubicBezTo>
                      <a:pt x="139411" y="368545"/>
                      <a:pt x="139411" y="368545"/>
                      <a:pt x="139411" y="368545"/>
                    </a:cubicBezTo>
                    <a:cubicBezTo>
                      <a:pt x="139618" y="368407"/>
                      <a:pt x="139894" y="368200"/>
                      <a:pt x="140101" y="368061"/>
                    </a:cubicBezTo>
                    <a:cubicBezTo>
                      <a:pt x="140170" y="367992"/>
                      <a:pt x="140239" y="367923"/>
                      <a:pt x="140377" y="367854"/>
                    </a:cubicBezTo>
                    <a:cubicBezTo>
                      <a:pt x="140446" y="367785"/>
                      <a:pt x="140446" y="367785"/>
                      <a:pt x="140515" y="367716"/>
                    </a:cubicBezTo>
                    <a:cubicBezTo>
                      <a:pt x="140722" y="367578"/>
                      <a:pt x="140998" y="367371"/>
                      <a:pt x="141205" y="367233"/>
                    </a:cubicBezTo>
                    <a:cubicBezTo>
                      <a:pt x="141205" y="367233"/>
                      <a:pt x="141205" y="367233"/>
                      <a:pt x="141205" y="367233"/>
                    </a:cubicBezTo>
                    <a:cubicBezTo>
                      <a:pt x="141274" y="367233"/>
                      <a:pt x="141274" y="367164"/>
                      <a:pt x="141344" y="367164"/>
                    </a:cubicBezTo>
                    <a:cubicBezTo>
                      <a:pt x="141413" y="367095"/>
                      <a:pt x="141551" y="367026"/>
                      <a:pt x="141620" y="366957"/>
                    </a:cubicBezTo>
                    <a:cubicBezTo>
                      <a:pt x="141827" y="366819"/>
                      <a:pt x="142103" y="366612"/>
                      <a:pt x="142310" y="366474"/>
                    </a:cubicBezTo>
                    <a:cubicBezTo>
                      <a:pt x="142310" y="366474"/>
                      <a:pt x="142310" y="366474"/>
                      <a:pt x="142310" y="366474"/>
                    </a:cubicBezTo>
                    <a:cubicBezTo>
                      <a:pt x="142310" y="366474"/>
                      <a:pt x="142379" y="366405"/>
                      <a:pt x="142379" y="366405"/>
                    </a:cubicBezTo>
                    <a:cubicBezTo>
                      <a:pt x="142724" y="366128"/>
                      <a:pt x="143069" y="365921"/>
                      <a:pt x="143415" y="365645"/>
                    </a:cubicBezTo>
                    <a:cubicBezTo>
                      <a:pt x="143415" y="365645"/>
                      <a:pt x="143415" y="365645"/>
                      <a:pt x="143415" y="365645"/>
                    </a:cubicBezTo>
                    <a:cubicBezTo>
                      <a:pt x="143760" y="365369"/>
                      <a:pt x="144105" y="365093"/>
                      <a:pt x="144450" y="364886"/>
                    </a:cubicBezTo>
                    <a:cubicBezTo>
                      <a:pt x="144450" y="364886"/>
                      <a:pt x="144450" y="364886"/>
                      <a:pt x="144450" y="364886"/>
                    </a:cubicBezTo>
                    <a:cubicBezTo>
                      <a:pt x="144588" y="364817"/>
                      <a:pt x="144726" y="364679"/>
                      <a:pt x="144864" y="364610"/>
                    </a:cubicBezTo>
                    <a:cubicBezTo>
                      <a:pt x="145071" y="364472"/>
                      <a:pt x="145279" y="364265"/>
                      <a:pt x="145555" y="364126"/>
                    </a:cubicBezTo>
                    <a:cubicBezTo>
                      <a:pt x="145555" y="364126"/>
                      <a:pt x="145624" y="364057"/>
                      <a:pt x="145624" y="364057"/>
                    </a:cubicBezTo>
                    <a:cubicBezTo>
                      <a:pt x="145624" y="364057"/>
                      <a:pt x="145693" y="364057"/>
                      <a:pt x="145693" y="363988"/>
                    </a:cubicBezTo>
                    <a:cubicBezTo>
                      <a:pt x="145762" y="363988"/>
                      <a:pt x="145762" y="363919"/>
                      <a:pt x="145831" y="363919"/>
                    </a:cubicBezTo>
                    <a:lnTo>
                      <a:pt x="145900" y="363850"/>
                    </a:lnTo>
                    <a:cubicBezTo>
                      <a:pt x="145900" y="363850"/>
                      <a:pt x="145969" y="363781"/>
                      <a:pt x="145969" y="363781"/>
                    </a:cubicBezTo>
                    <a:cubicBezTo>
                      <a:pt x="146452" y="363367"/>
                      <a:pt x="146935" y="363022"/>
                      <a:pt x="147419" y="362608"/>
                    </a:cubicBezTo>
                    <a:lnTo>
                      <a:pt x="147488" y="362539"/>
                    </a:lnTo>
                    <a:cubicBezTo>
                      <a:pt x="147557" y="362539"/>
                      <a:pt x="147557" y="362470"/>
                      <a:pt x="147626" y="362470"/>
                    </a:cubicBezTo>
                    <a:cubicBezTo>
                      <a:pt x="147695" y="362401"/>
                      <a:pt x="147695" y="362401"/>
                      <a:pt x="147764" y="362331"/>
                    </a:cubicBezTo>
                    <a:lnTo>
                      <a:pt x="147695" y="362401"/>
                    </a:lnTo>
                    <a:cubicBezTo>
                      <a:pt x="148040" y="362124"/>
                      <a:pt x="148385" y="361848"/>
                      <a:pt x="148730" y="361572"/>
                    </a:cubicBezTo>
                    <a:cubicBezTo>
                      <a:pt x="148730" y="361572"/>
                      <a:pt x="148730" y="361572"/>
                      <a:pt x="148730" y="361572"/>
                    </a:cubicBezTo>
                    <a:lnTo>
                      <a:pt x="148799" y="361503"/>
                    </a:lnTo>
                    <a:cubicBezTo>
                      <a:pt x="148868" y="361434"/>
                      <a:pt x="149006" y="361365"/>
                      <a:pt x="149076" y="361227"/>
                    </a:cubicBezTo>
                    <a:cubicBezTo>
                      <a:pt x="149283" y="361020"/>
                      <a:pt x="149559" y="360813"/>
                      <a:pt x="149766" y="360675"/>
                    </a:cubicBezTo>
                    <a:cubicBezTo>
                      <a:pt x="149766" y="360675"/>
                      <a:pt x="149766" y="360675"/>
                      <a:pt x="149766" y="360675"/>
                    </a:cubicBezTo>
                    <a:lnTo>
                      <a:pt x="149766" y="360675"/>
                    </a:lnTo>
                    <a:cubicBezTo>
                      <a:pt x="150111" y="360398"/>
                      <a:pt x="150387" y="360122"/>
                      <a:pt x="150732" y="359846"/>
                    </a:cubicBezTo>
                    <a:cubicBezTo>
                      <a:pt x="150801" y="359777"/>
                      <a:pt x="150801" y="359777"/>
                      <a:pt x="150870" y="359708"/>
                    </a:cubicBezTo>
                    <a:cubicBezTo>
                      <a:pt x="151147" y="359432"/>
                      <a:pt x="151423" y="359225"/>
                      <a:pt x="151699" y="358949"/>
                    </a:cubicBezTo>
                    <a:cubicBezTo>
                      <a:pt x="151768" y="358880"/>
                      <a:pt x="151837" y="358811"/>
                      <a:pt x="151906" y="358742"/>
                    </a:cubicBezTo>
                    <a:cubicBezTo>
                      <a:pt x="151975" y="358673"/>
                      <a:pt x="152044" y="358604"/>
                      <a:pt x="152044" y="358604"/>
                    </a:cubicBezTo>
                    <a:cubicBezTo>
                      <a:pt x="152251" y="358396"/>
                      <a:pt x="152458" y="358189"/>
                      <a:pt x="152665" y="358051"/>
                    </a:cubicBezTo>
                    <a:cubicBezTo>
                      <a:pt x="152665" y="358051"/>
                      <a:pt x="152665" y="358051"/>
                      <a:pt x="152665" y="358051"/>
                    </a:cubicBezTo>
                    <a:cubicBezTo>
                      <a:pt x="153011" y="357775"/>
                      <a:pt x="153287" y="357430"/>
                      <a:pt x="153632" y="357154"/>
                    </a:cubicBezTo>
                    <a:cubicBezTo>
                      <a:pt x="153632" y="357154"/>
                      <a:pt x="153632" y="357154"/>
                      <a:pt x="153632" y="357154"/>
                    </a:cubicBezTo>
                    <a:cubicBezTo>
                      <a:pt x="153977" y="356878"/>
                      <a:pt x="154253" y="356532"/>
                      <a:pt x="154598" y="356256"/>
                    </a:cubicBezTo>
                    <a:cubicBezTo>
                      <a:pt x="154598" y="356256"/>
                      <a:pt x="154598" y="356256"/>
                      <a:pt x="154598" y="356256"/>
                    </a:cubicBezTo>
                    <a:lnTo>
                      <a:pt x="154667" y="356187"/>
                    </a:lnTo>
                    <a:cubicBezTo>
                      <a:pt x="154667" y="356187"/>
                      <a:pt x="154667" y="356187"/>
                      <a:pt x="154667" y="356187"/>
                    </a:cubicBezTo>
                    <a:lnTo>
                      <a:pt x="154667" y="356187"/>
                    </a:lnTo>
                    <a:cubicBezTo>
                      <a:pt x="154944" y="355911"/>
                      <a:pt x="155220" y="355635"/>
                      <a:pt x="155496" y="355359"/>
                    </a:cubicBezTo>
                    <a:cubicBezTo>
                      <a:pt x="155634" y="355221"/>
                      <a:pt x="155703" y="355152"/>
                      <a:pt x="155841" y="355014"/>
                    </a:cubicBezTo>
                    <a:cubicBezTo>
                      <a:pt x="155841" y="355014"/>
                      <a:pt x="155841" y="355014"/>
                      <a:pt x="155841" y="355014"/>
                    </a:cubicBezTo>
                    <a:cubicBezTo>
                      <a:pt x="155979" y="354876"/>
                      <a:pt x="156117" y="354738"/>
                      <a:pt x="156186" y="354599"/>
                    </a:cubicBezTo>
                    <a:lnTo>
                      <a:pt x="156186" y="354599"/>
                    </a:lnTo>
                    <a:cubicBezTo>
                      <a:pt x="156255" y="354530"/>
                      <a:pt x="156324" y="354461"/>
                      <a:pt x="156393" y="354392"/>
                    </a:cubicBezTo>
                    <a:cubicBezTo>
                      <a:pt x="156669" y="354047"/>
                      <a:pt x="157015" y="353771"/>
                      <a:pt x="157291" y="353426"/>
                    </a:cubicBezTo>
                    <a:cubicBezTo>
                      <a:pt x="157567" y="353150"/>
                      <a:pt x="157843" y="352874"/>
                      <a:pt x="158050" y="352597"/>
                    </a:cubicBezTo>
                    <a:cubicBezTo>
                      <a:pt x="158119" y="352528"/>
                      <a:pt x="158188" y="352459"/>
                      <a:pt x="158188" y="352459"/>
                    </a:cubicBezTo>
                    <a:cubicBezTo>
                      <a:pt x="158395" y="352252"/>
                      <a:pt x="158602" y="352045"/>
                      <a:pt x="158810" y="351769"/>
                    </a:cubicBezTo>
                    <a:cubicBezTo>
                      <a:pt x="158879" y="351631"/>
                      <a:pt x="159017" y="351562"/>
                      <a:pt x="159086" y="351424"/>
                    </a:cubicBezTo>
                    <a:cubicBezTo>
                      <a:pt x="159362" y="351148"/>
                      <a:pt x="159569" y="350872"/>
                      <a:pt x="159845" y="350526"/>
                    </a:cubicBezTo>
                    <a:cubicBezTo>
                      <a:pt x="159845" y="350526"/>
                      <a:pt x="159845" y="350526"/>
                      <a:pt x="159914" y="350457"/>
                    </a:cubicBezTo>
                    <a:cubicBezTo>
                      <a:pt x="159914" y="350457"/>
                      <a:pt x="159983" y="350388"/>
                      <a:pt x="159983" y="350388"/>
                    </a:cubicBezTo>
                    <a:cubicBezTo>
                      <a:pt x="159983" y="350388"/>
                      <a:pt x="159983" y="350388"/>
                      <a:pt x="159983" y="350388"/>
                    </a:cubicBezTo>
                    <a:cubicBezTo>
                      <a:pt x="160259" y="350043"/>
                      <a:pt x="160605" y="349698"/>
                      <a:pt x="160881" y="349353"/>
                    </a:cubicBezTo>
                    <a:cubicBezTo>
                      <a:pt x="160950" y="349284"/>
                      <a:pt x="161019" y="349215"/>
                      <a:pt x="161088" y="349146"/>
                    </a:cubicBezTo>
                    <a:cubicBezTo>
                      <a:pt x="161157" y="349077"/>
                      <a:pt x="161157" y="349077"/>
                      <a:pt x="161226" y="349008"/>
                    </a:cubicBezTo>
                    <a:cubicBezTo>
                      <a:pt x="161433" y="348800"/>
                      <a:pt x="161571" y="348593"/>
                      <a:pt x="161778" y="348386"/>
                    </a:cubicBezTo>
                    <a:cubicBezTo>
                      <a:pt x="161778" y="348386"/>
                      <a:pt x="161778" y="348386"/>
                      <a:pt x="161778" y="348386"/>
                    </a:cubicBezTo>
                    <a:cubicBezTo>
                      <a:pt x="161847" y="348317"/>
                      <a:pt x="161916" y="348179"/>
                      <a:pt x="161985" y="348110"/>
                    </a:cubicBezTo>
                    <a:cubicBezTo>
                      <a:pt x="161985" y="348041"/>
                      <a:pt x="162054" y="348041"/>
                      <a:pt x="162054" y="347972"/>
                    </a:cubicBezTo>
                    <a:cubicBezTo>
                      <a:pt x="162261" y="347765"/>
                      <a:pt x="162399" y="347558"/>
                      <a:pt x="162607" y="347282"/>
                    </a:cubicBezTo>
                    <a:cubicBezTo>
                      <a:pt x="162607" y="347282"/>
                      <a:pt x="162607" y="347282"/>
                      <a:pt x="162607" y="347282"/>
                    </a:cubicBezTo>
                    <a:cubicBezTo>
                      <a:pt x="162814" y="347006"/>
                      <a:pt x="163021" y="346729"/>
                      <a:pt x="163228" y="346453"/>
                    </a:cubicBezTo>
                    <a:cubicBezTo>
                      <a:pt x="163228" y="346453"/>
                      <a:pt x="163228" y="346453"/>
                      <a:pt x="163228" y="346453"/>
                    </a:cubicBezTo>
                    <a:cubicBezTo>
                      <a:pt x="163297" y="346384"/>
                      <a:pt x="163366" y="346315"/>
                      <a:pt x="163435" y="346246"/>
                    </a:cubicBezTo>
                    <a:cubicBezTo>
                      <a:pt x="163435" y="346246"/>
                      <a:pt x="163435" y="346246"/>
                      <a:pt x="163435" y="346246"/>
                    </a:cubicBezTo>
                    <a:cubicBezTo>
                      <a:pt x="163711" y="345901"/>
                      <a:pt x="163987" y="345556"/>
                      <a:pt x="164263" y="345211"/>
                    </a:cubicBezTo>
                    <a:cubicBezTo>
                      <a:pt x="164263" y="345211"/>
                      <a:pt x="164263" y="345211"/>
                      <a:pt x="164263" y="345211"/>
                    </a:cubicBezTo>
                    <a:cubicBezTo>
                      <a:pt x="164471" y="345004"/>
                      <a:pt x="164609" y="344727"/>
                      <a:pt x="164816" y="344520"/>
                    </a:cubicBezTo>
                    <a:lnTo>
                      <a:pt x="164816" y="344520"/>
                    </a:lnTo>
                    <a:cubicBezTo>
                      <a:pt x="164816" y="344520"/>
                      <a:pt x="164816" y="344451"/>
                      <a:pt x="164885" y="344451"/>
                    </a:cubicBezTo>
                    <a:cubicBezTo>
                      <a:pt x="164954" y="344382"/>
                      <a:pt x="164954" y="344313"/>
                      <a:pt x="165023" y="344244"/>
                    </a:cubicBezTo>
                    <a:cubicBezTo>
                      <a:pt x="165023" y="344244"/>
                      <a:pt x="165092" y="344175"/>
                      <a:pt x="165092" y="344175"/>
                    </a:cubicBezTo>
                    <a:cubicBezTo>
                      <a:pt x="165299" y="343899"/>
                      <a:pt x="165506" y="343623"/>
                      <a:pt x="165713" y="343347"/>
                    </a:cubicBezTo>
                    <a:cubicBezTo>
                      <a:pt x="165782" y="343278"/>
                      <a:pt x="165851" y="343209"/>
                      <a:pt x="165920" y="343071"/>
                    </a:cubicBezTo>
                    <a:cubicBezTo>
                      <a:pt x="165920" y="343071"/>
                      <a:pt x="165920" y="343001"/>
                      <a:pt x="165989" y="343001"/>
                    </a:cubicBezTo>
                    <a:cubicBezTo>
                      <a:pt x="166058" y="342932"/>
                      <a:pt x="166058" y="342932"/>
                      <a:pt x="166127" y="342863"/>
                    </a:cubicBezTo>
                    <a:lnTo>
                      <a:pt x="166127" y="342863"/>
                    </a:lnTo>
                    <a:cubicBezTo>
                      <a:pt x="166611" y="342242"/>
                      <a:pt x="167025" y="341552"/>
                      <a:pt x="167508" y="340861"/>
                    </a:cubicBezTo>
                    <a:lnTo>
                      <a:pt x="167508" y="340861"/>
                    </a:lnTo>
                    <a:cubicBezTo>
                      <a:pt x="167646" y="340585"/>
                      <a:pt x="167853" y="340378"/>
                      <a:pt x="167991" y="340102"/>
                    </a:cubicBezTo>
                    <a:cubicBezTo>
                      <a:pt x="168060" y="340033"/>
                      <a:pt x="168129" y="339895"/>
                      <a:pt x="168198" y="339826"/>
                    </a:cubicBezTo>
                    <a:cubicBezTo>
                      <a:pt x="168198" y="339826"/>
                      <a:pt x="168268" y="339757"/>
                      <a:pt x="168268" y="339757"/>
                    </a:cubicBezTo>
                    <a:cubicBezTo>
                      <a:pt x="168406" y="339550"/>
                      <a:pt x="168544" y="339274"/>
                      <a:pt x="168682" y="339066"/>
                    </a:cubicBezTo>
                    <a:cubicBezTo>
                      <a:pt x="168751" y="338997"/>
                      <a:pt x="168751" y="338928"/>
                      <a:pt x="168820" y="338859"/>
                    </a:cubicBezTo>
                    <a:cubicBezTo>
                      <a:pt x="168889" y="338790"/>
                      <a:pt x="168889" y="338721"/>
                      <a:pt x="168958" y="338652"/>
                    </a:cubicBezTo>
                    <a:cubicBezTo>
                      <a:pt x="168958" y="338652"/>
                      <a:pt x="168958" y="338652"/>
                      <a:pt x="168958" y="338652"/>
                    </a:cubicBezTo>
                    <a:cubicBezTo>
                      <a:pt x="169165" y="338307"/>
                      <a:pt x="169441" y="337893"/>
                      <a:pt x="169648" y="337548"/>
                    </a:cubicBezTo>
                    <a:cubicBezTo>
                      <a:pt x="169648" y="337548"/>
                      <a:pt x="169648" y="337548"/>
                      <a:pt x="169648" y="337548"/>
                    </a:cubicBezTo>
                    <a:lnTo>
                      <a:pt x="169648" y="337548"/>
                    </a:lnTo>
                    <a:cubicBezTo>
                      <a:pt x="169855" y="337202"/>
                      <a:pt x="170131" y="336788"/>
                      <a:pt x="170339" y="336443"/>
                    </a:cubicBezTo>
                    <a:cubicBezTo>
                      <a:pt x="170339" y="336443"/>
                      <a:pt x="170339" y="336443"/>
                      <a:pt x="170339" y="336443"/>
                    </a:cubicBezTo>
                    <a:lnTo>
                      <a:pt x="170339" y="336443"/>
                    </a:lnTo>
                    <a:cubicBezTo>
                      <a:pt x="170408" y="336374"/>
                      <a:pt x="170477" y="336236"/>
                      <a:pt x="170546" y="336167"/>
                    </a:cubicBezTo>
                    <a:lnTo>
                      <a:pt x="170615" y="336098"/>
                    </a:lnTo>
                    <a:cubicBezTo>
                      <a:pt x="170753" y="335822"/>
                      <a:pt x="170891" y="335615"/>
                      <a:pt x="171029" y="335338"/>
                    </a:cubicBezTo>
                    <a:cubicBezTo>
                      <a:pt x="171029" y="335338"/>
                      <a:pt x="171029" y="335269"/>
                      <a:pt x="171098" y="335269"/>
                    </a:cubicBezTo>
                    <a:cubicBezTo>
                      <a:pt x="171236" y="334993"/>
                      <a:pt x="171443" y="334717"/>
                      <a:pt x="171581" y="334441"/>
                    </a:cubicBezTo>
                    <a:cubicBezTo>
                      <a:pt x="171581" y="334372"/>
                      <a:pt x="171650" y="334372"/>
                      <a:pt x="171650" y="334303"/>
                    </a:cubicBezTo>
                    <a:cubicBezTo>
                      <a:pt x="171719" y="334234"/>
                      <a:pt x="171719" y="334165"/>
                      <a:pt x="171788" y="334096"/>
                    </a:cubicBezTo>
                    <a:cubicBezTo>
                      <a:pt x="171788" y="334096"/>
                      <a:pt x="171788" y="334096"/>
                      <a:pt x="171788" y="334027"/>
                    </a:cubicBezTo>
                    <a:cubicBezTo>
                      <a:pt x="171995" y="333682"/>
                      <a:pt x="172203" y="333267"/>
                      <a:pt x="172410" y="332922"/>
                    </a:cubicBezTo>
                    <a:cubicBezTo>
                      <a:pt x="172479" y="332853"/>
                      <a:pt x="172479" y="332784"/>
                      <a:pt x="172548" y="332646"/>
                    </a:cubicBezTo>
                    <a:cubicBezTo>
                      <a:pt x="172686" y="332370"/>
                      <a:pt x="172893" y="332025"/>
                      <a:pt x="173031" y="331749"/>
                    </a:cubicBezTo>
                    <a:cubicBezTo>
                      <a:pt x="173031" y="331749"/>
                      <a:pt x="173031" y="331749"/>
                      <a:pt x="173031" y="331680"/>
                    </a:cubicBezTo>
                    <a:cubicBezTo>
                      <a:pt x="173652" y="330506"/>
                      <a:pt x="174274" y="329332"/>
                      <a:pt x="174826" y="328090"/>
                    </a:cubicBezTo>
                    <a:lnTo>
                      <a:pt x="174826" y="328021"/>
                    </a:lnTo>
                    <a:cubicBezTo>
                      <a:pt x="174895" y="327883"/>
                      <a:pt x="174964" y="327676"/>
                      <a:pt x="175102" y="327537"/>
                    </a:cubicBezTo>
                    <a:lnTo>
                      <a:pt x="175102" y="327537"/>
                    </a:lnTo>
                    <a:cubicBezTo>
                      <a:pt x="175171" y="327330"/>
                      <a:pt x="175309" y="327123"/>
                      <a:pt x="175378" y="326916"/>
                    </a:cubicBezTo>
                    <a:cubicBezTo>
                      <a:pt x="175378" y="326916"/>
                      <a:pt x="175378" y="326847"/>
                      <a:pt x="175447" y="326847"/>
                    </a:cubicBezTo>
                    <a:cubicBezTo>
                      <a:pt x="175585" y="326571"/>
                      <a:pt x="175723" y="326295"/>
                      <a:pt x="175861" y="326019"/>
                    </a:cubicBezTo>
                    <a:lnTo>
                      <a:pt x="175861" y="326019"/>
                    </a:lnTo>
                    <a:cubicBezTo>
                      <a:pt x="175930" y="325881"/>
                      <a:pt x="176000" y="325812"/>
                      <a:pt x="176000" y="325673"/>
                    </a:cubicBezTo>
                    <a:cubicBezTo>
                      <a:pt x="176207" y="325259"/>
                      <a:pt x="176345" y="324845"/>
                      <a:pt x="176552" y="324431"/>
                    </a:cubicBezTo>
                    <a:lnTo>
                      <a:pt x="176552" y="324431"/>
                    </a:lnTo>
                    <a:cubicBezTo>
                      <a:pt x="176966" y="323533"/>
                      <a:pt x="177311" y="322567"/>
                      <a:pt x="177725" y="321600"/>
                    </a:cubicBezTo>
                    <a:cubicBezTo>
                      <a:pt x="178278" y="321738"/>
                      <a:pt x="178830" y="321877"/>
                      <a:pt x="179382" y="322015"/>
                    </a:cubicBezTo>
                    <a:cubicBezTo>
                      <a:pt x="179935" y="322153"/>
                      <a:pt x="180487" y="322291"/>
                      <a:pt x="181039" y="322498"/>
                    </a:cubicBezTo>
                    <a:cubicBezTo>
                      <a:pt x="181039" y="322636"/>
                      <a:pt x="180970" y="322774"/>
                      <a:pt x="180970" y="322912"/>
                    </a:cubicBezTo>
                    <a:cubicBezTo>
                      <a:pt x="180970" y="323119"/>
                      <a:pt x="180901" y="323257"/>
                      <a:pt x="180901" y="323464"/>
                    </a:cubicBezTo>
                    <a:cubicBezTo>
                      <a:pt x="180901" y="323533"/>
                      <a:pt x="180901" y="323533"/>
                      <a:pt x="180901" y="323602"/>
                    </a:cubicBezTo>
                    <a:lnTo>
                      <a:pt x="180901" y="323671"/>
                    </a:lnTo>
                    <a:cubicBezTo>
                      <a:pt x="180832" y="323948"/>
                      <a:pt x="180832" y="324224"/>
                      <a:pt x="180763" y="324569"/>
                    </a:cubicBezTo>
                    <a:cubicBezTo>
                      <a:pt x="180763" y="324569"/>
                      <a:pt x="180763" y="324569"/>
                      <a:pt x="180763" y="324569"/>
                    </a:cubicBezTo>
                    <a:cubicBezTo>
                      <a:pt x="180694" y="324845"/>
                      <a:pt x="180694" y="325121"/>
                      <a:pt x="180694" y="325466"/>
                    </a:cubicBezTo>
                    <a:cubicBezTo>
                      <a:pt x="180694" y="325743"/>
                      <a:pt x="180625" y="326019"/>
                      <a:pt x="180625" y="326226"/>
                    </a:cubicBezTo>
                    <a:cubicBezTo>
                      <a:pt x="180625" y="326226"/>
                      <a:pt x="180625" y="326226"/>
                      <a:pt x="180625" y="326226"/>
                    </a:cubicBezTo>
                    <a:cubicBezTo>
                      <a:pt x="180556" y="326640"/>
                      <a:pt x="180556" y="327123"/>
                      <a:pt x="180487" y="327537"/>
                    </a:cubicBezTo>
                    <a:cubicBezTo>
                      <a:pt x="180487" y="327883"/>
                      <a:pt x="180418" y="328228"/>
                      <a:pt x="180418" y="328573"/>
                    </a:cubicBezTo>
                    <a:cubicBezTo>
                      <a:pt x="180418" y="328918"/>
                      <a:pt x="180349" y="329263"/>
                      <a:pt x="180349" y="329608"/>
                    </a:cubicBezTo>
                    <a:cubicBezTo>
                      <a:pt x="180349" y="329608"/>
                      <a:pt x="180349" y="329608"/>
                      <a:pt x="180349" y="329608"/>
                    </a:cubicBezTo>
                    <a:cubicBezTo>
                      <a:pt x="180349" y="329678"/>
                      <a:pt x="180349" y="329816"/>
                      <a:pt x="180349" y="329885"/>
                    </a:cubicBezTo>
                    <a:cubicBezTo>
                      <a:pt x="180349" y="329885"/>
                      <a:pt x="180349" y="329954"/>
                      <a:pt x="180349" y="329954"/>
                    </a:cubicBezTo>
                    <a:cubicBezTo>
                      <a:pt x="180349" y="330368"/>
                      <a:pt x="180280" y="330713"/>
                      <a:pt x="180280" y="331127"/>
                    </a:cubicBezTo>
                    <a:lnTo>
                      <a:pt x="180280" y="331196"/>
                    </a:lnTo>
                    <a:cubicBezTo>
                      <a:pt x="180280" y="331196"/>
                      <a:pt x="180280" y="331196"/>
                      <a:pt x="180280" y="331265"/>
                    </a:cubicBezTo>
                    <a:cubicBezTo>
                      <a:pt x="180211" y="332508"/>
                      <a:pt x="180142" y="333820"/>
                      <a:pt x="180142" y="335062"/>
                    </a:cubicBezTo>
                    <a:cubicBezTo>
                      <a:pt x="180142" y="335062"/>
                      <a:pt x="180142" y="335062"/>
                      <a:pt x="180142" y="335062"/>
                    </a:cubicBezTo>
                    <a:cubicBezTo>
                      <a:pt x="180142" y="335131"/>
                      <a:pt x="180142" y="335269"/>
                      <a:pt x="180142" y="335338"/>
                    </a:cubicBezTo>
                    <a:cubicBezTo>
                      <a:pt x="180142" y="335338"/>
                      <a:pt x="180142" y="335408"/>
                      <a:pt x="180142" y="335408"/>
                    </a:cubicBezTo>
                    <a:cubicBezTo>
                      <a:pt x="180142" y="335477"/>
                      <a:pt x="180142" y="335546"/>
                      <a:pt x="180142" y="335615"/>
                    </a:cubicBezTo>
                    <a:cubicBezTo>
                      <a:pt x="180142" y="335891"/>
                      <a:pt x="180142" y="336236"/>
                      <a:pt x="180142" y="336512"/>
                    </a:cubicBezTo>
                    <a:cubicBezTo>
                      <a:pt x="180142" y="336581"/>
                      <a:pt x="180142" y="336650"/>
                      <a:pt x="180142" y="336719"/>
                    </a:cubicBezTo>
                    <a:cubicBezTo>
                      <a:pt x="180142" y="336788"/>
                      <a:pt x="180142" y="336926"/>
                      <a:pt x="180142" y="336995"/>
                    </a:cubicBezTo>
                    <a:cubicBezTo>
                      <a:pt x="180142" y="337202"/>
                      <a:pt x="180142" y="337410"/>
                      <a:pt x="180142" y="337686"/>
                    </a:cubicBezTo>
                    <a:cubicBezTo>
                      <a:pt x="180142" y="337755"/>
                      <a:pt x="180142" y="337893"/>
                      <a:pt x="180142" y="337962"/>
                    </a:cubicBezTo>
                    <a:lnTo>
                      <a:pt x="180142" y="338031"/>
                    </a:lnTo>
                    <a:cubicBezTo>
                      <a:pt x="180142" y="338031"/>
                      <a:pt x="180142" y="338100"/>
                      <a:pt x="180142" y="338100"/>
                    </a:cubicBezTo>
                    <a:cubicBezTo>
                      <a:pt x="180142" y="338169"/>
                      <a:pt x="180142" y="338169"/>
                      <a:pt x="180142" y="338238"/>
                    </a:cubicBezTo>
                    <a:cubicBezTo>
                      <a:pt x="180142" y="338583"/>
                      <a:pt x="180142" y="338928"/>
                      <a:pt x="180142" y="339274"/>
                    </a:cubicBezTo>
                    <a:cubicBezTo>
                      <a:pt x="180142" y="339274"/>
                      <a:pt x="180142" y="339274"/>
                      <a:pt x="180142" y="339274"/>
                    </a:cubicBezTo>
                    <a:cubicBezTo>
                      <a:pt x="180142" y="339619"/>
                      <a:pt x="180142" y="339964"/>
                      <a:pt x="180142" y="340240"/>
                    </a:cubicBezTo>
                    <a:cubicBezTo>
                      <a:pt x="180142" y="340447"/>
                      <a:pt x="180142" y="340654"/>
                      <a:pt x="180142" y="340861"/>
                    </a:cubicBezTo>
                    <a:cubicBezTo>
                      <a:pt x="180142" y="341207"/>
                      <a:pt x="180142" y="341552"/>
                      <a:pt x="180211" y="341897"/>
                    </a:cubicBezTo>
                    <a:cubicBezTo>
                      <a:pt x="180211" y="341897"/>
                      <a:pt x="180211" y="341897"/>
                      <a:pt x="180211" y="341966"/>
                    </a:cubicBezTo>
                    <a:cubicBezTo>
                      <a:pt x="180211" y="342311"/>
                      <a:pt x="180280" y="342587"/>
                      <a:pt x="180280" y="342932"/>
                    </a:cubicBezTo>
                    <a:cubicBezTo>
                      <a:pt x="180280" y="343071"/>
                      <a:pt x="180280" y="343140"/>
                      <a:pt x="180280" y="343278"/>
                    </a:cubicBezTo>
                    <a:cubicBezTo>
                      <a:pt x="180280" y="343692"/>
                      <a:pt x="180349" y="344106"/>
                      <a:pt x="180349" y="344589"/>
                    </a:cubicBezTo>
                    <a:cubicBezTo>
                      <a:pt x="180349" y="344589"/>
                      <a:pt x="180349" y="344589"/>
                      <a:pt x="180349" y="344589"/>
                    </a:cubicBezTo>
                    <a:lnTo>
                      <a:pt x="180349" y="344658"/>
                    </a:lnTo>
                    <a:cubicBezTo>
                      <a:pt x="180349" y="344658"/>
                      <a:pt x="180349" y="344658"/>
                      <a:pt x="180349" y="344658"/>
                    </a:cubicBezTo>
                    <a:cubicBezTo>
                      <a:pt x="180349" y="345073"/>
                      <a:pt x="180418" y="345487"/>
                      <a:pt x="180487" y="345901"/>
                    </a:cubicBezTo>
                    <a:cubicBezTo>
                      <a:pt x="180487" y="345901"/>
                      <a:pt x="180487" y="345901"/>
                      <a:pt x="180487" y="345901"/>
                    </a:cubicBezTo>
                    <a:cubicBezTo>
                      <a:pt x="180487" y="346177"/>
                      <a:pt x="180556" y="346522"/>
                      <a:pt x="180556" y="346798"/>
                    </a:cubicBezTo>
                    <a:cubicBezTo>
                      <a:pt x="180556" y="346798"/>
                      <a:pt x="180556" y="346867"/>
                      <a:pt x="180556" y="346867"/>
                    </a:cubicBezTo>
                    <a:cubicBezTo>
                      <a:pt x="180556" y="347075"/>
                      <a:pt x="180556" y="347213"/>
                      <a:pt x="180625" y="347420"/>
                    </a:cubicBezTo>
                    <a:cubicBezTo>
                      <a:pt x="180625" y="347420"/>
                      <a:pt x="180625" y="347420"/>
                      <a:pt x="180625" y="347489"/>
                    </a:cubicBezTo>
                    <a:cubicBezTo>
                      <a:pt x="180625" y="347765"/>
                      <a:pt x="180694" y="348041"/>
                      <a:pt x="180694" y="348317"/>
                    </a:cubicBezTo>
                    <a:lnTo>
                      <a:pt x="180694" y="348248"/>
                    </a:lnTo>
                    <a:cubicBezTo>
                      <a:pt x="180694" y="348455"/>
                      <a:pt x="180763" y="348593"/>
                      <a:pt x="180763" y="348800"/>
                    </a:cubicBezTo>
                    <a:cubicBezTo>
                      <a:pt x="180763" y="348800"/>
                      <a:pt x="180763" y="348800"/>
                      <a:pt x="180763" y="348800"/>
                    </a:cubicBezTo>
                    <a:cubicBezTo>
                      <a:pt x="180763" y="348939"/>
                      <a:pt x="180763" y="349077"/>
                      <a:pt x="180832" y="349215"/>
                    </a:cubicBezTo>
                    <a:cubicBezTo>
                      <a:pt x="180901" y="349560"/>
                      <a:pt x="180901" y="349836"/>
                      <a:pt x="180970" y="350181"/>
                    </a:cubicBezTo>
                    <a:cubicBezTo>
                      <a:pt x="180970" y="350250"/>
                      <a:pt x="180970" y="350319"/>
                      <a:pt x="180970" y="350388"/>
                    </a:cubicBezTo>
                    <a:cubicBezTo>
                      <a:pt x="180970" y="350388"/>
                      <a:pt x="180970" y="350388"/>
                      <a:pt x="180970" y="350457"/>
                    </a:cubicBezTo>
                    <a:cubicBezTo>
                      <a:pt x="181039" y="350802"/>
                      <a:pt x="181039" y="351148"/>
                      <a:pt x="181108" y="351493"/>
                    </a:cubicBezTo>
                    <a:lnTo>
                      <a:pt x="181108" y="351424"/>
                    </a:lnTo>
                    <a:cubicBezTo>
                      <a:pt x="181108" y="351493"/>
                      <a:pt x="181108" y="351562"/>
                      <a:pt x="181108" y="351562"/>
                    </a:cubicBezTo>
                    <a:cubicBezTo>
                      <a:pt x="181177" y="351907"/>
                      <a:pt x="181177" y="352252"/>
                      <a:pt x="181246" y="352528"/>
                    </a:cubicBezTo>
                    <a:lnTo>
                      <a:pt x="181246" y="352528"/>
                    </a:lnTo>
                    <a:cubicBezTo>
                      <a:pt x="181315" y="352943"/>
                      <a:pt x="181384" y="353426"/>
                      <a:pt x="181453" y="353840"/>
                    </a:cubicBezTo>
                    <a:cubicBezTo>
                      <a:pt x="181453" y="353840"/>
                      <a:pt x="181453" y="353840"/>
                      <a:pt x="181453" y="353840"/>
                    </a:cubicBezTo>
                    <a:cubicBezTo>
                      <a:pt x="181522" y="354254"/>
                      <a:pt x="181591" y="354738"/>
                      <a:pt x="181660" y="355152"/>
                    </a:cubicBezTo>
                    <a:cubicBezTo>
                      <a:pt x="181729" y="355566"/>
                      <a:pt x="181799" y="355911"/>
                      <a:pt x="181868" y="356325"/>
                    </a:cubicBezTo>
                    <a:cubicBezTo>
                      <a:pt x="181868" y="356394"/>
                      <a:pt x="181868" y="356463"/>
                      <a:pt x="181868" y="356463"/>
                    </a:cubicBezTo>
                    <a:lnTo>
                      <a:pt x="181868" y="356602"/>
                    </a:lnTo>
                    <a:cubicBezTo>
                      <a:pt x="181937" y="356947"/>
                      <a:pt x="182006" y="357292"/>
                      <a:pt x="182075" y="357637"/>
                    </a:cubicBezTo>
                    <a:cubicBezTo>
                      <a:pt x="182075" y="357706"/>
                      <a:pt x="182075" y="357706"/>
                      <a:pt x="182075" y="357775"/>
                    </a:cubicBezTo>
                    <a:cubicBezTo>
                      <a:pt x="182075" y="357775"/>
                      <a:pt x="182075" y="357844"/>
                      <a:pt x="182075" y="357844"/>
                    </a:cubicBezTo>
                    <a:cubicBezTo>
                      <a:pt x="182144" y="358051"/>
                      <a:pt x="182144" y="358258"/>
                      <a:pt x="182213" y="358535"/>
                    </a:cubicBezTo>
                    <a:cubicBezTo>
                      <a:pt x="182282" y="358742"/>
                      <a:pt x="182282" y="358949"/>
                      <a:pt x="182351" y="359225"/>
                    </a:cubicBezTo>
                    <a:cubicBezTo>
                      <a:pt x="182351" y="359225"/>
                      <a:pt x="182351" y="359294"/>
                      <a:pt x="182351" y="359294"/>
                    </a:cubicBezTo>
                    <a:cubicBezTo>
                      <a:pt x="182420" y="359432"/>
                      <a:pt x="182420" y="359639"/>
                      <a:pt x="182489" y="359777"/>
                    </a:cubicBezTo>
                    <a:cubicBezTo>
                      <a:pt x="182558" y="359984"/>
                      <a:pt x="182627" y="360260"/>
                      <a:pt x="182627" y="360468"/>
                    </a:cubicBezTo>
                    <a:lnTo>
                      <a:pt x="182627" y="360606"/>
                    </a:lnTo>
                    <a:cubicBezTo>
                      <a:pt x="182627" y="360675"/>
                      <a:pt x="182627" y="360744"/>
                      <a:pt x="182696" y="360813"/>
                    </a:cubicBezTo>
                    <a:cubicBezTo>
                      <a:pt x="182765" y="361158"/>
                      <a:pt x="182834" y="361434"/>
                      <a:pt x="182972" y="361779"/>
                    </a:cubicBezTo>
                    <a:cubicBezTo>
                      <a:pt x="183110" y="362193"/>
                      <a:pt x="183179" y="362608"/>
                      <a:pt x="183317" y="363091"/>
                    </a:cubicBezTo>
                    <a:cubicBezTo>
                      <a:pt x="183317" y="363091"/>
                      <a:pt x="183317" y="363091"/>
                      <a:pt x="183317" y="363091"/>
                    </a:cubicBezTo>
                    <a:cubicBezTo>
                      <a:pt x="183455" y="363505"/>
                      <a:pt x="183524" y="363850"/>
                      <a:pt x="183663" y="364265"/>
                    </a:cubicBezTo>
                    <a:cubicBezTo>
                      <a:pt x="183663" y="364265"/>
                      <a:pt x="183663" y="364333"/>
                      <a:pt x="183663" y="364333"/>
                    </a:cubicBezTo>
                    <a:cubicBezTo>
                      <a:pt x="183663" y="364333"/>
                      <a:pt x="183663" y="364333"/>
                      <a:pt x="183663" y="364333"/>
                    </a:cubicBezTo>
                    <a:cubicBezTo>
                      <a:pt x="183732" y="364679"/>
                      <a:pt x="183870" y="364955"/>
                      <a:pt x="183939" y="365300"/>
                    </a:cubicBezTo>
                    <a:cubicBezTo>
                      <a:pt x="184008" y="365438"/>
                      <a:pt x="184008" y="365576"/>
                      <a:pt x="184077" y="365714"/>
                    </a:cubicBezTo>
                    <a:cubicBezTo>
                      <a:pt x="184146" y="366059"/>
                      <a:pt x="184284" y="366336"/>
                      <a:pt x="184353" y="366681"/>
                    </a:cubicBezTo>
                    <a:cubicBezTo>
                      <a:pt x="184422" y="366819"/>
                      <a:pt x="184422" y="366888"/>
                      <a:pt x="184491" y="367026"/>
                    </a:cubicBezTo>
                    <a:cubicBezTo>
                      <a:pt x="184491" y="367026"/>
                      <a:pt x="184491" y="367026"/>
                      <a:pt x="184491" y="367026"/>
                    </a:cubicBezTo>
                    <a:cubicBezTo>
                      <a:pt x="184560" y="367371"/>
                      <a:pt x="184698" y="367716"/>
                      <a:pt x="184836" y="367992"/>
                    </a:cubicBezTo>
                    <a:cubicBezTo>
                      <a:pt x="184836" y="367992"/>
                      <a:pt x="184836" y="368061"/>
                      <a:pt x="184836" y="368061"/>
                    </a:cubicBezTo>
                    <a:cubicBezTo>
                      <a:pt x="184836" y="368130"/>
                      <a:pt x="184905" y="368200"/>
                      <a:pt x="184905" y="368269"/>
                    </a:cubicBezTo>
                    <a:cubicBezTo>
                      <a:pt x="184905" y="368338"/>
                      <a:pt x="184974" y="368407"/>
                      <a:pt x="184974" y="368545"/>
                    </a:cubicBezTo>
                    <a:cubicBezTo>
                      <a:pt x="184974" y="368545"/>
                      <a:pt x="184974" y="368545"/>
                      <a:pt x="184974" y="368614"/>
                    </a:cubicBezTo>
                    <a:cubicBezTo>
                      <a:pt x="185112" y="368959"/>
                      <a:pt x="185181" y="369235"/>
                      <a:pt x="185319" y="369580"/>
                    </a:cubicBezTo>
                    <a:cubicBezTo>
                      <a:pt x="185457" y="369925"/>
                      <a:pt x="185526" y="370202"/>
                      <a:pt x="185665" y="370547"/>
                    </a:cubicBezTo>
                    <a:cubicBezTo>
                      <a:pt x="185734" y="370685"/>
                      <a:pt x="185734" y="370823"/>
                      <a:pt x="185803" y="370961"/>
                    </a:cubicBezTo>
                    <a:cubicBezTo>
                      <a:pt x="185803" y="371030"/>
                      <a:pt x="185872" y="371099"/>
                      <a:pt x="185872" y="371168"/>
                    </a:cubicBezTo>
                    <a:cubicBezTo>
                      <a:pt x="185872" y="371237"/>
                      <a:pt x="185941" y="371375"/>
                      <a:pt x="185941" y="371444"/>
                    </a:cubicBezTo>
                    <a:cubicBezTo>
                      <a:pt x="185941" y="371444"/>
                      <a:pt x="185941" y="371444"/>
                      <a:pt x="185941" y="371444"/>
                    </a:cubicBezTo>
                    <a:cubicBezTo>
                      <a:pt x="186079" y="371720"/>
                      <a:pt x="186148" y="371996"/>
                      <a:pt x="186286" y="372342"/>
                    </a:cubicBezTo>
                    <a:cubicBezTo>
                      <a:pt x="186286" y="372411"/>
                      <a:pt x="186355" y="372480"/>
                      <a:pt x="186355" y="372480"/>
                    </a:cubicBezTo>
                    <a:cubicBezTo>
                      <a:pt x="186355" y="372549"/>
                      <a:pt x="186424" y="372618"/>
                      <a:pt x="186424" y="372687"/>
                    </a:cubicBezTo>
                    <a:cubicBezTo>
                      <a:pt x="186493" y="372894"/>
                      <a:pt x="186631" y="373170"/>
                      <a:pt x="186700" y="373377"/>
                    </a:cubicBezTo>
                    <a:cubicBezTo>
                      <a:pt x="186700" y="373377"/>
                      <a:pt x="186700" y="373377"/>
                      <a:pt x="186700" y="373377"/>
                    </a:cubicBezTo>
                    <a:cubicBezTo>
                      <a:pt x="186838" y="373722"/>
                      <a:pt x="186976" y="374068"/>
                      <a:pt x="187114" y="374344"/>
                    </a:cubicBezTo>
                    <a:cubicBezTo>
                      <a:pt x="187114" y="374344"/>
                      <a:pt x="187114" y="374413"/>
                      <a:pt x="187114" y="374413"/>
                    </a:cubicBezTo>
                    <a:cubicBezTo>
                      <a:pt x="187114" y="374482"/>
                      <a:pt x="187114" y="374482"/>
                      <a:pt x="187183" y="374551"/>
                    </a:cubicBezTo>
                    <a:cubicBezTo>
                      <a:pt x="187321" y="374827"/>
                      <a:pt x="187390" y="375103"/>
                      <a:pt x="187529" y="375310"/>
                    </a:cubicBezTo>
                    <a:cubicBezTo>
                      <a:pt x="187529" y="375379"/>
                      <a:pt x="187529" y="375379"/>
                      <a:pt x="187598" y="375448"/>
                    </a:cubicBezTo>
                    <a:cubicBezTo>
                      <a:pt x="187667" y="375586"/>
                      <a:pt x="187736" y="375724"/>
                      <a:pt x="187805" y="375863"/>
                    </a:cubicBezTo>
                    <a:cubicBezTo>
                      <a:pt x="187943" y="376208"/>
                      <a:pt x="188081" y="376553"/>
                      <a:pt x="188219" y="376898"/>
                    </a:cubicBezTo>
                    <a:lnTo>
                      <a:pt x="188219" y="376967"/>
                    </a:lnTo>
                    <a:cubicBezTo>
                      <a:pt x="188219" y="377036"/>
                      <a:pt x="188288" y="377105"/>
                      <a:pt x="188288" y="377105"/>
                    </a:cubicBezTo>
                    <a:cubicBezTo>
                      <a:pt x="188357" y="377312"/>
                      <a:pt x="188495" y="377588"/>
                      <a:pt x="188564" y="377796"/>
                    </a:cubicBezTo>
                    <a:cubicBezTo>
                      <a:pt x="188633" y="378003"/>
                      <a:pt x="188771" y="378210"/>
                      <a:pt x="188840" y="378486"/>
                    </a:cubicBezTo>
                    <a:cubicBezTo>
                      <a:pt x="188840" y="378555"/>
                      <a:pt x="188840" y="378555"/>
                      <a:pt x="188909" y="378624"/>
                    </a:cubicBezTo>
                    <a:lnTo>
                      <a:pt x="188978" y="378693"/>
                    </a:lnTo>
                    <a:cubicBezTo>
                      <a:pt x="189047" y="378762"/>
                      <a:pt x="189047" y="378831"/>
                      <a:pt x="189116" y="378969"/>
                    </a:cubicBezTo>
                    <a:cubicBezTo>
                      <a:pt x="189185" y="379107"/>
                      <a:pt x="189254" y="379245"/>
                      <a:pt x="189323" y="379452"/>
                    </a:cubicBezTo>
                    <a:cubicBezTo>
                      <a:pt x="189323" y="379452"/>
                      <a:pt x="189323" y="379452"/>
                      <a:pt x="189323" y="379521"/>
                    </a:cubicBezTo>
                    <a:cubicBezTo>
                      <a:pt x="189392" y="379659"/>
                      <a:pt x="189392" y="379729"/>
                      <a:pt x="189462" y="379867"/>
                    </a:cubicBezTo>
                    <a:cubicBezTo>
                      <a:pt x="189600" y="380143"/>
                      <a:pt x="189738" y="380488"/>
                      <a:pt x="189876" y="380764"/>
                    </a:cubicBezTo>
                    <a:cubicBezTo>
                      <a:pt x="189876" y="380764"/>
                      <a:pt x="189876" y="380764"/>
                      <a:pt x="189876" y="380764"/>
                    </a:cubicBezTo>
                    <a:cubicBezTo>
                      <a:pt x="190083" y="381178"/>
                      <a:pt x="190290" y="381592"/>
                      <a:pt x="190497" y="382007"/>
                    </a:cubicBezTo>
                    <a:cubicBezTo>
                      <a:pt x="190497" y="382007"/>
                      <a:pt x="190497" y="382007"/>
                      <a:pt x="190497" y="382007"/>
                    </a:cubicBezTo>
                    <a:cubicBezTo>
                      <a:pt x="190635" y="382352"/>
                      <a:pt x="190842" y="382628"/>
                      <a:pt x="190980" y="382973"/>
                    </a:cubicBezTo>
                    <a:cubicBezTo>
                      <a:pt x="190980" y="383042"/>
                      <a:pt x="191049" y="383042"/>
                      <a:pt x="191049" y="383111"/>
                    </a:cubicBezTo>
                    <a:cubicBezTo>
                      <a:pt x="191049" y="383180"/>
                      <a:pt x="191118" y="383249"/>
                      <a:pt x="191118" y="383318"/>
                    </a:cubicBezTo>
                    <a:cubicBezTo>
                      <a:pt x="191256" y="383594"/>
                      <a:pt x="191394" y="383871"/>
                      <a:pt x="191533" y="384147"/>
                    </a:cubicBezTo>
                    <a:cubicBezTo>
                      <a:pt x="191602" y="384216"/>
                      <a:pt x="191602" y="384354"/>
                      <a:pt x="191671" y="384423"/>
                    </a:cubicBezTo>
                    <a:cubicBezTo>
                      <a:pt x="191671" y="384423"/>
                      <a:pt x="191671" y="384492"/>
                      <a:pt x="191740" y="384492"/>
                    </a:cubicBezTo>
                    <a:cubicBezTo>
                      <a:pt x="191809" y="384630"/>
                      <a:pt x="191878" y="384837"/>
                      <a:pt x="192016" y="384975"/>
                    </a:cubicBezTo>
                    <a:cubicBezTo>
                      <a:pt x="192154" y="385182"/>
                      <a:pt x="192223" y="385458"/>
                      <a:pt x="192361" y="385666"/>
                    </a:cubicBezTo>
                    <a:lnTo>
                      <a:pt x="192361" y="385735"/>
                    </a:lnTo>
                    <a:cubicBezTo>
                      <a:pt x="192361" y="385735"/>
                      <a:pt x="192361" y="385735"/>
                      <a:pt x="192361" y="385804"/>
                    </a:cubicBezTo>
                    <a:cubicBezTo>
                      <a:pt x="192361" y="385873"/>
                      <a:pt x="192430" y="385873"/>
                      <a:pt x="192430" y="385942"/>
                    </a:cubicBezTo>
                    <a:cubicBezTo>
                      <a:pt x="192568" y="386218"/>
                      <a:pt x="192775" y="386494"/>
                      <a:pt x="192913" y="386839"/>
                    </a:cubicBezTo>
                    <a:cubicBezTo>
                      <a:pt x="192913" y="386839"/>
                      <a:pt x="192913" y="386839"/>
                      <a:pt x="192913" y="386839"/>
                    </a:cubicBezTo>
                    <a:cubicBezTo>
                      <a:pt x="193120" y="387184"/>
                      <a:pt x="193327" y="387599"/>
                      <a:pt x="193535" y="387944"/>
                    </a:cubicBezTo>
                    <a:cubicBezTo>
                      <a:pt x="193535" y="387944"/>
                      <a:pt x="193535" y="387944"/>
                      <a:pt x="193535" y="387944"/>
                    </a:cubicBezTo>
                    <a:cubicBezTo>
                      <a:pt x="193535" y="387944"/>
                      <a:pt x="193535" y="387944"/>
                      <a:pt x="193535" y="387944"/>
                    </a:cubicBezTo>
                    <a:cubicBezTo>
                      <a:pt x="193604" y="388013"/>
                      <a:pt x="193604" y="388151"/>
                      <a:pt x="193673" y="388220"/>
                    </a:cubicBezTo>
                    <a:cubicBezTo>
                      <a:pt x="193673" y="388289"/>
                      <a:pt x="193742" y="388289"/>
                      <a:pt x="193742" y="388358"/>
                    </a:cubicBezTo>
                    <a:cubicBezTo>
                      <a:pt x="193811" y="388496"/>
                      <a:pt x="193880" y="388565"/>
                      <a:pt x="193949" y="388703"/>
                    </a:cubicBezTo>
                    <a:cubicBezTo>
                      <a:pt x="194087" y="388910"/>
                      <a:pt x="194225" y="389117"/>
                      <a:pt x="194363" y="389324"/>
                    </a:cubicBezTo>
                    <a:cubicBezTo>
                      <a:pt x="194363" y="389324"/>
                      <a:pt x="194363" y="389324"/>
                      <a:pt x="194363" y="389394"/>
                    </a:cubicBezTo>
                    <a:cubicBezTo>
                      <a:pt x="194570" y="389739"/>
                      <a:pt x="194846" y="390153"/>
                      <a:pt x="195053" y="390498"/>
                    </a:cubicBezTo>
                    <a:cubicBezTo>
                      <a:pt x="195053" y="390498"/>
                      <a:pt x="195053" y="390498"/>
                      <a:pt x="195053" y="390498"/>
                    </a:cubicBezTo>
                    <a:cubicBezTo>
                      <a:pt x="195053" y="390498"/>
                      <a:pt x="195053" y="390567"/>
                      <a:pt x="195122" y="390567"/>
                    </a:cubicBezTo>
                    <a:cubicBezTo>
                      <a:pt x="195330" y="390912"/>
                      <a:pt x="195537" y="391257"/>
                      <a:pt x="195813" y="391603"/>
                    </a:cubicBezTo>
                    <a:cubicBezTo>
                      <a:pt x="195813" y="391603"/>
                      <a:pt x="195813" y="391603"/>
                      <a:pt x="195813" y="391603"/>
                    </a:cubicBezTo>
                    <a:lnTo>
                      <a:pt x="195813" y="391603"/>
                    </a:lnTo>
                    <a:cubicBezTo>
                      <a:pt x="196020" y="391948"/>
                      <a:pt x="196296" y="392362"/>
                      <a:pt x="196503" y="392707"/>
                    </a:cubicBezTo>
                    <a:cubicBezTo>
                      <a:pt x="196572" y="392845"/>
                      <a:pt x="196710" y="392983"/>
                      <a:pt x="196779" y="393121"/>
                    </a:cubicBezTo>
                    <a:cubicBezTo>
                      <a:pt x="196779" y="393121"/>
                      <a:pt x="196779" y="393121"/>
                      <a:pt x="196779" y="393121"/>
                    </a:cubicBezTo>
                    <a:cubicBezTo>
                      <a:pt x="196917" y="393329"/>
                      <a:pt x="197124" y="393605"/>
                      <a:pt x="197263" y="393812"/>
                    </a:cubicBezTo>
                    <a:cubicBezTo>
                      <a:pt x="197332" y="393881"/>
                      <a:pt x="197401" y="393950"/>
                      <a:pt x="197470" y="394088"/>
                    </a:cubicBezTo>
                    <a:cubicBezTo>
                      <a:pt x="197539" y="394157"/>
                      <a:pt x="197539" y="394157"/>
                      <a:pt x="197608" y="394226"/>
                    </a:cubicBezTo>
                    <a:cubicBezTo>
                      <a:pt x="197746" y="394433"/>
                      <a:pt x="197953" y="394709"/>
                      <a:pt x="198091" y="394916"/>
                    </a:cubicBezTo>
                    <a:cubicBezTo>
                      <a:pt x="198091" y="394916"/>
                      <a:pt x="198091" y="394916"/>
                      <a:pt x="198091" y="394916"/>
                    </a:cubicBezTo>
                    <a:cubicBezTo>
                      <a:pt x="198160" y="395054"/>
                      <a:pt x="198298" y="395193"/>
                      <a:pt x="198367" y="395331"/>
                    </a:cubicBezTo>
                    <a:cubicBezTo>
                      <a:pt x="198505" y="395538"/>
                      <a:pt x="198712" y="395814"/>
                      <a:pt x="198850" y="396021"/>
                    </a:cubicBezTo>
                    <a:cubicBezTo>
                      <a:pt x="198850" y="396021"/>
                      <a:pt x="198850" y="396090"/>
                      <a:pt x="198919" y="396090"/>
                    </a:cubicBezTo>
                    <a:cubicBezTo>
                      <a:pt x="199196" y="396435"/>
                      <a:pt x="199403" y="396780"/>
                      <a:pt x="199679" y="397126"/>
                    </a:cubicBezTo>
                    <a:cubicBezTo>
                      <a:pt x="199679" y="397126"/>
                      <a:pt x="199679" y="397126"/>
                      <a:pt x="199679" y="397126"/>
                    </a:cubicBezTo>
                    <a:cubicBezTo>
                      <a:pt x="199679" y="397195"/>
                      <a:pt x="199748" y="397195"/>
                      <a:pt x="199748" y="397264"/>
                    </a:cubicBezTo>
                    <a:cubicBezTo>
                      <a:pt x="199955" y="397609"/>
                      <a:pt x="200231" y="397885"/>
                      <a:pt x="200438" y="398161"/>
                    </a:cubicBezTo>
                    <a:lnTo>
                      <a:pt x="200438" y="398161"/>
                    </a:lnTo>
                    <a:cubicBezTo>
                      <a:pt x="200714" y="398506"/>
                      <a:pt x="200990" y="398851"/>
                      <a:pt x="201267" y="399197"/>
                    </a:cubicBezTo>
                    <a:cubicBezTo>
                      <a:pt x="201267" y="399197"/>
                      <a:pt x="201267" y="399197"/>
                      <a:pt x="201336" y="399266"/>
                    </a:cubicBezTo>
                    <a:cubicBezTo>
                      <a:pt x="201543" y="399542"/>
                      <a:pt x="201750" y="399749"/>
                      <a:pt x="201957" y="400025"/>
                    </a:cubicBezTo>
                    <a:cubicBezTo>
                      <a:pt x="202026" y="400094"/>
                      <a:pt x="202026" y="400163"/>
                      <a:pt x="202095" y="400163"/>
                    </a:cubicBezTo>
                    <a:cubicBezTo>
                      <a:pt x="202095" y="400232"/>
                      <a:pt x="202164" y="400232"/>
                      <a:pt x="202164" y="400301"/>
                    </a:cubicBezTo>
                    <a:cubicBezTo>
                      <a:pt x="202233" y="400439"/>
                      <a:pt x="202371" y="400508"/>
                      <a:pt x="202440" y="400646"/>
                    </a:cubicBezTo>
                    <a:cubicBezTo>
                      <a:pt x="202785" y="401130"/>
                      <a:pt x="203200" y="401544"/>
                      <a:pt x="203545" y="402027"/>
                    </a:cubicBezTo>
                    <a:cubicBezTo>
                      <a:pt x="203545" y="402027"/>
                      <a:pt x="203545" y="402027"/>
                      <a:pt x="203545" y="402027"/>
                    </a:cubicBezTo>
                    <a:cubicBezTo>
                      <a:pt x="203614" y="402165"/>
                      <a:pt x="203752" y="402303"/>
                      <a:pt x="203821" y="402372"/>
                    </a:cubicBezTo>
                    <a:cubicBezTo>
                      <a:pt x="204028" y="402579"/>
                      <a:pt x="204235" y="402855"/>
                      <a:pt x="204373" y="403063"/>
                    </a:cubicBezTo>
                    <a:cubicBezTo>
                      <a:pt x="204442" y="403132"/>
                      <a:pt x="204442" y="403132"/>
                      <a:pt x="204511" y="403201"/>
                    </a:cubicBezTo>
                    <a:cubicBezTo>
                      <a:pt x="204580" y="403270"/>
                      <a:pt x="204580" y="403339"/>
                      <a:pt x="204649" y="403339"/>
                    </a:cubicBezTo>
                    <a:lnTo>
                      <a:pt x="204649" y="403339"/>
                    </a:lnTo>
                    <a:cubicBezTo>
                      <a:pt x="204718" y="403408"/>
                      <a:pt x="204787" y="403477"/>
                      <a:pt x="204787" y="403546"/>
                    </a:cubicBezTo>
                    <a:cubicBezTo>
                      <a:pt x="204995" y="403822"/>
                      <a:pt x="205271" y="404098"/>
                      <a:pt x="205478" y="404374"/>
                    </a:cubicBezTo>
                    <a:cubicBezTo>
                      <a:pt x="205616" y="404512"/>
                      <a:pt x="205685" y="404581"/>
                      <a:pt x="205823" y="404719"/>
                    </a:cubicBezTo>
                    <a:cubicBezTo>
                      <a:pt x="206030" y="404927"/>
                      <a:pt x="206168" y="405134"/>
                      <a:pt x="206375" y="405341"/>
                    </a:cubicBezTo>
                    <a:cubicBezTo>
                      <a:pt x="206651" y="405617"/>
                      <a:pt x="206928" y="405962"/>
                      <a:pt x="207204" y="406238"/>
                    </a:cubicBezTo>
                    <a:cubicBezTo>
                      <a:pt x="207204" y="406238"/>
                      <a:pt x="207273" y="406307"/>
                      <a:pt x="207273" y="406307"/>
                    </a:cubicBezTo>
                    <a:lnTo>
                      <a:pt x="207342" y="406376"/>
                    </a:lnTo>
                    <a:cubicBezTo>
                      <a:pt x="207618" y="406721"/>
                      <a:pt x="207963" y="406998"/>
                      <a:pt x="208239" y="407343"/>
                    </a:cubicBezTo>
                    <a:cubicBezTo>
                      <a:pt x="208308" y="407412"/>
                      <a:pt x="208377" y="407481"/>
                      <a:pt x="208446" y="407550"/>
                    </a:cubicBezTo>
                    <a:lnTo>
                      <a:pt x="208446" y="407550"/>
                    </a:lnTo>
                    <a:cubicBezTo>
                      <a:pt x="208653" y="407757"/>
                      <a:pt x="208930" y="408033"/>
                      <a:pt x="209137" y="408240"/>
                    </a:cubicBezTo>
                    <a:cubicBezTo>
                      <a:pt x="209137" y="408240"/>
                      <a:pt x="209206" y="408309"/>
                      <a:pt x="209206" y="408309"/>
                    </a:cubicBezTo>
                    <a:lnTo>
                      <a:pt x="209206" y="408309"/>
                    </a:lnTo>
                    <a:cubicBezTo>
                      <a:pt x="209482" y="408585"/>
                      <a:pt x="209758" y="408862"/>
                      <a:pt x="210034" y="409138"/>
                    </a:cubicBezTo>
                    <a:lnTo>
                      <a:pt x="210034" y="409138"/>
                    </a:lnTo>
                    <a:lnTo>
                      <a:pt x="210034" y="409138"/>
                    </a:lnTo>
                    <a:cubicBezTo>
                      <a:pt x="210034" y="409138"/>
                      <a:pt x="210034" y="409138"/>
                      <a:pt x="210034" y="409138"/>
                    </a:cubicBezTo>
                    <a:cubicBezTo>
                      <a:pt x="210034" y="409138"/>
                      <a:pt x="210034" y="409138"/>
                      <a:pt x="210034" y="409138"/>
                    </a:cubicBezTo>
                    <a:lnTo>
                      <a:pt x="210034" y="409138"/>
                    </a:lnTo>
                    <a:cubicBezTo>
                      <a:pt x="210310" y="409414"/>
                      <a:pt x="210517" y="409621"/>
                      <a:pt x="210794" y="409828"/>
                    </a:cubicBezTo>
                    <a:cubicBezTo>
                      <a:pt x="210863" y="409897"/>
                      <a:pt x="210932" y="409966"/>
                      <a:pt x="211001" y="410035"/>
                    </a:cubicBezTo>
                    <a:cubicBezTo>
                      <a:pt x="211346" y="410311"/>
                      <a:pt x="211622" y="410657"/>
                      <a:pt x="211967" y="410933"/>
                    </a:cubicBezTo>
                    <a:cubicBezTo>
                      <a:pt x="211967" y="410933"/>
                      <a:pt x="211967" y="410933"/>
                      <a:pt x="211967" y="410933"/>
                    </a:cubicBezTo>
                    <a:cubicBezTo>
                      <a:pt x="211967" y="410933"/>
                      <a:pt x="211967" y="410933"/>
                      <a:pt x="211967" y="410933"/>
                    </a:cubicBezTo>
                    <a:cubicBezTo>
                      <a:pt x="212243" y="411140"/>
                      <a:pt x="212450" y="411416"/>
                      <a:pt x="212727" y="411623"/>
                    </a:cubicBezTo>
                    <a:cubicBezTo>
                      <a:pt x="212727" y="411623"/>
                      <a:pt x="212727" y="411623"/>
                      <a:pt x="212727" y="411623"/>
                    </a:cubicBezTo>
                    <a:cubicBezTo>
                      <a:pt x="212796" y="411692"/>
                      <a:pt x="212865" y="411761"/>
                      <a:pt x="212934" y="411830"/>
                    </a:cubicBezTo>
                    <a:cubicBezTo>
                      <a:pt x="212934" y="411830"/>
                      <a:pt x="212934" y="411830"/>
                      <a:pt x="212934" y="411830"/>
                    </a:cubicBezTo>
                    <a:cubicBezTo>
                      <a:pt x="213141" y="412037"/>
                      <a:pt x="213417" y="412244"/>
                      <a:pt x="213624" y="412451"/>
                    </a:cubicBezTo>
                    <a:cubicBezTo>
                      <a:pt x="213693" y="412520"/>
                      <a:pt x="213831" y="412659"/>
                      <a:pt x="213900" y="412728"/>
                    </a:cubicBezTo>
                    <a:cubicBezTo>
                      <a:pt x="213900" y="412728"/>
                      <a:pt x="213900" y="412728"/>
                      <a:pt x="213900" y="412728"/>
                    </a:cubicBezTo>
                    <a:cubicBezTo>
                      <a:pt x="213900" y="412728"/>
                      <a:pt x="213900" y="412728"/>
                      <a:pt x="213900" y="412728"/>
                    </a:cubicBezTo>
                    <a:cubicBezTo>
                      <a:pt x="214176" y="413004"/>
                      <a:pt x="214452" y="413211"/>
                      <a:pt x="214729" y="413487"/>
                    </a:cubicBezTo>
                    <a:cubicBezTo>
                      <a:pt x="214798" y="413556"/>
                      <a:pt x="214798" y="413556"/>
                      <a:pt x="214867" y="413625"/>
                    </a:cubicBezTo>
                    <a:cubicBezTo>
                      <a:pt x="215143" y="413832"/>
                      <a:pt x="215350" y="414039"/>
                      <a:pt x="215626" y="414246"/>
                    </a:cubicBezTo>
                    <a:cubicBezTo>
                      <a:pt x="215695" y="414315"/>
                      <a:pt x="215833" y="414384"/>
                      <a:pt x="215902" y="414454"/>
                    </a:cubicBezTo>
                    <a:cubicBezTo>
                      <a:pt x="215902" y="414454"/>
                      <a:pt x="215902" y="414454"/>
                      <a:pt x="215902" y="414454"/>
                    </a:cubicBezTo>
                    <a:cubicBezTo>
                      <a:pt x="216178" y="414730"/>
                      <a:pt x="216524" y="414937"/>
                      <a:pt x="216800" y="415213"/>
                    </a:cubicBezTo>
                    <a:cubicBezTo>
                      <a:pt x="216800" y="415213"/>
                      <a:pt x="216800" y="415213"/>
                      <a:pt x="216869" y="415213"/>
                    </a:cubicBezTo>
                    <a:cubicBezTo>
                      <a:pt x="216869" y="415213"/>
                      <a:pt x="216938" y="415282"/>
                      <a:pt x="216938" y="415282"/>
                    </a:cubicBezTo>
                    <a:cubicBezTo>
                      <a:pt x="216938" y="415282"/>
                      <a:pt x="216938" y="415282"/>
                      <a:pt x="217007" y="415282"/>
                    </a:cubicBezTo>
                    <a:cubicBezTo>
                      <a:pt x="217352" y="415558"/>
                      <a:pt x="217697" y="415834"/>
                      <a:pt x="218042" y="416110"/>
                    </a:cubicBezTo>
                    <a:cubicBezTo>
                      <a:pt x="218042" y="416110"/>
                      <a:pt x="218042" y="416110"/>
                      <a:pt x="218042" y="416110"/>
                    </a:cubicBezTo>
                    <a:cubicBezTo>
                      <a:pt x="218111" y="416179"/>
                      <a:pt x="218249" y="416248"/>
                      <a:pt x="218318" y="416317"/>
                    </a:cubicBezTo>
                    <a:cubicBezTo>
                      <a:pt x="218526" y="416456"/>
                      <a:pt x="218733" y="416663"/>
                      <a:pt x="218940" y="416801"/>
                    </a:cubicBezTo>
                    <a:cubicBezTo>
                      <a:pt x="218940" y="416801"/>
                      <a:pt x="219009" y="416870"/>
                      <a:pt x="219009" y="416870"/>
                    </a:cubicBezTo>
                    <a:cubicBezTo>
                      <a:pt x="219078" y="416939"/>
                      <a:pt x="219216" y="417008"/>
                      <a:pt x="219285" y="417077"/>
                    </a:cubicBezTo>
                    <a:cubicBezTo>
                      <a:pt x="219561" y="417284"/>
                      <a:pt x="219768" y="417491"/>
                      <a:pt x="220044" y="417698"/>
                    </a:cubicBezTo>
                    <a:cubicBezTo>
                      <a:pt x="220044" y="417698"/>
                      <a:pt x="220113" y="417698"/>
                      <a:pt x="220113" y="417767"/>
                    </a:cubicBezTo>
                    <a:cubicBezTo>
                      <a:pt x="220251" y="417836"/>
                      <a:pt x="220321" y="417974"/>
                      <a:pt x="220459" y="418043"/>
                    </a:cubicBezTo>
                    <a:cubicBezTo>
                      <a:pt x="220666" y="418181"/>
                      <a:pt x="220873" y="418320"/>
                      <a:pt x="221080" y="418458"/>
                    </a:cubicBezTo>
                    <a:cubicBezTo>
                      <a:pt x="221080" y="418458"/>
                      <a:pt x="221149" y="418458"/>
                      <a:pt x="221149" y="418527"/>
                    </a:cubicBezTo>
                    <a:lnTo>
                      <a:pt x="221149" y="418527"/>
                    </a:lnTo>
                    <a:cubicBezTo>
                      <a:pt x="221494" y="418803"/>
                      <a:pt x="221839" y="419079"/>
                      <a:pt x="222254" y="419286"/>
                    </a:cubicBezTo>
                    <a:cubicBezTo>
                      <a:pt x="222254" y="419286"/>
                      <a:pt x="222254" y="419286"/>
                      <a:pt x="222254" y="419286"/>
                    </a:cubicBezTo>
                    <a:cubicBezTo>
                      <a:pt x="222392" y="419355"/>
                      <a:pt x="222530" y="419493"/>
                      <a:pt x="222668" y="419562"/>
                    </a:cubicBezTo>
                    <a:cubicBezTo>
                      <a:pt x="222806" y="419631"/>
                      <a:pt x="222875" y="419700"/>
                      <a:pt x="223013" y="419838"/>
                    </a:cubicBezTo>
                    <a:cubicBezTo>
                      <a:pt x="231642" y="413349"/>
                      <a:pt x="238960" y="405272"/>
                      <a:pt x="244621" y="396090"/>
                    </a:cubicBezTo>
                    <a:lnTo>
                      <a:pt x="244621" y="396090"/>
                    </a:lnTo>
                    <a:cubicBezTo>
                      <a:pt x="248970" y="388979"/>
                      <a:pt x="252353" y="381247"/>
                      <a:pt x="254493" y="373170"/>
                    </a:cubicBezTo>
                    <a:cubicBezTo>
                      <a:pt x="266851" y="327123"/>
                      <a:pt x="239512" y="279834"/>
                      <a:pt x="193466" y="267476"/>
                    </a:cubicBezTo>
                    <a:cubicBezTo>
                      <a:pt x="193466" y="267476"/>
                      <a:pt x="193466" y="267476"/>
                      <a:pt x="193466" y="267476"/>
                    </a:cubicBezTo>
                    <a:cubicBezTo>
                      <a:pt x="186907" y="265612"/>
                      <a:pt x="179520" y="264577"/>
                      <a:pt x="172133" y="264577"/>
                    </a:cubicBezTo>
                    <a:lnTo>
                      <a:pt x="172133" y="264577"/>
                    </a:lnTo>
                    <a:close/>
                    <a:moveTo>
                      <a:pt x="143208" y="319598"/>
                    </a:moveTo>
                    <a:cubicBezTo>
                      <a:pt x="143138" y="319736"/>
                      <a:pt x="143000" y="319943"/>
                      <a:pt x="142931" y="320082"/>
                    </a:cubicBezTo>
                    <a:cubicBezTo>
                      <a:pt x="142931" y="320151"/>
                      <a:pt x="142862" y="320220"/>
                      <a:pt x="142862" y="320289"/>
                    </a:cubicBezTo>
                    <a:cubicBezTo>
                      <a:pt x="142793" y="320427"/>
                      <a:pt x="142655" y="320634"/>
                      <a:pt x="142586" y="320772"/>
                    </a:cubicBezTo>
                    <a:cubicBezTo>
                      <a:pt x="142517" y="320841"/>
                      <a:pt x="142517" y="320910"/>
                      <a:pt x="142448" y="320910"/>
                    </a:cubicBezTo>
                    <a:cubicBezTo>
                      <a:pt x="142310" y="321186"/>
                      <a:pt x="142103" y="321462"/>
                      <a:pt x="141965" y="321669"/>
                    </a:cubicBezTo>
                    <a:cubicBezTo>
                      <a:pt x="141896" y="321738"/>
                      <a:pt x="141896" y="321807"/>
                      <a:pt x="141827" y="321807"/>
                    </a:cubicBezTo>
                    <a:cubicBezTo>
                      <a:pt x="141827" y="321807"/>
                      <a:pt x="141758" y="321877"/>
                      <a:pt x="141758" y="321877"/>
                    </a:cubicBezTo>
                    <a:cubicBezTo>
                      <a:pt x="141620" y="322015"/>
                      <a:pt x="141551" y="322222"/>
                      <a:pt x="141413" y="322360"/>
                    </a:cubicBezTo>
                    <a:cubicBezTo>
                      <a:pt x="141413" y="322360"/>
                      <a:pt x="141413" y="322360"/>
                      <a:pt x="141413" y="322360"/>
                    </a:cubicBezTo>
                    <a:cubicBezTo>
                      <a:pt x="141067" y="322843"/>
                      <a:pt x="140791" y="323326"/>
                      <a:pt x="140446" y="323740"/>
                    </a:cubicBezTo>
                    <a:cubicBezTo>
                      <a:pt x="140446" y="323740"/>
                      <a:pt x="140446" y="323740"/>
                      <a:pt x="140446" y="323740"/>
                    </a:cubicBezTo>
                    <a:cubicBezTo>
                      <a:pt x="140446" y="323740"/>
                      <a:pt x="140377" y="323810"/>
                      <a:pt x="140377" y="323810"/>
                    </a:cubicBezTo>
                    <a:cubicBezTo>
                      <a:pt x="140377" y="323810"/>
                      <a:pt x="140377" y="323810"/>
                      <a:pt x="140377" y="323879"/>
                    </a:cubicBezTo>
                    <a:cubicBezTo>
                      <a:pt x="140377" y="323879"/>
                      <a:pt x="140377" y="323879"/>
                      <a:pt x="140377" y="323879"/>
                    </a:cubicBezTo>
                    <a:cubicBezTo>
                      <a:pt x="140239" y="324086"/>
                      <a:pt x="140032" y="324362"/>
                      <a:pt x="139894" y="324569"/>
                    </a:cubicBezTo>
                    <a:cubicBezTo>
                      <a:pt x="139894" y="324638"/>
                      <a:pt x="139825" y="324638"/>
                      <a:pt x="139825" y="324707"/>
                    </a:cubicBezTo>
                    <a:cubicBezTo>
                      <a:pt x="139825" y="324707"/>
                      <a:pt x="139756" y="324776"/>
                      <a:pt x="139756" y="324776"/>
                    </a:cubicBezTo>
                    <a:cubicBezTo>
                      <a:pt x="139618" y="324983"/>
                      <a:pt x="139480" y="325121"/>
                      <a:pt x="139341" y="325328"/>
                    </a:cubicBezTo>
                    <a:cubicBezTo>
                      <a:pt x="139341" y="325397"/>
                      <a:pt x="139272" y="325397"/>
                      <a:pt x="139272" y="325466"/>
                    </a:cubicBezTo>
                    <a:cubicBezTo>
                      <a:pt x="139134" y="325673"/>
                      <a:pt x="138996" y="325881"/>
                      <a:pt x="138789" y="326088"/>
                    </a:cubicBezTo>
                    <a:lnTo>
                      <a:pt x="138789" y="326088"/>
                    </a:lnTo>
                    <a:cubicBezTo>
                      <a:pt x="138720" y="326157"/>
                      <a:pt x="138720" y="326157"/>
                      <a:pt x="138651" y="326226"/>
                    </a:cubicBezTo>
                    <a:lnTo>
                      <a:pt x="138651" y="326226"/>
                    </a:lnTo>
                    <a:cubicBezTo>
                      <a:pt x="138513" y="326433"/>
                      <a:pt x="138375" y="326571"/>
                      <a:pt x="138168" y="326778"/>
                    </a:cubicBezTo>
                    <a:cubicBezTo>
                      <a:pt x="138099" y="326847"/>
                      <a:pt x="138099" y="326916"/>
                      <a:pt x="138030" y="326916"/>
                    </a:cubicBezTo>
                    <a:cubicBezTo>
                      <a:pt x="137892" y="327123"/>
                      <a:pt x="137754" y="327261"/>
                      <a:pt x="137616" y="327468"/>
                    </a:cubicBezTo>
                    <a:cubicBezTo>
                      <a:pt x="137616" y="327468"/>
                      <a:pt x="137616" y="327468"/>
                      <a:pt x="137616" y="327468"/>
                    </a:cubicBezTo>
                    <a:cubicBezTo>
                      <a:pt x="137616" y="327468"/>
                      <a:pt x="137547" y="327537"/>
                      <a:pt x="137547" y="327537"/>
                    </a:cubicBezTo>
                    <a:cubicBezTo>
                      <a:pt x="137408" y="327745"/>
                      <a:pt x="137201" y="327952"/>
                      <a:pt x="136994" y="328159"/>
                    </a:cubicBezTo>
                    <a:cubicBezTo>
                      <a:pt x="136994" y="328159"/>
                      <a:pt x="136994" y="328159"/>
                      <a:pt x="136994" y="328228"/>
                    </a:cubicBezTo>
                    <a:cubicBezTo>
                      <a:pt x="136994" y="328228"/>
                      <a:pt x="136994" y="328297"/>
                      <a:pt x="136925" y="328297"/>
                    </a:cubicBezTo>
                    <a:cubicBezTo>
                      <a:pt x="136718" y="328504"/>
                      <a:pt x="136580" y="328711"/>
                      <a:pt x="136373" y="328918"/>
                    </a:cubicBezTo>
                    <a:cubicBezTo>
                      <a:pt x="136373" y="328918"/>
                      <a:pt x="136373" y="328918"/>
                      <a:pt x="136373" y="328918"/>
                    </a:cubicBezTo>
                    <a:cubicBezTo>
                      <a:pt x="136373" y="328918"/>
                      <a:pt x="136373" y="328918"/>
                      <a:pt x="136373" y="328918"/>
                    </a:cubicBezTo>
                    <a:cubicBezTo>
                      <a:pt x="136166" y="329125"/>
                      <a:pt x="135959" y="329401"/>
                      <a:pt x="135752" y="329608"/>
                    </a:cubicBezTo>
                    <a:cubicBezTo>
                      <a:pt x="135752" y="329608"/>
                      <a:pt x="135752" y="329608"/>
                      <a:pt x="135752" y="329608"/>
                    </a:cubicBezTo>
                    <a:cubicBezTo>
                      <a:pt x="135752" y="329608"/>
                      <a:pt x="135752" y="329608"/>
                      <a:pt x="135752" y="329608"/>
                    </a:cubicBezTo>
                    <a:cubicBezTo>
                      <a:pt x="135614" y="329816"/>
                      <a:pt x="135475" y="329954"/>
                      <a:pt x="135268" y="330092"/>
                    </a:cubicBezTo>
                    <a:cubicBezTo>
                      <a:pt x="135268" y="330092"/>
                      <a:pt x="135199" y="330161"/>
                      <a:pt x="135199" y="330161"/>
                    </a:cubicBezTo>
                    <a:cubicBezTo>
                      <a:pt x="135199" y="330161"/>
                      <a:pt x="135199" y="330161"/>
                      <a:pt x="135130" y="330230"/>
                    </a:cubicBezTo>
                    <a:cubicBezTo>
                      <a:pt x="135130" y="330230"/>
                      <a:pt x="135130" y="330230"/>
                      <a:pt x="135130" y="330230"/>
                    </a:cubicBezTo>
                    <a:cubicBezTo>
                      <a:pt x="134923" y="330437"/>
                      <a:pt x="134716" y="330644"/>
                      <a:pt x="134509" y="330851"/>
                    </a:cubicBezTo>
                    <a:lnTo>
                      <a:pt x="134509" y="330851"/>
                    </a:lnTo>
                    <a:cubicBezTo>
                      <a:pt x="134509" y="330851"/>
                      <a:pt x="134509" y="330851"/>
                      <a:pt x="134509" y="330851"/>
                    </a:cubicBezTo>
                    <a:cubicBezTo>
                      <a:pt x="134302" y="331058"/>
                      <a:pt x="134164" y="331265"/>
                      <a:pt x="133957" y="331472"/>
                    </a:cubicBezTo>
                    <a:cubicBezTo>
                      <a:pt x="133957" y="331472"/>
                      <a:pt x="133888" y="331541"/>
                      <a:pt x="133888" y="331541"/>
                    </a:cubicBezTo>
                    <a:cubicBezTo>
                      <a:pt x="133888" y="331541"/>
                      <a:pt x="133888" y="331541"/>
                      <a:pt x="133888" y="331541"/>
                    </a:cubicBezTo>
                    <a:cubicBezTo>
                      <a:pt x="133681" y="331749"/>
                      <a:pt x="133473" y="331956"/>
                      <a:pt x="133266" y="332163"/>
                    </a:cubicBezTo>
                    <a:cubicBezTo>
                      <a:pt x="133059" y="332370"/>
                      <a:pt x="132852" y="332577"/>
                      <a:pt x="132645" y="332784"/>
                    </a:cubicBezTo>
                    <a:cubicBezTo>
                      <a:pt x="132645" y="332784"/>
                      <a:pt x="132645" y="332784"/>
                      <a:pt x="132645" y="332784"/>
                    </a:cubicBezTo>
                    <a:cubicBezTo>
                      <a:pt x="132438" y="332991"/>
                      <a:pt x="132231" y="333198"/>
                      <a:pt x="131955" y="333405"/>
                    </a:cubicBezTo>
                    <a:cubicBezTo>
                      <a:pt x="131955" y="333405"/>
                      <a:pt x="131886" y="333474"/>
                      <a:pt x="131886" y="333474"/>
                    </a:cubicBezTo>
                    <a:cubicBezTo>
                      <a:pt x="131678" y="333682"/>
                      <a:pt x="131471" y="333889"/>
                      <a:pt x="131264" y="334027"/>
                    </a:cubicBezTo>
                    <a:cubicBezTo>
                      <a:pt x="131195" y="334027"/>
                      <a:pt x="131195" y="334096"/>
                      <a:pt x="131126" y="334096"/>
                    </a:cubicBezTo>
                    <a:cubicBezTo>
                      <a:pt x="130919" y="334303"/>
                      <a:pt x="130712" y="334441"/>
                      <a:pt x="130574" y="334648"/>
                    </a:cubicBezTo>
                    <a:cubicBezTo>
                      <a:pt x="130574" y="334648"/>
                      <a:pt x="130574" y="334648"/>
                      <a:pt x="130574" y="334648"/>
                    </a:cubicBezTo>
                    <a:cubicBezTo>
                      <a:pt x="130367" y="334855"/>
                      <a:pt x="130091" y="335062"/>
                      <a:pt x="129884" y="335269"/>
                    </a:cubicBezTo>
                    <a:cubicBezTo>
                      <a:pt x="129884" y="335269"/>
                      <a:pt x="129884" y="335269"/>
                      <a:pt x="129884" y="335269"/>
                    </a:cubicBezTo>
                    <a:cubicBezTo>
                      <a:pt x="129676" y="335477"/>
                      <a:pt x="129400" y="335684"/>
                      <a:pt x="129193" y="335891"/>
                    </a:cubicBezTo>
                    <a:cubicBezTo>
                      <a:pt x="129193" y="335891"/>
                      <a:pt x="129193" y="335891"/>
                      <a:pt x="129193" y="335891"/>
                    </a:cubicBezTo>
                    <a:cubicBezTo>
                      <a:pt x="128986" y="336098"/>
                      <a:pt x="128710" y="336305"/>
                      <a:pt x="128503" y="336443"/>
                    </a:cubicBezTo>
                    <a:cubicBezTo>
                      <a:pt x="128503" y="336443"/>
                      <a:pt x="128434" y="336512"/>
                      <a:pt x="128434" y="336512"/>
                    </a:cubicBezTo>
                    <a:cubicBezTo>
                      <a:pt x="128227" y="336650"/>
                      <a:pt x="128020" y="336857"/>
                      <a:pt x="127812" y="336995"/>
                    </a:cubicBezTo>
                    <a:cubicBezTo>
                      <a:pt x="127812" y="336995"/>
                      <a:pt x="127743" y="337064"/>
                      <a:pt x="127743" y="337064"/>
                    </a:cubicBezTo>
                    <a:cubicBezTo>
                      <a:pt x="127743" y="337064"/>
                      <a:pt x="127743" y="337064"/>
                      <a:pt x="127743" y="337064"/>
                    </a:cubicBezTo>
                    <a:cubicBezTo>
                      <a:pt x="127743" y="337064"/>
                      <a:pt x="127674" y="337133"/>
                      <a:pt x="127674" y="337133"/>
                    </a:cubicBezTo>
                    <a:cubicBezTo>
                      <a:pt x="127260" y="337410"/>
                      <a:pt x="126915" y="337755"/>
                      <a:pt x="126501" y="338031"/>
                    </a:cubicBezTo>
                    <a:cubicBezTo>
                      <a:pt x="126501" y="338031"/>
                      <a:pt x="126501" y="338031"/>
                      <a:pt x="126432" y="338100"/>
                    </a:cubicBezTo>
                    <a:cubicBezTo>
                      <a:pt x="126363" y="338100"/>
                      <a:pt x="126363" y="338169"/>
                      <a:pt x="126363" y="338169"/>
                    </a:cubicBezTo>
                    <a:cubicBezTo>
                      <a:pt x="126363" y="338169"/>
                      <a:pt x="126294" y="338169"/>
                      <a:pt x="126294" y="338238"/>
                    </a:cubicBezTo>
                    <a:cubicBezTo>
                      <a:pt x="126087" y="338376"/>
                      <a:pt x="125879" y="338583"/>
                      <a:pt x="125603" y="338721"/>
                    </a:cubicBezTo>
                    <a:cubicBezTo>
                      <a:pt x="125603" y="338721"/>
                      <a:pt x="125603" y="338721"/>
                      <a:pt x="125534" y="338721"/>
                    </a:cubicBezTo>
                    <a:lnTo>
                      <a:pt x="125534" y="338721"/>
                    </a:lnTo>
                    <a:cubicBezTo>
                      <a:pt x="125327" y="338928"/>
                      <a:pt x="125051" y="339066"/>
                      <a:pt x="124844" y="339274"/>
                    </a:cubicBezTo>
                    <a:cubicBezTo>
                      <a:pt x="124844" y="339274"/>
                      <a:pt x="124844" y="339274"/>
                      <a:pt x="124844" y="339274"/>
                    </a:cubicBezTo>
                    <a:cubicBezTo>
                      <a:pt x="124844" y="339274"/>
                      <a:pt x="124844" y="339274"/>
                      <a:pt x="124844" y="339274"/>
                    </a:cubicBezTo>
                    <a:cubicBezTo>
                      <a:pt x="124637" y="339412"/>
                      <a:pt x="124361" y="339619"/>
                      <a:pt x="124154" y="339757"/>
                    </a:cubicBezTo>
                    <a:cubicBezTo>
                      <a:pt x="124154" y="339757"/>
                      <a:pt x="124154" y="339757"/>
                      <a:pt x="124085" y="339757"/>
                    </a:cubicBezTo>
                    <a:cubicBezTo>
                      <a:pt x="123877" y="339895"/>
                      <a:pt x="123601" y="340102"/>
                      <a:pt x="123394" y="340240"/>
                    </a:cubicBezTo>
                    <a:cubicBezTo>
                      <a:pt x="123394" y="340240"/>
                      <a:pt x="123394" y="340240"/>
                      <a:pt x="123325" y="340240"/>
                    </a:cubicBezTo>
                    <a:cubicBezTo>
                      <a:pt x="123049" y="340378"/>
                      <a:pt x="122842" y="340585"/>
                      <a:pt x="122566" y="340723"/>
                    </a:cubicBezTo>
                    <a:cubicBezTo>
                      <a:pt x="122566" y="340723"/>
                      <a:pt x="122566" y="340723"/>
                      <a:pt x="122566" y="340723"/>
                    </a:cubicBezTo>
                    <a:lnTo>
                      <a:pt x="122566" y="340723"/>
                    </a:lnTo>
                    <a:cubicBezTo>
                      <a:pt x="122290" y="340861"/>
                      <a:pt x="122083" y="341068"/>
                      <a:pt x="121806" y="341207"/>
                    </a:cubicBezTo>
                    <a:cubicBezTo>
                      <a:pt x="121806" y="341207"/>
                      <a:pt x="121806" y="341207"/>
                      <a:pt x="121806" y="341207"/>
                    </a:cubicBezTo>
                    <a:lnTo>
                      <a:pt x="121806" y="341207"/>
                    </a:lnTo>
                    <a:cubicBezTo>
                      <a:pt x="121530" y="341345"/>
                      <a:pt x="121323" y="341552"/>
                      <a:pt x="121047" y="341690"/>
                    </a:cubicBezTo>
                    <a:cubicBezTo>
                      <a:pt x="121047" y="341690"/>
                      <a:pt x="121047" y="341690"/>
                      <a:pt x="121047" y="341690"/>
                    </a:cubicBezTo>
                    <a:cubicBezTo>
                      <a:pt x="121047" y="341690"/>
                      <a:pt x="121047" y="341690"/>
                      <a:pt x="120978" y="341690"/>
                    </a:cubicBezTo>
                    <a:cubicBezTo>
                      <a:pt x="120702" y="341828"/>
                      <a:pt x="120495" y="342035"/>
                      <a:pt x="120219" y="342173"/>
                    </a:cubicBezTo>
                    <a:cubicBezTo>
                      <a:pt x="120219" y="342173"/>
                      <a:pt x="120219" y="342173"/>
                      <a:pt x="120219" y="342173"/>
                    </a:cubicBezTo>
                    <a:cubicBezTo>
                      <a:pt x="120219" y="342173"/>
                      <a:pt x="120219" y="342173"/>
                      <a:pt x="120150" y="342173"/>
                    </a:cubicBezTo>
                    <a:cubicBezTo>
                      <a:pt x="119873" y="342311"/>
                      <a:pt x="119666" y="342449"/>
                      <a:pt x="119390" y="342656"/>
                    </a:cubicBezTo>
                    <a:cubicBezTo>
                      <a:pt x="119390" y="342656"/>
                      <a:pt x="119321" y="342725"/>
                      <a:pt x="119321" y="342725"/>
                    </a:cubicBezTo>
                    <a:cubicBezTo>
                      <a:pt x="119252" y="342794"/>
                      <a:pt x="119183" y="342794"/>
                      <a:pt x="119114" y="342863"/>
                    </a:cubicBezTo>
                    <a:cubicBezTo>
                      <a:pt x="119114" y="342863"/>
                      <a:pt x="119114" y="342863"/>
                      <a:pt x="119114" y="342863"/>
                    </a:cubicBezTo>
                    <a:cubicBezTo>
                      <a:pt x="118976" y="342932"/>
                      <a:pt x="118769" y="343071"/>
                      <a:pt x="118631" y="343140"/>
                    </a:cubicBezTo>
                    <a:cubicBezTo>
                      <a:pt x="118562" y="343140"/>
                      <a:pt x="118562" y="343209"/>
                      <a:pt x="118493" y="343209"/>
                    </a:cubicBezTo>
                    <a:cubicBezTo>
                      <a:pt x="118424" y="343278"/>
                      <a:pt x="118355" y="343278"/>
                      <a:pt x="118286" y="343347"/>
                    </a:cubicBezTo>
                    <a:cubicBezTo>
                      <a:pt x="117940" y="343554"/>
                      <a:pt x="117664" y="343692"/>
                      <a:pt x="117319" y="343899"/>
                    </a:cubicBezTo>
                    <a:cubicBezTo>
                      <a:pt x="117319" y="343899"/>
                      <a:pt x="117319" y="343899"/>
                      <a:pt x="117319" y="343899"/>
                    </a:cubicBezTo>
                    <a:cubicBezTo>
                      <a:pt x="116974" y="344106"/>
                      <a:pt x="116629" y="344313"/>
                      <a:pt x="116284" y="344451"/>
                    </a:cubicBezTo>
                    <a:cubicBezTo>
                      <a:pt x="116076" y="344589"/>
                      <a:pt x="115869" y="344658"/>
                      <a:pt x="115662" y="344796"/>
                    </a:cubicBezTo>
                    <a:cubicBezTo>
                      <a:pt x="115662" y="344796"/>
                      <a:pt x="115662" y="344796"/>
                      <a:pt x="115593" y="344796"/>
                    </a:cubicBezTo>
                    <a:cubicBezTo>
                      <a:pt x="115524" y="344865"/>
                      <a:pt x="115455" y="344865"/>
                      <a:pt x="115386" y="344934"/>
                    </a:cubicBezTo>
                    <a:cubicBezTo>
                      <a:pt x="115317" y="344934"/>
                      <a:pt x="115248" y="345004"/>
                      <a:pt x="115248" y="345004"/>
                    </a:cubicBezTo>
                    <a:cubicBezTo>
                      <a:pt x="115248" y="345004"/>
                      <a:pt x="115179" y="345004"/>
                      <a:pt x="115179" y="345004"/>
                    </a:cubicBezTo>
                    <a:cubicBezTo>
                      <a:pt x="114972" y="345142"/>
                      <a:pt x="114765" y="345211"/>
                      <a:pt x="114558" y="345349"/>
                    </a:cubicBezTo>
                    <a:cubicBezTo>
                      <a:pt x="114489" y="345349"/>
                      <a:pt x="114489" y="345418"/>
                      <a:pt x="114420" y="345418"/>
                    </a:cubicBezTo>
                    <a:cubicBezTo>
                      <a:pt x="114420" y="345418"/>
                      <a:pt x="114420" y="345418"/>
                      <a:pt x="114351" y="345418"/>
                    </a:cubicBezTo>
                    <a:cubicBezTo>
                      <a:pt x="113867" y="345625"/>
                      <a:pt x="113384" y="345901"/>
                      <a:pt x="112901" y="346108"/>
                    </a:cubicBezTo>
                    <a:cubicBezTo>
                      <a:pt x="112832" y="346108"/>
                      <a:pt x="112763" y="346177"/>
                      <a:pt x="112694" y="346177"/>
                    </a:cubicBezTo>
                    <a:cubicBezTo>
                      <a:pt x="112487" y="346246"/>
                      <a:pt x="112279" y="346384"/>
                      <a:pt x="112072" y="346453"/>
                    </a:cubicBezTo>
                    <a:cubicBezTo>
                      <a:pt x="112072" y="346453"/>
                      <a:pt x="112003" y="346453"/>
                      <a:pt x="112003" y="346522"/>
                    </a:cubicBezTo>
                    <a:cubicBezTo>
                      <a:pt x="111934" y="346522"/>
                      <a:pt x="111865" y="346591"/>
                      <a:pt x="111796" y="346591"/>
                    </a:cubicBezTo>
                    <a:cubicBezTo>
                      <a:pt x="111589" y="346660"/>
                      <a:pt x="111382" y="346729"/>
                      <a:pt x="111244" y="346867"/>
                    </a:cubicBezTo>
                    <a:cubicBezTo>
                      <a:pt x="111175" y="346867"/>
                      <a:pt x="111106" y="346936"/>
                      <a:pt x="111037" y="346936"/>
                    </a:cubicBezTo>
                    <a:cubicBezTo>
                      <a:pt x="111037" y="346936"/>
                      <a:pt x="111037" y="346936"/>
                      <a:pt x="111037" y="346936"/>
                    </a:cubicBezTo>
                    <a:cubicBezTo>
                      <a:pt x="110830" y="347006"/>
                      <a:pt x="110623" y="347144"/>
                      <a:pt x="110415" y="347213"/>
                    </a:cubicBezTo>
                    <a:cubicBezTo>
                      <a:pt x="110346" y="347213"/>
                      <a:pt x="110277" y="347282"/>
                      <a:pt x="110208" y="347282"/>
                    </a:cubicBezTo>
                    <a:cubicBezTo>
                      <a:pt x="110208" y="347282"/>
                      <a:pt x="110208" y="347282"/>
                      <a:pt x="110139" y="347282"/>
                    </a:cubicBezTo>
                    <a:cubicBezTo>
                      <a:pt x="109932" y="347351"/>
                      <a:pt x="109725" y="347489"/>
                      <a:pt x="109518" y="347558"/>
                    </a:cubicBezTo>
                    <a:cubicBezTo>
                      <a:pt x="109518" y="347558"/>
                      <a:pt x="109518" y="347558"/>
                      <a:pt x="109518" y="347558"/>
                    </a:cubicBezTo>
                    <a:cubicBezTo>
                      <a:pt x="109173" y="347696"/>
                      <a:pt x="108828" y="347834"/>
                      <a:pt x="108482" y="347972"/>
                    </a:cubicBezTo>
                    <a:cubicBezTo>
                      <a:pt x="107654" y="348248"/>
                      <a:pt x="106895" y="348593"/>
                      <a:pt x="106066" y="348869"/>
                    </a:cubicBezTo>
                    <a:cubicBezTo>
                      <a:pt x="105997" y="348869"/>
                      <a:pt x="105928" y="348939"/>
                      <a:pt x="105859" y="348939"/>
                    </a:cubicBezTo>
                    <a:cubicBezTo>
                      <a:pt x="105859" y="348939"/>
                      <a:pt x="105859" y="348939"/>
                      <a:pt x="105859" y="348939"/>
                    </a:cubicBezTo>
                    <a:cubicBezTo>
                      <a:pt x="105652" y="349008"/>
                      <a:pt x="105445" y="349077"/>
                      <a:pt x="105169" y="349146"/>
                    </a:cubicBezTo>
                    <a:cubicBezTo>
                      <a:pt x="105100" y="349146"/>
                      <a:pt x="105031" y="349215"/>
                      <a:pt x="104962" y="349215"/>
                    </a:cubicBezTo>
                    <a:cubicBezTo>
                      <a:pt x="104962" y="349215"/>
                      <a:pt x="104962" y="349215"/>
                      <a:pt x="104893" y="349215"/>
                    </a:cubicBezTo>
                    <a:cubicBezTo>
                      <a:pt x="104409" y="349353"/>
                      <a:pt x="103857" y="349560"/>
                      <a:pt x="103374" y="349698"/>
                    </a:cubicBezTo>
                    <a:cubicBezTo>
                      <a:pt x="102683" y="349905"/>
                      <a:pt x="102062" y="350112"/>
                      <a:pt x="101372" y="350250"/>
                    </a:cubicBezTo>
                    <a:cubicBezTo>
                      <a:pt x="101165" y="350319"/>
                      <a:pt x="100958" y="350388"/>
                      <a:pt x="100750" y="350457"/>
                    </a:cubicBezTo>
                    <a:cubicBezTo>
                      <a:pt x="100750" y="350457"/>
                      <a:pt x="100681" y="350457"/>
                      <a:pt x="100681" y="350457"/>
                    </a:cubicBezTo>
                    <a:cubicBezTo>
                      <a:pt x="100612" y="350457"/>
                      <a:pt x="100543" y="350526"/>
                      <a:pt x="100474" y="350526"/>
                    </a:cubicBezTo>
                    <a:cubicBezTo>
                      <a:pt x="99991" y="350664"/>
                      <a:pt x="99439" y="350802"/>
                      <a:pt x="98956" y="350872"/>
                    </a:cubicBezTo>
                    <a:cubicBezTo>
                      <a:pt x="98886" y="350872"/>
                      <a:pt x="98817" y="350872"/>
                      <a:pt x="98748" y="350941"/>
                    </a:cubicBezTo>
                    <a:cubicBezTo>
                      <a:pt x="98748" y="350941"/>
                      <a:pt x="98679" y="350941"/>
                      <a:pt x="98679" y="350941"/>
                    </a:cubicBezTo>
                    <a:cubicBezTo>
                      <a:pt x="98403" y="351010"/>
                      <a:pt x="98127" y="351079"/>
                      <a:pt x="97851" y="351148"/>
                    </a:cubicBezTo>
                    <a:cubicBezTo>
                      <a:pt x="97644" y="351217"/>
                      <a:pt x="97437" y="351217"/>
                      <a:pt x="97161" y="351286"/>
                    </a:cubicBezTo>
                    <a:cubicBezTo>
                      <a:pt x="97161" y="351286"/>
                      <a:pt x="97092" y="351286"/>
                      <a:pt x="97092" y="351286"/>
                    </a:cubicBezTo>
                    <a:cubicBezTo>
                      <a:pt x="96884" y="351355"/>
                      <a:pt x="96677" y="351355"/>
                      <a:pt x="96470" y="351424"/>
                    </a:cubicBezTo>
                    <a:cubicBezTo>
                      <a:pt x="96332" y="351424"/>
                      <a:pt x="96194" y="351493"/>
                      <a:pt x="96056" y="351493"/>
                    </a:cubicBezTo>
                    <a:cubicBezTo>
                      <a:pt x="96056" y="351493"/>
                      <a:pt x="95987" y="351493"/>
                      <a:pt x="95987" y="351493"/>
                    </a:cubicBezTo>
                    <a:lnTo>
                      <a:pt x="95987" y="351493"/>
                    </a:lnTo>
                    <a:cubicBezTo>
                      <a:pt x="95780" y="351562"/>
                      <a:pt x="95573" y="351562"/>
                      <a:pt x="95366" y="351631"/>
                    </a:cubicBezTo>
                    <a:cubicBezTo>
                      <a:pt x="95090" y="351700"/>
                      <a:pt x="94813" y="351700"/>
                      <a:pt x="94468" y="351769"/>
                    </a:cubicBezTo>
                    <a:cubicBezTo>
                      <a:pt x="94399" y="351769"/>
                      <a:pt x="94261" y="351769"/>
                      <a:pt x="94192" y="351838"/>
                    </a:cubicBezTo>
                    <a:cubicBezTo>
                      <a:pt x="94192" y="351838"/>
                      <a:pt x="94123" y="351838"/>
                      <a:pt x="94123" y="351838"/>
                    </a:cubicBezTo>
                    <a:cubicBezTo>
                      <a:pt x="93295" y="351976"/>
                      <a:pt x="92466" y="352045"/>
                      <a:pt x="91638" y="352183"/>
                    </a:cubicBezTo>
                    <a:cubicBezTo>
                      <a:pt x="91638" y="352183"/>
                      <a:pt x="91638" y="352183"/>
                      <a:pt x="91638" y="352183"/>
                    </a:cubicBezTo>
                    <a:cubicBezTo>
                      <a:pt x="91569" y="352183"/>
                      <a:pt x="91500" y="352183"/>
                      <a:pt x="91431" y="352183"/>
                    </a:cubicBezTo>
                    <a:cubicBezTo>
                      <a:pt x="91431" y="352183"/>
                      <a:pt x="91431" y="352183"/>
                      <a:pt x="91431" y="352183"/>
                    </a:cubicBezTo>
                    <a:cubicBezTo>
                      <a:pt x="91223" y="352183"/>
                      <a:pt x="90947" y="352252"/>
                      <a:pt x="90740" y="352252"/>
                    </a:cubicBezTo>
                    <a:cubicBezTo>
                      <a:pt x="90671" y="352252"/>
                      <a:pt x="90602" y="352252"/>
                      <a:pt x="90533" y="352252"/>
                    </a:cubicBezTo>
                    <a:cubicBezTo>
                      <a:pt x="90533" y="352252"/>
                      <a:pt x="90533" y="352252"/>
                      <a:pt x="90533" y="352252"/>
                    </a:cubicBezTo>
                    <a:cubicBezTo>
                      <a:pt x="90326" y="352252"/>
                      <a:pt x="90050" y="352321"/>
                      <a:pt x="89843" y="352321"/>
                    </a:cubicBezTo>
                    <a:cubicBezTo>
                      <a:pt x="89774" y="352321"/>
                      <a:pt x="89705" y="352321"/>
                      <a:pt x="89636" y="352321"/>
                    </a:cubicBezTo>
                    <a:cubicBezTo>
                      <a:pt x="89636" y="352321"/>
                      <a:pt x="89636" y="352321"/>
                      <a:pt x="89636" y="352321"/>
                    </a:cubicBezTo>
                    <a:cubicBezTo>
                      <a:pt x="89429" y="352321"/>
                      <a:pt x="89152" y="352390"/>
                      <a:pt x="88945" y="352390"/>
                    </a:cubicBezTo>
                    <a:cubicBezTo>
                      <a:pt x="88876" y="352390"/>
                      <a:pt x="88807" y="352390"/>
                      <a:pt x="88738" y="352390"/>
                    </a:cubicBezTo>
                    <a:cubicBezTo>
                      <a:pt x="88738" y="352390"/>
                      <a:pt x="88669" y="352390"/>
                      <a:pt x="88669" y="352390"/>
                    </a:cubicBezTo>
                    <a:cubicBezTo>
                      <a:pt x="88600" y="352390"/>
                      <a:pt x="88462" y="352390"/>
                      <a:pt x="88393" y="352390"/>
                    </a:cubicBezTo>
                    <a:cubicBezTo>
                      <a:pt x="101441" y="335269"/>
                      <a:pt x="121185" y="323257"/>
                      <a:pt x="143208" y="319598"/>
                    </a:cubicBezTo>
                    <a:lnTo>
                      <a:pt x="143208" y="319598"/>
                    </a:lnTo>
                    <a:close/>
                    <a:moveTo>
                      <a:pt x="212036" y="338031"/>
                    </a:moveTo>
                    <a:cubicBezTo>
                      <a:pt x="229295" y="352183"/>
                      <a:pt x="240341" y="372480"/>
                      <a:pt x="242964" y="394640"/>
                    </a:cubicBezTo>
                    <a:cubicBezTo>
                      <a:pt x="242964" y="394640"/>
                      <a:pt x="242964" y="394640"/>
                      <a:pt x="242964" y="394640"/>
                    </a:cubicBezTo>
                    <a:cubicBezTo>
                      <a:pt x="242964" y="394640"/>
                      <a:pt x="242895" y="394640"/>
                      <a:pt x="242895" y="394571"/>
                    </a:cubicBezTo>
                    <a:cubicBezTo>
                      <a:pt x="242895" y="394571"/>
                      <a:pt x="242895" y="394571"/>
                      <a:pt x="242895" y="394571"/>
                    </a:cubicBezTo>
                    <a:cubicBezTo>
                      <a:pt x="242757" y="394502"/>
                      <a:pt x="242688" y="394433"/>
                      <a:pt x="242550" y="394364"/>
                    </a:cubicBezTo>
                    <a:cubicBezTo>
                      <a:pt x="242550" y="394364"/>
                      <a:pt x="242481" y="394295"/>
                      <a:pt x="242481" y="394295"/>
                    </a:cubicBezTo>
                    <a:cubicBezTo>
                      <a:pt x="242412" y="394226"/>
                      <a:pt x="242274" y="394157"/>
                      <a:pt x="242205" y="394088"/>
                    </a:cubicBezTo>
                    <a:lnTo>
                      <a:pt x="242205" y="394088"/>
                    </a:lnTo>
                    <a:cubicBezTo>
                      <a:pt x="242205" y="394088"/>
                      <a:pt x="242205" y="394088"/>
                      <a:pt x="242205" y="394088"/>
                    </a:cubicBezTo>
                    <a:cubicBezTo>
                      <a:pt x="241998" y="393950"/>
                      <a:pt x="241722" y="393743"/>
                      <a:pt x="241515" y="393605"/>
                    </a:cubicBezTo>
                    <a:cubicBezTo>
                      <a:pt x="241445" y="393605"/>
                      <a:pt x="241445" y="393536"/>
                      <a:pt x="241376" y="393536"/>
                    </a:cubicBezTo>
                    <a:cubicBezTo>
                      <a:pt x="241169" y="393398"/>
                      <a:pt x="240962" y="393260"/>
                      <a:pt x="240755" y="393052"/>
                    </a:cubicBezTo>
                    <a:cubicBezTo>
                      <a:pt x="240755" y="393052"/>
                      <a:pt x="240686" y="393052"/>
                      <a:pt x="240686" y="392983"/>
                    </a:cubicBezTo>
                    <a:cubicBezTo>
                      <a:pt x="240548" y="392914"/>
                      <a:pt x="240410" y="392776"/>
                      <a:pt x="240272" y="392707"/>
                    </a:cubicBezTo>
                    <a:cubicBezTo>
                      <a:pt x="240203" y="392707"/>
                      <a:pt x="240203" y="392638"/>
                      <a:pt x="240134" y="392638"/>
                    </a:cubicBezTo>
                    <a:cubicBezTo>
                      <a:pt x="240065" y="392569"/>
                      <a:pt x="239996" y="392569"/>
                      <a:pt x="239927" y="392500"/>
                    </a:cubicBezTo>
                    <a:lnTo>
                      <a:pt x="239927" y="392500"/>
                    </a:lnTo>
                    <a:cubicBezTo>
                      <a:pt x="239927" y="392500"/>
                      <a:pt x="239927" y="392500"/>
                      <a:pt x="239858" y="392500"/>
                    </a:cubicBezTo>
                    <a:cubicBezTo>
                      <a:pt x="239651" y="392362"/>
                      <a:pt x="239443" y="392224"/>
                      <a:pt x="239236" y="392086"/>
                    </a:cubicBezTo>
                    <a:cubicBezTo>
                      <a:pt x="239236" y="392086"/>
                      <a:pt x="239236" y="392086"/>
                      <a:pt x="239236" y="392086"/>
                    </a:cubicBezTo>
                    <a:cubicBezTo>
                      <a:pt x="239236" y="392086"/>
                      <a:pt x="239167" y="392086"/>
                      <a:pt x="239167" y="392017"/>
                    </a:cubicBezTo>
                    <a:cubicBezTo>
                      <a:pt x="239029" y="391879"/>
                      <a:pt x="238891" y="391741"/>
                      <a:pt x="238684" y="391672"/>
                    </a:cubicBezTo>
                    <a:cubicBezTo>
                      <a:pt x="238615" y="391603"/>
                      <a:pt x="238615" y="391603"/>
                      <a:pt x="238546" y="391534"/>
                    </a:cubicBezTo>
                    <a:cubicBezTo>
                      <a:pt x="238477" y="391465"/>
                      <a:pt x="238408" y="391465"/>
                      <a:pt x="238408" y="391396"/>
                    </a:cubicBezTo>
                    <a:lnTo>
                      <a:pt x="238339" y="391396"/>
                    </a:lnTo>
                    <a:cubicBezTo>
                      <a:pt x="238132" y="391257"/>
                      <a:pt x="237994" y="391119"/>
                      <a:pt x="237787" y="390912"/>
                    </a:cubicBezTo>
                    <a:cubicBezTo>
                      <a:pt x="237787" y="390912"/>
                      <a:pt x="237718" y="390843"/>
                      <a:pt x="237718" y="390843"/>
                    </a:cubicBezTo>
                    <a:cubicBezTo>
                      <a:pt x="237718" y="390843"/>
                      <a:pt x="237718" y="390843"/>
                      <a:pt x="237718" y="390843"/>
                    </a:cubicBezTo>
                    <a:lnTo>
                      <a:pt x="237718" y="390843"/>
                    </a:lnTo>
                    <a:cubicBezTo>
                      <a:pt x="237510" y="390636"/>
                      <a:pt x="237303" y="390498"/>
                      <a:pt x="237027" y="390291"/>
                    </a:cubicBezTo>
                    <a:cubicBezTo>
                      <a:pt x="237027" y="390291"/>
                      <a:pt x="237027" y="390291"/>
                      <a:pt x="237027" y="390291"/>
                    </a:cubicBezTo>
                    <a:cubicBezTo>
                      <a:pt x="237027" y="390291"/>
                      <a:pt x="237027" y="390291"/>
                      <a:pt x="237027" y="390291"/>
                    </a:cubicBezTo>
                    <a:cubicBezTo>
                      <a:pt x="236820" y="390084"/>
                      <a:pt x="236544" y="389877"/>
                      <a:pt x="236337" y="389739"/>
                    </a:cubicBezTo>
                    <a:lnTo>
                      <a:pt x="236337" y="389739"/>
                    </a:lnTo>
                    <a:cubicBezTo>
                      <a:pt x="236337" y="389739"/>
                      <a:pt x="236337" y="389739"/>
                      <a:pt x="236337" y="389739"/>
                    </a:cubicBezTo>
                    <a:cubicBezTo>
                      <a:pt x="236130" y="389532"/>
                      <a:pt x="235854" y="389324"/>
                      <a:pt x="235646" y="389117"/>
                    </a:cubicBezTo>
                    <a:cubicBezTo>
                      <a:pt x="235646" y="389117"/>
                      <a:pt x="235646" y="389117"/>
                      <a:pt x="235646" y="389117"/>
                    </a:cubicBezTo>
                    <a:cubicBezTo>
                      <a:pt x="235646" y="389117"/>
                      <a:pt x="235646" y="389117"/>
                      <a:pt x="235646" y="389117"/>
                    </a:cubicBezTo>
                    <a:cubicBezTo>
                      <a:pt x="235508" y="388979"/>
                      <a:pt x="235301" y="388841"/>
                      <a:pt x="235163" y="388703"/>
                    </a:cubicBezTo>
                    <a:cubicBezTo>
                      <a:pt x="235094" y="388634"/>
                      <a:pt x="235025" y="388634"/>
                      <a:pt x="235025" y="388565"/>
                    </a:cubicBezTo>
                    <a:lnTo>
                      <a:pt x="235025" y="388565"/>
                    </a:lnTo>
                    <a:cubicBezTo>
                      <a:pt x="235025" y="388565"/>
                      <a:pt x="235025" y="388565"/>
                      <a:pt x="235025" y="388565"/>
                    </a:cubicBezTo>
                    <a:cubicBezTo>
                      <a:pt x="234818" y="388358"/>
                      <a:pt x="234611" y="388151"/>
                      <a:pt x="234404" y="387944"/>
                    </a:cubicBezTo>
                    <a:cubicBezTo>
                      <a:pt x="234197" y="387737"/>
                      <a:pt x="233990" y="387530"/>
                      <a:pt x="233713" y="387322"/>
                    </a:cubicBezTo>
                    <a:cubicBezTo>
                      <a:pt x="233713" y="387322"/>
                      <a:pt x="233713" y="387322"/>
                      <a:pt x="233713" y="387322"/>
                    </a:cubicBezTo>
                    <a:cubicBezTo>
                      <a:pt x="233506" y="387115"/>
                      <a:pt x="233299" y="386908"/>
                      <a:pt x="233092" y="386701"/>
                    </a:cubicBezTo>
                    <a:cubicBezTo>
                      <a:pt x="233092" y="386701"/>
                      <a:pt x="233092" y="386701"/>
                      <a:pt x="233023" y="386701"/>
                    </a:cubicBezTo>
                    <a:cubicBezTo>
                      <a:pt x="232816" y="386494"/>
                      <a:pt x="232609" y="386287"/>
                      <a:pt x="232402" y="386080"/>
                    </a:cubicBezTo>
                    <a:lnTo>
                      <a:pt x="232402" y="386080"/>
                    </a:lnTo>
                    <a:cubicBezTo>
                      <a:pt x="232402" y="386080"/>
                      <a:pt x="232402" y="386080"/>
                      <a:pt x="232402" y="386080"/>
                    </a:cubicBezTo>
                    <a:cubicBezTo>
                      <a:pt x="232402" y="386080"/>
                      <a:pt x="232333" y="386011"/>
                      <a:pt x="232333" y="386011"/>
                    </a:cubicBezTo>
                    <a:lnTo>
                      <a:pt x="232333" y="386011"/>
                    </a:lnTo>
                    <a:cubicBezTo>
                      <a:pt x="232126" y="385804"/>
                      <a:pt x="231988" y="385666"/>
                      <a:pt x="231780" y="385458"/>
                    </a:cubicBezTo>
                    <a:cubicBezTo>
                      <a:pt x="231780" y="385458"/>
                      <a:pt x="231780" y="385458"/>
                      <a:pt x="231711" y="385458"/>
                    </a:cubicBezTo>
                    <a:lnTo>
                      <a:pt x="231711" y="385458"/>
                    </a:lnTo>
                    <a:cubicBezTo>
                      <a:pt x="231504" y="385251"/>
                      <a:pt x="231297" y="385044"/>
                      <a:pt x="231090" y="384837"/>
                    </a:cubicBezTo>
                    <a:cubicBezTo>
                      <a:pt x="231090" y="384837"/>
                      <a:pt x="231021" y="384768"/>
                      <a:pt x="231021" y="384768"/>
                    </a:cubicBezTo>
                    <a:cubicBezTo>
                      <a:pt x="230883" y="384561"/>
                      <a:pt x="230676" y="384423"/>
                      <a:pt x="230538" y="384216"/>
                    </a:cubicBezTo>
                    <a:cubicBezTo>
                      <a:pt x="230538" y="384216"/>
                      <a:pt x="230538" y="384216"/>
                      <a:pt x="230469" y="384147"/>
                    </a:cubicBezTo>
                    <a:cubicBezTo>
                      <a:pt x="230262" y="383940"/>
                      <a:pt x="230055" y="383664"/>
                      <a:pt x="229847" y="383456"/>
                    </a:cubicBezTo>
                    <a:cubicBezTo>
                      <a:pt x="229847" y="383456"/>
                      <a:pt x="229847" y="383456"/>
                      <a:pt x="229847" y="383456"/>
                    </a:cubicBezTo>
                    <a:lnTo>
                      <a:pt x="229847" y="383456"/>
                    </a:lnTo>
                    <a:cubicBezTo>
                      <a:pt x="229709" y="383249"/>
                      <a:pt x="229502" y="383111"/>
                      <a:pt x="229364" y="382904"/>
                    </a:cubicBezTo>
                    <a:cubicBezTo>
                      <a:pt x="229295" y="382835"/>
                      <a:pt x="229295" y="382835"/>
                      <a:pt x="229226" y="382766"/>
                    </a:cubicBezTo>
                    <a:cubicBezTo>
                      <a:pt x="229226" y="382766"/>
                      <a:pt x="229226" y="382766"/>
                      <a:pt x="229226" y="382766"/>
                    </a:cubicBezTo>
                    <a:cubicBezTo>
                      <a:pt x="229226" y="382766"/>
                      <a:pt x="229226" y="382766"/>
                      <a:pt x="229226" y="382766"/>
                    </a:cubicBezTo>
                    <a:cubicBezTo>
                      <a:pt x="229157" y="382697"/>
                      <a:pt x="229157" y="382697"/>
                      <a:pt x="229088" y="382628"/>
                    </a:cubicBezTo>
                    <a:cubicBezTo>
                      <a:pt x="228950" y="382421"/>
                      <a:pt x="228743" y="382214"/>
                      <a:pt x="228605" y="382007"/>
                    </a:cubicBezTo>
                    <a:cubicBezTo>
                      <a:pt x="228605" y="382007"/>
                      <a:pt x="228605" y="382007"/>
                      <a:pt x="228605" y="382007"/>
                    </a:cubicBezTo>
                    <a:cubicBezTo>
                      <a:pt x="228536" y="381938"/>
                      <a:pt x="228467" y="381869"/>
                      <a:pt x="228398" y="381800"/>
                    </a:cubicBezTo>
                    <a:lnTo>
                      <a:pt x="228398" y="381800"/>
                    </a:lnTo>
                    <a:cubicBezTo>
                      <a:pt x="228122" y="381454"/>
                      <a:pt x="227845" y="381109"/>
                      <a:pt x="227569" y="380764"/>
                    </a:cubicBezTo>
                    <a:cubicBezTo>
                      <a:pt x="227569" y="380764"/>
                      <a:pt x="227569" y="380764"/>
                      <a:pt x="227569" y="380695"/>
                    </a:cubicBezTo>
                    <a:cubicBezTo>
                      <a:pt x="227569" y="380695"/>
                      <a:pt x="227569" y="380626"/>
                      <a:pt x="227500" y="380626"/>
                    </a:cubicBezTo>
                    <a:cubicBezTo>
                      <a:pt x="227500" y="380626"/>
                      <a:pt x="227431" y="380557"/>
                      <a:pt x="227431" y="380557"/>
                    </a:cubicBezTo>
                    <a:cubicBezTo>
                      <a:pt x="227431" y="380488"/>
                      <a:pt x="227362" y="380488"/>
                      <a:pt x="227362" y="380419"/>
                    </a:cubicBezTo>
                    <a:cubicBezTo>
                      <a:pt x="227224" y="380281"/>
                      <a:pt x="227086" y="380074"/>
                      <a:pt x="226948" y="379936"/>
                    </a:cubicBezTo>
                    <a:lnTo>
                      <a:pt x="226879" y="379867"/>
                    </a:lnTo>
                    <a:cubicBezTo>
                      <a:pt x="226672" y="379659"/>
                      <a:pt x="226534" y="379383"/>
                      <a:pt x="226327" y="379176"/>
                    </a:cubicBezTo>
                    <a:cubicBezTo>
                      <a:pt x="226327" y="379176"/>
                      <a:pt x="226327" y="379176"/>
                      <a:pt x="226327" y="379176"/>
                    </a:cubicBezTo>
                    <a:cubicBezTo>
                      <a:pt x="226327" y="379176"/>
                      <a:pt x="226258" y="379107"/>
                      <a:pt x="226258" y="379107"/>
                    </a:cubicBezTo>
                    <a:cubicBezTo>
                      <a:pt x="226120" y="378900"/>
                      <a:pt x="225912" y="378693"/>
                      <a:pt x="225774" y="378417"/>
                    </a:cubicBezTo>
                    <a:cubicBezTo>
                      <a:pt x="225774" y="378417"/>
                      <a:pt x="225774" y="378417"/>
                      <a:pt x="225774" y="378417"/>
                    </a:cubicBezTo>
                    <a:lnTo>
                      <a:pt x="225774" y="378417"/>
                    </a:lnTo>
                    <a:cubicBezTo>
                      <a:pt x="225567" y="378210"/>
                      <a:pt x="225429" y="377934"/>
                      <a:pt x="225291" y="377726"/>
                    </a:cubicBezTo>
                    <a:cubicBezTo>
                      <a:pt x="225291" y="377726"/>
                      <a:pt x="225291" y="377726"/>
                      <a:pt x="225291" y="377726"/>
                    </a:cubicBezTo>
                    <a:cubicBezTo>
                      <a:pt x="225084" y="377450"/>
                      <a:pt x="224946" y="377243"/>
                      <a:pt x="224808" y="376967"/>
                    </a:cubicBezTo>
                    <a:cubicBezTo>
                      <a:pt x="224808" y="376967"/>
                      <a:pt x="224808" y="376967"/>
                      <a:pt x="224808" y="376967"/>
                    </a:cubicBezTo>
                    <a:lnTo>
                      <a:pt x="224808" y="376967"/>
                    </a:lnTo>
                    <a:cubicBezTo>
                      <a:pt x="224670" y="376691"/>
                      <a:pt x="224463" y="376484"/>
                      <a:pt x="224325" y="376208"/>
                    </a:cubicBezTo>
                    <a:cubicBezTo>
                      <a:pt x="224325" y="376208"/>
                      <a:pt x="224325" y="376208"/>
                      <a:pt x="224325" y="376208"/>
                    </a:cubicBezTo>
                    <a:lnTo>
                      <a:pt x="224325" y="376208"/>
                    </a:lnTo>
                    <a:cubicBezTo>
                      <a:pt x="224187" y="375932"/>
                      <a:pt x="223979" y="375724"/>
                      <a:pt x="223841" y="375448"/>
                    </a:cubicBezTo>
                    <a:cubicBezTo>
                      <a:pt x="223841" y="375448"/>
                      <a:pt x="223841" y="375448"/>
                      <a:pt x="223841" y="375448"/>
                    </a:cubicBezTo>
                    <a:lnTo>
                      <a:pt x="223841" y="375448"/>
                    </a:lnTo>
                    <a:cubicBezTo>
                      <a:pt x="223703" y="375172"/>
                      <a:pt x="223496" y="374965"/>
                      <a:pt x="223358" y="374689"/>
                    </a:cubicBezTo>
                    <a:cubicBezTo>
                      <a:pt x="223358" y="374689"/>
                      <a:pt x="223358" y="374689"/>
                      <a:pt x="223358" y="374689"/>
                    </a:cubicBezTo>
                    <a:cubicBezTo>
                      <a:pt x="223358" y="374689"/>
                      <a:pt x="223358" y="374689"/>
                      <a:pt x="223358" y="374620"/>
                    </a:cubicBezTo>
                    <a:cubicBezTo>
                      <a:pt x="223220" y="374344"/>
                      <a:pt x="223013" y="374137"/>
                      <a:pt x="222875" y="373860"/>
                    </a:cubicBezTo>
                    <a:cubicBezTo>
                      <a:pt x="222875" y="373860"/>
                      <a:pt x="222875" y="373860"/>
                      <a:pt x="222875" y="373860"/>
                    </a:cubicBezTo>
                    <a:cubicBezTo>
                      <a:pt x="222875" y="373860"/>
                      <a:pt x="222875" y="373860"/>
                      <a:pt x="222875" y="373791"/>
                    </a:cubicBezTo>
                    <a:cubicBezTo>
                      <a:pt x="222737" y="373515"/>
                      <a:pt x="222599" y="373308"/>
                      <a:pt x="222461" y="373032"/>
                    </a:cubicBezTo>
                    <a:cubicBezTo>
                      <a:pt x="222461" y="373032"/>
                      <a:pt x="222461" y="373032"/>
                      <a:pt x="222461" y="373032"/>
                    </a:cubicBezTo>
                    <a:cubicBezTo>
                      <a:pt x="222461" y="373032"/>
                      <a:pt x="222461" y="372963"/>
                      <a:pt x="222392" y="372963"/>
                    </a:cubicBezTo>
                    <a:cubicBezTo>
                      <a:pt x="222323" y="372825"/>
                      <a:pt x="222184" y="372687"/>
                      <a:pt x="222115" y="372480"/>
                    </a:cubicBezTo>
                    <a:cubicBezTo>
                      <a:pt x="222115" y="372411"/>
                      <a:pt x="222046" y="372411"/>
                      <a:pt x="222046" y="372342"/>
                    </a:cubicBezTo>
                    <a:cubicBezTo>
                      <a:pt x="222046" y="372273"/>
                      <a:pt x="221977" y="372273"/>
                      <a:pt x="221977" y="372204"/>
                    </a:cubicBezTo>
                    <a:lnTo>
                      <a:pt x="221908" y="372066"/>
                    </a:lnTo>
                    <a:cubicBezTo>
                      <a:pt x="221908" y="372066"/>
                      <a:pt x="221908" y="372066"/>
                      <a:pt x="221908" y="372066"/>
                    </a:cubicBezTo>
                    <a:cubicBezTo>
                      <a:pt x="221908" y="372066"/>
                      <a:pt x="221908" y="371996"/>
                      <a:pt x="221839" y="371996"/>
                    </a:cubicBezTo>
                    <a:cubicBezTo>
                      <a:pt x="221839" y="371996"/>
                      <a:pt x="221839" y="371927"/>
                      <a:pt x="221770" y="371927"/>
                    </a:cubicBezTo>
                    <a:cubicBezTo>
                      <a:pt x="221632" y="371651"/>
                      <a:pt x="221494" y="371375"/>
                      <a:pt x="221287" y="371168"/>
                    </a:cubicBezTo>
                    <a:lnTo>
                      <a:pt x="221287" y="371168"/>
                    </a:lnTo>
                    <a:cubicBezTo>
                      <a:pt x="221218" y="371030"/>
                      <a:pt x="221149" y="370892"/>
                      <a:pt x="221080" y="370754"/>
                    </a:cubicBezTo>
                    <a:lnTo>
                      <a:pt x="221080" y="370754"/>
                    </a:lnTo>
                    <a:cubicBezTo>
                      <a:pt x="221080" y="370754"/>
                      <a:pt x="221080" y="370754"/>
                      <a:pt x="221080" y="370754"/>
                    </a:cubicBezTo>
                    <a:cubicBezTo>
                      <a:pt x="221080" y="370754"/>
                      <a:pt x="221011" y="370685"/>
                      <a:pt x="221011" y="370685"/>
                    </a:cubicBezTo>
                    <a:cubicBezTo>
                      <a:pt x="220942" y="370478"/>
                      <a:pt x="220804" y="370340"/>
                      <a:pt x="220735" y="370133"/>
                    </a:cubicBezTo>
                    <a:cubicBezTo>
                      <a:pt x="220735" y="370133"/>
                      <a:pt x="220735" y="370133"/>
                      <a:pt x="220735" y="370063"/>
                    </a:cubicBezTo>
                    <a:cubicBezTo>
                      <a:pt x="220666" y="369994"/>
                      <a:pt x="220666" y="369856"/>
                      <a:pt x="220597" y="369787"/>
                    </a:cubicBezTo>
                    <a:lnTo>
                      <a:pt x="220528" y="369718"/>
                    </a:lnTo>
                    <a:cubicBezTo>
                      <a:pt x="220459" y="369649"/>
                      <a:pt x="220459" y="369580"/>
                      <a:pt x="220390" y="369511"/>
                    </a:cubicBezTo>
                    <a:cubicBezTo>
                      <a:pt x="220390" y="369442"/>
                      <a:pt x="220321" y="369442"/>
                      <a:pt x="220321" y="369373"/>
                    </a:cubicBezTo>
                    <a:cubicBezTo>
                      <a:pt x="220251" y="369235"/>
                      <a:pt x="220182" y="369097"/>
                      <a:pt x="220113" y="369028"/>
                    </a:cubicBezTo>
                    <a:cubicBezTo>
                      <a:pt x="220113" y="369028"/>
                      <a:pt x="220113" y="368959"/>
                      <a:pt x="220044" y="368959"/>
                    </a:cubicBezTo>
                    <a:cubicBezTo>
                      <a:pt x="220044" y="368890"/>
                      <a:pt x="219975" y="368821"/>
                      <a:pt x="219975" y="368752"/>
                    </a:cubicBezTo>
                    <a:cubicBezTo>
                      <a:pt x="219837" y="368476"/>
                      <a:pt x="219699" y="368269"/>
                      <a:pt x="219630" y="367992"/>
                    </a:cubicBezTo>
                    <a:lnTo>
                      <a:pt x="219630" y="367992"/>
                    </a:lnTo>
                    <a:cubicBezTo>
                      <a:pt x="219492" y="367716"/>
                      <a:pt x="219354" y="367440"/>
                      <a:pt x="219216" y="367164"/>
                    </a:cubicBezTo>
                    <a:lnTo>
                      <a:pt x="219216" y="367164"/>
                    </a:lnTo>
                    <a:cubicBezTo>
                      <a:pt x="219147" y="366957"/>
                      <a:pt x="219009" y="366819"/>
                      <a:pt x="218940" y="366612"/>
                    </a:cubicBezTo>
                    <a:cubicBezTo>
                      <a:pt x="218940" y="366612"/>
                      <a:pt x="218940" y="366543"/>
                      <a:pt x="218871" y="366543"/>
                    </a:cubicBezTo>
                    <a:cubicBezTo>
                      <a:pt x="218733" y="366266"/>
                      <a:pt x="218664" y="365990"/>
                      <a:pt x="218526" y="365783"/>
                    </a:cubicBezTo>
                    <a:cubicBezTo>
                      <a:pt x="218526" y="365783"/>
                      <a:pt x="218526" y="365714"/>
                      <a:pt x="218457" y="365714"/>
                    </a:cubicBezTo>
                    <a:cubicBezTo>
                      <a:pt x="218388" y="365576"/>
                      <a:pt x="218318" y="365438"/>
                      <a:pt x="218249" y="365300"/>
                    </a:cubicBezTo>
                    <a:cubicBezTo>
                      <a:pt x="218249" y="365231"/>
                      <a:pt x="218180" y="365231"/>
                      <a:pt x="218180" y="365162"/>
                    </a:cubicBezTo>
                    <a:cubicBezTo>
                      <a:pt x="218111" y="365093"/>
                      <a:pt x="218111" y="364955"/>
                      <a:pt x="218042" y="364886"/>
                    </a:cubicBezTo>
                    <a:lnTo>
                      <a:pt x="217973" y="364748"/>
                    </a:lnTo>
                    <a:cubicBezTo>
                      <a:pt x="217973" y="364748"/>
                      <a:pt x="217973" y="364748"/>
                      <a:pt x="217973" y="364748"/>
                    </a:cubicBezTo>
                    <a:cubicBezTo>
                      <a:pt x="217973" y="364748"/>
                      <a:pt x="217973" y="364679"/>
                      <a:pt x="217904" y="364679"/>
                    </a:cubicBezTo>
                    <a:cubicBezTo>
                      <a:pt x="217835" y="364472"/>
                      <a:pt x="217697" y="364195"/>
                      <a:pt x="217628" y="363988"/>
                    </a:cubicBezTo>
                    <a:cubicBezTo>
                      <a:pt x="217628" y="363988"/>
                      <a:pt x="217628" y="363919"/>
                      <a:pt x="217628" y="363919"/>
                    </a:cubicBezTo>
                    <a:cubicBezTo>
                      <a:pt x="217628" y="363850"/>
                      <a:pt x="217559" y="363781"/>
                      <a:pt x="217559" y="363712"/>
                    </a:cubicBezTo>
                    <a:cubicBezTo>
                      <a:pt x="217490" y="363574"/>
                      <a:pt x="217421" y="363436"/>
                      <a:pt x="217421" y="363298"/>
                    </a:cubicBezTo>
                    <a:lnTo>
                      <a:pt x="217352" y="363229"/>
                    </a:lnTo>
                    <a:cubicBezTo>
                      <a:pt x="217352" y="363229"/>
                      <a:pt x="217352" y="363229"/>
                      <a:pt x="217352" y="363160"/>
                    </a:cubicBezTo>
                    <a:cubicBezTo>
                      <a:pt x="217352" y="363160"/>
                      <a:pt x="217352" y="363160"/>
                      <a:pt x="217352" y="363091"/>
                    </a:cubicBezTo>
                    <a:cubicBezTo>
                      <a:pt x="217352" y="363022"/>
                      <a:pt x="217283" y="362953"/>
                      <a:pt x="217283" y="362884"/>
                    </a:cubicBezTo>
                    <a:cubicBezTo>
                      <a:pt x="217214" y="362677"/>
                      <a:pt x="217076" y="362470"/>
                      <a:pt x="217007" y="362193"/>
                    </a:cubicBezTo>
                    <a:lnTo>
                      <a:pt x="217007" y="362193"/>
                    </a:lnTo>
                    <a:cubicBezTo>
                      <a:pt x="216938" y="361986"/>
                      <a:pt x="216869" y="361848"/>
                      <a:pt x="216800" y="361641"/>
                    </a:cubicBezTo>
                    <a:cubicBezTo>
                      <a:pt x="216800" y="361572"/>
                      <a:pt x="216800" y="361572"/>
                      <a:pt x="216731" y="361503"/>
                    </a:cubicBezTo>
                    <a:lnTo>
                      <a:pt x="216731" y="361503"/>
                    </a:lnTo>
                    <a:cubicBezTo>
                      <a:pt x="216731" y="361434"/>
                      <a:pt x="216662" y="361365"/>
                      <a:pt x="216662" y="361365"/>
                    </a:cubicBezTo>
                    <a:cubicBezTo>
                      <a:pt x="216593" y="361158"/>
                      <a:pt x="216524" y="360951"/>
                      <a:pt x="216455" y="360744"/>
                    </a:cubicBezTo>
                    <a:cubicBezTo>
                      <a:pt x="216455" y="360675"/>
                      <a:pt x="216385" y="360606"/>
                      <a:pt x="216385" y="360537"/>
                    </a:cubicBezTo>
                    <a:cubicBezTo>
                      <a:pt x="216385" y="360468"/>
                      <a:pt x="216316" y="360398"/>
                      <a:pt x="216316" y="360329"/>
                    </a:cubicBezTo>
                    <a:cubicBezTo>
                      <a:pt x="216316" y="360260"/>
                      <a:pt x="216316" y="360260"/>
                      <a:pt x="216247" y="360191"/>
                    </a:cubicBezTo>
                    <a:cubicBezTo>
                      <a:pt x="216178" y="359984"/>
                      <a:pt x="216109" y="359708"/>
                      <a:pt x="216040" y="359501"/>
                    </a:cubicBezTo>
                    <a:cubicBezTo>
                      <a:pt x="216040" y="359501"/>
                      <a:pt x="216040" y="359501"/>
                      <a:pt x="216040" y="359432"/>
                    </a:cubicBezTo>
                    <a:cubicBezTo>
                      <a:pt x="215971" y="359225"/>
                      <a:pt x="215902" y="359018"/>
                      <a:pt x="215833" y="358811"/>
                    </a:cubicBezTo>
                    <a:lnTo>
                      <a:pt x="215833" y="358811"/>
                    </a:lnTo>
                    <a:lnTo>
                      <a:pt x="215833" y="358811"/>
                    </a:lnTo>
                    <a:cubicBezTo>
                      <a:pt x="215833" y="358811"/>
                      <a:pt x="215833" y="358811"/>
                      <a:pt x="215833" y="358811"/>
                    </a:cubicBezTo>
                    <a:lnTo>
                      <a:pt x="215833" y="358811"/>
                    </a:lnTo>
                    <a:cubicBezTo>
                      <a:pt x="215833" y="358742"/>
                      <a:pt x="215833" y="358742"/>
                      <a:pt x="215833" y="358673"/>
                    </a:cubicBezTo>
                    <a:cubicBezTo>
                      <a:pt x="215833" y="358604"/>
                      <a:pt x="215764" y="358535"/>
                      <a:pt x="215764" y="358465"/>
                    </a:cubicBezTo>
                    <a:cubicBezTo>
                      <a:pt x="215695" y="358258"/>
                      <a:pt x="215626" y="358051"/>
                      <a:pt x="215557" y="357775"/>
                    </a:cubicBezTo>
                    <a:lnTo>
                      <a:pt x="215557" y="357775"/>
                    </a:lnTo>
                    <a:cubicBezTo>
                      <a:pt x="215557" y="357706"/>
                      <a:pt x="215488" y="357637"/>
                      <a:pt x="215488" y="357499"/>
                    </a:cubicBezTo>
                    <a:cubicBezTo>
                      <a:pt x="215488" y="357499"/>
                      <a:pt x="215488" y="357499"/>
                      <a:pt x="215488" y="357430"/>
                    </a:cubicBezTo>
                    <a:cubicBezTo>
                      <a:pt x="215419" y="357292"/>
                      <a:pt x="215419" y="357154"/>
                      <a:pt x="215350" y="357016"/>
                    </a:cubicBezTo>
                    <a:cubicBezTo>
                      <a:pt x="215350" y="356947"/>
                      <a:pt x="215281" y="356878"/>
                      <a:pt x="215281" y="356740"/>
                    </a:cubicBezTo>
                    <a:cubicBezTo>
                      <a:pt x="215212" y="356463"/>
                      <a:pt x="215143" y="356187"/>
                      <a:pt x="215074" y="355911"/>
                    </a:cubicBezTo>
                    <a:cubicBezTo>
                      <a:pt x="215074" y="355911"/>
                      <a:pt x="215074" y="355911"/>
                      <a:pt x="215074" y="355842"/>
                    </a:cubicBezTo>
                    <a:cubicBezTo>
                      <a:pt x="215005" y="355566"/>
                      <a:pt x="214936" y="355290"/>
                      <a:pt x="214867" y="354945"/>
                    </a:cubicBezTo>
                    <a:lnTo>
                      <a:pt x="214867" y="354945"/>
                    </a:lnTo>
                    <a:cubicBezTo>
                      <a:pt x="214798" y="354669"/>
                      <a:pt x="214729" y="354323"/>
                      <a:pt x="214660" y="354047"/>
                    </a:cubicBezTo>
                    <a:cubicBezTo>
                      <a:pt x="214660" y="354047"/>
                      <a:pt x="214660" y="354047"/>
                      <a:pt x="214660" y="354047"/>
                    </a:cubicBezTo>
                    <a:cubicBezTo>
                      <a:pt x="214591" y="353909"/>
                      <a:pt x="214591" y="353702"/>
                      <a:pt x="214521" y="353564"/>
                    </a:cubicBezTo>
                    <a:lnTo>
                      <a:pt x="214521" y="353426"/>
                    </a:lnTo>
                    <a:cubicBezTo>
                      <a:pt x="214521" y="353357"/>
                      <a:pt x="214521" y="353357"/>
                      <a:pt x="214521" y="353288"/>
                    </a:cubicBezTo>
                    <a:cubicBezTo>
                      <a:pt x="214452" y="353081"/>
                      <a:pt x="214452" y="352874"/>
                      <a:pt x="214383" y="352735"/>
                    </a:cubicBezTo>
                    <a:cubicBezTo>
                      <a:pt x="214383" y="352735"/>
                      <a:pt x="214383" y="352735"/>
                      <a:pt x="214383" y="352735"/>
                    </a:cubicBezTo>
                    <a:cubicBezTo>
                      <a:pt x="214383" y="352666"/>
                      <a:pt x="214314" y="352528"/>
                      <a:pt x="214314" y="352459"/>
                    </a:cubicBezTo>
                    <a:lnTo>
                      <a:pt x="214314" y="352390"/>
                    </a:lnTo>
                    <a:cubicBezTo>
                      <a:pt x="214314" y="352252"/>
                      <a:pt x="214245" y="352114"/>
                      <a:pt x="214245" y="351976"/>
                    </a:cubicBezTo>
                    <a:cubicBezTo>
                      <a:pt x="214245" y="351976"/>
                      <a:pt x="214245" y="351976"/>
                      <a:pt x="214245" y="351907"/>
                    </a:cubicBezTo>
                    <a:cubicBezTo>
                      <a:pt x="214176" y="351700"/>
                      <a:pt x="214176" y="351562"/>
                      <a:pt x="214107" y="351355"/>
                    </a:cubicBezTo>
                    <a:cubicBezTo>
                      <a:pt x="214107" y="351355"/>
                      <a:pt x="214107" y="351286"/>
                      <a:pt x="214107" y="351286"/>
                    </a:cubicBezTo>
                    <a:lnTo>
                      <a:pt x="214107" y="351286"/>
                    </a:lnTo>
                    <a:cubicBezTo>
                      <a:pt x="214038" y="351010"/>
                      <a:pt x="213969" y="350733"/>
                      <a:pt x="213969" y="350457"/>
                    </a:cubicBezTo>
                    <a:cubicBezTo>
                      <a:pt x="213969" y="350388"/>
                      <a:pt x="213969" y="350388"/>
                      <a:pt x="213969" y="350319"/>
                    </a:cubicBezTo>
                    <a:lnTo>
                      <a:pt x="213969" y="350319"/>
                    </a:lnTo>
                    <a:lnTo>
                      <a:pt x="213969" y="350181"/>
                    </a:lnTo>
                    <a:cubicBezTo>
                      <a:pt x="213900" y="349974"/>
                      <a:pt x="213900" y="349767"/>
                      <a:pt x="213831" y="349560"/>
                    </a:cubicBezTo>
                    <a:cubicBezTo>
                      <a:pt x="213831" y="349560"/>
                      <a:pt x="213831" y="349560"/>
                      <a:pt x="213831" y="349560"/>
                    </a:cubicBezTo>
                    <a:cubicBezTo>
                      <a:pt x="213762" y="349284"/>
                      <a:pt x="213693" y="348939"/>
                      <a:pt x="213693" y="348662"/>
                    </a:cubicBezTo>
                    <a:lnTo>
                      <a:pt x="213693" y="348662"/>
                    </a:lnTo>
                    <a:cubicBezTo>
                      <a:pt x="213624" y="348386"/>
                      <a:pt x="213624" y="348041"/>
                      <a:pt x="213555" y="347765"/>
                    </a:cubicBezTo>
                    <a:cubicBezTo>
                      <a:pt x="213555" y="347765"/>
                      <a:pt x="213555" y="347765"/>
                      <a:pt x="213555" y="347765"/>
                    </a:cubicBezTo>
                    <a:cubicBezTo>
                      <a:pt x="213555" y="347558"/>
                      <a:pt x="213486" y="347420"/>
                      <a:pt x="213486" y="347213"/>
                    </a:cubicBezTo>
                    <a:lnTo>
                      <a:pt x="213486" y="347213"/>
                    </a:lnTo>
                    <a:cubicBezTo>
                      <a:pt x="213486" y="347213"/>
                      <a:pt x="213486" y="347144"/>
                      <a:pt x="213486" y="347144"/>
                    </a:cubicBezTo>
                    <a:cubicBezTo>
                      <a:pt x="213486" y="347075"/>
                      <a:pt x="213486" y="347075"/>
                      <a:pt x="213486" y="347006"/>
                    </a:cubicBezTo>
                    <a:cubicBezTo>
                      <a:pt x="213486" y="346798"/>
                      <a:pt x="213417" y="346522"/>
                      <a:pt x="213417" y="346315"/>
                    </a:cubicBezTo>
                    <a:lnTo>
                      <a:pt x="213417" y="346246"/>
                    </a:lnTo>
                    <a:cubicBezTo>
                      <a:pt x="213417" y="346177"/>
                      <a:pt x="213417" y="346177"/>
                      <a:pt x="213417" y="346108"/>
                    </a:cubicBezTo>
                    <a:cubicBezTo>
                      <a:pt x="213417" y="346108"/>
                      <a:pt x="213417" y="346108"/>
                      <a:pt x="213417" y="346108"/>
                    </a:cubicBezTo>
                    <a:cubicBezTo>
                      <a:pt x="213417" y="345901"/>
                      <a:pt x="213348" y="345625"/>
                      <a:pt x="213348" y="345418"/>
                    </a:cubicBezTo>
                    <a:cubicBezTo>
                      <a:pt x="213348" y="345418"/>
                      <a:pt x="213348" y="345349"/>
                      <a:pt x="213348" y="345349"/>
                    </a:cubicBezTo>
                    <a:cubicBezTo>
                      <a:pt x="213348" y="345280"/>
                      <a:pt x="213348" y="345211"/>
                      <a:pt x="213348" y="345073"/>
                    </a:cubicBezTo>
                    <a:lnTo>
                      <a:pt x="213348" y="345073"/>
                    </a:lnTo>
                    <a:cubicBezTo>
                      <a:pt x="213348" y="344934"/>
                      <a:pt x="213348" y="344865"/>
                      <a:pt x="213279" y="344727"/>
                    </a:cubicBezTo>
                    <a:cubicBezTo>
                      <a:pt x="213279" y="344727"/>
                      <a:pt x="213279" y="344658"/>
                      <a:pt x="213279" y="344658"/>
                    </a:cubicBezTo>
                    <a:cubicBezTo>
                      <a:pt x="213279" y="344451"/>
                      <a:pt x="213210" y="344313"/>
                      <a:pt x="213210" y="344106"/>
                    </a:cubicBezTo>
                    <a:lnTo>
                      <a:pt x="213210" y="344106"/>
                    </a:lnTo>
                    <a:cubicBezTo>
                      <a:pt x="213210" y="344106"/>
                      <a:pt x="213210" y="344106"/>
                      <a:pt x="213210" y="344106"/>
                    </a:cubicBezTo>
                    <a:cubicBezTo>
                      <a:pt x="213210" y="344037"/>
                      <a:pt x="213210" y="343899"/>
                      <a:pt x="213210" y="343830"/>
                    </a:cubicBezTo>
                    <a:lnTo>
                      <a:pt x="213210" y="343761"/>
                    </a:lnTo>
                    <a:cubicBezTo>
                      <a:pt x="213210" y="343554"/>
                      <a:pt x="213210" y="343347"/>
                      <a:pt x="213141" y="343209"/>
                    </a:cubicBezTo>
                    <a:cubicBezTo>
                      <a:pt x="213141" y="343140"/>
                      <a:pt x="213141" y="343140"/>
                      <a:pt x="213141" y="343071"/>
                    </a:cubicBezTo>
                    <a:lnTo>
                      <a:pt x="213141" y="343071"/>
                    </a:lnTo>
                    <a:cubicBezTo>
                      <a:pt x="213141" y="342794"/>
                      <a:pt x="213072" y="342518"/>
                      <a:pt x="213072" y="342242"/>
                    </a:cubicBezTo>
                    <a:lnTo>
                      <a:pt x="213072" y="342242"/>
                    </a:lnTo>
                    <a:cubicBezTo>
                      <a:pt x="213072" y="342035"/>
                      <a:pt x="213003" y="341759"/>
                      <a:pt x="213003" y="341552"/>
                    </a:cubicBezTo>
                    <a:cubicBezTo>
                      <a:pt x="213003" y="341483"/>
                      <a:pt x="213003" y="341414"/>
                      <a:pt x="213003" y="341276"/>
                    </a:cubicBezTo>
                    <a:cubicBezTo>
                      <a:pt x="213003" y="340999"/>
                      <a:pt x="213003" y="340723"/>
                      <a:pt x="212934" y="340447"/>
                    </a:cubicBezTo>
                    <a:cubicBezTo>
                      <a:pt x="212934" y="340240"/>
                      <a:pt x="212934" y="339964"/>
                      <a:pt x="212934" y="339757"/>
                    </a:cubicBezTo>
                    <a:cubicBezTo>
                      <a:pt x="212934" y="339757"/>
                      <a:pt x="212934" y="339757"/>
                      <a:pt x="212934" y="339757"/>
                    </a:cubicBezTo>
                    <a:cubicBezTo>
                      <a:pt x="212934" y="339619"/>
                      <a:pt x="212934" y="339412"/>
                      <a:pt x="212934" y="339274"/>
                    </a:cubicBezTo>
                    <a:cubicBezTo>
                      <a:pt x="212934" y="339274"/>
                      <a:pt x="212934" y="339274"/>
                      <a:pt x="212934" y="339204"/>
                    </a:cubicBezTo>
                    <a:cubicBezTo>
                      <a:pt x="212036" y="338376"/>
                      <a:pt x="211967" y="338238"/>
                      <a:pt x="212036" y="338031"/>
                    </a:cubicBezTo>
                    <a:lnTo>
                      <a:pt x="212036" y="338031"/>
                    </a:lnTo>
                    <a:close/>
                  </a:path>
                </a:pathLst>
              </a:custGeom>
              <a:solidFill>
                <a:srgbClr val="E293E0"/>
              </a:solidFill>
              <a:ln w="6856"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614C91F-AAE2-FED6-0C65-84475231CE00}"/>
                  </a:ext>
                </a:extLst>
              </p:cNvPr>
              <p:cNvSpPr/>
              <p:nvPr/>
            </p:nvSpPr>
            <p:spPr>
              <a:xfrm>
                <a:off x="6893969" y="3261718"/>
                <a:ext cx="172572" cy="172526"/>
              </a:xfrm>
              <a:custGeom>
                <a:avLst/>
                <a:gdLst>
                  <a:gd name="connsiteX0" fmla="*/ 43277 w 172572"/>
                  <a:gd name="connsiteY0" fmla="*/ 11656 h 172526"/>
                  <a:gd name="connsiteX1" fmla="*/ 161121 w 172572"/>
                  <a:gd name="connsiteY1" fmla="*/ 43205 h 172526"/>
                  <a:gd name="connsiteX2" fmla="*/ 129572 w 172572"/>
                  <a:gd name="connsiteY2" fmla="*/ 161050 h 172526"/>
                  <a:gd name="connsiteX3" fmla="*/ 129572 w 172572"/>
                  <a:gd name="connsiteY3" fmla="*/ 161050 h 172526"/>
                  <a:gd name="connsiteX4" fmla="*/ 11728 w 172572"/>
                  <a:gd name="connsiteY4" fmla="*/ 129500 h 172526"/>
                  <a:gd name="connsiteX5" fmla="*/ 11728 w 172572"/>
                  <a:gd name="connsiteY5" fmla="*/ 129500 h 172526"/>
                  <a:gd name="connsiteX6" fmla="*/ 43277 w 172572"/>
                  <a:gd name="connsiteY6" fmla="*/ 11656 h 17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72" h="172526">
                    <a:moveTo>
                      <a:pt x="43277" y="11656"/>
                    </a:moveTo>
                    <a:cubicBezTo>
                      <a:pt x="84560" y="-12161"/>
                      <a:pt x="137304" y="1991"/>
                      <a:pt x="161121" y="43205"/>
                    </a:cubicBezTo>
                    <a:cubicBezTo>
                      <a:pt x="184939" y="84489"/>
                      <a:pt x="170786" y="137232"/>
                      <a:pt x="129572" y="161050"/>
                    </a:cubicBezTo>
                    <a:lnTo>
                      <a:pt x="129572" y="161050"/>
                    </a:lnTo>
                    <a:cubicBezTo>
                      <a:pt x="88288" y="184867"/>
                      <a:pt x="35545" y="170715"/>
                      <a:pt x="11728" y="129500"/>
                    </a:cubicBezTo>
                    <a:lnTo>
                      <a:pt x="11728" y="129500"/>
                    </a:lnTo>
                    <a:cubicBezTo>
                      <a:pt x="-12159" y="88217"/>
                      <a:pt x="1994" y="35473"/>
                      <a:pt x="43277" y="11656"/>
                    </a:cubicBezTo>
                    <a:close/>
                  </a:path>
                </a:pathLst>
              </a:custGeom>
              <a:solidFill>
                <a:srgbClr val="8CD3FC"/>
              </a:solidFill>
              <a:ln w="6856"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9522127-6FE7-6168-A0A6-6D6ECF189B49}"/>
                  </a:ext>
                </a:extLst>
              </p:cNvPr>
              <p:cNvSpPr/>
              <p:nvPr/>
            </p:nvSpPr>
            <p:spPr>
              <a:xfrm>
                <a:off x="6893984" y="3320090"/>
                <a:ext cx="172589" cy="114185"/>
              </a:xfrm>
              <a:custGeom>
                <a:avLst/>
                <a:gdLst>
                  <a:gd name="connsiteX0" fmla="*/ 4741 w 172589"/>
                  <a:gd name="connsiteY0" fmla="*/ 94 h 114185"/>
                  <a:gd name="connsiteX1" fmla="*/ 115 w 172589"/>
                  <a:gd name="connsiteY1" fmla="*/ 27984 h 114185"/>
                  <a:gd name="connsiteX2" fmla="*/ 86410 w 172589"/>
                  <a:gd name="connsiteY2" fmla="*/ 114279 h 114185"/>
                  <a:gd name="connsiteX3" fmla="*/ 86410 w 172589"/>
                  <a:gd name="connsiteY3" fmla="*/ 114279 h 114185"/>
                  <a:gd name="connsiteX4" fmla="*/ 172705 w 172589"/>
                  <a:gd name="connsiteY4" fmla="*/ 27984 h 114185"/>
                  <a:gd name="connsiteX5" fmla="*/ 172705 w 172589"/>
                  <a:gd name="connsiteY5" fmla="*/ 27984 h 114185"/>
                  <a:gd name="connsiteX6" fmla="*/ 168080 w 172589"/>
                  <a:gd name="connsiteY6" fmla="*/ 94 h 114185"/>
                  <a:gd name="connsiteX7" fmla="*/ 86410 w 172589"/>
                  <a:gd name="connsiteY7" fmla="*/ 58498 h 114185"/>
                  <a:gd name="connsiteX8" fmla="*/ 4741 w 172589"/>
                  <a:gd name="connsiteY8" fmla="*/ 94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14185">
                    <a:moveTo>
                      <a:pt x="4741" y="94"/>
                    </a:moveTo>
                    <a:cubicBezTo>
                      <a:pt x="1703" y="9069"/>
                      <a:pt x="115" y="18527"/>
                      <a:pt x="115" y="27984"/>
                    </a:cubicBezTo>
                    <a:cubicBezTo>
                      <a:pt x="115" y="75619"/>
                      <a:pt x="38775" y="114279"/>
                      <a:pt x="86410" y="114279"/>
                    </a:cubicBezTo>
                    <a:cubicBezTo>
                      <a:pt x="86410" y="114279"/>
                      <a:pt x="86410" y="114279"/>
                      <a:pt x="86410" y="114279"/>
                    </a:cubicBezTo>
                    <a:cubicBezTo>
                      <a:pt x="134045" y="114279"/>
                      <a:pt x="172705" y="75619"/>
                      <a:pt x="172705" y="27984"/>
                    </a:cubicBezTo>
                    <a:cubicBezTo>
                      <a:pt x="172705" y="27984"/>
                      <a:pt x="172705" y="27984"/>
                      <a:pt x="172705" y="27984"/>
                    </a:cubicBezTo>
                    <a:cubicBezTo>
                      <a:pt x="172705" y="18527"/>
                      <a:pt x="171117" y="9069"/>
                      <a:pt x="168080" y="94"/>
                    </a:cubicBezTo>
                    <a:cubicBezTo>
                      <a:pt x="156136" y="35026"/>
                      <a:pt x="123344" y="58498"/>
                      <a:pt x="86410" y="58498"/>
                    </a:cubicBezTo>
                    <a:cubicBezTo>
                      <a:pt x="49476" y="58498"/>
                      <a:pt x="16684" y="35026"/>
                      <a:pt x="4741" y="94"/>
                    </a:cubicBezTo>
                    <a:close/>
                  </a:path>
                </a:pathLst>
              </a:custGeom>
              <a:solidFill>
                <a:srgbClr val="82C1FC"/>
              </a:solidFill>
              <a:ln w="6856"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BB72CDC-AF83-F403-1399-C9E59FACF9C8}"/>
                  </a:ext>
                </a:extLst>
              </p:cNvPr>
              <p:cNvSpPr/>
              <p:nvPr/>
            </p:nvSpPr>
            <p:spPr>
              <a:xfrm>
                <a:off x="6641298" y="3407590"/>
                <a:ext cx="172572" cy="172526"/>
              </a:xfrm>
              <a:custGeom>
                <a:avLst/>
                <a:gdLst>
                  <a:gd name="connsiteX0" fmla="*/ 43239 w 172572"/>
                  <a:gd name="connsiteY0" fmla="*/ 11678 h 172526"/>
                  <a:gd name="connsiteX1" fmla="*/ 161083 w 172572"/>
                  <a:gd name="connsiteY1" fmla="*/ 43228 h 172526"/>
                  <a:gd name="connsiteX2" fmla="*/ 129533 w 172572"/>
                  <a:gd name="connsiteY2" fmla="*/ 161072 h 172526"/>
                  <a:gd name="connsiteX3" fmla="*/ 129533 w 172572"/>
                  <a:gd name="connsiteY3" fmla="*/ 161072 h 172526"/>
                  <a:gd name="connsiteX4" fmla="*/ 11689 w 172572"/>
                  <a:gd name="connsiteY4" fmla="*/ 129522 h 172526"/>
                  <a:gd name="connsiteX5" fmla="*/ 11689 w 172572"/>
                  <a:gd name="connsiteY5" fmla="*/ 129522 h 172526"/>
                  <a:gd name="connsiteX6" fmla="*/ 43239 w 172572"/>
                  <a:gd name="connsiteY6" fmla="*/ 11678 h 172526"/>
                  <a:gd name="connsiteX7" fmla="*/ 43239 w 172572"/>
                  <a:gd name="connsiteY7" fmla="*/ 11678 h 17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72" h="172526">
                    <a:moveTo>
                      <a:pt x="43239" y="11678"/>
                    </a:moveTo>
                    <a:cubicBezTo>
                      <a:pt x="84522" y="-12139"/>
                      <a:pt x="137266" y="2013"/>
                      <a:pt x="161083" y="43228"/>
                    </a:cubicBezTo>
                    <a:cubicBezTo>
                      <a:pt x="184900" y="84511"/>
                      <a:pt x="170748" y="137254"/>
                      <a:pt x="129533" y="161072"/>
                    </a:cubicBezTo>
                    <a:lnTo>
                      <a:pt x="129533" y="161072"/>
                    </a:lnTo>
                    <a:cubicBezTo>
                      <a:pt x="88250" y="184889"/>
                      <a:pt x="35507" y="170737"/>
                      <a:pt x="11689" y="129522"/>
                    </a:cubicBezTo>
                    <a:lnTo>
                      <a:pt x="11689" y="129522"/>
                    </a:lnTo>
                    <a:cubicBezTo>
                      <a:pt x="-12197" y="88239"/>
                      <a:pt x="1955" y="35496"/>
                      <a:pt x="43239" y="11678"/>
                    </a:cubicBezTo>
                    <a:lnTo>
                      <a:pt x="43239" y="11678"/>
                    </a:lnTo>
                    <a:close/>
                  </a:path>
                </a:pathLst>
              </a:custGeom>
              <a:solidFill>
                <a:srgbClr val="8CD3FC"/>
              </a:solidFill>
              <a:ln w="6856"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FB7B3E8-5860-0D2D-F261-AFB8D1CED5E4}"/>
                  </a:ext>
                </a:extLst>
              </p:cNvPr>
              <p:cNvSpPr/>
              <p:nvPr/>
            </p:nvSpPr>
            <p:spPr>
              <a:xfrm>
                <a:off x="6641312" y="3465963"/>
                <a:ext cx="172589" cy="114185"/>
              </a:xfrm>
              <a:custGeom>
                <a:avLst/>
                <a:gdLst>
                  <a:gd name="connsiteX0" fmla="*/ 4702 w 172589"/>
                  <a:gd name="connsiteY0" fmla="*/ 116 h 114185"/>
                  <a:gd name="connsiteX1" fmla="*/ 77 w 172589"/>
                  <a:gd name="connsiteY1" fmla="*/ 28007 h 114185"/>
                  <a:gd name="connsiteX2" fmla="*/ 86372 w 172589"/>
                  <a:gd name="connsiteY2" fmla="*/ 114301 h 114185"/>
                  <a:gd name="connsiteX3" fmla="*/ 86372 w 172589"/>
                  <a:gd name="connsiteY3" fmla="*/ 114301 h 114185"/>
                  <a:gd name="connsiteX4" fmla="*/ 172667 w 172589"/>
                  <a:gd name="connsiteY4" fmla="*/ 28007 h 114185"/>
                  <a:gd name="connsiteX5" fmla="*/ 172667 w 172589"/>
                  <a:gd name="connsiteY5" fmla="*/ 28007 h 114185"/>
                  <a:gd name="connsiteX6" fmla="*/ 168041 w 172589"/>
                  <a:gd name="connsiteY6" fmla="*/ 116 h 114185"/>
                  <a:gd name="connsiteX7" fmla="*/ 86372 w 172589"/>
                  <a:gd name="connsiteY7" fmla="*/ 58520 h 114185"/>
                  <a:gd name="connsiteX8" fmla="*/ 4702 w 172589"/>
                  <a:gd name="connsiteY8" fmla="*/ 116 h 114185"/>
                  <a:gd name="connsiteX9" fmla="*/ 4702 w 172589"/>
                  <a:gd name="connsiteY9" fmla="*/ 116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02" y="116"/>
                    </a:moveTo>
                    <a:cubicBezTo>
                      <a:pt x="1665" y="9091"/>
                      <a:pt x="77" y="18549"/>
                      <a:pt x="77" y="28007"/>
                    </a:cubicBezTo>
                    <a:cubicBezTo>
                      <a:pt x="77" y="75641"/>
                      <a:pt x="38737" y="114301"/>
                      <a:pt x="86372" y="114301"/>
                    </a:cubicBezTo>
                    <a:cubicBezTo>
                      <a:pt x="86372" y="114301"/>
                      <a:pt x="86372" y="114301"/>
                      <a:pt x="86372" y="114301"/>
                    </a:cubicBezTo>
                    <a:cubicBezTo>
                      <a:pt x="134007" y="114301"/>
                      <a:pt x="172667" y="75641"/>
                      <a:pt x="172667" y="28007"/>
                    </a:cubicBezTo>
                    <a:cubicBezTo>
                      <a:pt x="172667" y="28007"/>
                      <a:pt x="172667" y="28007"/>
                      <a:pt x="172667" y="28007"/>
                    </a:cubicBezTo>
                    <a:cubicBezTo>
                      <a:pt x="172667" y="18549"/>
                      <a:pt x="171079" y="9091"/>
                      <a:pt x="168041" y="116"/>
                    </a:cubicBezTo>
                    <a:cubicBezTo>
                      <a:pt x="156098" y="35048"/>
                      <a:pt x="123306" y="58520"/>
                      <a:pt x="86372" y="58520"/>
                    </a:cubicBezTo>
                    <a:cubicBezTo>
                      <a:pt x="49438" y="58520"/>
                      <a:pt x="16646" y="35048"/>
                      <a:pt x="4702" y="116"/>
                    </a:cubicBezTo>
                    <a:lnTo>
                      <a:pt x="4702" y="116"/>
                    </a:lnTo>
                    <a:close/>
                  </a:path>
                </a:pathLst>
              </a:custGeom>
              <a:solidFill>
                <a:srgbClr val="82C1FC"/>
              </a:solidFill>
              <a:ln w="6856"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934774A-F00B-3A26-367E-DE56AB4CE928}"/>
                  </a:ext>
                </a:extLst>
              </p:cNvPr>
              <p:cNvSpPr/>
              <p:nvPr/>
            </p:nvSpPr>
            <p:spPr>
              <a:xfrm>
                <a:off x="6840650" y="3460978"/>
                <a:ext cx="172526" cy="172572"/>
              </a:xfrm>
              <a:custGeom>
                <a:avLst/>
                <a:gdLst>
                  <a:gd name="connsiteX0" fmla="*/ 161067 w 172526"/>
                  <a:gd name="connsiteY0" fmla="*/ 43281 h 172572"/>
                  <a:gd name="connsiteX1" fmla="*/ 129518 w 172526"/>
                  <a:gd name="connsiteY1" fmla="*/ 161126 h 172572"/>
                  <a:gd name="connsiteX2" fmla="*/ 11674 w 172526"/>
                  <a:gd name="connsiteY2" fmla="*/ 129576 h 172572"/>
                  <a:gd name="connsiteX3" fmla="*/ 43223 w 172526"/>
                  <a:gd name="connsiteY3" fmla="*/ 11732 h 172572"/>
                  <a:gd name="connsiteX4" fmla="*/ 43223 w 172526"/>
                  <a:gd name="connsiteY4" fmla="*/ 11732 h 172572"/>
                  <a:gd name="connsiteX5" fmla="*/ 161067 w 172526"/>
                  <a:gd name="connsiteY5" fmla="*/ 43281 h 172572"/>
                  <a:gd name="connsiteX6" fmla="*/ 161067 w 172526"/>
                  <a:gd name="connsiteY6" fmla="*/ 43281 h 172572"/>
                  <a:gd name="connsiteX7" fmla="*/ 161067 w 172526"/>
                  <a:gd name="connsiteY7" fmla="*/ 43281 h 17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26" h="172572">
                    <a:moveTo>
                      <a:pt x="161067" y="43281"/>
                    </a:moveTo>
                    <a:cubicBezTo>
                      <a:pt x="184885" y="84565"/>
                      <a:pt x="170732" y="137308"/>
                      <a:pt x="129518" y="161126"/>
                    </a:cubicBezTo>
                    <a:cubicBezTo>
                      <a:pt x="88235" y="184943"/>
                      <a:pt x="35491" y="170791"/>
                      <a:pt x="11674" y="129576"/>
                    </a:cubicBezTo>
                    <a:cubicBezTo>
                      <a:pt x="-12144" y="88293"/>
                      <a:pt x="2009" y="35549"/>
                      <a:pt x="43223" y="11732"/>
                    </a:cubicBezTo>
                    <a:lnTo>
                      <a:pt x="43223" y="11732"/>
                    </a:lnTo>
                    <a:cubicBezTo>
                      <a:pt x="84438" y="-12154"/>
                      <a:pt x="137250" y="1998"/>
                      <a:pt x="161067" y="43281"/>
                    </a:cubicBezTo>
                    <a:lnTo>
                      <a:pt x="161067" y="43281"/>
                    </a:lnTo>
                    <a:lnTo>
                      <a:pt x="161067" y="43281"/>
                    </a:lnTo>
                    <a:close/>
                  </a:path>
                </a:pathLst>
              </a:custGeom>
              <a:solidFill>
                <a:srgbClr val="8CD3FC"/>
              </a:solidFill>
              <a:ln w="6856"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E03C621-DD90-A4C6-68E4-60951D38D004}"/>
                  </a:ext>
                </a:extLst>
              </p:cNvPr>
              <p:cNvSpPr/>
              <p:nvPr/>
            </p:nvSpPr>
            <p:spPr>
              <a:xfrm>
                <a:off x="6694778" y="3208307"/>
                <a:ext cx="172526" cy="172572"/>
              </a:xfrm>
              <a:custGeom>
                <a:avLst/>
                <a:gdLst>
                  <a:gd name="connsiteX0" fmla="*/ 161045 w 172526"/>
                  <a:gd name="connsiteY0" fmla="*/ 43243 h 172572"/>
                  <a:gd name="connsiteX1" fmla="*/ 129496 w 172526"/>
                  <a:gd name="connsiteY1" fmla="*/ 161087 h 172572"/>
                  <a:gd name="connsiteX2" fmla="*/ 129496 w 172526"/>
                  <a:gd name="connsiteY2" fmla="*/ 161087 h 172572"/>
                  <a:gd name="connsiteX3" fmla="*/ 11652 w 172526"/>
                  <a:gd name="connsiteY3" fmla="*/ 129538 h 172572"/>
                  <a:gd name="connsiteX4" fmla="*/ 11652 w 172526"/>
                  <a:gd name="connsiteY4" fmla="*/ 129538 h 172572"/>
                  <a:gd name="connsiteX5" fmla="*/ 43201 w 172526"/>
                  <a:gd name="connsiteY5" fmla="*/ 11694 h 172572"/>
                  <a:gd name="connsiteX6" fmla="*/ 161045 w 172526"/>
                  <a:gd name="connsiteY6" fmla="*/ 43243 h 17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26" h="172572">
                    <a:moveTo>
                      <a:pt x="161045" y="43243"/>
                    </a:moveTo>
                    <a:cubicBezTo>
                      <a:pt x="184863" y="84526"/>
                      <a:pt x="170710" y="137270"/>
                      <a:pt x="129496" y="161087"/>
                    </a:cubicBezTo>
                    <a:lnTo>
                      <a:pt x="129496" y="161087"/>
                    </a:lnTo>
                    <a:cubicBezTo>
                      <a:pt x="88212" y="184905"/>
                      <a:pt x="35469" y="170752"/>
                      <a:pt x="11652" y="129538"/>
                    </a:cubicBezTo>
                    <a:lnTo>
                      <a:pt x="11652" y="129538"/>
                    </a:lnTo>
                    <a:cubicBezTo>
                      <a:pt x="-12166" y="88254"/>
                      <a:pt x="1987" y="35511"/>
                      <a:pt x="43201" y="11694"/>
                    </a:cubicBezTo>
                    <a:cubicBezTo>
                      <a:pt x="84415" y="-12193"/>
                      <a:pt x="137159" y="1960"/>
                      <a:pt x="161045" y="43243"/>
                    </a:cubicBezTo>
                    <a:close/>
                  </a:path>
                </a:pathLst>
              </a:custGeom>
              <a:solidFill>
                <a:srgbClr val="8CD3FC"/>
              </a:solidFill>
              <a:ln w="6856"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80213AB-B29F-7E2E-73E2-4DF9A1022B60}"/>
                  </a:ext>
                </a:extLst>
              </p:cNvPr>
              <p:cNvSpPr/>
              <p:nvPr/>
            </p:nvSpPr>
            <p:spPr>
              <a:xfrm>
                <a:off x="6694677" y="3266657"/>
                <a:ext cx="172589" cy="114185"/>
              </a:xfrm>
              <a:custGeom>
                <a:avLst/>
                <a:gdLst>
                  <a:gd name="connsiteX0" fmla="*/ 4711 w 172589"/>
                  <a:gd name="connsiteY0" fmla="*/ 86 h 114185"/>
                  <a:gd name="connsiteX1" fmla="*/ 85 w 172589"/>
                  <a:gd name="connsiteY1" fmla="*/ 27976 h 114185"/>
                  <a:gd name="connsiteX2" fmla="*/ 86380 w 172589"/>
                  <a:gd name="connsiteY2" fmla="*/ 114271 h 114185"/>
                  <a:gd name="connsiteX3" fmla="*/ 86380 w 172589"/>
                  <a:gd name="connsiteY3" fmla="*/ 114271 h 114185"/>
                  <a:gd name="connsiteX4" fmla="*/ 172675 w 172589"/>
                  <a:gd name="connsiteY4" fmla="*/ 27976 h 114185"/>
                  <a:gd name="connsiteX5" fmla="*/ 172675 w 172589"/>
                  <a:gd name="connsiteY5" fmla="*/ 27976 h 114185"/>
                  <a:gd name="connsiteX6" fmla="*/ 168049 w 172589"/>
                  <a:gd name="connsiteY6" fmla="*/ 86 h 114185"/>
                  <a:gd name="connsiteX7" fmla="*/ 86380 w 172589"/>
                  <a:gd name="connsiteY7" fmla="*/ 58490 h 114185"/>
                  <a:gd name="connsiteX8" fmla="*/ 4711 w 172589"/>
                  <a:gd name="connsiteY8" fmla="*/ 86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14185">
                    <a:moveTo>
                      <a:pt x="4711" y="86"/>
                    </a:moveTo>
                    <a:cubicBezTo>
                      <a:pt x="1673" y="9061"/>
                      <a:pt x="85" y="18518"/>
                      <a:pt x="85" y="27976"/>
                    </a:cubicBezTo>
                    <a:cubicBezTo>
                      <a:pt x="85" y="75611"/>
                      <a:pt x="38745" y="114271"/>
                      <a:pt x="86380" y="114271"/>
                    </a:cubicBezTo>
                    <a:cubicBezTo>
                      <a:pt x="86380" y="114271"/>
                      <a:pt x="86380" y="114271"/>
                      <a:pt x="86380" y="114271"/>
                    </a:cubicBezTo>
                    <a:cubicBezTo>
                      <a:pt x="134015" y="114271"/>
                      <a:pt x="172675" y="75611"/>
                      <a:pt x="172675" y="27976"/>
                    </a:cubicBezTo>
                    <a:cubicBezTo>
                      <a:pt x="172675" y="27976"/>
                      <a:pt x="172675" y="27976"/>
                      <a:pt x="172675" y="27976"/>
                    </a:cubicBezTo>
                    <a:cubicBezTo>
                      <a:pt x="172675" y="18518"/>
                      <a:pt x="171087" y="9061"/>
                      <a:pt x="168049" y="86"/>
                    </a:cubicBezTo>
                    <a:cubicBezTo>
                      <a:pt x="156106" y="35018"/>
                      <a:pt x="123314" y="58490"/>
                      <a:pt x="86380" y="58490"/>
                    </a:cubicBezTo>
                    <a:cubicBezTo>
                      <a:pt x="49515" y="58490"/>
                      <a:pt x="16654" y="35018"/>
                      <a:pt x="4711" y="86"/>
                    </a:cubicBezTo>
                    <a:close/>
                  </a:path>
                </a:pathLst>
              </a:custGeom>
              <a:solidFill>
                <a:srgbClr val="82C1FC"/>
              </a:solidFill>
              <a:ln w="6856"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DE13DD0A-68F8-F82E-C88D-94B4B1B05E38}"/>
                  </a:ext>
                </a:extLst>
              </p:cNvPr>
              <p:cNvSpPr/>
              <p:nvPr/>
            </p:nvSpPr>
            <p:spPr>
              <a:xfrm>
                <a:off x="6726987" y="3220121"/>
                <a:ext cx="55830" cy="49593"/>
              </a:xfrm>
              <a:custGeom>
                <a:avLst/>
                <a:gdLst>
                  <a:gd name="connsiteX0" fmla="*/ 5879 w 55830"/>
                  <a:gd name="connsiteY0" fmla="*/ 14508 h 49593"/>
                  <a:gd name="connsiteX1" fmla="*/ 1254 w 55830"/>
                  <a:gd name="connsiteY1" fmla="*/ 41086 h 49593"/>
                  <a:gd name="connsiteX2" fmla="*/ 28385 w 55830"/>
                  <a:gd name="connsiteY2" fmla="*/ 38463 h 49593"/>
                  <a:gd name="connsiteX3" fmla="*/ 55723 w 55830"/>
                  <a:gd name="connsiteY3" fmla="*/ 13886 h 49593"/>
                  <a:gd name="connsiteX4" fmla="*/ 5879 w 55830"/>
                  <a:gd name="connsiteY4" fmla="*/ 14508 h 4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30" h="49593">
                    <a:moveTo>
                      <a:pt x="5879" y="14508"/>
                    </a:moveTo>
                    <a:cubicBezTo>
                      <a:pt x="839" y="21342"/>
                      <a:pt x="-1508" y="32043"/>
                      <a:pt x="1254" y="41086"/>
                    </a:cubicBezTo>
                    <a:cubicBezTo>
                      <a:pt x="6707" y="59381"/>
                      <a:pt x="21550" y="43503"/>
                      <a:pt x="28385" y="38463"/>
                    </a:cubicBezTo>
                    <a:cubicBezTo>
                      <a:pt x="35495" y="33216"/>
                      <a:pt x="58208" y="24932"/>
                      <a:pt x="55723" y="13886"/>
                    </a:cubicBezTo>
                    <a:cubicBezTo>
                      <a:pt x="51167" y="-6272"/>
                      <a:pt x="20169" y="-2889"/>
                      <a:pt x="5879" y="14508"/>
                    </a:cubicBezTo>
                    <a:close/>
                  </a:path>
                </a:pathLst>
              </a:custGeom>
              <a:solidFill>
                <a:srgbClr val="B3F3FF"/>
              </a:solidFill>
              <a:ln w="6856"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E3615A1-A5D5-9EA6-8DAC-67AD967C93DD}"/>
                  </a:ext>
                </a:extLst>
              </p:cNvPr>
              <p:cNvSpPr/>
              <p:nvPr/>
            </p:nvSpPr>
            <p:spPr>
              <a:xfrm>
                <a:off x="6675693" y="3418417"/>
                <a:ext cx="55830" cy="49569"/>
              </a:xfrm>
              <a:custGeom>
                <a:avLst/>
                <a:gdLst>
                  <a:gd name="connsiteX0" fmla="*/ 5871 w 55830"/>
                  <a:gd name="connsiteY0" fmla="*/ 14513 h 49569"/>
                  <a:gd name="connsiteX1" fmla="*/ 1246 w 55830"/>
                  <a:gd name="connsiteY1" fmla="*/ 41092 h 49569"/>
                  <a:gd name="connsiteX2" fmla="*/ 28377 w 55830"/>
                  <a:gd name="connsiteY2" fmla="*/ 38469 h 49569"/>
                  <a:gd name="connsiteX3" fmla="*/ 55715 w 55830"/>
                  <a:gd name="connsiteY3" fmla="*/ 13892 h 49569"/>
                  <a:gd name="connsiteX4" fmla="*/ 5871 w 55830"/>
                  <a:gd name="connsiteY4" fmla="*/ 14513 h 49569"/>
                  <a:gd name="connsiteX5" fmla="*/ 5871 w 55830"/>
                  <a:gd name="connsiteY5" fmla="*/ 14513 h 4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30" h="49569">
                    <a:moveTo>
                      <a:pt x="5871" y="14513"/>
                    </a:moveTo>
                    <a:cubicBezTo>
                      <a:pt x="832" y="21348"/>
                      <a:pt x="-1516" y="32048"/>
                      <a:pt x="1246" y="41092"/>
                    </a:cubicBezTo>
                    <a:cubicBezTo>
                      <a:pt x="6700" y="59387"/>
                      <a:pt x="21542" y="43508"/>
                      <a:pt x="28377" y="38469"/>
                    </a:cubicBezTo>
                    <a:cubicBezTo>
                      <a:pt x="35488" y="33222"/>
                      <a:pt x="58200" y="24938"/>
                      <a:pt x="55715" y="13892"/>
                    </a:cubicBezTo>
                    <a:cubicBezTo>
                      <a:pt x="51159" y="-6266"/>
                      <a:pt x="20093" y="-2815"/>
                      <a:pt x="5871" y="14513"/>
                    </a:cubicBezTo>
                    <a:lnTo>
                      <a:pt x="5871" y="14513"/>
                    </a:lnTo>
                    <a:close/>
                  </a:path>
                </a:pathLst>
              </a:custGeom>
              <a:solidFill>
                <a:srgbClr val="B3F3FF"/>
              </a:solidFill>
              <a:ln w="6856"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CBB4B991-5C26-D9F8-DAFF-7C9A658DE962}"/>
                  </a:ext>
                </a:extLst>
              </p:cNvPr>
              <p:cNvSpPr/>
              <p:nvPr/>
            </p:nvSpPr>
            <p:spPr>
              <a:xfrm>
                <a:off x="6932436" y="3478567"/>
                <a:ext cx="55922" cy="50800"/>
              </a:xfrm>
              <a:custGeom>
                <a:avLst/>
                <a:gdLst>
                  <a:gd name="connsiteX0" fmla="*/ 33319 w 55922"/>
                  <a:gd name="connsiteY0" fmla="*/ 2007 h 50800"/>
                  <a:gd name="connsiteX1" fmla="*/ 6464 w 55922"/>
                  <a:gd name="connsiteY1" fmla="*/ 4424 h 50800"/>
                  <a:gd name="connsiteX2" fmla="*/ 16060 w 55922"/>
                  <a:gd name="connsiteY2" fmla="*/ 29967 h 50800"/>
                  <a:gd name="connsiteX3" fmla="*/ 46850 w 55922"/>
                  <a:gd name="connsiteY3" fmla="*/ 50056 h 50800"/>
                  <a:gd name="connsiteX4" fmla="*/ 33319 w 55922"/>
                  <a:gd name="connsiteY4" fmla="*/ 2007 h 50800"/>
                  <a:gd name="connsiteX5" fmla="*/ 33319 w 55922"/>
                  <a:gd name="connsiteY5" fmla="*/ 2007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22" h="50800">
                    <a:moveTo>
                      <a:pt x="33319" y="2007"/>
                    </a:moveTo>
                    <a:cubicBezTo>
                      <a:pt x="25380" y="-1030"/>
                      <a:pt x="14473" y="-547"/>
                      <a:pt x="6464" y="4424"/>
                    </a:cubicBezTo>
                    <a:cubicBezTo>
                      <a:pt x="-9759" y="14434"/>
                      <a:pt x="9433" y="24651"/>
                      <a:pt x="16060" y="29967"/>
                    </a:cubicBezTo>
                    <a:cubicBezTo>
                      <a:pt x="22964" y="35490"/>
                      <a:pt x="36840" y="55234"/>
                      <a:pt x="46850" y="50056"/>
                    </a:cubicBezTo>
                    <a:cubicBezTo>
                      <a:pt x="65145" y="40322"/>
                      <a:pt x="53754" y="11258"/>
                      <a:pt x="33319" y="2007"/>
                    </a:cubicBezTo>
                    <a:lnTo>
                      <a:pt x="33319" y="2007"/>
                    </a:lnTo>
                    <a:close/>
                  </a:path>
                </a:pathLst>
              </a:custGeom>
              <a:solidFill>
                <a:srgbClr val="B3F3FF"/>
              </a:solidFill>
              <a:ln w="6856"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C92404B1-6AD1-7C79-1A31-119DE3792014}"/>
                  </a:ext>
                </a:extLst>
              </p:cNvPr>
              <p:cNvSpPr/>
              <p:nvPr/>
            </p:nvSpPr>
            <p:spPr>
              <a:xfrm>
                <a:off x="6979035" y="3276085"/>
                <a:ext cx="55939" cy="50800"/>
              </a:xfrm>
              <a:custGeom>
                <a:avLst/>
                <a:gdLst>
                  <a:gd name="connsiteX0" fmla="*/ 33326 w 55939"/>
                  <a:gd name="connsiteY0" fmla="*/ 1977 h 50800"/>
                  <a:gd name="connsiteX1" fmla="*/ 6471 w 55939"/>
                  <a:gd name="connsiteY1" fmla="*/ 4393 h 50800"/>
                  <a:gd name="connsiteX2" fmla="*/ 16067 w 55939"/>
                  <a:gd name="connsiteY2" fmla="*/ 29936 h 50800"/>
                  <a:gd name="connsiteX3" fmla="*/ 46857 w 55939"/>
                  <a:gd name="connsiteY3" fmla="*/ 50025 h 50800"/>
                  <a:gd name="connsiteX4" fmla="*/ 33326 w 55939"/>
                  <a:gd name="connsiteY4" fmla="*/ 1977 h 50800"/>
                  <a:gd name="connsiteX5" fmla="*/ 33326 w 55939"/>
                  <a:gd name="connsiteY5" fmla="*/ 1977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39" h="50800">
                    <a:moveTo>
                      <a:pt x="33326" y="1977"/>
                    </a:moveTo>
                    <a:cubicBezTo>
                      <a:pt x="25387" y="-1061"/>
                      <a:pt x="14480" y="-578"/>
                      <a:pt x="6471" y="4393"/>
                    </a:cubicBezTo>
                    <a:cubicBezTo>
                      <a:pt x="-9752" y="14403"/>
                      <a:pt x="9440" y="24620"/>
                      <a:pt x="16067" y="29936"/>
                    </a:cubicBezTo>
                    <a:cubicBezTo>
                      <a:pt x="22971" y="35459"/>
                      <a:pt x="36847" y="55203"/>
                      <a:pt x="46857" y="50025"/>
                    </a:cubicBezTo>
                    <a:cubicBezTo>
                      <a:pt x="65152" y="40360"/>
                      <a:pt x="53830" y="11227"/>
                      <a:pt x="33326" y="1977"/>
                    </a:cubicBezTo>
                    <a:lnTo>
                      <a:pt x="33326" y="1977"/>
                    </a:lnTo>
                    <a:close/>
                  </a:path>
                </a:pathLst>
              </a:custGeom>
              <a:solidFill>
                <a:srgbClr val="B3F3FF"/>
              </a:solidFill>
              <a:ln w="6856"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0D648D7-C61C-BEF4-7F01-6F183CF06147}"/>
                  </a:ext>
                </a:extLst>
              </p:cNvPr>
              <p:cNvSpPr/>
              <p:nvPr/>
            </p:nvSpPr>
            <p:spPr>
              <a:xfrm>
                <a:off x="6840619" y="3519328"/>
                <a:ext cx="172589" cy="114185"/>
              </a:xfrm>
              <a:custGeom>
                <a:avLst/>
                <a:gdLst>
                  <a:gd name="connsiteX0" fmla="*/ 4733 w 172589"/>
                  <a:gd name="connsiteY0" fmla="*/ 124 h 114185"/>
                  <a:gd name="connsiteX1" fmla="*/ 107 w 172589"/>
                  <a:gd name="connsiteY1" fmla="*/ 28015 h 114185"/>
                  <a:gd name="connsiteX2" fmla="*/ 86402 w 172589"/>
                  <a:gd name="connsiteY2" fmla="*/ 114309 h 114185"/>
                  <a:gd name="connsiteX3" fmla="*/ 86402 w 172589"/>
                  <a:gd name="connsiteY3" fmla="*/ 114309 h 114185"/>
                  <a:gd name="connsiteX4" fmla="*/ 172697 w 172589"/>
                  <a:gd name="connsiteY4" fmla="*/ 28015 h 114185"/>
                  <a:gd name="connsiteX5" fmla="*/ 172697 w 172589"/>
                  <a:gd name="connsiteY5" fmla="*/ 28015 h 114185"/>
                  <a:gd name="connsiteX6" fmla="*/ 168071 w 172589"/>
                  <a:gd name="connsiteY6" fmla="*/ 124 h 114185"/>
                  <a:gd name="connsiteX7" fmla="*/ 86402 w 172589"/>
                  <a:gd name="connsiteY7" fmla="*/ 58529 h 114185"/>
                  <a:gd name="connsiteX8" fmla="*/ 4733 w 172589"/>
                  <a:gd name="connsiteY8" fmla="*/ 124 h 114185"/>
                  <a:gd name="connsiteX9" fmla="*/ 4733 w 172589"/>
                  <a:gd name="connsiteY9" fmla="*/ 124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33" y="124"/>
                    </a:moveTo>
                    <a:cubicBezTo>
                      <a:pt x="1695" y="9099"/>
                      <a:pt x="107" y="18557"/>
                      <a:pt x="107" y="28015"/>
                    </a:cubicBezTo>
                    <a:cubicBezTo>
                      <a:pt x="107" y="75649"/>
                      <a:pt x="38767" y="114309"/>
                      <a:pt x="86402" y="114309"/>
                    </a:cubicBezTo>
                    <a:cubicBezTo>
                      <a:pt x="86402" y="114309"/>
                      <a:pt x="86402" y="114309"/>
                      <a:pt x="86402" y="114309"/>
                    </a:cubicBezTo>
                    <a:cubicBezTo>
                      <a:pt x="134037" y="114309"/>
                      <a:pt x="172697" y="75649"/>
                      <a:pt x="172697" y="28015"/>
                    </a:cubicBezTo>
                    <a:cubicBezTo>
                      <a:pt x="172697" y="28015"/>
                      <a:pt x="172697" y="28015"/>
                      <a:pt x="172697" y="28015"/>
                    </a:cubicBezTo>
                    <a:cubicBezTo>
                      <a:pt x="172697" y="18557"/>
                      <a:pt x="171109" y="9099"/>
                      <a:pt x="168071" y="124"/>
                    </a:cubicBezTo>
                    <a:cubicBezTo>
                      <a:pt x="156128" y="35056"/>
                      <a:pt x="123336" y="58529"/>
                      <a:pt x="86402" y="58529"/>
                    </a:cubicBezTo>
                    <a:cubicBezTo>
                      <a:pt x="49468" y="58529"/>
                      <a:pt x="16607" y="35056"/>
                      <a:pt x="4733" y="124"/>
                    </a:cubicBezTo>
                    <a:lnTo>
                      <a:pt x="4733" y="124"/>
                    </a:lnTo>
                    <a:close/>
                  </a:path>
                </a:pathLst>
              </a:custGeom>
              <a:solidFill>
                <a:srgbClr val="82C1FC"/>
              </a:solidFill>
              <a:ln w="6856"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5445EBA-20B7-30CB-76E4-1430BBFD7ED5}"/>
                  </a:ext>
                </a:extLst>
              </p:cNvPr>
              <p:cNvSpPr/>
              <p:nvPr/>
            </p:nvSpPr>
            <p:spPr>
              <a:xfrm>
                <a:off x="6767648" y="3334588"/>
                <a:ext cx="172589" cy="172589"/>
              </a:xfrm>
              <a:custGeom>
                <a:avLst/>
                <a:gdLst>
                  <a:gd name="connsiteX0" fmla="*/ 172686 w 172589"/>
                  <a:gd name="connsiteY0" fmla="*/ 86395 h 172589"/>
                  <a:gd name="connsiteX1" fmla="*/ 86391 w 172589"/>
                  <a:gd name="connsiteY1" fmla="*/ 172690 h 172589"/>
                  <a:gd name="connsiteX2" fmla="*/ 86391 w 172589"/>
                  <a:gd name="connsiteY2" fmla="*/ 172690 h 172589"/>
                  <a:gd name="connsiteX3" fmla="*/ 96 w 172589"/>
                  <a:gd name="connsiteY3" fmla="*/ 86395 h 172589"/>
                  <a:gd name="connsiteX4" fmla="*/ 96 w 172589"/>
                  <a:gd name="connsiteY4" fmla="*/ 86395 h 172589"/>
                  <a:gd name="connsiteX5" fmla="*/ 86391 w 172589"/>
                  <a:gd name="connsiteY5" fmla="*/ 101 h 172589"/>
                  <a:gd name="connsiteX6" fmla="*/ 172686 w 172589"/>
                  <a:gd name="connsiteY6" fmla="*/ 86395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172686" y="86395"/>
                    </a:moveTo>
                    <a:cubicBezTo>
                      <a:pt x="172686" y="134030"/>
                      <a:pt x="134026" y="172690"/>
                      <a:pt x="86391" y="172690"/>
                    </a:cubicBezTo>
                    <a:cubicBezTo>
                      <a:pt x="86391" y="172690"/>
                      <a:pt x="86391" y="172690"/>
                      <a:pt x="86391" y="172690"/>
                    </a:cubicBezTo>
                    <a:cubicBezTo>
                      <a:pt x="38756" y="172690"/>
                      <a:pt x="96" y="134030"/>
                      <a:pt x="96" y="86395"/>
                    </a:cubicBezTo>
                    <a:lnTo>
                      <a:pt x="96" y="86395"/>
                    </a:lnTo>
                    <a:cubicBezTo>
                      <a:pt x="96" y="38761"/>
                      <a:pt x="38756" y="101"/>
                      <a:pt x="86391" y="101"/>
                    </a:cubicBezTo>
                    <a:cubicBezTo>
                      <a:pt x="134026" y="170"/>
                      <a:pt x="172686" y="38761"/>
                      <a:pt x="172686" y="86395"/>
                    </a:cubicBezTo>
                    <a:close/>
                  </a:path>
                </a:pathLst>
              </a:custGeom>
              <a:solidFill>
                <a:srgbClr val="EECCF9"/>
              </a:solidFill>
              <a:ln w="6856"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6531706-5A9D-C842-1989-1E6E8B4B067F}"/>
                  </a:ext>
                </a:extLst>
              </p:cNvPr>
              <p:cNvSpPr/>
              <p:nvPr/>
            </p:nvSpPr>
            <p:spPr>
              <a:xfrm>
                <a:off x="6807174" y="3352576"/>
                <a:ext cx="57327" cy="47067"/>
              </a:xfrm>
              <a:custGeom>
                <a:avLst/>
                <a:gdLst>
                  <a:gd name="connsiteX0" fmla="*/ 7719 w 57327"/>
                  <a:gd name="connsiteY0" fmla="*/ 11792 h 47067"/>
                  <a:gd name="connsiteX1" fmla="*/ 609 w 57327"/>
                  <a:gd name="connsiteY1" fmla="*/ 37818 h 47067"/>
                  <a:gd name="connsiteX2" fmla="*/ 27878 w 57327"/>
                  <a:gd name="connsiteY2" fmla="*/ 37680 h 47067"/>
                  <a:gd name="connsiteX3" fmla="*/ 57356 w 57327"/>
                  <a:gd name="connsiteY3" fmla="*/ 15796 h 47067"/>
                  <a:gd name="connsiteX4" fmla="*/ 7719 w 57327"/>
                  <a:gd name="connsiteY4" fmla="*/ 11792 h 47067"/>
                  <a:gd name="connsiteX5" fmla="*/ 7719 w 57327"/>
                  <a:gd name="connsiteY5" fmla="*/ 11792 h 4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27" h="47067">
                    <a:moveTo>
                      <a:pt x="7719" y="11792"/>
                    </a:moveTo>
                    <a:cubicBezTo>
                      <a:pt x="2127" y="18143"/>
                      <a:pt x="-1255" y="28567"/>
                      <a:pt x="609" y="37818"/>
                    </a:cubicBezTo>
                    <a:cubicBezTo>
                      <a:pt x="4337" y="56527"/>
                      <a:pt x="20560" y="42098"/>
                      <a:pt x="27878" y="37680"/>
                    </a:cubicBezTo>
                    <a:cubicBezTo>
                      <a:pt x="35472" y="33124"/>
                      <a:pt x="58806" y="26979"/>
                      <a:pt x="57356" y="15796"/>
                    </a:cubicBezTo>
                    <a:cubicBezTo>
                      <a:pt x="54733" y="-4708"/>
                      <a:pt x="23528" y="-4156"/>
                      <a:pt x="7719" y="11792"/>
                    </a:cubicBezTo>
                    <a:lnTo>
                      <a:pt x="7719" y="11792"/>
                    </a:lnTo>
                    <a:close/>
                  </a:path>
                </a:pathLst>
              </a:custGeom>
              <a:solidFill>
                <a:srgbClr val="F7F1FA"/>
              </a:solidFill>
              <a:ln w="6856"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6DDE722-08A9-440B-FCBF-E3C1E1DD1D5E}"/>
                  </a:ext>
                </a:extLst>
              </p:cNvPr>
              <p:cNvSpPr/>
              <p:nvPr/>
            </p:nvSpPr>
            <p:spPr>
              <a:xfrm>
                <a:off x="6767648" y="3392992"/>
                <a:ext cx="172589" cy="114185"/>
              </a:xfrm>
              <a:custGeom>
                <a:avLst/>
                <a:gdLst>
                  <a:gd name="connsiteX0" fmla="*/ 4722 w 172589"/>
                  <a:gd name="connsiteY0" fmla="*/ 105 h 114185"/>
                  <a:gd name="connsiteX1" fmla="*/ 96 w 172589"/>
                  <a:gd name="connsiteY1" fmla="*/ 27995 h 114185"/>
                  <a:gd name="connsiteX2" fmla="*/ 86391 w 172589"/>
                  <a:gd name="connsiteY2" fmla="*/ 114290 h 114185"/>
                  <a:gd name="connsiteX3" fmla="*/ 86391 w 172589"/>
                  <a:gd name="connsiteY3" fmla="*/ 114290 h 114185"/>
                  <a:gd name="connsiteX4" fmla="*/ 172686 w 172589"/>
                  <a:gd name="connsiteY4" fmla="*/ 27995 h 114185"/>
                  <a:gd name="connsiteX5" fmla="*/ 172686 w 172589"/>
                  <a:gd name="connsiteY5" fmla="*/ 27995 h 114185"/>
                  <a:gd name="connsiteX6" fmla="*/ 168060 w 172589"/>
                  <a:gd name="connsiteY6" fmla="*/ 105 h 114185"/>
                  <a:gd name="connsiteX7" fmla="*/ 86391 w 172589"/>
                  <a:gd name="connsiteY7" fmla="*/ 58509 h 114185"/>
                  <a:gd name="connsiteX8" fmla="*/ 4722 w 172589"/>
                  <a:gd name="connsiteY8" fmla="*/ 105 h 114185"/>
                  <a:gd name="connsiteX9" fmla="*/ 4722 w 172589"/>
                  <a:gd name="connsiteY9" fmla="*/ 105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22" y="105"/>
                    </a:moveTo>
                    <a:cubicBezTo>
                      <a:pt x="1684" y="9080"/>
                      <a:pt x="96" y="18538"/>
                      <a:pt x="96" y="27995"/>
                    </a:cubicBezTo>
                    <a:cubicBezTo>
                      <a:pt x="96" y="75630"/>
                      <a:pt x="38756" y="114290"/>
                      <a:pt x="86391" y="114290"/>
                    </a:cubicBezTo>
                    <a:cubicBezTo>
                      <a:pt x="86391" y="114290"/>
                      <a:pt x="86391" y="114290"/>
                      <a:pt x="86391" y="114290"/>
                    </a:cubicBezTo>
                    <a:cubicBezTo>
                      <a:pt x="134026" y="114290"/>
                      <a:pt x="172686" y="75630"/>
                      <a:pt x="172686" y="27995"/>
                    </a:cubicBezTo>
                    <a:cubicBezTo>
                      <a:pt x="172686" y="27995"/>
                      <a:pt x="172686" y="27995"/>
                      <a:pt x="172686" y="27995"/>
                    </a:cubicBezTo>
                    <a:cubicBezTo>
                      <a:pt x="172686" y="18538"/>
                      <a:pt x="171098" y="9080"/>
                      <a:pt x="168060" y="105"/>
                    </a:cubicBezTo>
                    <a:cubicBezTo>
                      <a:pt x="156117" y="35037"/>
                      <a:pt x="123325" y="58509"/>
                      <a:pt x="86391" y="58509"/>
                    </a:cubicBezTo>
                    <a:cubicBezTo>
                      <a:pt x="49457" y="58509"/>
                      <a:pt x="16665" y="35037"/>
                      <a:pt x="4722" y="105"/>
                    </a:cubicBezTo>
                    <a:lnTo>
                      <a:pt x="4722" y="105"/>
                    </a:lnTo>
                    <a:close/>
                  </a:path>
                </a:pathLst>
              </a:custGeom>
              <a:solidFill>
                <a:srgbClr val="E9B7F6"/>
              </a:solidFill>
              <a:ln w="6856"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A91DCDC-1D91-ECCB-9D6E-7564E06277EA}"/>
                  </a:ext>
                </a:extLst>
              </p:cNvPr>
              <p:cNvSpPr/>
              <p:nvPr/>
            </p:nvSpPr>
            <p:spPr>
              <a:xfrm>
                <a:off x="6853943" y="2743227"/>
                <a:ext cx="295749" cy="1355449"/>
              </a:xfrm>
              <a:custGeom>
                <a:avLst/>
                <a:gdLst>
                  <a:gd name="connsiteX0" fmla="*/ 119 w 295749"/>
                  <a:gd name="connsiteY0" fmla="*/ 101 h 1355449"/>
                  <a:gd name="connsiteX1" fmla="*/ 119 w 295749"/>
                  <a:gd name="connsiteY1" fmla="*/ 7073 h 1355449"/>
                  <a:gd name="connsiteX2" fmla="*/ 119 w 295749"/>
                  <a:gd name="connsiteY2" fmla="*/ 7073 h 1355449"/>
                  <a:gd name="connsiteX3" fmla="*/ 111473 w 295749"/>
                  <a:gd name="connsiteY3" fmla="*/ 59057 h 1355449"/>
                  <a:gd name="connsiteX4" fmla="*/ 203636 w 295749"/>
                  <a:gd name="connsiteY4" fmla="*/ 202445 h 1355449"/>
                  <a:gd name="connsiteX5" fmla="*/ 288965 w 295749"/>
                  <a:gd name="connsiteY5" fmla="*/ 677825 h 1355449"/>
                  <a:gd name="connsiteX6" fmla="*/ 203636 w 295749"/>
                  <a:gd name="connsiteY6" fmla="*/ 1153206 h 1355449"/>
                  <a:gd name="connsiteX7" fmla="*/ 111473 w 295749"/>
                  <a:gd name="connsiteY7" fmla="*/ 1296593 h 1355449"/>
                  <a:gd name="connsiteX8" fmla="*/ 119 w 295749"/>
                  <a:gd name="connsiteY8" fmla="*/ 1348577 h 1355449"/>
                  <a:gd name="connsiteX9" fmla="*/ 119 w 295749"/>
                  <a:gd name="connsiteY9" fmla="*/ 1348577 h 1355449"/>
                  <a:gd name="connsiteX10" fmla="*/ 119 w 295749"/>
                  <a:gd name="connsiteY10" fmla="*/ 1355550 h 1355449"/>
                  <a:gd name="connsiteX11" fmla="*/ 119 w 295749"/>
                  <a:gd name="connsiteY11" fmla="*/ 1355550 h 1355449"/>
                  <a:gd name="connsiteX12" fmla="*/ 116306 w 295749"/>
                  <a:gd name="connsiteY12" fmla="*/ 1301564 h 1355449"/>
                  <a:gd name="connsiteX13" fmla="*/ 209988 w 295749"/>
                  <a:gd name="connsiteY13" fmla="*/ 1155967 h 1355449"/>
                  <a:gd name="connsiteX14" fmla="*/ 295868 w 295749"/>
                  <a:gd name="connsiteY14" fmla="*/ 677825 h 1355449"/>
                  <a:gd name="connsiteX15" fmla="*/ 209988 w 295749"/>
                  <a:gd name="connsiteY15" fmla="*/ 199683 h 1355449"/>
                  <a:gd name="connsiteX16" fmla="*/ 116306 w 295749"/>
                  <a:gd name="connsiteY16" fmla="*/ 54087 h 1355449"/>
                  <a:gd name="connsiteX17" fmla="*/ 119 w 295749"/>
                  <a:gd name="connsiteY17" fmla="*/ 101 h 1355449"/>
                  <a:gd name="connsiteX18" fmla="*/ 119 w 295749"/>
                  <a:gd name="connsiteY18" fmla="*/ 101 h 1355449"/>
                  <a:gd name="connsiteX19" fmla="*/ 119 w 295749"/>
                  <a:gd name="connsiteY19" fmla="*/ 101 h 135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5749" h="1355449">
                    <a:moveTo>
                      <a:pt x="119" y="101"/>
                    </a:moveTo>
                    <a:lnTo>
                      <a:pt x="119" y="7073"/>
                    </a:lnTo>
                    <a:cubicBezTo>
                      <a:pt x="119" y="7073"/>
                      <a:pt x="119" y="7073"/>
                      <a:pt x="119" y="7073"/>
                    </a:cubicBezTo>
                    <a:cubicBezTo>
                      <a:pt x="39400" y="7073"/>
                      <a:pt x="76956" y="25368"/>
                      <a:pt x="111473" y="59057"/>
                    </a:cubicBezTo>
                    <a:cubicBezTo>
                      <a:pt x="145991" y="92747"/>
                      <a:pt x="177265" y="141762"/>
                      <a:pt x="203636" y="202445"/>
                    </a:cubicBezTo>
                    <a:cubicBezTo>
                      <a:pt x="256242" y="323879"/>
                      <a:pt x="288965" y="492050"/>
                      <a:pt x="288965" y="677825"/>
                    </a:cubicBezTo>
                    <a:cubicBezTo>
                      <a:pt x="288965" y="863601"/>
                      <a:pt x="256311" y="1031772"/>
                      <a:pt x="203636" y="1153206"/>
                    </a:cubicBezTo>
                    <a:cubicBezTo>
                      <a:pt x="177334" y="1213888"/>
                      <a:pt x="145991" y="1262904"/>
                      <a:pt x="111473" y="1296593"/>
                    </a:cubicBezTo>
                    <a:cubicBezTo>
                      <a:pt x="76956" y="1330283"/>
                      <a:pt x="39400" y="1348577"/>
                      <a:pt x="119" y="1348577"/>
                    </a:cubicBezTo>
                    <a:cubicBezTo>
                      <a:pt x="119" y="1348577"/>
                      <a:pt x="119" y="1348577"/>
                      <a:pt x="119" y="1348577"/>
                    </a:cubicBezTo>
                    <a:lnTo>
                      <a:pt x="119" y="1355550"/>
                    </a:lnTo>
                    <a:cubicBezTo>
                      <a:pt x="119" y="1355550"/>
                      <a:pt x="119" y="1355550"/>
                      <a:pt x="119" y="1355550"/>
                    </a:cubicBezTo>
                    <a:cubicBezTo>
                      <a:pt x="41540" y="1355550"/>
                      <a:pt x="80891" y="1336151"/>
                      <a:pt x="116306" y="1301564"/>
                    </a:cubicBezTo>
                    <a:cubicBezTo>
                      <a:pt x="151721" y="1266977"/>
                      <a:pt x="183409" y="1217271"/>
                      <a:pt x="209988" y="1155967"/>
                    </a:cubicBezTo>
                    <a:cubicBezTo>
                      <a:pt x="263145" y="1033360"/>
                      <a:pt x="295868" y="864429"/>
                      <a:pt x="295868" y="677825"/>
                    </a:cubicBezTo>
                    <a:cubicBezTo>
                      <a:pt x="295868" y="491221"/>
                      <a:pt x="263145" y="322291"/>
                      <a:pt x="209988" y="199683"/>
                    </a:cubicBezTo>
                    <a:cubicBezTo>
                      <a:pt x="183409" y="138379"/>
                      <a:pt x="151721" y="88674"/>
                      <a:pt x="116306" y="54087"/>
                    </a:cubicBezTo>
                    <a:cubicBezTo>
                      <a:pt x="80822" y="19500"/>
                      <a:pt x="41540" y="101"/>
                      <a:pt x="119" y="101"/>
                    </a:cubicBezTo>
                    <a:cubicBezTo>
                      <a:pt x="119" y="101"/>
                      <a:pt x="119" y="101"/>
                      <a:pt x="119" y="101"/>
                    </a:cubicBezTo>
                    <a:lnTo>
                      <a:pt x="119" y="101"/>
                    </a:lnTo>
                    <a:close/>
                  </a:path>
                </a:pathLst>
              </a:custGeom>
              <a:solidFill>
                <a:srgbClr val="90A1E5"/>
              </a:solidFill>
              <a:ln w="6856"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F417DF9-18DD-B910-F9EA-BD621CFAAD69}"/>
                  </a:ext>
                </a:extLst>
              </p:cNvPr>
              <p:cNvSpPr/>
              <p:nvPr/>
            </p:nvSpPr>
            <p:spPr>
              <a:xfrm>
                <a:off x="6267000" y="3082055"/>
                <a:ext cx="1192464" cy="763879"/>
              </a:xfrm>
              <a:custGeom>
                <a:avLst/>
                <a:gdLst>
                  <a:gd name="connsiteX0" fmla="*/ 1173914 w 1192464"/>
                  <a:gd name="connsiteY0" fmla="*/ 107 h 763879"/>
                  <a:gd name="connsiteX1" fmla="*/ 1167908 w 1192464"/>
                  <a:gd name="connsiteY1" fmla="*/ 3559 h 763879"/>
                  <a:gd name="connsiteX2" fmla="*/ 1167908 w 1192464"/>
                  <a:gd name="connsiteY2" fmla="*/ 3559 h 763879"/>
                  <a:gd name="connsiteX3" fmla="*/ 1178539 w 1192464"/>
                  <a:gd name="connsiteY3" fmla="*/ 125959 h 763879"/>
                  <a:gd name="connsiteX4" fmla="*/ 1100391 w 1192464"/>
                  <a:gd name="connsiteY4" fmla="*/ 277424 h 763879"/>
                  <a:gd name="connsiteX5" fmla="*/ 731394 w 1192464"/>
                  <a:gd name="connsiteY5" fmla="*/ 588983 h 763879"/>
                  <a:gd name="connsiteX6" fmla="*/ 277069 w 1192464"/>
                  <a:gd name="connsiteY6" fmla="*/ 752874 h 763879"/>
                  <a:gd name="connsiteX7" fmla="*/ 106827 w 1192464"/>
                  <a:gd name="connsiteY7" fmla="*/ 744796 h 763879"/>
                  <a:gd name="connsiteX8" fmla="*/ 6104 w 1192464"/>
                  <a:gd name="connsiteY8" fmla="*/ 674380 h 763879"/>
                  <a:gd name="connsiteX9" fmla="*/ 6104 w 1192464"/>
                  <a:gd name="connsiteY9" fmla="*/ 674380 h 763879"/>
                  <a:gd name="connsiteX10" fmla="*/ 98 w 1192464"/>
                  <a:gd name="connsiteY10" fmla="*/ 677832 h 763879"/>
                  <a:gd name="connsiteX11" fmla="*/ 98 w 1192464"/>
                  <a:gd name="connsiteY11" fmla="*/ 677832 h 763879"/>
                  <a:gd name="connsiteX12" fmla="*/ 104963 w 1192464"/>
                  <a:gd name="connsiteY12" fmla="*/ 751424 h 763879"/>
                  <a:gd name="connsiteX13" fmla="*/ 277898 w 1192464"/>
                  <a:gd name="connsiteY13" fmla="*/ 759708 h 763879"/>
                  <a:gd name="connsiteX14" fmla="*/ 734915 w 1192464"/>
                  <a:gd name="connsiteY14" fmla="*/ 594989 h 763879"/>
                  <a:gd name="connsiteX15" fmla="*/ 1106052 w 1192464"/>
                  <a:gd name="connsiteY15" fmla="*/ 281566 h 763879"/>
                  <a:gd name="connsiteX16" fmla="*/ 1185305 w 1192464"/>
                  <a:gd name="connsiteY16" fmla="*/ 127685 h 763879"/>
                  <a:gd name="connsiteX17" fmla="*/ 1173914 w 1192464"/>
                  <a:gd name="connsiteY17" fmla="*/ 107 h 763879"/>
                  <a:gd name="connsiteX18" fmla="*/ 1173914 w 1192464"/>
                  <a:gd name="connsiteY18" fmla="*/ 107 h 763879"/>
                  <a:gd name="connsiteX19" fmla="*/ 1173914 w 1192464"/>
                  <a:gd name="connsiteY19" fmla="*/ 107 h 76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2464" h="763879">
                    <a:moveTo>
                      <a:pt x="1173914" y="107"/>
                    </a:moveTo>
                    <a:lnTo>
                      <a:pt x="1167908" y="3559"/>
                    </a:lnTo>
                    <a:cubicBezTo>
                      <a:pt x="1167908" y="3559"/>
                      <a:pt x="1167908" y="3559"/>
                      <a:pt x="1167908" y="3559"/>
                    </a:cubicBezTo>
                    <a:cubicBezTo>
                      <a:pt x="1187514" y="37594"/>
                      <a:pt x="1190483" y="79222"/>
                      <a:pt x="1178539" y="125959"/>
                    </a:cubicBezTo>
                    <a:cubicBezTo>
                      <a:pt x="1166596" y="172697"/>
                      <a:pt x="1139810" y="224266"/>
                      <a:pt x="1100391" y="277424"/>
                    </a:cubicBezTo>
                    <a:cubicBezTo>
                      <a:pt x="1021552" y="383739"/>
                      <a:pt x="892248" y="496129"/>
                      <a:pt x="731394" y="588983"/>
                    </a:cubicBezTo>
                    <a:cubicBezTo>
                      <a:pt x="570541" y="681905"/>
                      <a:pt x="408514" y="737686"/>
                      <a:pt x="277069" y="752874"/>
                    </a:cubicBezTo>
                    <a:cubicBezTo>
                      <a:pt x="211347" y="760468"/>
                      <a:pt x="153288" y="757844"/>
                      <a:pt x="106827" y="744796"/>
                    </a:cubicBezTo>
                    <a:cubicBezTo>
                      <a:pt x="60435" y="731749"/>
                      <a:pt x="25779" y="708415"/>
                      <a:pt x="6104" y="674380"/>
                    </a:cubicBezTo>
                    <a:cubicBezTo>
                      <a:pt x="6104" y="674380"/>
                      <a:pt x="6104" y="674380"/>
                      <a:pt x="6104" y="674380"/>
                    </a:cubicBezTo>
                    <a:lnTo>
                      <a:pt x="98" y="677832"/>
                    </a:lnTo>
                    <a:cubicBezTo>
                      <a:pt x="98" y="677832"/>
                      <a:pt x="98" y="677832"/>
                      <a:pt x="98" y="677832"/>
                    </a:cubicBezTo>
                    <a:cubicBezTo>
                      <a:pt x="20808" y="713730"/>
                      <a:pt x="57328" y="738031"/>
                      <a:pt x="104963" y="751424"/>
                    </a:cubicBezTo>
                    <a:cubicBezTo>
                      <a:pt x="152598" y="764817"/>
                      <a:pt x="211485" y="767371"/>
                      <a:pt x="277898" y="759708"/>
                    </a:cubicBezTo>
                    <a:cubicBezTo>
                      <a:pt x="410654" y="744451"/>
                      <a:pt x="573371" y="688325"/>
                      <a:pt x="734915" y="594989"/>
                    </a:cubicBezTo>
                    <a:cubicBezTo>
                      <a:pt x="896528" y="501721"/>
                      <a:pt x="1026453" y="388848"/>
                      <a:pt x="1106052" y="281566"/>
                    </a:cubicBezTo>
                    <a:cubicBezTo>
                      <a:pt x="1145885" y="227925"/>
                      <a:pt x="1173085" y="175596"/>
                      <a:pt x="1185305" y="127685"/>
                    </a:cubicBezTo>
                    <a:cubicBezTo>
                      <a:pt x="1197524" y="79774"/>
                      <a:pt x="1194694" y="36006"/>
                      <a:pt x="1173914" y="107"/>
                    </a:cubicBezTo>
                    <a:cubicBezTo>
                      <a:pt x="1173914" y="107"/>
                      <a:pt x="1173914" y="107"/>
                      <a:pt x="1173914" y="107"/>
                    </a:cubicBezTo>
                    <a:lnTo>
                      <a:pt x="1173914" y="107"/>
                    </a:lnTo>
                    <a:close/>
                  </a:path>
                </a:pathLst>
              </a:custGeom>
              <a:solidFill>
                <a:srgbClr val="90A1E5"/>
              </a:solidFill>
              <a:ln w="6856"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2A8056B-9DC3-25FF-032F-1259A6277EE0}"/>
                  </a:ext>
                </a:extLst>
              </p:cNvPr>
              <p:cNvSpPr/>
              <p:nvPr/>
            </p:nvSpPr>
            <p:spPr>
              <a:xfrm>
                <a:off x="6266931" y="2995829"/>
                <a:ext cx="1192445" cy="763881"/>
              </a:xfrm>
              <a:custGeom>
                <a:avLst/>
                <a:gdLst>
                  <a:gd name="connsiteX0" fmla="*/ 206584 w 1192445"/>
                  <a:gd name="connsiteY0" fmla="*/ 94 h 763881"/>
                  <a:gd name="connsiteX1" fmla="*/ 104963 w 1192445"/>
                  <a:gd name="connsiteY1" fmla="*/ 12659 h 763881"/>
                  <a:gd name="connsiteX2" fmla="*/ 98 w 1192445"/>
                  <a:gd name="connsiteY2" fmla="*/ 86320 h 763881"/>
                  <a:gd name="connsiteX3" fmla="*/ 6104 w 1192445"/>
                  <a:gd name="connsiteY3" fmla="*/ 89772 h 763881"/>
                  <a:gd name="connsiteX4" fmla="*/ 106827 w 1192445"/>
                  <a:gd name="connsiteY4" fmla="*/ 19355 h 763881"/>
                  <a:gd name="connsiteX5" fmla="*/ 277069 w 1192445"/>
                  <a:gd name="connsiteY5" fmla="*/ 11278 h 763881"/>
                  <a:gd name="connsiteX6" fmla="*/ 731394 w 1192445"/>
                  <a:gd name="connsiteY6" fmla="*/ 175100 h 763881"/>
                  <a:gd name="connsiteX7" fmla="*/ 1100460 w 1192445"/>
                  <a:gd name="connsiteY7" fmla="*/ 486658 h 763881"/>
                  <a:gd name="connsiteX8" fmla="*/ 1178539 w 1192445"/>
                  <a:gd name="connsiteY8" fmla="*/ 638123 h 763881"/>
                  <a:gd name="connsiteX9" fmla="*/ 1167908 w 1192445"/>
                  <a:gd name="connsiteY9" fmla="*/ 760524 h 763881"/>
                  <a:gd name="connsiteX10" fmla="*/ 1173914 w 1192445"/>
                  <a:gd name="connsiteY10" fmla="*/ 763975 h 763881"/>
                  <a:gd name="connsiteX11" fmla="*/ 1185305 w 1192445"/>
                  <a:gd name="connsiteY11" fmla="*/ 636397 h 763881"/>
                  <a:gd name="connsiteX12" fmla="*/ 1106052 w 1192445"/>
                  <a:gd name="connsiteY12" fmla="*/ 482516 h 763881"/>
                  <a:gd name="connsiteX13" fmla="*/ 734915 w 1192445"/>
                  <a:gd name="connsiteY13" fmla="*/ 169094 h 763881"/>
                  <a:gd name="connsiteX14" fmla="*/ 277898 w 1192445"/>
                  <a:gd name="connsiteY14" fmla="*/ 4374 h 763881"/>
                  <a:gd name="connsiteX15" fmla="*/ 206584 w 1192445"/>
                  <a:gd name="connsiteY15" fmla="*/ 94 h 7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2445" h="763881">
                    <a:moveTo>
                      <a:pt x="206584" y="94"/>
                    </a:moveTo>
                    <a:cubicBezTo>
                      <a:pt x="168959" y="163"/>
                      <a:pt x="134787" y="4305"/>
                      <a:pt x="104963" y="12659"/>
                    </a:cubicBezTo>
                    <a:cubicBezTo>
                      <a:pt x="57328" y="26052"/>
                      <a:pt x="20808" y="50421"/>
                      <a:pt x="98" y="86320"/>
                    </a:cubicBezTo>
                    <a:lnTo>
                      <a:pt x="6104" y="89772"/>
                    </a:lnTo>
                    <a:cubicBezTo>
                      <a:pt x="25710" y="55737"/>
                      <a:pt x="60366" y="32403"/>
                      <a:pt x="106827" y="19355"/>
                    </a:cubicBezTo>
                    <a:cubicBezTo>
                      <a:pt x="153219" y="6307"/>
                      <a:pt x="211347" y="3684"/>
                      <a:pt x="277069" y="11278"/>
                    </a:cubicBezTo>
                    <a:cubicBezTo>
                      <a:pt x="408514" y="26397"/>
                      <a:pt x="570541" y="82247"/>
                      <a:pt x="731394" y="175100"/>
                    </a:cubicBezTo>
                    <a:cubicBezTo>
                      <a:pt x="892317" y="268022"/>
                      <a:pt x="1021621" y="380343"/>
                      <a:pt x="1100460" y="486658"/>
                    </a:cubicBezTo>
                    <a:cubicBezTo>
                      <a:pt x="1139879" y="539816"/>
                      <a:pt x="1166665" y="591386"/>
                      <a:pt x="1178539" y="638123"/>
                    </a:cubicBezTo>
                    <a:cubicBezTo>
                      <a:pt x="1190483" y="684860"/>
                      <a:pt x="1187514" y="726558"/>
                      <a:pt x="1167908" y="760524"/>
                    </a:cubicBezTo>
                    <a:lnTo>
                      <a:pt x="1173914" y="763975"/>
                    </a:lnTo>
                    <a:cubicBezTo>
                      <a:pt x="1194625" y="728077"/>
                      <a:pt x="1197524" y="684308"/>
                      <a:pt x="1185305" y="636397"/>
                    </a:cubicBezTo>
                    <a:cubicBezTo>
                      <a:pt x="1173086" y="588417"/>
                      <a:pt x="1145816" y="536157"/>
                      <a:pt x="1106052" y="482516"/>
                    </a:cubicBezTo>
                    <a:cubicBezTo>
                      <a:pt x="1026453" y="375166"/>
                      <a:pt x="896528" y="262361"/>
                      <a:pt x="734915" y="169094"/>
                    </a:cubicBezTo>
                    <a:cubicBezTo>
                      <a:pt x="573302" y="75826"/>
                      <a:pt x="410654" y="19700"/>
                      <a:pt x="277898" y="4374"/>
                    </a:cubicBezTo>
                    <a:cubicBezTo>
                      <a:pt x="253045" y="1544"/>
                      <a:pt x="229228" y="94"/>
                      <a:pt x="206584" y="94"/>
                    </a:cubicBezTo>
                    <a:close/>
                  </a:path>
                </a:pathLst>
              </a:custGeom>
              <a:solidFill>
                <a:srgbClr val="90A1E5"/>
              </a:solidFill>
              <a:ln w="6856" cap="flat">
                <a:noFill/>
                <a:prstDash val="solid"/>
                <a:miter/>
              </a:ln>
            </p:spPr>
            <p:txBody>
              <a:bodyPr rtlCol="0" anchor="ctr"/>
              <a:lstStyle/>
              <a:p>
                <a:endParaRPr lang="en-US"/>
              </a:p>
            </p:txBody>
          </p:sp>
          <p:grpSp>
            <p:nvGrpSpPr>
              <p:cNvPr id="55" name="Graphic 2">
                <a:extLst>
                  <a:ext uri="{FF2B5EF4-FFF2-40B4-BE49-F238E27FC236}">
                    <a16:creationId xmlns:a16="http://schemas.microsoft.com/office/drawing/2014/main" id="{76915D0F-387D-87E4-5CCB-D47CFE812ACB}"/>
                  </a:ext>
                </a:extLst>
              </p:cNvPr>
              <p:cNvGrpSpPr/>
              <p:nvPr/>
            </p:nvGrpSpPr>
            <p:grpSpPr>
              <a:xfrm>
                <a:off x="7388280" y="3045121"/>
                <a:ext cx="98030" cy="97892"/>
                <a:chOff x="7388280" y="3045121"/>
                <a:chExt cx="98030" cy="97892"/>
              </a:xfrm>
            </p:grpSpPr>
            <p:sp>
              <p:nvSpPr>
                <p:cNvPr id="63" name="Freeform: Shape 62">
                  <a:extLst>
                    <a:ext uri="{FF2B5EF4-FFF2-40B4-BE49-F238E27FC236}">
                      <a16:creationId xmlns:a16="http://schemas.microsoft.com/office/drawing/2014/main" id="{1A903C2D-212A-FDC6-6613-F075FE636830}"/>
                    </a:ext>
                  </a:extLst>
                </p:cNvPr>
                <p:cNvSpPr/>
                <p:nvPr/>
              </p:nvSpPr>
              <p:spPr>
                <a:xfrm>
                  <a:off x="7388418" y="3045121"/>
                  <a:ext cx="97892" cy="97823"/>
                </a:xfrm>
                <a:custGeom>
                  <a:avLst/>
                  <a:gdLst>
                    <a:gd name="connsiteX0" fmla="*/ 48717 w 97892"/>
                    <a:gd name="connsiteY0" fmla="*/ 120 h 97823"/>
                    <a:gd name="connsiteX1" fmla="*/ 48579 w 97892"/>
                    <a:gd name="connsiteY1" fmla="*/ 120 h 97823"/>
                    <a:gd name="connsiteX2" fmla="*/ 185 w 97892"/>
                    <a:gd name="connsiteY2" fmla="*/ 48997 h 97823"/>
                    <a:gd name="connsiteX3" fmla="*/ 2808 w 97892"/>
                    <a:gd name="connsiteY3" fmla="*/ 64738 h 97823"/>
                    <a:gd name="connsiteX4" fmla="*/ 2808 w 97892"/>
                    <a:gd name="connsiteY4" fmla="*/ 64807 h 97823"/>
                    <a:gd name="connsiteX5" fmla="*/ 4120 w 97892"/>
                    <a:gd name="connsiteY5" fmla="*/ 68189 h 97823"/>
                    <a:gd name="connsiteX6" fmla="*/ 4258 w 97892"/>
                    <a:gd name="connsiteY6" fmla="*/ 68465 h 97823"/>
                    <a:gd name="connsiteX7" fmla="*/ 5777 w 97892"/>
                    <a:gd name="connsiteY7" fmla="*/ 71710 h 97823"/>
                    <a:gd name="connsiteX8" fmla="*/ 5915 w 97892"/>
                    <a:gd name="connsiteY8" fmla="*/ 71986 h 97823"/>
                    <a:gd name="connsiteX9" fmla="*/ 7641 w 97892"/>
                    <a:gd name="connsiteY9" fmla="*/ 74955 h 97823"/>
                    <a:gd name="connsiteX10" fmla="*/ 7848 w 97892"/>
                    <a:gd name="connsiteY10" fmla="*/ 75231 h 97823"/>
                    <a:gd name="connsiteX11" fmla="*/ 9781 w 97892"/>
                    <a:gd name="connsiteY11" fmla="*/ 78061 h 97823"/>
                    <a:gd name="connsiteX12" fmla="*/ 10057 w 97892"/>
                    <a:gd name="connsiteY12" fmla="*/ 78407 h 97823"/>
                    <a:gd name="connsiteX13" fmla="*/ 12197 w 97892"/>
                    <a:gd name="connsiteY13" fmla="*/ 81030 h 97823"/>
                    <a:gd name="connsiteX14" fmla="*/ 12473 w 97892"/>
                    <a:gd name="connsiteY14" fmla="*/ 81306 h 97823"/>
                    <a:gd name="connsiteX15" fmla="*/ 14751 w 97892"/>
                    <a:gd name="connsiteY15" fmla="*/ 83722 h 97823"/>
                    <a:gd name="connsiteX16" fmla="*/ 15027 w 97892"/>
                    <a:gd name="connsiteY16" fmla="*/ 83999 h 97823"/>
                    <a:gd name="connsiteX17" fmla="*/ 17513 w 97892"/>
                    <a:gd name="connsiteY17" fmla="*/ 86277 h 97823"/>
                    <a:gd name="connsiteX18" fmla="*/ 17789 w 97892"/>
                    <a:gd name="connsiteY18" fmla="*/ 86553 h 97823"/>
                    <a:gd name="connsiteX19" fmla="*/ 20550 w 97892"/>
                    <a:gd name="connsiteY19" fmla="*/ 88693 h 97823"/>
                    <a:gd name="connsiteX20" fmla="*/ 20688 w 97892"/>
                    <a:gd name="connsiteY20" fmla="*/ 88762 h 97823"/>
                    <a:gd name="connsiteX21" fmla="*/ 23588 w 97892"/>
                    <a:gd name="connsiteY21" fmla="*/ 90695 h 97823"/>
                    <a:gd name="connsiteX22" fmla="*/ 23864 w 97892"/>
                    <a:gd name="connsiteY22" fmla="*/ 90833 h 97823"/>
                    <a:gd name="connsiteX23" fmla="*/ 26902 w 97892"/>
                    <a:gd name="connsiteY23" fmla="*/ 92559 h 97823"/>
                    <a:gd name="connsiteX24" fmla="*/ 27040 w 97892"/>
                    <a:gd name="connsiteY24" fmla="*/ 92628 h 97823"/>
                    <a:gd name="connsiteX25" fmla="*/ 30215 w 97892"/>
                    <a:gd name="connsiteY25" fmla="*/ 94078 h 97823"/>
                    <a:gd name="connsiteX26" fmla="*/ 30560 w 97892"/>
                    <a:gd name="connsiteY26" fmla="*/ 94216 h 97823"/>
                    <a:gd name="connsiteX27" fmla="*/ 33805 w 97892"/>
                    <a:gd name="connsiteY27" fmla="*/ 95389 h 97823"/>
                    <a:gd name="connsiteX28" fmla="*/ 34150 w 97892"/>
                    <a:gd name="connsiteY28" fmla="*/ 95528 h 97823"/>
                    <a:gd name="connsiteX29" fmla="*/ 37533 w 97892"/>
                    <a:gd name="connsiteY29" fmla="*/ 96494 h 97823"/>
                    <a:gd name="connsiteX30" fmla="*/ 37809 w 97892"/>
                    <a:gd name="connsiteY30" fmla="*/ 96563 h 97823"/>
                    <a:gd name="connsiteX31" fmla="*/ 41261 w 97892"/>
                    <a:gd name="connsiteY31" fmla="*/ 97253 h 97823"/>
                    <a:gd name="connsiteX32" fmla="*/ 41537 w 97892"/>
                    <a:gd name="connsiteY32" fmla="*/ 97322 h 97823"/>
                    <a:gd name="connsiteX33" fmla="*/ 45127 w 97892"/>
                    <a:gd name="connsiteY33" fmla="*/ 97737 h 97823"/>
                    <a:gd name="connsiteX34" fmla="*/ 45334 w 97892"/>
                    <a:gd name="connsiteY34" fmla="*/ 97737 h 97823"/>
                    <a:gd name="connsiteX35" fmla="*/ 48993 w 97892"/>
                    <a:gd name="connsiteY35" fmla="*/ 97875 h 97823"/>
                    <a:gd name="connsiteX36" fmla="*/ 49131 w 97892"/>
                    <a:gd name="connsiteY36" fmla="*/ 97875 h 97823"/>
                    <a:gd name="connsiteX37" fmla="*/ 49338 w 97892"/>
                    <a:gd name="connsiteY37" fmla="*/ 97875 h 97823"/>
                    <a:gd name="connsiteX38" fmla="*/ 51478 w 97892"/>
                    <a:gd name="connsiteY38" fmla="*/ 97806 h 97823"/>
                    <a:gd name="connsiteX39" fmla="*/ 51754 w 97892"/>
                    <a:gd name="connsiteY39" fmla="*/ 97806 h 97823"/>
                    <a:gd name="connsiteX40" fmla="*/ 53895 w 97892"/>
                    <a:gd name="connsiteY40" fmla="*/ 97668 h 97823"/>
                    <a:gd name="connsiteX41" fmla="*/ 54240 w 97892"/>
                    <a:gd name="connsiteY41" fmla="*/ 97668 h 97823"/>
                    <a:gd name="connsiteX42" fmla="*/ 56173 w 97892"/>
                    <a:gd name="connsiteY42" fmla="*/ 97391 h 97823"/>
                    <a:gd name="connsiteX43" fmla="*/ 57070 w 97892"/>
                    <a:gd name="connsiteY43" fmla="*/ 97253 h 97823"/>
                    <a:gd name="connsiteX44" fmla="*/ 58313 w 97892"/>
                    <a:gd name="connsiteY44" fmla="*/ 97046 h 97823"/>
                    <a:gd name="connsiteX45" fmla="*/ 59763 w 97892"/>
                    <a:gd name="connsiteY45" fmla="*/ 96770 h 97823"/>
                    <a:gd name="connsiteX46" fmla="*/ 60729 w 97892"/>
                    <a:gd name="connsiteY46" fmla="*/ 96563 h 97823"/>
                    <a:gd name="connsiteX47" fmla="*/ 61903 w 97892"/>
                    <a:gd name="connsiteY47" fmla="*/ 96287 h 97823"/>
                    <a:gd name="connsiteX48" fmla="*/ 62800 w 97892"/>
                    <a:gd name="connsiteY48" fmla="*/ 96011 h 97823"/>
                    <a:gd name="connsiteX49" fmla="*/ 64733 w 97892"/>
                    <a:gd name="connsiteY49" fmla="*/ 95389 h 97823"/>
                    <a:gd name="connsiteX50" fmla="*/ 64802 w 97892"/>
                    <a:gd name="connsiteY50" fmla="*/ 95389 h 97823"/>
                    <a:gd name="connsiteX51" fmla="*/ 68599 w 97892"/>
                    <a:gd name="connsiteY51" fmla="*/ 93940 h 97823"/>
                    <a:gd name="connsiteX52" fmla="*/ 69359 w 97892"/>
                    <a:gd name="connsiteY52" fmla="*/ 93595 h 97823"/>
                    <a:gd name="connsiteX53" fmla="*/ 70877 w 97892"/>
                    <a:gd name="connsiteY53" fmla="*/ 92904 h 97823"/>
                    <a:gd name="connsiteX54" fmla="*/ 70946 w 97892"/>
                    <a:gd name="connsiteY54" fmla="*/ 92904 h 97823"/>
                    <a:gd name="connsiteX55" fmla="*/ 71637 w 97892"/>
                    <a:gd name="connsiteY55" fmla="*/ 92559 h 97823"/>
                    <a:gd name="connsiteX56" fmla="*/ 71775 w 97892"/>
                    <a:gd name="connsiteY56" fmla="*/ 92490 h 97823"/>
                    <a:gd name="connsiteX57" fmla="*/ 73087 w 97892"/>
                    <a:gd name="connsiteY57" fmla="*/ 91731 h 97823"/>
                    <a:gd name="connsiteX58" fmla="*/ 73984 w 97892"/>
                    <a:gd name="connsiteY58" fmla="*/ 91247 h 97823"/>
                    <a:gd name="connsiteX59" fmla="*/ 74950 w 97892"/>
                    <a:gd name="connsiteY59" fmla="*/ 90626 h 97823"/>
                    <a:gd name="connsiteX60" fmla="*/ 76124 w 97892"/>
                    <a:gd name="connsiteY60" fmla="*/ 89867 h 97823"/>
                    <a:gd name="connsiteX61" fmla="*/ 76676 w 97892"/>
                    <a:gd name="connsiteY61" fmla="*/ 89521 h 97823"/>
                    <a:gd name="connsiteX62" fmla="*/ 78126 w 97892"/>
                    <a:gd name="connsiteY62" fmla="*/ 88486 h 97823"/>
                    <a:gd name="connsiteX63" fmla="*/ 78540 w 97892"/>
                    <a:gd name="connsiteY63" fmla="*/ 88141 h 97823"/>
                    <a:gd name="connsiteX64" fmla="*/ 80059 w 97892"/>
                    <a:gd name="connsiteY64" fmla="*/ 86967 h 97823"/>
                    <a:gd name="connsiteX65" fmla="*/ 80335 w 97892"/>
                    <a:gd name="connsiteY65" fmla="*/ 86691 h 97823"/>
                    <a:gd name="connsiteX66" fmla="*/ 81923 w 97892"/>
                    <a:gd name="connsiteY66" fmla="*/ 85310 h 97823"/>
                    <a:gd name="connsiteX67" fmla="*/ 81992 w 97892"/>
                    <a:gd name="connsiteY67" fmla="*/ 85241 h 97823"/>
                    <a:gd name="connsiteX68" fmla="*/ 83580 w 97892"/>
                    <a:gd name="connsiteY68" fmla="*/ 83722 h 97823"/>
                    <a:gd name="connsiteX69" fmla="*/ 83649 w 97892"/>
                    <a:gd name="connsiteY69" fmla="*/ 83653 h 97823"/>
                    <a:gd name="connsiteX70" fmla="*/ 85237 w 97892"/>
                    <a:gd name="connsiteY70" fmla="*/ 81996 h 97823"/>
                    <a:gd name="connsiteX71" fmla="*/ 85306 w 97892"/>
                    <a:gd name="connsiteY71" fmla="*/ 81927 h 97823"/>
                    <a:gd name="connsiteX72" fmla="*/ 86687 w 97892"/>
                    <a:gd name="connsiteY72" fmla="*/ 80340 h 97823"/>
                    <a:gd name="connsiteX73" fmla="*/ 86963 w 97892"/>
                    <a:gd name="connsiteY73" fmla="*/ 80063 h 97823"/>
                    <a:gd name="connsiteX74" fmla="*/ 88205 w 97892"/>
                    <a:gd name="connsiteY74" fmla="*/ 78476 h 97823"/>
                    <a:gd name="connsiteX75" fmla="*/ 88482 w 97892"/>
                    <a:gd name="connsiteY75" fmla="*/ 78130 h 97823"/>
                    <a:gd name="connsiteX76" fmla="*/ 89586 w 97892"/>
                    <a:gd name="connsiteY76" fmla="*/ 76543 h 97823"/>
                    <a:gd name="connsiteX77" fmla="*/ 89862 w 97892"/>
                    <a:gd name="connsiteY77" fmla="*/ 76128 h 97823"/>
                    <a:gd name="connsiteX78" fmla="*/ 90691 w 97892"/>
                    <a:gd name="connsiteY78" fmla="*/ 74817 h 97823"/>
                    <a:gd name="connsiteX79" fmla="*/ 91174 w 97892"/>
                    <a:gd name="connsiteY79" fmla="*/ 73988 h 97823"/>
                    <a:gd name="connsiteX80" fmla="*/ 91795 w 97892"/>
                    <a:gd name="connsiteY80" fmla="*/ 72884 h 97823"/>
                    <a:gd name="connsiteX81" fmla="*/ 92417 w 97892"/>
                    <a:gd name="connsiteY81" fmla="*/ 71779 h 97823"/>
                    <a:gd name="connsiteX82" fmla="*/ 92969 w 97892"/>
                    <a:gd name="connsiteY82" fmla="*/ 70744 h 97823"/>
                    <a:gd name="connsiteX83" fmla="*/ 93521 w 97892"/>
                    <a:gd name="connsiteY83" fmla="*/ 69570 h 97823"/>
                    <a:gd name="connsiteX84" fmla="*/ 93866 w 97892"/>
                    <a:gd name="connsiteY84" fmla="*/ 68880 h 97823"/>
                    <a:gd name="connsiteX85" fmla="*/ 94695 w 97892"/>
                    <a:gd name="connsiteY85" fmla="*/ 66947 h 97823"/>
                    <a:gd name="connsiteX86" fmla="*/ 94971 w 97892"/>
                    <a:gd name="connsiteY86" fmla="*/ 66187 h 97823"/>
                    <a:gd name="connsiteX87" fmla="*/ 95385 w 97892"/>
                    <a:gd name="connsiteY87" fmla="*/ 65014 h 97823"/>
                    <a:gd name="connsiteX88" fmla="*/ 95592 w 97892"/>
                    <a:gd name="connsiteY88" fmla="*/ 64323 h 97823"/>
                    <a:gd name="connsiteX89" fmla="*/ 96006 w 97892"/>
                    <a:gd name="connsiteY89" fmla="*/ 63012 h 97823"/>
                    <a:gd name="connsiteX90" fmla="*/ 96283 w 97892"/>
                    <a:gd name="connsiteY90" fmla="*/ 61976 h 97823"/>
                    <a:gd name="connsiteX91" fmla="*/ 96628 w 97892"/>
                    <a:gd name="connsiteY91" fmla="*/ 60595 h 97823"/>
                    <a:gd name="connsiteX92" fmla="*/ 96904 w 97892"/>
                    <a:gd name="connsiteY92" fmla="*/ 59353 h 97823"/>
                    <a:gd name="connsiteX93" fmla="*/ 97111 w 97892"/>
                    <a:gd name="connsiteY93" fmla="*/ 58455 h 97823"/>
                    <a:gd name="connsiteX94" fmla="*/ 97387 w 97892"/>
                    <a:gd name="connsiteY94" fmla="*/ 56936 h 97823"/>
                    <a:gd name="connsiteX95" fmla="*/ 97525 w 97892"/>
                    <a:gd name="connsiteY95" fmla="*/ 56108 h 97823"/>
                    <a:gd name="connsiteX96" fmla="*/ 97732 w 97892"/>
                    <a:gd name="connsiteY96" fmla="*/ 54313 h 97823"/>
                    <a:gd name="connsiteX97" fmla="*/ 97801 w 97892"/>
                    <a:gd name="connsiteY97" fmla="*/ 53830 h 97823"/>
                    <a:gd name="connsiteX98" fmla="*/ 98009 w 97892"/>
                    <a:gd name="connsiteY98" fmla="*/ 51552 h 97823"/>
                    <a:gd name="connsiteX99" fmla="*/ 98009 w 97892"/>
                    <a:gd name="connsiteY99" fmla="*/ 51552 h 97823"/>
                    <a:gd name="connsiteX100" fmla="*/ 98078 w 97892"/>
                    <a:gd name="connsiteY100" fmla="*/ 49066 h 97823"/>
                    <a:gd name="connsiteX101" fmla="*/ 97870 w 97892"/>
                    <a:gd name="connsiteY101" fmla="*/ 44234 h 97823"/>
                    <a:gd name="connsiteX102" fmla="*/ 97870 w 97892"/>
                    <a:gd name="connsiteY102" fmla="*/ 43958 h 97823"/>
                    <a:gd name="connsiteX103" fmla="*/ 97594 w 97892"/>
                    <a:gd name="connsiteY103" fmla="*/ 41887 h 97823"/>
                    <a:gd name="connsiteX104" fmla="*/ 97525 w 97892"/>
                    <a:gd name="connsiteY104" fmla="*/ 41334 h 97823"/>
                    <a:gd name="connsiteX105" fmla="*/ 97249 w 97892"/>
                    <a:gd name="connsiteY105" fmla="*/ 39678 h 97823"/>
                    <a:gd name="connsiteX106" fmla="*/ 97042 w 97892"/>
                    <a:gd name="connsiteY106" fmla="*/ 38573 h 97823"/>
                    <a:gd name="connsiteX107" fmla="*/ 96766 w 97892"/>
                    <a:gd name="connsiteY107" fmla="*/ 37399 h 97823"/>
                    <a:gd name="connsiteX108" fmla="*/ 96490 w 97892"/>
                    <a:gd name="connsiteY108" fmla="*/ 36226 h 97823"/>
                    <a:gd name="connsiteX109" fmla="*/ 96214 w 97892"/>
                    <a:gd name="connsiteY109" fmla="*/ 35259 h 97823"/>
                    <a:gd name="connsiteX110" fmla="*/ 95730 w 97892"/>
                    <a:gd name="connsiteY110" fmla="*/ 33671 h 97823"/>
                    <a:gd name="connsiteX111" fmla="*/ 95523 w 97892"/>
                    <a:gd name="connsiteY111" fmla="*/ 33050 h 97823"/>
                    <a:gd name="connsiteX112" fmla="*/ 95109 w 97892"/>
                    <a:gd name="connsiteY112" fmla="*/ 31807 h 97823"/>
                    <a:gd name="connsiteX113" fmla="*/ 94971 w 97892"/>
                    <a:gd name="connsiteY113" fmla="*/ 31393 h 97823"/>
                    <a:gd name="connsiteX114" fmla="*/ 94833 w 97892"/>
                    <a:gd name="connsiteY114" fmla="*/ 30979 h 97823"/>
                    <a:gd name="connsiteX115" fmla="*/ 94764 w 97892"/>
                    <a:gd name="connsiteY115" fmla="*/ 30772 h 97823"/>
                    <a:gd name="connsiteX116" fmla="*/ 94212 w 97892"/>
                    <a:gd name="connsiteY116" fmla="*/ 29460 h 97823"/>
                    <a:gd name="connsiteX117" fmla="*/ 93521 w 97892"/>
                    <a:gd name="connsiteY117" fmla="*/ 27941 h 97823"/>
                    <a:gd name="connsiteX118" fmla="*/ 93245 w 97892"/>
                    <a:gd name="connsiteY118" fmla="*/ 27389 h 97823"/>
                    <a:gd name="connsiteX119" fmla="*/ 92555 w 97892"/>
                    <a:gd name="connsiteY119" fmla="*/ 26008 h 97823"/>
                    <a:gd name="connsiteX120" fmla="*/ 92140 w 97892"/>
                    <a:gd name="connsiteY120" fmla="*/ 25318 h 97823"/>
                    <a:gd name="connsiteX121" fmla="*/ 91312 w 97892"/>
                    <a:gd name="connsiteY121" fmla="*/ 23868 h 97823"/>
                    <a:gd name="connsiteX122" fmla="*/ 91105 w 97892"/>
                    <a:gd name="connsiteY122" fmla="*/ 23523 h 97823"/>
                    <a:gd name="connsiteX123" fmla="*/ 89931 w 97892"/>
                    <a:gd name="connsiteY123" fmla="*/ 21659 h 97823"/>
                    <a:gd name="connsiteX124" fmla="*/ 89862 w 97892"/>
                    <a:gd name="connsiteY124" fmla="*/ 21590 h 97823"/>
                    <a:gd name="connsiteX125" fmla="*/ 88620 w 97892"/>
                    <a:gd name="connsiteY125" fmla="*/ 19864 h 97823"/>
                    <a:gd name="connsiteX126" fmla="*/ 88413 w 97892"/>
                    <a:gd name="connsiteY126" fmla="*/ 19588 h 97823"/>
                    <a:gd name="connsiteX127" fmla="*/ 80404 w 97892"/>
                    <a:gd name="connsiteY127" fmla="*/ 11235 h 97823"/>
                    <a:gd name="connsiteX128" fmla="*/ 80335 w 97892"/>
                    <a:gd name="connsiteY128" fmla="*/ 11166 h 97823"/>
                    <a:gd name="connsiteX129" fmla="*/ 78540 w 97892"/>
                    <a:gd name="connsiteY129" fmla="*/ 9785 h 97823"/>
                    <a:gd name="connsiteX130" fmla="*/ 78471 w 97892"/>
                    <a:gd name="connsiteY130" fmla="*/ 9716 h 97823"/>
                    <a:gd name="connsiteX131" fmla="*/ 76745 w 97892"/>
                    <a:gd name="connsiteY131" fmla="*/ 8473 h 97823"/>
                    <a:gd name="connsiteX132" fmla="*/ 76469 w 97892"/>
                    <a:gd name="connsiteY132" fmla="*/ 8266 h 97823"/>
                    <a:gd name="connsiteX133" fmla="*/ 74950 w 97892"/>
                    <a:gd name="connsiteY133" fmla="*/ 7300 h 97823"/>
                    <a:gd name="connsiteX134" fmla="*/ 74398 w 97892"/>
                    <a:gd name="connsiteY134" fmla="*/ 6955 h 97823"/>
                    <a:gd name="connsiteX135" fmla="*/ 72948 w 97892"/>
                    <a:gd name="connsiteY135" fmla="*/ 6126 h 97823"/>
                    <a:gd name="connsiteX136" fmla="*/ 72258 w 97892"/>
                    <a:gd name="connsiteY136" fmla="*/ 5781 h 97823"/>
                    <a:gd name="connsiteX137" fmla="*/ 70877 w 97892"/>
                    <a:gd name="connsiteY137" fmla="*/ 5091 h 97823"/>
                    <a:gd name="connsiteX138" fmla="*/ 70256 w 97892"/>
                    <a:gd name="connsiteY138" fmla="*/ 4745 h 97823"/>
                    <a:gd name="connsiteX139" fmla="*/ 68737 w 97892"/>
                    <a:gd name="connsiteY139" fmla="*/ 4055 h 97823"/>
                    <a:gd name="connsiteX140" fmla="*/ 67978 w 97892"/>
                    <a:gd name="connsiteY140" fmla="*/ 3710 h 97823"/>
                    <a:gd name="connsiteX141" fmla="*/ 66459 w 97892"/>
                    <a:gd name="connsiteY141" fmla="*/ 3089 h 97823"/>
                    <a:gd name="connsiteX142" fmla="*/ 65424 w 97892"/>
                    <a:gd name="connsiteY142" fmla="*/ 2743 h 97823"/>
                    <a:gd name="connsiteX143" fmla="*/ 64457 w 97892"/>
                    <a:gd name="connsiteY143" fmla="*/ 2398 h 97823"/>
                    <a:gd name="connsiteX144" fmla="*/ 63491 w 97892"/>
                    <a:gd name="connsiteY144" fmla="*/ 2122 h 97823"/>
                    <a:gd name="connsiteX145" fmla="*/ 62041 w 97892"/>
                    <a:gd name="connsiteY145" fmla="*/ 1708 h 97823"/>
                    <a:gd name="connsiteX146" fmla="*/ 61143 w 97892"/>
                    <a:gd name="connsiteY146" fmla="*/ 1501 h 97823"/>
                    <a:gd name="connsiteX147" fmla="*/ 59279 w 97892"/>
                    <a:gd name="connsiteY147" fmla="*/ 1087 h 97823"/>
                    <a:gd name="connsiteX148" fmla="*/ 58934 w 97892"/>
                    <a:gd name="connsiteY148" fmla="*/ 1017 h 97823"/>
                    <a:gd name="connsiteX149" fmla="*/ 57001 w 97892"/>
                    <a:gd name="connsiteY149" fmla="*/ 672 h 97823"/>
                    <a:gd name="connsiteX150" fmla="*/ 56587 w 97892"/>
                    <a:gd name="connsiteY150" fmla="*/ 603 h 97823"/>
                    <a:gd name="connsiteX151" fmla="*/ 54378 w 97892"/>
                    <a:gd name="connsiteY151" fmla="*/ 327 h 97823"/>
                    <a:gd name="connsiteX152" fmla="*/ 54378 w 97892"/>
                    <a:gd name="connsiteY152" fmla="*/ 327 h 97823"/>
                    <a:gd name="connsiteX153" fmla="*/ 49407 w 97892"/>
                    <a:gd name="connsiteY153" fmla="*/ 51 h 97823"/>
                    <a:gd name="connsiteX154" fmla="*/ 48717 w 97892"/>
                    <a:gd name="connsiteY154" fmla="*/ 120 h 97823"/>
                    <a:gd name="connsiteX155" fmla="*/ 48717 w 97892"/>
                    <a:gd name="connsiteY155" fmla="*/ 120 h 9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97892" h="97823">
                      <a:moveTo>
                        <a:pt x="48717" y="120"/>
                      </a:moveTo>
                      <a:cubicBezTo>
                        <a:pt x="48648" y="120"/>
                        <a:pt x="48579" y="120"/>
                        <a:pt x="48579" y="120"/>
                      </a:cubicBezTo>
                      <a:cubicBezTo>
                        <a:pt x="21793" y="396"/>
                        <a:pt x="185" y="22211"/>
                        <a:pt x="185" y="48997"/>
                      </a:cubicBezTo>
                      <a:cubicBezTo>
                        <a:pt x="185" y="54382"/>
                        <a:pt x="1082" y="59698"/>
                        <a:pt x="2808" y="64738"/>
                      </a:cubicBezTo>
                      <a:cubicBezTo>
                        <a:pt x="2808" y="64738"/>
                        <a:pt x="2808" y="64807"/>
                        <a:pt x="2808" y="64807"/>
                      </a:cubicBezTo>
                      <a:cubicBezTo>
                        <a:pt x="3222" y="65980"/>
                        <a:pt x="3637" y="67085"/>
                        <a:pt x="4120" y="68189"/>
                      </a:cubicBezTo>
                      <a:cubicBezTo>
                        <a:pt x="4189" y="68258"/>
                        <a:pt x="4189" y="68396"/>
                        <a:pt x="4258" y="68465"/>
                      </a:cubicBezTo>
                      <a:cubicBezTo>
                        <a:pt x="4741" y="69570"/>
                        <a:pt x="5224" y="70606"/>
                        <a:pt x="5777" y="71710"/>
                      </a:cubicBezTo>
                      <a:cubicBezTo>
                        <a:pt x="5846" y="71848"/>
                        <a:pt x="5915" y="71917"/>
                        <a:pt x="5915" y="71986"/>
                      </a:cubicBezTo>
                      <a:cubicBezTo>
                        <a:pt x="6467" y="73022"/>
                        <a:pt x="7019" y="73988"/>
                        <a:pt x="7641" y="74955"/>
                      </a:cubicBezTo>
                      <a:cubicBezTo>
                        <a:pt x="7710" y="75024"/>
                        <a:pt x="7779" y="75162"/>
                        <a:pt x="7848" y="75231"/>
                      </a:cubicBezTo>
                      <a:cubicBezTo>
                        <a:pt x="8469" y="76197"/>
                        <a:pt x="9090" y="77095"/>
                        <a:pt x="9781" y="78061"/>
                      </a:cubicBezTo>
                      <a:cubicBezTo>
                        <a:pt x="9850" y="78200"/>
                        <a:pt x="9988" y="78269"/>
                        <a:pt x="10057" y="78407"/>
                      </a:cubicBezTo>
                      <a:cubicBezTo>
                        <a:pt x="10747" y="79304"/>
                        <a:pt x="11438" y="80202"/>
                        <a:pt x="12197" y="81030"/>
                      </a:cubicBezTo>
                      <a:cubicBezTo>
                        <a:pt x="12266" y="81099"/>
                        <a:pt x="12404" y="81237"/>
                        <a:pt x="12473" y="81306"/>
                      </a:cubicBezTo>
                      <a:cubicBezTo>
                        <a:pt x="13233" y="82135"/>
                        <a:pt x="13992" y="82963"/>
                        <a:pt x="14751" y="83722"/>
                      </a:cubicBezTo>
                      <a:cubicBezTo>
                        <a:pt x="14820" y="83791"/>
                        <a:pt x="14958" y="83929"/>
                        <a:pt x="15027" y="83999"/>
                      </a:cubicBezTo>
                      <a:cubicBezTo>
                        <a:pt x="15856" y="84758"/>
                        <a:pt x="16684" y="85517"/>
                        <a:pt x="17513" y="86277"/>
                      </a:cubicBezTo>
                      <a:cubicBezTo>
                        <a:pt x="17582" y="86346"/>
                        <a:pt x="17720" y="86415"/>
                        <a:pt x="17789" y="86553"/>
                      </a:cubicBezTo>
                      <a:cubicBezTo>
                        <a:pt x="18686" y="87312"/>
                        <a:pt x="19584" y="88003"/>
                        <a:pt x="20550" y="88693"/>
                      </a:cubicBezTo>
                      <a:cubicBezTo>
                        <a:pt x="20619" y="88693"/>
                        <a:pt x="20619" y="88762"/>
                        <a:pt x="20688" y="88762"/>
                      </a:cubicBezTo>
                      <a:cubicBezTo>
                        <a:pt x="21655" y="89452"/>
                        <a:pt x="22621" y="90074"/>
                        <a:pt x="23588" y="90695"/>
                      </a:cubicBezTo>
                      <a:cubicBezTo>
                        <a:pt x="23657" y="90764"/>
                        <a:pt x="23795" y="90833"/>
                        <a:pt x="23864" y="90833"/>
                      </a:cubicBezTo>
                      <a:cubicBezTo>
                        <a:pt x="24830" y="91454"/>
                        <a:pt x="25866" y="92007"/>
                        <a:pt x="26902" y="92559"/>
                      </a:cubicBezTo>
                      <a:cubicBezTo>
                        <a:pt x="26971" y="92559"/>
                        <a:pt x="27040" y="92628"/>
                        <a:pt x="27040" y="92628"/>
                      </a:cubicBezTo>
                      <a:cubicBezTo>
                        <a:pt x="28075" y="93180"/>
                        <a:pt x="29111" y="93664"/>
                        <a:pt x="30215" y="94078"/>
                      </a:cubicBezTo>
                      <a:cubicBezTo>
                        <a:pt x="30353" y="94147"/>
                        <a:pt x="30422" y="94147"/>
                        <a:pt x="30560" y="94216"/>
                      </a:cubicBezTo>
                      <a:cubicBezTo>
                        <a:pt x="31596" y="94630"/>
                        <a:pt x="32701" y="95044"/>
                        <a:pt x="33805" y="95389"/>
                      </a:cubicBezTo>
                      <a:cubicBezTo>
                        <a:pt x="33943" y="95458"/>
                        <a:pt x="34012" y="95458"/>
                        <a:pt x="34150" y="95528"/>
                      </a:cubicBezTo>
                      <a:cubicBezTo>
                        <a:pt x="35255" y="95873"/>
                        <a:pt x="36429" y="96218"/>
                        <a:pt x="37533" y="96494"/>
                      </a:cubicBezTo>
                      <a:cubicBezTo>
                        <a:pt x="37602" y="96494"/>
                        <a:pt x="37740" y="96563"/>
                        <a:pt x="37809" y="96563"/>
                      </a:cubicBezTo>
                      <a:cubicBezTo>
                        <a:pt x="38914" y="96839"/>
                        <a:pt x="40087" y="97046"/>
                        <a:pt x="41261" y="97253"/>
                      </a:cubicBezTo>
                      <a:cubicBezTo>
                        <a:pt x="41330" y="97253"/>
                        <a:pt x="41468" y="97253"/>
                        <a:pt x="41537" y="97322"/>
                      </a:cubicBezTo>
                      <a:cubicBezTo>
                        <a:pt x="42711" y="97530"/>
                        <a:pt x="43953" y="97668"/>
                        <a:pt x="45127" y="97737"/>
                      </a:cubicBezTo>
                      <a:cubicBezTo>
                        <a:pt x="45196" y="97737"/>
                        <a:pt x="45265" y="97737"/>
                        <a:pt x="45334" y="97737"/>
                      </a:cubicBezTo>
                      <a:cubicBezTo>
                        <a:pt x="46577" y="97806"/>
                        <a:pt x="47819" y="97875"/>
                        <a:pt x="48993" y="97875"/>
                      </a:cubicBezTo>
                      <a:cubicBezTo>
                        <a:pt x="49062" y="97875"/>
                        <a:pt x="49062" y="97875"/>
                        <a:pt x="49131" y="97875"/>
                      </a:cubicBezTo>
                      <a:cubicBezTo>
                        <a:pt x="49200" y="97875"/>
                        <a:pt x="49269" y="97875"/>
                        <a:pt x="49338" y="97875"/>
                      </a:cubicBezTo>
                      <a:cubicBezTo>
                        <a:pt x="50029" y="97875"/>
                        <a:pt x="50788" y="97875"/>
                        <a:pt x="51478" y="97806"/>
                      </a:cubicBezTo>
                      <a:cubicBezTo>
                        <a:pt x="51547" y="97806"/>
                        <a:pt x="51685" y="97806"/>
                        <a:pt x="51754" y="97806"/>
                      </a:cubicBezTo>
                      <a:cubicBezTo>
                        <a:pt x="52445" y="97737"/>
                        <a:pt x="53204" y="97737"/>
                        <a:pt x="53895" y="97668"/>
                      </a:cubicBezTo>
                      <a:cubicBezTo>
                        <a:pt x="54033" y="97668"/>
                        <a:pt x="54102" y="97668"/>
                        <a:pt x="54240" y="97668"/>
                      </a:cubicBezTo>
                      <a:cubicBezTo>
                        <a:pt x="54861" y="97599"/>
                        <a:pt x="55551" y="97530"/>
                        <a:pt x="56173" y="97391"/>
                      </a:cubicBezTo>
                      <a:cubicBezTo>
                        <a:pt x="56518" y="97322"/>
                        <a:pt x="56794" y="97322"/>
                        <a:pt x="57070" y="97253"/>
                      </a:cubicBezTo>
                      <a:cubicBezTo>
                        <a:pt x="57484" y="97184"/>
                        <a:pt x="57899" y="97115"/>
                        <a:pt x="58313" y="97046"/>
                      </a:cubicBezTo>
                      <a:cubicBezTo>
                        <a:pt x="58796" y="96977"/>
                        <a:pt x="59279" y="96839"/>
                        <a:pt x="59763" y="96770"/>
                      </a:cubicBezTo>
                      <a:cubicBezTo>
                        <a:pt x="60108" y="96701"/>
                        <a:pt x="60453" y="96632"/>
                        <a:pt x="60729" y="96563"/>
                      </a:cubicBezTo>
                      <a:cubicBezTo>
                        <a:pt x="61143" y="96494"/>
                        <a:pt x="61489" y="96356"/>
                        <a:pt x="61903" y="96287"/>
                      </a:cubicBezTo>
                      <a:cubicBezTo>
                        <a:pt x="62179" y="96218"/>
                        <a:pt x="62524" y="96149"/>
                        <a:pt x="62800" y="96011"/>
                      </a:cubicBezTo>
                      <a:cubicBezTo>
                        <a:pt x="63421" y="95804"/>
                        <a:pt x="64112" y="95597"/>
                        <a:pt x="64733" y="95389"/>
                      </a:cubicBezTo>
                      <a:cubicBezTo>
                        <a:pt x="64733" y="95389"/>
                        <a:pt x="64802" y="95389"/>
                        <a:pt x="64802" y="95389"/>
                      </a:cubicBezTo>
                      <a:cubicBezTo>
                        <a:pt x="66114" y="94975"/>
                        <a:pt x="67357" y="94423"/>
                        <a:pt x="68599" y="93940"/>
                      </a:cubicBezTo>
                      <a:cubicBezTo>
                        <a:pt x="68875" y="93802"/>
                        <a:pt x="69082" y="93733"/>
                        <a:pt x="69359" y="93595"/>
                      </a:cubicBezTo>
                      <a:cubicBezTo>
                        <a:pt x="69842" y="93387"/>
                        <a:pt x="70394" y="93111"/>
                        <a:pt x="70877" y="92904"/>
                      </a:cubicBezTo>
                      <a:cubicBezTo>
                        <a:pt x="70877" y="92904"/>
                        <a:pt x="70946" y="92904"/>
                        <a:pt x="70946" y="92904"/>
                      </a:cubicBezTo>
                      <a:cubicBezTo>
                        <a:pt x="71154" y="92766"/>
                        <a:pt x="71430" y="92697"/>
                        <a:pt x="71637" y="92559"/>
                      </a:cubicBezTo>
                      <a:cubicBezTo>
                        <a:pt x="71706" y="92559"/>
                        <a:pt x="71706" y="92490"/>
                        <a:pt x="71775" y="92490"/>
                      </a:cubicBezTo>
                      <a:cubicBezTo>
                        <a:pt x="72258" y="92283"/>
                        <a:pt x="72672" y="92007"/>
                        <a:pt x="73087" y="91731"/>
                      </a:cubicBezTo>
                      <a:cubicBezTo>
                        <a:pt x="73363" y="91592"/>
                        <a:pt x="73639" y="91385"/>
                        <a:pt x="73984" y="91247"/>
                      </a:cubicBezTo>
                      <a:cubicBezTo>
                        <a:pt x="74329" y="91040"/>
                        <a:pt x="74674" y="90833"/>
                        <a:pt x="74950" y="90626"/>
                      </a:cubicBezTo>
                      <a:cubicBezTo>
                        <a:pt x="75365" y="90419"/>
                        <a:pt x="75710" y="90143"/>
                        <a:pt x="76124" y="89867"/>
                      </a:cubicBezTo>
                      <a:cubicBezTo>
                        <a:pt x="76331" y="89729"/>
                        <a:pt x="76469" y="89659"/>
                        <a:pt x="76676" y="89521"/>
                      </a:cubicBezTo>
                      <a:cubicBezTo>
                        <a:pt x="77160" y="89176"/>
                        <a:pt x="77643" y="88831"/>
                        <a:pt x="78126" y="88486"/>
                      </a:cubicBezTo>
                      <a:cubicBezTo>
                        <a:pt x="78264" y="88348"/>
                        <a:pt x="78402" y="88279"/>
                        <a:pt x="78540" y="88141"/>
                      </a:cubicBezTo>
                      <a:cubicBezTo>
                        <a:pt x="79024" y="87726"/>
                        <a:pt x="79576" y="87381"/>
                        <a:pt x="80059" y="86967"/>
                      </a:cubicBezTo>
                      <a:cubicBezTo>
                        <a:pt x="80128" y="86898"/>
                        <a:pt x="80266" y="86829"/>
                        <a:pt x="80335" y="86691"/>
                      </a:cubicBezTo>
                      <a:cubicBezTo>
                        <a:pt x="80888" y="86208"/>
                        <a:pt x="81440" y="85793"/>
                        <a:pt x="81923" y="85310"/>
                      </a:cubicBezTo>
                      <a:cubicBezTo>
                        <a:pt x="81923" y="85310"/>
                        <a:pt x="81992" y="85241"/>
                        <a:pt x="81992" y="85241"/>
                      </a:cubicBezTo>
                      <a:cubicBezTo>
                        <a:pt x="82544" y="84758"/>
                        <a:pt x="83097" y="84206"/>
                        <a:pt x="83580" y="83722"/>
                      </a:cubicBezTo>
                      <a:cubicBezTo>
                        <a:pt x="83580" y="83722"/>
                        <a:pt x="83580" y="83722"/>
                        <a:pt x="83649" y="83653"/>
                      </a:cubicBezTo>
                      <a:cubicBezTo>
                        <a:pt x="84201" y="83101"/>
                        <a:pt x="84685" y="82549"/>
                        <a:pt x="85237" y="81996"/>
                      </a:cubicBezTo>
                      <a:cubicBezTo>
                        <a:pt x="85237" y="81996"/>
                        <a:pt x="85237" y="81996"/>
                        <a:pt x="85306" y="81927"/>
                      </a:cubicBezTo>
                      <a:cubicBezTo>
                        <a:pt x="85789" y="81444"/>
                        <a:pt x="86203" y="80892"/>
                        <a:pt x="86687" y="80340"/>
                      </a:cubicBezTo>
                      <a:cubicBezTo>
                        <a:pt x="86756" y="80271"/>
                        <a:pt x="86825" y="80133"/>
                        <a:pt x="86963" y="80063"/>
                      </a:cubicBezTo>
                      <a:cubicBezTo>
                        <a:pt x="87377" y="79580"/>
                        <a:pt x="87791" y="79028"/>
                        <a:pt x="88205" y="78476"/>
                      </a:cubicBezTo>
                      <a:cubicBezTo>
                        <a:pt x="88274" y="78338"/>
                        <a:pt x="88343" y="78269"/>
                        <a:pt x="88482" y="78130"/>
                      </a:cubicBezTo>
                      <a:cubicBezTo>
                        <a:pt x="88896" y="77578"/>
                        <a:pt x="89241" y="77095"/>
                        <a:pt x="89586" y="76543"/>
                      </a:cubicBezTo>
                      <a:cubicBezTo>
                        <a:pt x="89655" y="76405"/>
                        <a:pt x="89793" y="76267"/>
                        <a:pt x="89862" y="76128"/>
                      </a:cubicBezTo>
                      <a:cubicBezTo>
                        <a:pt x="90138" y="75714"/>
                        <a:pt x="90415" y="75231"/>
                        <a:pt x="90691" y="74817"/>
                      </a:cubicBezTo>
                      <a:cubicBezTo>
                        <a:pt x="90829" y="74541"/>
                        <a:pt x="91036" y="74264"/>
                        <a:pt x="91174" y="73988"/>
                      </a:cubicBezTo>
                      <a:cubicBezTo>
                        <a:pt x="91381" y="73643"/>
                        <a:pt x="91588" y="73298"/>
                        <a:pt x="91795" y="72884"/>
                      </a:cubicBezTo>
                      <a:cubicBezTo>
                        <a:pt x="92002" y="72539"/>
                        <a:pt x="92209" y="72124"/>
                        <a:pt x="92417" y="71779"/>
                      </a:cubicBezTo>
                      <a:cubicBezTo>
                        <a:pt x="92624" y="71434"/>
                        <a:pt x="92762" y="71089"/>
                        <a:pt x="92969" y="70744"/>
                      </a:cubicBezTo>
                      <a:cubicBezTo>
                        <a:pt x="93176" y="70329"/>
                        <a:pt x="93314" y="69984"/>
                        <a:pt x="93521" y="69570"/>
                      </a:cubicBezTo>
                      <a:cubicBezTo>
                        <a:pt x="93659" y="69363"/>
                        <a:pt x="93728" y="69087"/>
                        <a:pt x="93866" y="68880"/>
                      </a:cubicBezTo>
                      <a:cubicBezTo>
                        <a:pt x="94142" y="68258"/>
                        <a:pt x="94419" y="67568"/>
                        <a:pt x="94695" y="66947"/>
                      </a:cubicBezTo>
                      <a:cubicBezTo>
                        <a:pt x="94764" y="66671"/>
                        <a:pt x="94902" y="66463"/>
                        <a:pt x="94971" y="66187"/>
                      </a:cubicBezTo>
                      <a:cubicBezTo>
                        <a:pt x="95109" y="65773"/>
                        <a:pt x="95247" y="65428"/>
                        <a:pt x="95385" y="65014"/>
                      </a:cubicBezTo>
                      <a:cubicBezTo>
                        <a:pt x="95454" y="64807"/>
                        <a:pt x="95523" y="64599"/>
                        <a:pt x="95592" y="64323"/>
                      </a:cubicBezTo>
                      <a:cubicBezTo>
                        <a:pt x="95730" y="63909"/>
                        <a:pt x="95868" y="63426"/>
                        <a:pt x="96006" y="63012"/>
                      </a:cubicBezTo>
                      <a:cubicBezTo>
                        <a:pt x="96145" y="62666"/>
                        <a:pt x="96214" y="62321"/>
                        <a:pt x="96283" y="61976"/>
                      </a:cubicBezTo>
                      <a:cubicBezTo>
                        <a:pt x="96421" y="61562"/>
                        <a:pt x="96490" y="61079"/>
                        <a:pt x="96628" y="60595"/>
                      </a:cubicBezTo>
                      <a:cubicBezTo>
                        <a:pt x="96697" y="60181"/>
                        <a:pt x="96835" y="59767"/>
                        <a:pt x="96904" y="59353"/>
                      </a:cubicBezTo>
                      <a:cubicBezTo>
                        <a:pt x="96973" y="59077"/>
                        <a:pt x="97042" y="58731"/>
                        <a:pt x="97111" y="58455"/>
                      </a:cubicBezTo>
                      <a:cubicBezTo>
                        <a:pt x="97180" y="57972"/>
                        <a:pt x="97318" y="57489"/>
                        <a:pt x="97387" y="56936"/>
                      </a:cubicBezTo>
                      <a:cubicBezTo>
                        <a:pt x="97456" y="56660"/>
                        <a:pt x="97456" y="56384"/>
                        <a:pt x="97525" y="56108"/>
                      </a:cubicBezTo>
                      <a:cubicBezTo>
                        <a:pt x="97594" y="55487"/>
                        <a:pt x="97663" y="54934"/>
                        <a:pt x="97732" y="54313"/>
                      </a:cubicBezTo>
                      <a:cubicBezTo>
                        <a:pt x="97732" y="54175"/>
                        <a:pt x="97732" y="53968"/>
                        <a:pt x="97801" y="53830"/>
                      </a:cubicBezTo>
                      <a:cubicBezTo>
                        <a:pt x="97870" y="53070"/>
                        <a:pt x="97939" y="52311"/>
                        <a:pt x="98009" y="51552"/>
                      </a:cubicBezTo>
                      <a:cubicBezTo>
                        <a:pt x="98009" y="51552"/>
                        <a:pt x="98009" y="51552"/>
                        <a:pt x="98009" y="51552"/>
                      </a:cubicBezTo>
                      <a:cubicBezTo>
                        <a:pt x="98078" y="50723"/>
                        <a:pt x="98078" y="49895"/>
                        <a:pt x="98078" y="49066"/>
                      </a:cubicBezTo>
                      <a:cubicBezTo>
                        <a:pt x="98078" y="47479"/>
                        <a:pt x="98009" y="45822"/>
                        <a:pt x="97870" y="44234"/>
                      </a:cubicBezTo>
                      <a:cubicBezTo>
                        <a:pt x="97870" y="44165"/>
                        <a:pt x="97870" y="44027"/>
                        <a:pt x="97870" y="43958"/>
                      </a:cubicBezTo>
                      <a:cubicBezTo>
                        <a:pt x="97801" y="43267"/>
                        <a:pt x="97732" y="42577"/>
                        <a:pt x="97594" y="41887"/>
                      </a:cubicBezTo>
                      <a:cubicBezTo>
                        <a:pt x="97594" y="41680"/>
                        <a:pt x="97525" y="41542"/>
                        <a:pt x="97525" y="41334"/>
                      </a:cubicBezTo>
                      <a:cubicBezTo>
                        <a:pt x="97456" y="40782"/>
                        <a:pt x="97318" y="40230"/>
                        <a:pt x="97249" y="39678"/>
                      </a:cubicBezTo>
                      <a:cubicBezTo>
                        <a:pt x="97180" y="39332"/>
                        <a:pt x="97111" y="38918"/>
                        <a:pt x="97042" y="38573"/>
                      </a:cubicBezTo>
                      <a:cubicBezTo>
                        <a:pt x="96973" y="38159"/>
                        <a:pt x="96835" y="37814"/>
                        <a:pt x="96766" y="37399"/>
                      </a:cubicBezTo>
                      <a:cubicBezTo>
                        <a:pt x="96697" y="36985"/>
                        <a:pt x="96559" y="36640"/>
                        <a:pt x="96490" y="36226"/>
                      </a:cubicBezTo>
                      <a:cubicBezTo>
                        <a:pt x="96421" y="35881"/>
                        <a:pt x="96283" y="35535"/>
                        <a:pt x="96214" y="35259"/>
                      </a:cubicBezTo>
                      <a:cubicBezTo>
                        <a:pt x="96076" y="34707"/>
                        <a:pt x="95868" y="34224"/>
                        <a:pt x="95730" y="33671"/>
                      </a:cubicBezTo>
                      <a:cubicBezTo>
                        <a:pt x="95661" y="33464"/>
                        <a:pt x="95592" y="33257"/>
                        <a:pt x="95523" y="33050"/>
                      </a:cubicBezTo>
                      <a:cubicBezTo>
                        <a:pt x="95385" y="32636"/>
                        <a:pt x="95247" y="32222"/>
                        <a:pt x="95109" y="31807"/>
                      </a:cubicBezTo>
                      <a:cubicBezTo>
                        <a:pt x="95040" y="31669"/>
                        <a:pt x="95040" y="31531"/>
                        <a:pt x="94971" y="31393"/>
                      </a:cubicBezTo>
                      <a:cubicBezTo>
                        <a:pt x="94902" y="31255"/>
                        <a:pt x="94902" y="31117"/>
                        <a:pt x="94833" y="30979"/>
                      </a:cubicBezTo>
                      <a:cubicBezTo>
                        <a:pt x="94833" y="30910"/>
                        <a:pt x="94764" y="30841"/>
                        <a:pt x="94764" y="30772"/>
                      </a:cubicBezTo>
                      <a:cubicBezTo>
                        <a:pt x="94557" y="30289"/>
                        <a:pt x="94419" y="29874"/>
                        <a:pt x="94212" y="29460"/>
                      </a:cubicBezTo>
                      <a:cubicBezTo>
                        <a:pt x="94004" y="28977"/>
                        <a:pt x="93728" y="28425"/>
                        <a:pt x="93521" y="27941"/>
                      </a:cubicBezTo>
                      <a:cubicBezTo>
                        <a:pt x="93452" y="27734"/>
                        <a:pt x="93314" y="27596"/>
                        <a:pt x="93245" y="27389"/>
                      </a:cubicBezTo>
                      <a:cubicBezTo>
                        <a:pt x="93038" y="26906"/>
                        <a:pt x="92762" y="26492"/>
                        <a:pt x="92555" y="26008"/>
                      </a:cubicBezTo>
                      <a:cubicBezTo>
                        <a:pt x="92417" y="25801"/>
                        <a:pt x="92279" y="25525"/>
                        <a:pt x="92140" y="25318"/>
                      </a:cubicBezTo>
                      <a:cubicBezTo>
                        <a:pt x="91864" y="24835"/>
                        <a:pt x="91588" y="24352"/>
                        <a:pt x="91312" y="23868"/>
                      </a:cubicBezTo>
                      <a:cubicBezTo>
                        <a:pt x="91243" y="23730"/>
                        <a:pt x="91174" y="23592"/>
                        <a:pt x="91105" y="23523"/>
                      </a:cubicBezTo>
                      <a:cubicBezTo>
                        <a:pt x="90691" y="22902"/>
                        <a:pt x="90346" y="22281"/>
                        <a:pt x="89931" y="21659"/>
                      </a:cubicBezTo>
                      <a:cubicBezTo>
                        <a:pt x="89931" y="21659"/>
                        <a:pt x="89862" y="21590"/>
                        <a:pt x="89862" y="21590"/>
                      </a:cubicBezTo>
                      <a:cubicBezTo>
                        <a:pt x="89448" y="21038"/>
                        <a:pt x="89034" y="20417"/>
                        <a:pt x="88620" y="19864"/>
                      </a:cubicBezTo>
                      <a:cubicBezTo>
                        <a:pt x="88551" y="19795"/>
                        <a:pt x="88482" y="19726"/>
                        <a:pt x="88413" y="19588"/>
                      </a:cubicBezTo>
                      <a:cubicBezTo>
                        <a:pt x="86065" y="16481"/>
                        <a:pt x="83442" y="13720"/>
                        <a:pt x="80404" y="11235"/>
                      </a:cubicBezTo>
                      <a:cubicBezTo>
                        <a:pt x="80404" y="11235"/>
                        <a:pt x="80404" y="11235"/>
                        <a:pt x="80335" y="11166"/>
                      </a:cubicBezTo>
                      <a:cubicBezTo>
                        <a:pt x="79714" y="10682"/>
                        <a:pt x="79162" y="10199"/>
                        <a:pt x="78540" y="9785"/>
                      </a:cubicBezTo>
                      <a:cubicBezTo>
                        <a:pt x="78540" y="9785"/>
                        <a:pt x="78471" y="9785"/>
                        <a:pt x="78471" y="9716"/>
                      </a:cubicBezTo>
                      <a:cubicBezTo>
                        <a:pt x="77919" y="9302"/>
                        <a:pt x="77298" y="8888"/>
                        <a:pt x="76745" y="8473"/>
                      </a:cubicBezTo>
                      <a:cubicBezTo>
                        <a:pt x="76676" y="8404"/>
                        <a:pt x="76538" y="8335"/>
                        <a:pt x="76469" y="8266"/>
                      </a:cubicBezTo>
                      <a:cubicBezTo>
                        <a:pt x="75986" y="7921"/>
                        <a:pt x="75434" y="7576"/>
                        <a:pt x="74950" y="7300"/>
                      </a:cubicBezTo>
                      <a:cubicBezTo>
                        <a:pt x="74743" y="7162"/>
                        <a:pt x="74605" y="7093"/>
                        <a:pt x="74398" y="6955"/>
                      </a:cubicBezTo>
                      <a:cubicBezTo>
                        <a:pt x="73915" y="6678"/>
                        <a:pt x="73432" y="6402"/>
                        <a:pt x="72948" y="6126"/>
                      </a:cubicBezTo>
                      <a:cubicBezTo>
                        <a:pt x="72741" y="5988"/>
                        <a:pt x="72534" y="5850"/>
                        <a:pt x="72258" y="5781"/>
                      </a:cubicBezTo>
                      <a:cubicBezTo>
                        <a:pt x="71844" y="5574"/>
                        <a:pt x="71361" y="5298"/>
                        <a:pt x="70877" y="5091"/>
                      </a:cubicBezTo>
                      <a:cubicBezTo>
                        <a:pt x="70670" y="4953"/>
                        <a:pt x="70463" y="4883"/>
                        <a:pt x="70256" y="4745"/>
                      </a:cubicBezTo>
                      <a:cubicBezTo>
                        <a:pt x="69773" y="4538"/>
                        <a:pt x="69221" y="4262"/>
                        <a:pt x="68737" y="4055"/>
                      </a:cubicBezTo>
                      <a:cubicBezTo>
                        <a:pt x="68461" y="3917"/>
                        <a:pt x="68254" y="3848"/>
                        <a:pt x="67978" y="3710"/>
                      </a:cubicBezTo>
                      <a:cubicBezTo>
                        <a:pt x="67495" y="3503"/>
                        <a:pt x="66942" y="3296"/>
                        <a:pt x="66459" y="3089"/>
                      </a:cubicBezTo>
                      <a:cubicBezTo>
                        <a:pt x="66114" y="2950"/>
                        <a:pt x="65769" y="2812"/>
                        <a:pt x="65424" y="2743"/>
                      </a:cubicBezTo>
                      <a:cubicBezTo>
                        <a:pt x="65078" y="2605"/>
                        <a:pt x="64733" y="2536"/>
                        <a:pt x="64457" y="2398"/>
                      </a:cubicBezTo>
                      <a:cubicBezTo>
                        <a:pt x="64112" y="2260"/>
                        <a:pt x="63836" y="2191"/>
                        <a:pt x="63491" y="2122"/>
                      </a:cubicBezTo>
                      <a:cubicBezTo>
                        <a:pt x="63007" y="1984"/>
                        <a:pt x="62524" y="1846"/>
                        <a:pt x="62041" y="1708"/>
                      </a:cubicBezTo>
                      <a:cubicBezTo>
                        <a:pt x="61765" y="1639"/>
                        <a:pt x="61420" y="1570"/>
                        <a:pt x="61143" y="1501"/>
                      </a:cubicBezTo>
                      <a:cubicBezTo>
                        <a:pt x="60522" y="1363"/>
                        <a:pt x="59901" y="1225"/>
                        <a:pt x="59279" y="1087"/>
                      </a:cubicBezTo>
                      <a:cubicBezTo>
                        <a:pt x="59141" y="1087"/>
                        <a:pt x="59072" y="1017"/>
                        <a:pt x="58934" y="1017"/>
                      </a:cubicBezTo>
                      <a:cubicBezTo>
                        <a:pt x="58313" y="879"/>
                        <a:pt x="57692" y="810"/>
                        <a:pt x="57001" y="672"/>
                      </a:cubicBezTo>
                      <a:cubicBezTo>
                        <a:pt x="56863" y="672"/>
                        <a:pt x="56725" y="603"/>
                        <a:pt x="56587" y="603"/>
                      </a:cubicBezTo>
                      <a:cubicBezTo>
                        <a:pt x="55828" y="465"/>
                        <a:pt x="55068" y="396"/>
                        <a:pt x="54378" y="327"/>
                      </a:cubicBezTo>
                      <a:cubicBezTo>
                        <a:pt x="54378" y="327"/>
                        <a:pt x="54378" y="327"/>
                        <a:pt x="54378" y="327"/>
                      </a:cubicBezTo>
                      <a:cubicBezTo>
                        <a:pt x="52721" y="189"/>
                        <a:pt x="51064" y="51"/>
                        <a:pt x="49407" y="51"/>
                      </a:cubicBezTo>
                      <a:cubicBezTo>
                        <a:pt x="48924" y="120"/>
                        <a:pt x="48786" y="120"/>
                        <a:pt x="48717" y="120"/>
                      </a:cubicBezTo>
                      <a:lnTo>
                        <a:pt x="48717" y="120"/>
                      </a:lnTo>
                      <a:close/>
                    </a:path>
                  </a:pathLst>
                </a:custGeom>
                <a:solidFill>
                  <a:srgbClr val="DEE8FE"/>
                </a:solidFill>
                <a:ln w="6856"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A3B769E-123B-E3C4-F183-229032BDCB99}"/>
                    </a:ext>
                  </a:extLst>
                </p:cNvPr>
                <p:cNvSpPr/>
                <p:nvPr/>
              </p:nvSpPr>
              <p:spPr>
                <a:xfrm>
                  <a:off x="7388280" y="3078741"/>
                  <a:ext cx="97892" cy="64272"/>
                </a:xfrm>
                <a:custGeom>
                  <a:avLst/>
                  <a:gdLst>
                    <a:gd name="connsiteX0" fmla="*/ 95592 w 97892"/>
                    <a:gd name="connsiteY0" fmla="*/ 54 h 64272"/>
                    <a:gd name="connsiteX1" fmla="*/ 49131 w 97892"/>
                    <a:gd name="connsiteY1" fmla="*/ 33605 h 64272"/>
                    <a:gd name="connsiteX2" fmla="*/ 2670 w 97892"/>
                    <a:gd name="connsiteY2" fmla="*/ 54 h 64272"/>
                    <a:gd name="connsiteX3" fmla="*/ 185 w 97892"/>
                    <a:gd name="connsiteY3" fmla="*/ 15449 h 64272"/>
                    <a:gd name="connsiteX4" fmla="*/ 49131 w 97892"/>
                    <a:gd name="connsiteY4" fmla="*/ 64326 h 64272"/>
                    <a:gd name="connsiteX5" fmla="*/ 98077 w 97892"/>
                    <a:gd name="connsiteY5" fmla="*/ 15449 h 64272"/>
                    <a:gd name="connsiteX6" fmla="*/ 95592 w 97892"/>
                    <a:gd name="connsiteY6" fmla="*/ 54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92" h="64272">
                      <a:moveTo>
                        <a:pt x="95592" y="54"/>
                      </a:moveTo>
                      <a:cubicBezTo>
                        <a:pt x="88965" y="20074"/>
                        <a:pt x="70256" y="33605"/>
                        <a:pt x="49131" y="33605"/>
                      </a:cubicBezTo>
                      <a:cubicBezTo>
                        <a:pt x="28075" y="33605"/>
                        <a:pt x="9367" y="20074"/>
                        <a:pt x="2670" y="54"/>
                      </a:cubicBezTo>
                      <a:cubicBezTo>
                        <a:pt x="1013" y="5024"/>
                        <a:pt x="185" y="10202"/>
                        <a:pt x="185" y="15449"/>
                      </a:cubicBezTo>
                      <a:cubicBezTo>
                        <a:pt x="185" y="42442"/>
                        <a:pt x="22069" y="64326"/>
                        <a:pt x="49131" y="64326"/>
                      </a:cubicBezTo>
                      <a:cubicBezTo>
                        <a:pt x="76124" y="64326"/>
                        <a:pt x="98009" y="42442"/>
                        <a:pt x="98077" y="15449"/>
                      </a:cubicBezTo>
                      <a:cubicBezTo>
                        <a:pt x="98077" y="10202"/>
                        <a:pt x="97249" y="5024"/>
                        <a:pt x="95592" y="54"/>
                      </a:cubicBezTo>
                      <a:close/>
                    </a:path>
                  </a:pathLst>
                </a:custGeom>
                <a:solidFill>
                  <a:srgbClr val="C9D9FD"/>
                </a:solidFill>
                <a:ln w="6856" cap="flat">
                  <a:noFill/>
                  <a:prstDash val="solid"/>
                  <a:miter/>
                </a:ln>
              </p:spPr>
              <p:txBody>
                <a:bodyPr rtlCol="0" anchor="ctr"/>
                <a:lstStyle/>
                <a:p>
                  <a:endParaRPr lang="en-US"/>
                </a:p>
              </p:txBody>
            </p:sp>
          </p:grpSp>
          <p:grpSp>
            <p:nvGrpSpPr>
              <p:cNvPr id="56" name="Graphic 2">
                <a:extLst>
                  <a:ext uri="{FF2B5EF4-FFF2-40B4-BE49-F238E27FC236}">
                    <a16:creationId xmlns:a16="http://schemas.microsoft.com/office/drawing/2014/main" id="{B4BBEC44-5FCE-9AEF-D667-78A431C9B947}"/>
                  </a:ext>
                </a:extLst>
              </p:cNvPr>
              <p:cNvGrpSpPr/>
              <p:nvPr/>
            </p:nvGrpSpPr>
            <p:grpSpPr>
              <a:xfrm>
                <a:off x="6373315" y="2960138"/>
                <a:ext cx="97892" cy="97892"/>
                <a:chOff x="6373315" y="2960138"/>
                <a:chExt cx="97892" cy="97892"/>
              </a:xfrm>
            </p:grpSpPr>
            <p:sp>
              <p:nvSpPr>
                <p:cNvPr id="60" name="Freeform: Shape 59">
                  <a:extLst>
                    <a:ext uri="{FF2B5EF4-FFF2-40B4-BE49-F238E27FC236}">
                      <a16:creationId xmlns:a16="http://schemas.microsoft.com/office/drawing/2014/main" id="{EBC65DBB-AFEB-D8DB-F79C-64FBA115E702}"/>
                    </a:ext>
                  </a:extLst>
                </p:cNvPr>
                <p:cNvSpPr/>
                <p:nvPr/>
              </p:nvSpPr>
              <p:spPr>
                <a:xfrm>
                  <a:off x="6373315" y="2960138"/>
                  <a:ext cx="97892" cy="97892"/>
                </a:xfrm>
                <a:custGeom>
                  <a:avLst/>
                  <a:gdLst>
                    <a:gd name="connsiteX0" fmla="*/ 97924 w 97892"/>
                    <a:gd name="connsiteY0" fmla="*/ 48984 h 97892"/>
                    <a:gd name="connsiteX1" fmla="*/ 48977 w 97892"/>
                    <a:gd name="connsiteY1" fmla="*/ 97931 h 97892"/>
                    <a:gd name="connsiteX2" fmla="*/ 48977 w 97892"/>
                    <a:gd name="connsiteY2" fmla="*/ 97931 h 97892"/>
                    <a:gd name="connsiteX3" fmla="*/ 31 w 97892"/>
                    <a:gd name="connsiteY3" fmla="*/ 48984 h 97892"/>
                    <a:gd name="connsiteX4" fmla="*/ 31 w 97892"/>
                    <a:gd name="connsiteY4" fmla="*/ 48984 h 97892"/>
                    <a:gd name="connsiteX5" fmla="*/ 48977 w 97892"/>
                    <a:gd name="connsiteY5" fmla="*/ 38 h 97892"/>
                    <a:gd name="connsiteX6" fmla="*/ 48977 w 97892"/>
                    <a:gd name="connsiteY6" fmla="*/ 38 h 97892"/>
                    <a:gd name="connsiteX7" fmla="*/ 97924 w 97892"/>
                    <a:gd name="connsiteY7" fmla="*/ 48984 h 97892"/>
                    <a:gd name="connsiteX8" fmla="*/ 97924 w 97892"/>
                    <a:gd name="connsiteY8" fmla="*/ 48984 h 9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92" h="97892">
                      <a:moveTo>
                        <a:pt x="97924" y="48984"/>
                      </a:moveTo>
                      <a:cubicBezTo>
                        <a:pt x="97924" y="75977"/>
                        <a:pt x="76039" y="97931"/>
                        <a:pt x="48977" y="97931"/>
                      </a:cubicBezTo>
                      <a:lnTo>
                        <a:pt x="48977" y="97931"/>
                      </a:lnTo>
                      <a:cubicBezTo>
                        <a:pt x="21984" y="97931"/>
                        <a:pt x="31" y="76046"/>
                        <a:pt x="31" y="48984"/>
                      </a:cubicBezTo>
                      <a:lnTo>
                        <a:pt x="31" y="48984"/>
                      </a:lnTo>
                      <a:cubicBezTo>
                        <a:pt x="31" y="21991"/>
                        <a:pt x="21915" y="38"/>
                        <a:pt x="48977" y="38"/>
                      </a:cubicBezTo>
                      <a:lnTo>
                        <a:pt x="48977" y="38"/>
                      </a:lnTo>
                      <a:cubicBezTo>
                        <a:pt x="76039" y="38"/>
                        <a:pt x="97924" y="21922"/>
                        <a:pt x="97924" y="48984"/>
                      </a:cubicBezTo>
                      <a:lnTo>
                        <a:pt x="97924" y="48984"/>
                      </a:lnTo>
                      <a:close/>
                    </a:path>
                  </a:pathLst>
                </a:custGeom>
                <a:solidFill>
                  <a:srgbClr val="DEE8FE"/>
                </a:solidFill>
                <a:ln w="6856"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49B98590-2392-CDDF-E457-CFA5FF194B24}"/>
                    </a:ext>
                  </a:extLst>
                </p:cNvPr>
                <p:cNvSpPr/>
                <p:nvPr/>
              </p:nvSpPr>
              <p:spPr>
                <a:xfrm>
                  <a:off x="6455356" y="2995898"/>
                  <a:ext cx="15438" cy="7179"/>
                </a:xfrm>
                <a:custGeom>
                  <a:avLst/>
                  <a:gdLst>
                    <a:gd name="connsiteX0" fmla="*/ 14094 w 15438"/>
                    <a:gd name="connsiteY0" fmla="*/ 37 h 7179"/>
                    <a:gd name="connsiteX1" fmla="*/ 2289 w 15438"/>
                    <a:gd name="connsiteY1" fmla="*/ 313 h 7179"/>
                    <a:gd name="connsiteX2" fmla="*/ 2289 w 15438"/>
                    <a:gd name="connsiteY2" fmla="*/ 7216 h 7179"/>
                    <a:gd name="connsiteX3" fmla="*/ 15475 w 15438"/>
                    <a:gd name="connsiteY3" fmla="*/ 6940 h 7179"/>
                    <a:gd name="connsiteX4" fmla="*/ 14094 w 15438"/>
                    <a:gd name="connsiteY4" fmla="*/ 37 h 7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8" h="7179">
                      <a:moveTo>
                        <a:pt x="14094" y="37"/>
                      </a:moveTo>
                      <a:cubicBezTo>
                        <a:pt x="10090" y="106"/>
                        <a:pt x="6155" y="175"/>
                        <a:pt x="2289" y="313"/>
                      </a:cubicBezTo>
                      <a:cubicBezTo>
                        <a:pt x="-748" y="313"/>
                        <a:pt x="-679" y="7147"/>
                        <a:pt x="2289" y="7216"/>
                      </a:cubicBezTo>
                      <a:cubicBezTo>
                        <a:pt x="6639" y="7078"/>
                        <a:pt x="11057" y="7009"/>
                        <a:pt x="15475" y="6940"/>
                      </a:cubicBezTo>
                      <a:cubicBezTo>
                        <a:pt x="15199" y="4662"/>
                        <a:pt x="14716" y="2315"/>
                        <a:pt x="14094" y="37"/>
                      </a:cubicBezTo>
                      <a:close/>
                    </a:path>
                  </a:pathLst>
                </a:custGeom>
                <a:solidFill>
                  <a:srgbClr val="FFFFFF"/>
                </a:solidFill>
                <a:ln w="6856"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203465E-8BD1-B79A-C2D5-C398268E12C5}"/>
                    </a:ext>
                  </a:extLst>
                </p:cNvPr>
                <p:cNvSpPr/>
                <p:nvPr/>
              </p:nvSpPr>
              <p:spPr>
                <a:xfrm>
                  <a:off x="6373315" y="2993689"/>
                  <a:ext cx="97892" cy="64272"/>
                </a:xfrm>
                <a:custGeom>
                  <a:avLst/>
                  <a:gdLst>
                    <a:gd name="connsiteX0" fmla="*/ 95438 w 97892"/>
                    <a:gd name="connsiteY0" fmla="*/ 41 h 64272"/>
                    <a:gd name="connsiteX1" fmla="*/ 48977 w 97892"/>
                    <a:gd name="connsiteY1" fmla="*/ 33592 h 64272"/>
                    <a:gd name="connsiteX2" fmla="*/ 2516 w 97892"/>
                    <a:gd name="connsiteY2" fmla="*/ 41 h 64272"/>
                    <a:gd name="connsiteX3" fmla="*/ 31 w 97892"/>
                    <a:gd name="connsiteY3" fmla="*/ 15436 h 64272"/>
                    <a:gd name="connsiteX4" fmla="*/ 48977 w 97892"/>
                    <a:gd name="connsiteY4" fmla="*/ 64313 h 64272"/>
                    <a:gd name="connsiteX5" fmla="*/ 97924 w 97892"/>
                    <a:gd name="connsiteY5" fmla="*/ 15436 h 64272"/>
                    <a:gd name="connsiteX6" fmla="*/ 95438 w 97892"/>
                    <a:gd name="connsiteY6" fmla="*/ 41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92" h="64272">
                      <a:moveTo>
                        <a:pt x="95438" y="41"/>
                      </a:moveTo>
                      <a:cubicBezTo>
                        <a:pt x="88811" y="20061"/>
                        <a:pt x="70102" y="33592"/>
                        <a:pt x="48977" y="33592"/>
                      </a:cubicBezTo>
                      <a:cubicBezTo>
                        <a:pt x="27921" y="33592"/>
                        <a:pt x="9212" y="20061"/>
                        <a:pt x="2516" y="41"/>
                      </a:cubicBezTo>
                      <a:cubicBezTo>
                        <a:pt x="859" y="5011"/>
                        <a:pt x="31" y="10189"/>
                        <a:pt x="31" y="15436"/>
                      </a:cubicBezTo>
                      <a:cubicBezTo>
                        <a:pt x="31" y="42429"/>
                        <a:pt x="21915" y="64313"/>
                        <a:pt x="48977" y="64313"/>
                      </a:cubicBezTo>
                      <a:cubicBezTo>
                        <a:pt x="75970" y="64313"/>
                        <a:pt x="97854" y="42429"/>
                        <a:pt x="97924" y="15436"/>
                      </a:cubicBezTo>
                      <a:cubicBezTo>
                        <a:pt x="97924" y="10189"/>
                        <a:pt x="97095" y="5011"/>
                        <a:pt x="95438" y="41"/>
                      </a:cubicBezTo>
                      <a:close/>
                    </a:path>
                  </a:pathLst>
                </a:custGeom>
                <a:solidFill>
                  <a:srgbClr val="C9D9FD"/>
                </a:solidFill>
                <a:ln w="6856" cap="flat">
                  <a:noFill/>
                  <a:prstDash val="solid"/>
                  <a:miter/>
                </a:ln>
              </p:spPr>
              <p:txBody>
                <a:bodyPr rtlCol="0" anchor="ctr"/>
                <a:lstStyle/>
                <a:p>
                  <a:endParaRPr lang="en-US"/>
                </a:p>
              </p:txBody>
            </p:sp>
          </p:grpSp>
          <p:grpSp>
            <p:nvGrpSpPr>
              <p:cNvPr id="57" name="Graphic 2">
                <a:extLst>
                  <a:ext uri="{FF2B5EF4-FFF2-40B4-BE49-F238E27FC236}">
                    <a16:creationId xmlns:a16="http://schemas.microsoft.com/office/drawing/2014/main" id="{A672A1DD-75FD-1439-7084-EFC371209582}"/>
                  </a:ext>
                </a:extLst>
              </p:cNvPr>
              <p:cNvGrpSpPr/>
              <p:nvPr/>
            </p:nvGrpSpPr>
            <p:grpSpPr>
              <a:xfrm>
                <a:off x="6977793" y="3906481"/>
                <a:ext cx="97961" cy="97961"/>
                <a:chOff x="6977793" y="3906481"/>
                <a:chExt cx="97961" cy="97961"/>
              </a:xfrm>
            </p:grpSpPr>
            <p:sp>
              <p:nvSpPr>
                <p:cNvPr id="58" name="Freeform: Shape 57">
                  <a:extLst>
                    <a:ext uri="{FF2B5EF4-FFF2-40B4-BE49-F238E27FC236}">
                      <a16:creationId xmlns:a16="http://schemas.microsoft.com/office/drawing/2014/main" id="{41045E1D-2C56-5E9E-4293-93E690AAE43C}"/>
                    </a:ext>
                  </a:extLst>
                </p:cNvPr>
                <p:cNvSpPr/>
                <p:nvPr/>
              </p:nvSpPr>
              <p:spPr>
                <a:xfrm>
                  <a:off x="6977862" y="3906481"/>
                  <a:ext cx="97892" cy="97961"/>
                </a:xfrm>
                <a:custGeom>
                  <a:avLst/>
                  <a:gdLst>
                    <a:gd name="connsiteX0" fmla="*/ 48931 w 97892"/>
                    <a:gd name="connsiteY0" fmla="*/ 320 h 97961"/>
                    <a:gd name="connsiteX1" fmla="*/ 122 w 97892"/>
                    <a:gd name="connsiteY1" fmla="*/ 49266 h 97961"/>
                    <a:gd name="connsiteX2" fmla="*/ 20419 w 97892"/>
                    <a:gd name="connsiteY2" fmla="*/ 88962 h 97961"/>
                    <a:gd name="connsiteX3" fmla="*/ 20488 w 97892"/>
                    <a:gd name="connsiteY3" fmla="*/ 89031 h 97961"/>
                    <a:gd name="connsiteX4" fmla="*/ 31051 w 97892"/>
                    <a:gd name="connsiteY4" fmla="*/ 94761 h 97961"/>
                    <a:gd name="connsiteX5" fmla="*/ 31051 w 97892"/>
                    <a:gd name="connsiteY5" fmla="*/ 94761 h 97961"/>
                    <a:gd name="connsiteX6" fmla="*/ 33881 w 97892"/>
                    <a:gd name="connsiteY6" fmla="*/ 95796 h 97961"/>
                    <a:gd name="connsiteX7" fmla="*/ 33881 w 97892"/>
                    <a:gd name="connsiteY7" fmla="*/ 95796 h 97961"/>
                    <a:gd name="connsiteX8" fmla="*/ 39749 w 97892"/>
                    <a:gd name="connsiteY8" fmla="*/ 97315 h 97961"/>
                    <a:gd name="connsiteX9" fmla="*/ 39818 w 97892"/>
                    <a:gd name="connsiteY9" fmla="*/ 97315 h 97961"/>
                    <a:gd name="connsiteX10" fmla="*/ 42718 w 97892"/>
                    <a:gd name="connsiteY10" fmla="*/ 97798 h 97961"/>
                    <a:gd name="connsiteX11" fmla="*/ 42856 w 97892"/>
                    <a:gd name="connsiteY11" fmla="*/ 97798 h 97961"/>
                    <a:gd name="connsiteX12" fmla="*/ 45824 w 97892"/>
                    <a:gd name="connsiteY12" fmla="*/ 98075 h 97961"/>
                    <a:gd name="connsiteX13" fmla="*/ 46031 w 97892"/>
                    <a:gd name="connsiteY13" fmla="*/ 98075 h 97961"/>
                    <a:gd name="connsiteX14" fmla="*/ 49000 w 97892"/>
                    <a:gd name="connsiteY14" fmla="*/ 98144 h 97961"/>
                    <a:gd name="connsiteX15" fmla="*/ 49000 w 97892"/>
                    <a:gd name="connsiteY15" fmla="*/ 98144 h 97961"/>
                    <a:gd name="connsiteX16" fmla="*/ 51278 w 97892"/>
                    <a:gd name="connsiteY16" fmla="*/ 98075 h 97961"/>
                    <a:gd name="connsiteX17" fmla="*/ 51554 w 97892"/>
                    <a:gd name="connsiteY17" fmla="*/ 98075 h 97961"/>
                    <a:gd name="connsiteX18" fmla="*/ 53901 w 97892"/>
                    <a:gd name="connsiteY18" fmla="*/ 97867 h 97961"/>
                    <a:gd name="connsiteX19" fmla="*/ 53901 w 97892"/>
                    <a:gd name="connsiteY19" fmla="*/ 97867 h 97961"/>
                    <a:gd name="connsiteX20" fmla="*/ 55972 w 97892"/>
                    <a:gd name="connsiteY20" fmla="*/ 97591 h 97961"/>
                    <a:gd name="connsiteX21" fmla="*/ 56663 w 97892"/>
                    <a:gd name="connsiteY21" fmla="*/ 97522 h 97961"/>
                    <a:gd name="connsiteX22" fmla="*/ 58251 w 97892"/>
                    <a:gd name="connsiteY22" fmla="*/ 97246 h 97961"/>
                    <a:gd name="connsiteX23" fmla="*/ 59493 w 97892"/>
                    <a:gd name="connsiteY23" fmla="*/ 96970 h 97961"/>
                    <a:gd name="connsiteX24" fmla="*/ 60598 w 97892"/>
                    <a:gd name="connsiteY24" fmla="*/ 96694 h 97961"/>
                    <a:gd name="connsiteX25" fmla="*/ 61841 w 97892"/>
                    <a:gd name="connsiteY25" fmla="*/ 96349 h 97961"/>
                    <a:gd name="connsiteX26" fmla="*/ 63014 w 97892"/>
                    <a:gd name="connsiteY26" fmla="*/ 96003 h 97961"/>
                    <a:gd name="connsiteX27" fmla="*/ 66949 w 97892"/>
                    <a:gd name="connsiteY27" fmla="*/ 94623 h 97961"/>
                    <a:gd name="connsiteX28" fmla="*/ 67087 w 97892"/>
                    <a:gd name="connsiteY28" fmla="*/ 94554 h 97961"/>
                    <a:gd name="connsiteX29" fmla="*/ 69296 w 97892"/>
                    <a:gd name="connsiteY29" fmla="*/ 93587 h 97961"/>
                    <a:gd name="connsiteX30" fmla="*/ 69434 w 97892"/>
                    <a:gd name="connsiteY30" fmla="*/ 93518 h 97961"/>
                    <a:gd name="connsiteX31" fmla="*/ 70746 w 97892"/>
                    <a:gd name="connsiteY31" fmla="*/ 92897 h 97961"/>
                    <a:gd name="connsiteX32" fmla="*/ 71644 w 97892"/>
                    <a:gd name="connsiteY32" fmla="*/ 92414 h 97961"/>
                    <a:gd name="connsiteX33" fmla="*/ 72679 w 97892"/>
                    <a:gd name="connsiteY33" fmla="*/ 91861 h 97961"/>
                    <a:gd name="connsiteX34" fmla="*/ 73922 w 97892"/>
                    <a:gd name="connsiteY34" fmla="*/ 91171 h 97961"/>
                    <a:gd name="connsiteX35" fmla="*/ 74405 w 97892"/>
                    <a:gd name="connsiteY35" fmla="*/ 90895 h 97961"/>
                    <a:gd name="connsiteX36" fmla="*/ 75924 w 97892"/>
                    <a:gd name="connsiteY36" fmla="*/ 89928 h 97961"/>
                    <a:gd name="connsiteX37" fmla="*/ 76476 w 97892"/>
                    <a:gd name="connsiteY37" fmla="*/ 89583 h 97961"/>
                    <a:gd name="connsiteX38" fmla="*/ 77995 w 97892"/>
                    <a:gd name="connsiteY38" fmla="*/ 88479 h 97961"/>
                    <a:gd name="connsiteX39" fmla="*/ 78271 w 97892"/>
                    <a:gd name="connsiteY39" fmla="*/ 88271 h 97961"/>
                    <a:gd name="connsiteX40" fmla="*/ 79997 w 97892"/>
                    <a:gd name="connsiteY40" fmla="*/ 86891 h 97961"/>
                    <a:gd name="connsiteX41" fmla="*/ 80135 w 97892"/>
                    <a:gd name="connsiteY41" fmla="*/ 86822 h 97961"/>
                    <a:gd name="connsiteX42" fmla="*/ 83518 w 97892"/>
                    <a:gd name="connsiteY42" fmla="*/ 83784 h 97961"/>
                    <a:gd name="connsiteX43" fmla="*/ 83587 w 97892"/>
                    <a:gd name="connsiteY43" fmla="*/ 83715 h 97961"/>
                    <a:gd name="connsiteX44" fmla="*/ 85175 w 97892"/>
                    <a:gd name="connsiteY44" fmla="*/ 82058 h 97961"/>
                    <a:gd name="connsiteX45" fmla="*/ 85244 w 97892"/>
                    <a:gd name="connsiteY45" fmla="*/ 81989 h 97961"/>
                    <a:gd name="connsiteX46" fmla="*/ 86762 w 97892"/>
                    <a:gd name="connsiteY46" fmla="*/ 80263 h 97961"/>
                    <a:gd name="connsiteX47" fmla="*/ 86831 w 97892"/>
                    <a:gd name="connsiteY47" fmla="*/ 80194 h 97961"/>
                    <a:gd name="connsiteX48" fmla="*/ 88143 w 97892"/>
                    <a:gd name="connsiteY48" fmla="*/ 78537 h 97961"/>
                    <a:gd name="connsiteX49" fmla="*/ 88350 w 97892"/>
                    <a:gd name="connsiteY49" fmla="*/ 78261 h 97961"/>
                    <a:gd name="connsiteX50" fmla="*/ 89524 w 97892"/>
                    <a:gd name="connsiteY50" fmla="*/ 76604 h 97961"/>
                    <a:gd name="connsiteX51" fmla="*/ 89800 w 97892"/>
                    <a:gd name="connsiteY51" fmla="*/ 76190 h 97961"/>
                    <a:gd name="connsiteX52" fmla="*/ 90628 w 97892"/>
                    <a:gd name="connsiteY52" fmla="*/ 74879 h 97961"/>
                    <a:gd name="connsiteX53" fmla="*/ 91112 w 97892"/>
                    <a:gd name="connsiteY53" fmla="*/ 74119 h 97961"/>
                    <a:gd name="connsiteX54" fmla="*/ 91871 w 97892"/>
                    <a:gd name="connsiteY54" fmla="*/ 72807 h 97961"/>
                    <a:gd name="connsiteX55" fmla="*/ 92285 w 97892"/>
                    <a:gd name="connsiteY55" fmla="*/ 72048 h 97961"/>
                    <a:gd name="connsiteX56" fmla="*/ 92976 w 97892"/>
                    <a:gd name="connsiteY56" fmla="*/ 70736 h 97961"/>
                    <a:gd name="connsiteX57" fmla="*/ 93528 w 97892"/>
                    <a:gd name="connsiteY57" fmla="*/ 69632 h 97961"/>
                    <a:gd name="connsiteX58" fmla="*/ 94011 w 97892"/>
                    <a:gd name="connsiteY58" fmla="*/ 68596 h 97961"/>
                    <a:gd name="connsiteX59" fmla="*/ 94633 w 97892"/>
                    <a:gd name="connsiteY59" fmla="*/ 67077 h 97961"/>
                    <a:gd name="connsiteX60" fmla="*/ 94702 w 97892"/>
                    <a:gd name="connsiteY60" fmla="*/ 66939 h 97961"/>
                    <a:gd name="connsiteX61" fmla="*/ 95254 w 97892"/>
                    <a:gd name="connsiteY61" fmla="*/ 65490 h 97961"/>
                    <a:gd name="connsiteX62" fmla="*/ 95392 w 97892"/>
                    <a:gd name="connsiteY62" fmla="*/ 65006 h 97961"/>
                    <a:gd name="connsiteX63" fmla="*/ 95461 w 97892"/>
                    <a:gd name="connsiteY63" fmla="*/ 64730 h 97961"/>
                    <a:gd name="connsiteX64" fmla="*/ 95530 w 97892"/>
                    <a:gd name="connsiteY64" fmla="*/ 64592 h 97961"/>
                    <a:gd name="connsiteX65" fmla="*/ 96013 w 97892"/>
                    <a:gd name="connsiteY65" fmla="*/ 63142 h 97961"/>
                    <a:gd name="connsiteX66" fmla="*/ 96289 w 97892"/>
                    <a:gd name="connsiteY66" fmla="*/ 62107 h 97961"/>
                    <a:gd name="connsiteX67" fmla="*/ 96635 w 97892"/>
                    <a:gd name="connsiteY67" fmla="*/ 60726 h 97961"/>
                    <a:gd name="connsiteX68" fmla="*/ 96911 w 97892"/>
                    <a:gd name="connsiteY68" fmla="*/ 59553 h 97961"/>
                    <a:gd name="connsiteX69" fmla="*/ 97118 w 97892"/>
                    <a:gd name="connsiteY69" fmla="*/ 58517 h 97961"/>
                    <a:gd name="connsiteX70" fmla="*/ 97394 w 97892"/>
                    <a:gd name="connsiteY70" fmla="*/ 56791 h 97961"/>
                    <a:gd name="connsiteX71" fmla="*/ 97463 w 97892"/>
                    <a:gd name="connsiteY71" fmla="*/ 56377 h 97961"/>
                    <a:gd name="connsiteX72" fmla="*/ 97739 w 97892"/>
                    <a:gd name="connsiteY72" fmla="*/ 54375 h 97961"/>
                    <a:gd name="connsiteX73" fmla="*/ 97808 w 97892"/>
                    <a:gd name="connsiteY73" fmla="*/ 53892 h 97961"/>
                    <a:gd name="connsiteX74" fmla="*/ 97946 w 97892"/>
                    <a:gd name="connsiteY74" fmla="*/ 51613 h 97961"/>
                    <a:gd name="connsiteX75" fmla="*/ 97946 w 97892"/>
                    <a:gd name="connsiteY75" fmla="*/ 51613 h 97961"/>
                    <a:gd name="connsiteX76" fmla="*/ 98015 w 97892"/>
                    <a:gd name="connsiteY76" fmla="*/ 49128 h 97961"/>
                    <a:gd name="connsiteX77" fmla="*/ 97808 w 97892"/>
                    <a:gd name="connsiteY77" fmla="*/ 44848 h 97961"/>
                    <a:gd name="connsiteX78" fmla="*/ 97808 w 97892"/>
                    <a:gd name="connsiteY78" fmla="*/ 44848 h 97961"/>
                    <a:gd name="connsiteX79" fmla="*/ 97256 w 97892"/>
                    <a:gd name="connsiteY79" fmla="*/ 40844 h 97961"/>
                    <a:gd name="connsiteX80" fmla="*/ 97187 w 97892"/>
                    <a:gd name="connsiteY80" fmla="*/ 40568 h 97961"/>
                    <a:gd name="connsiteX81" fmla="*/ 96358 w 97892"/>
                    <a:gd name="connsiteY81" fmla="*/ 36771 h 97961"/>
                    <a:gd name="connsiteX82" fmla="*/ 96289 w 97892"/>
                    <a:gd name="connsiteY82" fmla="*/ 36494 h 97961"/>
                    <a:gd name="connsiteX83" fmla="*/ 95116 w 97892"/>
                    <a:gd name="connsiteY83" fmla="*/ 32767 h 97961"/>
                    <a:gd name="connsiteX84" fmla="*/ 95047 w 97892"/>
                    <a:gd name="connsiteY84" fmla="*/ 32629 h 97961"/>
                    <a:gd name="connsiteX85" fmla="*/ 93597 w 97892"/>
                    <a:gd name="connsiteY85" fmla="*/ 28970 h 97961"/>
                    <a:gd name="connsiteX86" fmla="*/ 93528 w 97892"/>
                    <a:gd name="connsiteY86" fmla="*/ 28763 h 97961"/>
                    <a:gd name="connsiteX87" fmla="*/ 91733 w 97892"/>
                    <a:gd name="connsiteY87" fmla="*/ 25242 h 97961"/>
                    <a:gd name="connsiteX88" fmla="*/ 91733 w 97892"/>
                    <a:gd name="connsiteY88" fmla="*/ 25173 h 97961"/>
                    <a:gd name="connsiteX89" fmla="*/ 87246 w 97892"/>
                    <a:gd name="connsiteY89" fmla="*/ 18476 h 97961"/>
                    <a:gd name="connsiteX90" fmla="*/ 87246 w 97892"/>
                    <a:gd name="connsiteY90" fmla="*/ 18476 h 97961"/>
                    <a:gd name="connsiteX91" fmla="*/ 78547 w 97892"/>
                    <a:gd name="connsiteY91" fmla="*/ 9985 h 97961"/>
                    <a:gd name="connsiteX92" fmla="*/ 78547 w 97892"/>
                    <a:gd name="connsiteY92" fmla="*/ 9985 h 97961"/>
                    <a:gd name="connsiteX93" fmla="*/ 78271 w 97892"/>
                    <a:gd name="connsiteY93" fmla="*/ 9778 h 97961"/>
                    <a:gd name="connsiteX94" fmla="*/ 78271 w 97892"/>
                    <a:gd name="connsiteY94" fmla="*/ 9778 h 97961"/>
                    <a:gd name="connsiteX95" fmla="*/ 75164 w 97892"/>
                    <a:gd name="connsiteY95" fmla="*/ 7638 h 97961"/>
                    <a:gd name="connsiteX96" fmla="*/ 75164 w 97892"/>
                    <a:gd name="connsiteY96" fmla="*/ 7638 h 97961"/>
                    <a:gd name="connsiteX97" fmla="*/ 71644 w 97892"/>
                    <a:gd name="connsiteY97" fmla="*/ 5636 h 97961"/>
                    <a:gd name="connsiteX98" fmla="*/ 71575 w 97892"/>
                    <a:gd name="connsiteY98" fmla="*/ 5636 h 97961"/>
                    <a:gd name="connsiteX99" fmla="*/ 49069 w 97892"/>
                    <a:gd name="connsiteY99" fmla="*/ 182 h 97961"/>
                    <a:gd name="connsiteX100" fmla="*/ 48931 w 97892"/>
                    <a:gd name="connsiteY100" fmla="*/ 320 h 97961"/>
                    <a:gd name="connsiteX101" fmla="*/ 48931 w 97892"/>
                    <a:gd name="connsiteY101" fmla="*/ 320 h 9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7892" h="97961">
                      <a:moveTo>
                        <a:pt x="48931" y="320"/>
                      </a:moveTo>
                      <a:cubicBezTo>
                        <a:pt x="21938" y="389"/>
                        <a:pt x="122" y="22273"/>
                        <a:pt x="122" y="49266"/>
                      </a:cubicBezTo>
                      <a:cubicBezTo>
                        <a:pt x="122" y="65006"/>
                        <a:pt x="7716" y="79780"/>
                        <a:pt x="20419" y="88962"/>
                      </a:cubicBezTo>
                      <a:cubicBezTo>
                        <a:pt x="20419" y="88962"/>
                        <a:pt x="20488" y="88962"/>
                        <a:pt x="20488" y="89031"/>
                      </a:cubicBezTo>
                      <a:cubicBezTo>
                        <a:pt x="23733" y="91378"/>
                        <a:pt x="27323" y="93311"/>
                        <a:pt x="31051" y="94761"/>
                      </a:cubicBezTo>
                      <a:cubicBezTo>
                        <a:pt x="31051" y="94761"/>
                        <a:pt x="31051" y="94761"/>
                        <a:pt x="31051" y="94761"/>
                      </a:cubicBezTo>
                      <a:cubicBezTo>
                        <a:pt x="32017" y="95106"/>
                        <a:pt x="32914" y="95451"/>
                        <a:pt x="33881" y="95796"/>
                      </a:cubicBezTo>
                      <a:cubicBezTo>
                        <a:pt x="33881" y="95796"/>
                        <a:pt x="33881" y="95796"/>
                        <a:pt x="33881" y="95796"/>
                      </a:cubicBezTo>
                      <a:cubicBezTo>
                        <a:pt x="35814" y="96418"/>
                        <a:pt x="37747" y="96901"/>
                        <a:pt x="39749" y="97315"/>
                      </a:cubicBezTo>
                      <a:cubicBezTo>
                        <a:pt x="39749" y="97315"/>
                        <a:pt x="39818" y="97315"/>
                        <a:pt x="39818" y="97315"/>
                      </a:cubicBezTo>
                      <a:cubicBezTo>
                        <a:pt x="40785" y="97522"/>
                        <a:pt x="41751" y="97660"/>
                        <a:pt x="42718" y="97798"/>
                      </a:cubicBezTo>
                      <a:cubicBezTo>
                        <a:pt x="42787" y="97798"/>
                        <a:pt x="42787" y="97798"/>
                        <a:pt x="42856" y="97798"/>
                      </a:cubicBezTo>
                      <a:cubicBezTo>
                        <a:pt x="43822" y="97936"/>
                        <a:pt x="44789" y="98005"/>
                        <a:pt x="45824" y="98075"/>
                      </a:cubicBezTo>
                      <a:cubicBezTo>
                        <a:pt x="45893" y="98075"/>
                        <a:pt x="45962" y="98075"/>
                        <a:pt x="46031" y="98075"/>
                      </a:cubicBezTo>
                      <a:cubicBezTo>
                        <a:pt x="46998" y="98144"/>
                        <a:pt x="48033" y="98144"/>
                        <a:pt x="49000" y="98144"/>
                      </a:cubicBezTo>
                      <a:lnTo>
                        <a:pt x="49000" y="98144"/>
                      </a:lnTo>
                      <a:cubicBezTo>
                        <a:pt x="49759" y="98144"/>
                        <a:pt x="50519" y="98144"/>
                        <a:pt x="51278" y="98075"/>
                      </a:cubicBezTo>
                      <a:cubicBezTo>
                        <a:pt x="51347" y="98075"/>
                        <a:pt x="51485" y="98075"/>
                        <a:pt x="51554" y="98075"/>
                      </a:cubicBezTo>
                      <a:cubicBezTo>
                        <a:pt x="52383" y="98005"/>
                        <a:pt x="53142" y="98005"/>
                        <a:pt x="53901" y="97867"/>
                      </a:cubicBezTo>
                      <a:cubicBezTo>
                        <a:pt x="53901" y="97867"/>
                        <a:pt x="53901" y="97867"/>
                        <a:pt x="53901" y="97867"/>
                      </a:cubicBezTo>
                      <a:cubicBezTo>
                        <a:pt x="54592" y="97798"/>
                        <a:pt x="55282" y="97729"/>
                        <a:pt x="55972" y="97591"/>
                      </a:cubicBezTo>
                      <a:cubicBezTo>
                        <a:pt x="56180" y="97591"/>
                        <a:pt x="56387" y="97522"/>
                        <a:pt x="56663" y="97522"/>
                      </a:cubicBezTo>
                      <a:cubicBezTo>
                        <a:pt x="57215" y="97453"/>
                        <a:pt x="57698" y="97315"/>
                        <a:pt x="58251" y="97246"/>
                      </a:cubicBezTo>
                      <a:cubicBezTo>
                        <a:pt x="58665" y="97177"/>
                        <a:pt x="59079" y="97108"/>
                        <a:pt x="59493" y="96970"/>
                      </a:cubicBezTo>
                      <a:cubicBezTo>
                        <a:pt x="59838" y="96901"/>
                        <a:pt x="60184" y="96832"/>
                        <a:pt x="60598" y="96694"/>
                      </a:cubicBezTo>
                      <a:cubicBezTo>
                        <a:pt x="61012" y="96625"/>
                        <a:pt x="61426" y="96487"/>
                        <a:pt x="61841" y="96349"/>
                      </a:cubicBezTo>
                      <a:cubicBezTo>
                        <a:pt x="62255" y="96211"/>
                        <a:pt x="62600" y="96141"/>
                        <a:pt x="63014" y="96003"/>
                      </a:cubicBezTo>
                      <a:cubicBezTo>
                        <a:pt x="64326" y="95589"/>
                        <a:pt x="65637" y="95175"/>
                        <a:pt x="66949" y="94623"/>
                      </a:cubicBezTo>
                      <a:cubicBezTo>
                        <a:pt x="67018" y="94623"/>
                        <a:pt x="67018" y="94623"/>
                        <a:pt x="67087" y="94554"/>
                      </a:cubicBezTo>
                      <a:cubicBezTo>
                        <a:pt x="67847" y="94278"/>
                        <a:pt x="68537" y="93932"/>
                        <a:pt x="69296" y="93587"/>
                      </a:cubicBezTo>
                      <a:cubicBezTo>
                        <a:pt x="69365" y="93587"/>
                        <a:pt x="69434" y="93518"/>
                        <a:pt x="69434" y="93518"/>
                      </a:cubicBezTo>
                      <a:cubicBezTo>
                        <a:pt x="69918" y="93311"/>
                        <a:pt x="70332" y="93104"/>
                        <a:pt x="70746" y="92897"/>
                      </a:cubicBezTo>
                      <a:cubicBezTo>
                        <a:pt x="71022" y="92759"/>
                        <a:pt x="71367" y="92621"/>
                        <a:pt x="71644" y="92414"/>
                      </a:cubicBezTo>
                      <a:cubicBezTo>
                        <a:pt x="71989" y="92206"/>
                        <a:pt x="72334" y="92068"/>
                        <a:pt x="72679" y="91861"/>
                      </a:cubicBezTo>
                      <a:cubicBezTo>
                        <a:pt x="73093" y="91654"/>
                        <a:pt x="73508" y="91378"/>
                        <a:pt x="73922" y="91171"/>
                      </a:cubicBezTo>
                      <a:cubicBezTo>
                        <a:pt x="74060" y="91102"/>
                        <a:pt x="74198" y="90964"/>
                        <a:pt x="74405" y="90895"/>
                      </a:cubicBezTo>
                      <a:cubicBezTo>
                        <a:pt x="74957" y="90550"/>
                        <a:pt x="75441" y="90273"/>
                        <a:pt x="75924" y="89928"/>
                      </a:cubicBezTo>
                      <a:cubicBezTo>
                        <a:pt x="76131" y="89790"/>
                        <a:pt x="76269" y="89652"/>
                        <a:pt x="76476" y="89583"/>
                      </a:cubicBezTo>
                      <a:cubicBezTo>
                        <a:pt x="77028" y="89238"/>
                        <a:pt x="77512" y="88893"/>
                        <a:pt x="77995" y="88479"/>
                      </a:cubicBezTo>
                      <a:cubicBezTo>
                        <a:pt x="78064" y="88409"/>
                        <a:pt x="78202" y="88340"/>
                        <a:pt x="78271" y="88271"/>
                      </a:cubicBezTo>
                      <a:cubicBezTo>
                        <a:pt x="78823" y="87857"/>
                        <a:pt x="79445" y="87374"/>
                        <a:pt x="79997" y="86891"/>
                      </a:cubicBezTo>
                      <a:cubicBezTo>
                        <a:pt x="80066" y="86891"/>
                        <a:pt x="80066" y="86822"/>
                        <a:pt x="80135" y="86822"/>
                      </a:cubicBezTo>
                      <a:cubicBezTo>
                        <a:pt x="81309" y="85855"/>
                        <a:pt x="82413" y="84820"/>
                        <a:pt x="83518" y="83784"/>
                      </a:cubicBezTo>
                      <a:cubicBezTo>
                        <a:pt x="83518" y="83784"/>
                        <a:pt x="83518" y="83784"/>
                        <a:pt x="83587" y="83715"/>
                      </a:cubicBezTo>
                      <a:cubicBezTo>
                        <a:pt x="84139" y="83163"/>
                        <a:pt x="84622" y="82610"/>
                        <a:pt x="85175" y="82058"/>
                      </a:cubicBezTo>
                      <a:cubicBezTo>
                        <a:pt x="85175" y="82058"/>
                        <a:pt x="85175" y="81989"/>
                        <a:pt x="85244" y="81989"/>
                      </a:cubicBezTo>
                      <a:cubicBezTo>
                        <a:pt x="85727" y="81437"/>
                        <a:pt x="86279" y="80885"/>
                        <a:pt x="86762" y="80263"/>
                      </a:cubicBezTo>
                      <a:cubicBezTo>
                        <a:pt x="86762" y="80263"/>
                        <a:pt x="86762" y="80194"/>
                        <a:pt x="86831" y="80194"/>
                      </a:cubicBezTo>
                      <a:cubicBezTo>
                        <a:pt x="87315" y="79642"/>
                        <a:pt x="87729" y="79090"/>
                        <a:pt x="88143" y="78537"/>
                      </a:cubicBezTo>
                      <a:cubicBezTo>
                        <a:pt x="88212" y="78468"/>
                        <a:pt x="88281" y="78330"/>
                        <a:pt x="88350" y="78261"/>
                      </a:cubicBezTo>
                      <a:cubicBezTo>
                        <a:pt x="88764" y="77709"/>
                        <a:pt x="89110" y="77157"/>
                        <a:pt x="89524" y="76604"/>
                      </a:cubicBezTo>
                      <a:cubicBezTo>
                        <a:pt x="89593" y="76466"/>
                        <a:pt x="89662" y="76328"/>
                        <a:pt x="89800" y="76190"/>
                      </a:cubicBezTo>
                      <a:cubicBezTo>
                        <a:pt x="90076" y="75776"/>
                        <a:pt x="90352" y="75293"/>
                        <a:pt x="90628" y="74879"/>
                      </a:cubicBezTo>
                      <a:cubicBezTo>
                        <a:pt x="90767" y="74602"/>
                        <a:pt x="90974" y="74395"/>
                        <a:pt x="91112" y="74119"/>
                      </a:cubicBezTo>
                      <a:cubicBezTo>
                        <a:pt x="91388" y="73705"/>
                        <a:pt x="91595" y="73291"/>
                        <a:pt x="91871" y="72807"/>
                      </a:cubicBezTo>
                      <a:cubicBezTo>
                        <a:pt x="92009" y="72531"/>
                        <a:pt x="92147" y="72324"/>
                        <a:pt x="92285" y="72048"/>
                      </a:cubicBezTo>
                      <a:cubicBezTo>
                        <a:pt x="92492" y="71634"/>
                        <a:pt x="92769" y="71151"/>
                        <a:pt x="92976" y="70736"/>
                      </a:cubicBezTo>
                      <a:cubicBezTo>
                        <a:pt x="93183" y="70391"/>
                        <a:pt x="93321" y="69977"/>
                        <a:pt x="93528" y="69632"/>
                      </a:cubicBezTo>
                      <a:cubicBezTo>
                        <a:pt x="93666" y="69287"/>
                        <a:pt x="93873" y="68941"/>
                        <a:pt x="94011" y="68596"/>
                      </a:cubicBezTo>
                      <a:cubicBezTo>
                        <a:pt x="94218" y="68113"/>
                        <a:pt x="94425" y="67561"/>
                        <a:pt x="94633" y="67077"/>
                      </a:cubicBezTo>
                      <a:cubicBezTo>
                        <a:pt x="94633" y="67008"/>
                        <a:pt x="94633" y="67008"/>
                        <a:pt x="94702" y="66939"/>
                      </a:cubicBezTo>
                      <a:cubicBezTo>
                        <a:pt x="94909" y="66456"/>
                        <a:pt x="95047" y="65973"/>
                        <a:pt x="95254" y="65490"/>
                      </a:cubicBezTo>
                      <a:cubicBezTo>
                        <a:pt x="95323" y="65352"/>
                        <a:pt x="95392" y="65144"/>
                        <a:pt x="95392" y="65006"/>
                      </a:cubicBezTo>
                      <a:cubicBezTo>
                        <a:pt x="95392" y="64937"/>
                        <a:pt x="95461" y="64799"/>
                        <a:pt x="95461" y="64730"/>
                      </a:cubicBezTo>
                      <a:cubicBezTo>
                        <a:pt x="95461" y="64661"/>
                        <a:pt x="95461" y="64661"/>
                        <a:pt x="95530" y="64592"/>
                      </a:cubicBezTo>
                      <a:cubicBezTo>
                        <a:pt x="95668" y="64109"/>
                        <a:pt x="95875" y="63626"/>
                        <a:pt x="96013" y="63142"/>
                      </a:cubicBezTo>
                      <a:cubicBezTo>
                        <a:pt x="96151" y="62797"/>
                        <a:pt x="96220" y="62452"/>
                        <a:pt x="96289" y="62107"/>
                      </a:cubicBezTo>
                      <a:cubicBezTo>
                        <a:pt x="96427" y="61693"/>
                        <a:pt x="96496" y="61209"/>
                        <a:pt x="96635" y="60726"/>
                      </a:cubicBezTo>
                      <a:cubicBezTo>
                        <a:pt x="96704" y="60312"/>
                        <a:pt x="96842" y="59967"/>
                        <a:pt x="96911" y="59553"/>
                      </a:cubicBezTo>
                      <a:cubicBezTo>
                        <a:pt x="96980" y="59207"/>
                        <a:pt x="97049" y="58862"/>
                        <a:pt x="97118" y="58517"/>
                      </a:cubicBezTo>
                      <a:cubicBezTo>
                        <a:pt x="97256" y="57965"/>
                        <a:pt x="97325" y="57343"/>
                        <a:pt x="97394" y="56791"/>
                      </a:cubicBezTo>
                      <a:cubicBezTo>
                        <a:pt x="97394" y="56653"/>
                        <a:pt x="97463" y="56515"/>
                        <a:pt x="97463" y="56377"/>
                      </a:cubicBezTo>
                      <a:cubicBezTo>
                        <a:pt x="97532" y="55687"/>
                        <a:pt x="97670" y="54996"/>
                        <a:pt x="97739" y="54375"/>
                      </a:cubicBezTo>
                      <a:cubicBezTo>
                        <a:pt x="97739" y="54237"/>
                        <a:pt x="97739" y="54099"/>
                        <a:pt x="97808" y="53892"/>
                      </a:cubicBezTo>
                      <a:cubicBezTo>
                        <a:pt x="97877" y="53132"/>
                        <a:pt x="97946" y="52373"/>
                        <a:pt x="97946" y="51613"/>
                      </a:cubicBezTo>
                      <a:cubicBezTo>
                        <a:pt x="97946" y="51613"/>
                        <a:pt x="97946" y="51613"/>
                        <a:pt x="97946" y="51613"/>
                      </a:cubicBezTo>
                      <a:cubicBezTo>
                        <a:pt x="98015" y="50785"/>
                        <a:pt x="98015" y="49957"/>
                        <a:pt x="98015" y="49128"/>
                      </a:cubicBezTo>
                      <a:cubicBezTo>
                        <a:pt x="98015" y="47678"/>
                        <a:pt x="97946" y="46298"/>
                        <a:pt x="97808" y="44848"/>
                      </a:cubicBezTo>
                      <a:cubicBezTo>
                        <a:pt x="97808" y="44848"/>
                        <a:pt x="97808" y="44848"/>
                        <a:pt x="97808" y="44848"/>
                      </a:cubicBezTo>
                      <a:cubicBezTo>
                        <a:pt x="97670" y="43536"/>
                        <a:pt x="97532" y="42155"/>
                        <a:pt x="97256" y="40844"/>
                      </a:cubicBezTo>
                      <a:cubicBezTo>
                        <a:pt x="97256" y="40775"/>
                        <a:pt x="97256" y="40706"/>
                        <a:pt x="97187" y="40568"/>
                      </a:cubicBezTo>
                      <a:cubicBezTo>
                        <a:pt x="96980" y="39256"/>
                        <a:pt x="96704" y="38013"/>
                        <a:pt x="96358" y="36771"/>
                      </a:cubicBezTo>
                      <a:cubicBezTo>
                        <a:pt x="96358" y="36702"/>
                        <a:pt x="96289" y="36564"/>
                        <a:pt x="96289" y="36494"/>
                      </a:cubicBezTo>
                      <a:cubicBezTo>
                        <a:pt x="95944" y="35252"/>
                        <a:pt x="95599" y="34009"/>
                        <a:pt x="95116" y="32767"/>
                      </a:cubicBezTo>
                      <a:cubicBezTo>
                        <a:pt x="95116" y="32698"/>
                        <a:pt x="95047" y="32629"/>
                        <a:pt x="95047" y="32629"/>
                      </a:cubicBezTo>
                      <a:cubicBezTo>
                        <a:pt x="94633" y="31386"/>
                        <a:pt x="94080" y="30212"/>
                        <a:pt x="93597" y="28970"/>
                      </a:cubicBezTo>
                      <a:cubicBezTo>
                        <a:pt x="93597" y="28901"/>
                        <a:pt x="93528" y="28832"/>
                        <a:pt x="93528" y="28763"/>
                      </a:cubicBezTo>
                      <a:cubicBezTo>
                        <a:pt x="92976" y="27589"/>
                        <a:pt x="92423" y="26415"/>
                        <a:pt x="91733" y="25242"/>
                      </a:cubicBezTo>
                      <a:cubicBezTo>
                        <a:pt x="91733" y="25242"/>
                        <a:pt x="91733" y="25242"/>
                        <a:pt x="91733" y="25173"/>
                      </a:cubicBezTo>
                      <a:cubicBezTo>
                        <a:pt x="90421" y="22825"/>
                        <a:pt x="88903" y="20616"/>
                        <a:pt x="87246" y="18476"/>
                      </a:cubicBezTo>
                      <a:lnTo>
                        <a:pt x="87246" y="18476"/>
                      </a:lnTo>
                      <a:cubicBezTo>
                        <a:pt x="84691" y="15301"/>
                        <a:pt x="81792" y="12470"/>
                        <a:pt x="78547" y="9985"/>
                      </a:cubicBezTo>
                      <a:cubicBezTo>
                        <a:pt x="78547" y="9985"/>
                        <a:pt x="78547" y="9985"/>
                        <a:pt x="78547" y="9985"/>
                      </a:cubicBezTo>
                      <a:cubicBezTo>
                        <a:pt x="78478" y="9916"/>
                        <a:pt x="78409" y="9847"/>
                        <a:pt x="78271" y="9778"/>
                      </a:cubicBezTo>
                      <a:cubicBezTo>
                        <a:pt x="78271" y="9778"/>
                        <a:pt x="78271" y="9778"/>
                        <a:pt x="78271" y="9778"/>
                      </a:cubicBezTo>
                      <a:cubicBezTo>
                        <a:pt x="77235" y="9018"/>
                        <a:pt x="76200" y="8328"/>
                        <a:pt x="75164" y="7638"/>
                      </a:cubicBezTo>
                      <a:cubicBezTo>
                        <a:pt x="75164" y="7638"/>
                        <a:pt x="75164" y="7638"/>
                        <a:pt x="75164" y="7638"/>
                      </a:cubicBezTo>
                      <a:cubicBezTo>
                        <a:pt x="73991" y="6878"/>
                        <a:pt x="72817" y="6257"/>
                        <a:pt x="71644" y="5636"/>
                      </a:cubicBezTo>
                      <a:cubicBezTo>
                        <a:pt x="71644" y="5636"/>
                        <a:pt x="71644" y="5636"/>
                        <a:pt x="71575" y="5636"/>
                      </a:cubicBezTo>
                      <a:cubicBezTo>
                        <a:pt x="64602" y="2046"/>
                        <a:pt x="56939" y="182"/>
                        <a:pt x="49069" y="182"/>
                      </a:cubicBezTo>
                      <a:cubicBezTo>
                        <a:pt x="49000" y="320"/>
                        <a:pt x="48931" y="320"/>
                        <a:pt x="48931" y="320"/>
                      </a:cubicBezTo>
                      <a:lnTo>
                        <a:pt x="48931" y="320"/>
                      </a:lnTo>
                      <a:close/>
                    </a:path>
                  </a:pathLst>
                </a:custGeom>
                <a:solidFill>
                  <a:srgbClr val="DEE8FE"/>
                </a:solidFill>
                <a:ln w="6856"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FF2392C-C2AD-0374-E4BA-B9926C7B1DE4}"/>
                    </a:ext>
                  </a:extLst>
                </p:cNvPr>
                <p:cNvSpPr/>
                <p:nvPr/>
              </p:nvSpPr>
              <p:spPr>
                <a:xfrm>
                  <a:off x="6977793" y="3940101"/>
                  <a:ext cx="97892" cy="64272"/>
                </a:xfrm>
                <a:custGeom>
                  <a:avLst/>
                  <a:gdLst>
                    <a:gd name="connsiteX0" fmla="*/ 95530 w 97892"/>
                    <a:gd name="connsiteY0" fmla="*/ 184 h 64272"/>
                    <a:gd name="connsiteX1" fmla="*/ 49069 w 97892"/>
                    <a:gd name="connsiteY1" fmla="*/ 33736 h 64272"/>
                    <a:gd name="connsiteX2" fmla="*/ 2608 w 97892"/>
                    <a:gd name="connsiteY2" fmla="*/ 184 h 64272"/>
                    <a:gd name="connsiteX3" fmla="*/ 122 w 97892"/>
                    <a:gd name="connsiteY3" fmla="*/ 15579 h 64272"/>
                    <a:gd name="connsiteX4" fmla="*/ 49069 w 97892"/>
                    <a:gd name="connsiteY4" fmla="*/ 64457 h 64272"/>
                    <a:gd name="connsiteX5" fmla="*/ 98015 w 97892"/>
                    <a:gd name="connsiteY5" fmla="*/ 15579 h 64272"/>
                    <a:gd name="connsiteX6" fmla="*/ 95530 w 97892"/>
                    <a:gd name="connsiteY6" fmla="*/ 184 h 64272"/>
                    <a:gd name="connsiteX7" fmla="*/ 95530 w 97892"/>
                    <a:gd name="connsiteY7" fmla="*/ 184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892" h="64272">
                      <a:moveTo>
                        <a:pt x="95530" y="184"/>
                      </a:moveTo>
                      <a:cubicBezTo>
                        <a:pt x="88903" y="20205"/>
                        <a:pt x="70194" y="33736"/>
                        <a:pt x="49069" y="33736"/>
                      </a:cubicBezTo>
                      <a:cubicBezTo>
                        <a:pt x="28013" y="33736"/>
                        <a:pt x="9304" y="20205"/>
                        <a:pt x="2608" y="184"/>
                      </a:cubicBezTo>
                      <a:cubicBezTo>
                        <a:pt x="951" y="5155"/>
                        <a:pt x="122" y="10333"/>
                        <a:pt x="122" y="15579"/>
                      </a:cubicBezTo>
                      <a:cubicBezTo>
                        <a:pt x="122" y="42572"/>
                        <a:pt x="22007" y="64457"/>
                        <a:pt x="49069" y="64457"/>
                      </a:cubicBezTo>
                      <a:cubicBezTo>
                        <a:pt x="76062" y="64457"/>
                        <a:pt x="97946" y="42572"/>
                        <a:pt x="98015" y="15579"/>
                      </a:cubicBezTo>
                      <a:cubicBezTo>
                        <a:pt x="98015" y="10402"/>
                        <a:pt x="97187" y="5155"/>
                        <a:pt x="95530" y="184"/>
                      </a:cubicBezTo>
                      <a:lnTo>
                        <a:pt x="95530" y="184"/>
                      </a:lnTo>
                      <a:close/>
                    </a:path>
                  </a:pathLst>
                </a:custGeom>
                <a:solidFill>
                  <a:srgbClr val="C9D9FD"/>
                </a:solidFill>
                <a:ln w="6856" cap="flat">
                  <a:noFill/>
                  <a:prstDash val="solid"/>
                  <a:miter/>
                </a:ln>
              </p:spPr>
              <p:txBody>
                <a:bodyPr rtlCol="0" anchor="ctr"/>
                <a:lstStyle/>
                <a:p>
                  <a:endParaRPr lang="en-US"/>
                </a:p>
              </p:txBody>
            </p:sp>
          </p:grpSp>
        </p:grpSp>
      </p:grpSp>
      <p:sp>
        <p:nvSpPr>
          <p:cNvPr id="85" name="TextBox 84">
            <a:extLst>
              <a:ext uri="{FF2B5EF4-FFF2-40B4-BE49-F238E27FC236}">
                <a16:creationId xmlns:a16="http://schemas.microsoft.com/office/drawing/2014/main" id="{405E4AB5-C50B-9DD9-E777-F1E07FEDAC97}"/>
              </a:ext>
            </a:extLst>
          </p:cNvPr>
          <p:cNvSpPr txBox="1"/>
          <p:nvPr/>
        </p:nvSpPr>
        <p:spPr>
          <a:xfrm>
            <a:off x="1448709" y="1457609"/>
            <a:ext cx="9514274" cy="1938992"/>
          </a:xfrm>
          <a:prstGeom prst="rect">
            <a:avLst/>
          </a:prstGeom>
          <a:noFill/>
        </p:spPr>
        <p:txBody>
          <a:bodyPr wrap="square" rtlCol="0">
            <a:spAutoFit/>
          </a:bodyPr>
          <a:lstStyle/>
          <a:p>
            <a:pPr algn="l"/>
            <a:r>
              <a:rPr lang="vi-VN" sz="2400" b="0" i="0" dirty="0">
                <a:solidFill>
                  <a:srgbClr val="333333"/>
                </a:solidFill>
                <a:effectLst/>
                <a:latin typeface="Arial" panose="020B0604020202020204" pitchFamily="34" charset="0"/>
                <a:cs typeface="Arial" panose="020B0604020202020204" pitchFamily="34" charset="0"/>
              </a:rPr>
              <a:t>Phương pháp sắc kí bao gồm:</a:t>
            </a:r>
          </a:p>
          <a:p>
            <a:pPr marL="457200" indent="-457200" algn="l">
              <a:buAutoNum type="alphaUcPeriod"/>
            </a:pPr>
            <a:r>
              <a:rPr lang="vi-VN" sz="2400" b="0" i="0" dirty="0">
                <a:solidFill>
                  <a:srgbClr val="333333"/>
                </a:solidFill>
                <a:effectLst/>
                <a:latin typeface="Arial" panose="020B0604020202020204" pitchFamily="34" charset="0"/>
                <a:cs typeface="Arial" panose="020B0604020202020204" pitchFamily="34" charset="0"/>
              </a:rPr>
              <a:t>Pha tĩnh và pha động.		</a:t>
            </a:r>
            <a:endParaRPr lang="en-US" sz="2400" b="0" i="0" dirty="0">
              <a:solidFill>
                <a:srgbClr val="333333"/>
              </a:solidFill>
              <a:effectLst/>
              <a:latin typeface="Arial" panose="020B0604020202020204" pitchFamily="34" charset="0"/>
              <a:cs typeface="Arial" panose="020B0604020202020204" pitchFamily="34" charset="0"/>
            </a:endParaRPr>
          </a:p>
          <a:p>
            <a:pPr marL="457200" indent="-457200" algn="l">
              <a:buAutoNum type="alphaUcPeriod"/>
            </a:pPr>
            <a:r>
              <a:rPr lang="vi-VN" sz="2400" b="0" i="0" dirty="0">
                <a:solidFill>
                  <a:srgbClr val="333333"/>
                </a:solidFill>
                <a:effectLst/>
                <a:latin typeface="Arial" panose="020B0604020202020204" pitchFamily="34" charset="0"/>
                <a:cs typeface="Arial" panose="020B0604020202020204" pitchFamily="34" charset="0"/>
              </a:rPr>
              <a:t>Pha lỏng và pha rắn.</a:t>
            </a:r>
          </a:p>
          <a:p>
            <a:pPr algn="l"/>
            <a:r>
              <a:rPr lang="vi-VN" sz="2400" b="0" i="0" dirty="0">
                <a:solidFill>
                  <a:srgbClr val="333333"/>
                </a:solidFill>
                <a:effectLst/>
                <a:latin typeface="Arial" panose="020B0604020202020204" pitchFamily="34" charset="0"/>
                <a:cs typeface="Arial" panose="020B0604020202020204" pitchFamily="34" charset="0"/>
              </a:rPr>
              <a:t>C. Pha hấp phụ và pha dung môi.	</a:t>
            </a:r>
            <a:endParaRPr lang="en-US" sz="2400" b="0" i="0" dirty="0">
              <a:solidFill>
                <a:srgbClr val="333333"/>
              </a:solidFill>
              <a:effectLst/>
              <a:latin typeface="Arial" panose="020B0604020202020204" pitchFamily="34" charset="0"/>
              <a:cs typeface="Arial" panose="020B0604020202020204" pitchFamily="34" charset="0"/>
            </a:endParaRPr>
          </a:p>
          <a:p>
            <a:pPr algn="l"/>
            <a:r>
              <a:rPr lang="vi-VN" sz="2400" b="0" i="0" dirty="0">
                <a:solidFill>
                  <a:srgbClr val="333333"/>
                </a:solidFill>
                <a:effectLst/>
                <a:latin typeface="Arial" panose="020B0604020202020204" pitchFamily="34" charset="0"/>
                <a:cs typeface="Arial" panose="020B0604020202020204" pitchFamily="34" charset="0"/>
              </a:rPr>
              <a:t>D. Pha chất tan và pha dung dịch.</a:t>
            </a:r>
          </a:p>
        </p:txBody>
      </p:sp>
      <p:grpSp>
        <p:nvGrpSpPr>
          <p:cNvPr id="90" name="Group 89">
            <a:extLst>
              <a:ext uri="{FF2B5EF4-FFF2-40B4-BE49-F238E27FC236}">
                <a16:creationId xmlns:a16="http://schemas.microsoft.com/office/drawing/2014/main" id="{2C362BCD-1FA3-C1CD-3586-C504A18C9AB5}"/>
              </a:ext>
            </a:extLst>
          </p:cNvPr>
          <p:cNvGrpSpPr/>
          <p:nvPr/>
        </p:nvGrpSpPr>
        <p:grpSpPr>
          <a:xfrm>
            <a:off x="4668157" y="4524870"/>
            <a:ext cx="4991355" cy="875521"/>
            <a:chOff x="897719" y="3816982"/>
            <a:chExt cx="5987798" cy="875521"/>
          </a:xfrm>
        </p:grpSpPr>
        <p:pic>
          <p:nvPicPr>
            <p:cNvPr id="23" name="Picture 22">
              <a:extLst>
                <a:ext uri="{FF2B5EF4-FFF2-40B4-BE49-F238E27FC236}">
                  <a16:creationId xmlns:a16="http://schemas.microsoft.com/office/drawing/2014/main" id="{7696BCEF-6BCF-5EC7-838E-686E8F7C0941}"/>
                </a:ext>
              </a:extLst>
            </p:cNvPr>
            <p:cNvPicPr>
              <a:picLocks noChangeAspect="1"/>
            </p:cNvPicPr>
            <p:nvPr/>
          </p:nvPicPr>
          <p:blipFill>
            <a:blip r:embed="rId3">
              <a:lum bright="100000" contrast="-70000"/>
            </a:blip>
            <a:stretch>
              <a:fillRect/>
            </a:stretch>
          </p:blipFill>
          <p:spPr>
            <a:xfrm>
              <a:off x="897719" y="3816982"/>
              <a:ext cx="1016836" cy="875521"/>
            </a:xfrm>
            <a:prstGeom prst="rect">
              <a:avLst/>
            </a:prstGeom>
          </p:spPr>
        </p:pic>
        <p:sp>
          <p:nvSpPr>
            <p:cNvPr id="87" name="TextBox 86">
              <a:extLst>
                <a:ext uri="{FF2B5EF4-FFF2-40B4-BE49-F238E27FC236}">
                  <a16:creationId xmlns:a16="http://schemas.microsoft.com/office/drawing/2014/main" id="{00D4C638-2058-C520-9E35-223F02B11E01}"/>
                </a:ext>
              </a:extLst>
            </p:cNvPr>
            <p:cNvSpPr txBox="1"/>
            <p:nvPr/>
          </p:nvSpPr>
          <p:spPr>
            <a:xfrm>
              <a:off x="1914553" y="4017786"/>
              <a:ext cx="4970964" cy="473912"/>
            </a:xfrm>
            <a:prstGeom prst="rect">
              <a:avLst/>
            </a:prstGeom>
            <a:noFill/>
          </p:spPr>
          <p:txBody>
            <a:bodyPr wrap="square" rtlCol="0">
              <a:spAutoFit/>
            </a:bodyPr>
            <a:lstStyle/>
            <a:p>
              <a:pPr>
                <a:lnSpc>
                  <a:spcPct val="125000"/>
                </a:lnSpc>
              </a:pPr>
              <a:r>
                <a:rPr lang="vi-VN" sz="2200" dirty="0">
                  <a:solidFill>
                    <a:schemeClr val="bg1"/>
                  </a:solidFill>
                </a:rPr>
                <a:t>Đáp án: </a:t>
              </a:r>
              <a:r>
                <a:rPr lang="en-US" sz="2200" dirty="0">
                  <a:solidFill>
                    <a:schemeClr val="bg1"/>
                  </a:solidFill>
                  <a:latin typeface="Arial" panose="020B0604020202020204" pitchFamily="34" charset="0"/>
                  <a:cs typeface="Arial" panose="020B0604020202020204" pitchFamily="34" charset="0"/>
                </a:rPr>
                <a:t>A</a:t>
              </a:r>
            </a:p>
          </p:txBody>
        </p:sp>
      </p:grpSp>
    </p:spTree>
    <p:extLst>
      <p:ext uri="{BB962C8B-B14F-4D97-AF65-F5344CB8AC3E}">
        <p14:creationId xmlns:p14="http://schemas.microsoft.com/office/powerpoint/2010/main" val="2919093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50573C-A4D2-5B5B-F796-6D3D4681DCEE}"/>
              </a:ext>
            </a:extLst>
          </p:cNvPr>
          <p:cNvPicPr>
            <a:picLocks noChangeAspect="1"/>
          </p:cNvPicPr>
          <p:nvPr/>
        </p:nvPicPr>
        <p:blipFill rotWithShape="1">
          <a:blip r:embed="rId2"/>
          <a:srcRect t="6226" b="622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1E9B0A0-F41E-B821-F9A9-B5126C879486}"/>
              </a:ext>
            </a:extLst>
          </p:cNvPr>
          <p:cNvSpPr/>
          <p:nvPr/>
        </p:nvSpPr>
        <p:spPr>
          <a:xfrm>
            <a:off x="393700" y="180975"/>
            <a:ext cx="11430000" cy="6496050"/>
          </a:xfrm>
          <a:prstGeom prst="roundRect">
            <a:avLst>
              <a:gd name="adj" fmla="val 7631"/>
            </a:avLst>
          </a:prstGeom>
          <a:solidFill>
            <a:srgbClr val="1B3055"/>
          </a:solidFill>
          <a:ln w="57150">
            <a:solidFill>
              <a:srgbClr val="FB71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61D2233-AD66-89AD-5E9D-80F439B5A46E}"/>
              </a:ext>
            </a:extLst>
          </p:cNvPr>
          <p:cNvSpPr/>
          <p:nvPr/>
        </p:nvSpPr>
        <p:spPr>
          <a:xfrm>
            <a:off x="1308098" y="1319661"/>
            <a:ext cx="9575804" cy="25229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a:extLst>
              <a:ext uri="{FF2B5EF4-FFF2-40B4-BE49-F238E27FC236}">
                <a16:creationId xmlns:a16="http://schemas.microsoft.com/office/drawing/2014/main" id="{E47BE32C-3C0F-ECBB-AF7F-AC3ABE8BF233}"/>
              </a:ext>
            </a:extLst>
          </p:cNvPr>
          <p:cNvSpPr/>
          <p:nvPr/>
        </p:nvSpPr>
        <p:spPr>
          <a:xfrm>
            <a:off x="5229225" y="4070571"/>
            <a:ext cx="1733550" cy="570541"/>
          </a:xfrm>
          <a:prstGeom prst="hexagon">
            <a:avLst/>
          </a:prstGeom>
          <a:solidFill>
            <a:schemeClr val="accent4">
              <a:lumMod val="40000"/>
              <a:lumOff val="6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2200" b="1" dirty="0">
                <a:solidFill>
                  <a:srgbClr val="C00000"/>
                </a:solidFill>
              </a:rPr>
              <a:t>TRẢ LỜI</a:t>
            </a:r>
          </a:p>
        </p:txBody>
      </p:sp>
      <p:grpSp>
        <p:nvGrpSpPr>
          <p:cNvPr id="86" name="Group 85">
            <a:extLst>
              <a:ext uri="{FF2B5EF4-FFF2-40B4-BE49-F238E27FC236}">
                <a16:creationId xmlns:a16="http://schemas.microsoft.com/office/drawing/2014/main" id="{39033E0E-F3B2-DC5C-F333-BCD3DAFBE5C4}"/>
              </a:ext>
            </a:extLst>
          </p:cNvPr>
          <p:cNvGrpSpPr/>
          <p:nvPr/>
        </p:nvGrpSpPr>
        <p:grpSpPr>
          <a:xfrm>
            <a:off x="579459" y="342901"/>
            <a:ext cx="2490765" cy="976810"/>
            <a:chOff x="808059" y="406401"/>
            <a:chExt cx="2490765" cy="976810"/>
          </a:xfrm>
        </p:grpSpPr>
        <p:sp>
          <p:nvSpPr>
            <p:cNvPr id="5" name="Rectangle: Rounded Corners 4">
              <a:extLst>
                <a:ext uri="{FF2B5EF4-FFF2-40B4-BE49-F238E27FC236}">
                  <a16:creationId xmlns:a16="http://schemas.microsoft.com/office/drawing/2014/main" id="{01987664-657F-3408-BEA2-265CE41BF93C}"/>
                </a:ext>
              </a:extLst>
            </p:cNvPr>
            <p:cNvSpPr/>
            <p:nvPr/>
          </p:nvSpPr>
          <p:spPr>
            <a:xfrm>
              <a:off x="1248007" y="646050"/>
              <a:ext cx="2050817" cy="50919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CCB26A0-F214-7CA2-C44B-DAB27E57F44A}"/>
                </a:ext>
              </a:extLst>
            </p:cNvPr>
            <p:cNvSpPr txBox="1"/>
            <p:nvPr/>
          </p:nvSpPr>
          <p:spPr>
            <a:xfrm>
              <a:off x="1682894" y="698522"/>
              <a:ext cx="1297856" cy="430887"/>
            </a:xfrm>
            <a:prstGeom prst="rect">
              <a:avLst/>
            </a:prstGeom>
            <a:noFill/>
          </p:spPr>
          <p:txBody>
            <a:bodyPr wrap="none" rtlCol="0">
              <a:spAutoFit/>
            </a:bodyPr>
            <a:lstStyle/>
            <a:p>
              <a:r>
                <a:rPr lang="en-US" sz="2200" b="1" dirty="0">
                  <a:solidFill>
                    <a:schemeClr val="bg1"/>
                  </a:solidFill>
                </a:rPr>
                <a:t>BÀI TẬP 9</a:t>
              </a:r>
            </a:p>
          </p:txBody>
        </p:sp>
        <p:grpSp>
          <p:nvGrpSpPr>
            <p:cNvPr id="24" name="Graphic 2">
              <a:extLst>
                <a:ext uri="{FF2B5EF4-FFF2-40B4-BE49-F238E27FC236}">
                  <a16:creationId xmlns:a16="http://schemas.microsoft.com/office/drawing/2014/main" id="{E5A2F04B-EE9C-801D-9E29-47C807F82896}"/>
                </a:ext>
              </a:extLst>
            </p:cNvPr>
            <p:cNvGrpSpPr/>
            <p:nvPr/>
          </p:nvGrpSpPr>
          <p:grpSpPr>
            <a:xfrm>
              <a:off x="808059" y="406401"/>
              <a:ext cx="892144" cy="976810"/>
              <a:chOff x="6248348" y="2743227"/>
              <a:chExt cx="1237963" cy="1355449"/>
            </a:xfrm>
          </p:grpSpPr>
          <p:sp>
            <p:nvSpPr>
              <p:cNvPr id="25" name="Freeform: Shape 24">
                <a:extLst>
                  <a:ext uri="{FF2B5EF4-FFF2-40B4-BE49-F238E27FC236}">
                    <a16:creationId xmlns:a16="http://schemas.microsoft.com/office/drawing/2014/main" id="{15C5BA7E-F9AC-479E-279C-E7D629C5D2C0}"/>
                  </a:ext>
                </a:extLst>
              </p:cNvPr>
              <p:cNvSpPr/>
              <p:nvPr/>
            </p:nvSpPr>
            <p:spPr>
              <a:xfrm>
                <a:off x="6558193" y="2743227"/>
                <a:ext cx="591499" cy="1355380"/>
              </a:xfrm>
              <a:custGeom>
                <a:avLst/>
                <a:gdLst>
                  <a:gd name="connsiteX0" fmla="*/ 295846 w 591499"/>
                  <a:gd name="connsiteY0" fmla="*/ 101 h 1355380"/>
                  <a:gd name="connsiteX1" fmla="*/ 179658 w 591499"/>
                  <a:gd name="connsiteY1" fmla="*/ 54087 h 1355380"/>
                  <a:gd name="connsiteX2" fmla="*/ 85977 w 591499"/>
                  <a:gd name="connsiteY2" fmla="*/ 199614 h 1355380"/>
                  <a:gd name="connsiteX3" fmla="*/ 96 w 591499"/>
                  <a:gd name="connsiteY3" fmla="*/ 677756 h 1355380"/>
                  <a:gd name="connsiteX4" fmla="*/ 85977 w 591499"/>
                  <a:gd name="connsiteY4" fmla="*/ 1155898 h 1355380"/>
                  <a:gd name="connsiteX5" fmla="*/ 179658 w 591499"/>
                  <a:gd name="connsiteY5" fmla="*/ 1301495 h 1355380"/>
                  <a:gd name="connsiteX6" fmla="*/ 295846 w 591499"/>
                  <a:gd name="connsiteY6" fmla="*/ 1355481 h 1355380"/>
                  <a:gd name="connsiteX7" fmla="*/ 412033 w 591499"/>
                  <a:gd name="connsiteY7" fmla="*/ 1301495 h 1355380"/>
                  <a:gd name="connsiteX8" fmla="*/ 505715 w 591499"/>
                  <a:gd name="connsiteY8" fmla="*/ 1155898 h 1355380"/>
                  <a:gd name="connsiteX9" fmla="*/ 591595 w 591499"/>
                  <a:gd name="connsiteY9" fmla="*/ 677756 h 1355380"/>
                  <a:gd name="connsiteX10" fmla="*/ 505715 w 591499"/>
                  <a:gd name="connsiteY10" fmla="*/ 199614 h 1355380"/>
                  <a:gd name="connsiteX11" fmla="*/ 412033 w 591499"/>
                  <a:gd name="connsiteY11" fmla="*/ 54018 h 1355380"/>
                  <a:gd name="connsiteX12" fmla="*/ 295846 w 591499"/>
                  <a:gd name="connsiteY12" fmla="*/ 101 h 1355380"/>
                  <a:gd name="connsiteX13" fmla="*/ 295846 w 591499"/>
                  <a:gd name="connsiteY13" fmla="*/ 101 h 1355380"/>
                  <a:gd name="connsiteX14" fmla="*/ 295846 w 591499"/>
                  <a:gd name="connsiteY14" fmla="*/ 7004 h 1355380"/>
                  <a:gd name="connsiteX15" fmla="*/ 407201 w 591499"/>
                  <a:gd name="connsiteY15" fmla="*/ 58988 h 1355380"/>
                  <a:gd name="connsiteX16" fmla="*/ 499363 w 591499"/>
                  <a:gd name="connsiteY16" fmla="*/ 202376 h 1355380"/>
                  <a:gd name="connsiteX17" fmla="*/ 584692 w 591499"/>
                  <a:gd name="connsiteY17" fmla="*/ 677756 h 1355380"/>
                  <a:gd name="connsiteX18" fmla="*/ 499363 w 591499"/>
                  <a:gd name="connsiteY18" fmla="*/ 1153137 h 1355380"/>
                  <a:gd name="connsiteX19" fmla="*/ 407201 w 591499"/>
                  <a:gd name="connsiteY19" fmla="*/ 1296524 h 1355380"/>
                  <a:gd name="connsiteX20" fmla="*/ 295846 w 591499"/>
                  <a:gd name="connsiteY20" fmla="*/ 1348508 h 1355380"/>
                  <a:gd name="connsiteX21" fmla="*/ 184491 w 591499"/>
                  <a:gd name="connsiteY21" fmla="*/ 1296524 h 1355380"/>
                  <a:gd name="connsiteX22" fmla="*/ 92328 w 591499"/>
                  <a:gd name="connsiteY22" fmla="*/ 1153137 h 1355380"/>
                  <a:gd name="connsiteX23" fmla="*/ 7000 w 591499"/>
                  <a:gd name="connsiteY23" fmla="*/ 677756 h 1355380"/>
                  <a:gd name="connsiteX24" fmla="*/ 92328 w 591499"/>
                  <a:gd name="connsiteY24" fmla="*/ 202376 h 1355380"/>
                  <a:gd name="connsiteX25" fmla="*/ 184491 w 591499"/>
                  <a:gd name="connsiteY25" fmla="*/ 58988 h 1355380"/>
                  <a:gd name="connsiteX26" fmla="*/ 295846 w 591499"/>
                  <a:gd name="connsiteY26" fmla="*/ 7004 h 1355380"/>
                  <a:gd name="connsiteX27" fmla="*/ 295846 w 591499"/>
                  <a:gd name="connsiteY27" fmla="*/ 7004 h 135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1499" h="1355380">
                    <a:moveTo>
                      <a:pt x="295846" y="101"/>
                    </a:moveTo>
                    <a:cubicBezTo>
                      <a:pt x="254424" y="101"/>
                      <a:pt x="215074" y="19500"/>
                      <a:pt x="179658" y="54087"/>
                    </a:cubicBezTo>
                    <a:cubicBezTo>
                      <a:pt x="144243" y="88604"/>
                      <a:pt x="112556" y="138310"/>
                      <a:pt x="85977" y="199614"/>
                    </a:cubicBezTo>
                    <a:cubicBezTo>
                      <a:pt x="32819" y="322222"/>
                      <a:pt x="96" y="491152"/>
                      <a:pt x="96" y="677756"/>
                    </a:cubicBezTo>
                    <a:cubicBezTo>
                      <a:pt x="96" y="864360"/>
                      <a:pt x="32819" y="1033291"/>
                      <a:pt x="85977" y="1155898"/>
                    </a:cubicBezTo>
                    <a:cubicBezTo>
                      <a:pt x="112556" y="1217202"/>
                      <a:pt x="144243" y="1266977"/>
                      <a:pt x="179658" y="1301495"/>
                    </a:cubicBezTo>
                    <a:cubicBezTo>
                      <a:pt x="215074" y="1336082"/>
                      <a:pt x="254424" y="1355481"/>
                      <a:pt x="295846" y="1355481"/>
                    </a:cubicBezTo>
                    <a:cubicBezTo>
                      <a:pt x="337267" y="1355481"/>
                      <a:pt x="376618" y="1336082"/>
                      <a:pt x="412033" y="1301495"/>
                    </a:cubicBezTo>
                    <a:cubicBezTo>
                      <a:pt x="447448" y="1266908"/>
                      <a:pt x="479136" y="1217202"/>
                      <a:pt x="505715" y="1155898"/>
                    </a:cubicBezTo>
                    <a:cubicBezTo>
                      <a:pt x="558872" y="1033291"/>
                      <a:pt x="591595" y="864360"/>
                      <a:pt x="591595" y="677756"/>
                    </a:cubicBezTo>
                    <a:cubicBezTo>
                      <a:pt x="591595" y="491152"/>
                      <a:pt x="558872" y="322222"/>
                      <a:pt x="505715" y="199614"/>
                    </a:cubicBezTo>
                    <a:cubicBezTo>
                      <a:pt x="479136" y="138310"/>
                      <a:pt x="447448" y="88535"/>
                      <a:pt x="412033" y="54018"/>
                    </a:cubicBezTo>
                    <a:cubicBezTo>
                      <a:pt x="376618" y="19500"/>
                      <a:pt x="337267" y="101"/>
                      <a:pt x="295846" y="101"/>
                    </a:cubicBezTo>
                    <a:lnTo>
                      <a:pt x="295846" y="101"/>
                    </a:lnTo>
                    <a:close/>
                    <a:moveTo>
                      <a:pt x="295846" y="7004"/>
                    </a:moveTo>
                    <a:cubicBezTo>
                      <a:pt x="335127" y="7004"/>
                      <a:pt x="372683" y="25299"/>
                      <a:pt x="407201" y="58988"/>
                    </a:cubicBezTo>
                    <a:cubicBezTo>
                      <a:pt x="441718" y="92678"/>
                      <a:pt x="472992" y="141693"/>
                      <a:pt x="499363" y="202376"/>
                    </a:cubicBezTo>
                    <a:cubicBezTo>
                      <a:pt x="551969" y="323809"/>
                      <a:pt x="584692" y="491981"/>
                      <a:pt x="584692" y="677756"/>
                    </a:cubicBezTo>
                    <a:cubicBezTo>
                      <a:pt x="584692" y="863531"/>
                      <a:pt x="552038" y="1031703"/>
                      <a:pt x="499363" y="1153137"/>
                    </a:cubicBezTo>
                    <a:cubicBezTo>
                      <a:pt x="473061" y="1213819"/>
                      <a:pt x="441718" y="1262835"/>
                      <a:pt x="407201" y="1296524"/>
                    </a:cubicBezTo>
                    <a:cubicBezTo>
                      <a:pt x="372683" y="1330214"/>
                      <a:pt x="335127" y="1348508"/>
                      <a:pt x="295846" y="1348508"/>
                    </a:cubicBezTo>
                    <a:cubicBezTo>
                      <a:pt x="256564" y="1348508"/>
                      <a:pt x="219009" y="1330214"/>
                      <a:pt x="184491" y="1296524"/>
                    </a:cubicBezTo>
                    <a:cubicBezTo>
                      <a:pt x="149973" y="1262835"/>
                      <a:pt x="118700" y="1213819"/>
                      <a:pt x="92328" y="1153137"/>
                    </a:cubicBezTo>
                    <a:cubicBezTo>
                      <a:pt x="39723" y="1031703"/>
                      <a:pt x="7000" y="863531"/>
                      <a:pt x="7000" y="677756"/>
                    </a:cubicBezTo>
                    <a:cubicBezTo>
                      <a:pt x="7000" y="491981"/>
                      <a:pt x="39654" y="323809"/>
                      <a:pt x="92328" y="202376"/>
                    </a:cubicBezTo>
                    <a:cubicBezTo>
                      <a:pt x="118631" y="141693"/>
                      <a:pt x="149973" y="92678"/>
                      <a:pt x="184491" y="58988"/>
                    </a:cubicBezTo>
                    <a:cubicBezTo>
                      <a:pt x="219009" y="25299"/>
                      <a:pt x="256564" y="7004"/>
                      <a:pt x="295846" y="7004"/>
                    </a:cubicBezTo>
                    <a:lnTo>
                      <a:pt x="295846" y="7004"/>
                    </a:lnTo>
                    <a:close/>
                  </a:path>
                </a:pathLst>
              </a:custGeom>
              <a:solidFill>
                <a:srgbClr val="90A1E5"/>
              </a:solidFill>
              <a:ln w="685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F9F5E33-0790-DAA3-1194-C7BB3613A05B}"/>
                  </a:ext>
                </a:extLst>
              </p:cNvPr>
              <p:cNvSpPr/>
              <p:nvPr/>
            </p:nvSpPr>
            <p:spPr>
              <a:xfrm>
                <a:off x="6248348" y="2995831"/>
                <a:ext cx="1211101" cy="850102"/>
              </a:xfrm>
              <a:custGeom>
                <a:avLst/>
                <a:gdLst>
                  <a:gd name="connsiteX0" fmla="*/ 1192565 w 1211101"/>
                  <a:gd name="connsiteY0" fmla="*/ 86324 h 850102"/>
                  <a:gd name="connsiteX1" fmla="*/ 1087700 w 1211101"/>
                  <a:gd name="connsiteY1" fmla="*/ 12663 h 850102"/>
                  <a:gd name="connsiteX2" fmla="*/ 914765 w 1211101"/>
                  <a:gd name="connsiteY2" fmla="*/ 4379 h 850102"/>
                  <a:gd name="connsiteX3" fmla="*/ 457748 w 1211101"/>
                  <a:gd name="connsiteY3" fmla="*/ 169098 h 850102"/>
                  <a:gd name="connsiteX4" fmla="*/ 86611 w 1211101"/>
                  <a:gd name="connsiteY4" fmla="*/ 482521 h 850102"/>
                  <a:gd name="connsiteX5" fmla="*/ 7358 w 1211101"/>
                  <a:gd name="connsiteY5" fmla="*/ 636402 h 850102"/>
                  <a:gd name="connsiteX6" fmla="*/ 18680 w 1211101"/>
                  <a:gd name="connsiteY6" fmla="*/ 764049 h 850102"/>
                  <a:gd name="connsiteX7" fmla="*/ 123545 w 1211101"/>
                  <a:gd name="connsiteY7" fmla="*/ 837641 h 850102"/>
                  <a:gd name="connsiteX8" fmla="*/ 296480 w 1211101"/>
                  <a:gd name="connsiteY8" fmla="*/ 845925 h 850102"/>
                  <a:gd name="connsiteX9" fmla="*/ 753497 w 1211101"/>
                  <a:gd name="connsiteY9" fmla="*/ 681206 h 850102"/>
                  <a:gd name="connsiteX10" fmla="*/ 1124634 w 1211101"/>
                  <a:gd name="connsiteY10" fmla="*/ 367783 h 850102"/>
                  <a:gd name="connsiteX11" fmla="*/ 1203887 w 1211101"/>
                  <a:gd name="connsiteY11" fmla="*/ 213902 h 850102"/>
                  <a:gd name="connsiteX12" fmla="*/ 1192565 w 1211101"/>
                  <a:gd name="connsiteY12" fmla="*/ 86324 h 850102"/>
                  <a:gd name="connsiteX13" fmla="*/ 1192565 w 1211101"/>
                  <a:gd name="connsiteY13" fmla="*/ 86324 h 850102"/>
                  <a:gd name="connsiteX14" fmla="*/ 1186559 w 1211101"/>
                  <a:gd name="connsiteY14" fmla="*/ 89776 h 850102"/>
                  <a:gd name="connsiteX15" fmla="*/ 1197191 w 1211101"/>
                  <a:gd name="connsiteY15" fmla="*/ 212177 h 850102"/>
                  <a:gd name="connsiteX16" fmla="*/ 1119042 w 1211101"/>
                  <a:gd name="connsiteY16" fmla="*/ 363641 h 850102"/>
                  <a:gd name="connsiteX17" fmla="*/ 750045 w 1211101"/>
                  <a:gd name="connsiteY17" fmla="*/ 675200 h 850102"/>
                  <a:gd name="connsiteX18" fmla="*/ 295721 w 1211101"/>
                  <a:gd name="connsiteY18" fmla="*/ 839091 h 850102"/>
                  <a:gd name="connsiteX19" fmla="*/ 125478 w 1211101"/>
                  <a:gd name="connsiteY19" fmla="*/ 831014 h 850102"/>
                  <a:gd name="connsiteX20" fmla="*/ 24755 w 1211101"/>
                  <a:gd name="connsiteY20" fmla="*/ 760597 h 850102"/>
                  <a:gd name="connsiteX21" fmla="*/ 14123 w 1211101"/>
                  <a:gd name="connsiteY21" fmla="*/ 638197 h 850102"/>
                  <a:gd name="connsiteX22" fmla="*/ 92203 w 1211101"/>
                  <a:gd name="connsiteY22" fmla="*/ 486732 h 850102"/>
                  <a:gd name="connsiteX23" fmla="*/ 461268 w 1211101"/>
                  <a:gd name="connsiteY23" fmla="*/ 175173 h 850102"/>
                  <a:gd name="connsiteX24" fmla="*/ 915593 w 1211101"/>
                  <a:gd name="connsiteY24" fmla="*/ 11351 h 850102"/>
                  <a:gd name="connsiteX25" fmla="*/ 1085836 w 1211101"/>
                  <a:gd name="connsiteY25" fmla="*/ 19429 h 850102"/>
                  <a:gd name="connsiteX26" fmla="*/ 1186559 w 1211101"/>
                  <a:gd name="connsiteY26" fmla="*/ 89776 h 85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1101" h="850102">
                    <a:moveTo>
                      <a:pt x="1192565" y="86324"/>
                    </a:moveTo>
                    <a:cubicBezTo>
                      <a:pt x="1171854" y="50426"/>
                      <a:pt x="1135403" y="26056"/>
                      <a:pt x="1087700" y="12663"/>
                    </a:cubicBezTo>
                    <a:cubicBezTo>
                      <a:pt x="1040065" y="-730"/>
                      <a:pt x="981177" y="-3284"/>
                      <a:pt x="914765" y="4379"/>
                    </a:cubicBezTo>
                    <a:cubicBezTo>
                      <a:pt x="782009" y="19636"/>
                      <a:pt x="619361" y="75762"/>
                      <a:pt x="457748" y="169098"/>
                    </a:cubicBezTo>
                    <a:cubicBezTo>
                      <a:pt x="296135" y="262366"/>
                      <a:pt x="166209" y="375239"/>
                      <a:pt x="86611" y="482521"/>
                    </a:cubicBezTo>
                    <a:cubicBezTo>
                      <a:pt x="46777" y="536162"/>
                      <a:pt x="19577" y="588491"/>
                      <a:pt x="7358" y="636402"/>
                    </a:cubicBezTo>
                    <a:cubicBezTo>
                      <a:pt x="-4862" y="684382"/>
                      <a:pt x="-2031" y="728150"/>
                      <a:pt x="18680" y="764049"/>
                    </a:cubicBezTo>
                    <a:cubicBezTo>
                      <a:pt x="39390" y="799947"/>
                      <a:pt x="75910" y="824248"/>
                      <a:pt x="123545" y="837641"/>
                    </a:cubicBezTo>
                    <a:cubicBezTo>
                      <a:pt x="171180" y="851034"/>
                      <a:pt x="230067" y="853588"/>
                      <a:pt x="296480" y="845925"/>
                    </a:cubicBezTo>
                    <a:cubicBezTo>
                      <a:pt x="429236" y="830668"/>
                      <a:pt x="591953" y="774542"/>
                      <a:pt x="753497" y="681206"/>
                    </a:cubicBezTo>
                    <a:cubicBezTo>
                      <a:pt x="915110" y="587938"/>
                      <a:pt x="1045035" y="475065"/>
                      <a:pt x="1124634" y="367783"/>
                    </a:cubicBezTo>
                    <a:cubicBezTo>
                      <a:pt x="1164467" y="314142"/>
                      <a:pt x="1191668" y="261813"/>
                      <a:pt x="1203887" y="213902"/>
                    </a:cubicBezTo>
                    <a:cubicBezTo>
                      <a:pt x="1216175" y="165992"/>
                      <a:pt x="1213345" y="122223"/>
                      <a:pt x="1192565" y="86324"/>
                    </a:cubicBezTo>
                    <a:lnTo>
                      <a:pt x="1192565" y="86324"/>
                    </a:lnTo>
                    <a:close/>
                    <a:moveTo>
                      <a:pt x="1186559" y="89776"/>
                    </a:moveTo>
                    <a:cubicBezTo>
                      <a:pt x="1206165" y="123811"/>
                      <a:pt x="1209134" y="165439"/>
                      <a:pt x="1197191" y="212177"/>
                    </a:cubicBezTo>
                    <a:cubicBezTo>
                      <a:pt x="1185247" y="258914"/>
                      <a:pt x="1158461" y="310484"/>
                      <a:pt x="1119042" y="363641"/>
                    </a:cubicBezTo>
                    <a:cubicBezTo>
                      <a:pt x="1040203" y="469956"/>
                      <a:pt x="910899" y="582347"/>
                      <a:pt x="750045" y="675200"/>
                    </a:cubicBezTo>
                    <a:cubicBezTo>
                      <a:pt x="589192" y="768122"/>
                      <a:pt x="427165" y="823903"/>
                      <a:pt x="295721" y="839091"/>
                    </a:cubicBezTo>
                    <a:cubicBezTo>
                      <a:pt x="229998" y="846685"/>
                      <a:pt x="171939" y="844061"/>
                      <a:pt x="125478" y="831014"/>
                    </a:cubicBezTo>
                    <a:cubicBezTo>
                      <a:pt x="79086" y="817966"/>
                      <a:pt x="44430" y="794632"/>
                      <a:pt x="24755" y="760597"/>
                    </a:cubicBezTo>
                    <a:cubicBezTo>
                      <a:pt x="5149" y="726562"/>
                      <a:pt x="2180" y="684934"/>
                      <a:pt x="14123" y="638197"/>
                    </a:cubicBezTo>
                    <a:cubicBezTo>
                      <a:pt x="26067" y="591459"/>
                      <a:pt x="52783" y="539890"/>
                      <a:pt x="92203" y="486732"/>
                    </a:cubicBezTo>
                    <a:cubicBezTo>
                      <a:pt x="171042" y="380417"/>
                      <a:pt x="300346" y="268027"/>
                      <a:pt x="461268" y="175173"/>
                    </a:cubicBezTo>
                    <a:cubicBezTo>
                      <a:pt x="622191" y="82251"/>
                      <a:pt x="784149" y="26539"/>
                      <a:pt x="915593" y="11351"/>
                    </a:cubicBezTo>
                    <a:cubicBezTo>
                      <a:pt x="981315" y="3757"/>
                      <a:pt x="1039444" y="6381"/>
                      <a:pt x="1085836" y="19429"/>
                    </a:cubicBezTo>
                    <a:cubicBezTo>
                      <a:pt x="1132297" y="32407"/>
                      <a:pt x="1166953" y="55810"/>
                      <a:pt x="1186559" y="89776"/>
                    </a:cubicBezTo>
                    <a:close/>
                  </a:path>
                </a:pathLst>
              </a:custGeom>
              <a:solidFill>
                <a:srgbClr val="90A1E5"/>
              </a:solidFill>
              <a:ln w="685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E46AA2C-9E8F-DF3F-576E-62D814A0DB89}"/>
                  </a:ext>
                </a:extLst>
              </p:cNvPr>
              <p:cNvSpPr/>
              <p:nvPr/>
            </p:nvSpPr>
            <p:spPr>
              <a:xfrm>
                <a:off x="6248348" y="2995900"/>
                <a:ext cx="1211082" cy="850102"/>
              </a:xfrm>
              <a:custGeom>
                <a:avLst/>
                <a:gdLst>
                  <a:gd name="connsiteX0" fmla="*/ 1192565 w 1211082"/>
                  <a:gd name="connsiteY0" fmla="*/ 763980 h 850102"/>
                  <a:gd name="connsiteX1" fmla="*/ 1203887 w 1211082"/>
                  <a:gd name="connsiteY1" fmla="*/ 636402 h 850102"/>
                  <a:gd name="connsiteX2" fmla="*/ 1124634 w 1211082"/>
                  <a:gd name="connsiteY2" fmla="*/ 482521 h 850102"/>
                  <a:gd name="connsiteX3" fmla="*/ 753497 w 1211082"/>
                  <a:gd name="connsiteY3" fmla="*/ 169098 h 850102"/>
                  <a:gd name="connsiteX4" fmla="*/ 296480 w 1211082"/>
                  <a:gd name="connsiteY4" fmla="*/ 4379 h 850102"/>
                  <a:gd name="connsiteX5" fmla="*/ 123545 w 1211082"/>
                  <a:gd name="connsiteY5" fmla="*/ 12663 h 850102"/>
                  <a:gd name="connsiteX6" fmla="*/ 18680 w 1211082"/>
                  <a:gd name="connsiteY6" fmla="*/ 86324 h 850102"/>
                  <a:gd name="connsiteX7" fmla="*/ 7358 w 1211082"/>
                  <a:gd name="connsiteY7" fmla="*/ 213902 h 850102"/>
                  <a:gd name="connsiteX8" fmla="*/ 86611 w 1211082"/>
                  <a:gd name="connsiteY8" fmla="*/ 367783 h 850102"/>
                  <a:gd name="connsiteX9" fmla="*/ 457748 w 1211082"/>
                  <a:gd name="connsiteY9" fmla="*/ 681206 h 850102"/>
                  <a:gd name="connsiteX10" fmla="*/ 914765 w 1211082"/>
                  <a:gd name="connsiteY10" fmla="*/ 845925 h 850102"/>
                  <a:gd name="connsiteX11" fmla="*/ 1087700 w 1211082"/>
                  <a:gd name="connsiteY11" fmla="*/ 837641 h 850102"/>
                  <a:gd name="connsiteX12" fmla="*/ 1192565 w 1211082"/>
                  <a:gd name="connsiteY12" fmla="*/ 763980 h 850102"/>
                  <a:gd name="connsiteX13" fmla="*/ 1192565 w 1211082"/>
                  <a:gd name="connsiteY13" fmla="*/ 763980 h 850102"/>
                  <a:gd name="connsiteX14" fmla="*/ 1186559 w 1211082"/>
                  <a:gd name="connsiteY14" fmla="*/ 760528 h 850102"/>
                  <a:gd name="connsiteX15" fmla="*/ 1085836 w 1211082"/>
                  <a:gd name="connsiteY15" fmla="*/ 830945 h 850102"/>
                  <a:gd name="connsiteX16" fmla="*/ 915593 w 1211082"/>
                  <a:gd name="connsiteY16" fmla="*/ 839022 h 850102"/>
                  <a:gd name="connsiteX17" fmla="*/ 461268 w 1211082"/>
                  <a:gd name="connsiteY17" fmla="*/ 675200 h 850102"/>
                  <a:gd name="connsiteX18" fmla="*/ 92203 w 1211082"/>
                  <a:gd name="connsiteY18" fmla="*/ 363641 h 850102"/>
                  <a:gd name="connsiteX19" fmla="*/ 14123 w 1211082"/>
                  <a:gd name="connsiteY19" fmla="*/ 212177 h 850102"/>
                  <a:gd name="connsiteX20" fmla="*/ 24755 w 1211082"/>
                  <a:gd name="connsiteY20" fmla="*/ 89776 h 850102"/>
                  <a:gd name="connsiteX21" fmla="*/ 125478 w 1211082"/>
                  <a:gd name="connsiteY21" fmla="*/ 19360 h 850102"/>
                  <a:gd name="connsiteX22" fmla="*/ 295721 w 1211082"/>
                  <a:gd name="connsiteY22" fmla="*/ 11282 h 850102"/>
                  <a:gd name="connsiteX23" fmla="*/ 750045 w 1211082"/>
                  <a:gd name="connsiteY23" fmla="*/ 175035 h 850102"/>
                  <a:gd name="connsiteX24" fmla="*/ 1119111 w 1211082"/>
                  <a:gd name="connsiteY24" fmla="*/ 486594 h 850102"/>
                  <a:gd name="connsiteX25" fmla="*/ 1197190 w 1211082"/>
                  <a:gd name="connsiteY25" fmla="*/ 638058 h 850102"/>
                  <a:gd name="connsiteX26" fmla="*/ 1186559 w 1211082"/>
                  <a:gd name="connsiteY26" fmla="*/ 760528 h 85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1082" h="850102">
                    <a:moveTo>
                      <a:pt x="1192565" y="763980"/>
                    </a:moveTo>
                    <a:cubicBezTo>
                      <a:pt x="1213276" y="728081"/>
                      <a:pt x="1216175" y="684313"/>
                      <a:pt x="1203887" y="636402"/>
                    </a:cubicBezTo>
                    <a:cubicBezTo>
                      <a:pt x="1191668" y="588422"/>
                      <a:pt x="1164398" y="536162"/>
                      <a:pt x="1124634" y="482521"/>
                    </a:cubicBezTo>
                    <a:cubicBezTo>
                      <a:pt x="1045035" y="375170"/>
                      <a:pt x="915110" y="262366"/>
                      <a:pt x="753497" y="169098"/>
                    </a:cubicBezTo>
                    <a:cubicBezTo>
                      <a:pt x="591884" y="75831"/>
                      <a:pt x="429236" y="19705"/>
                      <a:pt x="296480" y="4379"/>
                    </a:cubicBezTo>
                    <a:cubicBezTo>
                      <a:pt x="230136" y="-3284"/>
                      <a:pt x="171180" y="-730"/>
                      <a:pt x="123545" y="12663"/>
                    </a:cubicBezTo>
                    <a:cubicBezTo>
                      <a:pt x="75910" y="26056"/>
                      <a:pt x="39390" y="50426"/>
                      <a:pt x="18680" y="86324"/>
                    </a:cubicBezTo>
                    <a:cubicBezTo>
                      <a:pt x="-2031" y="122223"/>
                      <a:pt x="-4862" y="165992"/>
                      <a:pt x="7358" y="213902"/>
                    </a:cubicBezTo>
                    <a:cubicBezTo>
                      <a:pt x="19577" y="261882"/>
                      <a:pt x="46846" y="314143"/>
                      <a:pt x="86611" y="367783"/>
                    </a:cubicBezTo>
                    <a:cubicBezTo>
                      <a:pt x="166209" y="475134"/>
                      <a:pt x="296135" y="587939"/>
                      <a:pt x="457748" y="681206"/>
                    </a:cubicBezTo>
                    <a:cubicBezTo>
                      <a:pt x="619361" y="774473"/>
                      <a:pt x="782009" y="830599"/>
                      <a:pt x="914765" y="845925"/>
                    </a:cubicBezTo>
                    <a:cubicBezTo>
                      <a:pt x="981108" y="853588"/>
                      <a:pt x="1040065" y="851034"/>
                      <a:pt x="1087700" y="837641"/>
                    </a:cubicBezTo>
                    <a:cubicBezTo>
                      <a:pt x="1135403" y="824179"/>
                      <a:pt x="1171854" y="799878"/>
                      <a:pt x="1192565" y="763980"/>
                    </a:cubicBezTo>
                    <a:lnTo>
                      <a:pt x="1192565" y="763980"/>
                    </a:lnTo>
                    <a:close/>
                    <a:moveTo>
                      <a:pt x="1186559" y="760528"/>
                    </a:moveTo>
                    <a:cubicBezTo>
                      <a:pt x="1166953" y="794563"/>
                      <a:pt x="1132297" y="817897"/>
                      <a:pt x="1085836" y="830945"/>
                    </a:cubicBezTo>
                    <a:cubicBezTo>
                      <a:pt x="1039444" y="843992"/>
                      <a:pt x="981315" y="846616"/>
                      <a:pt x="915593" y="839022"/>
                    </a:cubicBezTo>
                    <a:cubicBezTo>
                      <a:pt x="784149" y="823903"/>
                      <a:pt x="622122" y="768053"/>
                      <a:pt x="461268" y="675200"/>
                    </a:cubicBezTo>
                    <a:cubicBezTo>
                      <a:pt x="300346" y="582278"/>
                      <a:pt x="171042" y="469956"/>
                      <a:pt x="92203" y="363641"/>
                    </a:cubicBezTo>
                    <a:cubicBezTo>
                      <a:pt x="52783" y="310484"/>
                      <a:pt x="25997" y="258914"/>
                      <a:pt x="14123" y="212177"/>
                    </a:cubicBezTo>
                    <a:cubicBezTo>
                      <a:pt x="2180" y="165439"/>
                      <a:pt x="5149" y="123742"/>
                      <a:pt x="24755" y="89776"/>
                    </a:cubicBezTo>
                    <a:cubicBezTo>
                      <a:pt x="44361" y="55741"/>
                      <a:pt x="79017" y="32407"/>
                      <a:pt x="125478" y="19360"/>
                    </a:cubicBezTo>
                    <a:cubicBezTo>
                      <a:pt x="171870" y="6312"/>
                      <a:pt x="229998" y="3688"/>
                      <a:pt x="295721" y="11282"/>
                    </a:cubicBezTo>
                    <a:cubicBezTo>
                      <a:pt x="427165" y="26332"/>
                      <a:pt x="589123" y="82182"/>
                      <a:pt x="750045" y="175035"/>
                    </a:cubicBezTo>
                    <a:cubicBezTo>
                      <a:pt x="910968" y="267958"/>
                      <a:pt x="1040272" y="380279"/>
                      <a:pt x="1119111" y="486594"/>
                    </a:cubicBezTo>
                    <a:cubicBezTo>
                      <a:pt x="1158530" y="539752"/>
                      <a:pt x="1185316" y="591321"/>
                      <a:pt x="1197190" y="638058"/>
                    </a:cubicBezTo>
                    <a:cubicBezTo>
                      <a:pt x="1209134" y="684796"/>
                      <a:pt x="1206234" y="726493"/>
                      <a:pt x="1186559" y="760528"/>
                    </a:cubicBezTo>
                    <a:close/>
                  </a:path>
                </a:pathLst>
              </a:custGeom>
              <a:solidFill>
                <a:srgbClr val="90A1E5"/>
              </a:solidFill>
              <a:ln w="6856" cap="flat">
                <a:noFill/>
                <a:prstDash val="solid"/>
                <a:miter/>
              </a:ln>
            </p:spPr>
            <p:txBody>
              <a:bodyPr rtlCol="0" anchor="ctr"/>
              <a:lstStyle/>
              <a:p>
                <a:endParaRPr lang="en-US"/>
              </a:p>
            </p:txBody>
          </p:sp>
          <p:grpSp>
            <p:nvGrpSpPr>
              <p:cNvPr id="28" name="Graphic 2">
                <a:extLst>
                  <a:ext uri="{FF2B5EF4-FFF2-40B4-BE49-F238E27FC236}">
                    <a16:creationId xmlns:a16="http://schemas.microsoft.com/office/drawing/2014/main" id="{BE4201AB-6C04-4CBA-A400-79816B3CDB19}"/>
                  </a:ext>
                </a:extLst>
              </p:cNvPr>
              <p:cNvGrpSpPr/>
              <p:nvPr/>
            </p:nvGrpSpPr>
            <p:grpSpPr>
              <a:xfrm>
                <a:off x="6491872" y="3058858"/>
                <a:ext cx="724071" cy="724090"/>
                <a:chOff x="6491872" y="3058858"/>
                <a:chExt cx="724071" cy="724090"/>
              </a:xfrm>
              <a:solidFill>
                <a:srgbClr val="9950C3"/>
              </a:solidFill>
            </p:grpSpPr>
            <p:sp>
              <p:nvSpPr>
                <p:cNvPr id="79" name="Freeform: Shape 78">
                  <a:extLst>
                    <a:ext uri="{FF2B5EF4-FFF2-40B4-BE49-F238E27FC236}">
                      <a16:creationId xmlns:a16="http://schemas.microsoft.com/office/drawing/2014/main" id="{FB3CAE5B-1622-B85A-78F3-A389121F1A91}"/>
                    </a:ext>
                  </a:extLst>
                </p:cNvPr>
                <p:cNvSpPr/>
                <p:nvPr/>
              </p:nvSpPr>
              <p:spPr>
                <a:xfrm>
                  <a:off x="6969440" y="3132796"/>
                  <a:ext cx="172278" cy="172589"/>
                </a:xfrm>
                <a:custGeom>
                  <a:avLst/>
                  <a:gdLst>
                    <a:gd name="connsiteX0" fmla="*/ 147449 w 172278"/>
                    <a:gd name="connsiteY0" fmla="*/ 147392 h 172589"/>
                    <a:gd name="connsiteX1" fmla="*/ 25394 w 172278"/>
                    <a:gd name="connsiteY1" fmla="*/ 147392 h 172589"/>
                    <a:gd name="connsiteX2" fmla="*/ 25394 w 172278"/>
                    <a:gd name="connsiteY2" fmla="*/ 25337 h 172589"/>
                    <a:gd name="connsiteX3" fmla="*/ 25394 w 172278"/>
                    <a:gd name="connsiteY3" fmla="*/ 25337 h 172589"/>
                    <a:gd name="connsiteX4" fmla="*/ 147449 w 172278"/>
                    <a:gd name="connsiteY4" fmla="*/ 25337 h 172589"/>
                    <a:gd name="connsiteX5" fmla="*/ 147449 w 172278"/>
                    <a:gd name="connsiteY5" fmla="*/ 25337 h 172589"/>
                    <a:gd name="connsiteX6" fmla="*/ 147449 w 172278"/>
                    <a:gd name="connsiteY6" fmla="*/ 147392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78" h="172589">
                      <a:moveTo>
                        <a:pt x="147449" y="147392"/>
                      </a:moveTo>
                      <a:cubicBezTo>
                        <a:pt x="113760" y="181082"/>
                        <a:pt x="59152" y="181082"/>
                        <a:pt x="25394" y="147392"/>
                      </a:cubicBezTo>
                      <a:cubicBezTo>
                        <a:pt x="-8296" y="113703"/>
                        <a:pt x="-8296" y="59096"/>
                        <a:pt x="25394" y="25337"/>
                      </a:cubicBezTo>
                      <a:lnTo>
                        <a:pt x="25394" y="25337"/>
                      </a:lnTo>
                      <a:cubicBezTo>
                        <a:pt x="59083" y="-8352"/>
                        <a:pt x="113691" y="-8352"/>
                        <a:pt x="147449" y="25337"/>
                      </a:cubicBezTo>
                      <a:lnTo>
                        <a:pt x="147449" y="25337"/>
                      </a:lnTo>
                      <a:cubicBezTo>
                        <a:pt x="180863" y="58957"/>
                        <a:pt x="180586" y="113496"/>
                        <a:pt x="147449" y="147392"/>
                      </a:cubicBezTo>
                      <a:close/>
                    </a:path>
                  </a:pathLst>
                </a:custGeom>
                <a:solidFill>
                  <a:srgbClr val="9950C3"/>
                </a:solidFill>
                <a:ln w="6856"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997FF8D6-CFE3-BCA5-29C1-1732D1891DD0}"/>
                    </a:ext>
                  </a:extLst>
                </p:cNvPr>
                <p:cNvSpPr/>
                <p:nvPr/>
              </p:nvSpPr>
              <p:spPr>
                <a:xfrm>
                  <a:off x="6564736" y="3536518"/>
                  <a:ext cx="174691" cy="172520"/>
                </a:xfrm>
                <a:custGeom>
                  <a:avLst/>
                  <a:gdLst>
                    <a:gd name="connsiteX0" fmla="*/ 148439 w 174691"/>
                    <a:gd name="connsiteY0" fmla="*/ 147385 h 172520"/>
                    <a:gd name="connsiteX1" fmla="*/ 26384 w 174691"/>
                    <a:gd name="connsiteY1" fmla="*/ 147385 h 172520"/>
                    <a:gd name="connsiteX2" fmla="*/ 24312 w 174691"/>
                    <a:gd name="connsiteY2" fmla="*/ 26089 h 172520"/>
                    <a:gd name="connsiteX3" fmla="*/ 26384 w 174691"/>
                    <a:gd name="connsiteY3" fmla="*/ 25398 h 172520"/>
                    <a:gd name="connsiteX4" fmla="*/ 148439 w 174691"/>
                    <a:gd name="connsiteY4" fmla="*/ 25398 h 172520"/>
                    <a:gd name="connsiteX5" fmla="*/ 148439 w 174691"/>
                    <a:gd name="connsiteY5" fmla="*/ 25398 h 172520"/>
                    <a:gd name="connsiteX6" fmla="*/ 150510 w 174691"/>
                    <a:gd name="connsiteY6" fmla="*/ 146694 h 172520"/>
                    <a:gd name="connsiteX7" fmla="*/ 148439 w 174691"/>
                    <a:gd name="connsiteY7" fmla="*/ 147385 h 172520"/>
                    <a:gd name="connsiteX8" fmla="*/ 148439 w 174691"/>
                    <a:gd name="connsiteY8" fmla="*/ 147385 h 1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691" h="172520">
                      <a:moveTo>
                        <a:pt x="148439" y="147385"/>
                      </a:moveTo>
                      <a:cubicBezTo>
                        <a:pt x="114749" y="181074"/>
                        <a:pt x="60142" y="181074"/>
                        <a:pt x="26384" y="147385"/>
                      </a:cubicBezTo>
                      <a:cubicBezTo>
                        <a:pt x="-7720" y="114040"/>
                        <a:pt x="-8963" y="60123"/>
                        <a:pt x="24312" y="26089"/>
                      </a:cubicBezTo>
                      <a:cubicBezTo>
                        <a:pt x="24796" y="25605"/>
                        <a:pt x="25210" y="25191"/>
                        <a:pt x="26384" y="25398"/>
                      </a:cubicBezTo>
                      <a:cubicBezTo>
                        <a:pt x="60073" y="-8291"/>
                        <a:pt x="114680" y="-8291"/>
                        <a:pt x="148439" y="25398"/>
                      </a:cubicBezTo>
                      <a:lnTo>
                        <a:pt x="148439" y="25398"/>
                      </a:lnTo>
                      <a:cubicBezTo>
                        <a:pt x="182543" y="58743"/>
                        <a:pt x="183785" y="112660"/>
                        <a:pt x="150510" y="146694"/>
                      </a:cubicBezTo>
                      <a:cubicBezTo>
                        <a:pt x="150027" y="147178"/>
                        <a:pt x="149543" y="147592"/>
                        <a:pt x="148439" y="147385"/>
                      </a:cubicBezTo>
                      <a:lnTo>
                        <a:pt x="148439" y="147385"/>
                      </a:lnTo>
                      <a:close/>
                    </a:path>
                  </a:pathLst>
                </a:custGeom>
                <a:solidFill>
                  <a:srgbClr val="9950C3"/>
                </a:solidFill>
                <a:ln w="6856"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E600574-725D-06D0-0D20-2D0E4F4A076D}"/>
                    </a:ext>
                  </a:extLst>
                </p:cNvPr>
                <p:cNvSpPr/>
                <p:nvPr/>
              </p:nvSpPr>
              <p:spPr>
                <a:xfrm>
                  <a:off x="7043331" y="3408479"/>
                  <a:ext cx="172613" cy="172613"/>
                </a:xfrm>
                <a:custGeom>
                  <a:avLst/>
                  <a:gdLst>
                    <a:gd name="connsiteX0" fmla="*/ 64112 w 172613"/>
                    <a:gd name="connsiteY0" fmla="*/ 169779 h 172613"/>
                    <a:gd name="connsiteX1" fmla="*/ 3084 w 172613"/>
                    <a:gd name="connsiteY1" fmla="*/ 64086 h 172613"/>
                    <a:gd name="connsiteX2" fmla="*/ 3084 w 172613"/>
                    <a:gd name="connsiteY2" fmla="*/ 64086 h 172613"/>
                    <a:gd name="connsiteX3" fmla="*/ 108778 w 172613"/>
                    <a:gd name="connsiteY3" fmla="*/ 3058 h 172613"/>
                    <a:gd name="connsiteX4" fmla="*/ 108778 w 172613"/>
                    <a:gd name="connsiteY4" fmla="*/ 3058 h 172613"/>
                    <a:gd name="connsiteX5" fmla="*/ 169806 w 172613"/>
                    <a:gd name="connsiteY5" fmla="*/ 108752 h 172613"/>
                    <a:gd name="connsiteX6" fmla="*/ 64112 w 172613"/>
                    <a:gd name="connsiteY6" fmla="*/ 169779 h 172613"/>
                    <a:gd name="connsiteX7" fmla="*/ 64112 w 172613"/>
                    <a:gd name="connsiteY7" fmla="*/ 169779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13" h="172613">
                      <a:moveTo>
                        <a:pt x="64112" y="169779"/>
                      </a:moveTo>
                      <a:cubicBezTo>
                        <a:pt x="18065" y="157422"/>
                        <a:pt x="-9204" y="110132"/>
                        <a:pt x="3084" y="64086"/>
                      </a:cubicBezTo>
                      <a:lnTo>
                        <a:pt x="3084" y="64086"/>
                      </a:lnTo>
                      <a:cubicBezTo>
                        <a:pt x="15442" y="18039"/>
                        <a:pt x="62731" y="-9231"/>
                        <a:pt x="108778" y="3058"/>
                      </a:cubicBezTo>
                      <a:lnTo>
                        <a:pt x="108778" y="3058"/>
                      </a:lnTo>
                      <a:cubicBezTo>
                        <a:pt x="154825" y="15415"/>
                        <a:pt x="182094" y="62705"/>
                        <a:pt x="169806" y="108752"/>
                      </a:cubicBezTo>
                      <a:cubicBezTo>
                        <a:pt x="157448" y="154799"/>
                        <a:pt x="110159" y="182068"/>
                        <a:pt x="64112" y="169779"/>
                      </a:cubicBezTo>
                      <a:lnTo>
                        <a:pt x="64112" y="169779"/>
                      </a:lnTo>
                      <a:close/>
                    </a:path>
                  </a:pathLst>
                </a:custGeom>
                <a:solidFill>
                  <a:srgbClr val="9950C3"/>
                </a:solidFill>
                <a:ln w="6856"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5358146B-4683-268E-B022-42823FC0FC19}"/>
                    </a:ext>
                  </a:extLst>
                </p:cNvPr>
                <p:cNvSpPr/>
                <p:nvPr/>
              </p:nvSpPr>
              <p:spPr>
                <a:xfrm>
                  <a:off x="6491872" y="3260742"/>
                  <a:ext cx="172613" cy="172613"/>
                </a:xfrm>
                <a:custGeom>
                  <a:avLst/>
                  <a:gdLst>
                    <a:gd name="connsiteX0" fmla="*/ 64028 w 172613"/>
                    <a:gd name="connsiteY0" fmla="*/ 169757 h 172613"/>
                    <a:gd name="connsiteX1" fmla="*/ 3000 w 172613"/>
                    <a:gd name="connsiteY1" fmla="*/ 64063 h 172613"/>
                    <a:gd name="connsiteX2" fmla="*/ 3000 w 172613"/>
                    <a:gd name="connsiteY2" fmla="*/ 64063 h 172613"/>
                    <a:gd name="connsiteX3" fmla="*/ 108694 w 172613"/>
                    <a:gd name="connsiteY3" fmla="*/ 3035 h 172613"/>
                    <a:gd name="connsiteX4" fmla="*/ 108694 w 172613"/>
                    <a:gd name="connsiteY4" fmla="*/ 3035 h 172613"/>
                    <a:gd name="connsiteX5" fmla="*/ 169722 w 172613"/>
                    <a:gd name="connsiteY5" fmla="*/ 108729 h 172613"/>
                    <a:gd name="connsiteX6" fmla="*/ 169722 w 172613"/>
                    <a:gd name="connsiteY6" fmla="*/ 108729 h 172613"/>
                    <a:gd name="connsiteX7" fmla="*/ 64028 w 172613"/>
                    <a:gd name="connsiteY7" fmla="*/ 169757 h 172613"/>
                    <a:gd name="connsiteX8" fmla="*/ 64028 w 172613"/>
                    <a:gd name="connsiteY8" fmla="*/ 169757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64028" y="169757"/>
                      </a:moveTo>
                      <a:cubicBezTo>
                        <a:pt x="17981" y="157400"/>
                        <a:pt x="-9288" y="110110"/>
                        <a:pt x="3000" y="64063"/>
                      </a:cubicBezTo>
                      <a:lnTo>
                        <a:pt x="3000" y="64063"/>
                      </a:lnTo>
                      <a:cubicBezTo>
                        <a:pt x="15358" y="18016"/>
                        <a:pt x="62647" y="-9253"/>
                        <a:pt x="108694" y="3035"/>
                      </a:cubicBezTo>
                      <a:lnTo>
                        <a:pt x="108694" y="3035"/>
                      </a:lnTo>
                      <a:cubicBezTo>
                        <a:pt x="154741" y="15393"/>
                        <a:pt x="182010" y="62682"/>
                        <a:pt x="169722" y="108729"/>
                      </a:cubicBezTo>
                      <a:lnTo>
                        <a:pt x="169722" y="108729"/>
                      </a:lnTo>
                      <a:cubicBezTo>
                        <a:pt x="157434" y="154776"/>
                        <a:pt x="110075" y="182045"/>
                        <a:pt x="64028" y="169757"/>
                      </a:cubicBezTo>
                      <a:lnTo>
                        <a:pt x="64028" y="169757"/>
                      </a:lnTo>
                      <a:close/>
                    </a:path>
                  </a:pathLst>
                </a:custGeom>
                <a:solidFill>
                  <a:srgbClr val="9950C3"/>
                </a:solidFill>
                <a:ln w="6856"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1CCC96B3-C7BA-B3D4-B064-B13DC7DCD611}"/>
                    </a:ext>
                  </a:extLst>
                </p:cNvPr>
                <p:cNvSpPr/>
                <p:nvPr/>
              </p:nvSpPr>
              <p:spPr>
                <a:xfrm>
                  <a:off x="6841515" y="3610316"/>
                  <a:ext cx="172660" cy="172632"/>
                </a:xfrm>
                <a:custGeom>
                  <a:avLst/>
                  <a:gdLst>
                    <a:gd name="connsiteX0" fmla="*/ 3077 w 172660"/>
                    <a:gd name="connsiteY0" fmla="*/ 108806 h 172632"/>
                    <a:gd name="connsiteX1" fmla="*/ 64105 w 172660"/>
                    <a:gd name="connsiteY1" fmla="*/ 3112 h 172632"/>
                    <a:gd name="connsiteX2" fmla="*/ 64105 w 172660"/>
                    <a:gd name="connsiteY2" fmla="*/ 3112 h 172632"/>
                    <a:gd name="connsiteX3" fmla="*/ 169799 w 172660"/>
                    <a:gd name="connsiteY3" fmla="*/ 64140 h 172632"/>
                    <a:gd name="connsiteX4" fmla="*/ 169799 w 172660"/>
                    <a:gd name="connsiteY4" fmla="*/ 64140 h 172632"/>
                    <a:gd name="connsiteX5" fmla="*/ 108771 w 172660"/>
                    <a:gd name="connsiteY5" fmla="*/ 169834 h 172632"/>
                    <a:gd name="connsiteX6" fmla="*/ 3077 w 172660"/>
                    <a:gd name="connsiteY6" fmla="*/ 108806 h 172632"/>
                    <a:gd name="connsiteX7" fmla="*/ 3077 w 172660"/>
                    <a:gd name="connsiteY7" fmla="*/ 108806 h 17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60" h="172632">
                      <a:moveTo>
                        <a:pt x="3077" y="108806"/>
                      </a:moveTo>
                      <a:cubicBezTo>
                        <a:pt x="-9280" y="62759"/>
                        <a:pt x="18058" y="15470"/>
                        <a:pt x="64105" y="3112"/>
                      </a:cubicBezTo>
                      <a:lnTo>
                        <a:pt x="64105" y="3112"/>
                      </a:lnTo>
                      <a:cubicBezTo>
                        <a:pt x="110152" y="-9245"/>
                        <a:pt x="157441" y="18093"/>
                        <a:pt x="169799" y="64140"/>
                      </a:cubicBezTo>
                      <a:lnTo>
                        <a:pt x="169799" y="64140"/>
                      </a:lnTo>
                      <a:cubicBezTo>
                        <a:pt x="182156" y="110187"/>
                        <a:pt x="154818" y="157476"/>
                        <a:pt x="108771" y="169834"/>
                      </a:cubicBezTo>
                      <a:cubicBezTo>
                        <a:pt x="62724" y="182122"/>
                        <a:pt x="15365" y="154784"/>
                        <a:pt x="3077" y="108806"/>
                      </a:cubicBezTo>
                      <a:lnTo>
                        <a:pt x="3077" y="108806"/>
                      </a:lnTo>
                      <a:close/>
                    </a:path>
                  </a:pathLst>
                </a:custGeom>
                <a:solidFill>
                  <a:srgbClr val="9950C3"/>
                </a:solidFill>
                <a:ln w="6856"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B6361288-AEE9-EAB7-7516-9EA08069A46F}"/>
                    </a:ext>
                  </a:extLst>
                </p:cNvPr>
                <p:cNvSpPr/>
                <p:nvPr/>
              </p:nvSpPr>
              <p:spPr>
                <a:xfrm>
                  <a:off x="6693710" y="3058858"/>
                  <a:ext cx="172660" cy="172660"/>
                </a:xfrm>
                <a:custGeom>
                  <a:avLst/>
                  <a:gdLst>
                    <a:gd name="connsiteX0" fmla="*/ 3055 w 172660"/>
                    <a:gd name="connsiteY0" fmla="*/ 108722 h 172660"/>
                    <a:gd name="connsiteX1" fmla="*/ 64082 w 172660"/>
                    <a:gd name="connsiteY1" fmla="*/ 3028 h 172660"/>
                    <a:gd name="connsiteX2" fmla="*/ 64082 w 172660"/>
                    <a:gd name="connsiteY2" fmla="*/ 3028 h 172660"/>
                    <a:gd name="connsiteX3" fmla="*/ 169776 w 172660"/>
                    <a:gd name="connsiteY3" fmla="*/ 64056 h 172660"/>
                    <a:gd name="connsiteX4" fmla="*/ 169776 w 172660"/>
                    <a:gd name="connsiteY4" fmla="*/ 64056 h 172660"/>
                    <a:gd name="connsiteX5" fmla="*/ 108749 w 172660"/>
                    <a:gd name="connsiteY5" fmla="*/ 169750 h 172660"/>
                    <a:gd name="connsiteX6" fmla="*/ 108749 w 172660"/>
                    <a:gd name="connsiteY6" fmla="*/ 169750 h 172660"/>
                    <a:gd name="connsiteX7" fmla="*/ 3055 w 172660"/>
                    <a:gd name="connsiteY7" fmla="*/ 108722 h 172660"/>
                    <a:gd name="connsiteX8" fmla="*/ 3055 w 172660"/>
                    <a:gd name="connsiteY8" fmla="*/ 108722 h 172660"/>
                    <a:gd name="connsiteX9" fmla="*/ 3055 w 172660"/>
                    <a:gd name="connsiteY9" fmla="*/ 108722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60" h="172660">
                      <a:moveTo>
                        <a:pt x="3055" y="108722"/>
                      </a:moveTo>
                      <a:cubicBezTo>
                        <a:pt x="-9303" y="62675"/>
                        <a:pt x="18035" y="15386"/>
                        <a:pt x="64082" y="3028"/>
                      </a:cubicBezTo>
                      <a:lnTo>
                        <a:pt x="64082" y="3028"/>
                      </a:lnTo>
                      <a:cubicBezTo>
                        <a:pt x="110129" y="-9329"/>
                        <a:pt x="157419" y="18009"/>
                        <a:pt x="169776" y="64056"/>
                      </a:cubicBezTo>
                      <a:lnTo>
                        <a:pt x="169776" y="64056"/>
                      </a:lnTo>
                      <a:cubicBezTo>
                        <a:pt x="182134" y="110103"/>
                        <a:pt x="154795" y="157392"/>
                        <a:pt x="108749" y="169750"/>
                      </a:cubicBezTo>
                      <a:lnTo>
                        <a:pt x="108749" y="169750"/>
                      </a:lnTo>
                      <a:cubicBezTo>
                        <a:pt x="62702" y="182107"/>
                        <a:pt x="15412" y="154769"/>
                        <a:pt x="3055" y="108722"/>
                      </a:cubicBezTo>
                      <a:lnTo>
                        <a:pt x="3055" y="108722"/>
                      </a:lnTo>
                      <a:lnTo>
                        <a:pt x="3055" y="108722"/>
                      </a:lnTo>
                      <a:close/>
                    </a:path>
                  </a:pathLst>
                </a:custGeom>
                <a:solidFill>
                  <a:srgbClr val="9950C3"/>
                </a:solidFill>
                <a:ln w="6856" cap="flat">
                  <a:noFill/>
                  <a:prstDash val="solid"/>
                  <a:miter/>
                </a:ln>
              </p:spPr>
              <p:txBody>
                <a:bodyPr rtlCol="0" anchor="ctr"/>
                <a:lstStyle/>
                <a:p>
                  <a:endParaRPr lang="en-US"/>
                </a:p>
              </p:txBody>
            </p:sp>
          </p:grpSp>
          <p:grpSp>
            <p:nvGrpSpPr>
              <p:cNvPr id="29" name="Graphic 2">
                <a:extLst>
                  <a:ext uri="{FF2B5EF4-FFF2-40B4-BE49-F238E27FC236}">
                    <a16:creationId xmlns:a16="http://schemas.microsoft.com/office/drawing/2014/main" id="{C8F13105-6021-76CD-B876-21517685B826}"/>
                  </a:ext>
                </a:extLst>
              </p:cNvPr>
              <p:cNvGrpSpPr/>
              <p:nvPr/>
            </p:nvGrpSpPr>
            <p:grpSpPr>
              <a:xfrm>
                <a:off x="6491849" y="3058881"/>
                <a:ext cx="724095" cy="724071"/>
                <a:chOff x="6491849" y="3058881"/>
                <a:chExt cx="724095" cy="724071"/>
              </a:xfrm>
              <a:solidFill>
                <a:srgbClr val="5E68E3"/>
              </a:solidFill>
            </p:grpSpPr>
            <p:sp>
              <p:nvSpPr>
                <p:cNvPr id="73" name="Freeform: Shape 72">
                  <a:extLst>
                    <a:ext uri="{FF2B5EF4-FFF2-40B4-BE49-F238E27FC236}">
                      <a16:creationId xmlns:a16="http://schemas.microsoft.com/office/drawing/2014/main" id="{71BA34B1-2447-6001-48A1-7225B0E97574}"/>
                    </a:ext>
                  </a:extLst>
                </p:cNvPr>
                <p:cNvSpPr/>
                <p:nvPr/>
              </p:nvSpPr>
              <p:spPr>
                <a:xfrm>
                  <a:off x="6841470" y="3058881"/>
                  <a:ext cx="172637" cy="172613"/>
                </a:xfrm>
                <a:custGeom>
                  <a:avLst/>
                  <a:gdLst>
                    <a:gd name="connsiteX0" fmla="*/ 169775 w 172637"/>
                    <a:gd name="connsiteY0" fmla="*/ 108699 h 172613"/>
                    <a:gd name="connsiteX1" fmla="*/ 64081 w 172637"/>
                    <a:gd name="connsiteY1" fmla="*/ 169726 h 172613"/>
                    <a:gd name="connsiteX2" fmla="*/ 3053 w 172637"/>
                    <a:gd name="connsiteY2" fmla="*/ 64032 h 172613"/>
                    <a:gd name="connsiteX3" fmla="*/ 3053 w 172637"/>
                    <a:gd name="connsiteY3" fmla="*/ 64032 h 172613"/>
                    <a:gd name="connsiteX4" fmla="*/ 108747 w 172637"/>
                    <a:gd name="connsiteY4" fmla="*/ 3005 h 172613"/>
                    <a:gd name="connsiteX5" fmla="*/ 108747 w 172637"/>
                    <a:gd name="connsiteY5" fmla="*/ 3005 h 172613"/>
                    <a:gd name="connsiteX6" fmla="*/ 169775 w 172637"/>
                    <a:gd name="connsiteY6" fmla="*/ 108699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37" h="172613">
                      <a:moveTo>
                        <a:pt x="169775" y="108699"/>
                      </a:moveTo>
                      <a:cubicBezTo>
                        <a:pt x="157418" y="154746"/>
                        <a:pt x="110128" y="182015"/>
                        <a:pt x="64081" y="169726"/>
                      </a:cubicBezTo>
                      <a:cubicBezTo>
                        <a:pt x="18034" y="157369"/>
                        <a:pt x="-9235" y="110079"/>
                        <a:pt x="3053" y="64032"/>
                      </a:cubicBezTo>
                      <a:lnTo>
                        <a:pt x="3053" y="64032"/>
                      </a:lnTo>
                      <a:cubicBezTo>
                        <a:pt x="15411" y="17986"/>
                        <a:pt x="62700" y="-9284"/>
                        <a:pt x="108747" y="3005"/>
                      </a:cubicBezTo>
                      <a:lnTo>
                        <a:pt x="108747" y="3005"/>
                      </a:lnTo>
                      <a:cubicBezTo>
                        <a:pt x="154794" y="15362"/>
                        <a:pt x="182132" y="62652"/>
                        <a:pt x="169775" y="108699"/>
                      </a:cubicBezTo>
                      <a:close/>
                    </a:path>
                  </a:pathLst>
                </a:custGeom>
                <a:solidFill>
                  <a:srgbClr val="5E68E3"/>
                </a:solidFill>
                <a:ln w="6856"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9E21721-E765-B789-CA58-642F3E3B4448}"/>
                    </a:ext>
                  </a:extLst>
                </p:cNvPr>
                <p:cNvSpPr/>
                <p:nvPr/>
              </p:nvSpPr>
              <p:spPr>
                <a:xfrm>
                  <a:off x="6693733" y="3610340"/>
                  <a:ext cx="172613" cy="172613"/>
                </a:xfrm>
                <a:custGeom>
                  <a:avLst/>
                  <a:gdLst>
                    <a:gd name="connsiteX0" fmla="*/ 169753 w 172613"/>
                    <a:gd name="connsiteY0" fmla="*/ 108782 h 172613"/>
                    <a:gd name="connsiteX1" fmla="*/ 64059 w 172613"/>
                    <a:gd name="connsiteY1" fmla="*/ 169810 h 172613"/>
                    <a:gd name="connsiteX2" fmla="*/ 3031 w 172613"/>
                    <a:gd name="connsiteY2" fmla="*/ 64116 h 172613"/>
                    <a:gd name="connsiteX3" fmla="*/ 3031 w 172613"/>
                    <a:gd name="connsiteY3" fmla="*/ 64116 h 172613"/>
                    <a:gd name="connsiteX4" fmla="*/ 108725 w 172613"/>
                    <a:gd name="connsiteY4" fmla="*/ 3088 h 172613"/>
                    <a:gd name="connsiteX5" fmla="*/ 108725 w 172613"/>
                    <a:gd name="connsiteY5" fmla="*/ 3088 h 172613"/>
                    <a:gd name="connsiteX6" fmla="*/ 169753 w 172613"/>
                    <a:gd name="connsiteY6" fmla="*/ 108782 h 172613"/>
                    <a:gd name="connsiteX7" fmla="*/ 169753 w 172613"/>
                    <a:gd name="connsiteY7" fmla="*/ 108782 h 172613"/>
                    <a:gd name="connsiteX8" fmla="*/ 169753 w 172613"/>
                    <a:gd name="connsiteY8" fmla="*/ 108782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169753" y="108782"/>
                      </a:moveTo>
                      <a:cubicBezTo>
                        <a:pt x="157395" y="154829"/>
                        <a:pt x="110106" y="182098"/>
                        <a:pt x="64059" y="169810"/>
                      </a:cubicBezTo>
                      <a:cubicBezTo>
                        <a:pt x="18012" y="157453"/>
                        <a:pt x="-9257" y="110163"/>
                        <a:pt x="3031" y="64116"/>
                      </a:cubicBezTo>
                      <a:lnTo>
                        <a:pt x="3031" y="64116"/>
                      </a:lnTo>
                      <a:cubicBezTo>
                        <a:pt x="15388" y="18069"/>
                        <a:pt x="62678" y="-9200"/>
                        <a:pt x="108725" y="3088"/>
                      </a:cubicBezTo>
                      <a:lnTo>
                        <a:pt x="108725" y="3088"/>
                      </a:lnTo>
                      <a:cubicBezTo>
                        <a:pt x="154772" y="15446"/>
                        <a:pt x="182041" y="62735"/>
                        <a:pt x="169753" y="108782"/>
                      </a:cubicBezTo>
                      <a:cubicBezTo>
                        <a:pt x="169753" y="108782"/>
                        <a:pt x="169753" y="108782"/>
                        <a:pt x="169753" y="108782"/>
                      </a:cubicBezTo>
                      <a:lnTo>
                        <a:pt x="169753" y="108782"/>
                      </a:lnTo>
                      <a:close/>
                    </a:path>
                  </a:pathLst>
                </a:custGeom>
                <a:solidFill>
                  <a:srgbClr val="5E68E3"/>
                </a:solidFill>
                <a:ln w="6856"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0F28EE7-BB27-44F4-B952-20987FF8251B}"/>
                    </a:ext>
                  </a:extLst>
                </p:cNvPr>
                <p:cNvSpPr/>
                <p:nvPr/>
              </p:nvSpPr>
              <p:spPr>
                <a:xfrm>
                  <a:off x="7043307" y="3260719"/>
                  <a:ext cx="172637" cy="172660"/>
                </a:xfrm>
                <a:custGeom>
                  <a:avLst/>
                  <a:gdLst>
                    <a:gd name="connsiteX0" fmla="*/ 108802 w 172637"/>
                    <a:gd name="connsiteY0" fmla="*/ 169781 h 172660"/>
                    <a:gd name="connsiteX1" fmla="*/ 3108 w 172637"/>
                    <a:gd name="connsiteY1" fmla="*/ 108753 h 172660"/>
                    <a:gd name="connsiteX2" fmla="*/ 64135 w 172637"/>
                    <a:gd name="connsiteY2" fmla="*/ 3059 h 172660"/>
                    <a:gd name="connsiteX3" fmla="*/ 64135 w 172637"/>
                    <a:gd name="connsiteY3" fmla="*/ 3059 h 172660"/>
                    <a:gd name="connsiteX4" fmla="*/ 169829 w 172637"/>
                    <a:gd name="connsiteY4" fmla="*/ 64087 h 172660"/>
                    <a:gd name="connsiteX5" fmla="*/ 169829 w 172637"/>
                    <a:gd name="connsiteY5" fmla="*/ 64087 h 172660"/>
                    <a:gd name="connsiteX6" fmla="*/ 108802 w 172637"/>
                    <a:gd name="connsiteY6" fmla="*/ 169781 h 172660"/>
                    <a:gd name="connsiteX7" fmla="*/ 108802 w 172637"/>
                    <a:gd name="connsiteY7" fmla="*/ 169781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37" h="172660">
                      <a:moveTo>
                        <a:pt x="108802" y="169781"/>
                      </a:moveTo>
                      <a:cubicBezTo>
                        <a:pt x="62755" y="182138"/>
                        <a:pt x="15465" y="154800"/>
                        <a:pt x="3108" y="108753"/>
                      </a:cubicBezTo>
                      <a:cubicBezTo>
                        <a:pt x="-9250" y="62706"/>
                        <a:pt x="18088" y="15416"/>
                        <a:pt x="64135" y="3059"/>
                      </a:cubicBezTo>
                      <a:lnTo>
                        <a:pt x="64135" y="3059"/>
                      </a:lnTo>
                      <a:cubicBezTo>
                        <a:pt x="110182" y="-9298"/>
                        <a:pt x="157472" y="18040"/>
                        <a:pt x="169829" y="64087"/>
                      </a:cubicBezTo>
                      <a:lnTo>
                        <a:pt x="169829" y="64087"/>
                      </a:lnTo>
                      <a:cubicBezTo>
                        <a:pt x="182118" y="110134"/>
                        <a:pt x="154849" y="157423"/>
                        <a:pt x="108802" y="169781"/>
                      </a:cubicBezTo>
                      <a:lnTo>
                        <a:pt x="108802" y="169781"/>
                      </a:lnTo>
                      <a:close/>
                    </a:path>
                  </a:pathLst>
                </a:custGeom>
                <a:solidFill>
                  <a:srgbClr val="5E68E3"/>
                </a:solidFill>
                <a:ln w="6856"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7D31378B-0322-4799-92B6-845D43881113}"/>
                    </a:ext>
                  </a:extLst>
                </p:cNvPr>
                <p:cNvSpPr/>
                <p:nvPr/>
              </p:nvSpPr>
              <p:spPr>
                <a:xfrm>
                  <a:off x="6491849" y="3408455"/>
                  <a:ext cx="172660" cy="172660"/>
                </a:xfrm>
                <a:custGeom>
                  <a:avLst/>
                  <a:gdLst>
                    <a:gd name="connsiteX0" fmla="*/ 108718 w 172660"/>
                    <a:gd name="connsiteY0" fmla="*/ 169803 h 172660"/>
                    <a:gd name="connsiteX1" fmla="*/ 3024 w 172660"/>
                    <a:gd name="connsiteY1" fmla="*/ 108775 h 172660"/>
                    <a:gd name="connsiteX2" fmla="*/ 64052 w 172660"/>
                    <a:gd name="connsiteY2" fmla="*/ 3081 h 172660"/>
                    <a:gd name="connsiteX3" fmla="*/ 64052 w 172660"/>
                    <a:gd name="connsiteY3" fmla="*/ 3081 h 172660"/>
                    <a:gd name="connsiteX4" fmla="*/ 169746 w 172660"/>
                    <a:gd name="connsiteY4" fmla="*/ 64109 h 172660"/>
                    <a:gd name="connsiteX5" fmla="*/ 169746 w 172660"/>
                    <a:gd name="connsiteY5" fmla="*/ 64109 h 172660"/>
                    <a:gd name="connsiteX6" fmla="*/ 108718 w 172660"/>
                    <a:gd name="connsiteY6" fmla="*/ 169803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60" h="172660">
                      <a:moveTo>
                        <a:pt x="108718" y="169803"/>
                      </a:moveTo>
                      <a:cubicBezTo>
                        <a:pt x="62671" y="182160"/>
                        <a:pt x="15381" y="154822"/>
                        <a:pt x="3024" y="108775"/>
                      </a:cubicBezTo>
                      <a:cubicBezTo>
                        <a:pt x="-9333" y="62728"/>
                        <a:pt x="18005" y="15439"/>
                        <a:pt x="64052" y="3081"/>
                      </a:cubicBezTo>
                      <a:lnTo>
                        <a:pt x="64052" y="3081"/>
                      </a:lnTo>
                      <a:cubicBezTo>
                        <a:pt x="110099" y="-9276"/>
                        <a:pt x="157388" y="18062"/>
                        <a:pt x="169746" y="64109"/>
                      </a:cubicBezTo>
                      <a:lnTo>
                        <a:pt x="169746" y="64109"/>
                      </a:lnTo>
                      <a:cubicBezTo>
                        <a:pt x="182103" y="110156"/>
                        <a:pt x="154765" y="157446"/>
                        <a:pt x="108718" y="169803"/>
                      </a:cubicBezTo>
                      <a:close/>
                    </a:path>
                  </a:pathLst>
                </a:custGeom>
                <a:solidFill>
                  <a:srgbClr val="5E68E3"/>
                </a:solidFill>
                <a:ln w="6856"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843BC34-9D73-CFC9-803A-FEC66E4964AD}"/>
                    </a:ext>
                  </a:extLst>
                </p:cNvPr>
                <p:cNvSpPr/>
                <p:nvPr/>
              </p:nvSpPr>
              <p:spPr>
                <a:xfrm>
                  <a:off x="6968458" y="3536518"/>
                  <a:ext cx="173640" cy="172529"/>
                </a:xfrm>
                <a:custGeom>
                  <a:avLst/>
                  <a:gdLst>
                    <a:gd name="connsiteX0" fmla="*/ 26445 w 173640"/>
                    <a:gd name="connsiteY0" fmla="*/ 147385 h 172529"/>
                    <a:gd name="connsiteX1" fmla="*/ 24374 w 173640"/>
                    <a:gd name="connsiteY1" fmla="*/ 26089 h 172529"/>
                    <a:gd name="connsiteX2" fmla="*/ 26445 w 173640"/>
                    <a:gd name="connsiteY2" fmla="*/ 25398 h 172529"/>
                    <a:gd name="connsiteX3" fmla="*/ 148500 w 173640"/>
                    <a:gd name="connsiteY3" fmla="*/ 25398 h 172529"/>
                    <a:gd name="connsiteX4" fmla="*/ 148500 w 173640"/>
                    <a:gd name="connsiteY4" fmla="*/ 147454 h 172529"/>
                    <a:gd name="connsiteX5" fmla="*/ 148500 w 173640"/>
                    <a:gd name="connsiteY5" fmla="*/ 147454 h 172529"/>
                    <a:gd name="connsiteX6" fmla="*/ 26445 w 173640"/>
                    <a:gd name="connsiteY6" fmla="*/ 147385 h 172529"/>
                    <a:gd name="connsiteX7" fmla="*/ 26445 w 173640"/>
                    <a:gd name="connsiteY7" fmla="*/ 147385 h 1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640" h="172529">
                      <a:moveTo>
                        <a:pt x="26445" y="147385"/>
                      </a:moveTo>
                      <a:cubicBezTo>
                        <a:pt x="-7659" y="114040"/>
                        <a:pt x="-8902" y="60123"/>
                        <a:pt x="24374" y="26089"/>
                      </a:cubicBezTo>
                      <a:cubicBezTo>
                        <a:pt x="24857" y="25605"/>
                        <a:pt x="25271" y="25191"/>
                        <a:pt x="26445" y="25398"/>
                      </a:cubicBezTo>
                      <a:cubicBezTo>
                        <a:pt x="60134" y="-8291"/>
                        <a:pt x="114742" y="-8291"/>
                        <a:pt x="148500" y="25398"/>
                      </a:cubicBezTo>
                      <a:cubicBezTo>
                        <a:pt x="182190" y="59088"/>
                        <a:pt x="182190" y="113695"/>
                        <a:pt x="148500" y="147454"/>
                      </a:cubicBezTo>
                      <a:lnTo>
                        <a:pt x="148500" y="147454"/>
                      </a:lnTo>
                      <a:cubicBezTo>
                        <a:pt x="114742" y="181074"/>
                        <a:pt x="60134" y="181074"/>
                        <a:pt x="26445" y="147385"/>
                      </a:cubicBezTo>
                      <a:lnTo>
                        <a:pt x="26445" y="147385"/>
                      </a:lnTo>
                      <a:close/>
                    </a:path>
                  </a:pathLst>
                </a:custGeom>
                <a:solidFill>
                  <a:srgbClr val="5E68E3"/>
                </a:solidFill>
                <a:ln w="6856"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52F80C64-8663-742D-2418-5F1D8D389E0C}"/>
                    </a:ext>
                  </a:extLst>
                </p:cNvPr>
                <p:cNvSpPr/>
                <p:nvPr/>
              </p:nvSpPr>
              <p:spPr>
                <a:xfrm>
                  <a:off x="6564736" y="3132865"/>
                  <a:ext cx="172115" cy="172529"/>
                </a:xfrm>
                <a:custGeom>
                  <a:avLst/>
                  <a:gdLst>
                    <a:gd name="connsiteX0" fmla="*/ 26383 w 172115"/>
                    <a:gd name="connsiteY0" fmla="*/ 147323 h 172529"/>
                    <a:gd name="connsiteX1" fmla="*/ 24312 w 172115"/>
                    <a:gd name="connsiteY1" fmla="*/ 26027 h 172529"/>
                    <a:gd name="connsiteX2" fmla="*/ 26383 w 172115"/>
                    <a:gd name="connsiteY2" fmla="*/ 25337 h 172529"/>
                    <a:gd name="connsiteX3" fmla="*/ 148439 w 172115"/>
                    <a:gd name="connsiteY3" fmla="*/ 25337 h 172529"/>
                    <a:gd name="connsiteX4" fmla="*/ 148439 w 172115"/>
                    <a:gd name="connsiteY4" fmla="*/ 25337 h 172529"/>
                    <a:gd name="connsiteX5" fmla="*/ 148439 w 172115"/>
                    <a:gd name="connsiteY5" fmla="*/ 147392 h 172529"/>
                    <a:gd name="connsiteX6" fmla="*/ 26383 w 172115"/>
                    <a:gd name="connsiteY6" fmla="*/ 147323 h 1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115" h="172529">
                      <a:moveTo>
                        <a:pt x="26383" y="147323"/>
                      </a:moveTo>
                      <a:cubicBezTo>
                        <a:pt x="-7720" y="113979"/>
                        <a:pt x="-8963" y="60062"/>
                        <a:pt x="24312" y="26027"/>
                      </a:cubicBezTo>
                      <a:cubicBezTo>
                        <a:pt x="24795" y="25544"/>
                        <a:pt x="25210" y="25130"/>
                        <a:pt x="26383" y="25337"/>
                      </a:cubicBezTo>
                      <a:cubicBezTo>
                        <a:pt x="60073" y="-8352"/>
                        <a:pt x="114680" y="-8352"/>
                        <a:pt x="148439" y="25337"/>
                      </a:cubicBezTo>
                      <a:lnTo>
                        <a:pt x="148439" y="25337"/>
                      </a:lnTo>
                      <a:cubicBezTo>
                        <a:pt x="180678" y="58750"/>
                        <a:pt x="179505" y="112805"/>
                        <a:pt x="148439" y="147392"/>
                      </a:cubicBezTo>
                      <a:cubicBezTo>
                        <a:pt x="114749" y="181013"/>
                        <a:pt x="60073" y="181013"/>
                        <a:pt x="26383" y="147323"/>
                      </a:cubicBezTo>
                      <a:close/>
                    </a:path>
                  </a:pathLst>
                </a:custGeom>
                <a:solidFill>
                  <a:srgbClr val="5E68E3"/>
                </a:solidFill>
                <a:ln w="6856" cap="flat">
                  <a:noFill/>
                  <a:prstDash val="solid"/>
                  <a:miter/>
                </a:ln>
              </p:spPr>
              <p:txBody>
                <a:bodyPr rtlCol="0" anchor="ctr"/>
                <a:lstStyle/>
                <a:p>
                  <a:endParaRPr lang="en-US"/>
                </a:p>
              </p:txBody>
            </p:sp>
          </p:grpSp>
          <p:grpSp>
            <p:nvGrpSpPr>
              <p:cNvPr id="30" name="Graphic 2">
                <a:extLst>
                  <a:ext uri="{FF2B5EF4-FFF2-40B4-BE49-F238E27FC236}">
                    <a16:creationId xmlns:a16="http://schemas.microsoft.com/office/drawing/2014/main" id="{72AE0BBB-5EE3-9B24-ACC6-D99CFC9F2E13}"/>
                  </a:ext>
                </a:extLst>
              </p:cNvPr>
              <p:cNvGrpSpPr/>
              <p:nvPr/>
            </p:nvGrpSpPr>
            <p:grpSpPr>
              <a:xfrm>
                <a:off x="6605103" y="3171802"/>
                <a:ext cx="497921" cy="498300"/>
                <a:chOff x="6605103" y="3171802"/>
                <a:chExt cx="497921" cy="498300"/>
              </a:xfrm>
              <a:solidFill>
                <a:srgbClr val="D778DC"/>
              </a:solidFill>
            </p:grpSpPr>
            <p:sp>
              <p:nvSpPr>
                <p:cNvPr id="69" name="Freeform: Shape 68">
                  <a:extLst>
                    <a:ext uri="{FF2B5EF4-FFF2-40B4-BE49-F238E27FC236}">
                      <a16:creationId xmlns:a16="http://schemas.microsoft.com/office/drawing/2014/main" id="{81758760-5503-1039-1301-EBC775A0BDC8}"/>
                    </a:ext>
                  </a:extLst>
                </p:cNvPr>
                <p:cNvSpPr/>
                <p:nvPr/>
              </p:nvSpPr>
              <p:spPr>
                <a:xfrm>
                  <a:off x="6612492" y="3497513"/>
                  <a:ext cx="161125" cy="172589"/>
                </a:xfrm>
                <a:custGeom>
                  <a:avLst/>
                  <a:gdLst>
                    <a:gd name="connsiteX0" fmla="*/ 17639 w 161125"/>
                    <a:gd name="connsiteY0" fmla="*/ 25392 h 172589"/>
                    <a:gd name="connsiteX1" fmla="*/ 139695 w 161125"/>
                    <a:gd name="connsiteY1" fmla="*/ 25392 h 172589"/>
                    <a:gd name="connsiteX2" fmla="*/ 139695 w 161125"/>
                    <a:gd name="connsiteY2" fmla="*/ 25392 h 172589"/>
                    <a:gd name="connsiteX3" fmla="*/ 139695 w 161125"/>
                    <a:gd name="connsiteY3" fmla="*/ 147448 h 172589"/>
                    <a:gd name="connsiteX4" fmla="*/ 17639 w 161125"/>
                    <a:gd name="connsiteY4" fmla="*/ 147448 h 172589"/>
                    <a:gd name="connsiteX5" fmla="*/ 17639 w 161125"/>
                    <a:gd name="connsiteY5" fmla="*/ 25392 h 172589"/>
                    <a:gd name="connsiteX6" fmla="*/ 17639 w 161125"/>
                    <a:gd name="connsiteY6" fmla="*/ 25392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25" h="172589">
                      <a:moveTo>
                        <a:pt x="17639" y="25392"/>
                      </a:moveTo>
                      <a:cubicBezTo>
                        <a:pt x="51329" y="-8297"/>
                        <a:pt x="105936" y="-8297"/>
                        <a:pt x="139695" y="25392"/>
                      </a:cubicBezTo>
                      <a:cubicBezTo>
                        <a:pt x="139695" y="25392"/>
                        <a:pt x="139695" y="25392"/>
                        <a:pt x="139695" y="25392"/>
                      </a:cubicBezTo>
                      <a:cubicBezTo>
                        <a:pt x="169863" y="58392"/>
                        <a:pt x="166826" y="111687"/>
                        <a:pt x="139695" y="147448"/>
                      </a:cubicBezTo>
                      <a:cubicBezTo>
                        <a:pt x="106005" y="181137"/>
                        <a:pt x="51398" y="181137"/>
                        <a:pt x="17639" y="147448"/>
                      </a:cubicBezTo>
                      <a:cubicBezTo>
                        <a:pt x="-9077" y="115346"/>
                        <a:pt x="-2243" y="63086"/>
                        <a:pt x="17639" y="25392"/>
                      </a:cubicBezTo>
                      <a:lnTo>
                        <a:pt x="17639" y="25392"/>
                      </a:lnTo>
                      <a:close/>
                    </a:path>
                  </a:pathLst>
                </a:custGeom>
                <a:solidFill>
                  <a:srgbClr val="D778DC"/>
                </a:solidFill>
                <a:ln w="6856"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FF65A69-C58F-5981-59AC-2C6E47F46EF8}"/>
                    </a:ext>
                  </a:extLst>
                </p:cNvPr>
                <p:cNvSpPr/>
                <p:nvPr/>
              </p:nvSpPr>
              <p:spPr>
                <a:xfrm>
                  <a:off x="6930814" y="3171802"/>
                  <a:ext cx="170753" cy="172589"/>
                </a:xfrm>
                <a:custGeom>
                  <a:avLst/>
                  <a:gdLst>
                    <a:gd name="connsiteX0" fmla="*/ 25077 w 170753"/>
                    <a:gd name="connsiteY0" fmla="*/ 25343 h 172589"/>
                    <a:gd name="connsiteX1" fmla="*/ 147133 w 170753"/>
                    <a:gd name="connsiteY1" fmla="*/ 25343 h 172589"/>
                    <a:gd name="connsiteX2" fmla="*/ 147133 w 170753"/>
                    <a:gd name="connsiteY2" fmla="*/ 25343 h 172589"/>
                    <a:gd name="connsiteX3" fmla="*/ 147133 w 170753"/>
                    <a:gd name="connsiteY3" fmla="*/ 147398 h 172589"/>
                    <a:gd name="connsiteX4" fmla="*/ 25077 w 170753"/>
                    <a:gd name="connsiteY4" fmla="*/ 147398 h 172589"/>
                    <a:gd name="connsiteX5" fmla="*/ 25077 w 170753"/>
                    <a:gd name="connsiteY5" fmla="*/ 25343 h 172589"/>
                    <a:gd name="connsiteX6" fmla="*/ 25077 w 170753"/>
                    <a:gd name="connsiteY6" fmla="*/ 25343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753" h="172589">
                      <a:moveTo>
                        <a:pt x="25077" y="25343"/>
                      </a:moveTo>
                      <a:cubicBezTo>
                        <a:pt x="58767" y="-8346"/>
                        <a:pt x="113374" y="-8346"/>
                        <a:pt x="147133" y="25343"/>
                      </a:cubicBezTo>
                      <a:lnTo>
                        <a:pt x="147133" y="25343"/>
                      </a:lnTo>
                      <a:cubicBezTo>
                        <a:pt x="179373" y="58756"/>
                        <a:pt x="178199" y="112811"/>
                        <a:pt x="147133" y="147398"/>
                      </a:cubicBezTo>
                      <a:cubicBezTo>
                        <a:pt x="113443" y="181088"/>
                        <a:pt x="58836" y="181088"/>
                        <a:pt x="25077" y="147398"/>
                      </a:cubicBezTo>
                      <a:cubicBezTo>
                        <a:pt x="-8336" y="113709"/>
                        <a:pt x="-8060" y="59240"/>
                        <a:pt x="25077" y="25343"/>
                      </a:cubicBezTo>
                      <a:lnTo>
                        <a:pt x="25077" y="25343"/>
                      </a:lnTo>
                      <a:close/>
                    </a:path>
                  </a:pathLst>
                </a:custGeom>
                <a:solidFill>
                  <a:srgbClr val="D778DC"/>
                </a:solidFill>
                <a:ln w="6856"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3083F182-6033-E79C-3371-F4A5FFBE5AD8}"/>
                    </a:ext>
                  </a:extLst>
                </p:cNvPr>
                <p:cNvSpPr/>
                <p:nvPr/>
              </p:nvSpPr>
              <p:spPr>
                <a:xfrm>
                  <a:off x="6605103" y="3171802"/>
                  <a:ext cx="169593" cy="172589"/>
                </a:xfrm>
                <a:custGeom>
                  <a:avLst/>
                  <a:gdLst>
                    <a:gd name="connsiteX0" fmla="*/ 147083 w 169593"/>
                    <a:gd name="connsiteY0" fmla="*/ 25343 h 172589"/>
                    <a:gd name="connsiteX1" fmla="*/ 147083 w 169593"/>
                    <a:gd name="connsiteY1" fmla="*/ 147398 h 172589"/>
                    <a:gd name="connsiteX2" fmla="*/ 25028 w 169593"/>
                    <a:gd name="connsiteY2" fmla="*/ 147398 h 172589"/>
                    <a:gd name="connsiteX3" fmla="*/ 25028 w 169593"/>
                    <a:gd name="connsiteY3" fmla="*/ 25343 h 172589"/>
                    <a:gd name="connsiteX4" fmla="*/ 147083 w 169593"/>
                    <a:gd name="connsiteY4" fmla="*/ 25343 h 172589"/>
                    <a:gd name="connsiteX5" fmla="*/ 147083 w 169593"/>
                    <a:gd name="connsiteY5" fmla="*/ 25343 h 172589"/>
                    <a:gd name="connsiteX6" fmla="*/ 147083 w 169593"/>
                    <a:gd name="connsiteY6" fmla="*/ 25343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593" h="172589">
                      <a:moveTo>
                        <a:pt x="147083" y="25343"/>
                      </a:moveTo>
                      <a:cubicBezTo>
                        <a:pt x="178218" y="58549"/>
                        <a:pt x="176147" y="112190"/>
                        <a:pt x="147083" y="147398"/>
                      </a:cubicBezTo>
                      <a:cubicBezTo>
                        <a:pt x="113394" y="181088"/>
                        <a:pt x="58786" y="181088"/>
                        <a:pt x="25028" y="147398"/>
                      </a:cubicBezTo>
                      <a:cubicBezTo>
                        <a:pt x="-8385" y="113778"/>
                        <a:pt x="-8109" y="59240"/>
                        <a:pt x="25028" y="25343"/>
                      </a:cubicBezTo>
                      <a:cubicBezTo>
                        <a:pt x="58717" y="-8346"/>
                        <a:pt x="113394" y="-8346"/>
                        <a:pt x="147083" y="25343"/>
                      </a:cubicBezTo>
                      <a:lnTo>
                        <a:pt x="147083" y="25343"/>
                      </a:lnTo>
                      <a:lnTo>
                        <a:pt x="147083" y="25343"/>
                      </a:lnTo>
                      <a:close/>
                    </a:path>
                  </a:pathLst>
                </a:custGeom>
                <a:solidFill>
                  <a:srgbClr val="D778DC"/>
                </a:solidFill>
                <a:ln w="6856"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1050A3F-3D69-8892-E88F-21BE8D1DD10B}"/>
                    </a:ext>
                  </a:extLst>
                </p:cNvPr>
                <p:cNvSpPr/>
                <p:nvPr/>
              </p:nvSpPr>
              <p:spPr>
                <a:xfrm>
                  <a:off x="6936241" y="3497461"/>
                  <a:ext cx="166783" cy="172641"/>
                </a:xfrm>
                <a:custGeom>
                  <a:avLst/>
                  <a:gdLst>
                    <a:gd name="connsiteX0" fmla="*/ 141638 w 166783"/>
                    <a:gd name="connsiteY0" fmla="*/ 25444 h 172641"/>
                    <a:gd name="connsiteX1" fmla="*/ 141638 w 166783"/>
                    <a:gd name="connsiteY1" fmla="*/ 147500 h 172641"/>
                    <a:gd name="connsiteX2" fmla="*/ 141638 w 166783"/>
                    <a:gd name="connsiteY2" fmla="*/ 147500 h 172641"/>
                    <a:gd name="connsiteX3" fmla="*/ 19582 w 166783"/>
                    <a:gd name="connsiteY3" fmla="*/ 147500 h 172641"/>
                    <a:gd name="connsiteX4" fmla="*/ 19582 w 166783"/>
                    <a:gd name="connsiteY4" fmla="*/ 147500 h 172641"/>
                    <a:gd name="connsiteX5" fmla="*/ 19582 w 166783"/>
                    <a:gd name="connsiteY5" fmla="*/ 25444 h 172641"/>
                    <a:gd name="connsiteX6" fmla="*/ 141638 w 166783"/>
                    <a:gd name="connsiteY6" fmla="*/ 25444 h 17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83" h="172641">
                      <a:moveTo>
                        <a:pt x="141638" y="25444"/>
                      </a:moveTo>
                      <a:cubicBezTo>
                        <a:pt x="175327" y="59134"/>
                        <a:pt x="175327" y="113741"/>
                        <a:pt x="141638" y="147500"/>
                      </a:cubicBezTo>
                      <a:lnTo>
                        <a:pt x="141638" y="147500"/>
                      </a:lnTo>
                      <a:cubicBezTo>
                        <a:pt x="107948" y="181189"/>
                        <a:pt x="53341" y="181189"/>
                        <a:pt x="19582" y="147500"/>
                      </a:cubicBezTo>
                      <a:lnTo>
                        <a:pt x="19582" y="147500"/>
                      </a:lnTo>
                      <a:cubicBezTo>
                        <a:pt x="-8792" y="114984"/>
                        <a:pt x="-3821" y="62240"/>
                        <a:pt x="19582" y="25444"/>
                      </a:cubicBezTo>
                      <a:cubicBezTo>
                        <a:pt x="53341" y="-8314"/>
                        <a:pt x="107948" y="-8314"/>
                        <a:pt x="141638" y="25444"/>
                      </a:cubicBezTo>
                      <a:close/>
                    </a:path>
                  </a:pathLst>
                </a:custGeom>
                <a:solidFill>
                  <a:srgbClr val="D778DC"/>
                </a:solidFill>
                <a:ln w="6856" cap="flat">
                  <a:noFill/>
                  <a:prstDash val="solid"/>
                  <a:miter/>
                </a:ln>
              </p:spPr>
              <p:txBody>
                <a:bodyPr rtlCol="0" anchor="ctr"/>
                <a:lstStyle/>
                <a:p>
                  <a:endParaRPr lang="en-US"/>
                </a:p>
              </p:txBody>
            </p:sp>
          </p:grpSp>
          <p:sp>
            <p:nvSpPr>
              <p:cNvPr id="31" name="Freeform: Shape 30">
                <a:extLst>
                  <a:ext uri="{FF2B5EF4-FFF2-40B4-BE49-F238E27FC236}">
                    <a16:creationId xmlns:a16="http://schemas.microsoft.com/office/drawing/2014/main" id="{97A1E4C4-00E5-96D9-6B54-DDC39309EAAB}"/>
                  </a:ext>
                </a:extLst>
              </p:cNvPr>
              <p:cNvSpPr/>
              <p:nvPr/>
            </p:nvSpPr>
            <p:spPr>
              <a:xfrm>
                <a:off x="6767648" y="3564892"/>
                <a:ext cx="172589" cy="172589"/>
              </a:xfrm>
              <a:custGeom>
                <a:avLst/>
                <a:gdLst>
                  <a:gd name="connsiteX0" fmla="*/ 96 w 172589"/>
                  <a:gd name="connsiteY0" fmla="*/ 86430 h 172589"/>
                  <a:gd name="connsiteX1" fmla="*/ 86391 w 172589"/>
                  <a:gd name="connsiteY1" fmla="*/ 136 h 172589"/>
                  <a:gd name="connsiteX2" fmla="*/ 86391 w 172589"/>
                  <a:gd name="connsiteY2" fmla="*/ 136 h 172589"/>
                  <a:gd name="connsiteX3" fmla="*/ 172686 w 172589"/>
                  <a:gd name="connsiteY3" fmla="*/ 86430 h 172589"/>
                  <a:gd name="connsiteX4" fmla="*/ 172686 w 172589"/>
                  <a:gd name="connsiteY4" fmla="*/ 86430 h 172589"/>
                  <a:gd name="connsiteX5" fmla="*/ 86391 w 172589"/>
                  <a:gd name="connsiteY5" fmla="*/ 172725 h 172589"/>
                  <a:gd name="connsiteX6" fmla="*/ 96 w 172589"/>
                  <a:gd name="connsiteY6" fmla="*/ 86430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96" y="86430"/>
                    </a:moveTo>
                    <a:cubicBezTo>
                      <a:pt x="96" y="38796"/>
                      <a:pt x="38756" y="136"/>
                      <a:pt x="86391" y="136"/>
                    </a:cubicBezTo>
                    <a:cubicBezTo>
                      <a:pt x="86391" y="136"/>
                      <a:pt x="86391" y="136"/>
                      <a:pt x="86391" y="136"/>
                    </a:cubicBezTo>
                    <a:cubicBezTo>
                      <a:pt x="134026" y="136"/>
                      <a:pt x="172686" y="38796"/>
                      <a:pt x="172686" y="86430"/>
                    </a:cubicBezTo>
                    <a:lnTo>
                      <a:pt x="172686" y="86430"/>
                    </a:lnTo>
                    <a:cubicBezTo>
                      <a:pt x="172686" y="134065"/>
                      <a:pt x="134026" y="172725"/>
                      <a:pt x="86391" y="172725"/>
                    </a:cubicBezTo>
                    <a:cubicBezTo>
                      <a:pt x="38687" y="172725"/>
                      <a:pt x="96" y="134134"/>
                      <a:pt x="96" y="86430"/>
                    </a:cubicBezTo>
                    <a:close/>
                  </a:path>
                </a:pathLst>
              </a:custGeom>
              <a:solidFill>
                <a:srgbClr val="73B8FC"/>
              </a:solidFill>
              <a:ln w="685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5A5D2C8-344B-014F-E6BE-BD2C84E3DB30}"/>
                  </a:ext>
                </a:extLst>
              </p:cNvPr>
              <p:cNvSpPr/>
              <p:nvPr/>
            </p:nvSpPr>
            <p:spPr>
              <a:xfrm>
                <a:off x="6767648" y="3104354"/>
                <a:ext cx="172589" cy="172589"/>
              </a:xfrm>
              <a:custGeom>
                <a:avLst/>
                <a:gdLst>
                  <a:gd name="connsiteX0" fmla="*/ 96 w 172589"/>
                  <a:gd name="connsiteY0" fmla="*/ 86360 h 172589"/>
                  <a:gd name="connsiteX1" fmla="*/ 86391 w 172589"/>
                  <a:gd name="connsiteY1" fmla="*/ 66 h 172589"/>
                  <a:gd name="connsiteX2" fmla="*/ 86391 w 172589"/>
                  <a:gd name="connsiteY2" fmla="*/ 66 h 172589"/>
                  <a:gd name="connsiteX3" fmla="*/ 172686 w 172589"/>
                  <a:gd name="connsiteY3" fmla="*/ 86360 h 172589"/>
                  <a:gd name="connsiteX4" fmla="*/ 172686 w 172589"/>
                  <a:gd name="connsiteY4" fmla="*/ 86360 h 172589"/>
                  <a:gd name="connsiteX5" fmla="*/ 86391 w 172589"/>
                  <a:gd name="connsiteY5" fmla="*/ 172655 h 172589"/>
                  <a:gd name="connsiteX6" fmla="*/ 86391 w 172589"/>
                  <a:gd name="connsiteY6" fmla="*/ 172655 h 172589"/>
                  <a:gd name="connsiteX7" fmla="*/ 96 w 172589"/>
                  <a:gd name="connsiteY7" fmla="*/ 86360 h 172589"/>
                  <a:gd name="connsiteX8" fmla="*/ 96 w 172589"/>
                  <a:gd name="connsiteY8" fmla="*/ 86360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72589">
                    <a:moveTo>
                      <a:pt x="96" y="86360"/>
                    </a:moveTo>
                    <a:cubicBezTo>
                      <a:pt x="96" y="38726"/>
                      <a:pt x="38756" y="66"/>
                      <a:pt x="86391" y="66"/>
                    </a:cubicBezTo>
                    <a:lnTo>
                      <a:pt x="86391" y="66"/>
                    </a:lnTo>
                    <a:cubicBezTo>
                      <a:pt x="134026" y="66"/>
                      <a:pt x="172686" y="38726"/>
                      <a:pt x="172686" y="86360"/>
                    </a:cubicBezTo>
                    <a:lnTo>
                      <a:pt x="172686" y="86360"/>
                    </a:lnTo>
                    <a:cubicBezTo>
                      <a:pt x="172686" y="133995"/>
                      <a:pt x="134026" y="172655"/>
                      <a:pt x="86391" y="172655"/>
                    </a:cubicBezTo>
                    <a:lnTo>
                      <a:pt x="86391" y="172655"/>
                    </a:lnTo>
                    <a:cubicBezTo>
                      <a:pt x="38687" y="172586"/>
                      <a:pt x="96" y="133995"/>
                      <a:pt x="96" y="86360"/>
                    </a:cubicBezTo>
                    <a:lnTo>
                      <a:pt x="96" y="86360"/>
                    </a:lnTo>
                    <a:close/>
                  </a:path>
                </a:pathLst>
              </a:custGeom>
              <a:solidFill>
                <a:srgbClr val="73B8FC"/>
              </a:solidFill>
              <a:ln w="685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4EC0052-48CC-0BCC-0708-D91D2F562E09}"/>
                  </a:ext>
                </a:extLst>
              </p:cNvPr>
              <p:cNvSpPr/>
              <p:nvPr/>
            </p:nvSpPr>
            <p:spPr>
              <a:xfrm>
                <a:off x="6537345" y="3334657"/>
                <a:ext cx="172589" cy="172589"/>
              </a:xfrm>
              <a:custGeom>
                <a:avLst/>
                <a:gdLst>
                  <a:gd name="connsiteX0" fmla="*/ 86356 w 172589"/>
                  <a:gd name="connsiteY0" fmla="*/ 101 h 172589"/>
                  <a:gd name="connsiteX1" fmla="*/ 172651 w 172589"/>
                  <a:gd name="connsiteY1" fmla="*/ 86395 h 172589"/>
                  <a:gd name="connsiteX2" fmla="*/ 172651 w 172589"/>
                  <a:gd name="connsiteY2" fmla="*/ 86395 h 172589"/>
                  <a:gd name="connsiteX3" fmla="*/ 86356 w 172589"/>
                  <a:gd name="connsiteY3" fmla="*/ 172690 h 172589"/>
                  <a:gd name="connsiteX4" fmla="*/ 86356 w 172589"/>
                  <a:gd name="connsiteY4" fmla="*/ 172690 h 172589"/>
                  <a:gd name="connsiteX5" fmla="*/ 61 w 172589"/>
                  <a:gd name="connsiteY5" fmla="*/ 86395 h 172589"/>
                  <a:gd name="connsiteX6" fmla="*/ 61 w 172589"/>
                  <a:gd name="connsiteY6" fmla="*/ 86395 h 172589"/>
                  <a:gd name="connsiteX7" fmla="*/ 86356 w 172589"/>
                  <a:gd name="connsiteY7" fmla="*/ 101 h 172589"/>
                  <a:gd name="connsiteX8" fmla="*/ 86356 w 172589"/>
                  <a:gd name="connsiteY8" fmla="*/ 101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72589">
                    <a:moveTo>
                      <a:pt x="86356" y="101"/>
                    </a:moveTo>
                    <a:cubicBezTo>
                      <a:pt x="133991" y="101"/>
                      <a:pt x="172651" y="38761"/>
                      <a:pt x="172651" y="86395"/>
                    </a:cubicBezTo>
                    <a:lnTo>
                      <a:pt x="172651" y="86395"/>
                    </a:lnTo>
                    <a:cubicBezTo>
                      <a:pt x="172651" y="134030"/>
                      <a:pt x="133991" y="172690"/>
                      <a:pt x="86356" y="172690"/>
                    </a:cubicBezTo>
                    <a:lnTo>
                      <a:pt x="86356" y="172690"/>
                    </a:lnTo>
                    <a:cubicBezTo>
                      <a:pt x="38721" y="172690"/>
                      <a:pt x="61" y="134030"/>
                      <a:pt x="61" y="86395"/>
                    </a:cubicBezTo>
                    <a:lnTo>
                      <a:pt x="61" y="86395"/>
                    </a:lnTo>
                    <a:cubicBezTo>
                      <a:pt x="61" y="38692"/>
                      <a:pt x="38721" y="101"/>
                      <a:pt x="86356" y="101"/>
                    </a:cubicBezTo>
                    <a:lnTo>
                      <a:pt x="86356" y="101"/>
                    </a:lnTo>
                    <a:close/>
                  </a:path>
                </a:pathLst>
              </a:custGeom>
              <a:solidFill>
                <a:srgbClr val="73B8FC"/>
              </a:solidFill>
              <a:ln w="685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027185D-05DA-ACF8-950A-448DFDE7FD92}"/>
                  </a:ext>
                </a:extLst>
              </p:cNvPr>
              <p:cNvSpPr/>
              <p:nvPr/>
            </p:nvSpPr>
            <p:spPr>
              <a:xfrm>
                <a:off x="6997952" y="3334657"/>
                <a:ext cx="172589" cy="172589"/>
              </a:xfrm>
              <a:custGeom>
                <a:avLst/>
                <a:gdLst>
                  <a:gd name="connsiteX0" fmla="*/ 86426 w 172589"/>
                  <a:gd name="connsiteY0" fmla="*/ 101 h 172589"/>
                  <a:gd name="connsiteX1" fmla="*/ 172721 w 172589"/>
                  <a:gd name="connsiteY1" fmla="*/ 86395 h 172589"/>
                  <a:gd name="connsiteX2" fmla="*/ 172721 w 172589"/>
                  <a:gd name="connsiteY2" fmla="*/ 86395 h 172589"/>
                  <a:gd name="connsiteX3" fmla="*/ 86426 w 172589"/>
                  <a:gd name="connsiteY3" fmla="*/ 172690 h 172589"/>
                  <a:gd name="connsiteX4" fmla="*/ 86426 w 172589"/>
                  <a:gd name="connsiteY4" fmla="*/ 172690 h 172589"/>
                  <a:gd name="connsiteX5" fmla="*/ 131 w 172589"/>
                  <a:gd name="connsiteY5" fmla="*/ 86395 h 172589"/>
                  <a:gd name="connsiteX6" fmla="*/ 86426 w 172589"/>
                  <a:gd name="connsiteY6" fmla="*/ 101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86426" y="101"/>
                    </a:moveTo>
                    <a:cubicBezTo>
                      <a:pt x="134061" y="101"/>
                      <a:pt x="172721" y="38761"/>
                      <a:pt x="172721" y="86395"/>
                    </a:cubicBezTo>
                    <a:cubicBezTo>
                      <a:pt x="172721" y="86395"/>
                      <a:pt x="172721" y="86395"/>
                      <a:pt x="172721" y="86395"/>
                    </a:cubicBezTo>
                    <a:cubicBezTo>
                      <a:pt x="172721" y="134030"/>
                      <a:pt x="134061" y="172690"/>
                      <a:pt x="86426" y="172690"/>
                    </a:cubicBezTo>
                    <a:lnTo>
                      <a:pt x="86426" y="172690"/>
                    </a:lnTo>
                    <a:cubicBezTo>
                      <a:pt x="38791" y="172690"/>
                      <a:pt x="131" y="134030"/>
                      <a:pt x="131" y="86395"/>
                    </a:cubicBezTo>
                    <a:cubicBezTo>
                      <a:pt x="131" y="38692"/>
                      <a:pt x="38722" y="101"/>
                      <a:pt x="86426" y="101"/>
                    </a:cubicBezTo>
                    <a:close/>
                  </a:path>
                </a:pathLst>
              </a:custGeom>
              <a:solidFill>
                <a:srgbClr val="73B8FC"/>
              </a:solidFill>
              <a:ln w="6856" cap="flat">
                <a:noFill/>
                <a:prstDash val="solid"/>
                <a:miter/>
              </a:ln>
            </p:spPr>
            <p:txBody>
              <a:bodyPr rtlCol="0" anchor="ctr"/>
              <a:lstStyle/>
              <a:p>
                <a:endParaRPr lang="en-US"/>
              </a:p>
            </p:txBody>
          </p:sp>
          <p:grpSp>
            <p:nvGrpSpPr>
              <p:cNvPr id="35" name="Graphic 2">
                <a:extLst>
                  <a:ext uri="{FF2B5EF4-FFF2-40B4-BE49-F238E27FC236}">
                    <a16:creationId xmlns:a16="http://schemas.microsoft.com/office/drawing/2014/main" id="{9C313AB9-655C-B959-7C10-F3E33BD7C57F}"/>
                  </a:ext>
                </a:extLst>
              </p:cNvPr>
              <p:cNvGrpSpPr/>
              <p:nvPr/>
            </p:nvGrpSpPr>
            <p:grpSpPr>
              <a:xfrm>
                <a:off x="6626699" y="3193708"/>
                <a:ext cx="454417" cy="454417"/>
                <a:chOff x="6626699" y="3193708"/>
                <a:chExt cx="454417" cy="454417"/>
              </a:xfrm>
              <a:solidFill>
                <a:srgbClr val="E6A7E9"/>
              </a:solidFill>
            </p:grpSpPr>
            <p:sp>
              <p:nvSpPr>
                <p:cNvPr id="65" name="Freeform: Shape 64">
                  <a:extLst>
                    <a:ext uri="{FF2B5EF4-FFF2-40B4-BE49-F238E27FC236}">
                      <a16:creationId xmlns:a16="http://schemas.microsoft.com/office/drawing/2014/main" id="{BD952E85-A72E-E38A-18CD-E3DC0A069E60}"/>
                    </a:ext>
                  </a:extLst>
                </p:cNvPr>
                <p:cNvSpPr/>
                <p:nvPr/>
              </p:nvSpPr>
              <p:spPr>
                <a:xfrm>
                  <a:off x="6805364" y="3193708"/>
                  <a:ext cx="172613" cy="172613"/>
                </a:xfrm>
                <a:custGeom>
                  <a:avLst/>
                  <a:gdLst>
                    <a:gd name="connsiteX0" fmla="*/ 3048 w 172613"/>
                    <a:gd name="connsiteY0" fmla="*/ 64053 h 172613"/>
                    <a:gd name="connsiteX1" fmla="*/ 108742 w 172613"/>
                    <a:gd name="connsiteY1" fmla="*/ 3025 h 172613"/>
                    <a:gd name="connsiteX2" fmla="*/ 108742 w 172613"/>
                    <a:gd name="connsiteY2" fmla="*/ 3025 h 172613"/>
                    <a:gd name="connsiteX3" fmla="*/ 169770 w 172613"/>
                    <a:gd name="connsiteY3" fmla="*/ 108719 h 172613"/>
                    <a:gd name="connsiteX4" fmla="*/ 169770 w 172613"/>
                    <a:gd name="connsiteY4" fmla="*/ 108719 h 172613"/>
                    <a:gd name="connsiteX5" fmla="*/ 64076 w 172613"/>
                    <a:gd name="connsiteY5" fmla="*/ 169747 h 172613"/>
                    <a:gd name="connsiteX6" fmla="*/ 64076 w 172613"/>
                    <a:gd name="connsiteY6" fmla="*/ 169747 h 172613"/>
                    <a:gd name="connsiteX7" fmla="*/ 3048 w 172613"/>
                    <a:gd name="connsiteY7" fmla="*/ 64053 h 172613"/>
                    <a:gd name="connsiteX8" fmla="*/ 3048 w 172613"/>
                    <a:gd name="connsiteY8" fmla="*/ 64053 h 172613"/>
                    <a:gd name="connsiteX9" fmla="*/ 3048 w 172613"/>
                    <a:gd name="connsiteY9" fmla="*/ 64053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13" h="172613">
                      <a:moveTo>
                        <a:pt x="3048" y="64053"/>
                      </a:moveTo>
                      <a:cubicBezTo>
                        <a:pt x="15405" y="18006"/>
                        <a:pt x="62695" y="-9263"/>
                        <a:pt x="108742" y="3025"/>
                      </a:cubicBezTo>
                      <a:lnTo>
                        <a:pt x="108742" y="3025"/>
                      </a:lnTo>
                      <a:cubicBezTo>
                        <a:pt x="154789" y="15383"/>
                        <a:pt x="182058" y="62672"/>
                        <a:pt x="169770" y="108719"/>
                      </a:cubicBezTo>
                      <a:lnTo>
                        <a:pt x="169770" y="108719"/>
                      </a:lnTo>
                      <a:cubicBezTo>
                        <a:pt x="157412" y="154766"/>
                        <a:pt x="110123" y="182035"/>
                        <a:pt x="64076" y="169747"/>
                      </a:cubicBezTo>
                      <a:lnTo>
                        <a:pt x="64076" y="169747"/>
                      </a:lnTo>
                      <a:cubicBezTo>
                        <a:pt x="18029" y="157389"/>
                        <a:pt x="-9240" y="110100"/>
                        <a:pt x="3048" y="64053"/>
                      </a:cubicBezTo>
                      <a:lnTo>
                        <a:pt x="3048" y="64053"/>
                      </a:lnTo>
                      <a:lnTo>
                        <a:pt x="3048" y="64053"/>
                      </a:lnTo>
                      <a:close/>
                    </a:path>
                  </a:pathLst>
                </a:custGeom>
                <a:solidFill>
                  <a:srgbClr val="E6A7E9"/>
                </a:solidFill>
                <a:ln w="6856"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E5864B15-F35A-4257-6D4D-D8339B12C8C9}"/>
                    </a:ext>
                  </a:extLst>
                </p:cNvPr>
                <p:cNvSpPr/>
                <p:nvPr/>
              </p:nvSpPr>
              <p:spPr>
                <a:xfrm>
                  <a:off x="6729884" y="3475513"/>
                  <a:ext cx="172637" cy="172613"/>
                </a:xfrm>
                <a:custGeom>
                  <a:avLst/>
                  <a:gdLst>
                    <a:gd name="connsiteX0" fmla="*/ 3060 w 172637"/>
                    <a:gd name="connsiteY0" fmla="*/ 64096 h 172613"/>
                    <a:gd name="connsiteX1" fmla="*/ 108754 w 172637"/>
                    <a:gd name="connsiteY1" fmla="*/ 3068 h 172613"/>
                    <a:gd name="connsiteX2" fmla="*/ 108754 w 172637"/>
                    <a:gd name="connsiteY2" fmla="*/ 3068 h 172613"/>
                    <a:gd name="connsiteX3" fmla="*/ 169782 w 172637"/>
                    <a:gd name="connsiteY3" fmla="*/ 108762 h 172613"/>
                    <a:gd name="connsiteX4" fmla="*/ 169782 w 172637"/>
                    <a:gd name="connsiteY4" fmla="*/ 108762 h 172613"/>
                    <a:gd name="connsiteX5" fmla="*/ 64088 w 172637"/>
                    <a:gd name="connsiteY5" fmla="*/ 169789 h 172613"/>
                    <a:gd name="connsiteX6" fmla="*/ 64088 w 172637"/>
                    <a:gd name="connsiteY6" fmla="*/ 169789 h 172613"/>
                    <a:gd name="connsiteX7" fmla="*/ 3060 w 172637"/>
                    <a:gd name="connsiteY7" fmla="*/ 64096 h 172613"/>
                    <a:gd name="connsiteX8" fmla="*/ 3060 w 172637"/>
                    <a:gd name="connsiteY8" fmla="*/ 64096 h 172613"/>
                    <a:gd name="connsiteX9" fmla="*/ 3060 w 172637"/>
                    <a:gd name="connsiteY9" fmla="*/ 64096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37" h="172613">
                      <a:moveTo>
                        <a:pt x="3060" y="64096"/>
                      </a:moveTo>
                      <a:cubicBezTo>
                        <a:pt x="15418" y="18049"/>
                        <a:pt x="62707" y="-9220"/>
                        <a:pt x="108754" y="3068"/>
                      </a:cubicBezTo>
                      <a:lnTo>
                        <a:pt x="108754" y="3068"/>
                      </a:lnTo>
                      <a:cubicBezTo>
                        <a:pt x="154801" y="15425"/>
                        <a:pt x="182070" y="62715"/>
                        <a:pt x="169782" y="108762"/>
                      </a:cubicBezTo>
                      <a:lnTo>
                        <a:pt x="169782" y="108762"/>
                      </a:lnTo>
                      <a:cubicBezTo>
                        <a:pt x="157424" y="154809"/>
                        <a:pt x="110135" y="182078"/>
                        <a:pt x="64088" y="169789"/>
                      </a:cubicBezTo>
                      <a:lnTo>
                        <a:pt x="64088" y="169789"/>
                      </a:lnTo>
                      <a:cubicBezTo>
                        <a:pt x="18041" y="157432"/>
                        <a:pt x="-9297" y="110143"/>
                        <a:pt x="3060" y="64096"/>
                      </a:cubicBezTo>
                      <a:lnTo>
                        <a:pt x="3060" y="64096"/>
                      </a:lnTo>
                      <a:lnTo>
                        <a:pt x="3060" y="64096"/>
                      </a:lnTo>
                      <a:close/>
                    </a:path>
                  </a:pathLst>
                </a:custGeom>
                <a:solidFill>
                  <a:srgbClr val="E6A7E9"/>
                </a:solidFill>
                <a:ln w="6856"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6CFFEECF-0C3E-D6F4-0A06-980437767AA2}"/>
                    </a:ext>
                  </a:extLst>
                </p:cNvPr>
                <p:cNvSpPr/>
                <p:nvPr/>
              </p:nvSpPr>
              <p:spPr>
                <a:xfrm>
                  <a:off x="6908504" y="3372349"/>
                  <a:ext cx="172613" cy="172637"/>
                </a:xfrm>
                <a:custGeom>
                  <a:avLst/>
                  <a:gdLst>
                    <a:gd name="connsiteX0" fmla="*/ 108758 w 172613"/>
                    <a:gd name="connsiteY0" fmla="*/ 3076 h 172637"/>
                    <a:gd name="connsiteX1" fmla="*/ 169785 w 172613"/>
                    <a:gd name="connsiteY1" fmla="*/ 108770 h 172637"/>
                    <a:gd name="connsiteX2" fmla="*/ 169785 w 172613"/>
                    <a:gd name="connsiteY2" fmla="*/ 108770 h 172637"/>
                    <a:gd name="connsiteX3" fmla="*/ 64091 w 172613"/>
                    <a:gd name="connsiteY3" fmla="*/ 169797 h 172637"/>
                    <a:gd name="connsiteX4" fmla="*/ 64091 w 172613"/>
                    <a:gd name="connsiteY4" fmla="*/ 169797 h 172637"/>
                    <a:gd name="connsiteX5" fmla="*/ 3064 w 172613"/>
                    <a:gd name="connsiteY5" fmla="*/ 64104 h 172637"/>
                    <a:gd name="connsiteX6" fmla="*/ 108758 w 172613"/>
                    <a:gd name="connsiteY6" fmla="*/ 3076 h 17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13" h="172637">
                      <a:moveTo>
                        <a:pt x="108758" y="3076"/>
                      </a:moveTo>
                      <a:cubicBezTo>
                        <a:pt x="154804" y="15433"/>
                        <a:pt x="182074" y="62723"/>
                        <a:pt x="169785" y="108770"/>
                      </a:cubicBezTo>
                      <a:lnTo>
                        <a:pt x="169785" y="108770"/>
                      </a:lnTo>
                      <a:cubicBezTo>
                        <a:pt x="157428" y="154817"/>
                        <a:pt x="110138" y="182086"/>
                        <a:pt x="64091" y="169797"/>
                      </a:cubicBezTo>
                      <a:lnTo>
                        <a:pt x="64091" y="169797"/>
                      </a:lnTo>
                      <a:cubicBezTo>
                        <a:pt x="18044" y="157440"/>
                        <a:pt x="-9225" y="110151"/>
                        <a:pt x="3064" y="64104"/>
                      </a:cubicBezTo>
                      <a:cubicBezTo>
                        <a:pt x="15421" y="18057"/>
                        <a:pt x="62780" y="-9281"/>
                        <a:pt x="108758" y="3076"/>
                      </a:cubicBezTo>
                      <a:close/>
                    </a:path>
                  </a:pathLst>
                </a:custGeom>
                <a:solidFill>
                  <a:srgbClr val="E6A7E9"/>
                </a:solidFill>
                <a:ln w="6856"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B4D40D2-CE30-113C-090D-16AFFE76A1A3}"/>
                    </a:ext>
                  </a:extLst>
                </p:cNvPr>
                <p:cNvSpPr/>
                <p:nvPr/>
              </p:nvSpPr>
              <p:spPr>
                <a:xfrm>
                  <a:off x="6626699" y="3296848"/>
                  <a:ext cx="172613" cy="172613"/>
                </a:xfrm>
                <a:custGeom>
                  <a:avLst/>
                  <a:gdLst>
                    <a:gd name="connsiteX0" fmla="*/ 108715 w 172613"/>
                    <a:gd name="connsiteY0" fmla="*/ 3041 h 172613"/>
                    <a:gd name="connsiteX1" fmla="*/ 169742 w 172613"/>
                    <a:gd name="connsiteY1" fmla="*/ 108735 h 172613"/>
                    <a:gd name="connsiteX2" fmla="*/ 169742 w 172613"/>
                    <a:gd name="connsiteY2" fmla="*/ 108735 h 172613"/>
                    <a:gd name="connsiteX3" fmla="*/ 64049 w 172613"/>
                    <a:gd name="connsiteY3" fmla="*/ 169762 h 172613"/>
                    <a:gd name="connsiteX4" fmla="*/ 64049 w 172613"/>
                    <a:gd name="connsiteY4" fmla="*/ 169762 h 172613"/>
                    <a:gd name="connsiteX5" fmla="*/ 3021 w 172613"/>
                    <a:gd name="connsiteY5" fmla="*/ 64069 h 172613"/>
                    <a:gd name="connsiteX6" fmla="*/ 3021 w 172613"/>
                    <a:gd name="connsiteY6" fmla="*/ 64069 h 172613"/>
                    <a:gd name="connsiteX7" fmla="*/ 108715 w 172613"/>
                    <a:gd name="connsiteY7" fmla="*/ 3041 h 172613"/>
                    <a:gd name="connsiteX8" fmla="*/ 108715 w 172613"/>
                    <a:gd name="connsiteY8" fmla="*/ 3041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108715" y="3041"/>
                      </a:moveTo>
                      <a:cubicBezTo>
                        <a:pt x="154762" y="15398"/>
                        <a:pt x="182031" y="62688"/>
                        <a:pt x="169742" y="108735"/>
                      </a:cubicBezTo>
                      <a:lnTo>
                        <a:pt x="169742" y="108735"/>
                      </a:lnTo>
                      <a:cubicBezTo>
                        <a:pt x="157385" y="154782"/>
                        <a:pt x="110095" y="182051"/>
                        <a:pt x="64049" y="169762"/>
                      </a:cubicBezTo>
                      <a:lnTo>
                        <a:pt x="64049" y="169762"/>
                      </a:lnTo>
                      <a:cubicBezTo>
                        <a:pt x="18002" y="157405"/>
                        <a:pt x="-9267" y="110115"/>
                        <a:pt x="3021" y="64069"/>
                      </a:cubicBezTo>
                      <a:lnTo>
                        <a:pt x="3021" y="64069"/>
                      </a:lnTo>
                      <a:cubicBezTo>
                        <a:pt x="15378" y="18022"/>
                        <a:pt x="62668" y="-9247"/>
                        <a:pt x="108715" y="3041"/>
                      </a:cubicBezTo>
                      <a:lnTo>
                        <a:pt x="108715" y="3041"/>
                      </a:lnTo>
                      <a:close/>
                    </a:path>
                  </a:pathLst>
                </a:custGeom>
                <a:solidFill>
                  <a:srgbClr val="E6A7E9"/>
                </a:solidFill>
                <a:ln w="6856" cap="flat">
                  <a:noFill/>
                  <a:prstDash val="solid"/>
                  <a:miter/>
                </a:ln>
              </p:spPr>
              <p:txBody>
                <a:bodyPr rtlCol="0" anchor="ctr"/>
                <a:lstStyle/>
                <a:p>
                  <a:endParaRPr lang="en-US"/>
                </a:p>
              </p:txBody>
            </p:sp>
          </p:grpSp>
          <p:sp>
            <p:nvSpPr>
              <p:cNvPr id="36" name="Freeform: Shape 35">
                <a:extLst>
                  <a:ext uri="{FF2B5EF4-FFF2-40B4-BE49-F238E27FC236}">
                    <a16:creationId xmlns:a16="http://schemas.microsoft.com/office/drawing/2014/main" id="{0BA7E6E9-5465-93EB-6359-844402D68137}"/>
                  </a:ext>
                </a:extLst>
              </p:cNvPr>
              <p:cNvSpPr/>
              <p:nvPr/>
            </p:nvSpPr>
            <p:spPr>
              <a:xfrm>
                <a:off x="6644557" y="3211083"/>
                <a:ext cx="418564" cy="419737"/>
              </a:xfrm>
              <a:custGeom>
                <a:avLst/>
                <a:gdLst>
                  <a:gd name="connsiteX0" fmla="*/ 195330 w 418564"/>
                  <a:gd name="connsiteY0" fmla="*/ 101 h 419737"/>
                  <a:gd name="connsiteX1" fmla="*/ 173721 w 418564"/>
                  <a:gd name="connsiteY1" fmla="*/ 23849 h 419737"/>
                  <a:gd name="connsiteX2" fmla="*/ 174274 w 418564"/>
                  <a:gd name="connsiteY2" fmla="*/ 24263 h 419737"/>
                  <a:gd name="connsiteX3" fmla="*/ 173307 w 418564"/>
                  <a:gd name="connsiteY3" fmla="*/ 25920 h 419737"/>
                  <a:gd name="connsiteX4" fmla="*/ 204857 w 418564"/>
                  <a:gd name="connsiteY4" fmla="*/ 143764 h 419737"/>
                  <a:gd name="connsiteX5" fmla="*/ 204857 w 418564"/>
                  <a:gd name="connsiteY5" fmla="*/ 143764 h 419737"/>
                  <a:gd name="connsiteX6" fmla="*/ 322701 w 418564"/>
                  <a:gd name="connsiteY6" fmla="*/ 112215 h 419737"/>
                  <a:gd name="connsiteX7" fmla="*/ 322701 w 418564"/>
                  <a:gd name="connsiteY7" fmla="*/ 112215 h 419737"/>
                  <a:gd name="connsiteX8" fmla="*/ 332642 w 418564"/>
                  <a:gd name="connsiteY8" fmla="*/ 85774 h 419737"/>
                  <a:gd name="connsiteX9" fmla="*/ 272097 w 418564"/>
                  <a:gd name="connsiteY9" fmla="*/ 106968 h 419737"/>
                  <a:gd name="connsiteX10" fmla="*/ 300540 w 418564"/>
                  <a:gd name="connsiteY10" fmla="*/ 76109 h 419737"/>
                  <a:gd name="connsiteX11" fmla="*/ 333401 w 418564"/>
                  <a:gd name="connsiteY11" fmla="*/ 66651 h 419737"/>
                  <a:gd name="connsiteX12" fmla="*/ 326567 w 418564"/>
                  <a:gd name="connsiteY12" fmla="*/ 35378 h 419737"/>
                  <a:gd name="connsiteX13" fmla="*/ 284662 w 418564"/>
                  <a:gd name="connsiteY13" fmla="*/ 48564 h 419737"/>
                  <a:gd name="connsiteX14" fmla="*/ 240686 w 418564"/>
                  <a:gd name="connsiteY14" fmla="*/ 99581 h 419737"/>
                  <a:gd name="connsiteX15" fmla="*/ 237579 w 418564"/>
                  <a:gd name="connsiteY15" fmla="*/ 98131 h 419737"/>
                  <a:gd name="connsiteX16" fmla="*/ 237649 w 418564"/>
                  <a:gd name="connsiteY16" fmla="*/ 97441 h 419737"/>
                  <a:gd name="connsiteX17" fmla="*/ 237649 w 418564"/>
                  <a:gd name="connsiteY17" fmla="*/ 97441 h 419737"/>
                  <a:gd name="connsiteX18" fmla="*/ 237649 w 418564"/>
                  <a:gd name="connsiteY18" fmla="*/ 97441 h 419737"/>
                  <a:gd name="connsiteX19" fmla="*/ 237718 w 418564"/>
                  <a:gd name="connsiteY19" fmla="*/ 97027 h 419737"/>
                  <a:gd name="connsiteX20" fmla="*/ 237856 w 418564"/>
                  <a:gd name="connsiteY20" fmla="*/ 96129 h 419737"/>
                  <a:gd name="connsiteX21" fmla="*/ 237856 w 418564"/>
                  <a:gd name="connsiteY21" fmla="*/ 95784 h 419737"/>
                  <a:gd name="connsiteX22" fmla="*/ 237994 w 418564"/>
                  <a:gd name="connsiteY22" fmla="*/ 94818 h 419737"/>
                  <a:gd name="connsiteX23" fmla="*/ 237994 w 418564"/>
                  <a:gd name="connsiteY23" fmla="*/ 94749 h 419737"/>
                  <a:gd name="connsiteX24" fmla="*/ 237994 w 418564"/>
                  <a:gd name="connsiteY24" fmla="*/ 94749 h 419737"/>
                  <a:gd name="connsiteX25" fmla="*/ 238063 w 418564"/>
                  <a:gd name="connsiteY25" fmla="*/ 94334 h 419737"/>
                  <a:gd name="connsiteX26" fmla="*/ 238132 w 418564"/>
                  <a:gd name="connsiteY26" fmla="*/ 93437 h 419737"/>
                  <a:gd name="connsiteX27" fmla="*/ 238132 w 418564"/>
                  <a:gd name="connsiteY27" fmla="*/ 93368 h 419737"/>
                  <a:gd name="connsiteX28" fmla="*/ 238201 w 418564"/>
                  <a:gd name="connsiteY28" fmla="*/ 92954 h 419737"/>
                  <a:gd name="connsiteX29" fmla="*/ 238270 w 418564"/>
                  <a:gd name="connsiteY29" fmla="*/ 92056 h 419737"/>
                  <a:gd name="connsiteX30" fmla="*/ 238270 w 418564"/>
                  <a:gd name="connsiteY30" fmla="*/ 92125 h 419737"/>
                  <a:gd name="connsiteX31" fmla="*/ 238339 w 418564"/>
                  <a:gd name="connsiteY31" fmla="*/ 90814 h 419737"/>
                  <a:gd name="connsiteX32" fmla="*/ 238339 w 418564"/>
                  <a:gd name="connsiteY32" fmla="*/ 90814 h 419737"/>
                  <a:gd name="connsiteX33" fmla="*/ 238339 w 418564"/>
                  <a:gd name="connsiteY33" fmla="*/ 90676 h 419737"/>
                  <a:gd name="connsiteX34" fmla="*/ 238408 w 418564"/>
                  <a:gd name="connsiteY34" fmla="*/ 89502 h 419737"/>
                  <a:gd name="connsiteX35" fmla="*/ 238408 w 418564"/>
                  <a:gd name="connsiteY35" fmla="*/ 89502 h 419737"/>
                  <a:gd name="connsiteX36" fmla="*/ 238546 w 418564"/>
                  <a:gd name="connsiteY36" fmla="*/ 83772 h 419737"/>
                  <a:gd name="connsiteX37" fmla="*/ 238546 w 418564"/>
                  <a:gd name="connsiteY37" fmla="*/ 83772 h 419737"/>
                  <a:gd name="connsiteX38" fmla="*/ 238546 w 418564"/>
                  <a:gd name="connsiteY38" fmla="*/ 82736 h 419737"/>
                  <a:gd name="connsiteX39" fmla="*/ 238546 w 418564"/>
                  <a:gd name="connsiteY39" fmla="*/ 82667 h 419737"/>
                  <a:gd name="connsiteX40" fmla="*/ 238546 w 418564"/>
                  <a:gd name="connsiteY40" fmla="*/ 82322 h 419737"/>
                  <a:gd name="connsiteX41" fmla="*/ 238546 w 418564"/>
                  <a:gd name="connsiteY41" fmla="*/ 82322 h 419737"/>
                  <a:gd name="connsiteX42" fmla="*/ 238546 w 418564"/>
                  <a:gd name="connsiteY42" fmla="*/ 81356 h 419737"/>
                  <a:gd name="connsiteX43" fmla="*/ 238546 w 418564"/>
                  <a:gd name="connsiteY43" fmla="*/ 81356 h 419737"/>
                  <a:gd name="connsiteX44" fmla="*/ 238477 w 418564"/>
                  <a:gd name="connsiteY44" fmla="*/ 79699 h 419737"/>
                  <a:gd name="connsiteX45" fmla="*/ 238477 w 418564"/>
                  <a:gd name="connsiteY45" fmla="*/ 79147 h 419737"/>
                  <a:gd name="connsiteX46" fmla="*/ 238477 w 418564"/>
                  <a:gd name="connsiteY46" fmla="*/ 79078 h 419737"/>
                  <a:gd name="connsiteX47" fmla="*/ 238477 w 418564"/>
                  <a:gd name="connsiteY47" fmla="*/ 78801 h 419737"/>
                  <a:gd name="connsiteX48" fmla="*/ 238477 w 418564"/>
                  <a:gd name="connsiteY48" fmla="*/ 78732 h 419737"/>
                  <a:gd name="connsiteX49" fmla="*/ 238408 w 418564"/>
                  <a:gd name="connsiteY49" fmla="*/ 77904 h 419737"/>
                  <a:gd name="connsiteX50" fmla="*/ 238408 w 418564"/>
                  <a:gd name="connsiteY50" fmla="*/ 77904 h 419737"/>
                  <a:gd name="connsiteX51" fmla="*/ 238270 w 418564"/>
                  <a:gd name="connsiteY51" fmla="*/ 75764 h 419737"/>
                  <a:gd name="connsiteX52" fmla="*/ 238270 w 418564"/>
                  <a:gd name="connsiteY52" fmla="*/ 75695 h 419737"/>
                  <a:gd name="connsiteX53" fmla="*/ 238201 w 418564"/>
                  <a:gd name="connsiteY53" fmla="*/ 74728 h 419737"/>
                  <a:gd name="connsiteX54" fmla="*/ 238201 w 418564"/>
                  <a:gd name="connsiteY54" fmla="*/ 74728 h 419737"/>
                  <a:gd name="connsiteX55" fmla="*/ 238201 w 418564"/>
                  <a:gd name="connsiteY55" fmla="*/ 74383 h 419737"/>
                  <a:gd name="connsiteX56" fmla="*/ 238201 w 418564"/>
                  <a:gd name="connsiteY56" fmla="*/ 74314 h 419737"/>
                  <a:gd name="connsiteX57" fmla="*/ 238132 w 418564"/>
                  <a:gd name="connsiteY57" fmla="*/ 73348 h 419737"/>
                  <a:gd name="connsiteX58" fmla="*/ 238132 w 418564"/>
                  <a:gd name="connsiteY58" fmla="*/ 73279 h 419737"/>
                  <a:gd name="connsiteX59" fmla="*/ 238132 w 418564"/>
                  <a:gd name="connsiteY59" fmla="*/ 73002 h 419737"/>
                  <a:gd name="connsiteX60" fmla="*/ 238132 w 418564"/>
                  <a:gd name="connsiteY60" fmla="*/ 72933 h 419737"/>
                  <a:gd name="connsiteX61" fmla="*/ 237994 w 418564"/>
                  <a:gd name="connsiteY61" fmla="*/ 71967 h 419737"/>
                  <a:gd name="connsiteX62" fmla="*/ 237994 w 418564"/>
                  <a:gd name="connsiteY62" fmla="*/ 71967 h 419737"/>
                  <a:gd name="connsiteX63" fmla="*/ 237994 w 418564"/>
                  <a:gd name="connsiteY63" fmla="*/ 71691 h 419737"/>
                  <a:gd name="connsiteX64" fmla="*/ 237994 w 418564"/>
                  <a:gd name="connsiteY64" fmla="*/ 71691 h 419737"/>
                  <a:gd name="connsiteX65" fmla="*/ 237856 w 418564"/>
                  <a:gd name="connsiteY65" fmla="*/ 70724 h 419737"/>
                  <a:gd name="connsiteX66" fmla="*/ 237856 w 418564"/>
                  <a:gd name="connsiteY66" fmla="*/ 70655 h 419737"/>
                  <a:gd name="connsiteX67" fmla="*/ 237787 w 418564"/>
                  <a:gd name="connsiteY67" fmla="*/ 70379 h 419737"/>
                  <a:gd name="connsiteX68" fmla="*/ 237787 w 418564"/>
                  <a:gd name="connsiteY68" fmla="*/ 70310 h 419737"/>
                  <a:gd name="connsiteX69" fmla="*/ 237649 w 418564"/>
                  <a:gd name="connsiteY69" fmla="*/ 69343 h 419737"/>
                  <a:gd name="connsiteX70" fmla="*/ 237649 w 418564"/>
                  <a:gd name="connsiteY70" fmla="*/ 69274 h 419737"/>
                  <a:gd name="connsiteX71" fmla="*/ 237579 w 418564"/>
                  <a:gd name="connsiteY71" fmla="*/ 68929 h 419737"/>
                  <a:gd name="connsiteX72" fmla="*/ 237579 w 418564"/>
                  <a:gd name="connsiteY72" fmla="*/ 68860 h 419737"/>
                  <a:gd name="connsiteX73" fmla="*/ 237579 w 418564"/>
                  <a:gd name="connsiteY73" fmla="*/ 68653 h 419737"/>
                  <a:gd name="connsiteX74" fmla="*/ 237579 w 418564"/>
                  <a:gd name="connsiteY74" fmla="*/ 68584 h 419737"/>
                  <a:gd name="connsiteX75" fmla="*/ 237234 w 418564"/>
                  <a:gd name="connsiteY75" fmla="*/ 66306 h 419737"/>
                  <a:gd name="connsiteX76" fmla="*/ 237096 w 418564"/>
                  <a:gd name="connsiteY76" fmla="*/ 65339 h 419737"/>
                  <a:gd name="connsiteX77" fmla="*/ 237096 w 418564"/>
                  <a:gd name="connsiteY77" fmla="*/ 65270 h 419737"/>
                  <a:gd name="connsiteX78" fmla="*/ 237096 w 418564"/>
                  <a:gd name="connsiteY78" fmla="*/ 65270 h 419737"/>
                  <a:gd name="connsiteX79" fmla="*/ 236958 w 418564"/>
                  <a:gd name="connsiteY79" fmla="*/ 64580 h 419737"/>
                  <a:gd name="connsiteX80" fmla="*/ 236958 w 418564"/>
                  <a:gd name="connsiteY80" fmla="*/ 64511 h 419737"/>
                  <a:gd name="connsiteX81" fmla="*/ 236820 w 418564"/>
                  <a:gd name="connsiteY81" fmla="*/ 63683 h 419737"/>
                  <a:gd name="connsiteX82" fmla="*/ 236820 w 418564"/>
                  <a:gd name="connsiteY82" fmla="*/ 63614 h 419737"/>
                  <a:gd name="connsiteX83" fmla="*/ 236613 w 418564"/>
                  <a:gd name="connsiteY83" fmla="*/ 62716 h 419737"/>
                  <a:gd name="connsiteX84" fmla="*/ 236613 w 418564"/>
                  <a:gd name="connsiteY84" fmla="*/ 62716 h 419737"/>
                  <a:gd name="connsiteX85" fmla="*/ 236544 w 418564"/>
                  <a:gd name="connsiteY85" fmla="*/ 62371 h 419737"/>
                  <a:gd name="connsiteX86" fmla="*/ 236544 w 418564"/>
                  <a:gd name="connsiteY86" fmla="*/ 62233 h 419737"/>
                  <a:gd name="connsiteX87" fmla="*/ 236475 w 418564"/>
                  <a:gd name="connsiteY87" fmla="*/ 62095 h 419737"/>
                  <a:gd name="connsiteX88" fmla="*/ 236475 w 418564"/>
                  <a:gd name="connsiteY88" fmla="*/ 61957 h 419737"/>
                  <a:gd name="connsiteX89" fmla="*/ 235992 w 418564"/>
                  <a:gd name="connsiteY89" fmla="*/ 59678 h 419737"/>
                  <a:gd name="connsiteX90" fmla="*/ 235992 w 418564"/>
                  <a:gd name="connsiteY90" fmla="*/ 59609 h 419737"/>
                  <a:gd name="connsiteX91" fmla="*/ 235785 w 418564"/>
                  <a:gd name="connsiteY91" fmla="*/ 58712 h 419737"/>
                  <a:gd name="connsiteX92" fmla="*/ 235785 w 418564"/>
                  <a:gd name="connsiteY92" fmla="*/ 58712 h 419737"/>
                  <a:gd name="connsiteX93" fmla="*/ 235715 w 418564"/>
                  <a:gd name="connsiteY93" fmla="*/ 58367 h 419737"/>
                  <a:gd name="connsiteX94" fmla="*/ 235715 w 418564"/>
                  <a:gd name="connsiteY94" fmla="*/ 58367 h 419737"/>
                  <a:gd name="connsiteX95" fmla="*/ 235439 w 418564"/>
                  <a:gd name="connsiteY95" fmla="*/ 57400 h 419737"/>
                  <a:gd name="connsiteX96" fmla="*/ 235439 w 418564"/>
                  <a:gd name="connsiteY96" fmla="*/ 57400 h 419737"/>
                  <a:gd name="connsiteX97" fmla="*/ 235370 w 418564"/>
                  <a:gd name="connsiteY97" fmla="*/ 57055 h 419737"/>
                  <a:gd name="connsiteX98" fmla="*/ 235301 w 418564"/>
                  <a:gd name="connsiteY98" fmla="*/ 56848 h 419737"/>
                  <a:gd name="connsiteX99" fmla="*/ 235301 w 418564"/>
                  <a:gd name="connsiteY99" fmla="*/ 56848 h 419737"/>
                  <a:gd name="connsiteX100" fmla="*/ 235301 w 418564"/>
                  <a:gd name="connsiteY100" fmla="*/ 56848 h 419737"/>
                  <a:gd name="connsiteX101" fmla="*/ 233852 w 418564"/>
                  <a:gd name="connsiteY101" fmla="*/ 51946 h 419737"/>
                  <a:gd name="connsiteX102" fmla="*/ 233852 w 418564"/>
                  <a:gd name="connsiteY102" fmla="*/ 51946 h 419737"/>
                  <a:gd name="connsiteX103" fmla="*/ 233506 w 418564"/>
                  <a:gd name="connsiteY103" fmla="*/ 50980 h 419737"/>
                  <a:gd name="connsiteX104" fmla="*/ 233506 w 418564"/>
                  <a:gd name="connsiteY104" fmla="*/ 50980 h 419737"/>
                  <a:gd name="connsiteX105" fmla="*/ 225222 w 418564"/>
                  <a:gd name="connsiteY105" fmla="*/ 32616 h 419737"/>
                  <a:gd name="connsiteX106" fmla="*/ 195330 w 418564"/>
                  <a:gd name="connsiteY106" fmla="*/ 101 h 419737"/>
                  <a:gd name="connsiteX107" fmla="*/ 195330 w 418564"/>
                  <a:gd name="connsiteY107" fmla="*/ 101 h 419737"/>
                  <a:gd name="connsiteX108" fmla="*/ 191878 w 418564"/>
                  <a:gd name="connsiteY108" fmla="*/ 40072 h 419737"/>
                  <a:gd name="connsiteX109" fmla="*/ 197539 w 418564"/>
                  <a:gd name="connsiteY109" fmla="*/ 48357 h 419737"/>
                  <a:gd name="connsiteX110" fmla="*/ 203269 w 418564"/>
                  <a:gd name="connsiteY110" fmla="*/ 60990 h 419737"/>
                  <a:gd name="connsiteX111" fmla="*/ 203476 w 418564"/>
                  <a:gd name="connsiteY111" fmla="*/ 61611 h 419737"/>
                  <a:gd name="connsiteX112" fmla="*/ 203476 w 418564"/>
                  <a:gd name="connsiteY112" fmla="*/ 61611 h 419737"/>
                  <a:gd name="connsiteX113" fmla="*/ 204511 w 418564"/>
                  <a:gd name="connsiteY113" fmla="*/ 64994 h 419737"/>
                  <a:gd name="connsiteX114" fmla="*/ 204580 w 418564"/>
                  <a:gd name="connsiteY114" fmla="*/ 65132 h 419737"/>
                  <a:gd name="connsiteX115" fmla="*/ 204580 w 418564"/>
                  <a:gd name="connsiteY115" fmla="*/ 65132 h 419737"/>
                  <a:gd name="connsiteX116" fmla="*/ 204580 w 418564"/>
                  <a:gd name="connsiteY116" fmla="*/ 65201 h 419737"/>
                  <a:gd name="connsiteX117" fmla="*/ 204649 w 418564"/>
                  <a:gd name="connsiteY117" fmla="*/ 65339 h 419737"/>
                  <a:gd name="connsiteX118" fmla="*/ 204857 w 418564"/>
                  <a:gd name="connsiteY118" fmla="*/ 66030 h 419737"/>
                  <a:gd name="connsiteX119" fmla="*/ 204926 w 418564"/>
                  <a:gd name="connsiteY119" fmla="*/ 66237 h 419737"/>
                  <a:gd name="connsiteX120" fmla="*/ 204926 w 418564"/>
                  <a:gd name="connsiteY120" fmla="*/ 66306 h 419737"/>
                  <a:gd name="connsiteX121" fmla="*/ 205064 w 418564"/>
                  <a:gd name="connsiteY121" fmla="*/ 66996 h 419737"/>
                  <a:gd name="connsiteX122" fmla="*/ 205409 w 418564"/>
                  <a:gd name="connsiteY122" fmla="*/ 68584 h 419737"/>
                  <a:gd name="connsiteX123" fmla="*/ 205409 w 418564"/>
                  <a:gd name="connsiteY123" fmla="*/ 68722 h 419737"/>
                  <a:gd name="connsiteX124" fmla="*/ 205409 w 418564"/>
                  <a:gd name="connsiteY124" fmla="*/ 68722 h 419737"/>
                  <a:gd name="connsiteX125" fmla="*/ 205409 w 418564"/>
                  <a:gd name="connsiteY125" fmla="*/ 68860 h 419737"/>
                  <a:gd name="connsiteX126" fmla="*/ 205409 w 418564"/>
                  <a:gd name="connsiteY126" fmla="*/ 68860 h 419737"/>
                  <a:gd name="connsiteX127" fmla="*/ 205409 w 418564"/>
                  <a:gd name="connsiteY127" fmla="*/ 68929 h 419737"/>
                  <a:gd name="connsiteX128" fmla="*/ 205409 w 418564"/>
                  <a:gd name="connsiteY128" fmla="*/ 68929 h 419737"/>
                  <a:gd name="connsiteX129" fmla="*/ 205547 w 418564"/>
                  <a:gd name="connsiteY129" fmla="*/ 69620 h 419737"/>
                  <a:gd name="connsiteX130" fmla="*/ 205547 w 418564"/>
                  <a:gd name="connsiteY130" fmla="*/ 69689 h 419737"/>
                  <a:gd name="connsiteX131" fmla="*/ 205685 w 418564"/>
                  <a:gd name="connsiteY131" fmla="*/ 70310 h 419737"/>
                  <a:gd name="connsiteX132" fmla="*/ 205754 w 418564"/>
                  <a:gd name="connsiteY132" fmla="*/ 70724 h 419737"/>
                  <a:gd name="connsiteX133" fmla="*/ 205754 w 418564"/>
                  <a:gd name="connsiteY133" fmla="*/ 70724 h 419737"/>
                  <a:gd name="connsiteX134" fmla="*/ 205754 w 418564"/>
                  <a:gd name="connsiteY134" fmla="*/ 70793 h 419737"/>
                  <a:gd name="connsiteX135" fmla="*/ 205754 w 418564"/>
                  <a:gd name="connsiteY135" fmla="*/ 70862 h 419737"/>
                  <a:gd name="connsiteX136" fmla="*/ 191878 w 418564"/>
                  <a:gd name="connsiteY136" fmla="*/ 40072 h 419737"/>
                  <a:gd name="connsiteX137" fmla="*/ 191878 w 418564"/>
                  <a:gd name="connsiteY137" fmla="*/ 40072 h 419737"/>
                  <a:gd name="connsiteX138" fmla="*/ 67889 w 418564"/>
                  <a:gd name="connsiteY138" fmla="*/ 85912 h 419737"/>
                  <a:gd name="connsiteX139" fmla="*/ 66163 w 418564"/>
                  <a:gd name="connsiteY139" fmla="*/ 85912 h 419737"/>
                  <a:gd name="connsiteX140" fmla="*/ 65680 w 418564"/>
                  <a:gd name="connsiteY140" fmla="*/ 85912 h 419737"/>
                  <a:gd name="connsiteX141" fmla="*/ 64645 w 418564"/>
                  <a:gd name="connsiteY141" fmla="*/ 85981 h 419737"/>
                  <a:gd name="connsiteX142" fmla="*/ 64438 w 418564"/>
                  <a:gd name="connsiteY142" fmla="*/ 85981 h 419737"/>
                  <a:gd name="connsiteX143" fmla="*/ 63747 w 418564"/>
                  <a:gd name="connsiteY143" fmla="*/ 86050 h 419737"/>
                  <a:gd name="connsiteX144" fmla="*/ 63471 w 418564"/>
                  <a:gd name="connsiteY144" fmla="*/ 86050 h 419737"/>
                  <a:gd name="connsiteX145" fmla="*/ 62850 w 418564"/>
                  <a:gd name="connsiteY145" fmla="*/ 86119 h 419737"/>
                  <a:gd name="connsiteX146" fmla="*/ 62781 w 418564"/>
                  <a:gd name="connsiteY146" fmla="*/ 86119 h 419737"/>
                  <a:gd name="connsiteX147" fmla="*/ 62781 w 418564"/>
                  <a:gd name="connsiteY147" fmla="*/ 86119 h 419737"/>
                  <a:gd name="connsiteX148" fmla="*/ 34821 w 418564"/>
                  <a:gd name="connsiteY148" fmla="*/ 92816 h 419737"/>
                  <a:gd name="connsiteX149" fmla="*/ 34821 w 418564"/>
                  <a:gd name="connsiteY149" fmla="*/ 92816 h 419737"/>
                  <a:gd name="connsiteX150" fmla="*/ 35097 w 418564"/>
                  <a:gd name="connsiteY150" fmla="*/ 95163 h 419737"/>
                  <a:gd name="connsiteX151" fmla="*/ 35097 w 418564"/>
                  <a:gd name="connsiteY151" fmla="*/ 95370 h 419737"/>
                  <a:gd name="connsiteX152" fmla="*/ 35097 w 418564"/>
                  <a:gd name="connsiteY152" fmla="*/ 95439 h 419737"/>
                  <a:gd name="connsiteX153" fmla="*/ 35097 w 418564"/>
                  <a:gd name="connsiteY153" fmla="*/ 95646 h 419737"/>
                  <a:gd name="connsiteX154" fmla="*/ 35097 w 418564"/>
                  <a:gd name="connsiteY154" fmla="*/ 95715 h 419737"/>
                  <a:gd name="connsiteX155" fmla="*/ 35235 w 418564"/>
                  <a:gd name="connsiteY155" fmla="*/ 96751 h 419737"/>
                  <a:gd name="connsiteX156" fmla="*/ 35581 w 418564"/>
                  <a:gd name="connsiteY156" fmla="*/ 99029 h 419737"/>
                  <a:gd name="connsiteX157" fmla="*/ 35581 w 418564"/>
                  <a:gd name="connsiteY157" fmla="*/ 99098 h 419737"/>
                  <a:gd name="connsiteX158" fmla="*/ 35650 w 418564"/>
                  <a:gd name="connsiteY158" fmla="*/ 99443 h 419737"/>
                  <a:gd name="connsiteX159" fmla="*/ 35719 w 418564"/>
                  <a:gd name="connsiteY159" fmla="*/ 99719 h 419737"/>
                  <a:gd name="connsiteX160" fmla="*/ 35857 w 418564"/>
                  <a:gd name="connsiteY160" fmla="*/ 100755 h 419737"/>
                  <a:gd name="connsiteX161" fmla="*/ 35995 w 418564"/>
                  <a:gd name="connsiteY161" fmla="*/ 101445 h 419737"/>
                  <a:gd name="connsiteX162" fmla="*/ 35995 w 418564"/>
                  <a:gd name="connsiteY162" fmla="*/ 101445 h 419737"/>
                  <a:gd name="connsiteX163" fmla="*/ 36340 w 418564"/>
                  <a:gd name="connsiteY163" fmla="*/ 103378 h 419737"/>
                  <a:gd name="connsiteX164" fmla="*/ 36478 w 418564"/>
                  <a:gd name="connsiteY164" fmla="*/ 103930 h 419737"/>
                  <a:gd name="connsiteX165" fmla="*/ 36478 w 418564"/>
                  <a:gd name="connsiteY165" fmla="*/ 103999 h 419737"/>
                  <a:gd name="connsiteX166" fmla="*/ 36616 w 418564"/>
                  <a:gd name="connsiteY166" fmla="*/ 104690 h 419737"/>
                  <a:gd name="connsiteX167" fmla="*/ 36616 w 418564"/>
                  <a:gd name="connsiteY167" fmla="*/ 104759 h 419737"/>
                  <a:gd name="connsiteX168" fmla="*/ 36823 w 418564"/>
                  <a:gd name="connsiteY168" fmla="*/ 105794 h 419737"/>
                  <a:gd name="connsiteX169" fmla="*/ 36823 w 418564"/>
                  <a:gd name="connsiteY169" fmla="*/ 105863 h 419737"/>
                  <a:gd name="connsiteX170" fmla="*/ 36823 w 418564"/>
                  <a:gd name="connsiteY170" fmla="*/ 106001 h 419737"/>
                  <a:gd name="connsiteX171" fmla="*/ 36823 w 418564"/>
                  <a:gd name="connsiteY171" fmla="*/ 106071 h 419737"/>
                  <a:gd name="connsiteX172" fmla="*/ 36892 w 418564"/>
                  <a:gd name="connsiteY172" fmla="*/ 106209 h 419737"/>
                  <a:gd name="connsiteX173" fmla="*/ 37099 w 418564"/>
                  <a:gd name="connsiteY173" fmla="*/ 107175 h 419737"/>
                  <a:gd name="connsiteX174" fmla="*/ 37099 w 418564"/>
                  <a:gd name="connsiteY174" fmla="*/ 107175 h 419737"/>
                  <a:gd name="connsiteX175" fmla="*/ 37376 w 418564"/>
                  <a:gd name="connsiteY175" fmla="*/ 108211 h 419737"/>
                  <a:gd name="connsiteX176" fmla="*/ 37445 w 418564"/>
                  <a:gd name="connsiteY176" fmla="*/ 108625 h 419737"/>
                  <a:gd name="connsiteX177" fmla="*/ 37514 w 418564"/>
                  <a:gd name="connsiteY177" fmla="*/ 108832 h 419737"/>
                  <a:gd name="connsiteX178" fmla="*/ 37583 w 418564"/>
                  <a:gd name="connsiteY178" fmla="*/ 109039 h 419737"/>
                  <a:gd name="connsiteX179" fmla="*/ 37859 w 418564"/>
                  <a:gd name="connsiteY179" fmla="*/ 110075 h 419737"/>
                  <a:gd name="connsiteX180" fmla="*/ 37859 w 418564"/>
                  <a:gd name="connsiteY180" fmla="*/ 110075 h 419737"/>
                  <a:gd name="connsiteX181" fmla="*/ 37859 w 418564"/>
                  <a:gd name="connsiteY181" fmla="*/ 110144 h 419737"/>
                  <a:gd name="connsiteX182" fmla="*/ 38135 w 418564"/>
                  <a:gd name="connsiteY182" fmla="*/ 111110 h 419737"/>
                  <a:gd name="connsiteX183" fmla="*/ 39170 w 418564"/>
                  <a:gd name="connsiteY183" fmla="*/ 114631 h 419737"/>
                  <a:gd name="connsiteX184" fmla="*/ 39309 w 418564"/>
                  <a:gd name="connsiteY184" fmla="*/ 115114 h 419737"/>
                  <a:gd name="connsiteX185" fmla="*/ 39309 w 418564"/>
                  <a:gd name="connsiteY185" fmla="*/ 115183 h 419737"/>
                  <a:gd name="connsiteX186" fmla="*/ 39447 w 418564"/>
                  <a:gd name="connsiteY186" fmla="*/ 115597 h 419737"/>
                  <a:gd name="connsiteX187" fmla="*/ 39723 w 418564"/>
                  <a:gd name="connsiteY187" fmla="*/ 116357 h 419737"/>
                  <a:gd name="connsiteX188" fmla="*/ 39723 w 418564"/>
                  <a:gd name="connsiteY188" fmla="*/ 116426 h 419737"/>
                  <a:gd name="connsiteX189" fmla="*/ 39792 w 418564"/>
                  <a:gd name="connsiteY189" fmla="*/ 116564 h 419737"/>
                  <a:gd name="connsiteX190" fmla="*/ 40137 w 418564"/>
                  <a:gd name="connsiteY190" fmla="*/ 117530 h 419737"/>
                  <a:gd name="connsiteX191" fmla="*/ 41380 w 418564"/>
                  <a:gd name="connsiteY191" fmla="*/ 120844 h 419737"/>
                  <a:gd name="connsiteX192" fmla="*/ 41656 w 418564"/>
                  <a:gd name="connsiteY192" fmla="*/ 121535 h 419737"/>
                  <a:gd name="connsiteX193" fmla="*/ 41656 w 418564"/>
                  <a:gd name="connsiteY193" fmla="*/ 121535 h 419737"/>
                  <a:gd name="connsiteX194" fmla="*/ 41794 w 418564"/>
                  <a:gd name="connsiteY194" fmla="*/ 121880 h 419737"/>
                  <a:gd name="connsiteX195" fmla="*/ 41794 w 418564"/>
                  <a:gd name="connsiteY195" fmla="*/ 121949 h 419737"/>
                  <a:gd name="connsiteX196" fmla="*/ 42070 w 418564"/>
                  <a:gd name="connsiteY196" fmla="*/ 122570 h 419737"/>
                  <a:gd name="connsiteX197" fmla="*/ 42070 w 418564"/>
                  <a:gd name="connsiteY197" fmla="*/ 122570 h 419737"/>
                  <a:gd name="connsiteX198" fmla="*/ 42070 w 418564"/>
                  <a:gd name="connsiteY198" fmla="*/ 122639 h 419737"/>
                  <a:gd name="connsiteX199" fmla="*/ 42346 w 418564"/>
                  <a:gd name="connsiteY199" fmla="*/ 123260 h 419737"/>
                  <a:gd name="connsiteX200" fmla="*/ 42553 w 418564"/>
                  <a:gd name="connsiteY200" fmla="*/ 123675 h 419737"/>
                  <a:gd name="connsiteX201" fmla="*/ 42622 w 418564"/>
                  <a:gd name="connsiteY201" fmla="*/ 123813 h 419737"/>
                  <a:gd name="connsiteX202" fmla="*/ 42967 w 418564"/>
                  <a:gd name="connsiteY202" fmla="*/ 124572 h 419737"/>
                  <a:gd name="connsiteX203" fmla="*/ 43244 w 418564"/>
                  <a:gd name="connsiteY203" fmla="*/ 125193 h 419737"/>
                  <a:gd name="connsiteX204" fmla="*/ 43382 w 418564"/>
                  <a:gd name="connsiteY204" fmla="*/ 125401 h 419737"/>
                  <a:gd name="connsiteX205" fmla="*/ 43382 w 418564"/>
                  <a:gd name="connsiteY205" fmla="*/ 125470 h 419737"/>
                  <a:gd name="connsiteX206" fmla="*/ 43727 w 418564"/>
                  <a:gd name="connsiteY206" fmla="*/ 126229 h 419737"/>
                  <a:gd name="connsiteX207" fmla="*/ 44072 w 418564"/>
                  <a:gd name="connsiteY207" fmla="*/ 126919 h 419737"/>
                  <a:gd name="connsiteX208" fmla="*/ 44072 w 418564"/>
                  <a:gd name="connsiteY208" fmla="*/ 126919 h 419737"/>
                  <a:gd name="connsiteX209" fmla="*/ 44969 w 418564"/>
                  <a:gd name="connsiteY209" fmla="*/ 128714 h 419737"/>
                  <a:gd name="connsiteX210" fmla="*/ 45246 w 418564"/>
                  <a:gd name="connsiteY210" fmla="*/ 129267 h 419737"/>
                  <a:gd name="connsiteX211" fmla="*/ 45246 w 418564"/>
                  <a:gd name="connsiteY211" fmla="*/ 129267 h 419737"/>
                  <a:gd name="connsiteX212" fmla="*/ 45522 w 418564"/>
                  <a:gd name="connsiteY212" fmla="*/ 129750 h 419737"/>
                  <a:gd name="connsiteX213" fmla="*/ 45591 w 418564"/>
                  <a:gd name="connsiteY213" fmla="*/ 129819 h 419737"/>
                  <a:gd name="connsiteX214" fmla="*/ 45729 w 418564"/>
                  <a:gd name="connsiteY214" fmla="*/ 130026 h 419737"/>
                  <a:gd name="connsiteX215" fmla="*/ 46143 w 418564"/>
                  <a:gd name="connsiteY215" fmla="*/ 130854 h 419737"/>
                  <a:gd name="connsiteX216" fmla="*/ 46143 w 418564"/>
                  <a:gd name="connsiteY216" fmla="*/ 130854 h 419737"/>
                  <a:gd name="connsiteX217" fmla="*/ 46281 w 418564"/>
                  <a:gd name="connsiteY217" fmla="*/ 131131 h 419737"/>
                  <a:gd name="connsiteX218" fmla="*/ 46350 w 418564"/>
                  <a:gd name="connsiteY218" fmla="*/ 131200 h 419737"/>
                  <a:gd name="connsiteX219" fmla="*/ 46833 w 418564"/>
                  <a:gd name="connsiteY219" fmla="*/ 132097 h 419737"/>
                  <a:gd name="connsiteX220" fmla="*/ 47455 w 418564"/>
                  <a:gd name="connsiteY220" fmla="*/ 133202 h 419737"/>
                  <a:gd name="connsiteX221" fmla="*/ 47524 w 418564"/>
                  <a:gd name="connsiteY221" fmla="*/ 133340 h 419737"/>
                  <a:gd name="connsiteX222" fmla="*/ 47593 w 418564"/>
                  <a:gd name="connsiteY222" fmla="*/ 133409 h 419737"/>
                  <a:gd name="connsiteX223" fmla="*/ 48007 w 418564"/>
                  <a:gd name="connsiteY223" fmla="*/ 134168 h 419737"/>
                  <a:gd name="connsiteX224" fmla="*/ 48007 w 418564"/>
                  <a:gd name="connsiteY224" fmla="*/ 134237 h 419737"/>
                  <a:gd name="connsiteX225" fmla="*/ 48007 w 418564"/>
                  <a:gd name="connsiteY225" fmla="*/ 134237 h 419737"/>
                  <a:gd name="connsiteX226" fmla="*/ 48007 w 418564"/>
                  <a:gd name="connsiteY226" fmla="*/ 134237 h 419737"/>
                  <a:gd name="connsiteX227" fmla="*/ 48076 w 418564"/>
                  <a:gd name="connsiteY227" fmla="*/ 134375 h 419737"/>
                  <a:gd name="connsiteX228" fmla="*/ 48076 w 418564"/>
                  <a:gd name="connsiteY228" fmla="*/ 134375 h 419737"/>
                  <a:gd name="connsiteX229" fmla="*/ 48214 w 418564"/>
                  <a:gd name="connsiteY229" fmla="*/ 134651 h 419737"/>
                  <a:gd name="connsiteX230" fmla="*/ 48214 w 418564"/>
                  <a:gd name="connsiteY230" fmla="*/ 134720 h 419737"/>
                  <a:gd name="connsiteX231" fmla="*/ 48905 w 418564"/>
                  <a:gd name="connsiteY231" fmla="*/ 135894 h 419737"/>
                  <a:gd name="connsiteX232" fmla="*/ 48974 w 418564"/>
                  <a:gd name="connsiteY232" fmla="*/ 135963 h 419737"/>
                  <a:gd name="connsiteX233" fmla="*/ 49250 w 418564"/>
                  <a:gd name="connsiteY233" fmla="*/ 136377 h 419737"/>
                  <a:gd name="connsiteX234" fmla="*/ 49595 w 418564"/>
                  <a:gd name="connsiteY234" fmla="*/ 136999 h 419737"/>
                  <a:gd name="connsiteX235" fmla="*/ 49595 w 418564"/>
                  <a:gd name="connsiteY235" fmla="*/ 137068 h 419737"/>
                  <a:gd name="connsiteX236" fmla="*/ 49802 w 418564"/>
                  <a:gd name="connsiteY236" fmla="*/ 137413 h 419737"/>
                  <a:gd name="connsiteX237" fmla="*/ 50285 w 418564"/>
                  <a:gd name="connsiteY237" fmla="*/ 138172 h 419737"/>
                  <a:gd name="connsiteX238" fmla="*/ 50285 w 418564"/>
                  <a:gd name="connsiteY238" fmla="*/ 138172 h 419737"/>
                  <a:gd name="connsiteX239" fmla="*/ 50354 w 418564"/>
                  <a:gd name="connsiteY239" fmla="*/ 138241 h 419737"/>
                  <a:gd name="connsiteX240" fmla="*/ 51045 w 418564"/>
                  <a:gd name="connsiteY240" fmla="*/ 139277 h 419737"/>
                  <a:gd name="connsiteX241" fmla="*/ 51321 w 418564"/>
                  <a:gd name="connsiteY241" fmla="*/ 139691 h 419737"/>
                  <a:gd name="connsiteX242" fmla="*/ 51321 w 418564"/>
                  <a:gd name="connsiteY242" fmla="*/ 139691 h 419737"/>
                  <a:gd name="connsiteX243" fmla="*/ 51804 w 418564"/>
                  <a:gd name="connsiteY243" fmla="*/ 140381 h 419737"/>
                  <a:gd name="connsiteX244" fmla="*/ 52011 w 418564"/>
                  <a:gd name="connsiteY244" fmla="*/ 140658 h 419737"/>
                  <a:gd name="connsiteX245" fmla="*/ 52149 w 418564"/>
                  <a:gd name="connsiteY245" fmla="*/ 140796 h 419737"/>
                  <a:gd name="connsiteX246" fmla="*/ 52632 w 418564"/>
                  <a:gd name="connsiteY246" fmla="*/ 141486 h 419737"/>
                  <a:gd name="connsiteX247" fmla="*/ 52632 w 418564"/>
                  <a:gd name="connsiteY247" fmla="*/ 141486 h 419737"/>
                  <a:gd name="connsiteX248" fmla="*/ 52909 w 418564"/>
                  <a:gd name="connsiteY248" fmla="*/ 141900 h 419737"/>
                  <a:gd name="connsiteX249" fmla="*/ 53392 w 418564"/>
                  <a:gd name="connsiteY249" fmla="*/ 142590 h 419737"/>
                  <a:gd name="connsiteX250" fmla="*/ 53392 w 418564"/>
                  <a:gd name="connsiteY250" fmla="*/ 142590 h 419737"/>
                  <a:gd name="connsiteX251" fmla="*/ 53461 w 418564"/>
                  <a:gd name="connsiteY251" fmla="*/ 142659 h 419737"/>
                  <a:gd name="connsiteX252" fmla="*/ 54220 w 418564"/>
                  <a:gd name="connsiteY252" fmla="*/ 143695 h 419737"/>
                  <a:gd name="connsiteX253" fmla="*/ 54220 w 418564"/>
                  <a:gd name="connsiteY253" fmla="*/ 143695 h 419737"/>
                  <a:gd name="connsiteX254" fmla="*/ 55049 w 418564"/>
                  <a:gd name="connsiteY254" fmla="*/ 144800 h 419737"/>
                  <a:gd name="connsiteX255" fmla="*/ 55049 w 418564"/>
                  <a:gd name="connsiteY255" fmla="*/ 144800 h 419737"/>
                  <a:gd name="connsiteX256" fmla="*/ 55601 w 418564"/>
                  <a:gd name="connsiteY256" fmla="*/ 145559 h 419737"/>
                  <a:gd name="connsiteX257" fmla="*/ 55808 w 418564"/>
                  <a:gd name="connsiteY257" fmla="*/ 145766 h 419737"/>
                  <a:gd name="connsiteX258" fmla="*/ 55877 w 418564"/>
                  <a:gd name="connsiteY258" fmla="*/ 145835 h 419737"/>
                  <a:gd name="connsiteX259" fmla="*/ 56153 w 418564"/>
                  <a:gd name="connsiteY259" fmla="*/ 146180 h 419737"/>
                  <a:gd name="connsiteX260" fmla="*/ 56706 w 418564"/>
                  <a:gd name="connsiteY260" fmla="*/ 146871 h 419737"/>
                  <a:gd name="connsiteX261" fmla="*/ 56706 w 418564"/>
                  <a:gd name="connsiteY261" fmla="*/ 146940 h 419737"/>
                  <a:gd name="connsiteX262" fmla="*/ 56775 w 418564"/>
                  <a:gd name="connsiteY262" fmla="*/ 147009 h 419737"/>
                  <a:gd name="connsiteX263" fmla="*/ 57534 w 418564"/>
                  <a:gd name="connsiteY263" fmla="*/ 147975 h 419737"/>
                  <a:gd name="connsiteX264" fmla="*/ 57741 w 418564"/>
                  <a:gd name="connsiteY264" fmla="*/ 148182 h 419737"/>
                  <a:gd name="connsiteX265" fmla="*/ 57879 w 418564"/>
                  <a:gd name="connsiteY265" fmla="*/ 148320 h 419737"/>
                  <a:gd name="connsiteX266" fmla="*/ 58431 w 418564"/>
                  <a:gd name="connsiteY266" fmla="*/ 149011 h 419737"/>
                  <a:gd name="connsiteX267" fmla="*/ 58431 w 418564"/>
                  <a:gd name="connsiteY267" fmla="*/ 149011 h 419737"/>
                  <a:gd name="connsiteX268" fmla="*/ 58431 w 418564"/>
                  <a:gd name="connsiteY268" fmla="*/ 149011 h 419737"/>
                  <a:gd name="connsiteX269" fmla="*/ 59329 w 418564"/>
                  <a:gd name="connsiteY269" fmla="*/ 150046 h 419737"/>
                  <a:gd name="connsiteX270" fmla="*/ 59329 w 418564"/>
                  <a:gd name="connsiteY270" fmla="*/ 150115 h 419737"/>
                  <a:gd name="connsiteX271" fmla="*/ 60157 w 418564"/>
                  <a:gd name="connsiteY271" fmla="*/ 151082 h 419737"/>
                  <a:gd name="connsiteX272" fmla="*/ 60295 w 418564"/>
                  <a:gd name="connsiteY272" fmla="*/ 151220 h 419737"/>
                  <a:gd name="connsiteX273" fmla="*/ 61055 w 418564"/>
                  <a:gd name="connsiteY273" fmla="*/ 152048 h 419737"/>
                  <a:gd name="connsiteX274" fmla="*/ 61262 w 418564"/>
                  <a:gd name="connsiteY274" fmla="*/ 152255 h 419737"/>
                  <a:gd name="connsiteX275" fmla="*/ 61400 w 418564"/>
                  <a:gd name="connsiteY275" fmla="*/ 152394 h 419737"/>
                  <a:gd name="connsiteX276" fmla="*/ 61952 w 418564"/>
                  <a:gd name="connsiteY276" fmla="*/ 153015 h 419737"/>
                  <a:gd name="connsiteX277" fmla="*/ 61952 w 418564"/>
                  <a:gd name="connsiteY277" fmla="*/ 153015 h 419737"/>
                  <a:gd name="connsiteX278" fmla="*/ 62850 w 418564"/>
                  <a:gd name="connsiteY278" fmla="*/ 153981 h 419737"/>
                  <a:gd name="connsiteX279" fmla="*/ 62850 w 418564"/>
                  <a:gd name="connsiteY279" fmla="*/ 153981 h 419737"/>
                  <a:gd name="connsiteX280" fmla="*/ 63747 w 418564"/>
                  <a:gd name="connsiteY280" fmla="*/ 154948 h 419737"/>
                  <a:gd name="connsiteX281" fmla="*/ 63885 w 418564"/>
                  <a:gd name="connsiteY281" fmla="*/ 155086 h 419737"/>
                  <a:gd name="connsiteX282" fmla="*/ 63885 w 418564"/>
                  <a:gd name="connsiteY282" fmla="*/ 155086 h 419737"/>
                  <a:gd name="connsiteX283" fmla="*/ 64645 w 418564"/>
                  <a:gd name="connsiteY283" fmla="*/ 155845 h 419737"/>
                  <a:gd name="connsiteX284" fmla="*/ 64645 w 418564"/>
                  <a:gd name="connsiteY284" fmla="*/ 155845 h 419737"/>
                  <a:gd name="connsiteX285" fmla="*/ 64714 w 418564"/>
                  <a:gd name="connsiteY285" fmla="*/ 155914 h 419737"/>
                  <a:gd name="connsiteX286" fmla="*/ 64714 w 418564"/>
                  <a:gd name="connsiteY286" fmla="*/ 155914 h 419737"/>
                  <a:gd name="connsiteX287" fmla="*/ 65473 w 418564"/>
                  <a:gd name="connsiteY287" fmla="*/ 156674 h 419737"/>
                  <a:gd name="connsiteX288" fmla="*/ 65680 w 418564"/>
                  <a:gd name="connsiteY288" fmla="*/ 156881 h 419737"/>
                  <a:gd name="connsiteX289" fmla="*/ 65680 w 418564"/>
                  <a:gd name="connsiteY289" fmla="*/ 156881 h 419737"/>
                  <a:gd name="connsiteX290" fmla="*/ 66647 w 418564"/>
                  <a:gd name="connsiteY290" fmla="*/ 157778 h 419737"/>
                  <a:gd name="connsiteX291" fmla="*/ 66716 w 418564"/>
                  <a:gd name="connsiteY291" fmla="*/ 157847 h 419737"/>
                  <a:gd name="connsiteX292" fmla="*/ 67613 w 418564"/>
                  <a:gd name="connsiteY292" fmla="*/ 158676 h 419737"/>
                  <a:gd name="connsiteX293" fmla="*/ 67613 w 418564"/>
                  <a:gd name="connsiteY293" fmla="*/ 158676 h 419737"/>
                  <a:gd name="connsiteX294" fmla="*/ 67751 w 418564"/>
                  <a:gd name="connsiteY294" fmla="*/ 158814 h 419737"/>
                  <a:gd name="connsiteX295" fmla="*/ 68580 w 418564"/>
                  <a:gd name="connsiteY295" fmla="*/ 159573 h 419737"/>
                  <a:gd name="connsiteX296" fmla="*/ 68856 w 418564"/>
                  <a:gd name="connsiteY296" fmla="*/ 159780 h 419737"/>
                  <a:gd name="connsiteX297" fmla="*/ 68994 w 418564"/>
                  <a:gd name="connsiteY297" fmla="*/ 159849 h 419737"/>
                  <a:gd name="connsiteX298" fmla="*/ 69477 w 418564"/>
                  <a:gd name="connsiteY298" fmla="*/ 160264 h 419737"/>
                  <a:gd name="connsiteX299" fmla="*/ 69546 w 418564"/>
                  <a:gd name="connsiteY299" fmla="*/ 160333 h 419737"/>
                  <a:gd name="connsiteX300" fmla="*/ 69615 w 418564"/>
                  <a:gd name="connsiteY300" fmla="*/ 160402 h 419737"/>
                  <a:gd name="connsiteX301" fmla="*/ 69615 w 418564"/>
                  <a:gd name="connsiteY301" fmla="*/ 160402 h 419737"/>
                  <a:gd name="connsiteX302" fmla="*/ 70651 w 418564"/>
                  <a:gd name="connsiteY302" fmla="*/ 161299 h 419737"/>
                  <a:gd name="connsiteX303" fmla="*/ 70720 w 418564"/>
                  <a:gd name="connsiteY303" fmla="*/ 161368 h 419737"/>
                  <a:gd name="connsiteX304" fmla="*/ 70927 w 418564"/>
                  <a:gd name="connsiteY304" fmla="*/ 161506 h 419737"/>
                  <a:gd name="connsiteX305" fmla="*/ 71686 w 418564"/>
                  <a:gd name="connsiteY305" fmla="*/ 162128 h 419737"/>
                  <a:gd name="connsiteX306" fmla="*/ 72101 w 418564"/>
                  <a:gd name="connsiteY306" fmla="*/ 162404 h 419737"/>
                  <a:gd name="connsiteX307" fmla="*/ 72101 w 418564"/>
                  <a:gd name="connsiteY307" fmla="*/ 162404 h 419737"/>
                  <a:gd name="connsiteX308" fmla="*/ 72446 w 418564"/>
                  <a:gd name="connsiteY308" fmla="*/ 162680 h 419737"/>
                  <a:gd name="connsiteX309" fmla="*/ 72515 w 418564"/>
                  <a:gd name="connsiteY309" fmla="*/ 162749 h 419737"/>
                  <a:gd name="connsiteX310" fmla="*/ 72722 w 418564"/>
                  <a:gd name="connsiteY310" fmla="*/ 162887 h 419737"/>
                  <a:gd name="connsiteX311" fmla="*/ 72791 w 418564"/>
                  <a:gd name="connsiteY311" fmla="*/ 162956 h 419737"/>
                  <a:gd name="connsiteX312" fmla="*/ 73826 w 418564"/>
                  <a:gd name="connsiteY312" fmla="*/ 163784 h 419737"/>
                  <a:gd name="connsiteX313" fmla="*/ 73895 w 418564"/>
                  <a:gd name="connsiteY313" fmla="*/ 163853 h 419737"/>
                  <a:gd name="connsiteX314" fmla="*/ 74172 w 418564"/>
                  <a:gd name="connsiteY314" fmla="*/ 164061 h 419737"/>
                  <a:gd name="connsiteX315" fmla="*/ 74862 w 418564"/>
                  <a:gd name="connsiteY315" fmla="*/ 164613 h 419737"/>
                  <a:gd name="connsiteX316" fmla="*/ 74931 w 418564"/>
                  <a:gd name="connsiteY316" fmla="*/ 164682 h 419737"/>
                  <a:gd name="connsiteX317" fmla="*/ 75000 w 418564"/>
                  <a:gd name="connsiteY317" fmla="*/ 164682 h 419737"/>
                  <a:gd name="connsiteX318" fmla="*/ 76036 w 418564"/>
                  <a:gd name="connsiteY318" fmla="*/ 165441 h 419737"/>
                  <a:gd name="connsiteX319" fmla="*/ 76036 w 418564"/>
                  <a:gd name="connsiteY319" fmla="*/ 165441 h 419737"/>
                  <a:gd name="connsiteX320" fmla="*/ 76036 w 418564"/>
                  <a:gd name="connsiteY320" fmla="*/ 165441 h 419737"/>
                  <a:gd name="connsiteX321" fmla="*/ 77140 w 418564"/>
                  <a:gd name="connsiteY321" fmla="*/ 166201 h 419737"/>
                  <a:gd name="connsiteX322" fmla="*/ 77209 w 418564"/>
                  <a:gd name="connsiteY322" fmla="*/ 166201 h 419737"/>
                  <a:gd name="connsiteX323" fmla="*/ 77554 w 418564"/>
                  <a:gd name="connsiteY323" fmla="*/ 166477 h 419737"/>
                  <a:gd name="connsiteX324" fmla="*/ 77623 w 418564"/>
                  <a:gd name="connsiteY324" fmla="*/ 166477 h 419737"/>
                  <a:gd name="connsiteX325" fmla="*/ 77692 w 418564"/>
                  <a:gd name="connsiteY325" fmla="*/ 166477 h 419737"/>
                  <a:gd name="connsiteX326" fmla="*/ 78245 w 418564"/>
                  <a:gd name="connsiteY326" fmla="*/ 166891 h 419737"/>
                  <a:gd name="connsiteX327" fmla="*/ 78314 w 418564"/>
                  <a:gd name="connsiteY327" fmla="*/ 166960 h 419737"/>
                  <a:gd name="connsiteX328" fmla="*/ 78659 w 418564"/>
                  <a:gd name="connsiteY328" fmla="*/ 167167 h 419737"/>
                  <a:gd name="connsiteX329" fmla="*/ 79418 w 418564"/>
                  <a:gd name="connsiteY329" fmla="*/ 167720 h 419737"/>
                  <a:gd name="connsiteX330" fmla="*/ 79418 w 418564"/>
                  <a:gd name="connsiteY330" fmla="*/ 167720 h 419737"/>
                  <a:gd name="connsiteX331" fmla="*/ 79487 w 418564"/>
                  <a:gd name="connsiteY331" fmla="*/ 167789 h 419737"/>
                  <a:gd name="connsiteX332" fmla="*/ 80523 w 418564"/>
                  <a:gd name="connsiteY332" fmla="*/ 168479 h 419737"/>
                  <a:gd name="connsiteX333" fmla="*/ 80730 w 418564"/>
                  <a:gd name="connsiteY333" fmla="*/ 168617 h 419737"/>
                  <a:gd name="connsiteX334" fmla="*/ 81628 w 418564"/>
                  <a:gd name="connsiteY334" fmla="*/ 169238 h 419737"/>
                  <a:gd name="connsiteX335" fmla="*/ 81697 w 418564"/>
                  <a:gd name="connsiteY335" fmla="*/ 169238 h 419737"/>
                  <a:gd name="connsiteX336" fmla="*/ 82387 w 418564"/>
                  <a:gd name="connsiteY336" fmla="*/ 169653 h 419737"/>
                  <a:gd name="connsiteX337" fmla="*/ 82732 w 418564"/>
                  <a:gd name="connsiteY337" fmla="*/ 169860 h 419737"/>
                  <a:gd name="connsiteX338" fmla="*/ 82870 w 418564"/>
                  <a:gd name="connsiteY338" fmla="*/ 169929 h 419737"/>
                  <a:gd name="connsiteX339" fmla="*/ 83215 w 418564"/>
                  <a:gd name="connsiteY339" fmla="*/ 170136 h 419737"/>
                  <a:gd name="connsiteX340" fmla="*/ 85148 w 418564"/>
                  <a:gd name="connsiteY340" fmla="*/ 171309 h 419737"/>
                  <a:gd name="connsiteX341" fmla="*/ 85148 w 418564"/>
                  <a:gd name="connsiteY341" fmla="*/ 171309 h 419737"/>
                  <a:gd name="connsiteX342" fmla="*/ 85632 w 418564"/>
                  <a:gd name="connsiteY342" fmla="*/ 171586 h 419737"/>
                  <a:gd name="connsiteX343" fmla="*/ 86253 w 418564"/>
                  <a:gd name="connsiteY343" fmla="*/ 172000 h 419737"/>
                  <a:gd name="connsiteX344" fmla="*/ 86529 w 418564"/>
                  <a:gd name="connsiteY344" fmla="*/ 172138 h 419737"/>
                  <a:gd name="connsiteX345" fmla="*/ 86667 w 418564"/>
                  <a:gd name="connsiteY345" fmla="*/ 172207 h 419737"/>
                  <a:gd name="connsiteX346" fmla="*/ 87427 w 418564"/>
                  <a:gd name="connsiteY346" fmla="*/ 172621 h 419737"/>
                  <a:gd name="connsiteX347" fmla="*/ 87703 w 418564"/>
                  <a:gd name="connsiteY347" fmla="*/ 172759 h 419737"/>
                  <a:gd name="connsiteX348" fmla="*/ 88600 w 418564"/>
                  <a:gd name="connsiteY348" fmla="*/ 173242 h 419737"/>
                  <a:gd name="connsiteX349" fmla="*/ 88669 w 418564"/>
                  <a:gd name="connsiteY349" fmla="*/ 173242 h 419737"/>
                  <a:gd name="connsiteX350" fmla="*/ 91776 w 418564"/>
                  <a:gd name="connsiteY350" fmla="*/ 174830 h 419737"/>
                  <a:gd name="connsiteX351" fmla="*/ 92259 w 418564"/>
                  <a:gd name="connsiteY351" fmla="*/ 175037 h 419737"/>
                  <a:gd name="connsiteX352" fmla="*/ 92328 w 418564"/>
                  <a:gd name="connsiteY352" fmla="*/ 175037 h 419737"/>
                  <a:gd name="connsiteX353" fmla="*/ 93226 w 418564"/>
                  <a:gd name="connsiteY353" fmla="*/ 175452 h 419737"/>
                  <a:gd name="connsiteX354" fmla="*/ 93502 w 418564"/>
                  <a:gd name="connsiteY354" fmla="*/ 175590 h 419737"/>
                  <a:gd name="connsiteX355" fmla="*/ 93502 w 418564"/>
                  <a:gd name="connsiteY355" fmla="*/ 175590 h 419737"/>
                  <a:gd name="connsiteX356" fmla="*/ 94744 w 418564"/>
                  <a:gd name="connsiteY356" fmla="*/ 176142 h 419737"/>
                  <a:gd name="connsiteX357" fmla="*/ 94744 w 418564"/>
                  <a:gd name="connsiteY357" fmla="*/ 176142 h 419737"/>
                  <a:gd name="connsiteX358" fmla="*/ 95435 w 418564"/>
                  <a:gd name="connsiteY358" fmla="*/ 176418 h 419737"/>
                  <a:gd name="connsiteX359" fmla="*/ 95780 w 418564"/>
                  <a:gd name="connsiteY359" fmla="*/ 176556 h 419737"/>
                  <a:gd name="connsiteX360" fmla="*/ 95918 w 418564"/>
                  <a:gd name="connsiteY360" fmla="*/ 176625 h 419737"/>
                  <a:gd name="connsiteX361" fmla="*/ 96263 w 418564"/>
                  <a:gd name="connsiteY361" fmla="*/ 176763 h 419737"/>
                  <a:gd name="connsiteX362" fmla="*/ 96953 w 418564"/>
                  <a:gd name="connsiteY362" fmla="*/ 177039 h 419737"/>
                  <a:gd name="connsiteX363" fmla="*/ 97161 w 418564"/>
                  <a:gd name="connsiteY363" fmla="*/ 177108 h 419737"/>
                  <a:gd name="connsiteX364" fmla="*/ 97161 w 418564"/>
                  <a:gd name="connsiteY364" fmla="*/ 177108 h 419737"/>
                  <a:gd name="connsiteX365" fmla="*/ 97230 w 418564"/>
                  <a:gd name="connsiteY365" fmla="*/ 177108 h 419737"/>
                  <a:gd name="connsiteX366" fmla="*/ 98472 w 418564"/>
                  <a:gd name="connsiteY366" fmla="*/ 177592 h 419737"/>
                  <a:gd name="connsiteX367" fmla="*/ 98541 w 418564"/>
                  <a:gd name="connsiteY367" fmla="*/ 177592 h 419737"/>
                  <a:gd name="connsiteX368" fmla="*/ 98817 w 418564"/>
                  <a:gd name="connsiteY368" fmla="*/ 177661 h 419737"/>
                  <a:gd name="connsiteX369" fmla="*/ 98403 w 418564"/>
                  <a:gd name="connsiteY369" fmla="*/ 179318 h 419737"/>
                  <a:gd name="connsiteX370" fmla="*/ 97851 w 418564"/>
                  <a:gd name="connsiteY370" fmla="*/ 181181 h 419737"/>
                  <a:gd name="connsiteX371" fmla="*/ 32405 w 418564"/>
                  <a:gd name="connsiteY371" fmla="*/ 193677 h 419737"/>
                  <a:gd name="connsiteX372" fmla="*/ 32405 w 418564"/>
                  <a:gd name="connsiteY372" fmla="*/ 193677 h 419737"/>
                  <a:gd name="connsiteX373" fmla="*/ 96 w 418564"/>
                  <a:gd name="connsiteY373" fmla="*/ 223431 h 419737"/>
                  <a:gd name="connsiteX374" fmla="*/ 23706 w 418564"/>
                  <a:gd name="connsiteY374" fmla="*/ 244902 h 419737"/>
                  <a:gd name="connsiteX375" fmla="*/ 23706 w 418564"/>
                  <a:gd name="connsiteY375" fmla="*/ 244902 h 419737"/>
                  <a:gd name="connsiteX376" fmla="*/ 46557 w 418564"/>
                  <a:gd name="connsiteY376" fmla="*/ 254774 h 419737"/>
                  <a:gd name="connsiteX377" fmla="*/ 152251 w 418564"/>
                  <a:gd name="connsiteY377" fmla="*/ 193746 h 419737"/>
                  <a:gd name="connsiteX378" fmla="*/ 152251 w 418564"/>
                  <a:gd name="connsiteY378" fmla="*/ 193746 h 419737"/>
                  <a:gd name="connsiteX379" fmla="*/ 91223 w 418564"/>
                  <a:gd name="connsiteY379" fmla="*/ 88052 h 419737"/>
                  <a:gd name="connsiteX380" fmla="*/ 91223 w 418564"/>
                  <a:gd name="connsiteY380" fmla="*/ 88052 h 419737"/>
                  <a:gd name="connsiteX381" fmla="*/ 67889 w 418564"/>
                  <a:gd name="connsiteY381" fmla="*/ 85912 h 419737"/>
                  <a:gd name="connsiteX382" fmla="*/ 67889 w 418564"/>
                  <a:gd name="connsiteY382" fmla="*/ 85912 h 419737"/>
                  <a:gd name="connsiteX383" fmla="*/ 66302 w 418564"/>
                  <a:gd name="connsiteY383" fmla="*/ 88604 h 419737"/>
                  <a:gd name="connsiteX384" fmla="*/ 99784 w 418564"/>
                  <a:gd name="connsiteY384" fmla="*/ 143695 h 419737"/>
                  <a:gd name="connsiteX385" fmla="*/ 99439 w 418564"/>
                  <a:gd name="connsiteY385" fmla="*/ 143488 h 419737"/>
                  <a:gd name="connsiteX386" fmla="*/ 99370 w 418564"/>
                  <a:gd name="connsiteY386" fmla="*/ 143419 h 419737"/>
                  <a:gd name="connsiteX387" fmla="*/ 99163 w 418564"/>
                  <a:gd name="connsiteY387" fmla="*/ 143281 h 419737"/>
                  <a:gd name="connsiteX388" fmla="*/ 99025 w 418564"/>
                  <a:gd name="connsiteY388" fmla="*/ 143212 h 419737"/>
                  <a:gd name="connsiteX389" fmla="*/ 98541 w 418564"/>
                  <a:gd name="connsiteY389" fmla="*/ 142936 h 419737"/>
                  <a:gd name="connsiteX390" fmla="*/ 97782 w 418564"/>
                  <a:gd name="connsiteY390" fmla="*/ 142452 h 419737"/>
                  <a:gd name="connsiteX391" fmla="*/ 97782 w 418564"/>
                  <a:gd name="connsiteY391" fmla="*/ 142452 h 419737"/>
                  <a:gd name="connsiteX392" fmla="*/ 97023 w 418564"/>
                  <a:gd name="connsiteY392" fmla="*/ 141969 h 419737"/>
                  <a:gd name="connsiteX393" fmla="*/ 96884 w 418564"/>
                  <a:gd name="connsiteY393" fmla="*/ 141900 h 419737"/>
                  <a:gd name="connsiteX394" fmla="*/ 96263 w 418564"/>
                  <a:gd name="connsiteY394" fmla="*/ 141486 h 419737"/>
                  <a:gd name="connsiteX395" fmla="*/ 96263 w 418564"/>
                  <a:gd name="connsiteY395" fmla="*/ 141486 h 419737"/>
                  <a:gd name="connsiteX396" fmla="*/ 96263 w 418564"/>
                  <a:gd name="connsiteY396" fmla="*/ 141486 h 419737"/>
                  <a:gd name="connsiteX397" fmla="*/ 95849 w 418564"/>
                  <a:gd name="connsiteY397" fmla="*/ 141210 h 419737"/>
                  <a:gd name="connsiteX398" fmla="*/ 95780 w 418564"/>
                  <a:gd name="connsiteY398" fmla="*/ 141141 h 419737"/>
                  <a:gd name="connsiteX399" fmla="*/ 95504 w 418564"/>
                  <a:gd name="connsiteY399" fmla="*/ 140934 h 419737"/>
                  <a:gd name="connsiteX400" fmla="*/ 94813 w 418564"/>
                  <a:gd name="connsiteY400" fmla="*/ 140450 h 419737"/>
                  <a:gd name="connsiteX401" fmla="*/ 94744 w 418564"/>
                  <a:gd name="connsiteY401" fmla="*/ 140381 h 419737"/>
                  <a:gd name="connsiteX402" fmla="*/ 93985 w 418564"/>
                  <a:gd name="connsiteY402" fmla="*/ 139829 h 419737"/>
                  <a:gd name="connsiteX403" fmla="*/ 93916 w 418564"/>
                  <a:gd name="connsiteY403" fmla="*/ 139760 h 419737"/>
                  <a:gd name="connsiteX404" fmla="*/ 93502 w 418564"/>
                  <a:gd name="connsiteY404" fmla="*/ 139415 h 419737"/>
                  <a:gd name="connsiteX405" fmla="*/ 93364 w 418564"/>
                  <a:gd name="connsiteY405" fmla="*/ 139277 h 419737"/>
                  <a:gd name="connsiteX406" fmla="*/ 93226 w 418564"/>
                  <a:gd name="connsiteY406" fmla="*/ 139208 h 419737"/>
                  <a:gd name="connsiteX407" fmla="*/ 93157 w 418564"/>
                  <a:gd name="connsiteY407" fmla="*/ 139139 h 419737"/>
                  <a:gd name="connsiteX408" fmla="*/ 92742 w 418564"/>
                  <a:gd name="connsiteY408" fmla="*/ 138794 h 419737"/>
                  <a:gd name="connsiteX409" fmla="*/ 92535 w 418564"/>
                  <a:gd name="connsiteY409" fmla="*/ 138655 h 419737"/>
                  <a:gd name="connsiteX410" fmla="*/ 92535 w 418564"/>
                  <a:gd name="connsiteY410" fmla="*/ 138655 h 419737"/>
                  <a:gd name="connsiteX411" fmla="*/ 92466 w 418564"/>
                  <a:gd name="connsiteY411" fmla="*/ 138586 h 419737"/>
                  <a:gd name="connsiteX412" fmla="*/ 91845 w 418564"/>
                  <a:gd name="connsiteY412" fmla="*/ 138034 h 419737"/>
                  <a:gd name="connsiteX413" fmla="*/ 91845 w 418564"/>
                  <a:gd name="connsiteY413" fmla="*/ 138034 h 419737"/>
                  <a:gd name="connsiteX414" fmla="*/ 91845 w 418564"/>
                  <a:gd name="connsiteY414" fmla="*/ 138034 h 419737"/>
                  <a:gd name="connsiteX415" fmla="*/ 91293 w 418564"/>
                  <a:gd name="connsiteY415" fmla="*/ 137551 h 419737"/>
                  <a:gd name="connsiteX416" fmla="*/ 91223 w 418564"/>
                  <a:gd name="connsiteY416" fmla="*/ 137482 h 419737"/>
                  <a:gd name="connsiteX417" fmla="*/ 91154 w 418564"/>
                  <a:gd name="connsiteY417" fmla="*/ 137413 h 419737"/>
                  <a:gd name="connsiteX418" fmla="*/ 91085 w 418564"/>
                  <a:gd name="connsiteY418" fmla="*/ 137344 h 419737"/>
                  <a:gd name="connsiteX419" fmla="*/ 90533 w 418564"/>
                  <a:gd name="connsiteY419" fmla="*/ 136861 h 419737"/>
                  <a:gd name="connsiteX420" fmla="*/ 90464 w 418564"/>
                  <a:gd name="connsiteY420" fmla="*/ 136791 h 419737"/>
                  <a:gd name="connsiteX421" fmla="*/ 89774 w 418564"/>
                  <a:gd name="connsiteY421" fmla="*/ 136170 h 419737"/>
                  <a:gd name="connsiteX422" fmla="*/ 89774 w 418564"/>
                  <a:gd name="connsiteY422" fmla="*/ 136170 h 419737"/>
                  <a:gd name="connsiteX423" fmla="*/ 89774 w 418564"/>
                  <a:gd name="connsiteY423" fmla="*/ 136170 h 419737"/>
                  <a:gd name="connsiteX424" fmla="*/ 89083 w 418564"/>
                  <a:gd name="connsiteY424" fmla="*/ 135549 h 419737"/>
                  <a:gd name="connsiteX425" fmla="*/ 89083 w 418564"/>
                  <a:gd name="connsiteY425" fmla="*/ 135549 h 419737"/>
                  <a:gd name="connsiteX426" fmla="*/ 89014 w 418564"/>
                  <a:gd name="connsiteY426" fmla="*/ 135480 h 419737"/>
                  <a:gd name="connsiteX427" fmla="*/ 88462 w 418564"/>
                  <a:gd name="connsiteY427" fmla="*/ 134997 h 419737"/>
                  <a:gd name="connsiteX428" fmla="*/ 88462 w 418564"/>
                  <a:gd name="connsiteY428" fmla="*/ 134997 h 419737"/>
                  <a:gd name="connsiteX429" fmla="*/ 88393 w 418564"/>
                  <a:gd name="connsiteY429" fmla="*/ 134928 h 419737"/>
                  <a:gd name="connsiteX430" fmla="*/ 87772 w 418564"/>
                  <a:gd name="connsiteY430" fmla="*/ 134375 h 419737"/>
                  <a:gd name="connsiteX431" fmla="*/ 87703 w 418564"/>
                  <a:gd name="connsiteY431" fmla="*/ 134306 h 419737"/>
                  <a:gd name="connsiteX432" fmla="*/ 87703 w 418564"/>
                  <a:gd name="connsiteY432" fmla="*/ 134306 h 419737"/>
                  <a:gd name="connsiteX433" fmla="*/ 87081 w 418564"/>
                  <a:gd name="connsiteY433" fmla="*/ 133754 h 419737"/>
                  <a:gd name="connsiteX434" fmla="*/ 87081 w 418564"/>
                  <a:gd name="connsiteY434" fmla="*/ 133754 h 419737"/>
                  <a:gd name="connsiteX435" fmla="*/ 87081 w 418564"/>
                  <a:gd name="connsiteY435" fmla="*/ 133754 h 419737"/>
                  <a:gd name="connsiteX436" fmla="*/ 87081 w 418564"/>
                  <a:gd name="connsiteY436" fmla="*/ 133754 h 419737"/>
                  <a:gd name="connsiteX437" fmla="*/ 86460 w 418564"/>
                  <a:gd name="connsiteY437" fmla="*/ 133133 h 419737"/>
                  <a:gd name="connsiteX438" fmla="*/ 86460 w 418564"/>
                  <a:gd name="connsiteY438" fmla="*/ 133133 h 419737"/>
                  <a:gd name="connsiteX439" fmla="*/ 85839 w 418564"/>
                  <a:gd name="connsiteY439" fmla="*/ 132442 h 419737"/>
                  <a:gd name="connsiteX440" fmla="*/ 85839 w 418564"/>
                  <a:gd name="connsiteY440" fmla="*/ 132442 h 419737"/>
                  <a:gd name="connsiteX441" fmla="*/ 85770 w 418564"/>
                  <a:gd name="connsiteY441" fmla="*/ 132373 h 419737"/>
                  <a:gd name="connsiteX442" fmla="*/ 85217 w 418564"/>
                  <a:gd name="connsiteY442" fmla="*/ 131752 h 419737"/>
                  <a:gd name="connsiteX443" fmla="*/ 85148 w 418564"/>
                  <a:gd name="connsiteY443" fmla="*/ 131683 h 419737"/>
                  <a:gd name="connsiteX444" fmla="*/ 84596 w 418564"/>
                  <a:gd name="connsiteY444" fmla="*/ 131131 h 419737"/>
                  <a:gd name="connsiteX445" fmla="*/ 84596 w 418564"/>
                  <a:gd name="connsiteY445" fmla="*/ 131131 h 419737"/>
                  <a:gd name="connsiteX446" fmla="*/ 83975 w 418564"/>
                  <a:gd name="connsiteY446" fmla="*/ 130440 h 419737"/>
                  <a:gd name="connsiteX447" fmla="*/ 83975 w 418564"/>
                  <a:gd name="connsiteY447" fmla="*/ 130440 h 419737"/>
                  <a:gd name="connsiteX448" fmla="*/ 83353 w 418564"/>
                  <a:gd name="connsiteY448" fmla="*/ 129750 h 419737"/>
                  <a:gd name="connsiteX449" fmla="*/ 83353 w 418564"/>
                  <a:gd name="connsiteY449" fmla="*/ 129750 h 419737"/>
                  <a:gd name="connsiteX450" fmla="*/ 83353 w 418564"/>
                  <a:gd name="connsiteY450" fmla="*/ 129750 h 419737"/>
                  <a:gd name="connsiteX451" fmla="*/ 82801 w 418564"/>
                  <a:gd name="connsiteY451" fmla="*/ 129059 h 419737"/>
                  <a:gd name="connsiteX452" fmla="*/ 82801 w 418564"/>
                  <a:gd name="connsiteY452" fmla="*/ 129059 h 419737"/>
                  <a:gd name="connsiteX453" fmla="*/ 82801 w 418564"/>
                  <a:gd name="connsiteY453" fmla="*/ 129059 h 419737"/>
                  <a:gd name="connsiteX454" fmla="*/ 82249 w 418564"/>
                  <a:gd name="connsiteY454" fmla="*/ 128369 h 419737"/>
                  <a:gd name="connsiteX455" fmla="*/ 82249 w 418564"/>
                  <a:gd name="connsiteY455" fmla="*/ 128369 h 419737"/>
                  <a:gd name="connsiteX456" fmla="*/ 81697 w 418564"/>
                  <a:gd name="connsiteY456" fmla="*/ 127679 h 419737"/>
                  <a:gd name="connsiteX457" fmla="*/ 81697 w 418564"/>
                  <a:gd name="connsiteY457" fmla="*/ 127610 h 419737"/>
                  <a:gd name="connsiteX458" fmla="*/ 81697 w 418564"/>
                  <a:gd name="connsiteY458" fmla="*/ 127610 h 419737"/>
                  <a:gd name="connsiteX459" fmla="*/ 81213 w 418564"/>
                  <a:gd name="connsiteY459" fmla="*/ 126988 h 419737"/>
                  <a:gd name="connsiteX460" fmla="*/ 81213 w 418564"/>
                  <a:gd name="connsiteY460" fmla="*/ 126988 h 419737"/>
                  <a:gd name="connsiteX461" fmla="*/ 81144 w 418564"/>
                  <a:gd name="connsiteY461" fmla="*/ 126919 h 419737"/>
                  <a:gd name="connsiteX462" fmla="*/ 81006 w 418564"/>
                  <a:gd name="connsiteY462" fmla="*/ 126781 h 419737"/>
                  <a:gd name="connsiteX463" fmla="*/ 80937 w 418564"/>
                  <a:gd name="connsiteY463" fmla="*/ 126712 h 419737"/>
                  <a:gd name="connsiteX464" fmla="*/ 80523 w 418564"/>
                  <a:gd name="connsiteY464" fmla="*/ 126229 h 419737"/>
                  <a:gd name="connsiteX465" fmla="*/ 80523 w 418564"/>
                  <a:gd name="connsiteY465" fmla="*/ 126229 h 419737"/>
                  <a:gd name="connsiteX466" fmla="*/ 79971 w 418564"/>
                  <a:gd name="connsiteY466" fmla="*/ 125539 h 419737"/>
                  <a:gd name="connsiteX467" fmla="*/ 79971 w 418564"/>
                  <a:gd name="connsiteY467" fmla="*/ 125539 h 419737"/>
                  <a:gd name="connsiteX468" fmla="*/ 79971 w 418564"/>
                  <a:gd name="connsiteY468" fmla="*/ 125539 h 419737"/>
                  <a:gd name="connsiteX469" fmla="*/ 79487 w 418564"/>
                  <a:gd name="connsiteY469" fmla="*/ 124848 h 419737"/>
                  <a:gd name="connsiteX470" fmla="*/ 79487 w 418564"/>
                  <a:gd name="connsiteY470" fmla="*/ 124848 h 419737"/>
                  <a:gd name="connsiteX471" fmla="*/ 79487 w 418564"/>
                  <a:gd name="connsiteY471" fmla="*/ 124848 h 419737"/>
                  <a:gd name="connsiteX472" fmla="*/ 79004 w 418564"/>
                  <a:gd name="connsiteY472" fmla="*/ 124158 h 419737"/>
                  <a:gd name="connsiteX473" fmla="*/ 79004 w 418564"/>
                  <a:gd name="connsiteY473" fmla="*/ 124158 h 419737"/>
                  <a:gd name="connsiteX474" fmla="*/ 79004 w 418564"/>
                  <a:gd name="connsiteY474" fmla="*/ 124158 h 419737"/>
                  <a:gd name="connsiteX475" fmla="*/ 78521 w 418564"/>
                  <a:gd name="connsiteY475" fmla="*/ 123399 h 419737"/>
                  <a:gd name="connsiteX476" fmla="*/ 78521 w 418564"/>
                  <a:gd name="connsiteY476" fmla="*/ 123399 h 419737"/>
                  <a:gd name="connsiteX477" fmla="*/ 78521 w 418564"/>
                  <a:gd name="connsiteY477" fmla="*/ 123399 h 419737"/>
                  <a:gd name="connsiteX478" fmla="*/ 78038 w 418564"/>
                  <a:gd name="connsiteY478" fmla="*/ 122639 h 419737"/>
                  <a:gd name="connsiteX479" fmla="*/ 78038 w 418564"/>
                  <a:gd name="connsiteY479" fmla="*/ 122639 h 419737"/>
                  <a:gd name="connsiteX480" fmla="*/ 78038 w 418564"/>
                  <a:gd name="connsiteY480" fmla="*/ 122639 h 419737"/>
                  <a:gd name="connsiteX481" fmla="*/ 77554 w 418564"/>
                  <a:gd name="connsiteY481" fmla="*/ 121880 h 419737"/>
                  <a:gd name="connsiteX482" fmla="*/ 77554 w 418564"/>
                  <a:gd name="connsiteY482" fmla="*/ 121880 h 419737"/>
                  <a:gd name="connsiteX483" fmla="*/ 77554 w 418564"/>
                  <a:gd name="connsiteY483" fmla="*/ 121811 h 419737"/>
                  <a:gd name="connsiteX484" fmla="*/ 77071 w 418564"/>
                  <a:gd name="connsiteY484" fmla="*/ 121120 h 419737"/>
                  <a:gd name="connsiteX485" fmla="*/ 77071 w 418564"/>
                  <a:gd name="connsiteY485" fmla="*/ 121120 h 419737"/>
                  <a:gd name="connsiteX486" fmla="*/ 77071 w 418564"/>
                  <a:gd name="connsiteY486" fmla="*/ 121051 h 419737"/>
                  <a:gd name="connsiteX487" fmla="*/ 76795 w 418564"/>
                  <a:gd name="connsiteY487" fmla="*/ 120637 h 419737"/>
                  <a:gd name="connsiteX488" fmla="*/ 76726 w 418564"/>
                  <a:gd name="connsiteY488" fmla="*/ 120499 h 419737"/>
                  <a:gd name="connsiteX489" fmla="*/ 76588 w 418564"/>
                  <a:gd name="connsiteY489" fmla="*/ 120292 h 419737"/>
                  <a:gd name="connsiteX490" fmla="*/ 76588 w 418564"/>
                  <a:gd name="connsiteY490" fmla="*/ 120223 h 419737"/>
                  <a:gd name="connsiteX491" fmla="*/ 76588 w 418564"/>
                  <a:gd name="connsiteY491" fmla="*/ 120223 h 419737"/>
                  <a:gd name="connsiteX492" fmla="*/ 76312 w 418564"/>
                  <a:gd name="connsiteY492" fmla="*/ 119671 h 419737"/>
                  <a:gd name="connsiteX493" fmla="*/ 76243 w 418564"/>
                  <a:gd name="connsiteY493" fmla="*/ 119533 h 419737"/>
                  <a:gd name="connsiteX494" fmla="*/ 76243 w 418564"/>
                  <a:gd name="connsiteY494" fmla="*/ 119463 h 419737"/>
                  <a:gd name="connsiteX495" fmla="*/ 76243 w 418564"/>
                  <a:gd name="connsiteY495" fmla="*/ 119463 h 419737"/>
                  <a:gd name="connsiteX496" fmla="*/ 75552 w 418564"/>
                  <a:gd name="connsiteY496" fmla="*/ 118842 h 419737"/>
                  <a:gd name="connsiteX497" fmla="*/ 75414 w 418564"/>
                  <a:gd name="connsiteY497" fmla="*/ 118635 h 419737"/>
                  <a:gd name="connsiteX498" fmla="*/ 75069 w 418564"/>
                  <a:gd name="connsiteY498" fmla="*/ 118014 h 419737"/>
                  <a:gd name="connsiteX499" fmla="*/ 75000 w 418564"/>
                  <a:gd name="connsiteY499" fmla="*/ 117945 h 419737"/>
                  <a:gd name="connsiteX500" fmla="*/ 75000 w 418564"/>
                  <a:gd name="connsiteY500" fmla="*/ 117876 h 419737"/>
                  <a:gd name="connsiteX501" fmla="*/ 74655 w 418564"/>
                  <a:gd name="connsiteY501" fmla="*/ 117185 h 419737"/>
                  <a:gd name="connsiteX502" fmla="*/ 74655 w 418564"/>
                  <a:gd name="connsiteY502" fmla="*/ 117185 h 419737"/>
                  <a:gd name="connsiteX503" fmla="*/ 74310 w 418564"/>
                  <a:gd name="connsiteY503" fmla="*/ 116564 h 419737"/>
                  <a:gd name="connsiteX504" fmla="*/ 74310 w 418564"/>
                  <a:gd name="connsiteY504" fmla="*/ 116564 h 419737"/>
                  <a:gd name="connsiteX505" fmla="*/ 73895 w 418564"/>
                  <a:gd name="connsiteY505" fmla="*/ 115805 h 419737"/>
                  <a:gd name="connsiteX506" fmla="*/ 73895 w 418564"/>
                  <a:gd name="connsiteY506" fmla="*/ 115736 h 419737"/>
                  <a:gd name="connsiteX507" fmla="*/ 73826 w 418564"/>
                  <a:gd name="connsiteY507" fmla="*/ 115597 h 419737"/>
                  <a:gd name="connsiteX508" fmla="*/ 73826 w 418564"/>
                  <a:gd name="connsiteY508" fmla="*/ 115597 h 419737"/>
                  <a:gd name="connsiteX509" fmla="*/ 73757 w 418564"/>
                  <a:gd name="connsiteY509" fmla="*/ 115528 h 419737"/>
                  <a:gd name="connsiteX510" fmla="*/ 73619 w 418564"/>
                  <a:gd name="connsiteY510" fmla="*/ 115252 h 419737"/>
                  <a:gd name="connsiteX511" fmla="*/ 73619 w 418564"/>
                  <a:gd name="connsiteY511" fmla="*/ 115252 h 419737"/>
                  <a:gd name="connsiteX512" fmla="*/ 73412 w 418564"/>
                  <a:gd name="connsiteY512" fmla="*/ 114907 h 419737"/>
                  <a:gd name="connsiteX513" fmla="*/ 73412 w 418564"/>
                  <a:gd name="connsiteY513" fmla="*/ 114838 h 419737"/>
                  <a:gd name="connsiteX514" fmla="*/ 72791 w 418564"/>
                  <a:gd name="connsiteY514" fmla="*/ 113595 h 419737"/>
                  <a:gd name="connsiteX515" fmla="*/ 72791 w 418564"/>
                  <a:gd name="connsiteY515" fmla="*/ 113595 h 419737"/>
                  <a:gd name="connsiteX516" fmla="*/ 72584 w 418564"/>
                  <a:gd name="connsiteY516" fmla="*/ 113112 h 419737"/>
                  <a:gd name="connsiteX517" fmla="*/ 72584 w 418564"/>
                  <a:gd name="connsiteY517" fmla="*/ 113112 h 419737"/>
                  <a:gd name="connsiteX518" fmla="*/ 72308 w 418564"/>
                  <a:gd name="connsiteY518" fmla="*/ 112491 h 419737"/>
                  <a:gd name="connsiteX519" fmla="*/ 72308 w 418564"/>
                  <a:gd name="connsiteY519" fmla="*/ 112491 h 419737"/>
                  <a:gd name="connsiteX520" fmla="*/ 72101 w 418564"/>
                  <a:gd name="connsiteY520" fmla="*/ 112008 h 419737"/>
                  <a:gd name="connsiteX521" fmla="*/ 72032 w 418564"/>
                  <a:gd name="connsiteY521" fmla="*/ 111870 h 419737"/>
                  <a:gd name="connsiteX522" fmla="*/ 71893 w 418564"/>
                  <a:gd name="connsiteY522" fmla="*/ 111524 h 419737"/>
                  <a:gd name="connsiteX523" fmla="*/ 71824 w 418564"/>
                  <a:gd name="connsiteY523" fmla="*/ 111386 h 419737"/>
                  <a:gd name="connsiteX524" fmla="*/ 71755 w 418564"/>
                  <a:gd name="connsiteY524" fmla="*/ 111179 h 419737"/>
                  <a:gd name="connsiteX525" fmla="*/ 71755 w 418564"/>
                  <a:gd name="connsiteY525" fmla="*/ 111179 h 419737"/>
                  <a:gd name="connsiteX526" fmla="*/ 71548 w 418564"/>
                  <a:gd name="connsiteY526" fmla="*/ 110696 h 419737"/>
                  <a:gd name="connsiteX527" fmla="*/ 71548 w 418564"/>
                  <a:gd name="connsiteY527" fmla="*/ 110627 h 419737"/>
                  <a:gd name="connsiteX528" fmla="*/ 71341 w 418564"/>
                  <a:gd name="connsiteY528" fmla="*/ 110144 h 419737"/>
                  <a:gd name="connsiteX529" fmla="*/ 71272 w 418564"/>
                  <a:gd name="connsiteY529" fmla="*/ 109937 h 419737"/>
                  <a:gd name="connsiteX530" fmla="*/ 71272 w 418564"/>
                  <a:gd name="connsiteY530" fmla="*/ 109937 h 419737"/>
                  <a:gd name="connsiteX531" fmla="*/ 71065 w 418564"/>
                  <a:gd name="connsiteY531" fmla="*/ 109453 h 419737"/>
                  <a:gd name="connsiteX532" fmla="*/ 71065 w 418564"/>
                  <a:gd name="connsiteY532" fmla="*/ 109453 h 419737"/>
                  <a:gd name="connsiteX533" fmla="*/ 70237 w 418564"/>
                  <a:gd name="connsiteY533" fmla="*/ 107175 h 419737"/>
                  <a:gd name="connsiteX534" fmla="*/ 70237 w 418564"/>
                  <a:gd name="connsiteY534" fmla="*/ 107175 h 419737"/>
                  <a:gd name="connsiteX535" fmla="*/ 70030 w 418564"/>
                  <a:gd name="connsiteY535" fmla="*/ 106623 h 419737"/>
                  <a:gd name="connsiteX536" fmla="*/ 70030 w 418564"/>
                  <a:gd name="connsiteY536" fmla="*/ 106554 h 419737"/>
                  <a:gd name="connsiteX537" fmla="*/ 70030 w 418564"/>
                  <a:gd name="connsiteY537" fmla="*/ 106485 h 419737"/>
                  <a:gd name="connsiteX538" fmla="*/ 70030 w 418564"/>
                  <a:gd name="connsiteY538" fmla="*/ 106485 h 419737"/>
                  <a:gd name="connsiteX539" fmla="*/ 70030 w 418564"/>
                  <a:gd name="connsiteY539" fmla="*/ 106416 h 419737"/>
                  <a:gd name="connsiteX540" fmla="*/ 69822 w 418564"/>
                  <a:gd name="connsiteY540" fmla="*/ 105863 h 419737"/>
                  <a:gd name="connsiteX541" fmla="*/ 69822 w 418564"/>
                  <a:gd name="connsiteY541" fmla="*/ 105794 h 419737"/>
                  <a:gd name="connsiteX542" fmla="*/ 69753 w 418564"/>
                  <a:gd name="connsiteY542" fmla="*/ 105518 h 419737"/>
                  <a:gd name="connsiteX543" fmla="*/ 69753 w 418564"/>
                  <a:gd name="connsiteY543" fmla="*/ 105449 h 419737"/>
                  <a:gd name="connsiteX544" fmla="*/ 69615 w 418564"/>
                  <a:gd name="connsiteY544" fmla="*/ 105104 h 419737"/>
                  <a:gd name="connsiteX545" fmla="*/ 69615 w 418564"/>
                  <a:gd name="connsiteY545" fmla="*/ 105104 h 419737"/>
                  <a:gd name="connsiteX546" fmla="*/ 68856 w 418564"/>
                  <a:gd name="connsiteY546" fmla="*/ 102688 h 419737"/>
                  <a:gd name="connsiteX547" fmla="*/ 68856 w 418564"/>
                  <a:gd name="connsiteY547" fmla="*/ 102688 h 419737"/>
                  <a:gd name="connsiteX548" fmla="*/ 68649 w 418564"/>
                  <a:gd name="connsiteY548" fmla="*/ 102066 h 419737"/>
                  <a:gd name="connsiteX549" fmla="*/ 68649 w 418564"/>
                  <a:gd name="connsiteY549" fmla="*/ 101997 h 419737"/>
                  <a:gd name="connsiteX550" fmla="*/ 68649 w 418564"/>
                  <a:gd name="connsiteY550" fmla="*/ 101928 h 419737"/>
                  <a:gd name="connsiteX551" fmla="*/ 68442 w 418564"/>
                  <a:gd name="connsiteY551" fmla="*/ 101169 h 419737"/>
                  <a:gd name="connsiteX552" fmla="*/ 68442 w 418564"/>
                  <a:gd name="connsiteY552" fmla="*/ 101169 h 419737"/>
                  <a:gd name="connsiteX553" fmla="*/ 68442 w 418564"/>
                  <a:gd name="connsiteY553" fmla="*/ 101169 h 419737"/>
                  <a:gd name="connsiteX554" fmla="*/ 68442 w 418564"/>
                  <a:gd name="connsiteY554" fmla="*/ 101169 h 419737"/>
                  <a:gd name="connsiteX555" fmla="*/ 68373 w 418564"/>
                  <a:gd name="connsiteY555" fmla="*/ 101031 h 419737"/>
                  <a:gd name="connsiteX556" fmla="*/ 68304 w 418564"/>
                  <a:gd name="connsiteY556" fmla="*/ 100824 h 419737"/>
                  <a:gd name="connsiteX557" fmla="*/ 68235 w 418564"/>
                  <a:gd name="connsiteY557" fmla="*/ 100686 h 419737"/>
                  <a:gd name="connsiteX558" fmla="*/ 68096 w 418564"/>
                  <a:gd name="connsiteY558" fmla="*/ 99995 h 419737"/>
                  <a:gd name="connsiteX559" fmla="*/ 68096 w 418564"/>
                  <a:gd name="connsiteY559" fmla="*/ 99995 h 419737"/>
                  <a:gd name="connsiteX560" fmla="*/ 67958 w 418564"/>
                  <a:gd name="connsiteY560" fmla="*/ 99512 h 419737"/>
                  <a:gd name="connsiteX561" fmla="*/ 67889 w 418564"/>
                  <a:gd name="connsiteY561" fmla="*/ 99305 h 419737"/>
                  <a:gd name="connsiteX562" fmla="*/ 67820 w 418564"/>
                  <a:gd name="connsiteY562" fmla="*/ 99098 h 419737"/>
                  <a:gd name="connsiteX563" fmla="*/ 67820 w 418564"/>
                  <a:gd name="connsiteY563" fmla="*/ 99029 h 419737"/>
                  <a:gd name="connsiteX564" fmla="*/ 67820 w 418564"/>
                  <a:gd name="connsiteY564" fmla="*/ 98960 h 419737"/>
                  <a:gd name="connsiteX565" fmla="*/ 67682 w 418564"/>
                  <a:gd name="connsiteY565" fmla="*/ 98339 h 419737"/>
                  <a:gd name="connsiteX566" fmla="*/ 67682 w 418564"/>
                  <a:gd name="connsiteY566" fmla="*/ 98269 h 419737"/>
                  <a:gd name="connsiteX567" fmla="*/ 67613 w 418564"/>
                  <a:gd name="connsiteY567" fmla="*/ 97924 h 419737"/>
                  <a:gd name="connsiteX568" fmla="*/ 67613 w 418564"/>
                  <a:gd name="connsiteY568" fmla="*/ 97855 h 419737"/>
                  <a:gd name="connsiteX569" fmla="*/ 67544 w 418564"/>
                  <a:gd name="connsiteY569" fmla="*/ 97441 h 419737"/>
                  <a:gd name="connsiteX570" fmla="*/ 67544 w 418564"/>
                  <a:gd name="connsiteY570" fmla="*/ 97303 h 419737"/>
                  <a:gd name="connsiteX571" fmla="*/ 67268 w 418564"/>
                  <a:gd name="connsiteY571" fmla="*/ 95991 h 419737"/>
                  <a:gd name="connsiteX572" fmla="*/ 67268 w 418564"/>
                  <a:gd name="connsiteY572" fmla="*/ 95991 h 419737"/>
                  <a:gd name="connsiteX573" fmla="*/ 67199 w 418564"/>
                  <a:gd name="connsiteY573" fmla="*/ 95508 h 419737"/>
                  <a:gd name="connsiteX574" fmla="*/ 67199 w 418564"/>
                  <a:gd name="connsiteY574" fmla="*/ 95439 h 419737"/>
                  <a:gd name="connsiteX575" fmla="*/ 67130 w 418564"/>
                  <a:gd name="connsiteY575" fmla="*/ 94818 h 419737"/>
                  <a:gd name="connsiteX576" fmla="*/ 67130 w 418564"/>
                  <a:gd name="connsiteY576" fmla="*/ 94749 h 419737"/>
                  <a:gd name="connsiteX577" fmla="*/ 67130 w 418564"/>
                  <a:gd name="connsiteY577" fmla="*/ 94611 h 419737"/>
                  <a:gd name="connsiteX578" fmla="*/ 67061 w 418564"/>
                  <a:gd name="connsiteY578" fmla="*/ 94334 h 419737"/>
                  <a:gd name="connsiteX579" fmla="*/ 66854 w 418564"/>
                  <a:gd name="connsiteY579" fmla="*/ 92747 h 419737"/>
                  <a:gd name="connsiteX580" fmla="*/ 66854 w 418564"/>
                  <a:gd name="connsiteY580" fmla="*/ 92678 h 419737"/>
                  <a:gd name="connsiteX581" fmla="*/ 66785 w 418564"/>
                  <a:gd name="connsiteY581" fmla="*/ 92056 h 419737"/>
                  <a:gd name="connsiteX582" fmla="*/ 66785 w 418564"/>
                  <a:gd name="connsiteY582" fmla="*/ 92056 h 419737"/>
                  <a:gd name="connsiteX583" fmla="*/ 66785 w 418564"/>
                  <a:gd name="connsiteY583" fmla="*/ 91987 h 419737"/>
                  <a:gd name="connsiteX584" fmla="*/ 66785 w 418564"/>
                  <a:gd name="connsiteY584" fmla="*/ 91918 h 419737"/>
                  <a:gd name="connsiteX585" fmla="*/ 66785 w 418564"/>
                  <a:gd name="connsiteY585" fmla="*/ 91849 h 419737"/>
                  <a:gd name="connsiteX586" fmla="*/ 66785 w 418564"/>
                  <a:gd name="connsiteY586" fmla="*/ 91642 h 419737"/>
                  <a:gd name="connsiteX587" fmla="*/ 66785 w 418564"/>
                  <a:gd name="connsiteY587" fmla="*/ 91573 h 419737"/>
                  <a:gd name="connsiteX588" fmla="*/ 66647 w 418564"/>
                  <a:gd name="connsiteY588" fmla="*/ 89985 h 419737"/>
                  <a:gd name="connsiteX589" fmla="*/ 66647 w 418564"/>
                  <a:gd name="connsiteY589" fmla="*/ 89916 h 419737"/>
                  <a:gd name="connsiteX590" fmla="*/ 66647 w 418564"/>
                  <a:gd name="connsiteY590" fmla="*/ 89709 h 419737"/>
                  <a:gd name="connsiteX591" fmla="*/ 66647 w 418564"/>
                  <a:gd name="connsiteY591" fmla="*/ 89571 h 419737"/>
                  <a:gd name="connsiteX592" fmla="*/ 66578 w 418564"/>
                  <a:gd name="connsiteY592" fmla="*/ 88950 h 419737"/>
                  <a:gd name="connsiteX593" fmla="*/ 66578 w 418564"/>
                  <a:gd name="connsiteY593" fmla="*/ 88812 h 419737"/>
                  <a:gd name="connsiteX594" fmla="*/ 66302 w 418564"/>
                  <a:gd name="connsiteY594" fmla="*/ 88604 h 419737"/>
                  <a:gd name="connsiteX595" fmla="*/ 66302 w 418564"/>
                  <a:gd name="connsiteY595" fmla="*/ 88604 h 419737"/>
                  <a:gd name="connsiteX596" fmla="*/ 350177 w 418564"/>
                  <a:gd name="connsiteY596" fmla="*/ 163025 h 419737"/>
                  <a:gd name="connsiteX597" fmla="*/ 275687 w 418564"/>
                  <a:gd name="connsiteY597" fmla="*/ 206172 h 419737"/>
                  <a:gd name="connsiteX598" fmla="*/ 307237 w 418564"/>
                  <a:gd name="connsiteY598" fmla="*/ 324017 h 419737"/>
                  <a:gd name="connsiteX599" fmla="*/ 307237 w 418564"/>
                  <a:gd name="connsiteY599" fmla="*/ 324017 h 419737"/>
                  <a:gd name="connsiteX600" fmla="*/ 333677 w 418564"/>
                  <a:gd name="connsiteY600" fmla="*/ 333958 h 419737"/>
                  <a:gd name="connsiteX601" fmla="*/ 312483 w 418564"/>
                  <a:gd name="connsiteY601" fmla="*/ 272654 h 419737"/>
                  <a:gd name="connsiteX602" fmla="*/ 343342 w 418564"/>
                  <a:gd name="connsiteY602" fmla="*/ 301028 h 419737"/>
                  <a:gd name="connsiteX603" fmla="*/ 349003 w 418564"/>
                  <a:gd name="connsiteY603" fmla="*/ 313454 h 419737"/>
                  <a:gd name="connsiteX604" fmla="*/ 349210 w 418564"/>
                  <a:gd name="connsiteY604" fmla="*/ 314075 h 419737"/>
                  <a:gd name="connsiteX605" fmla="*/ 349279 w 418564"/>
                  <a:gd name="connsiteY605" fmla="*/ 314214 h 419737"/>
                  <a:gd name="connsiteX606" fmla="*/ 349349 w 418564"/>
                  <a:gd name="connsiteY606" fmla="*/ 314352 h 419737"/>
                  <a:gd name="connsiteX607" fmla="*/ 349349 w 418564"/>
                  <a:gd name="connsiteY607" fmla="*/ 314352 h 419737"/>
                  <a:gd name="connsiteX608" fmla="*/ 349349 w 418564"/>
                  <a:gd name="connsiteY608" fmla="*/ 314352 h 419737"/>
                  <a:gd name="connsiteX609" fmla="*/ 349349 w 418564"/>
                  <a:gd name="connsiteY609" fmla="*/ 314421 h 419737"/>
                  <a:gd name="connsiteX610" fmla="*/ 349349 w 418564"/>
                  <a:gd name="connsiteY610" fmla="*/ 314490 h 419737"/>
                  <a:gd name="connsiteX611" fmla="*/ 349349 w 418564"/>
                  <a:gd name="connsiteY611" fmla="*/ 314559 h 419737"/>
                  <a:gd name="connsiteX612" fmla="*/ 349625 w 418564"/>
                  <a:gd name="connsiteY612" fmla="*/ 315387 h 419737"/>
                  <a:gd name="connsiteX613" fmla="*/ 349901 w 418564"/>
                  <a:gd name="connsiteY613" fmla="*/ 316216 h 419737"/>
                  <a:gd name="connsiteX614" fmla="*/ 349901 w 418564"/>
                  <a:gd name="connsiteY614" fmla="*/ 316216 h 419737"/>
                  <a:gd name="connsiteX615" fmla="*/ 350177 w 418564"/>
                  <a:gd name="connsiteY615" fmla="*/ 317113 h 419737"/>
                  <a:gd name="connsiteX616" fmla="*/ 350177 w 418564"/>
                  <a:gd name="connsiteY616" fmla="*/ 317113 h 419737"/>
                  <a:gd name="connsiteX617" fmla="*/ 350384 w 418564"/>
                  <a:gd name="connsiteY617" fmla="*/ 317803 h 419737"/>
                  <a:gd name="connsiteX618" fmla="*/ 350384 w 418564"/>
                  <a:gd name="connsiteY618" fmla="*/ 317872 h 419737"/>
                  <a:gd name="connsiteX619" fmla="*/ 350453 w 418564"/>
                  <a:gd name="connsiteY619" fmla="*/ 318010 h 419737"/>
                  <a:gd name="connsiteX620" fmla="*/ 350591 w 418564"/>
                  <a:gd name="connsiteY620" fmla="*/ 318563 h 419737"/>
                  <a:gd name="connsiteX621" fmla="*/ 350591 w 418564"/>
                  <a:gd name="connsiteY621" fmla="*/ 318632 h 419737"/>
                  <a:gd name="connsiteX622" fmla="*/ 350591 w 418564"/>
                  <a:gd name="connsiteY622" fmla="*/ 318701 h 419737"/>
                  <a:gd name="connsiteX623" fmla="*/ 350729 w 418564"/>
                  <a:gd name="connsiteY623" fmla="*/ 319253 h 419737"/>
                  <a:gd name="connsiteX624" fmla="*/ 350798 w 418564"/>
                  <a:gd name="connsiteY624" fmla="*/ 319460 h 419737"/>
                  <a:gd name="connsiteX625" fmla="*/ 350798 w 418564"/>
                  <a:gd name="connsiteY625" fmla="*/ 319529 h 419737"/>
                  <a:gd name="connsiteX626" fmla="*/ 350798 w 418564"/>
                  <a:gd name="connsiteY626" fmla="*/ 319598 h 419737"/>
                  <a:gd name="connsiteX627" fmla="*/ 350867 w 418564"/>
                  <a:gd name="connsiteY627" fmla="*/ 319805 h 419737"/>
                  <a:gd name="connsiteX628" fmla="*/ 351005 w 418564"/>
                  <a:gd name="connsiteY628" fmla="*/ 320427 h 419737"/>
                  <a:gd name="connsiteX629" fmla="*/ 351074 w 418564"/>
                  <a:gd name="connsiteY629" fmla="*/ 320634 h 419737"/>
                  <a:gd name="connsiteX630" fmla="*/ 351074 w 418564"/>
                  <a:gd name="connsiteY630" fmla="*/ 320634 h 419737"/>
                  <a:gd name="connsiteX631" fmla="*/ 351212 w 418564"/>
                  <a:gd name="connsiteY631" fmla="*/ 321324 h 419737"/>
                  <a:gd name="connsiteX632" fmla="*/ 351212 w 418564"/>
                  <a:gd name="connsiteY632" fmla="*/ 321324 h 419737"/>
                  <a:gd name="connsiteX633" fmla="*/ 351351 w 418564"/>
                  <a:gd name="connsiteY633" fmla="*/ 322015 h 419737"/>
                  <a:gd name="connsiteX634" fmla="*/ 351420 w 418564"/>
                  <a:gd name="connsiteY634" fmla="*/ 322222 h 419737"/>
                  <a:gd name="connsiteX635" fmla="*/ 351489 w 418564"/>
                  <a:gd name="connsiteY635" fmla="*/ 322429 h 419737"/>
                  <a:gd name="connsiteX636" fmla="*/ 351489 w 418564"/>
                  <a:gd name="connsiteY636" fmla="*/ 322429 h 419737"/>
                  <a:gd name="connsiteX637" fmla="*/ 351489 w 418564"/>
                  <a:gd name="connsiteY637" fmla="*/ 322498 h 419737"/>
                  <a:gd name="connsiteX638" fmla="*/ 351627 w 418564"/>
                  <a:gd name="connsiteY638" fmla="*/ 323188 h 419737"/>
                  <a:gd name="connsiteX639" fmla="*/ 351696 w 418564"/>
                  <a:gd name="connsiteY639" fmla="*/ 323740 h 419737"/>
                  <a:gd name="connsiteX640" fmla="*/ 351696 w 418564"/>
                  <a:gd name="connsiteY640" fmla="*/ 323740 h 419737"/>
                  <a:gd name="connsiteX641" fmla="*/ 351765 w 418564"/>
                  <a:gd name="connsiteY641" fmla="*/ 324293 h 419737"/>
                  <a:gd name="connsiteX642" fmla="*/ 351765 w 418564"/>
                  <a:gd name="connsiteY642" fmla="*/ 324362 h 419737"/>
                  <a:gd name="connsiteX643" fmla="*/ 351903 w 418564"/>
                  <a:gd name="connsiteY643" fmla="*/ 324983 h 419737"/>
                  <a:gd name="connsiteX644" fmla="*/ 351903 w 418564"/>
                  <a:gd name="connsiteY644" fmla="*/ 325052 h 419737"/>
                  <a:gd name="connsiteX645" fmla="*/ 351903 w 418564"/>
                  <a:gd name="connsiteY645" fmla="*/ 325052 h 419737"/>
                  <a:gd name="connsiteX646" fmla="*/ 351903 w 418564"/>
                  <a:gd name="connsiteY646" fmla="*/ 325052 h 419737"/>
                  <a:gd name="connsiteX647" fmla="*/ 352041 w 418564"/>
                  <a:gd name="connsiteY647" fmla="*/ 325881 h 419737"/>
                  <a:gd name="connsiteX648" fmla="*/ 352041 w 418564"/>
                  <a:gd name="connsiteY648" fmla="*/ 325950 h 419737"/>
                  <a:gd name="connsiteX649" fmla="*/ 352041 w 418564"/>
                  <a:gd name="connsiteY649" fmla="*/ 326157 h 419737"/>
                  <a:gd name="connsiteX650" fmla="*/ 352110 w 418564"/>
                  <a:gd name="connsiteY650" fmla="*/ 326778 h 419737"/>
                  <a:gd name="connsiteX651" fmla="*/ 352110 w 418564"/>
                  <a:gd name="connsiteY651" fmla="*/ 326778 h 419737"/>
                  <a:gd name="connsiteX652" fmla="*/ 352110 w 418564"/>
                  <a:gd name="connsiteY652" fmla="*/ 326985 h 419737"/>
                  <a:gd name="connsiteX653" fmla="*/ 352110 w 418564"/>
                  <a:gd name="connsiteY653" fmla="*/ 326985 h 419737"/>
                  <a:gd name="connsiteX654" fmla="*/ 352179 w 418564"/>
                  <a:gd name="connsiteY654" fmla="*/ 327676 h 419737"/>
                  <a:gd name="connsiteX655" fmla="*/ 352179 w 418564"/>
                  <a:gd name="connsiteY655" fmla="*/ 327814 h 419737"/>
                  <a:gd name="connsiteX656" fmla="*/ 352248 w 418564"/>
                  <a:gd name="connsiteY656" fmla="*/ 328504 h 419737"/>
                  <a:gd name="connsiteX657" fmla="*/ 352248 w 418564"/>
                  <a:gd name="connsiteY657" fmla="*/ 328504 h 419737"/>
                  <a:gd name="connsiteX658" fmla="*/ 352248 w 418564"/>
                  <a:gd name="connsiteY658" fmla="*/ 328711 h 419737"/>
                  <a:gd name="connsiteX659" fmla="*/ 352248 w 418564"/>
                  <a:gd name="connsiteY659" fmla="*/ 328711 h 419737"/>
                  <a:gd name="connsiteX660" fmla="*/ 352317 w 418564"/>
                  <a:gd name="connsiteY660" fmla="*/ 329401 h 419737"/>
                  <a:gd name="connsiteX661" fmla="*/ 352317 w 418564"/>
                  <a:gd name="connsiteY661" fmla="*/ 329401 h 419737"/>
                  <a:gd name="connsiteX662" fmla="*/ 352386 w 418564"/>
                  <a:gd name="connsiteY662" fmla="*/ 330092 h 419737"/>
                  <a:gd name="connsiteX663" fmla="*/ 352386 w 418564"/>
                  <a:gd name="connsiteY663" fmla="*/ 330092 h 419737"/>
                  <a:gd name="connsiteX664" fmla="*/ 352386 w 418564"/>
                  <a:gd name="connsiteY664" fmla="*/ 330299 h 419737"/>
                  <a:gd name="connsiteX665" fmla="*/ 352386 w 418564"/>
                  <a:gd name="connsiteY665" fmla="*/ 330368 h 419737"/>
                  <a:gd name="connsiteX666" fmla="*/ 352386 w 418564"/>
                  <a:gd name="connsiteY666" fmla="*/ 330437 h 419737"/>
                  <a:gd name="connsiteX667" fmla="*/ 352455 w 418564"/>
                  <a:gd name="connsiteY667" fmla="*/ 331334 h 419737"/>
                  <a:gd name="connsiteX668" fmla="*/ 352455 w 418564"/>
                  <a:gd name="connsiteY668" fmla="*/ 331541 h 419737"/>
                  <a:gd name="connsiteX669" fmla="*/ 352455 w 418564"/>
                  <a:gd name="connsiteY669" fmla="*/ 331611 h 419737"/>
                  <a:gd name="connsiteX670" fmla="*/ 352455 w 418564"/>
                  <a:gd name="connsiteY670" fmla="*/ 332094 h 419737"/>
                  <a:gd name="connsiteX671" fmla="*/ 352455 w 418564"/>
                  <a:gd name="connsiteY671" fmla="*/ 332646 h 419737"/>
                  <a:gd name="connsiteX672" fmla="*/ 352455 w 418564"/>
                  <a:gd name="connsiteY672" fmla="*/ 332715 h 419737"/>
                  <a:gd name="connsiteX673" fmla="*/ 352455 w 418564"/>
                  <a:gd name="connsiteY673" fmla="*/ 333267 h 419737"/>
                  <a:gd name="connsiteX674" fmla="*/ 352455 w 418564"/>
                  <a:gd name="connsiteY674" fmla="*/ 333267 h 419737"/>
                  <a:gd name="connsiteX675" fmla="*/ 352455 w 418564"/>
                  <a:gd name="connsiteY675" fmla="*/ 333474 h 419737"/>
                  <a:gd name="connsiteX676" fmla="*/ 383866 w 418564"/>
                  <a:gd name="connsiteY676" fmla="*/ 326640 h 419737"/>
                  <a:gd name="connsiteX677" fmla="*/ 383866 w 418564"/>
                  <a:gd name="connsiteY677" fmla="*/ 326433 h 419737"/>
                  <a:gd name="connsiteX678" fmla="*/ 383866 w 418564"/>
                  <a:gd name="connsiteY678" fmla="*/ 326433 h 419737"/>
                  <a:gd name="connsiteX679" fmla="*/ 383797 w 418564"/>
                  <a:gd name="connsiteY679" fmla="*/ 325466 h 419737"/>
                  <a:gd name="connsiteX680" fmla="*/ 383797 w 418564"/>
                  <a:gd name="connsiteY680" fmla="*/ 325466 h 419737"/>
                  <a:gd name="connsiteX681" fmla="*/ 383797 w 418564"/>
                  <a:gd name="connsiteY681" fmla="*/ 325190 h 419737"/>
                  <a:gd name="connsiteX682" fmla="*/ 383797 w 418564"/>
                  <a:gd name="connsiteY682" fmla="*/ 325190 h 419737"/>
                  <a:gd name="connsiteX683" fmla="*/ 383728 w 418564"/>
                  <a:gd name="connsiteY683" fmla="*/ 324224 h 419737"/>
                  <a:gd name="connsiteX684" fmla="*/ 383728 w 418564"/>
                  <a:gd name="connsiteY684" fmla="*/ 324155 h 419737"/>
                  <a:gd name="connsiteX685" fmla="*/ 383659 w 418564"/>
                  <a:gd name="connsiteY685" fmla="*/ 323810 h 419737"/>
                  <a:gd name="connsiteX686" fmla="*/ 383659 w 418564"/>
                  <a:gd name="connsiteY686" fmla="*/ 323740 h 419737"/>
                  <a:gd name="connsiteX687" fmla="*/ 383521 w 418564"/>
                  <a:gd name="connsiteY687" fmla="*/ 322774 h 419737"/>
                  <a:gd name="connsiteX688" fmla="*/ 383521 w 418564"/>
                  <a:gd name="connsiteY688" fmla="*/ 322774 h 419737"/>
                  <a:gd name="connsiteX689" fmla="*/ 383452 w 418564"/>
                  <a:gd name="connsiteY689" fmla="*/ 322498 h 419737"/>
                  <a:gd name="connsiteX690" fmla="*/ 383452 w 418564"/>
                  <a:gd name="connsiteY690" fmla="*/ 322498 h 419737"/>
                  <a:gd name="connsiteX691" fmla="*/ 383314 w 418564"/>
                  <a:gd name="connsiteY691" fmla="*/ 321531 h 419737"/>
                  <a:gd name="connsiteX692" fmla="*/ 383314 w 418564"/>
                  <a:gd name="connsiteY692" fmla="*/ 321462 h 419737"/>
                  <a:gd name="connsiteX693" fmla="*/ 383245 w 418564"/>
                  <a:gd name="connsiteY693" fmla="*/ 321186 h 419737"/>
                  <a:gd name="connsiteX694" fmla="*/ 383245 w 418564"/>
                  <a:gd name="connsiteY694" fmla="*/ 321117 h 419737"/>
                  <a:gd name="connsiteX695" fmla="*/ 383038 w 418564"/>
                  <a:gd name="connsiteY695" fmla="*/ 319943 h 419737"/>
                  <a:gd name="connsiteX696" fmla="*/ 383038 w 418564"/>
                  <a:gd name="connsiteY696" fmla="*/ 319943 h 419737"/>
                  <a:gd name="connsiteX697" fmla="*/ 383038 w 418564"/>
                  <a:gd name="connsiteY697" fmla="*/ 319874 h 419737"/>
                  <a:gd name="connsiteX698" fmla="*/ 383038 w 418564"/>
                  <a:gd name="connsiteY698" fmla="*/ 319805 h 419737"/>
                  <a:gd name="connsiteX699" fmla="*/ 382900 w 418564"/>
                  <a:gd name="connsiteY699" fmla="*/ 318839 h 419737"/>
                  <a:gd name="connsiteX700" fmla="*/ 382900 w 418564"/>
                  <a:gd name="connsiteY700" fmla="*/ 318770 h 419737"/>
                  <a:gd name="connsiteX701" fmla="*/ 382762 w 418564"/>
                  <a:gd name="connsiteY701" fmla="*/ 318010 h 419737"/>
                  <a:gd name="connsiteX702" fmla="*/ 382762 w 418564"/>
                  <a:gd name="connsiteY702" fmla="*/ 318010 h 419737"/>
                  <a:gd name="connsiteX703" fmla="*/ 382624 w 418564"/>
                  <a:gd name="connsiteY703" fmla="*/ 317182 h 419737"/>
                  <a:gd name="connsiteX704" fmla="*/ 382624 w 418564"/>
                  <a:gd name="connsiteY704" fmla="*/ 317182 h 419737"/>
                  <a:gd name="connsiteX705" fmla="*/ 382417 w 418564"/>
                  <a:gd name="connsiteY705" fmla="*/ 316285 h 419737"/>
                  <a:gd name="connsiteX706" fmla="*/ 382417 w 418564"/>
                  <a:gd name="connsiteY706" fmla="*/ 316216 h 419737"/>
                  <a:gd name="connsiteX707" fmla="*/ 382348 w 418564"/>
                  <a:gd name="connsiteY707" fmla="*/ 315939 h 419737"/>
                  <a:gd name="connsiteX708" fmla="*/ 382279 w 418564"/>
                  <a:gd name="connsiteY708" fmla="*/ 315732 h 419737"/>
                  <a:gd name="connsiteX709" fmla="*/ 382210 w 418564"/>
                  <a:gd name="connsiteY709" fmla="*/ 315456 h 419737"/>
                  <a:gd name="connsiteX710" fmla="*/ 382210 w 418564"/>
                  <a:gd name="connsiteY710" fmla="*/ 315456 h 419737"/>
                  <a:gd name="connsiteX711" fmla="*/ 382071 w 418564"/>
                  <a:gd name="connsiteY711" fmla="*/ 314628 h 419737"/>
                  <a:gd name="connsiteX712" fmla="*/ 382071 w 418564"/>
                  <a:gd name="connsiteY712" fmla="*/ 314628 h 419737"/>
                  <a:gd name="connsiteX713" fmla="*/ 381864 w 418564"/>
                  <a:gd name="connsiteY713" fmla="*/ 313661 h 419737"/>
                  <a:gd name="connsiteX714" fmla="*/ 381864 w 418564"/>
                  <a:gd name="connsiteY714" fmla="*/ 313661 h 419737"/>
                  <a:gd name="connsiteX715" fmla="*/ 381795 w 418564"/>
                  <a:gd name="connsiteY715" fmla="*/ 313316 h 419737"/>
                  <a:gd name="connsiteX716" fmla="*/ 381795 w 418564"/>
                  <a:gd name="connsiteY716" fmla="*/ 313247 h 419737"/>
                  <a:gd name="connsiteX717" fmla="*/ 381588 w 418564"/>
                  <a:gd name="connsiteY717" fmla="*/ 312280 h 419737"/>
                  <a:gd name="connsiteX718" fmla="*/ 381588 w 418564"/>
                  <a:gd name="connsiteY718" fmla="*/ 312280 h 419737"/>
                  <a:gd name="connsiteX719" fmla="*/ 381588 w 418564"/>
                  <a:gd name="connsiteY719" fmla="*/ 312211 h 419737"/>
                  <a:gd name="connsiteX720" fmla="*/ 381519 w 418564"/>
                  <a:gd name="connsiteY720" fmla="*/ 311866 h 419737"/>
                  <a:gd name="connsiteX721" fmla="*/ 381312 w 418564"/>
                  <a:gd name="connsiteY721" fmla="*/ 311038 h 419737"/>
                  <a:gd name="connsiteX722" fmla="*/ 381243 w 418564"/>
                  <a:gd name="connsiteY722" fmla="*/ 310831 h 419737"/>
                  <a:gd name="connsiteX723" fmla="*/ 381243 w 418564"/>
                  <a:gd name="connsiteY723" fmla="*/ 310762 h 419737"/>
                  <a:gd name="connsiteX724" fmla="*/ 381243 w 418564"/>
                  <a:gd name="connsiteY724" fmla="*/ 310762 h 419737"/>
                  <a:gd name="connsiteX725" fmla="*/ 380967 w 418564"/>
                  <a:gd name="connsiteY725" fmla="*/ 309795 h 419737"/>
                  <a:gd name="connsiteX726" fmla="*/ 380967 w 418564"/>
                  <a:gd name="connsiteY726" fmla="*/ 309726 h 419737"/>
                  <a:gd name="connsiteX727" fmla="*/ 380898 w 418564"/>
                  <a:gd name="connsiteY727" fmla="*/ 309450 h 419737"/>
                  <a:gd name="connsiteX728" fmla="*/ 380898 w 418564"/>
                  <a:gd name="connsiteY728" fmla="*/ 309381 h 419737"/>
                  <a:gd name="connsiteX729" fmla="*/ 380622 w 418564"/>
                  <a:gd name="connsiteY729" fmla="*/ 308484 h 419737"/>
                  <a:gd name="connsiteX730" fmla="*/ 380622 w 418564"/>
                  <a:gd name="connsiteY730" fmla="*/ 308484 h 419737"/>
                  <a:gd name="connsiteX731" fmla="*/ 380277 w 418564"/>
                  <a:gd name="connsiteY731" fmla="*/ 307241 h 419737"/>
                  <a:gd name="connsiteX732" fmla="*/ 380277 w 418564"/>
                  <a:gd name="connsiteY732" fmla="*/ 307241 h 419737"/>
                  <a:gd name="connsiteX733" fmla="*/ 379862 w 418564"/>
                  <a:gd name="connsiteY733" fmla="*/ 305998 h 419737"/>
                  <a:gd name="connsiteX734" fmla="*/ 379862 w 418564"/>
                  <a:gd name="connsiteY734" fmla="*/ 305929 h 419737"/>
                  <a:gd name="connsiteX735" fmla="*/ 379517 w 418564"/>
                  <a:gd name="connsiteY735" fmla="*/ 304894 h 419737"/>
                  <a:gd name="connsiteX736" fmla="*/ 379517 w 418564"/>
                  <a:gd name="connsiteY736" fmla="*/ 304825 h 419737"/>
                  <a:gd name="connsiteX737" fmla="*/ 379517 w 418564"/>
                  <a:gd name="connsiteY737" fmla="*/ 304825 h 419737"/>
                  <a:gd name="connsiteX738" fmla="*/ 379517 w 418564"/>
                  <a:gd name="connsiteY738" fmla="*/ 304756 h 419737"/>
                  <a:gd name="connsiteX739" fmla="*/ 379517 w 418564"/>
                  <a:gd name="connsiteY739" fmla="*/ 304756 h 419737"/>
                  <a:gd name="connsiteX740" fmla="*/ 379379 w 418564"/>
                  <a:gd name="connsiteY740" fmla="*/ 304410 h 419737"/>
                  <a:gd name="connsiteX741" fmla="*/ 379310 w 418564"/>
                  <a:gd name="connsiteY741" fmla="*/ 304272 h 419737"/>
                  <a:gd name="connsiteX742" fmla="*/ 379241 w 418564"/>
                  <a:gd name="connsiteY742" fmla="*/ 304065 h 419737"/>
                  <a:gd name="connsiteX743" fmla="*/ 379172 w 418564"/>
                  <a:gd name="connsiteY743" fmla="*/ 303927 h 419737"/>
                  <a:gd name="connsiteX744" fmla="*/ 378896 w 418564"/>
                  <a:gd name="connsiteY744" fmla="*/ 303168 h 419737"/>
                  <a:gd name="connsiteX745" fmla="*/ 378896 w 418564"/>
                  <a:gd name="connsiteY745" fmla="*/ 303168 h 419737"/>
                  <a:gd name="connsiteX746" fmla="*/ 370681 w 418564"/>
                  <a:gd name="connsiteY746" fmla="*/ 285080 h 419737"/>
                  <a:gd name="connsiteX747" fmla="*/ 319939 w 418564"/>
                  <a:gd name="connsiteY747" fmla="*/ 241450 h 419737"/>
                  <a:gd name="connsiteX748" fmla="*/ 321527 w 418564"/>
                  <a:gd name="connsiteY748" fmla="*/ 238067 h 419737"/>
                  <a:gd name="connsiteX749" fmla="*/ 321803 w 418564"/>
                  <a:gd name="connsiteY749" fmla="*/ 238136 h 419737"/>
                  <a:gd name="connsiteX750" fmla="*/ 321803 w 418564"/>
                  <a:gd name="connsiteY750" fmla="*/ 238136 h 419737"/>
                  <a:gd name="connsiteX751" fmla="*/ 321803 w 418564"/>
                  <a:gd name="connsiteY751" fmla="*/ 238136 h 419737"/>
                  <a:gd name="connsiteX752" fmla="*/ 322217 w 418564"/>
                  <a:gd name="connsiteY752" fmla="*/ 238205 h 419737"/>
                  <a:gd name="connsiteX753" fmla="*/ 323115 w 418564"/>
                  <a:gd name="connsiteY753" fmla="*/ 238343 h 419737"/>
                  <a:gd name="connsiteX754" fmla="*/ 323460 w 418564"/>
                  <a:gd name="connsiteY754" fmla="*/ 238343 h 419737"/>
                  <a:gd name="connsiteX755" fmla="*/ 324427 w 418564"/>
                  <a:gd name="connsiteY755" fmla="*/ 238481 h 419737"/>
                  <a:gd name="connsiteX756" fmla="*/ 324496 w 418564"/>
                  <a:gd name="connsiteY756" fmla="*/ 238481 h 419737"/>
                  <a:gd name="connsiteX757" fmla="*/ 324496 w 418564"/>
                  <a:gd name="connsiteY757" fmla="*/ 238481 h 419737"/>
                  <a:gd name="connsiteX758" fmla="*/ 324910 w 418564"/>
                  <a:gd name="connsiteY758" fmla="*/ 238550 h 419737"/>
                  <a:gd name="connsiteX759" fmla="*/ 325807 w 418564"/>
                  <a:gd name="connsiteY759" fmla="*/ 238619 h 419737"/>
                  <a:gd name="connsiteX760" fmla="*/ 325807 w 418564"/>
                  <a:gd name="connsiteY760" fmla="*/ 238619 h 419737"/>
                  <a:gd name="connsiteX761" fmla="*/ 326291 w 418564"/>
                  <a:gd name="connsiteY761" fmla="*/ 238688 h 419737"/>
                  <a:gd name="connsiteX762" fmla="*/ 327188 w 418564"/>
                  <a:gd name="connsiteY762" fmla="*/ 238757 h 419737"/>
                  <a:gd name="connsiteX763" fmla="*/ 327188 w 418564"/>
                  <a:gd name="connsiteY763" fmla="*/ 238757 h 419737"/>
                  <a:gd name="connsiteX764" fmla="*/ 328500 w 418564"/>
                  <a:gd name="connsiteY764" fmla="*/ 238826 h 419737"/>
                  <a:gd name="connsiteX765" fmla="*/ 328500 w 418564"/>
                  <a:gd name="connsiteY765" fmla="*/ 238826 h 419737"/>
                  <a:gd name="connsiteX766" fmla="*/ 328638 w 418564"/>
                  <a:gd name="connsiteY766" fmla="*/ 238826 h 419737"/>
                  <a:gd name="connsiteX767" fmla="*/ 329811 w 418564"/>
                  <a:gd name="connsiteY767" fmla="*/ 238895 h 419737"/>
                  <a:gd name="connsiteX768" fmla="*/ 329811 w 418564"/>
                  <a:gd name="connsiteY768" fmla="*/ 238895 h 419737"/>
                  <a:gd name="connsiteX769" fmla="*/ 331123 w 418564"/>
                  <a:gd name="connsiteY769" fmla="*/ 238964 h 419737"/>
                  <a:gd name="connsiteX770" fmla="*/ 331123 w 418564"/>
                  <a:gd name="connsiteY770" fmla="*/ 238964 h 419737"/>
                  <a:gd name="connsiteX771" fmla="*/ 331606 w 418564"/>
                  <a:gd name="connsiteY771" fmla="*/ 238964 h 419737"/>
                  <a:gd name="connsiteX772" fmla="*/ 332504 w 418564"/>
                  <a:gd name="connsiteY772" fmla="*/ 238964 h 419737"/>
                  <a:gd name="connsiteX773" fmla="*/ 332573 w 418564"/>
                  <a:gd name="connsiteY773" fmla="*/ 238964 h 419737"/>
                  <a:gd name="connsiteX774" fmla="*/ 333815 w 418564"/>
                  <a:gd name="connsiteY774" fmla="*/ 238964 h 419737"/>
                  <a:gd name="connsiteX775" fmla="*/ 334092 w 418564"/>
                  <a:gd name="connsiteY775" fmla="*/ 238964 h 419737"/>
                  <a:gd name="connsiteX776" fmla="*/ 334092 w 418564"/>
                  <a:gd name="connsiteY776" fmla="*/ 238964 h 419737"/>
                  <a:gd name="connsiteX777" fmla="*/ 335127 w 418564"/>
                  <a:gd name="connsiteY777" fmla="*/ 238964 h 419737"/>
                  <a:gd name="connsiteX778" fmla="*/ 335196 w 418564"/>
                  <a:gd name="connsiteY778" fmla="*/ 238964 h 419737"/>
                  <a:gd name="connsiteX779" fmla="*/ 335541 w 418564"/>
                  <a:gd name="connsiteY779" fmla="*/ 238964 h 419737"/>
                  <a:gd name="connsiteX780" fmla="*/ 335748 w 418564"/>
                  <a:gd name="connsiteY780" fmla="*/ 238964 h 419737"/>
                  <a:gd name="connsiteX781" fmla="*/ 335887 w 418564"/>
                  <a:gd name="connsiteY781" fmla="*/ 238964 h 419737"/>
                  <a:gd name="connsiteX782" fmla="*/ 336439 w 418564"/>
                  <a:gd name="connsiteY782" fmla="*/ 238964 h 419737"/>
                  <a:gd name="connsiteX783" fmla="*/ 336577 w 418564"/>
                  <a:gd name="connsiteY783" fmla="*/ 238964 h 419737"/>
                  <a:gd name="connsiteX784" fmla="*/ 336922 w 418564"/>
                  <a:gd name="connsiteY784" fmla="*/ 238964 h 419737"/>
                  <a:gd name="connsiteX785" fmla="*/ 338924 w 418564"/>
                  <a:gd name="connsiteY785" fmla="*/ 238895 h 419737"/>
                  <a:gd name="connsiteX786" fmla="*/ 339614 w 418564"/>
                  <a:gd name="connsiteY786" fmla="*/ 238895 h 419737"/>
                  <a:gd name="connsiteX787" fmla="*/ 339614 w 418564"/>
                  <a:gd name="connsiteY787" fmla="*/ 238895 h 419737"/>
                  <a:gd name="connsiteX788" fmla="*/ 340236 w 418564"/>
                  <a:gd name="connsiteY788" fmla="*/ 238895 h 419737"/>
                  <a:gd name="connsiteX789" fmla="*/ 340305 w 418564"/>
                  <a:gd name="connsiteY789" fmla="*/ 238895 h 419737"/>
                  <a:gd name="connsiteX790" fmla="*/ 340581 w 418564"/>
                  <a:gd name="connsiteY790" fmla="*/ 238895 h 419737"/>
                  <a:gd name="connsiteX791" fmla="*/ 340581 w 418564"/>
                  <a:gd name="connsiteY791" fmla="*/ 238895 h 419737"/>
                  <a:gd name="connsiteX792" fmla="*/ 341824 w 418564"/>
                  <a:gd name="connsiteY792" fmla="*/ 238826 h 419737"/>
                  <a:gd name="connsiteX793" fmla="*/ 341893 w 418564"/>
                  <a:gd name="connsiteY793" fmla="*/ 238826 h 419737"/>
                  <a:gd name="connsiteX794" fmla="*/ 341962 w 418564"/>
                  <a:gd name="connsiteY794" fmla="*/ 238826 h 419737"/>
                  <a:gd name="connsiteX795" fmla="*/ 342997 w 418564"/>
                  <a:gd name="connsiteY795" fmla="*/ 238757 h 419737"/>
                  <a:gd name="connsiteX796" fmla="*/ 343066 w 418564"/>
                  <a:gd name="connsiteY796" fmla="*/ 238757 h 419737"/>
                  <a:gd name="connsiteX797" fmla="*/ 343273 w 418564"/>
                  <a:gd name="connsiteY797" fmla="*/ 238757 h 419737"/>
                  <a:gd name="connsiteX798" fmla="*/ 343342 w 418564"/>
                  <a:gd name="connsiteY798" fmla="*/ 238757 h 419737"/>
                  <a:gd name="connsiteX799" fmla="*/ 344585 w 418564"/>
                  <a:gd name="connsiteY799" fmla="*/ 238688 h 419737"/>
                  <a:gd name="connsiteX800" fmla="*/ 344654 w 418564"/>
                  <a:gd name="connsiteY800" fmla="*/ 238688 h 419737"/>
                  <a:gd name="connsiteX801" fmla="*/ 344930 w 418564"/>
                  <a:gd name="connsiteY801" fmla="*/ 238688 h 419737"/>
                  <a:gd name="connsiteX802" fmla="*/ 344930 w 418564"/>
                  <a:gd name="connsiteY802" fmla="*/ 238688 h 419737"/>
                  <a:gd name="connsiteX803" fmla="*/ 345897 w 418564"/>
                  <a:gd name="connsiteY803" fmla="*/ 238619 h 419737"/>
                  <a:gd name="connsiteX804" fmla="*/ 346242 w 418564"/>
                  <a:gd name="connsiteY804" fmla="*/ 238619 h 419737"/>
                  <a:gd name="connsiteX805" fmla="*/ 346311 w 418564"/>
                  <a:gd name="connsiteY805" fmla="*/ 238619 h 419737"/>
                  <a:gd name="connsiteX806" fmla="*/ 347277 w 418564"/>
                  <a:gd name="connsiteY806" fmla="*/ 238481 h 419737"/>
                  <a:gd name="connsiteX807" fmla="*/ 347623 w 418564"/>
                  <a:gd name="connsiteY807" fmla="*/ 238412 h 419737"/>
                  <a:gd name="connsiteX808" fmla="*/ 347830 w 418564"/>
                  <a:gd name="connsiteY808" fmla="*/ 238412 h 419737"/>
                  <a:gd name="connsiteX809" fmla="*/ 347830 w 418564"/>
                  <a:gd name="connsiteY809" fmla="*/ 238412 h 419737"/>
                  <a:gd name="connsiteX810" fmla="*/ 347899 w 418564"/>
                  <a:gd name="connsiteY810" fmla="*/ 238412 h 419737"/>
                  <a:gd name="connsiteX811" fmla="*/ 348934 w 418564"/>
                  <a:gd name="connsiteY811" fmla="*/ 238274 h 419737"/>
                  <a:gd name="connsiteX812" fmla="*/ 349003 w 418564"/>
                  <a:gd name="connsiteY812" fmla="*/ 238274 h 419737"/>
                  <a:gd name="connsiteX813" fmla="*/ 350039 w 418564"/>
                  <a:gd name="connsiteY813" fmla="*/ 238136 h 419737"/>
                  <a:gd name="connsiteX814" fmla="*/ 350108 w 418564"/>
                  <a:gd name="connsiteY814" fmla="*/ 238136 h 419737"/>
                  <a:gd name="connsiteX815" fmla="*/ 350384 w 418564"/>
                  <a:gd name="connsiteY815" fmla="*/ 238067 h 419737"/>
                  <a:gd name="connsiteX816" fmla="*/ 350453 w 418564"/>
                  <a:gd name="connsiteY816" fmla="*/ 238067 h 419737"/>
                  <a:gd name="connsiteX817" fmla="*/ 355355 w 418564"/>
                  <a:gd name="connsiteY817" fmla="*/ 237239 h 419737"/>
                  <a:gd name="connsiteX818" fmla="*/ 355355 w 418564"/>
                  <a:gd name="connsiteY818" fmla="*/ 237239 h 419737"/>
                  <a:gd name="connsiteX819" fmla="*/ 355562 w 418564"/>
                  <a:gd name="connsiteY819" fmla="*/ 237170 h 419737"/>
                  <a:gd name="connsiteX820" fmla="*/ 356597 w 418564"/>
                  <a:gd name="connsiteY820" fmla="*/ 236962 h 419737"/>
                  <a:gd name="connsiteX821" fmla="*/ 356666 w 418564"/>
                  <a:gd name="connsiteY821" fmla="*/ 236962 h 419737"/>
                  <a:gd name="connsiteX822" fmla="*/ 356942 w 418564"/>
                  <a:gd name="connsiteY822" fmla="*/ 236893 h 419737"/>
                  <a:gd name="connsiteX823" fmla="*/ 356942 w 418564"/>
                  <a:gd name="connsiteY823" fmla="*/ 236893 h 419737"/>
                  <a:gd name="connsiteX824" fmla="*/ 357909 w 418564"/>
                  <a:gd name="connsiteY824" fmla="*/ 236686 h 419737"/>
                  <a:gd name="connsiteX825" fmla="*/ 357978 w 418564"/>
                  <a:gd name="connsiteY825" fmla="*/ 236686 h 419737"/>
                  <a:gd name="connsiteX826" fmla="*/ 358323 w 418564"/>
                  <a:gd name="connsiteY826" fmla="*/ 236617 h 419737"/>
                  <a:gd name="connsiteX827" fmla="*/ 359290 w 418564"/>
                  <a:gd name="connsiteY827" fmla="*/ 236410 h 419737"/>
                  <a:gd name="connsiteX828" fmla="*/ 359566 w 418564"/>
                  <a:gd name="connsiteY828" fmla="*/ 236341 h 419737"/>
                  <a:gd name="connsiteX829" fmla="*/ 359566 w 418564"/>
                  <a:gd name="connsiteY829" fmla="*/ 236341 h 419737"/>
                  <a:gd name="connsiteX830" fmla="*/ 360532 w 418564"/>
                  <a:gd name="connsiteY830" fmla="*/ 236134 h 419737"/>
                  <a:gd name="connsiteX831" fmla="*/ 360532 w 418564"/>
                  <a:gd name="connsiteY831" fmla="*/ 236134 h 419737"/>
                  <a:gd name="connsiteX832" fmla="*/ 360877 w 418564"/>
                  <a:gd name="connsiteY832" fmla="*/ 236065 h 419737"/>
                  <a:gd name="connsiteX833" fmla="*/ 360877 w 418564"/>
                  <a:gd name="connsiteY833" fmla="*/ 236065 h 419737"/>
                  <a:gd name="connsiteX834" fmla="*/ 361844 w 418564"/>
                  <a:gd name="connsiteY834" fmla="*/ 235789 h 419737"/>
                  <a:gd name="connsiteX835" fmla="*/ 361844 w 418564"/>
                  <a:gd name="connsiteY835" fmla="*/ 235789 h 419737"/>
                  <a:gd name="connsiteX836" fmla="*/ 362189 w 418564"/>
                  <a:gd name="connsiteY836" fmla="*/ 235720 h 419737"/>
                  <a:gd name="connsiteX837" fmla="*/ 362189 w 418564"/>
                  <a:gd name="connsiteY837" fmla="*/ 235720 h 419737"/>
                  <a:gd name="connsiteX838" fmla="*/ 363156 w 418564"/>
                  <a:gd name="connsiteY838" fmla="*/ 235444 h 419737"/>
                  <a:gd name="connsiteX839" fmla="*/ 363156 w 418564"/>
                  <a:gd name="connsiteY839" fmla="*/ 235444 h 419737"/>
                  <a:gd name="connsiteX840" fmla="*/ 364398 w 418564"/>
                  <a:gd name="connsiteY840" fmla="*/ 235098 h 419737"/>
                  <a:gd name="connsiteX841" fmla="*/ 364329 w 418564"/>
                  <a:gd name="connsiteY841" fmla="*/ 235098 h 419737"/>
                  <a:gd name="connsiteX842" fmla="*/ 364674 w 418564"/>
                  <a:gd name="connsiteY842" fmla="*/ 235029 h 419737"/>
                  <a:gd name="connsiteX843" fmla="*/ 364743 w 418564"/>
                  <a:gd name="connsiteY843" fmla="*/ 235029 h 419737"/>
                  <a:gd name="connsiteX844" fmla="*/ 365710 w 418564"/>
                  <a:gd name="connsiteY844" fmla="*/ 234753 h 419737"/>
                  <a:gd name="connsiteX845" fmla="*/ 365779 w 418564"/>
                  <a:gd name="connsiteY845" fmla="*/ 234753 h 419737"/>
                  <a:gd name="connsiteX846" fmla="*/ 366055 w 418564"/>
                  <a:gd name="connsiteY846" fmla="*/ 234684 h 419737"/>
                  <a:gd name="connsiteX847" fmla="*/ 366124 w 418564"/>
                  <a:gd name="connsiteY847" fmla="*/ 234684 h 419737"/>
                  <a:gd name="connsiteX848" fmla="*/ 367022 w 418564"/>
                  <a:gd name="connsiteY848" fmla="*/ 234408 h 419737"/>
                  <a:gd name="connsiteX849" fmla="*/ 367091 w 418564"/>
                  <a:gd name="connsiteY849" fmla="*/ 234408 h 419737"/>
                  <a:gd name="connsiteX850" fmla="*/ 367367 w 418564"/>
                  <a:gd name="connsiteY850" fmla="*/ 234339 h 419737"/>
                  <a:gd name="connsiteX851" fmla="*/ 367367 w 418564"/>
                  <a:gd name="connsiteY851" fmla="*/ 234339 h 419737"/>
                  <a:gd name="connsiteX852" fmla="*/ 368333 w 418564"/>
                  <a:gd name="connsiteY852" fmla="*/ 233994 h 419737"/>
                  <a:gd name="connsiteX853" fmla="*/ 368679 w 418564"/>
                  <a:gd name="connsiteY853" fmla="*/ 233856 h 419737"/>
                  <a:gd name="connsiteX854" fmla="*/ 368748 w 418564"/>
                  <a:gd name="connsiteY854" fmla="*/ 233856 h 419737"/>
                  <a:gd name="connsiteX855" fmla="*/ 369714 w 418564"/>
                  <a:gd name="connsiteY855" fmla="*/ 233511 h 419737"/>
                  <a:gd name="connsiteX856" fmla="*/ 369783 w 418564"/>
                  <a:gd name="connsiteY856" fmla="*/ 233511 h 419737"/>
                  <a:gd name="connsiteX857" fmla="*/ 370128 w 418564"/>
                  <a:gd name="connsiteY857" fmla="*/ 233373 h 419737"/>
                  <a:gd name="connsiteX858" fmla="*/ 370059 w 418564"/>
                  <a:gd name="connsiteY858" fmla="*/ 233373 h 419737"/>
                  <a:gd name="connsiteX859" fmla="*/ 371026 w 418564"/>
                  <a:gd name="connsiteY859" fmla="*/ 233027 h 419737"/>
                  <a:gd name="connsiteX860" fmla="*/ 371095 w 418564"/>
                  <a:gd name="connsiteY860" fmla="*/ 233027 h 419737"/>
                  <a:gd name="connsiteX861" fmla="*/ 371302 w 418564"/>
                  <a:gd name="connsiteY861" fmla="*/ 232958 h 419737"/>
                  <a:gd name="connsiteX862" fmla="*/ 371371 w 418564"/>
                  <a:gd name="connsiteY862" fmla="*/ 232958 h 419737"/>
                  <a:gd name="connsiteX863" fmla="*/ 373442 w 418564"/>
                  <a:gd name="connsiteY863" fmla="*/ 232130 h 419737"/>
                  <a:gd name="connsiteX864" fmla="*/ 373511 w 418564"/>
                  <a:gd name="connsiteY864" fmla="*/ 232130 h 419737"/>
                  <a:gd name="connsiteX865" fmla="*/ 373787 w 418564"/>
                  <a:gd name="connsiteY865" fmla="*/ 231992 h 419737"/>
                  <a:gd name="connsiteX866" fmla="*/ 373856 w 418564"/>
                  <a:gd name="connsiteY866" fmla="*/ 231992 h 419737"/>
                  <a:gd name="connsiteX867" fmla="*/ 375996 w 418564"/>
                  <a:gd name="connsiteY867" fmla="*/ 231094 h 419737"/>
                  <a:gd name="connsiteX868" fmla="*/ 375996 w 418564"/>
                  <a:gd name="connsiteY868" fmla="*/ 231094 h 419737"/>
                  <a:gd name="connsiteX869" fmla="*/ 376272 w 418564"/>
                  <a:gd name="connsiteY869" fmla="*/ 230956 h 419737"/>
                  <a:gd name="connsiteX870" fmla="*/ 376272 w 418564"/>
                  <a:gd name="connsiteY870" fmla="*/ 230956 h 419737"/>
                  <a:gd name="connsiteX871" fmla="*/ 377170 w 418564"/>
                  <a:gd name="connsiteY871" fmla="*/ 230542 h 419737"/>
                  <a:gd name="connsiteX872" fmla="*/ 377239 w 418564"/>
                  <a:gd name="connsiteY872" fmla="*/ 230542 h 419737"/>
                  <a:gd name="connsiteX873" fmla="*/ 377446 w 418564"/>
                  <a:gd name="connsiteY873" fmla="*/ 230473 h 419737"/>
                  <a:gd name="connsiteX874" fmla="*/ 377515 w 418564"/>
                  <a:gd name="connsiteY874" fmla="*/ 230404 h 419737"/>
                  <a:gd name="connsiteX875" fmla="*/ 378344 w 418564"/>
                  <a:gd name="connsiteY875" fmla="*/ 230059 h 419737"/>
                  <a:gd name="connsiteX876" fmla="*/ 378413 w 418564"/>
                  <a:gd name="connsiteY876" fmla="*/ 229990 h 419737"/>
                  <a:gd name="connsiteX877" fmla="*/ 378620 w 418564"/>
                  <a:gd name="connsiteY877" fmla="*/ 229852 h 419737"/>
                  <a:gd name="connsiteX878" fmla="*/ 378689 w 418564"/>
                  <a:gd name="connsiteY878" fmla="*/ 229783 h 419737"/>
                  <a:gd name="connsiteX879" fmla="*/ 380760 w 418564"/>
                  <a:gd name="connsiteY879" fmla="*/ 228816 h 419737"/>
                  <a:gd name="connsiteX880" fmla="*/ 380829 w 418564"/>
                  <a:gd name="connsiteY880" fmla="*/ 228816 h 419737"/>
                  <a:gd name="connsiteX881" fmla="*/ 382279 w 418564"/>
                  <a:gd name="connsiteY881" fmla="*/ 228057 h 419737"/>
                  <a:gd name="connsiteX882" fmla="*/ 382279 w 418564"/>
                  <a:gd name="connsiteY882" fmla="*/ 228057 h 419737"/>
                  <a:gd name="connsiteX883" fmla="*/ 383107 w 418564"/>
                  <a:gd name="connsiteY883" fmla="*/ 227643 h 419737"/>
                  <a:gd name="connsiteX884" fmla="*/ 383107 w 418564"/>
                  <a:gd name="connsiteY884" fmla="*/ 227643 h 419737"/>
                  <a:gd name="connsiteX885" fmla="*/ 383383 w 418564"/>
                  <a:gd name="connsiteY885" fmla="*/ 227505 h 419737"/>
                  <a:gd name="connsiteX886" fmla="*/ 384281 w 418564"/>
                  <a:gd name="connsiteY886" fmla="*/ 227021 h 419737"/>
                  <a:gd name="connsiteX887" fmla="*/ 384350 w 418564"/>
                  <a:gd name="connsiteY887" fmla="*/ 226952 h 419737"/>
                  <a:gd name="connsiteX888" fmla="*/ 384626 w 418564"/>
                  <a:gd name="connsiteY888" fmla="*/ 226814 h 419737"/>
                  <a:gd name="connsiteX889" fmla="*/ 384695 w 418564"/>
                  <a:gd name="connsiteY889" fmla="*/ 226814 h 419737"/>
                  <a:gd name="connsiteX890" fmla="*/ 386628 w 418564"/>
                  <a:gd name="connsiteY890" fmla="*/ 225710 h 419737"/>
                  <a:gd name="connsiteX891" fmla="*/ 386697 w 418564"/>
                  <a:gd name="connsiteY891" fmla="*/ 225710 h 419737"/>
                  <a:gd name="connsiteX892" fmla="*/ 386973 w 418564"/>
                  <a:gd name="connsiteY892" fmla="*/ 225572 h 419737"/>
                  <a:gd name="connsiteX893" fmla="*/ 387249 w 418564"/>
                  <a:gd name="connsiteY893" fmla="*/ 225433 h 419737"/>
                  <a:gd name="connsiteX894" fmla="*/ 387387 w 418564"/>
                  <a:gd name="connsiteY894" fmla="*/ 225364 h 419737"/>
                  <a:gd name="connsiteX895" fmla="*/ 388147 w 418564"/>
                  <a:gd name="connsiteY895" fmla="*/ 224950 h 419737"/>
                  <a:gd name="connsiteX896" fmla="*/ 388216 w 418564"/>
                  <a:gd name="connsiteY896" fmla="*/ 224881 h 419737"/>
                  <a:gd name="connsiteX897" fmla="*/ 388354 w 418564"/>
                  <a:gd name="connsiteY897" fmla="*/ 224812 h 419737"/>
                  <a:gd name="connsiteX898" fmla="*/ 388561 w 418564"/>
                  <a:gd name="connsiteY898" fmla="*/ 224674 h 419737"/>
                  <a:gd name="connsiteX899" fmla="*/ 392289 w 418564"/>
                  <a:gd name="connsiteY899" fmla="*/ 222327 h 419737"/>
                  <a:gd name="connsiteX900" fmla="*/ 392151 w 418564"/>
                  <a:gd name="connsiteY900" fmla="*/ 222396 h 419737"/>
                  <a:gd name="connsiteX901" fmla="*/ 392496 w 418564"/>
                  <a:gd name="connsiteY901" fmla="*/ 222120 h 419737"/>
                  <a:gd name="connsiteX902" fmla="*/ 392565 w 418564"/>
                  <a:gd name="connsiteY902" fmla="*/ 222051 h 419737"/>
                  <a:gd name="connsiteX903" fmla="*/ 392841 w 418564"/>
                  <a:gd name="connsiteY903" fmla="*/ 221844 h 419737"/>
                  <a:gd name="connsiteX904" fmla="*/ 392910 w 418564"/>
                  <a:gd name="connsiteY904" fmla="*/ 221844 h 419737"/>
                  <a:gd name="connsiteX905" fmla="*/ 393670 w 418564"/>
                  <a:gd name="connsiteY905" fmla="*/ 221291 h 419737"/>
                  <a:gd name="connsiteX906" fmla="*/ 393670 w 418564"/>
                  <a:gd name="connsiteY906" fmla="*/ 221291 h 419737"/>
                  <a:gd name="connsiteX907" fmla="*/ 393808 w 418564"/>
                  <a:gd name="connsiteY907" fmla="*/ 221222 h 419737"/>
                  <a:gd name="connsiteX908" fmla="*/ 394084 w 418564"/>
                  <a:gd name="connsiteY908" fmla="*/ 221015 h 419737"/>
                  <a:gd name="connsiteX909" fmla="*/ 394774 w 418564"/>
                  <a:gd name="connsiteY909" fmla="*/ 220532 h 419737"/>
                  <a:gd name="connsiteX910" fmla="*/ 394774 w 418564"/>
                  <a:gd name="connsiteY910" fmla="*/ 220532 h 419737"/>
                  <a:gd name="connsiteX911" fmla="*/ 394981 w 418564"/>
                  <a:gd name="connsiteY911" fmla="*/ 220394 h 419737"/>
                  <a:gd name="connsiteX912" fmla="*/ 395119 w 418564"/>
                  <a:gd name="connsiteY912" fmla="*/ 220256 h 419737"/>
                  <a:gd name="connsiteX913" fmla="*/ 395810 w 418564"/>
                  <a:gd name="connsiteY913" fmla="*/ 219773 h 419737"/>
                  <a:gd name="connsiteX914" fmla="*/ 395810 w 418564"/>
                  <a:gd name="connsiteY914" fmla="*/ 219773 h 419737"/>
                  <a:gd name="connsiteX915" fmla="*/ 395879 w 418564"/>
                  <a:gd name="connsiteY915" fmla="*/ 219703 h 419737"/>
                  <a:gd name="connsiteX916" fmla="*/ 396017 w 418564"/>
                  <a:gd name="connsiteY916" fmla="*/ 219565 h 419737"/>
                  <a:gd name="connsiteX917" fmla="*/ 396017 w 418564"/>
                  <a:gd name="connsiteY917" fmla="*/ 219565 h 419737"/>
                  <a:gd name="connsiteX918" fmla="*/ 398916 w 418564"/>
                  <a:gd name="connsiteY918" fmla="*/ 217356 h 419737"/>
                  <a:gd name="connsiteX919" fmla="*/ 398916 w 418564"/>
                  <a:gd name="connsiteY919" fmla="*/ 217356 h 419737"/>
                  <a:gd name="connsiteX920" fmla="*/ 399952 w 418564"/>
                  <a:gd name="connsiteY920" fmla="*/ 216528 h 419737"/>
                  <a:gd name="connsiteX921" fmla="*/ 400021 w 418564"/>
                  <a:gd name="connsiteY921" fmla="*/ 216459 h 419737"/>
                  <a:gd name="connsiteX922" fmla="*/ 400159 w 418564"/>
                  <a:gd name="connsiteY922" fmla="*/ 216321 h 419737"/>
                  <a:gd name="connsiteX923" fmla="*/ 400297 w 418564"/>
                  <a:gd name="connsiteY923" fmla="*/ 216183 h 419737"/>
                  <a:gd name="connsiteX924" fmla="*/ 400987 w 418564"/>
                  <a:gd name="connsiteY924" fmla="*/ 215630 h 419737"/>
                  <a:gd name="connsiteX925" fmla="*/ 401056 w 418564"/>
                  <a:gd name="connsiteY925" fmla="*/ 215561 h 419737"/>
                  <a:gd name="connsiteX926" fmla="*/ 401125 w 418564"/>
                  <a:gd name="connsiteY926" fmla="*/ 215492 h 419737"/>
                  <a:gd name="connsiteX927" fmla="*/ 402023 w 418564"/>
                  <a:gd name="connsiteY927" fmla="*/ 214733 h 419737"/>
                  <a:gd name="connsiteX928" fmla="*/ 402023 w 418564"/>
                  <a:gd name="connsiteY928" fmla="*/ 214733 h 419737"/>
                  <a:gd name="connsiteX929" fmla="*/ 402023 w 418564"/>
                  <a:gd name="connsiteY929" fmla="*/ 214733 h 419737"/>
                  <a:gd name="connsiteX930" fmla="*/ 402989 w 418564"/>
                  <a:gd name="connsiteY930" fmla="*/ 213904 h 419737"/>
                  <a:gd name="connsiteX931" fmla="*/ 402989 w 418564"/>
                  <a:gd name="connsiteY931" fmla="*/ 213904 h 419737"/>
                  <a:gd name="connsiteX932" fmla="*/ 404991 w 418564"/>
                  <a:gd name="connsiteY932" fmla="*/ 212110 h 419737"/>
                  <a:gd name="connsiteX933" fmla="*/ 405060 w 418564"/>
                  <a:gd name="connsiteY933" fmla="*/ 212041 h 419737"/>
                  <a:gd name="connsiteX934" fmla="*/ 406027 w 418564"/>
                  <a:gd name="connsiteY934" fmla="*/ 211143 h 419737"/>
                  <a:gd name="connsiteX935" fmla="*/ 406993 w 418564"/>
                  <a:gd name="connsiteY935" fmla="*/ 210246 h 419737"/>
                  <a:gd name="connsiteX936" fmla="*/ 406993 w 418564"/>
                  <a:gd name="connsiteY936" fmla="*/ 210177 h 419737"/>
                  <a:gd name="connsiteX937" fmla="*/ 407891 w 418564"/>
                  <a:gd name="connsiteY937" fmla="*/ 209279 h 419737"/>
                  <a:gd name="connsiteX938" fmla="*/ 407891 w 418564"/>
                  <a:gd name="connsiteY938" fmla="*/ 209279 h 419737"/>
                  <a:gd name="connsiteX939" fmla="*/ 407960 w 418564"/>
                  <a:gd name="connsiteY939" fmla="*/ 209210 h 419737"/>
                  <a:gd name="connsiteX940" fmla="*/ 408926 w 418564"/>
                  <a:gd name="connsiteY940" fmla="*/ 208244 h 419737"/>
                  <a:gd name="connsiteX941" fmla="*/ 409824 w 418564"/>
                  <a:gd name="connsiteY941" fmla="*/ 207277 h 419737"/>
                  <a:gd name="connsiteX942" fmla="*/ 409824 w 418564"/>
                  <a:gd name="connsiteY942" fmla="*/ 207277 h 419737"/>
                  <a:gd name="connsiteX943" fmla="*/ 409824 w 418564"/>
                  <a:gd name="connsiteY943" fmla="*/ 207277 h 419737"/>
                  <a:gd name="connsiteX944" fmla="*/ 410514 w 418564"/>
                  <a:gd name="connsiteY944" fmla="*/ 206518 h 419737"/>
                  <a:gd name="connsiteX945" fmla="*/ 410514 w 418564"/>
                  <a:gd name="connsiteY945" fmla="*/ 206518 h 419737"/>
                  <a:gd name="connsiteX946" fmla="*/ 410721 w 418564"/>
                  <a:gd name="connsiteY946" fmla="*/ 206311 h 419737"/>
                  <a:gd name="connsiteX947" fmla="*/ 410721 w 418564"/>
                  <a:gd name="connsiteY947" fmla="*/ 206311 h 419737"/>
                  <a:gd name="connsiteX948" fmla="*/ 411343 w 418564"/>
                  <a:gd name="connsiteY948" fmla="*/ 205620 h 419737"/>
                  <a:gd name="connsiteX949" fmla="*/ 411619 w 418564"/>
                  <a:gd name="connsiteY949" fmla="*/ 205344 h 419737"/>
                  <a:gd name="connsiteX950" fmla="*/ 411619 w 418564"/>
                  <a:gd name="connsiteY950" fmla="*/ 205344 h 419737"/>
                  <a:gd name="connsiteX951" fmla="*/ 411619 w 418564"/>
                  <a:gd name="connsiteY951" fmla="*/ 205344 h 419737"/>
                  <a:gd name="connsiteX952" fmla="*/ 412378 w 418564"/>
                  <a:gd name="connsiteY952" fmla="*/ 204516 h 419737"/>
                  <a:gd name="connsiteX953" fmla="*/ 412516 w 418564"/>
                  <a:gd name="connsiteY953" fmla="*/ 204378 h 419737"/>
                  <a:gd name="connsiteX954" fmla="*/ 413138 w 418564"/>
                  <a:gd name="connsiteY954" fmla="*/ 203618 h 419737"/>
                  <a:gd name="connsiteX955" fmla="*/ 413276 w 418564"/>
                  <a:gd name="connsiteY955" fmla="*/ 203411 h 419737"/>
                  <a:gd name="connsiteX956" fmla="*/ 413345 w 418564"/>
                  <a:gd name="connsiteY956" fmla="*/ 203342 h 419737"/>
                  <a:gd name="connsiteX957" fmla="*/ 413345 w 418564"/>
                  <a:gd name="connsiteY957" fmla="*/ 203342 h 419737"/>
                  <a:gd name="connsiteX958" fmla="*/ 414035 w 418564"/>
                  <a:gd name="connsiteY958" fmla="*/ 202445 h 419737"/>
                  <a:gd name="connsiteX959" fmla="*/ 414104 w 418564"/>
                  <a:gd name="connsiteY959" fmla="*/ 202306 h 419737"/>
                  <a:gd name="connsiteX960" fmla="*/ 414173 w 418564"/>
                  <a:gd name="connsiteY960" fmla="*/ 202237 h 419737"/>
                  <a:gd name="connsiteX961" fmla="*/ 414173 w 418564"/>
                  <a:gd name="connsiteY961" fmla="*/ 202168 h 419737"/>
                  <a:gd name="connsiteX962" fmla="*/ 414794 w 418564"/>
                  <a:gd name="connsiteY962" fmla="*/ 201409 h 419737"/>
                  <a:gd name="connsiteX963" fmla="*/ 414864 w 418564"/>
                  <a:gd name="connsiteY963" fmla="*/ 201340 h 419737"/>
                  <a:gd name="connsiteX964" fmla="*/ 414933 w 418564"/>
                  <a:gd name="connsiteY964" fmla="*/ 201202 h 419737"/>
                  <a:gd name="connsiteX965" fmla="*/ 415002 w 418564"/>
                  <a:gd name="connsiteY965" fmla="*/ 201133 h 419737"/>
                  <a:gd name="connsiteX966" fmla="*/ 415761 w 418564"/>
                  <a:gd name="connsiteY966" fmla="*/ 200166 h 419737"/>
                  <a:gd name="connsiteX967" fmla="*/ 415761 w 418564"/>
                  <a:gd name="connsiteY967" fmla="*/ 200166 h 419737"/>
                  <a:gd name="connsiteX968" fmla="*/ 415899 w 418564"/>
                  <a:gd name="connsiteY968" fmla="*/ 199959 h 419737"/>
                  <a:gd name="connsiteX969" fmla="*/ 416037 w 418564"/>
                  <a:gd name="connsiteY969" fmla="*/ 199821 h 419737"/>
                  <a:gd name="connsiteX970" fmla="*/ 416382 w 418564"/>
                  <a:gd name="connsiteY970" fmla="*/ 199407 h 419737"/>
                  <a:gd name="connsiteX971" fmla="*/ 416382 w 418564"/>
                  <a:gd name="connsiteY971" fmla="*/ 199407 h 419737"/>
                  <a:gd name="connsiteX972" fmla="*/ 416589 w 418564"/>
                  <a:gd name="connsiteY972" fmla="*/ 199200 h 419737"/>
                  <a:gd name="connsiteX973" fmla="*/ 416589 w 418564"/>
                  <a:gd name="connsiteY973" fmla="*/ 199200 h 419737"/>
                  <a:gd name="connsiteX974" fmla="*/ 417142 w 418564"/>
                  <a:gd name="connsiteY974" fmla="*/ 198440 h 419737"/>
                  <a:gd name="connsiteX975" fmla="*/ 417418 w 418564"/>
                  <a:gd name="connsiteY975" fmla="*/ 198095 h 419737"/>
                  <a:gd name="connsiteX976" fmla="*/ 417418 w 418564"/>
                  <a:gd name="connsiteY976" fmla="*/ 198026 h 419737"/>
                  <a:gd name="connsiteX977" fmla="*/ 418177 w 418564"/>
                  <a:gd name="connsiteY977" fmla="*/ 196922 h 419737"/>
                  <a:gd name="connsiteX978" fmla="*/ 418315 w 418564"/>
                  <a:gd name="connsiteY978" fmla="*/ 196715 h 419737"/>
                  <a:gd name="connsiteX979" fmla="*/ 418660 w 418564"/>
                  <a:gd name="connsiteY979" fmla="*/ 196231 h 419737"/>
                  <a:gd name="connsiteX980" fmla="*/ 394912 w 418564"/>
                  <a:gd name="connsiteY980" fmla="*/ 174623 h 419737"/>
                  <a:gd name="connsiteX981" fmla="*/ 394774 w 418564"/>
                  <a:gd name="connsiteY981" fmla="*/ 174761 h 419737"/>
                  <a:gd name="connsiteX982" fmla="*/ 394705 w 418564"/>
                  <a:gd name="connsiteY982" fmla="*/ 174899 h 419737"/>
                  <a:gd name="connsiteX983" fmla="*/ 394429 w 418564"/>
                  <a:gd name="connsiteY983" fmla="*/ 175383 h 419737"/>
                  <a:gd name="connsiteX984" fmla="*/ 394360 w 418564"/>
                  <a:gd name="connsiteY984" fmla="*/ 175452 h 419737"/>
                  <a:gd name="connsiteX985" fmla="*/ 394153 w 418564"/>
                  <a:gd name="connsiteY985" fmla="*/ 175728 h 419737"/>
                  <a:gd name="connsiteX986" fmla="*/ 392841 w 418564"/>
                  <a:gd name="connsiteY986" fmla="*/ 174968 h 419737"/>
                  <a:gd name="connsiteX987" fmla="*/ 350177 w 418564"/>
                  <a:gd name="connsiteY987" fmla="*/ 163025 h 419737"/>
                  <a:gd name="connsiteX988" fmla="*/ 350177 w 418564"/>
                  <a:gd name="connsiteY988" fmla="*/ 163025 h 419737"/>
                  <a:gd name="connsiteX989" fmla="*/ 395533 w 418564"/>
                  <a:gd name="connsiteY989" fmla="*/ 174209 h 419737"/>
                  <a:gd name="connsiteX990" fmla="*/ 395533 w 418564"/>
                  <a:gd name="connsiteY990" fmla="*/ 174209 h 419737"/>
                  <a:gd name="connsiteX991" fmla="*/ 395533 w 418564"/>
                  <a:gd name="connsiteY991" fmla="*/ 174209 h 419737"/>
                  <a:gd name="connsiteX992" fmla="*/ 395533 w 418564"/>
                  <a:gd name="connsiteY992" fmla="*/ 174209 h 419737"/>
                  <a:gd name="connsiteX993" fmla="*/ 395533 w 418564"/>
                  <a:gd name="connsiteY993" fmla="*/ 174209 h 419737"/>
                  <a:gd name="connsiteX994" fmla="*/ 377791 w 418564"/>
                  <a:gd name="connsiteY994" fmla="*/ 193470 h 419737"/>
                  <a:gd name="connsiteX995" fmla="*/ 377584 w 418564"/>
                  <a:gd name="connsiteY995" fmla="*/ 193608 h 419737"/>
                  <a:gd name="connsiteX996" fmla="*/ 377584 w 418564"/>
                  <a:gd name="connsiteY996" fmla="*/ 193608 h 419737"/>
                  <a:gd name="connsiteX997" fmla="*/ 377377 w 418564"/>
                  <a:gd name="connsiteY997" fmla="*/ 193746 h 419737"/>
                  <a:gd name="connsiteX998" fmla="*/ 376618 w 418564"/>
                  <a:gd name="connsiteY998" fmla="*/ 194298 h 419737"/>
                  <a:gd name="connsiteX999" fmla="*/ 376618 w 418564"/>
                  <a:gd name="connsiteY999" fmla="*/ 194298 h 419737"/>
                  <a:gd name="connsiteX1000" fmla="*/ 376618 w 418564"/>
                  <a:gd name="connsiteY1000" fmla="*/ 194298 h 419737"/>
                  <a:gd name="connsiteX1001" fmla="*/ 375927 w 418564"/>
                  <a:gd name="connsiteY1001" fmla="*/ 194782 h 419737"/>
                  <a:gd name="connsiteX1002" fmla="*/ 375858 w 418564"/>
                  <a:gd name="connsiteY1002" fmla="*/ 194782 h 419737"/>
                  <a:gd name="connsiteX1003" fmla="*/ 375237 w 418564"/>
                  <a:gd name="connsiteY1003" fmla="*/ 195196 h 419737"/>
                  <a:gd name="connsiteX1004" fmla="*/ 375168 w 418564"/>
                  <a:gd name="connsiteY1004" fmla="*/ 195265 h 419737"/>
                  <a:gd name="connsiteX1005" fmla="*/ 375030 w 418564"/>
                  <a:gd name="connsiteY1005" fmla="*/ 195334 h 419737"/>
                  <a:gd name="connsiteX1006" fmla="*/ 374892 w 418564"/>
                  <a:gd name="connsiteY1006" fmla="*/ 195403 h 419737"/>
                  <a:gd name="connsiteX1007" fmla="*/ 372337 w 418564"/>
                  <a:gd name="connsiteY1007" fmla="*/ 197060 h 419737"/>
                  <a:gd name="connsiteX1008" fmla="*/ 372268 w 418564"/>
                  <a:gd name="connsiteY1008" fmla="*/ 197129 h 419737"/>
                  <a:gd name="connsiteX1009" fmla="*/ 371992 w 418564"/>
                  <a:gd name="connsiteY1009" fmla="*/ 197267 h 419737"/>
                  <a:gd name="connsiteX1010" fmla="*/ 371923 w 418564"/>
                  <a:gd name="connsiteY1010" fmla="*/ 197336 h 419737"/>
                  <a:gd name="connsiteX1011" fmla="*/ 371923 w 418564"/>
                  <a:gd name="connsiteY1011" fmla="*/ 197336 h 419737"/>
                  <a:gd name="connsiteX1012" fmla="*/ 371233 w 418564"/>
                  <a:gd name="connsiteY1012" fmla="*/ 197750 h 419737"/>
                  <a:gd name="connsiteX1013" fmla="*/ 371233 w 418564"/>
                  <a:gd name="connsiteY1013" fmla="*/ 197750 h 419737"/>
                  <a:gd name="connsiteX1014" fmla="*/ 371233 w 418564"/>
                  <a:gd name="connsiteY1014" fmla="*/ 197750 h 419737"/>
                  <a:gd name="connsiteX1015" fmla="*/ 371026 w 418564"/>
                  <a:gd name="connsiteY1015" fmla="*/ 197888 h 419737"/>
                  <a:gd name="connsiteX1016" fmla="*/ 370957 w 418564"/>
                  <a:gd name="connsiteY1016" fmla="*/ 197888 h 419737"/>
                  <a:gd name="connsiteX1017" fmla="*/ 369576 w 418564"/>
                  <a:gd name="connsiteY1017" fmla="*/ 198717 h 419737"/>
                  <a:gd name="connsiteX1018" fmla="*/ 369507 w 418564"/>
                  <a:gd name="connsiteY1018" fmla="*/ 198717 h 419737"/>
                  <a:gd name="connsiteX1019" fmla="*/ 369300 w 418564"/>
                  <a:gd name="connsiteY1019" fmla="*/ 198855 h 419737"/>
                  <a:gd name="connsiteX1020" fmla="*/ 368748 w 418564"/>
                  <a:gd name="connsiteY1020" fmla="*/ 199131 h 419737"/>
                  <a:gd name="connsiteX1021" fmla="*/ 368540 w 418564"/>
                  <a:gd name="connsiteY1021" fmla="*/ 199269 h 419737"/>
                  <a:gd name="connsiteX1022" fmla="*/ 368540 w 418564"/>
                  <a:gd name="connsiteY1022" fmla="*/ 199269 h 419737"/>
                  <a:gd name="connsiteX1023" fmla="*/ 367919 w 418564"/>
                  <a:gd name="connsiteY1023" fmla="*/ 199614 h 419737"/>
                  <a:gd name="connsiteX1024" fmla="*/ 367919 w 418564"/>
                  <a:gd name="connsiteY1024" fmla="*/ 199614 h 419737"/>
                  <a:gd name="connsiteX1025" fmla="*/ 366884 w 418564"/>
                  <a:gd name="connsiteY1025" fmla="*/ 200166 h 419737"/>
                  <a:gd name="connsiteX1026" fmla="*/ 365434 w 418564"/>
                  <a:gd name="connsiteY1026" fmla="*/ 200857 h 419737"/>
                  <a:gd name="connsiteX1027" fmla="*/ 365365 w 418564"/>
                  <a:gd name="connsiteY1027" fmla="*/ 200926 h 419737"/>
                  <a:gd name="connsiteX1028" fmla="*/ 365158 w 418564"/>
                  <a:gd name="connsiteY1028" fmla="*/ 200995 h 419737"/>
                  <a:gd name="connsiteX1029" fmla="*/ 364605 w 418564"/>
                  <a:gd name="connsiteY1029" fmla="*/ 201271 h 419737"/>
                  <a:gd name="connsiteX1030" fmla="*/ 364536 w 418564"/>
                  <a:gd name="connsiteY1030" fmla="*/ 201340 h 419737"/>
                  <a:gd name="connsiteX1031" fmla="*/ 364329 w 418564"/>
                  <a:gd name="connsiteY1031" fmla="*/ 201409 h 419737"/>
                  <a:gd name="connsiteX1032" fmla="*/ 363777 w 418564"/>
                  <a:gd name="connsiteY1032" fmla="*/ 201685 h 419737"/>
                  <a:gd name="connsiteX1033" fmla="*/ 363570 w 418564"/>
                  <a:gd name="connsiteY1033" fmla="*/ 201754 h 419737"/>
                  <a:gd name="connsiteX1034" fmla="*/ 363570 w 418564"/>
                  <a:gd name="connsiteY1034" fmla="*/ 201754 h 419737"/>
                  <a:gd name="connsiteX1035" fmla="*/ 362051 w 418564"/>
                  <a:gd name="connsiteY1035" fmla="*/ 202375 h 419737"/>
                  <a:gd name="connsiteX1036" fmla="*/ 361913 w 418564"/>
                  <a:gd name="connsiteY1036" fmla="*/ 202445 h 419737"/>
                  <a:gd name="connsiteX1037" fmla="*/ 361844 w 418564"/>
                  <a:gd name="connsiteY1037" fmla="*/ 202445 h 419737"/>
                  <a:gd name="connsiteX1038" fmla="*/ 360325 w 418564"/>
                  <a:gd name="connsiteY1038" fmla="*/ 202997 h 419737"/>
                  <a:gd name="connsiteX1039" fmla="*/ 360256 w 418564"/>
                  <a:gd name="connsiteY1039" fmla="*/ 202997 h 419737"/>
                  <a:gd name="connsiteX1040" fmla="*/ 360118 w 418564"/>
                  <a:gd name="connsiteY1040" fmla="*/ 203066 h 419737"/>
                  <a:gd name="connsiteX1041" fmla="*/ 360049 w 418564"/>
                  <a:gd name="connsiteY1041" fmla="*/ 203066 h 419737"/>
                  <a:gd name="connsiteX1042" fmla="*/ 359980 w 418564"/>
                  <a:gd name="connsiteY1042" fmla="*/ 203066 h 419737"/>
                  <a:gd name="connsiteX1043" fmla="*/ 359428 w 418564"/>
                  <a:gd name="connsiteY1043" fmla="*/ 203273 h 419737"/>
                  <a:gd name="connsiteX1044" fmla="*/ 359359 w 418564"/>
                  <a:gd name="connsiteY1044" fmla="*/ 203273 h 419737"/>
                  <a:gd name="connsiteX1045" fmla="*/ 359152 w 418564"/>
                  <a:gd name="connsiteY1045" fmla="*/ 203342 h 419737"/>
                  <a:gd name="connsiteX1046" fmla="*/ 358530 w 418564"/>
                  <a:gd name="connsiteY1046" fmla="*/ 203549 h 419737"/>
                  <a:gd name="connsiteX1047" fmla="*/ 358323 w 418564"/>
                  <a:gd name="connsiteY1047" fmla="*/ 203618 h 419737"/>
                  <a:gd name="connsiteX1048" fmla="*/ 358323 w 418564"/>
                  <a:gd name="connsiteY1048" fmla="*/ 203618 h 419737"/>
                  <a:gd name="connsiteX1049" fmla="*/ 357633 w 418564"/>
                  <a:gd name="connsiteY1049" fmla="*/ 203825 h 419737"/>
                  <a:gd name="connsiteX1050" fmla="*/ 357426 w 418564"/>
                  <a:gd name="connsiteY1050" fmla="*/ 203894 h 419737"/>
                  <a:gd name="connsiteX1051" fmla="*/ 357357 w 418564"/>
                  <a:gd name="connsiteY1051" fmla="*/ 203894 h 419737"/>
                  <a:gd name="connsiteX1052" fmla="*/ 356666 w 418564"/>
                  <a:gd name="connsiteY1052" fmla="*/ 204101 h 419737"/>
                  <a:gd name="connsiteX1053" fmla="*/ 356528 w 418564"/>
                  <a:gd name="connsiteY1053" fmla="*/ 204170 h 419737"/>
                  <a:gd name="connsiteX1054" fmla="*/ 356459 w 418564"/>
                  <a:gd name="connsiteY1054" fmla="*/ 204170 h 419737"/>
                  <a:gd name="connsiteX1055" fmla="*/ 355769 w 418564"/>
                  <a:gd name="connsiteY1055" fmla="*/ 204378 h 419737"/>
                  <a:gd name="connsiteX1056" fmla="*/ 355631 w 418564"/>
                  <a:gd name="connsiteY1056" fmla="*/ 204447 h 419737"/>
                  <a:gd name="connsiteX1057" fmla="*/ 355562 w 418564"/>
                  <a:gd name="connsiteY1057" fmla="*/ 204447 h 419737"/>
                  <a:gd name="connsiteX1058" fmla="*/ 354664 w 418564"/>
                  <a:gd name="connsiteY1058" fmla="*/ 204723 h 419737"/>
                  <a:gd name="connsiteX1059" fmla="*/ 354457 w 418564"/>
                  <a:gd name="connsiteY1059" fmla="*/ 204792 h 419737"/>
                  <a:gd name="connsiteX1060" fmla="*/ 353974 w 418564"/>
                  <a:gd name="connsiteY1060" fmla="*/ 204930 h 419737"/>
                  <a:gd name="connsiteX1061" fmla="*/ 353767 w 418564"/>
                  <a:gd name="connsiteY1061" fmla="*/ 204999 h 419737"/>
                  <a:gd name="connsiteX1062" fmla="*/ 353076 w 418564"/>
                  <a:gd name="connsiteY1062" fmla="*/ 205206 h 419737"/>
                  <a:gd name="connsiteX1063" fmla="*/ 352869 w 418564"/>
                  <a:gd name="connsiteY1063" fmla="*/ 205275 h 419737"/>
                  <a:gd name="connsiteX1064" fmla="*/ 352248 w 418564"/>
                  <a:gd name="connsiteY1064" fmla="*/ 205413 h 419737"/>
                  <a:gd name="connsiteX1065" fmla="*/ 352248 w 418564"/>
                  <a:gd name="connsiteY1065" fmla="*/ 205413 h 419737"/>
                  <a:gd name="connsiteX1066" fmla="*/ 352041 w 418564"/>
                  <a:gd name="connsiteY1066" fmla="*/ 205482 h 419737"/>
                  <a:gd name="connsiteX1067" fmla="*/ 352041 w 418564"/>
                  <a:gd name="connsiteY1067" fmla="*/ 205482 h 419737"/>
                  <a:gd name="connsiteX1068" fmla="*/ 351351 w 418564"/>
                  <a:gd name="connsiteY1068" fmla="*/ 205620 h 419737"/>
                  <a:gd name="connsiteX1069" fmla="*/ 351351 w 418564"/>
                  <a:gd name="connsiteY1069" fmla="*/ 205620 h 419737"/>
                  <a:gd name="connsiteX1070" fmla="*/ 351143 w 418564"/>
                  <a:gd name="connsiteY1070" fmla="*/ 205689 h 419737"/>
                  <a:gd name="connsiteX1071" fmla="*/ 350522 w 418564"/>
                  <a:gd name="connsiteY1071" fmla="*/ 205827 h 419737"/>
                  <a:gd name="connsiteX1072" fmla="*/ 350315 w 418564"/>
                  <a:gd name="connsiteY1072" fmla="*/ 205896 h 419737"/>
                  <a:gd name="connsiteX1073" fmla="*/ 350246 w 418564"/>
                  <a:gd name="connsiteY1073" fmla="*/ 205896 h 419737"/>
                  <a:gd name="connsiteX1074" fmla="*/ 349970 w 418564"/>
                  <a:gd name="connsiteY1074" fmla="*/ 205965 h 419737"/>
                  <a:gd name="connsiteX1075" fmla="*/ 377791 w 418564"/>
                  <a:gd name="connsiteY1075" fmla="*/ 193470 h 419737"/>
                  <a:gd name="connsiteX1076" fmla="*/ 377791 w 418564"/>
                  <a:gd name="connsiteY1076" fmla="*/ 193470 h 419737"/>
                  <a:gd name="connsiteX1077" fmla="*/ 81351 w 418564"/>
                  <a:gd name="connsiteY1077" fmla="*/ 212524 h 419737"/>
                  <a:gd name="connsiteX1078" fmla="*/ 24880 w 418564"/>
                  <a:gd name="connsiteY1078" fmla="*/ 243452 h 419737"/>
                  <a:gd name="connsiteX1079" fmla="*/ 47938 w 418564"/>
                  <a:gd name="connsiteY1079" fmla="*/ 221982 h 419737"/>
                  <a:gd name="connsiteX1080" fmla="*/ 47938 w 418564"/>
                  <a:gd name="connsiteY1080" fmla="*/ 221982 h 419737"/>
                  <a:gd name="connsiteX1081" fmla="*/ 81351 w 418564"/>
                  <a:gd name="connsiteY1081" fmla="*/ 212524 h 419737"/>
                  <a:gd name="connsiteX1082" fmla="*/ 81351 w 418564"/>
                  <a:gd name="connsiteY1082" fmla="*/ 212524 h 419737"/>
                  <a:gd name="connsiteX1083" fmla="*/ 172133 w 418564"/>
                  <a:gd name="connsiteY1083" fmla="*/ 264577 h 419737"/>
                  <a:gd name="connsiteX1084" fmla="*/ 88324 w 418564"/>
                  <a:gd name="connsiteY1084" fmla="*/ 328504 h 419737"/>
                  <a:gd name="connsiteX1085" fmla="*/ 85424 w 418564"/>
                  <a:gd name="connsiteY1085" fmla="*/ 353219 h 419737"/>
                  <a:gd name="connsiteX1086" fmla="*/ 85424 w 418564"/>
                  <a:gd name="connsiteY1086" fmla="*/ 353219 h 419737"/>
                  <a:gd name="connsiteX1087" fmla="*/ 92259 w 418564"/>
                  <a:gd name="connsiteY1087" fmla="*/ 384630 h 419737"/>
                  <a:gd name="connsiteX1088" fmla="*/ 92466 w 418564"/>
                  <a:gd name="connsiteY1088" fmla="*/ 384630 h 419737"/>
                  <a:gd name="connsiteX1089" fmla="*/ 92466 w 418564"/>
                  <a:gd name="connsiteY1089" fmla="*/ 384630 h 419737"/>
                  <a:gd name="connsiteX1090" fmla="*/ 93433 w 418564"/>
                  <a:gd name="connsiteY1090" fmla="*/ 384561 h 419737"/>
                  <a:gd name="connsiteX1091" fmla="*/ 93778 w 418564"/>
                  <a:gd name="connsiteY1091" fmla="*/ 384561 h 419737"/>
                  <a:gd name="connsiteX1092" fmla="*/ 93847 w 418564"/>
                  <a:gd name="connsiteY1092" fmla="*/ 384561 h 419737"/>
                  <a:gd name="connsiteX1093" fmla="*/ 94813 w 418564"/>
                  <a:gd name="connsiteY1093" fmla="*/ 384423 h 419737"/>
                  <a:gd name="connsiteX1094" fmla="*/ 95159 w 418564"/>
                  <a:gd name="connsiteY1094" fmla="*/ 384354 h 419737"/>
                  <a:gd name="connsiteX1095" fmla="*/ 98817 w 418564"/>
                  <a:gd name="connsiteY1095" fmla="*/ 383871 h 419737"/>
                  <a:gd name="connsiteX1096" fmla="*/ 98886 w 418564"/>
                  <a:gd name="connsiteY1096" fmla="*/ 383871 h 419737"/>
                  <a:gd name="connsiteX1097" fmla="*/ 99232 w 418564"/>
                  <a:gd name="connsiteY1097" fmla="*/ 383802 h 419737"/>
                  <a:gd name="connsiteX1098" fmla="*/ 99508 w 418564"/>
                  <a:gd name="connsiteY1098" fmla="*/ 383733 h 419737"/>
                  <a:gd name="connsiteX1099" fmla="*/ 99508 w 418564"/>
                  <a:gd name="connsiteY1099" fmla="*/ 383733 h 419737"/>
                  <a:gd name="connsiteX1100" fmla="*/ 99577 w 418564"/>
                  <a:gd name="connsiteY1100" fmla="*/ 383733 h 419737"/>
                  <a:gd name="connsiteX1101" fmla="*/ 100474 w 418564"/>
                  <a:gd name="connsiteY1101" fmla="*/ 383594 h 419737"/>
                  <a:gd name="connsiteX1102" fmla="*/ 100474 w 418564"/>
                  <a:gd name="connsiteY1102" fmla="*/ 383594 h 419737"/>
                  <a:gd name="connsiteX1103" fmla="*/ 101441 w 418564"/>
                  <a:gd name="connsiteY1103" fmla="*/ 383387 h 419737"/>
                  <a:gd name="connsiteX1104" fmla="*/ 101786 w 418564"/>
                  <a:gd name="connsiteY1104" fmla="*/ 383318 h 419737"/>
                  <a:gd name="connsiteX1105" fmla="*/ 101924 w 418564"/>
                  <a:gd name="connsiteY1105" fmla="*/ 383318 h 419737"/>
                  <a:gd name="connsiteX1106" fmla="*/ 102131 w 418564"/>
                  <a:gd name="connsiteY1106" fmla="*/ 383249 h 419737"/>
                  <a:gd name="connsiteX1107" fmla="*/ 102200 w 418564"/>
                  <a:gd name="connsiteY1107" fmla="*/ 383249 h 419737"/>
                  <a:gd name="connsiteX1108" fmla="*/ 103029 w 418564"/>
                  <a:gd name="connsiteY1108" fmla="*/ 383111 h 419737"/>
                  <a:gd name="connsiteX1109" fmla="*/ 103098 w 418564"/>
                  <a:gd name="connsiteY1109" fmla="*/ 383111 h 419737"/>
                  <a:gd name="connsiteX1110" fmla="*/ 103926 w 418564"/>
                  <a:gd name="connsiteY1110" fmla="*/ 382973 h 419737"/>
                  <a:gd name="connsiteX1111" fmla="*/ 103995 w 418564"/>
                  <a:gd name="connsiteY1111" fmla="*/ 382973 h 419737"/>
                  <a:gd name="connsiteX1112" fmla="*/ 104202 w 418564"/>
                  <a:gd name="connsiteY1112" fmla="*/ 382904 h 419737"/>
                  <a:gd name="connsiteX1113" fmla="*/ 105445 w 418564"/>
                  <a:gd name="connsiteY1113" fmla="*/ 382628 h 419737"/>
                  <a:gd name="connsiteX1114" fmla="*/ 105376 w 418564"/>
                  <a:gd name="connsiteY1114" fmla="*/ 382628 h 419737"/>
                  <a:gd name="connsiteX1115" fmla="*/ 105721 w 418564"/>
                  <a:gd name="connsiteY1115" fmla="*/ 382559 h 419737"/>
                  <a:gd name="connsiteX1116" fmla="*/ 105721 w 418564"/>
                  <a:gd name="connsiteY1116" fmla="*/ 382559 h 419737"/>
                  <a:gd name="connsiteX1117" fmla="*/ 107999 w 418564"/>
                  <a:gd name="connsiteY1117" fmla="*/ 382007 h 419737"/>
                  <a:gd name="connsiteX1118" fmla="*/ 108068 w 418564"/>
                  <a:gd name="connsiteY1118" fmla="*/ 382007 h 419737"/>
                  <a:gd name="connsiteX1119" fmla="*/ 108344 w 418564"/>
                  <a:gd name="connsiteY1119" fmla="*/ 381938 h 419737"/>
                  <a:gd name="connsiteX1120" fmla="*/ 108413 w 418564"/>
                  <a:gd name="connsiteY1120" fmla="*/ 381938 h 419737"/>
                  <a:gd name="connsiteX1121" fmla="*/ 109311 w 418564"/>
                  <a:gd name="connsiteY1121" fmla="*/ 381731 h 419737"/>
                  <a:gd name="connsiteX1122" fmla="*/ 109311 w 418564"/>
                  <a:gd name="connsiteY1122" fmla="*/ 381731 h 419737"/>
                  <a:gd name="connsiteX1123" fmla="*/ 112210 w 418564"/>
                  <a:gd name="connsiteY1123" fmla="*/ 380902 h 419737"/>
                  <a:gd name="connsiteX1124" fmla="*/ 112210 w 418564"/>
                  <a:gd name="connsiteY1124" fmla="*/ 380902 h 419737"/>
                  <a:gd name="connsiteX1125" fmla="*/ 114420 w 418564"/>
                  <a:gd name="connsiteY1125" fmla="*/ 380212 h 419737"/>
                  <a:gd name="connsiteX1126" fmla="*/ 114489 w 418564"/>
                  <a:gd name="connsiteY1126" fmla="*/ 380212 h 419737"/>
                  <a:gd name="connsiteX1127" fmla="*/ 114765 w 418564"/>
                  <a:gd name="connsiteY1127" fmla="*/ 380143 h 419737"/>
                  <a:gd name="connsiteX1128" fmla="*/ 114765 w 418564"/>
                  <a:gd name="connsiteY1128" fmla="*/ 380143 h 419737"/>
                  <a:gd name="connsiteX1129" fmla="*/ 115731 w 418564"/>
                  <a:gd name="connsiteY1129" fmla="*/ 379798 h 419737"/>
                  <a:gd name="connsiteX1130" fmla="*/ 116076 w 418564"/>
                  <a:gd name="connsiteY1130" fmla="*/ 379659 h 419737"/>
                  <a:gd name="connsiteX1131" fmla="*/ 116076 w 418564"/>
                  <a:gd name="connsiteY1131" fmla="*/ 379659 h 419737"/>
                  <a:gd name="connsiteX1132" fmla="*/ 119528 w 418564"/>
                  <a:gd name="connsiteY1132" fmla="*/ 378417 h 419737"/>
                  <a:gd name="connsiteX1133" fmla="*/ 119528 w 418564"/>
                  <a:gd name="connsiteY1133" fmla="*/ 378417 h 419737"/>
                  <a:gd name="connsiteX1134" fmla="*/ 121116 w 418564"/>
                  <a:gd name="connsiteY1134" fmla="*/ 377796 h 419737"/>
                  <a:gd name="connsiteX1135" fmla="*/ 121116 w 418564"/>
                  <a:gd name="connsiteY1135" fmla="*/ 377796 h 419737"/>
                  <a:gd name="connsiteX1136" fmla="*/ 122014 w 418564"/>
                  <a:gd name="connsiteY1136" fmla="*/ 377450 h 419737"/>
                  <a:gd name="connsiteX1137" fmla="*/ 122083 w 418564"/>
                  <a:gd name="connsiteY1137" fmla="*/ 377450 h 419737"/>
                  <a:gd name="connsiteX1138" fmla="*/ 122359 w 418564"/>
                  <a:gd name="connsiteY1138" fmla="*/ 377312 h 419737"/>
                  <a:gd name="connsiteX1139" fmla="*/ 122359 w 418564"/>
                  <a:gd name="connsiteY1139" fmla="*/ 377312 h 419737"/>
                  <a:gd name="connsiteX1140" fmla="*/ 123256 w 418564"/>
                  <a:gd name="connsiteY1140" fmla="*/ 376898 h 419737"/>
                  <a:gd name="connsiteX1141" fmla="*/ 123532 w 418564"/>
                  <a:gd name="connsiteY1141" fmla="*/ 376760 h 419737"/>
                  <a:gd name="connsiteX1142" fmla="*/ 123601 w 418564"/>
                  <a:gd name="connsiteY1142" fmla="*/ 376760 h 419737"/>
                  <a:gd name="connsiteX1143" fmla="*/ 124499 w 418564"/>
                  <a:gd name="connsiteY1143" fmla="*/ 376346 h 419737"/>
                  <a:gd name="connsiteX1144" fmla="*/ 124568 w 418564"/>
                  <a:gd name="connsiteY1144" fmla="*/ 376346 h 419737"/>
                  <a:gd name="connsiteX1145" fmla="*/ 124775 w 418564"/>
                  <a:gd name="connsiteY1145" fmla="*/ 376277 h 419737"/>
                  <a:gd name="connsiteX1146" fmla="*/ 124844 w 418564"/>
                  <a:gd name="connsiteY1146" fmla="*/ 376208 h 419737"/>
                  <a:gd name="connsiteX1147" fmla="*/ 125672 w 418564"/>
                  <a:gd name="connsiteY1147" fmla="*/ 375863 h 419737"/>
                  <a:gd name="connsiteX1148" fmla="*/ 125672 w 418564"/>
                  <a:gd name="connsiteY1148" fmla="*/ 375863 h 419737"/>
                  <a:gd name="connsiteX1149" fmla="*/ 125949 w 418564"/>
                  <a:gd name="connsiteY1149" fmla="*/ 375724 h 419737"/>
                  <a:gd name="connsiteX1150" fmla="*/ 126018 w 418564"/>
                  <a:gd name="connsiteY1150" fmla="*/ 375724 h 419737"/>
                  <a:gd name="connsiteX1151" fmla="*/ 128089 w 418564"/>
                  <a:gd name="connsiteY1151" fmla="*/ 374758 h 419737"/>
                  <a:gd name="connsiteX1152" fmla="*/ 128158 w 418564"/>
                  <a:gd name="connsiteY1152" fmla="*/ 374758 h 419737"/>
                  <a:gd name="connsiteX1153" fmla="*/ 128434 w 418564"/>
                  <a:gd name="connsiteY1153" fmla="*/ 374620 h 419737"/>
                  <a:gd name="connsiteX1154" fmla="*/ 128503 w 418564"/>
                  <a:gd name="connsiteY1154" fmla="*/ 374620 h 419737"/>
                  <a:gd name="connsiteX1155" fmla="*/ 129331 w 418564"/>
                  <a:gd name="connsiteY1155" fmla="*/ 374206 h 419737"/>
                  <a:gd name="connsiteX1156" fmla="*/ 129400 w 418564"/>
                  <a:gd name="connsiteY1156" fmla="*/ 374206 h 419737"/>
                  <a:gd name="connsiteX1157" fmla="*/ 129607 w 418564"/>
                  <a:gd name="connsiteY1157" fmla="*/ 374068 h 419737"/>
                  <a:gd name="connsiteX1158" fmla="*/ 129676 w 418564"/>
                  <a:gd name="connsiteY1158" fmla="*/ 374068 h 419737"/>
                  <a:gd name="connsiteX1159" fmla="*/ 129953 w 418564"/>
                  <a:gd name="connsiteY1159" fmla="*/ 373929 h 419737"/>
                  <a:gd name="connsiteX1160" fmla="*/ 130022 w 418564"/>
                  <a:gd name="connsiteY1160" fmla="*/ 373929 h 419737"/>
                  <a:gd name="connsiteX1161" fmla="*/ 130919 w 418564"/>
                  <a:gd name="connsiteY1161" fmla="*/ 373515 h 419737"/>
                  <a:gd name="connsiteX1162" fmla="*/ 130919 w 418564"/>
                  <a:gd name="connsiteY1162" fmla="*/ 373515 h 419737"/>
                  <a:gd name="connsiteX1163" fmla="*/ 132507 w 418564"/>
                  <a:gd name="connsiteY1163" fmla="*/ 372687 h 419737"/>
                  <a:gd name="connsiteX1164" fmla="*/ 132507 w 418564"/>
                  <a:gd name="connsiteY1164" fmla="*/ 372687 h 419737"/>
                  <a:gd name="connsiteX1165" fmla="*/ 134164 w 418564"/>
                  <a:gd name="connsiteY1165" fmla="*/ 371789 h 419737"/>
                  <a:gd name="connsiteX1166" fmla="*/ 134302 w 418564"/>
                  <a:gd name="connsiteY1166" fmla="*/ 371720 h 419737"/>
                  <a:gd name="connsiteX1167" fmla="*/ 134440 w 418564"/>
                  <a:gd name="connsiteY1167" fmla="*/ 371651 h 419737"/>
                  <a:gd name="connsiteX1168" fmla="*/ 134509 w 418564"/>
                  <a:gd name="connsiteY1168" fmla="*/ 371651 h 419737"/>
                  <a:gd name="connsiteX1169" fmla="*/ 134578 w 418564"/>
                  <a:gd name="connsiteY1169" fmla="*/ 371582 h 419737"/>
                  <a:gd name="connsiteX1170" fmla="*/ 135130 w 418564"/>
                  <a:gd name="connsiteY1170" fmla="*/ 371306 h 419737"/>
                  <a:gd name="connsiteX1171" fmla="*/ 135130 w 418564"/>
                  <a:gd name="connsiteY1171" fmla="*/ 371306 h 419737"/>
                  <a:gd name="connsiteX1172" fmla="*/ 135614 w 418564"/>
                  <a:gd name="connsiteY1172" fmla="*/ 371030 h 419737"/>
                  <a:gd name="connsiteX1173" fmla="*/ 135614 w 418564"/>
                  <a:gd name="connsiteY1173" fmla="*/ 371030 h 419737"/>
                  <a:gd name="connsiteX1174" fmla="*/ 135683 w 418564"/>
                  <a:gd name="connsiteY1174" fmla="*/ 371030 h 419737"/>
                  <a:gd name="connsiteX1175" fmla="*/ 136787 w 418564"/>
                  <a:gd name="connsiteY1175" fmla="*/ 370340 h 419737"/>
                  <a:gd name="connsiteX1176" fmla="*/ 136787 w 418564"/>
                  <a:gd name="connsiteY1176" fmla="*/ 370340 h 419737"/>
                  <a:gd name="connsiteX1177" fmla="*/ 136856 w 418564"/>
                  <a:gd name="connsiteY1177" fmla="*/ 370271 h 419737"/>
                  <a:gd name="connsiteX1178" fmla="*/ 137892 w 418564"/>
                  <a:gd name="connsiteY1178" fmla="*/ 369580 h 419737"/>
                  <a:gd name="connsiteX1179" fmla="*/ 137892 w 418564"/>
                  <a:gd name="connsiteY1179" fmla="*/ 369580 h 419737"/>
                  <a:gd name="connsiteX1180" fmla="*/ 137961 w 418564"/>
                  <a:gd name="connsiteY1180" fmla="*/ 369511 h 419737"/>
                  <a:gd name="connsiteX1181" fmla="*/ 138996 w 418564"/>
                  <a:gd name="connsiteY1181" fmla="*/ 368821 h 419737"/>
                  <a:gd name="connsiteX1182" fmla="*/ 139411 w 418564"/>
                  <a:gd name="connsiteY1182" fmla="*/ 368545 h 419737"/>
                  <a:gd name="connsiteX1183" fmla="*/ 139411 w 418564"/>
                  <a:gd name="connsiteY1183" fmla="*/ 368545 h 419737"/>
                  <a:gd name="connsiteX1184" fmla="*/ 140101 w 418564"/>
                  <a:gd name="connsiteY1184" fmla="*/ 368061 h 419737"/>
                  <a:gd name="connsiteX1185" fmla="*/ 140377 w 418564"/>
                  <a:gd name="connsiteY1185" fmla="*/ 367854 h 419737"/>
                  <a:gd name="connsiteX1186" fmla="*/ 140515 w 418564"/>
                  <a:gd name="connsiteY1186" fmla="*/ 367716 h 419737"/>
                  <a:gd name="connsiteX1187" fmla="*/ 141205 w 418564"/>
                  <a:gd name="connsiteY1187" fmla="*/ 367233 h 419737"/>
                  <a:gd name="connsiteX1188" fmla="*/ 141205 w 418564"/>
                  <a:gd name="connsiteY1188" fmla="*/ 367233 h 419737"/>
                  <a:gd name="connsiteX1189" fmla="*/ 141344 w 418564"/>
                  <a:gd name="connsiteY1189" fmla="*/ 367164 h 419737"/>
                  <a:gd name="connsiteX1190" fmla="*/ 141620 w 418564"/>
                  <a:gd name="connsiteY1190" fmla="*/ 366957 h 419737"/>
                  <a:gd name="connsiteX1191" fmla="*/ 142310 w 418564"/>
                  <a:gd name="connsiteY1191" fmla="*/ 366474 h 419737"/>
                  <a:gd name="connsiteX1192" fmla="*/ 142310 w 418564"/>
                  <a:gd name="connsiteY1192" fmla="*/ 366474 h 419737"/>
                  <a:gd name="connsiteX1193" fmla="*/ 142379 w 418564"/>
                  <a:gd name="connsiteY1193" fmla="*/ 366405 h 419737"/>
                  <a:gd name="connsiteX1194" fmla="*/ 143415 w 418564"/>
                  <a:gd name="connsiteY1194" fmla="*/ 365645 h 419737"/>
                  <a:gd name="connsiteX1195" fmla="*/ 143415 w 418564"/>
                  <a:gd name="connsiteY1195" fmla="*/ 365645 h 419737"/>
                  <a:gd name="connsiteX1196" fmla="*/ 144450 w 418564"/>
                  <a:gd name="connsiteY1196" fmla="*/ 364886 h 419737"/>
                  <a:gd name="connsiteX1197" fmla="*/ 144450 w 418564"/>
                  <a:gd name="connsiteY1197" fmla="*/ 364886 h 419737"/>
                  <a:gd name="connsiteX1198" fmla="*/ 144864 w 418564"/>
                  <a:gd name="connsiteY1198" fmla="*/ 364610 h 419737"/>
                  <a:gd name="connsiteX1199" fmla="*/ 145555 w 418564"/>
                  <a:gd name="connsiteY1199" fmla="*/ 364126 h 419737"/>
                  <a:gd name="connsiteX1200" fmla="*/ 145624 w 418564"/>
                  <a:gd name="connsiteY1200" fmla="*/ 364057 h 419737"/>
                  <a:gd name="connsiteX1201" fmla="*/ 145693 w 418564"/>
                  <a:gd name="connsiteY1201" fmla="*/ 363988 h 419737"/>
                  <a:gd name="connsiteX1202" fmla="*/ 145831 w 418564"/>
                  <a:gd name="connsiteY1202" fmla="*/ 363919 h 419737"/>
                  <a:gd name="connsiteX1203" fmla="*/ 145900 w 418564"/>
                  <a:gd name="connsiteY1203" fmla="*/ 363850 h 419737"/>
                  <a:gd name="connsiteX1204" fmla="*/ 145969 w 418564"/>
                  <a:gd name="connsiteY1204" fmla="*/ 363781 h 419737"/>
                  <a:gd name="connsiteX1205" fmla="*/ 147419 w 418564"/>
                  <a:gd name="connsiteY1205" fmla="*/ 362608 h 419737"/>
                  <a:gd name="connsiteX1206" fmla="*/ 147488 w 418564"/>
                  <a:gd name="connsiteY1206" fmla="*/ 362539 h 419737"/>
                  <a:gd name="connsiteX1207" fmla="*/ 147626 w 418564"/>
                  <a:gd name="connsiteY1207" fmla="*/ 362470 h 419737"/>
                  <a:gd name="connsiteX1208" fmla="*/ 147764 w 418564"/>
                  <a:gd name="connsiteY1208" fmla="*/ 362331 h 419737"/>
                  <a:gd name="connsiteX1209" fmla="*/ 147695 w 418564"/>
                  <a:gd name="connsiteY1209" fmla="*/ 362401 h 419737"/>
                  <a:gd name="connsiteX1210" fmla="*/ 148730 w 418564"/>
                  <a:gd name="connsiteY1210" fmla="*/ 361572 h 419737"/>
                  <a:gd name="connsiteX1211" fmla="*/ 148730 w 418564"/>
                  <a:gd name="connsiteY1211" fmla="*/ 361572 h 419737"/>
                  <a:gd name="connsiteX1212" fmla="*/ 148799 w 418564"/>
                  <a:gd name="connsiteY1212" fmla="*/ 361503 h 419737"/>
                  <a:gd name="connsiteX1213" fmla="*/ 149076 w 418564"/>
                  <a:gd name="connsiteY1213" fmla="*/ 361227 h 419737"/>
                  <a:gd name="connsiteX1214" fmla="*/ 149766 w 418564"/>
                  <a:gd name="connsiteY1214" fmla="*/ 360675 h 419737"/>
                  <a:gd name="connsiteX1215" fmla="*/ 149766 w 418564"/>
                  <a:gd name="connsiteY1215" fmla="*/ 360675 h 419737"/>
                  <a:gd name="connsiteX1216" fmla="*/ 149766 w 418564"/>
                  <a:gd name="connsiteY1216" fmla="*/ 360675 h 419737"/>
                  <a:gd name="connsiteX1217" fmla="*/ 150732 w 418564"/>
                  <a:gd name="connsiteY1217" fmla="*/ 359846 h 419737"/>
                  <a:gd name="connsiteX1218" fmla="*/ 150870 w 418564"/>
                  <a:gd name="connsiteY1218" fmla="*/ 359708 h 419737"/>
                  <a:gd name="connsiteX1219" fmla="*/ 151699 w 418564"/>
                  <a:gd name="connsiteY1219" fmla="*/ 358949 h 419737"/>
                  <a:gd name="connsiteX1220" fmla="*/ 151906 w 418564"/>
                  <a:gd name="connsiteY1220" fmla="*/ 358742 h 419737"/>
                  <a:gd name="connsiteX1221" fmla="*/ 152044 w 418564"/>
                  <a:gd name="connsiteY1221" fmla="*/ 358604 h 419737"/>
                  <a:gd name="connsiteX1222" fmla="*/ 152665 w 418564"/>
                  <a:gd name="connsiteY1222" fmla="*/ 358051 h 419737"/>
                  <a:gd name="connsiteX1223" fmla="*/ 152665 w 418564"/>
                  <a:gd name="connsiteY1223" fmla="*/ 358051 h 419737"/>
                  <a:gd name="connsiteX1224" fmla="*/ 153632 w 418564"/>
                  <a:gd name="connsiteY1224" fmla="*/ 357154 h 419737"/>
                  <a:gd name="connsiteX1225" fmla="*/ 153632 w 418564"/>
                  <a:gd name="connsiteY1225" fmla="*/ 357154 h 419737"/>
                  <a:gd name="connsiteX1226" fmla="*/ 154598 w 418564"/>
                  <a:gd name="connsiteY1226" fmla="*/ 356256 h 419737"/>
                  <a:gd name="connsiteX1227" fmla="*/ 154598 w 418564"/>
                  <a:gd name="connsiteY1227" fmla="*/ 356256 h 419737"/>
                  <a:gd name="connsiteX1228" fmla="*/ 154667 w 418564"/>
                  <a:gd name="connsiteY1228" fmla="*/ 356187 h 419737"/>
                  <a:gd name="connsiteX1229" fmla="*/ 154667 w 418564"/>
                  <a:gd name="connsiteY1229" fmla="*/ 356187 h 419737"/>
                  <a:gd name="connsiteX1230" fmla="*/ 154667 w 418564"/>
                  <a:gd name="connsiteY1230" fmla="*/ 356187 h 419737"/>
                  <a:gd name="connsiteX1231" fmla="*/ 155496 w 418564"/>
                  <a:gd name="connsiteY1231" fmla="*/ 355359 h 419737"/>
                  <a:gd name="connsiteX1232" fmla="*/ 155841 w 418564"/>
                  <a:gd name="connsiteY1232" fmla="*/ 355014 h 419737"/>
                  <a:gd name="connsiteX1233" fmla="*/ 155841 w 418564"/>
                  <a:gd name="connsiteY1233" fmla="*/ 355014 h 419737"/>
                  <a:gd name="connsiteX1234" fmla="*/ 156186 w 418564"/>
                  <a:gd name="connsiteY1234" fmla="*/ 354599 h 419737"/>
                  <a:gd name="connsiteX1235" fmla="*/ 156186 w 418564"/>
                  <a:gd name="connsiteY1235" fmla="*/ 354599 h 419737"/>
                  <a:gd name="connsiteX1236" fmla="*/ 156393 w 418564"/>
                  <a:gd name="connsiteY1236" fmla="*/ 354392 h 419737"/>
                  <a:gd name="connsiteX1237" fmla="*/ 157291 w 418564"/>
                  <a:gd name="connsiteY1237" fmla="*/ 353426 h 419737"/>
                  <a:gd name="connsiteX1238" fmla="*/ 158050 w 418564"/>
                  <a:gd name="connsiteY1238" fmla="*/ 352597 h 419737"/>
                  <a:gd name="connsiteX1239" fmla="*/ 158188 w 418564"/>
                  <a:gd name="connsiteY1239" fmla="*/ 352459 h 419737"/>
                  <a:gd name="connsiteX1240" fmla="*/ 158810 w 418564"/>
                  <a:gd name="connsiteY1240" fmla="*/ 351769 h 419737"/>
                  <a:gd name="connsiteX1241" fmla="*/ 159086 w 418564"/>
                  <a:gd name="connsiteY1241" fmla="*/ 351424 h 419737"/>
                  <a:gd name="connsiteX1242" fmla="*/ 159845 w 418564"/>
                  <a:gd name="connsiteY1242" fmla="*/ 350526 h 419737"/>
                  <a:gd name="connsiteX1243" fmla="*/ 159914 w 418564"/>
                  <a:gd name="connsiteY1243" fmla="*/ 350457 h 419737"/>
                  <a:gd name="connsiteX1244" fmla="*/ 159983 w 418564"/>
                  <a:gd name="connsiteY1244" fmla="*/ 350388 h 419737"/>
                  <a:gd name="connsiteX1245" fmla="*/ 159983 w 418564"/>
                  <a:gd name="connsiteY1245" fmla="*/ 350388 h 419737"/>
                  <a:gd name="connsiteX1246" fmla="*/ 160881 w 418564"/>
                  <a:gd name="connsiteY1246" fmla="*/ 349353 h 419737"/>
                  <a:gd name="connsiteX1247" fmla="*/ 161088 w 418564"/>
                  <a:gd name="connsiteY1247" fmla="*/ 349146 h 419737"/>
                  <a:gd name="connsiteX1248" fmla="*/ 161226 w 418564"/>
                  <a:gd name="connsiteY1248" fmla="*/ 349008 h 419737"/>
                  <a:gd name="connsiteX1249" fmla="*/ 161778 w 418564"/>
                  <a:gd name="connsiteY1249" fmla="*/ 348386 h 419737"/>
                  <a:gd name="connsiteX1250" fmla="*/ 161778 w 418564"/>
                  <a:gd name="connsiteY1250" fmla="*/ 348386 h 419737"/>
                  <a:gd name="connsiteX1251" fmla="*/ 161985 w 418564"/>
                  <a:gd name="connsiteY1251" fmla="*/ 348110 h 419737"/>
                  <a:gd name="connsiteX1252" fmla="*/ 162054 w 418564"/>
                  <a:gd name="connsiteY1252" fmla="*/ 347972 h 419737"/>
                  <a:gd name="connsiteX1253" fmla="*/ 162607 w 418564"/>
                  <a:gd name="connsiteY1253" fmla="*/ 347282 h 419737"/>
                  <a:gd name="connsiteX1254" fmla="*/ 162607 w 418564"/>
                  <a:gd name="connsiteY1254" fmla="*/ 347282 h 419737"/>
                  <a:gd name="connsiteX1255" fmla="*/ 163228 w 418564"/>
                  <a:gd name="connsiteY1255" fmla="*/ 346453 h 419737"/>
                  <a:gd name="connsiteX1256" fmla="*/ 163228 w 418564"/>
                  <a:gd name="connsiteY1256" fmla="*/ 346453 h 419737"/>
                  <a:gd name="connsiteX1257" fmla="*/ 163435 w 418564"/>
                  <a:gd name="connsiteY1257" fmla="*/ 346246 h 419737"/>
                  <a:gd name="connsiteX1258" fmla="*/ 163435 w 418564"/>
                  <a:gd name="connsiteY1258" fmla="*/ 346246 h 419737"/>
                  <a:gd name="connsiteX1259" fmla="*/ 164263 w 418564"/>
                  <a:gd name="connsiteY1259" fmla="*/ 345211 h 419737"/>
                  <a:gd name="connsiteX1260" fmla="*/ 164263 w 418564"/>
                  <a:gd name="connsiteY1260" fmla="*/ 345211 h 419737"/>
                  <a:gd name="connsiteX1261" fmla="*/ 164816 w 418564"/>
                  <a:gd name="connsiteY1261" fmla="*/ 344520 h 419737"/>
                  <a:gd name="connsiteX1262" fmla="*/ 164816 w 418564"/>
                  <a:gd name="connsiteY1262" fmla="*/ 344520 h 419737"/>
                  <a:gd name="connsiteX1263" fmla="*/ 164885 w 418564"/>
                  <a:gd name="connsiteY1263" fmla="*/ 344451 h 419737"/>
                  <a:gd name="connsiteX1264" fmla="*/ 165023 w 418564"/>
                  <a:gd name="connsiteY1264" fmla="*/ 344244 h 419737"/>
                  <a:gd name="connsiteX1265" fmla="*/ 165092 w 418564"/>
                  <a:gd name="connsiteY1265" fmla="*/ 344175 h 419737"/>
                  <a:gd name="connsiteX1266" fmla="*/ 165713 w 418564"/>
                  <a:gd name="connsiteY1266" fmla="*/ 343347 h 419737"/>
                  <a:gd name="connsiteX1267" fmla="*/ 165920 w 418564"/>
                  <a:gd name="connsiteY1267" fmla="*/ 343071 h 419737"/>
                  <a:gd name="connsiteX1268" fmla="*/ 165989 w 418564"/>
                  <a:gd name="connsiteY1268" fmla="*/ 343001 h 419737"/>
                  <a:gd name="connsiteX1269" fmla="*/ 166127 w 418564"/>
                  <a:gd name="connsiteY1269" fmla="*/ 342863 h 419737"/>
                  <a:gd name="connsiteX1270" fmla="*/ 166127 w 418564"/>
                  <a:gd name="connsiteY1270" fmla="*/ 342863 h 419737"/>
                  <a:gd name="connsiteX1271" fmla="*/ 167508 w 418564"/>
                  <a:gd name="connsiteY1271" fmla="*/ 340861 h 419737"/>
                  <a:gd name="connsiteX1272" fmla="*/ 167508 w 418564"/>
                  <a:gd name="connsiteY1272" fmla="*/ 340861 h 419737"/>
                  <a:gd name="connsiteX1273" fmla="*/ 167991 w 418564"/>
                  <a:gd name="connsiteY1273" fmla="*/ 340102 h 419737"/>
                  <a:gd name="connsiteX1274" fmla="*/ 168198 w 418564"/>
                  <a:gd name="connsiteY1274" fmla="*/ 339826 h 419737"/>
                  <a:gd name="connsiteX1275" fmla="*/ 168268 w 418564"/>
                  <a:gd name="connsiteY1275" fmla="*/ 339757 h 419737"/>
                  <a:gd name="connsiteX1276" fmla="*/ 168682 w 418564"/>
                  <a:gd name="connsiteY1276" fmla="*/ 339066 h 419737"/>
                  <a:gd name="connsiteX1277" fmla="*/ 168820 w 418564"/>
                  <a:gd name="connsiteY1277" fmla="*/ 338859 h 419737"/>
                  <a:gd name="connsiteX1278" fmla="*/ 168958 w 418564"/>
                  <a:gd name="connsiteY1278" fmla="*/ 338652 h 419737"/>
                  <a:gd name="connsiteX1279" fmla="*/ 168958 w 418564"/>
                  <a:gd name="connsiteY1279" fmla="*/ 338652 h 419737"/>
                  <a:gd name="connsiteX1280" fmla="*/ 169648 w 418564"/>
                  <a:gd name="connsiteY1280" fmla="*/ 337548 h 419737"/>
                  <a:gd name="connsiteX1281" fmla="*/ 169648 w 418564"/>
                  <a:gd name="connsiteY1281" fmla="*/ 337548 h 419737"/>
                  <a:gd name="connsiteX1282" fmla="*/ 169648 w 418564"/>
                  <a:gd name="connsiteY1282" fmla="*/ 337548 h 419737"/>
                  <a:gd name="connsiteX1283" fmla="*/ 170339 w 418564"/>
                  <a:gd name="connsiteY1283" fmla="*/ 336443 h 419737"/>
                  <a:gd name="connsiteX1284" fmla="*/ 170339 w 418564"/>
                  <a:gd name="connsiteY1284" fmla="*/ 336443 h 419737"/>
                  <a:gd name="connsiteX1285" fmla="*/ 170339 w 418564"/>
                  <a:gd name="connsiteY1285" fmla="*/ 336443 h 419737"/>
                  <a:gd name="connsiteX1286" fmla="*/ 170546 w 418564"/>
                  <a:gd name="connsiteY1286" fmla="*/ 336167 h 419737"/>
                  <a:gd name="connsiteX1287" fmla="*/ 170615 w 418564"/>
                  <a:gd name="connsiteY1287" fmla="*/ 336098 h 419737"/>
                  <a:gd name="connsiteX1288" fmla="*/ 171029 w 418564"/>
                  <a:gd name="connsiteY1288" fmla="*/ 335338 h 419737"/>
                  <a:gd name="connsiteX1289" fmla="*/ 171098 w 418564"/>
                  <a:gd name="connsiteY1289" fmla="*/ 335269 h 419737"/>
                  <a:gd name="connsiteX1290" fmla="*/ 171581 w 418564"/>
                  <a:gd name="connsiteY1290" fmla="*/ 334441 h 419737"/>
                  <a:gd name="connsiteX1291" fmla="*/ 171650 w 418564"/>
                  <a:gd name="connsiteY1291" fmla="*/ 334303 h 419737"/>
                  <a:gd name="connsiteX1292" fmla="*/ 171788 w 418564"/>
                  <a:gd name="connsiteY1292" fmla="*/ 334096 h 419737"/>
                  <a:gd name="connsiteX1293" fmla="*/ 171788 w 418564"/>
                  <a:gd name="connsiteY1293" fmla="*/ 334027 h 419737"/>
                  <a:gd name="connsiteX1294" fmla="*/ 172410 w 418564"/>
                  <a:gd name="connsiteY1294" fmla="*/ 332922 h 419737"/>
                  <a:gd name="connsiteX1295" fmla="*/ 172548 w 418564"/>
                  <a:gd name="connsiteY1295" fmla="*/ 332646 h 419737"/>
                  <a:gd name="connsiteX1296" fmla="*/ 173031 w 418564"/>
                  <a:gd name="connsiteY1296" fmla="*/ 331749 h 419737"/>
                  <a:gd name="connsiteX1297" fmla="*/ 173031 w 418564"/>
                  <a:gd name="connsiteY1297" fmla="*/ 331680 h 419737"/>
                  <a:gd name="connsiteX1298" fmla="*/ 174826 w 418564"/>
                  <a:gd name="connsiteY1298" fmla="*/ 328090 h 419737"/>
                  <a:gd name="connsiteX1299" fmla="*/ 174826 w 418564"/>
                  <a:gd name="connsiteY1299" fmla="*/ 328021 h 419737"/>
                  <a:gd name="connsiteX1300" fmla="*/ 175102 w 418564"/>
                  <a:gd name="connsiteY1300" fmla="*/ 327537 h 419737"/>
                  <a:gd name="connsiteX1301" fmla="*/ 175102 w 418564"/>
                  <a:gd name="connsiteY1301" fmla="*/ 327537 h 419737"/>
                  <a:gd name="connsiteX1302" fmla="*/ 175378 w 418564"/>
                  <a:gd name="connsiteY1302" fmla="*/ 326916 h 419737"/>
                  <a:gd name="connsiteX1303" fmla="*/ 175447 w 418564"/>
                  <a:gd name="connsiteY1303" fmla="*/ 326847 h 419737"/>
                  <a:gd name="connsiteX1304" fmla="*/ 175861 w 418564"/>
                  <a:gd name="connsiteY1304" fmla="*/ 326019 h 419737"/>
                  <a:gd name="connsiteX1305" fmla="*/ 175861 w 418564"/>
                  <a:gd name="connsiteY1305" fmla="*/ 326019 h 419737"/>
                  <a:gd name="connsiteX1306" fmla="*/ 176000 w 418564"/>
                  <a:gd name="connsiteY1306" fmla="*/ 325673 h 419737"/>
                  <a:gd name="connsiteX1307" fmla="*/ 176552 w 418564"/>
                  <a:gd name="connsiteY1307" fmla="*/ 324431 h 419737"/>
                  <a:gd name="connsiteX1308" fmla="*/ 176552 w 418564"/>
                  <a:gd name="connsiteY1308" fmla="*/ 324431 h 419737"/>
                  <a:gd name="connsiteX1309" fmla="*/ 177725 w 418564"/>
                  <a:gd name="connsiteY1309" fmla="*/ 321600 h 419737"/>
                  <a:gd name="connsiteX1310" fmla="*/ 179382 w 418564"/>
                  <a:gd name="connsiteY1310" fmla="*/ 322015 h 419737"/>
                  <a:gd name="connsiteX1311" fmla="*/ 181039 w 418564"/>
                  <a:gd name="connsiteY1311" fmla="*/ 322498 h 419737"/>
                  <a:gd name="connsiteX1312" fmla="*/ 180970 w 418564"/>
                  <a:gd name="connsiteY1312" fmla="*/ 322912 h 419737"/>
                  <a:gd name="connsiteX1313" fmla="*/ 180901 w 418564"/>
                  <a:gd name="connsiteY1313" fmla="*/ 323464 h 419737"/>
                  <a:gd name="connsiteX1314" fmla="*/ 180901 w 418564"/>
                  <a:gd name="connsiteY1314" fmla="*/ 323602 h 419737"/>
                  <a:gd name="connsiteX1315" fmla="*/ 180901 w 418564"/>
                  <a:gd name="connsiteY1315" fmla="*/ 323671 h 419737"/>
                  <a:gd name="connsiteX1316" fmla="*/ 180763 w 418564"/>
                  <a:gd name="connsiteY1316" fmla="*/ 324569 h 419737"/>
                  <a:gd name="connsiteX1317" fmla="*/ 180763 w 418564"/>
                  <a:gd name="connsiteY1317" fmla="*/ 324569 h 419737"/>
                  <a:gd name="connsiteX1318" fmla="*/ 180694 w 418564"/>
                  <a:gd name="connsiteY1318" fmla="*/ 325466 h 419737"/>
                  <a:gd name="connsiteX1319" fmla="*/ 180625 w 418564"/>
                  <a:gd name="connsiteY1319" fmla="*/ 326226 h 419737"/>
                  <a:gd name="connsiteX1320" fmla="*/ 180625 w 418564"/>
                  <a:gd name="connsiteY1320" fmla="*/ 326226 h 419737"/>
                  <a:gd name="connsiteX1321" fmla="*/ 180487 w 418564"/>
                  <a:gd name="connsiteY1321" fmla="*/ 327537 h 419737"/>
                  <a:gd name="connsiteX1322" fmla="*/ 180418 w 418564"/>
                  <a:gd name="connsiteY1322" fmla="*/ 328573 h 419737"/>
                  <a:gd name="connsiteX1323" fmla="*/ 180349 w 418564"/>
                  <a:gd name="connsiteY1323" fmla="*/ 329608 h 419737"/>
                  <a:gd name="connsiteX1324" fmla="*/ 180349 w 418564"/>
                  <a:gd name="connsiteY1324" fmla="*/ 329608 h 419737"/>
                  <a:gd name="connsiteX1325" fmla="*/ 180349 w 418564"/>
                  <a:gd name="connsiteY1325" fmla="*/ 329885 h 419737"/>
                  <a:gd name="connsiteX1326" fmla="*/ 180349 w 418564"/>
                  <a:gd name="connsiteY1326" fmla="*/ 329954 h 419737"/>
                  <a:gd name="connsiteX1327" fmla="*/ 180280 w 418564"/>
                  <a:gd name="connsiteY1327" fmla="*/ 331127 h 419737"/>
                  <a:gd name="connsiteX1328" fmla="*/ 180280 w 418564"/>
                  <a:gd name="connsiteY1328" fmla="*/ 331196 h 419737"/>
                  <a:gd name="connsiteX1329" fmla="*/ 180280 w 418564"/>
                  <a:gd name="connsiteY1329" fmla="*/ 331265 h 419737"/>
                  <a:gd name="connsiteX1330" fmla="*/ 180142 w 418564"/>
                  <a:gd name="connsiteY1330" fmla="*/ 335062 h 419737"/>
                  <a:gd name="connsiteX1331" fmla="*/ 180142 w 418564"/>
                  <a:gd name="connsiteY1331" fmla="*/ 335062 h 419737"/>
                  <a:gd name="connsiteX1332" fmla="*/ 180142 w 418564"/>
                  <a:gd name="connsiteY1332" fmla="*/ 335338 h 419737"/>
                  <a:gd name="connsiteX1333" fmla="*/ 180142 w 418564"/>
                  <a:gd name="connsiteY1333" fmla="*/ 335408 h 419737"/>
                  <a:gd name="connsiteX1334" fmla="*/ 180142 w 418564"/>
                  <a:gd name="connsiteY1334" fmla="*/ 335615 h 419737"/>
                  <a:gd name="connsiteX1335" fmla="*/ 180142 w 418564"/>
                  <a:gd name="connsiteY1335" fmla="*/ 336512 h 419737"/>
                  <a:gd name="connsiteX1336" fmla="*/ 180142 w 418564"/>
                  <a:gd name="connsiteY1336" fmla="*/ 336719 h 419737"/>
                  <a:gd name="connsiteX1337" fmla="*/ 180142 w 418564"/>
                  <a:gd name="connsiteY1337" fmla="*/ 336995 h 419737"/>
                  <a:gd name="connsiteX1338" fmla="*/ 180142 w 418564"/>
                  <a:gd name="connsiteY1338" fmla="*/ 337686 h 419737"/>
                  <a:gd name="connsiteX1339" fmla="*/ 180142 w 418564"/>
                  <a:gd name="connsiteY1339" fmla="*/ 337962 h 419737"/>
                  <a:gd name="connsiteX1340" fmla="*/ 180142 w 418564"/>
                  <a:gd name="connsiteY1340" fmla="*/ 338031 h 419737"/>
                  <a:gd name="connsiteX1341" fmla="*/ 180142 w 418564"/>
                  <a:gd name="connsiteY1341" fmla="*/ 338100 h 419737"/>
                  <a:gd name="connsiteX1342" fmla="*/ 180142 w 418564"/>
                  <a:gd name="connsiteY1342" fmla="*/ 338238 h 419737"/>
                  <a:gd name="connsiteX1343" fmla="*/ 180142 w 418564"/>
                  <a:gd name="connsiteY1343" fmla="*/ 339274 h 419737"/>
                  <a:gd name="connsiteX1344" fmla="*/ 180142 w 418564"/>
                  <a:gd name="connsiteY1344" fmla="*/ 339274 h 419737"/>
                  <a:gd name="connsiteX1345" fmla="*/ 180142 w 418564"/>
                  <a:gd name="connsiteY1345" fmla="*/ 340240 h 419737"/>
                  <a:gd name="connsiteX1346" fmla="*/ 180142 w 418564"/>
                  <a:gd name="connsiteY1346" fmla="*/ 340861 h 419737"/>
                  <a:gd name="connsiteX1347" fmla="*/ 180211 w 418564"/>
                  <a:gd name="connsiteY1347" fmla="*/ 341897 h 419737"/>
                  <a:gd name="connsiteX1348" fmla="*/ 180211 w 418564"/>
                  <a:gd name="connsiteY1348" fmla="*/ 341966 h 419737"/>
                  <a:gd name="connsiteX1349" fmla="*/ 180280 w 418564"/>
                  <a:gd name="connsiteY1349" fmla="*/ 342932 h 419737"/>
                  <a:gd name="connsiteX1350" fmla="*/ 180280 w 418564"/>
                  <a:gd name="connsiteY1350" fmla="*/ 343278 h 419737"/>
                  <a:gd name="connsiteX1351" fmla="*/ 180349 w 418564"/>
                  <a:gd name="connsiteY1351" fmla="*/ 344589 h 419737"/>
                  <a:gd name="connsiteX1352" fmla="*/ 180349 w 418564"/>
                  <a:gd name="connsiteY1352" fmla="*/ 344589 h 419737"/>
                  <a:gd name="connsiteX1353" fmla="*/ 180349 w 418564"/>
                  <a:gd name="connsiteY1353" fmla="*/ 344658 h 419737"/>
                  <a:gd name="connsiteX1354" fmla="*/ 180349 w 418564"/>
                  <a:gd name="connsiteY1354" fmla="*/ 344658 h 419737"/>
                  <a:gd name="connsiteX1355" fmla="*/ 180487 w 418564"/>
                  <a:gd name="connsiteY1355" fmla="*/ 345901 h 419737"/>
                  <a:gd name="connsiteX1356" fmla="*/ 180487 w 418564"/>
                  <a:gd name="connsiteY1356" fmla="*/ 345901 h 419737"/>
                  <a:gd name="connsiteX1357" fmla="*/ 180556 w 418564"/>
                  <a:gd name="connsiteY1357" fmla="*/ 346798 h 419737"/>
                  <a:gd name="connsiteX1358" fmla="*/ 180556 w 418564"/>
                  <a:gd name="connsiteY1358" fmla="*/ 346867 h 419737"/>
                  <a:gd name="connsiteX1359" fmla="*/ 180625 w 418564"/>
                  <a:gd name="connsiteY1359" fmla="*/ 347420 h 419737"/>
                  <a:gd name="connsiteX1360" fmla="*/ 180625 w 418564"/>
                  <a:gd name="connsiteY1360" fmla="*/ 347489 h 419737"/>
                  <a:gd name="connsiteX1361" fmla="*/ 180694 w 418564"/>
                  <a:gd name="connsiteY1361" fmla="*/ 348317 h 419737"/>
                  <a:gd name="connsiteX1362" fmla="*/ 180694 w 418564"/>
                  <a:gd name="connsiteY1362" fmla="*/ 348248 h 419737"/>
                  <a:gd name="connsiteX1363" fmla="*/ 180763 w 418564"/>
                  <a:gd name="connsiteY1363" fmla="*/ 348800 h 419737"/>
                  <a:gd name="connsiteX1364" fmla="*/ 180763 w 418564"/>
                  <a:gd name="connsiteY1364" fmla="*/ 348800 h 419737"/>
                  <a:gd name="connsiteX1365" fmla="*/ 180832 w 418564"/>
                  <a:gd name="connsiteY1365" fmla="*/ 349215 h 419737"/>
                  <a:gd name="connsiteX1366" fmla="*/ 180970 w 418564"/>
                  <a:gd name="connsiteY1366" fmla="*/ 350181 h 419737"/>
                  <a:gd name="connsiteX1367" fmla="*/ 180970 w 418564"/>
                  <a:gd name="connsiteY1367" fmla="*/ 350388 h 419737"/>
                  <a:gd name="connsiteX1368" fmla="*/ 180970 w 418564"/>
                  <a:gd name="connsiteY1368" fmla="*/ 350457 h 419737"/>
                  <a:gd name="connsiteX1369" fmla="*/ 181108 w 418564"/>
                  <a:gd name="connsiteY1369" fmla="*/ 351493 h 419737"/>
                  <a:gd name="connsiteX1370" fmla="*/ 181108 w 418564"/>
                  <a:gd name="connsiteY1370" fmla="*/ 351424 h 419737"/>
                  <a:gd name="connsiteX1371" fmla="*/ 181108 w 418564"/>
                  <a:gd name="connsiteY1371" fmla="*/ 351562 h 419737"/>
                  <a:gd name="connsiteX1372" fmla="*/ 181246 w 418564"/>
                  <a:gd name="connsiteY1372" fmla="*/ 352528 h 419737"/>
                  <a:gd name="connsiteX1373" fmla="*/ 181246 w 418564"/>
                  <a:gd name="connsiteY1373" fmla="*/ 352528 h 419737"/>
                  <a:gd name="connsiteX1374" fmla="*/ 181453 w 418564"/>
                  <a:gd name="connsiteY1374" fmla="*/ 353840 h 419737"/>
                  <a:gd name="connsiteX1375" fmla="*/ 181453 w 418564"/>
                  <a:gd name="connsiteY1375" fmla="*/ 353840 h 419737"/>
                  <a:gd name="connsiteX1376" fmla="*/ 181660 w 418564"/>
                  <a:gd name="connsiteY1376" fmla="*/ 355152 h 419737"/>
                  <a:gd name="connsiteX1377" fmla="*/ 181868 w 418564"/>
                  <a:gd name="connsiteY1377" fmla="*/ 356325 h 419737"/>
                  <a:gd name="connsiteX1378" fmla="*/ 181868 w 418564"/>
                  <a:gd name="connsiteY1378" fmla="*/ 356463 h 419737"/>
                  <a:gd name="connsiteX1379" fmla="*/ 181868 w 418564"/>
                  <a:gd name="connsiteY1379" fmla="*/ 356602 h 419737"/>
                  <a:gd name="connsiteX1380" fmla="*/ 182075 w 418564"/>
                  <a:gd name="connsiteY1380" fmla="*/ 357637 h 419737"/>
                  <a:gd name="connsiteX1381" fmla="*/ 182075 w 418564"/>
                  <a:gd name="connsiteY1381" fmla="*/ 357775 h 419737"/>
                  <a:gd name="connsiteX1382" fmla="*/ 182075 w 418564"/>
                  <a:gd name="connsiteY1382" fmla="*/ 357844 h 419737"/>
                  <a:gd name="connsiteX1383" fmla="*/ 182213 w 418564"/>
                  <a:gd name="connsiteY1383" fmla="*/ 358535 h 419737"/>
                  <a:gd name="connsiteX1384" fmla="*/ 182351 w 418564"/>
                  <a:gd name="connsiteY1384" fmla="*/ 359225 h 419737"/>
                  <a:gd name="connsiteX1385" fmla="*/ 182351 w 418564"/>
                  <a:gd name="connsiteY1385" fmla="*/ 359294 h 419737"/>
                  <a:gd name="connsiteX1386" fmla="*/ 182489 w 418564"/>
                  <a:gd name="connsiteY1386" fmla="*/ 359777 h 419737"/>
                  <a:gd name="connsiteX1387" fmla="*/ 182627 w 418564"/>
                  <a:gd name="connsiteY1387" fmla="*/ 360468 h 419737"/>
                  <a:gd name="connsiteX1388" fmla="*/ 182627 w 418564"/>
                  <a:gd name="connsiteY1388" fmla="*/ 360606 h 419737"/>
                  <a:gd name="connsiteX1389" fmla="*/ 182696 w 418564"/>
                  <a:gd name="connsiteY1389" fmla="*/ 360813 h 419737"/>
                  <a:gd name="connsiteX1390" fmla="*/ 182972 w 418564"/>
                  <a:gd name="connsiteY1390" fmla="*/ 361779 h 419737"/>
                  <a:gd name="connsiteX1391" fmla="*/ 183317 w 418564"/>
                  <a:gd name="connsiteY1391" fmla="*/ 363091 h 419737"/>
                  <a:gd name="connsiteX1392" fmla="*/ 183317 w 418564"/>
                  <a:gd name="connsiteY1392" fmla="*/ 363091 h 419737"/>
                  <a:gd name="connsiteX1393" fmla="*/ 183663 w 418564"/>
                  <a:gd name="connsiteY1393" fmla="*/ 364265 h 419737"/>
                  <a:gd name="connsiteX1394" fmla="*/ 183663 w 418564"/>
                  <a:gd name="connsiteY1394" fmla="*/ 364333 h 419737"/>
                  <a:gd name="connsiteX1395" fmla="*/ 183663 w 418564"/>
                  <a:gd name="connsiteY1395" fmla="*/ 364333 h 419737"/>
                  <a:gd name="connsiteX1396" fmla="*/ 183939 w 418564"/>
                  <a:gd name="connsiteY1396" fmla="*/ 365300 h 419737"/>
                  <a:gd name="connsiteX1397" fmla="*/ 184077 w 418564"/>
                  <a:gd name="connsiteY1397" fmla="*/ 365714 h 419737"/>
                  <a:gd name="connsiteX1398" fmla="*/ 184353 w 418564"/>
                  <a:gd name="connsiteY1398" fmla="*/ 366681 h 419737"/>
                  <a:gd name="connsiteX1399" fmla="*/ 184491 w 418564"/>
                  <a:gd name="connsiteY1399" fmla="*/ 367026 h 419737"/>
                  <a:gd name="connsiteX1400" fmla="*/ 184491 w 418564"/>
                  <a:gd name="connsiteY1400" fmla="*/ 367026 h 419737"/>
                  <a:gd name="connsiteX1401" fmla="*/ 184836 w 418564"/>
                  <a:gd name="connsiteY1401" fmla="*/ 367992 h 419737"/>
                  <a:gd name="connsiteX1402" fmla="*/ 184836 w 418564"/>
                  <a:gd name="connsiteY1402" fmla="*/ 368061 h 419737"/>
                  <a:gd name="connsiteX1403" fmla="*/ 184905 w 418564"/>
                  <a:gd name="connsiteY1403" fmla="*/ 368269 h 419737"/>
                  <a:gd name="connsiteX1404" fmla="*/ 184974 w 418564"/>
                  <a:gd name="connsiteY1404" fmla="*/ 368545 h 419737"/>
                  <a:gd name="connsiteX1405" fmla="*/ 184974 w 418564"/>
                  <a:gd name="connsiteY1405" fmla="*/ 368614 h 419737"/>
                  <a:gd name="connsiteX1406" fmla="*/ 185319 w 418564"/>
                  <a:gd name="connsiteY1406" fmla="*/ 369580 h 419737"/>
                  <a:gd name="connsiteX1407" fmla="*/ 185665 w 418564"/>
                  <a:gd name="connsiteY1407" fmla="*/ 370547 h 419737"/>
                  <a:gd name="connsiteX1408" fmla="*/ 185803 w 418564"/>
                  <a:gd name="connsiteY1408" fmla="*/ 370961 h 419737"/>
                  <a:gd name="connsiteX1409" fmla="*/ 185872 w 418564"/>
                  <a:gd name="connsiteY1409" fmla="*/ 371168 h 419737"/>
                  <a:gd name="connsiteX1410" fmla="*/ 185941 w 418564"/>
                  <a:gd name="connsiteY1410" fmla="*/ 371444 h 419737"/>
                  <a:gd name="connsiteX1411" fmla="*/ 185941 w 418564"/>
                  <a:gd name="connsiteY1411" fmla="*/ 371444 h 419737"/>
                  <a:gd name="connsiteX1412" fmla="*/ 186286 w 418564"/>
                  <a:gd name="connsiteY1412" fmla="*/ 372342 h 419737"/>
                  <a:gd name="connsiteX1413" fmla="*/ 186355 w 418564"/>
                  <a:gd name="connsiteY1413" fmla="*/ 372480 h 419737"/>
                  <a:gd name="connsiteX1414" fmla="*/ 186424 w 418564"/>
                  <a:gd name="connsiteY1414" fmla="*/ 372687 h 419737"/>
                  <a:gd name="connsiteX1415" fmla="*/ 186700 w 418564"/>
                  <a:gd name="connsiteY1415" fmla="*/ 373377 h 419737"/>
                  <a:gd name="connsiteX1416" fmla="*/ 186700 w 418564"/>
                  <a:gd name="connsiteY1416" fmla="*/ 373377 h 419737"/>
                  <a:gd name="connsiteX1417" fmla="*/ 187114 w 418564"/>
                  <a:gd name="connsiteY1417" fmla="*/ 374344 h 419737"/>
                  <a:gd name="connsiteX1418" fmla="*/ 187114 w 418564"/>
                  <a:gd name="connsiteY1418" fmla="*/ 374413 h 419737"/>
                  <a:gd name="connsiteX1419" fmla="*/ 187183 w 418564"/>
                  <a:gd name="connsiteY1419" fmla="*/ 374551 h 419737"/>
                  <a:gd name="connsiteX1420" fmla="*/ 187529 w 418564"/>
                  <a:gd name="connsiteY1420" fmla="*/ 375310 h 419737"/>
                  <a:gd name="connsiteX1421" fmla="*/ 187598 w 418564"/>
                  <a:gd name="connsiteY1421" fmla="*/ 375448 h 419737"/>
                  <a:gd name="connsiteX1422" fmla="*/ 187805 w 418564"/>
                  <a:gd name="connsiteY1422" fmla="*/ 375863 h 419737"/>
                  <a:gd name="connsiteX1423" fmla="*/ 188219 w 418564"/>
                  <a:gd name="connsiteY1423" fmla="*/ 376898 h 419737"/>
                  <a:gd name="connsiteX1424" fmla="*/ 188219 w 418564"/>
                  <a:gd name="connsiteY1424" fmla="*/ 376967 h 419737"/>
                  <a:gd name="connsiteX1425" fmla="*/ 188288 w 418564"/>
                  <a:gd name="connsiteY1425" fmla="*/ 377105 h 419737"/>
                  <a:gd name="connsiteX1426" fmla="*/ 188564 w 418564"/>
                  <a:gd name="connsiteY1426" fmla="*/ 377796 h 419737"/>
                  <a:gd name="connsiteX1427" fmla="*/ 188840 w 418564"/>
                  <a:gd name="connsiteY1427" fmla="*/ 378486 h 419737"/>
                  <a:gd name="connsiteX1428" fmla="*/ 188909 w 418564"/>
                  <a:gd name="connsiteY1428" fmla="*/ 378624 h 419737"/>
                  <a:gd name="connsiteX1429" fmla="*/ 188978 w 418564"/>
                  <a:gd name="connsiteY1429" fmla="*/ 378693 h 419737"/>
                  <a:gd name="connsiteX1430" fmla="*/ 189116 w 418564"/>
                  <a:gd name="connsiteY1430" fmla="*/ 378969 h 419737"/>
                  <a:gd name="connsiteX1431" fmla="*/ 189323 w 418564"/>
                  <a:gd name="connsiteY1431" fmla="*/ 379452 h 419737"/>
                  <a:gd name="connsiteX1432" fmla="*/ 189323 w 418564"/>
                  <a:gd name="connsiteY1432" fmla="*/ 379521 h 419737"/>
                  <a:gd name="connsiteX1433" fmla="*/ 189462 w 418564"/>
                  <a:gd name="connsiteY1433" fmla="*/ 379867 h 419737"/>
                  <a:gd name="connsiteX1434" fmla="*/ 189876 w 418564"/>
                  <a:gd name="connsiteY1434" fmla="*/ 380764 h 419737"/>
                  <a:gd name="connsiteX1435" fmla="*/ 189876 w 418564"/>
                  <a:gd name="connsiteY1435" fmla="*/ 380764 h 419737"/>
                  <a:gd name="connsiteX1436" fmla="*/ 190497 w 418564"/>
                  <a:gd name="connsiteY1436" fmla="*/ 382007 h 419737"/>
                  <a:gd name="connsiteX1437" fmla="*/ 190497 w 418564"/>
                  <a:gd name="connsiteY1437" fmla="*/ 382007 h 419737"/>
                  <a:gd name="connsiteX1438" fmla="*/ 190980 w 418564"/>
                  <a:gd name="connsiteY1438" fmla="*/ 382973 h 419737"/>
                  <a:gd name="connsiteX1439" fmla="*/ 191049 w 418564"/>
                  <a:gd name="connsiteY1439" fmla="*/ 383111 h 419737"/>
                  <a:gd name="connsiteX1440" fmla="*/ 191118 w 418564"/>
                  <a:gd name="connsiteY1440" fmla="*/ 383318 h 419737"/>
                  <a:gd name="connsiteX1441" fmla="*/ 191533 w 418564"/>
                  <a:gd name="connsiteY1441" fmla="*/ 384147 h 419737"/>
                  <a:gd name="connsiteX1442" fmla="*/ 191671 w 418564"/>
                  <a:gd name="connsiteY1442" fmla="*/ 384423 h 419737"/>
                  <a:gd name="connsiteX1443" fmla="*/ 191740 w 418564"/>
                  <a:gd name="connsiteY1443" fmla="*/ 384492 h 419737"/>
                  <a:gd name="connsiteX1444" fmla="*/ 192016 w 418564"/>
                  <a:gd name="connsiteY1444" fmla="*/ 384975 h 419737"/>
                  <a:gd name="connsiteX1445" fmla="*/ 192361 w 418564"/>
                  <a:gd name="connsiteY1445" fmla="*/ 385666 h 419737"/>
                  <a:gd name="connsiteX1446" fmla="*/ 192361 w 418564"/>
                  <a:gd name="connsiteY1446" fmla="*/ 385735 h 419737"/>
                  <a:gd name="connsiteX1447" fmla="*/ 192361 w 418564"/>
                  <a:gd name="connsiteY1447" fmla="*/ 385804 h 419737"/>
                  <a:gd name="connsiteX1448" fmla="*/ 192430 w 418564"/>
                  <a:gd name="connsiteY1448" fmla="*/ 385942 h 419737"/>
                  <a:gd name="connsiteX1449" fmla="*/ 192913 w 418564"/>
                  <a:gd name="connsiteY1449" fmla="*/ 386839 h 419737"/>
                  <a:gd name="connsiteX1450" fmla="*/ 192913 w 418564"/>
                  <a:gd name="connsiteY1450" fmla="*/ 386839 h 419737"/>
                  <a:gd name="connsiteX1451" fmla="*/ 193535 w 418564"/>
                  <a:gd name="connsiteY1451" fmla="*/ 387944 h 419737"/>
                  <a:gd name="connsiteX1452" fmla="*/ 193535 w 418564"/>
                  <a:gd name="connsiteY1452" fmla="*/ 387944 h 419737"/>
                  <a:gd name="connsiteX1453" fmla="*/ 193535 w 418564"/>
                  <a:gd name="connsiteY1453" fmla="*/ 387944 h 419737"/>
                  <a:gd name="connsiteX1454" fmla="*/ 193673 w 418564"/>
                  <a:gd name="connsiteY1454" fmla="*/ 388220 h 419737"/>
                  <a:gd name="connsiteX1455" fmla="*/ 193742 w 418564"/>
                  <a:gd name="connsiteY1455" fmla="*/ 388358 h 419737"/>
                  <a:gd name="connsiteX1456" fmla="*/ 193949 w 418564"/>
                  <a:gd name="connsiteY1456" fmla="*/ 388703 h 419737"/>
                  <a:gd name="connsiteX1457" fmla="*/ 194363 w 418564"/>
                  <a:gd name="connsiteY1457" fmla="*/ 389324 h 419737"/>
                  <a:gd name="connsiteX1458" fmla="*/ 194363 w 418564"/>
                  <a:gd name="connsiteY1458" fmla="*/ 389394 h 419737"/>
                  <a:gd name="connsiteX1459" fmla="*/ 195053 w 418564"/>
                  <a:gd name="connsiteY1459" fmla="*/ 390498 h 419737"/>
                  <a:gd name="connsiteX1460" fmla="*/ 195053 w 418564"/>
                  <a:gd name="connsiteY1460" fmla="*/ 390498 h 419737"/>
                  <a:gd name="connsiteX1461" fmla="*/ 195122 w 418564"/>
                  <a:gd name="connsiteY1461" fmla="*/ 390567 h 419737"/>
                  <a:gd name="connsiteX1462" fmla="*/ 195813 w 418564"/>
                  <a:gd name="connsiteY1462" fmla="*/ 391603 h 419737"/>
                  <a:gd name="connsiteX1463" fmla="*/ 195813 w 418564"/>
                  <a:gd name="connsiteY1463" fmla="*/ 391603 h 419737"/>
                  <a:gd name="connsiteX1464" fmla="*/ 195813 w 418564"/>
                  <a:gd name="connsiteY1464" fmla="*/ 391603 h 419737"/>
                  <a:gd name="connsiteX1465" fmla="*/ 196503 w 418564"/>
                  <a:gd name="connsiteY1465" fmla="*/ 392707 h 419737"/>
                  <a:gd name="connsiteX1466" fmla="*/ 196779 w 418564"/>
                  <a:gd name="connsiteY1466" fmla="*/ 393121 h 419737"/>
                  <a:gd name="connsiteX1467" fmla="*/ 196779 w 418564"/>
                  <a:gd name="connsiteY1467" fmla="*/ 393121 h 419737"/>
                  <a:gd name="connsiteX1468" fmla="*/ 197263 w 418564"/>
                  <a:gd name="connsiteY1468" fmla="*/ 393812 h 419737"/>
                  <a:gd name="connsiteX1469" fmla="*/ 197470 w 418564"/>
                  <a:gd name="connsiteY1469" fmla="*/ 394088 h 419737"/>
                  <a:gd name="connsiteX1470" fmla="*/ 197608 w 418564"/>
                  <a:gd name="connsiteY1470" fmla="*/ 394226 h 419737"/>
                  <a:gd name="connsiteX1471" fmla="*/ 198091 w 418564"/>
                  <a:gd name="connsiteY1471" fmla="*/ 394916 h 419737"/>
                  <a:gd name="connsiteX1472" fmla="*/ 198091 w 418564"/>
                  <a:gd name="connsiteY1472" fmla="*/ 394916 h 419737"/>
                  <a:gd name="connsiteX1473" fmla="*/ 198367 w 418564"/>
                  <a:gd name="connsiteY1473" fmla="*/ 395331 h 419737"/>
                  <a:gd name="connsiteX1474" fmla="*/ 198850 w 418564"/>
                  <a:gd name="connsiteY1474" fmla="*/ 396021 h 419737"/>
                  <a:gd name="connsiteX1475" fmla="*/ 198919 w 418564"/>
                  <a:gd name="connsiteY1475" fmla="*/ 396090 h 419737"/>
                  <a:gd name="connsiteX1476" fmla="*/ 199679 w 418564"/>
                  <a:gd name="connsiteY1476" fmla="*/ 397126 h 419737"/>
                  <a:gd name="connsiteX1477" fmla="*/ 199679 w 418564"/>
                  <a:gd name="connsiteY1477" fmla="*/ 397126 h 419737"/>
                  <a:gd name="connsiteX1478" fmla="*/ 199748 w 418564"/>
                  <a:gd name="connsiteY1478" fmla="*/ 397264 h 419737"/>
                  <a:gd name="connsiteX1479" fmla="*/ 200438 w 418564"/>
                  <a:gd name="connsiteY1479" fmla="*/ 398161 h 419737"/>
                  <a:gd name="connsiteX1480" fmla="*/ 200438 w 418564"/>
                  <a:gd name="connsiteY1480" fmla="*/ 398161 h 419737"/>
                  <a:gd name="connsiteX1481" fmla="*/ 201267 w 418564"/>
                  <a:gd name="connsiteY1481" fmla="*/ 399197 h 419737"/>
                  <a:gd name="connsiteX1482" fmla="*/ 201336 w 418564"/>
                  <a:gd name="connsiteY1482" fmla="*/ 399266 h 419737"/>
                  <a:gd name="connsiteX1483" fmla="*/ 201957 w 418564"/>
                  <a:gd name="connsiteY1483" fmla="*/ 400025 h 419737"/>
                  <a:gd name="connsiteX1484" fmla="*/ 202095 w 418564"/>
                  <a:gd name="connsiteY1484" fmla="*/ 400163 h 419737"/>
                  <a:gd name="connsiteX1485" fmla="*/ 202164 w 418564"/>
                  <a:gd name="connsiteY1485" fmla="*/ 400301 h 419737"/>
                  <a:gd name="connsiteX1486" fmla="*/ 202440 w 418564"/>
                  <a:gd name="connsiteY1486" fmla="*/ 400646 h 419737"/>
                  <a:gd name="connsiteX1487" fmla="*/ 203545 w 418564"/>
                  <a:gd name="connsiteY1487" fmla="*/ 402027 h 419737"/>
                  <a:gd name="connsiteX1488" fmla="*/ 203545 w 418564"/>
                  <a:gd name="connsiteY1488" fmla="*/ 402027 h 419737"/>
                  <a:gd name="connsiteX1489" fmla="*/ 203821 w 418564"/>
                  <a:gd name="connsiteY1489" fmla="*/ 402372 h 419737"/>
                  <a:gd name="connsiteX1490" fmla="*/ 204373 w 418564"/>
                  <a:gd name="connsiteY1490" fmla="*/ 403063 h 419737"/>
                  <a:gd name="connsiteX1491" fmla="*/ 204511 w 418564"/>
                  <a:gd name="connsiteY1491" fmla="*/ 403201 h 419737"/>
                  <a:gd name="connsiteX1492" fmla="*/ 204649 w 418564"/>
                  <a:gd name="connsiteY1492" fmla="*/ 403339 h 419737"/>
                  <a:gd name="connsiteX1493" fmla="*/ 204649 w 418564"/>
                  <a:gd name="connsiteY1493" fmla="*/ 403339 h 419737"/>
                  <a:gd name="connsiteX1494" fmla="*/ 204787 w 418564"/>
                  <a:gd name="connsiteY1494" fmla="*/ 403546 h 419737"/>
                  <a:gd name="connsiteX1495" fmla="*/ 205478 w 418564"/>
                  <a:gd name="connsiteY1495" fmla="*/ 404374 h 419737"/>
                  <a:gd name="connsiteX1496" fmla="*/ 205823 w 418564"/>
                  <a:gd name="connsiteY1496" fmla="*/ 404719 h 419737"/>
                  <a:gd name="connsiteX1497" fmla="*/ 206375 w 418564"/>
                  <a:gd name="connsiteY1497" fmla="*/ 405341 h 419737"/>
                  <a:gd name="connsiteX1498" fmla="*/ 207204 w 418564"/>
                  <a:gd name="connsiteY1498" fmla="*/ 406238 h 419737"/>
                  <a:gd name="connsiteX1499" fmla="*/ 207273 w 418564"/>
                  <a:gd name="connsiteY1499" fmla="*/ 406307 h 419737"/>
                  <a:gd name="connsiteX1500" fmla="*/ 207342 w 418564"/>
                  <a:gd name="connsiteY1500" fmla="*/ 406376 h 419737"/>
                  <a:gd name="connsiteX1501" fmla="*/ 208239 w 418564"/>
                  <a:gd name="connsiteY1501" fmla="*/ 407343 h 419737"/>
                  <a:gd name="connsiteX1502" fmla="*/ 208446 w 418564"/>
                  <a:gd name="connsiteY1502" fmla="*/ 407550 h 419737"/>
                  <a:gd name="connsiteX1503" fmla="*/ 208446 w 418564"/>
                  <a:gd name="connsiteY1503" fmla="*/ 407550 h 419737"/>
                  <a:gd name="connsiteX1504" fmla="*/ 209137 w 418564"/>
                  <a:gd name="connsiteY1504" fmla="*/ 408240 h 419737"/>
                  <a:gd name="connsiteX1505" fmla="*/ 209206 w 418564"/>
                  <a:gd name="connsiteY1505" fmla="*/ 408309 h 419737"/>
                  <a:gd name="connsiteX1506" fmla="*/ 209206 w 418564"/>
                  <a:gd name="connsiteY1506" fmla="*/ 408309 h 419737"/>
                  <a:gd name="connsiteX1507" fmla="*/ 210034 w 418564"/>
                  <a:gd name="connsiteY1507" fmla="*/ 409138 h 419737"/>
                  <a:gd name="connsiteX1508" fmla="*/ 210034 w 418564"/>
                  <a:gd name="connsiteY1508" fmla="*/ 409138 h 419737"/>
                  <a:gd name="connsiteX1509" fmla="*/ 210034 w 418564"/>
                  <a:gd name="connsiteY1509" fmla="*/ 409138 h 419737"/>
                  <a:gd name="connsiteX1510" fmla="*/ 210034 w 418564"/>
                  <a:gd name="connsiteY1510" fmla="*/ 409138 h 419737"/>
                  <a:gd name="connsiteX1511" fmla="*/ 210034 w 418564"/>
                  <a:gd name="connsiteY1511" fmla="*/ 409138 h 419737"/>
                  <a:gd name="connsiteX1512" fmla="*/ 210034 w 418564"/>
                  <a:gd name="connsiteY1512" fmla="*/ 409138 h 419737"/>
                  <a:gd name="connsiteX1513" fmla="*/ 210794 w 418564"/>
                  <a:gd name="connsiteY1513" fmla="*/ 409828 h 419737"/>
                  <a:gd name="connsiteX1514" fmla="*/ 211001 w 418564"/>
                  <a:gd name="connsiteY1514" fmla="*/ 410035 h 419737"/>
                  <a:gd name="connsiteX1515" fmla="*/ 211967 w 418564"/>
                  <a:gd name="connsiteY1515" fmla="*/ 410933 h 419737"/>
                  <a:gd name="connsiteX1516" fmla="*/ 211967 w 418564"/>
                  <a:gd name="connsiteY1516" fmla="*/ 410933 h 419737"/>
                  <a:gd name="connsiteX1517" fmla="*/ 211967 w 418564"/>
                  <a:gd name="connsiteY1517" fmla="*/ 410933 h 419737"/>
                  <a:gd name="connsiteX1518" fmla="*/ 212727 w 418564"/>
                  <a:gd name="connsiteY1518" fmla="*/ 411623 h 419737"/>
                  <a:gd name="connsiteX1519" fmla="*/ 212727 w 418564"/>
                  <a:gd name="connsiteY1519" fmla="*/ 411623 h 419737"/>
                  <a:gd name="connsiteX1520" fmla="*/ 212934 w 418564"/>
                  <a:gd name="connsiteY1520" fmla="*/ 411830 h 419737"/>
                  <a:gd name="connsiteX1521" fmla="*/ 212934 w 418564"/>
                  <a:gd name="connsiteY1521" fmla="*/ 411830 h 419737"/>
                  <a:gd name="connsiteX1522" fmla="*/ 213624 w 418564"/>
                  <a:gd name="connsiteY1522" fmla="*/ 412451 h 419737"/>
                  <a:gd name="connsiteX1523" fmla="*/ 213900 w 418564"/>
                  <a:gd name="connsiteY1523" fmla="*/ 412728 h 419737"/>
                  <a:gd name="connsiteX1524" fmla="*/ 213900 w 418564"/>
                  <a:gd name="connsiteY1524" fmla="*/ 412728 h 419737"/>
                  <a:gd name="connsiteX1525" fmla="*/ 213900 w 418564"/>
                  <a:gd name="connsiteY1525" fmla="*/ 412728 h 419737"/>
                  <a:gd name="connsiteX1526" fmla="*/ 214729 w 418564"/>
                  <a:gd name="connsiteY1526" fmla="*/ 413487 h 419737"/>
                  <a:gd name="connsiteX1527" fmla="*/ 214867 w 418564"/>
                  <a:gd name="connsiteY1527" fmla="*/ 413625 h 419737"/>
                  <a:gd name="connsiteX1528" fmla="*/ 215626 w 418564"/>
                  <a:gd name="connsiteY1528" fmla="*/ 414246 h 419737"/>
                  <a:gd name="connsiteX1529" fmla="*/ 215902 w 418564"/>
                  <a:gd name="connsiteY1529" fmla="*/ 414454 h 419737"/>
                  <a:gd name="connsiteX1530" fmla="*/ 215902 w 418564"/>
                  <a:gd name="connsiteY1530" fmla="*/ 414454 h 419737"/>
                  <a:gd name="connsiteX1531" fmla="*/ 216800 w 418564"/>
                  <a:gd name="connsiteY1531" fmla="*/ 415213 h 419737"/>
                  <a:gd name="connsiteX1532" fmla="*/ 216869 w 418564"/>
                  <a:gd name="connsiteY1532" fmla="*/ 415213 h 419737"/>
                  <a:gd name="connsiteX1533" fmla="*/ 216938 w 418564"/>
                  <a:gd name="connsiteY1533" fmla="*/ 415282 h 419737"/>
                  <a:gd name="connsiteX1534" fmla="*/ 217007 w 418564"/>
                  <a:gd name="connsiteY1534" fmla="*/ 415282 h 419737"/>
                  <a:gd name="connsiteX1535" fmla="*/ 218042 w 418564"/>
                  <a:gd name="connsiteY1535" fmla="*/ 416110 h 419737"/>
                  <a:gd name="connsiteX1536" fmla="*/ 218042 w 418564"/>
                  <a:gd name="connsiteY1536" fmla="*/ 416110 h 419737"/>
                  <a:gd name="connsiteX1537" fmla="*/ 218318 w 418564"/>
                  <a:gd name="connsiteY1537" fmla="*/ 416317 h 419737"/>
                  <a:gd name="connsiteX1538" fmla="*/ 218940 w 418564"/>
                  <a:gd name="connsiteY1538" fmla="*/ 416801 h 419737"/>
                  <a:gd name="connsiteX1539" fmla="*/ 219009 w 418564"/>
                  <a:gd name="connsiteY1539" fmla="*/ 416870 h 419737"/>
                  <a:gd name="connsiteX1540" fmla="*/ 219285 w 418564"/>
                  <a:gd name="connsiteY1540" fmla="*/ 417077 h 419737"/>
                  <a:gd name="connsiteX1541" fmla="*/ 220044 w 418564"/>
                  <a:gd name="connsiteY1541" fmla="*/ 417698 h 419737"/>
                  <a:gd name="connsiteX1542" fmla="*/ 220113 w 418564"/>
                  <a:gd name="connsiteY1542" fmla="*/ 417767 h 419737"/>
                  <a:gd name="connsiteX1543" fmla="*/ 220459 w 418564"/>
                  <a:gd name="connsiteY1543" fmla="*/ 418043 h 419737"/>
                  <a:gd name="connsiteX1544" fmla="*/ 221080 w 418564"/>
                  <a:gd name="connsiteY1544" fmla="*/ 418458 h 419737"/>
                  <a:gd name="connsiteX1545" fmla="*/ 221149 w 418564"/>
                  <a:gd name="connsiteY1545" fmla="*/ 418527 h 419737"/>
                  <a:gd name="connsiteX1546" fmla="*/ 221149 w 418564"/>
                  <a:gd name="connsiteY1546" fmla="*/ 418527 h 419737"/>
                  <a:gd name="connsiteX1547" fmla="*/ 222254 w 418564"/>
                  <a:gd name="connsiteY1547" fmla="*/ 419286 h 419737"/>
                  <a:gd name="connsiteX1548" fmla="*/ 222254 w 418564"/>
                  <a:gd name="connsiteY1548" fmla="*/ 419286 h 419737"/>
                  <a:gd name="connsiteX1549" fmla="*/ 222668 w 418564"/>
                  <a:gd name="connsiteY1549" fmla="*/ 419562 h 419737"/>
                  <a:gd name="connsiteX1550" fmla="*/ 223013 w 418564"/>
                  <a:gd name="connsiteY1550" fmla="*/ 419838 h 419737"/>
                  <a:gd name="connsiteX1551" fmla="*/ 244621 w 418564"/>
                  <a:gd name="connsiteY1551" fmla="*/ 396090 h 419737"/>
                  <a:gd name="connsiteX1552" fmla="*/ 244621 w 418564"/>
                  <a:gd name="connsiteY1552" fmla="*/ 396090 h 419737"/>
                  <a:gd name="connsiteX1553" fmla="*/ 254493 w 418564"/>
                  <a:gd name="connsiteY1553" fmla="*/ 373170 h 419737"/>
                  <a:gd name="connsiteX1554" fmla="*/ 193466 w 418564"/>
                  <a:gd name="connsiteY1554" fmla="*/ 267476 h 419737"/>
                  <a:gd name="connsiteX1555" fmla="*/ 193466 w 418564"/>
                  <a:gd name="connsiteY1555" fmla="*/ 267476 h 419737"/>
                  <a:gd name="connsiteX1556" fmla="*/ 172133 w 418564"/>
                  <a:gd name="connsiteY1556" fmla="*/ 264577 h 419737"/>
                  <a:gd name="connsiteX1557" fmla="*/ 172133 w 418564"/>
                  <a:gd name="connsiteY1557" fmla="*/ 264577 h 419737"/>
                  <a:gd name="connsiteX1558" fmla="*/ 143208 w 418564"/>
                  <a:gd name="connsiteY1558" fmla="*/ 319598 h 419737"/>
                  <a:gd name="connsiteX1559" fmla="*/ 142931 w 418564"/>
                  <a:gd name="connsiteY1559" fmla="*/ 320082 h 419737"/>
                  <a:gd name="connsiteX1560" fmla="*/ 142862 w 418564"/>
                  <a:gd name="connsiteY1560" fmla="*/ 320289 h 419737"/>
                  <a:gd name="connsiteX1561" fmla="*/ 142586 w 418564"/>
                  <a:gd name="connsiteY1561" fmla="*/ 320772 h 419737"/>
                  <a:gd name="connsiteX1562" fmla="*/ 142448 w 418564"/>
                  <a:gd name="connsiteY1562" fmla="*/ 320910 h 419737"/>
                  <a:gd name="connsiteX1563" fmla="*/ 141965 w 418564"/>
                  <a:gd name="connsiteY1563" fmla="*/ 321669 h 419737"/>
                  <a:gd name="connsiteX1564" fmla="*/ 141827 w 418564"/>
                  <a:gd name="connsiteY1564" fmla="*/ 321807 h 419737"/>
                  <a:gd name="connsiteX1565" fmla="*/ 141758 w 418564"/>
                  <a:gd name="connsiteY1565" fmla="*/ 321877 h 419737"/>
                  <a:gd name="connsiteX1566" fmla="*/ 141413 w 418564"/>
                  <a:gd name="connsiteY1566" fmla="*/ 322360 h 419737"/>
                  <a:gd name="connsiteX1567" fmla="*/ 141413 w 418564"/>
                  <a:gd name="connsiteY1567" fmla="*/ 322360 h 419737"/>
                  <a:gd name="connsiteX1568" fmla="*/ 140446 w 418564"/>
                  <a:gd name="connsiteY1568" fmla="*/ 323740 h 419737"/>
                  <a:gd name="connsiteX1569" fmla="*/ 140446 w 418564"/>
                  <a:gd name="connsiteY1569" fmla="*/ 323740 h 419737"/>
                  <a:gd name="connsiteX1570" fmla="*/ 140377 w 418564"/>
                  <a:gd name="connsiteY1570" fmla="*/ 323810 h 419737"/>
                  <a:gd name="connsiteX1571" fmla="*/ 140377 w 418564"/>
                  <a:gd name="connsiteY1571" fmla="*/ 323879 h 419737"/>
                  <a:gd name="connsiteX1572" fmla="*/ 140377 w 418564"/>
                  <a:gd name="connsiteY1572" fmla="*/ 323879 h 419737"/>
                  <a:gd name="connsiteX1573" fmla="*/ 139894 w 418564"/>
                  <a:gd name="connsiteY1573" fmla="*/ 324569 h 419737"/>
                  <a:gd name="connsiteX1574" fmla="*/ 139825 w 418564"/>
                  <a:gd name="connsiteY1574" fmla="*/ 324707 h 419737"/>
                  <a:gd name="connsiteX1575" fmla="*/ 139756 w 418564"/>
                  <a:gd name="connsiteY1575" fmla="*/ 324776 h 419737"/>
                  <a:gd name="connsiteX1576" fmla="*/ 139341 w 418564"/>
                  <a:gd name="connsiteY1576" fmla="*/ 325328 h 419737"/>
                  <a:gd name="connsiteX1577" fmla="*/ 139272 w 418564"/>
                  <a:gd name="connsiteY1577" fmla="*/ 325466 h 419737"/>
                  <a:gd name="connsiteX1578" fmla="*/ 138789 w 418564"/>
                  <a:gd name="connsiteY1578" fmla="*/ 326088 h 419737"/>
                  <a:gd name="connsiteX1579" fmla="*/ 138789 w 418564"/>
                  <a:gd name="connsiteY1579" fmla="*/ 326088 h 419737"/>
                  <a:gd name="connsiteX1580" fmla="*/ 138651 w 418564"/>
                  <a:gd name="connsiteY1580" fmla="*/ 326226 h 419737"/>
                  <a:gd name="connsiteX1581" fmla="*/ 138651 w 418564"/>
                  <a:gd name="connsiteY1581" fmla="*/ 326226 h 419737"/>
                  <a:gd name="connsiteX1582" fmla="*/ 138168 w 418564"/>
                  <a:gd name="connsiteY1582" fmla="*/ 326778 h 419737"/>
                  <a:gd name="connsiteX1583" fmla="*/ 138030 w 418564"/>
                  <a:gd name="connsiteY1583" fmla="*/ 326916 h 419737"/>
                  <a:gd name="connsiteX1584" fmla="*/ 137616 w 418564"/>
                  <a:gd name="connsiteY1584" fmla="*/ 327468 h 419737"/>
                  <a:gd name="connsiteX1585" fmla="*/ 137616 w 418564"/>
                  <a:gd name="connsiteY1585" fmla="*/ 327468 h 419737"/>
                  <a:gd name="connsiteX1586" fmla="*/ 137547 w 418564"/>
                  <a:gd name="connsiteY1586" fmla="*/ 327537 h 419737"/>
                  <a:gd name="connsiteX1587" fmla="*/ 136994 w 418564"/>
                  <a:gd name="connsiteY1587" fmla="*/ 328159 h 419737"/>
                  <a:gd name="connsiteX1588" fmla="*/ 136994 w 418564"/>
                  <a:gd name="connsiteY1588" fmla="*/ 328228 h 419737"/>
                  <a:gd name="connsiteX1589" fmla="*/ 136925 w 418564"/>
                  <a:gd name="connsiteY1589" fmla="*/ 328297 h 419737"/>
                  <a:gd name="connsiteX1590" fmla="*/ 136373 w 418564"/>
                  <a:gd name="connsiteY1590" fmla="*/ 328918 h 419737"/>
                  <a:gd name="connsiteX1591" fmla="*/ 136373 w 418564"/>
                  <a:gd name="connsiteY1591" fmla="*/ 328918 h 419737"/>
                  <a:gd name="connsiteX1592" fmla="*/ 136373 w 418564"/>
                  <a:gd name="connsiteY1592" fmla="*/ 328918 h 419737"/>
                  <a:gd name="connsiteX1593" fmla="*/ 135752 w 418564"/>
                  <a:gd name="connsiteY1593" fmla="*/ 329608 h 419737"/>
                  <a:gd name="connsiteX1594" fmla="*/ 135752 w 418564"/>
                  <a:gd name="connsiteY1594" fmla="*/ 329608 h 419737"/>
                  <a:gd name="connsiteX1595" fmla="*/ 135752 w 418564"/>
                  <a:gd name="connsiteY1595" fmla="*/ 329608 h 419737"/>
                  <a:gd name="connsiteX1596" fmla="*/ 135268 w 418564"/>
                  <a:gd name="connsiteY1596" fmla="*/ 330092 h 419737"/>
                  <a:gd name="connsiteX1597" fmla="*/ 135199 w 418564"/>
                  <a:gd name="connsiteY1597" fmla="*/ 330161 h 419737"/>
                  <a:gd name="connsiteX1598" fmla="*/ 135130 w 418564"/>
                  <a:gd name="connsiteY1598" fmla="*/ 330230 h 419737"/>
                  <a:gd name="connsiteX1599" fmla="*/ 135130 w 418564"/>
                  <a:gd name="connsiteY1599" fmla="*/ 330230 h 419737"/>
                  <a:gd name="connsiteX1600" fmla="*/ 134509 w 418564"/>
                  <a:gd name="connsiteY1600" fmla="*/ 330851 h 419737"/>
                  <a:gd name="connsiteX1601" fmla="*/ 134509 w 418564"/>
                  <a:gd name="connsiteY1601" fmla="*/ 330851 h 419737"/>
                  <a:gd name="connsiteX1602" fmla="*/ 134509 w 418564"/>
                  <a:gd name="connsiteY1602" fmla="*/ 330851 h 419737"/>
                  <a:gd name="connsiteX1603" fmla="*/ 133957 w 418564"/>
                  <a:gd name="connsiteY1603" fmla="*/ 331472 h 419737"/>
                  <a:gd name="connsiteX1604" fmla="*/ 133888 w 418564"/>
                  <a:gd name="connsiteY1604" fmla="*/ 331541 h 419737"/>
                  <a:gd name="connsiteX1605" fmla="*/ 133888 w 418564"/>
                  <a:gd name="connsiteY1605" fmla="*/ 331541 h 419737"/>
                  <a:gd name="connsiteX1606" fmla="*/ 133266 w 418564"/>
                  <a:gd name="connsiteY1606" fmla="*/ 332163 h 419737"/>
                  <a:gd name="connsiteX1607" fmla="*/ 132645 w 418564"/>
                  <a:gd name="connsiteY1607" fmla="*/ 332784 h 419737"/>
                  <a:gd name="connsiteX1608" fmla="*/ 132645 w 418564"/>
                  <a:gd name="connsiteY1608" fmla="*/ 332784 h 419737"/>
                  <a:gd name="connsiteX1609" fmla="*/ 131955 w 418564"/>
                  <a:gd name="connsiteY1609" fmla="*/ 333405 h 419737"/>
                  <a:gd name="connsiteX1610" fmla="*/ 131886 w 418564"/>
                  <a:gd name="connsiteY1610" fmla="*/ 333474 h 419737"/>
                  <a:gd name="connsiteX1611" fmla="*/ 131264 w 418564"/>
                  <a:gd name="connsiteY1611" fmla="*/ 334027 h 419737"/>
                  <a:gd name="connsiteX1612" fmla="*/ 131126 w 418564"/>
                  <a:gd name="connsiteY1612" fmla="*/ 334096 h 419737"/>
                  <a:gd name="connsiteX1613" fmla="*/ 130574 w 418564"/>
                  <a:gd name="connsiteY1613" fmla="*/ 334648 h 419737"/>
                  <a:gd name="connsiteX1614" fmla="*/ 130574 w 418564"/>
                  <a:gd name="connsiteY1614" fmla="*/ 334648 h 419737"/>
                  <a:gd name="connsiteX1615" fmla="*/ 129884 w 418564"/>
                  <a:gd name="connsiteY1615" fmla="*/ 335269 h 419737"/>
                  <a:gd name="connsiteX1616" fmla="*/ 129884 w 418564"/>
                  <a:gd name="connsiteY1616" fmla="*/ 335269 h 419737"/>
                  <a:gd name="connsiteX1617" fmla="*/ 129193 w 418564"/>
                  <a:gd name="connsiteY1617" fmla="*/ 335891 h 419737"/>
                  <a:gd name="connsiteX1618" fmla="*/ 129193 w 418564"/>
                  <a:gd name="connsiteY1618" fmla="*/ 335891 h 419737"/>
                  <a:gd name="connsiteX1619" fmla="*/ 128503 w 418564"/>
                  <a:gd name="connsiteY1619" fmla="*/ 336443 h 419737"/>
                  <a:gd name="connsiteX1620" fmla="*/ 128434 w 418564"/>
                  <a:gd name="connsiteY1620" fmla="*/ 336512 h 419737"/>
                  <a:gd name="connsiteX1621" fmla="*/ 127812 w 418564"/>
                  <a:gd name="connsiteY1621" fmla="*/ 336995 h 419737"/>
                  <a:gd name="connsiteX1622" fmla="*/ 127743 w 418564"/>
                  <a:gd name="connsiteY1622" fmla="*/ 337064 h 419737"/>
                  <a:gd name="connsiteX1623" fmla="*/ 127743 w 418564"/>
                  <a:gd name="connsiteY1623" fmla="*/ 337064 h 419737"/>
                  <a:gd name="connsiteX1624" fmla="*/ 127674 w 418564"/>
                  <a:gd name="connsiteY1624" fmla="*/ 337133 h 419737"/>
                  <a:gd name="connsiteX1625" fmla="*/ 126501 w 418564"/>
                  <a:gd name="connsiteY1625" fmla="*/ 338031 h 419737"/>
                  <a:gd name="connsiteX1626" fmla="*/ 126432 w 418564"/>
                  <a:gd name="connsiteY1626" fmla="*/ 338100 h 419737"/>
                  <a:gd name="connsiteX1627" fmla="*/ 126363 w 418564"/>
                  <a:gd name="connsiteY1627" fmla="*/ 338169 h 419737"/>
                  <a:gd name="connsiteX1628" fmla="*/ 126294 w 418564"/>
                  <a:gd name="connsiteY1628" fmla="*/ 338238 h 419737"/>
                  <a:gd name="connsiteX1629" fmla="*/ 125603 w 418564"/>
                  <a:gd name="connsiteY1629" fmla="*/ 338721 h 419737"/>
                  <a:gd name="connsiteX1630" fmla="*/ 125534 w 418564"/>
                  <a:gd name="connsiteY1630" fmla="*/ 338721 h 419737"/>
                  <a:gd name="connsiteX1631" fmla="*/ 125534 w 418564"/>
                  <a:gd name="connsiteY1631" fmla="*/ 338721 h 419737"/>
                  <a:gd name="connsiteX1632" fmla="*/ 124844 w 418564"/>
                  <a:gd name="connsiteY1632" fmla="*/ 339274 h 419737"/>
                  <a:gd name="connsiteX1633" fmla="*/ 124844 w 418564"/>
                  <a:gd name="connsiteY1633" fmla="*/ 339274 h 419737"/>
                  <a:gd name="connsiteX1634" fmla="*/ 124844 w 418564"/>
                  <a:gd name="connsiteY1634" fmla="*/ 339274 h 419737"/>
                  <a:gd name="connsiteX1635" fmla="*/ 124154 w 418564"/>
                  <a:gd name="connsiteY1635" fmla="*/ 339757 h 419737"/>
                  <a:gd name="connsiteX1636" fmla="*/ 124085 w 418564"/>
                  <a:gd name="connsiteY1636" fmla="*/ 339757 h 419737"/>
                  <a:gd name="connsiteX1637" fmla="*/ 123394 w 418564"/>
                  <a:gd name="connsiteY1637" fmla="*/ 340240 h 419737"/>
                  <a:gd name="connsiteX1638" fmla="*/ 123325 w 418564"/>
                  <a:gd name="connsiteY1638" fmla="*/ 340240 h 419737"/>
                  <a:gd name="connsiteX1639" fmla="*/ 122566 w 418564"/>
                  <a:gd name="connsiteY1639" fmla="*/ 340723 h 419737"/>
                  <a:gd name="connsiteX1640" fmla="*/ 122566 w 418564"/>
                  <a:gd name="connsiteY1640" fmla="*/ 340723 h 419737"/>
                  <a:gd name="connsiteX1641" fmla="*/ 122566 w 418564"/>
                  <a:gd name="connsiteY1641" fmla="*/ 340723 h 419737"/>
                  <a:gd name="connsiteX1642" fmla="*/ 121806 w 418564"/>
                  <a:gd name="connsiteY1642" fmla="*/ 341207 h 419737"/>
                  <a:gd name="connsiteX1643" fmla="*/ 121806 w 418564"/>
                  <a:gd name="connsiteY1643" fmla="*/ 341207 h 419737"/>
                  <a:gd name="connsiteX1644" fmla="*/ 121806 w 418564"/>
                  <a:gd name="connsiteY1644" fmla="*/ 341207 h 419737"/>
                  <a:gd name="connsiteX1645" fmla="*/ 121047 w 418564"/>
                  <a:gd name="connsiteY1645" fmla="*/ 341690 h 419737"/>
                  <a:gd name="connsiteX1646" fmla="*/ 121047 w 418564"/>
                  <a:gd name="connsiteY1646" fmla="*/ 341690 h 419737"/>
                  <a:gd name="connsiteX1647" fmla="*/ 120978 w 418564"/>
                  <a:gd name="connsiteY1647" fmla="*/ 341690 h 419737"/>
                  <a:gd name="connsiteX1648" fmla="*/ 120219 w 418564"/>
                  <a:gd name="connsiteY1648" fmla="*/ 342173 h 419737"/>
                  <a:gd name="connsiteX1649" fmla="*/ 120219 w 418564"/>
                  <a:gd name="connsiteY1649" fmla="*/ 342173 h 419737"/>
                  <a:gd name="connsiteX1650" fmla="*/ 120150 w 418564"/>
                  <a:gd name="connsiteY1650" fmla="*/ 342173 h 419737"/>
                  <a:gd name="connsiteX1651" fmla="*/ 119390 w 418564"/>
                  <a:gd name="connsiteY1651" fmla="*/ 342656 h 419737"/>
                  <a:gd name="connsiteX1652" fmla="*/ 119321 w 418564"/>
                  <a:gd name="connsiteY1652" fmla="*/ 342725 h 419737"/>
                  <a:gd name="connsiteX1653" fmla="*/ 119114 w 418564"/>
                  <a:gd name="connsiteY1653" fmla="*/ 342863 h 419737"/>
                  <a:gd name="connsiteX1654" fmla="*/ 119114 w 418564"/>
                  <a:gd name="connsiteY1654" fmla="*/ 342863 h 419737"/>
                  <a:gd name="connsiteX1655" fmla="*/ 118631 w 418564"/>
                  <a:gd name="connsiteY1655" fmla="*/ 343140 h 419737"/>
                  <a:gd name="connsiteX1656" fmla="*/ 118493 w 418564"/>
                  <a:gd name="connsiteY1656" fmla="*/ 343209 h 419737"/>
                  <a:gd name="connsiteX1657" fmla="*/ 118286 w 418564"/>
                  <a:gd name="connsiteY1657" fmla="*/ 343347 h 419737"/>
                  <a:gd name="connsiteX1658" fmla="*/ 117319 w 418564"/>
                  <a:gd name="connsiteY1658" fmla="*/ 343899 h 419737"/>
                  <a:gd name="connsiteX1659" fmla="*/ 117319 w 418564"/>
                  <a:gd name="connsiteY1659" fmla="*/ 343899 h 419737"/>
                  <a:gd name="connsiteX1660" fmla="*/ 116284 w 418564"/>
                  <a:gd name="connsiteY1660" fmla="*/ 344451 h 419737"/>
                  <a:gd name="connsiteX1661" fmla="*/ 115662 w 418564"/>
                  <a:gd name="connsiteY1661" fmla="*/ 344796 h 419737"/>
                  <a:gd name="connsiteX1662" fmla="*/ 115593 w 418564"/>
                  <a:gd name="connsiteY1662" fmla="*/ 344796 h 419737"/>
                  <a:gd name="connsiteX1663" fmla="*/ 115386 w 418564"/>
                  <a:gd name="connsiteY1663" fmla="*/ 344934 h 419737"/>
                  <a:gd name="connsiteX1664" fmla="*/ 115248 w 418564"/>
                  <a:gd name="connsiteY1664" fmla="*/ 345004 h 419737"/>
                  <a:gd name="connsiteX1665" fmla="*/ 115179 w 418564"/>
                  <a:gd name="connsiteY1665" fmla="*/ 345004 h 419737"/>
                  <a:gd name="connsiteX1666" fmla="*/ 114558 w 418564"/>
                  <a:gd name="connsiteY1666" fmla="*/ 345349 h 419737"/>
                  <a:gd name="connsiteX1667" fmla="*/ 114420 w 418564"/>
                  <a:gd name="connsiteY1667" fmla="*/ 345418 h 419737"/>
                  <a:gd name="connsiteX1668" fmla="*/ 114351 w 418564"/>
                  <a:gd name="connsiteY1668" fmla="*/ 345418 h 419737"/>
                  <a:gd name="connsiteX1669" fmla="*/ 112901 w 418564"/>
                  <a:gd name="connsiteY1669" fmla="*/ 346108 h 419737"/>
                  <a:gd name="connsiteX1670" fmla="*/ 112694 w 418564"/>
                  <a:gd name="connsiteY1670" fmla="*/ 346177 h 419737"/>
                  <a:gd name="connsiteX1671" fmla="*/ 112072 w 418564"/>
                  <a:gd name="connsiteY1671" fmla="*/ 346453 h 419737"/>
                  <a:gd name="connsiteX1672" fmla="*/ 112003 w 418564"/>
                  <a:gd name="connsiteY1672" fmla="*/ 346522 h 419737"/>
                  <a:gd name="connsiteX1673" fmla="*/ 111796 w 418564"/>
                  <a:gd name="connsiteY1673" fmla="*/ 346591 h 419737"/>
                  <a:gd name="connsiteX1674" fmla="*/ 111244 w 418564"/>
                  <a:gd name="connsiteY1674" fmla="*/ 346867 h 419737"/>
                  <a:gd name="connsiteX1675" fmla="*/ 111037 w 418564"/>
                  <a:gd name="connsiteY1675" fmla="*/ 346936 h 419737"/>
                  <a:gd name="connsiteX1676" fmla="*/ 111037 w 418564"/>
                  <a:gd name="connsiteY1676" fmla="*/ 346936 h 419737"/>
                  <a:gd name="connsiteX1677" fmla="*/ 110415 w 418564"/>
                  <a:gd name="connsiteY1677" fmla="*/ 347213 h 419737"/>
                  <a:gd name="connsiteX1678" fmla="*/ 110208 w 418564"/>
                  <a:gd name="connsiteY1678" fmla="*/ 347282 h 419737"/>
                  <a:gd name="connsiteX1679" fmla="*/ 110139 w 418564"/>
                  <a:gd name="connsiteY1679" fmla="*/ 347282 h 419737"/>
                  <a:gd name="connsiteX1680" fmla="*/ 109518 w 418564"/>
                  <a:gd name="connsiteY1680" fmla="*/ 347558 h 419737"/>
                  <a:gd name="connsiteX1681" fmla="*/ 109518 w 418564"/>
                  <a:gd name="connsiteY1681" fmla="*/ 347558 h 419737"/>
                  <a:gd name="connsiteX1682" fmla="*/ 108482 w 418564"/>
                  <a:gd name="connsiteY1682" fmla="*/ 347972 h 419737"/>
                  <a:gd name="connsiteX1683" fmla="*/ 106066 w 418564"/>
                  <a:gd name="connsiteY1683" fmla="*/ 348869 h 419737"/>
                  <a:gd name="connsiteX1684" fmla="*/ 105859 w 418564"/>
                  <a:gd name="connsiteY1684" fmla="*/ 348939 h 419737"/>
                  <a:gd name="connsiteX1685" fmla="*/ 105859 w 418564"/>
                  <a:gd name="connsiteY1685" fmla="*/ 348939 h 419737"/>
                  <a:gd name="connsiteX1686" fmla="*/ 105169 w 418564"/>
                  <a:gd name="connsiteY1686" fmla="*/ 349146 h 419737"/>
                  <a:gd name="connsiteX1687" fmla="*/ 104962 w 418564"/>
                  <a:gd name="connsiteY1687" fmla="*/ 349215 h 419737"/>
                  <a:gd name="connsiteX1688" fmla="*/ 104893 w 418564"/>
                  <a:gd name="connsiteY1688" fmla="*/ 349215 h 419737"/>
                  <a:gd name="connsiteX1689" fmla="*/ 103374 w 418564"/>
                  <a:gd name="connsiteY1689" fmla="*/ 349698 h 419737"/>
                  <a:gd name="connsiteX1690" fmla="*/ 101372 w 418564"/>
                  <a:gd name="connsiteY1690" fmla="*/ 350250 h 419737"/>
                  <a:gd name="connsiteX1691" fmla="*/ 100750 w 418564"/>
                  <a:gd name="connsiteY1691" fmla="*/ 350457 h 419737"/>
                  <a:gd name="connsiteX1692" fmla="*/ 100681 w 418564"/>
                  <a:gd name="connsiteY1692" fmla="*/ 350457 h 419737"/>
                  <a:gd name="connsiteX1693" fmla="*/ 100474 w 418564"/>
                  <a:gd name="connsiteY1693" fmla="*/ 350526 h 419737"/>
                  <a:gd name="connsiteX1694" fmla="*/ 98956 w 418564"/>
                  <a:gd name="connsiteY1694" fmla="*/ 350872 h 419737"/>
                  <a:gd name="connsiteX1695" fmla="*/ 98748 w 418564"/>
                  <a:gd name="connsiteY1695" fmla="*/ 350941 h 419737"/>
                  <a:gd name="connsiteX1696" fmla="*/ 98679 w 418564"/>
                  <a:gd name="connsiteY1696" fmla="*/ 350941 h 419737"/>
                  <a:gd name="connsiteX1697" fmla="*/ 97851 w 418564"/>
                  <a:gd name="connsiteY1697" fmla="*/ 351148 h 419737"/>
                  <a:gd name="connsiteX1698" fmla="*/ 97161 w 418564"/>
                  <a:gd name="connsiteY1698" fmla="*/ 351286 h 419737"/>
                  <a:gd name="connsiteX1699" fmla="*/ 97092 w 418564"/>
                  <a:gd name="connsiteY1699" fmla="*/ 351286 h 419737"/>
                  <a:gd name="connsiteX1700" fmla="*/ 96470 w 418564"/>
                  <a:gd name="connsiteY1700" fmla="*/ 351424 h 419737"/>
                  <a:gd name="connsiteX1701" fmla="*/ 96056 w 418564"/>
                  <a:gd name="connsiteY1701" fmla="*/ 351493 h 419737"/>
                  <a:gd name="connsiteX1702" fmla="*/ 95987 w 418564"/>
                  <a:gd name="connsiteY1702" fmla="*/ 351493 h 419737"/>
                  <a:gd name="connsiteX1703" fmla="*/ 95987 w 418564"/>
                  <a:gd name="connsiteY1703" fmla="*/ 351493 h 419737"/>
                  <a:gd name="connsiteX1704" fmla="*/ 95366 w 418564"/>
                  <a:gd name="connsiteY1704" fmla="*/ 351631 h 419737"/>
                  <a:gd name="connsiteX1705" fmla="*/ 94468 w 418564"/>
                  <a:gd name="connsiteY1705" fmla="*/ 351769 h 419737"/>
                  <a:gd name="connsiteX1706" fmla="*/ 94192 w 418564"/>
                  <a:gd name="connsiteY1706" fmla="*/ 351838 h 419737"/>
                  <a:gd name="connsiteX1707" fmla="*/ 94123 w 418564"/>
                  <a:gd name="connsiteY1707" fmla="*/ 351838 h 419737"/>
                  <a:gd name="connsiteX1708" fmla="*/ 91638 w 418564"/>
                  <a:gd name="connsiteY1708" fmla="*/ 352183 h 419737"/>
                  <a:gd name="connsiteX1709" fmla="*/ 91638 w 418564"/>
                  <a:gd name="connsiteY1709" fmla="*/ 352183 h 419737"/>
                  <a:gd name="connsiteX1710" fmla="*/ 91431 w 418564"/>
                  <a:gd name="connsiteY1710" fmla="*/ 352183 h 419737"/>
                  <a:gd name="connsiteX1711" fmla="*/ 91431 w 418564"/>
                  <a:gd name="connsiteY1711" fmla="*/ 352183 h 419737"/>
                  <a:gd name="connsiteX1712" fmla="*/ 90740 w 418564"/>
                  <a:gd name="connsiteY1712" fmla="*/ 352252 h 419737"/>
                  <a:gd name="connsiteX1713" fmla="*/ 90533 w 418564"/>
                  <a:gd name="connsiteY1713" fmla="*/ 352252 h 419737"/>
                  <a:gd name="connsiteX1714" fmla="*/ 90533 w 418564"/>
                  <a:gd name="connsiteY1714" fmla="*/ 352252 h 419737"/>
                  <a:gd name="connsiteX1715" fmla="*/ 89843 w 418564"/>
                  <a:gd name="connsiteY1715" fmla="*/ 352321 h 419737"/>
                  <a:gd name="connsiteX1716" fmla="*/ 89636 w 418564"/>
                  <a:gd name="connsiteY1716" fmla="*/ 352321 h 419737"/>
                  <a:gd name="connsiteX1717" fmla="*/ 89636 w 418564"/>
                  <a:gd name="connsiteY1717" fmla="*/ 352321 h 419737"/>
                  <a:gd name="connsiteX1718" fmla="*/ 88945 w 418564"/>
                  <a:gd name="connsiteY1718" fmla="*/ 352390 h 419737"/>
                  <a:gd name="connsiteX1719" fmla="*/ 88738 w 418564"/>
                  <a:gd name="connsiteY1719" fmla="*/ 352390 h 419737"/>
                  <a:gd name="connsiteX1720" fmla="*/ 88669 w 418564"/>
                  <a:gd name="connsiteY1720" fmla="*/ 352390 h 419737"/>
                  <a:gd name="connsiteX1721" fmla="*/ 88393 w 418564"/>
                  <a:gd name="connsiteY1721" fmla="*/ 352390 h 419737"/>
                  <a:gd name="connsiteX1722" fmla="*/ 143208 w 418564"/>
                  <a:gd name="connsiteY1722" fmla="*/ 319598 h 419737"/>
                  <a:gd name="connsiteX1723" fmla="*/ 143208 w 418564"/>
                  <a:gd name="connsiteY1723" fmla="*/ 319598 h 419737"/>
                  <a:gd name="connsiteX1724" fmla="*/ 212036 w 418564"/>
                  <a:gd name="connsiteY1724" fmla="*/ 338031 h 419737"/>
                  <a:gd name="connsiteX1725" fmla="*/ 242964 w 418564"/>
                  <a:gd name="connsiteY1725" fmla="*/ 394640 h 419737"/>
                  <a:gd name="connsiteX1726" fmla="*/ 242964 w 418564"/>
                  <a:gd name="connsiteY1726" fmla="*/ 394640 h 419737"/>
                  <a:gd name="connsiteX1727" fmla="*/ 242895 w 418564"/>
                  <a:gd name="connsiteY1727" fmla="*/ 394571 h 419737"/>
                  <a:gd name="connsiteX1728" fmla="*/ 242895 w 418564"/>
                  <a:gd name="connsiteY1728" fmla="*/ 394571 h 419737"/>
                  <a:gd name="connsiteX1729" fmla="*/ 242550 w 418564"/>
                  <a:gd name="connsiteY1729" fmla="*/ 394364 h 419737"/>
                  <a:gd name="connsiteX1730" fmla="*/ 242481 w 418564"/>
                  <a:gd name="connsiteY1730" fmla="*/ 394295 h 419737"/>
                  <a:gd name="connsiteX1731" fmla="*/ 242205 w 418564"/>
                  <a:gd name="connsiteY1731" fmla="*/ 394088 h 419737"/>
                  <a:gd name="connsiteX1732" fmla="*/ 242205 w 418564"/>
                  <a:gd name="connsiteY1732" fmla="*/ 394088 h 419737"/>
                  <a:gd name="connsiteX1733" fmla="*/ 242205 w 418564"/>
                  <a:gd name="connsiteY1733" fmla="*/ 394088 h 419737"/>
                  <a:gd name="connsiteX1734" fmla="*/ 241515 w 418564"/>
                  <a:gd name="connsiteY1734" fmla="*/ 393605 h 419737"/>
                  <a:gd name="connsiteX1735" fmla="*/ 241376 w 418564"/>
                  <a:gd name="connsiteY1735" fmla="*/ 393536 h 419737"/>
                  <a:gd name="connsiteX1736" fmla="*/ 240755 w 418564"/>
                  <a:gd name="connsiteY1736" fmla="*/ 393052 h 419737"/>
                  <a:gd name="connsiteX1737" fmla="*/ 240686 w 418564"/>
                  <a:gd name="connsiteY1737" fmla="*/ 392983 h 419737"/>
                  <a:gd name="connsiteX1738" fmla="*/ 240272 w 418564"/>
                  <a:gd name="connsiteY1738" fmla="*/ 392707 h 419737"/>
                  <a:gd name="connsiteX1739" fmla="*/ 240134 w 418564"/>
                  <a:gd name="connsiteY1739" fmla="*/ 392638 h 419737"/>
                  <a:gd name="connsiteX1740" fmla="*/ 239927 w 418564"/>
                  <a:gd name="connsiteY1740" fmla="*/ 392500 h 419737"/>
                  <a:gd name="connsiteX1741" fmla="*/ 239927 w 418564"/>
                  <a:gd name="connsiteY1741" fmla="*/ 392500 h 419737"/>
                  <a:gd name="connsiteX1742" fmla="*/ 239858 w 418564"/>
                  <a:gd name="connsiteY1742" fmla="*/ 392500 h 419737"/>
                  <a:gd name="connsiteX1743" fmla="*/ 239236 w 418564"/>
                  <a:gd name="connsiteY1743" fmla="*/ 392086 h 419737"/>
                  <a:gd name="connsiteX1744" fmla="*/ 239236 w 418564"/>
                  <a:gd name="connsiteY1744" fmla="*/ 392086 h 419737"/>
                  <a:gd name="connsiteX1745" fmla="*/ 239167 w 418564"/>
                  <a:gd name="connsiteY1745" fmla="*/ 392017 h 419737"/>
                  <a:gd name="connsiteX1746" fmla="*/ 238684 w 418564"/>
                  <a:gd name="connsiteY1746" fmla="*/ 391672 h 419737"/>
                  <a:gd name="connsiteX1747" fmla="*/ 238546 w 418564"/>
                  <a:gd name="connsiteY1747" fmla="*/ 391534 h 419737"/>
                  <a:gd name="connsiteX1748" fmla="*/ 238408 w 418564"/>
                  <a:gd name="connsiteY1748" fmla="*/ 391396 h 419737"/>
                  <a:gd name="connsiteX1749" fmla="*/ 238339 w 418564"/>
                  <a:gd name="connsiteY1749" fmla="*/ 391396 h 419737"/>
                  <a:gd name="connsiteX1750" fmla="*/ 237787 w 418564"/>
                  <a:gd name="connsiteY1750" fmla="*/ 390912 h 419737"/>
                  <a:gd name="connsiteX1751" fmla="*/ 237718 w 418564"/>
                  <a:gd name="connsiteY1751" fmla="*/ 390843 h 419737"/>
                  <a:gd name="connsiteX1752" fmla="*/ 237718 w 418564"/>
                  <a:gd name="connsiteY1752" fmla="*/ 390843 h 419737"/>
                  <a:gd name="connsiteX1753" fmla="*/ 237718 w 418564"/>
                  <a:gd name="connsiteY1753" fmla="*/ 390843 h 419737"/>
                  <a:gd name="connsiteX1754" fmla="*/ 237027 w 418564"/>
                  <a:gd name="connsiteY1754" fmla="*/ 390291 h 419737"/>
                  <a:gd name="connsiteX1755" fmla="*/ 237027 w 418564"/>
                  <a:gd name="connsiteY1755" fmla="*/ 390291 h 419737"/>
                  <a:gd name="connsiteX1756" fmla="*/ 237027 w 418564"/>
                  <a:gd name="connsiteY1756" fmla="*/ 390291 h 419737"/>
                  <a:gd name="connsiteX1757" fmla="*/ 236337 w 418564"/>
                  <a:gd name="connsiteY1757" fmla="*/ 389739 h 419737"/>
                  <a:gd name="connsiteX1758" fmla="*/ 236337 w 418564"/>
                  <a:gd name="connsiteY1758" fmla="*/ 389739 h 419737"/>
                  <a:gd name="connsiteX1759" fmla="*/ 236337 w 418564"/>
                  <a:gd name="connsiteY1759" fmla="*/ 389739 h 419737"/>
                  <a:gd name="connsiteX1760" fmla="*/ 235646 w 418564"/>
                  <a:gd name="connsiteY1760" fmla="*/ 389117 h 419737"/>
                  <a:gd name="connsiteX1761" fmla="*/ 235646 w 418564"/>
                  <a:gd name="connsiteY1761" fmla="*/ 389117 h 419737"/>
                  <a:gd name="connsiteX1762" fmla="*/ 235646 w 418564"/>
                  <a:gd name="connsiteY1762" fmla="*/ 389117 h 419737"/>
                  <a:gd name="connsiteX1763" fmla="*/ 235163 w 418564"/>
                  <a:gd name="connsiteY1763" fmla="*/ 388703 h 419737"/>
                  <a:gd name="connsiteX1764" fmla="*/ 235025 w 418564"/>
                  <a:gd name="connsiteY1764" fmla="*/ 388565 h 419737"/>
                  <a:gd name="connsiteX1765" fmla="*/ 235025 w 418564"/>
                  <a:gd name="connsiteY1765" fmla="*/ 388565 h 419737"/>
                  <a:gd name="connsiteX1766" fmla="*/ 235025 w 418564"/>
                  <a:gd name="connsiteY1766" fmla="*/ 388565 h 419737"/>
                  <a:gd name="connsiteX1767" fmla="*/ 234404 w 418564"/>
                  <a:gd name="connsiteY1767" fmla="*/ 387944 h 419737"/>
                  <a:gd name="connsiteX1768" fmla="*/ 233713 w 418564"/>
                  <a:gd name="connsiteY1768" fmla="*/ 387322 h 419737"/>
                  <a:gd name="connsiteX1769" fmla="*/ 233713 w 418564"/>
                  <a:gd name="connsiteY1769" fmla="*/ 387322 h 419737"/>
                  <a:gd name="connsiteX1770" fmla="*/ 233092 w 418564"/>
                  <a:gd name="connsiteY1770" fmla="*/ 386701 h 419737"/>
                  <a:gd name="connsiteX1771" fmla="*/ 233023 w 418564"/>
                  <a:gd name="connsiteY1771" fmla="*/ 386701 h 419737"/>
                  <a:gd name="connsiteX1772" fmla="*/ 232402 w 418564"/>
                  <a:gd name="connsiteY1772" fmla="*/ 386080 h 419737"/>
                  <a:gd name="connsiteX1773" fmla="*/ 232402 w 418564"/>
                  <a:gd name="connsiteY1773" fmla="*/ 386080 h 419737"/>
                  <a:gd name="connsiteX1774" fmla="*/ 232402 w 418564"/>
                  <a:gd name="connsiteY1774" fmla="*/ 386080 h 419737"/>
                  <a:gd name="connsiteX1775" fmla="*/ 232333 w 418564"/>
                  <a:gd name="connsiteY1775" fmla="*/ 386011 h 419737"/>
                  <a:gd name="connsiteX1776" fmla="*/ 232333 w 418564"/>
                  <a:gd name="connsiteY1776" fmla="*/ 386011 h 419737"/>
                  <a:gd name="connsiteX1777" fmla="*/ 231780 w 418564"/>
                  <a:gd name="connsiteY1777" fmla="*/ 385458 h 419737"/>
                  <a:gd name="connsiteX1778" fmla="*/ 231711 w 418564"/>
                  <a:gd name="connsiteY1778" fmla="*/ 385458 h 419737"/>
                  <a:gd name="connsiteX1779" fmla="*/ 231711 w 418564"/>
                  <a:gd name="connsiteY1779" fmla="*/ 385458 h 419737"/>
                  <a:gd name="connsiteX1780" fmla="*/ 231090 w 418564"/>
                  <a:gd name="connsiteY1780" fmla="*/ 384837 h 419737"/>
                  <a:gd name="connsiteX1781" fmla="*/ 231021 w 418564"/>
                  <a:gd name="connsiteY1781" fmla="*/ 384768 h 419737"/>
                  <a:gd name="connsiteX1782" fmla="*/ 230538 w 418564"/>
                  <a:gd name="connsiteY1782" fmla="*/ 384216 h 419737"/>
                  <a:gd name="connsiteX1783" fmla="*/ 230469 w 418564"/>
                  <a:gd name="connsiteY1783" fmla="*/ 384147 h 419737"/>
                  <a:gd name="connsiteX1784" fmla="*/ 229847 w 418564"/>
                  <a:gd name="connsiteY1784" fmla="*/ 383456 h 419737"/>
                  <a:gd name="connsiteX1785" fmla="*/ 229847 w 418564"/>
                  <a:gd name="connsiteY1785" fmla="*/ 383456 h 419737"/>
                  <a:gd name="connsiteX1786" fmla="*/ 229847 w 418564"/>
                  <a:gd name="connsiteY1786" fmla="*/ 383456 h 419737"/>
                  <a:gd name="connsiteX1787" fmla="*/ 229364 w 418564"/>
                  <a:gd name="connsiteY1787" fmla="*/ 382904 h 419737"/>
                  <a:gd name="connsiteX1788" fmla="*/ 229226 w 418564"/>
                  <a:gd name="connsiteY1788" fmla="*/ 382766 h 419737"/>
                  <a:gd name="connsiteX1789" fmla="*/ 229226 w 418564"/>
                  <a:gd name="connsiteY1789" fmla="*/ 382766 h 419737"/>
                  <a:gd name="connsiteX1790" fmla="*/ 229226 w 418564"/>
                  <a:gd name="connsiteY1790" fmla="*/ 382766 h 419737"/>
                  <a:gd name="connsiteX1791" fmla="*/ 229088 w 418564"/>
                  <a:gd name="connsiteY1791" fmla="*/ 382628 h 419737"/>
                  <a:gd name="connsiteX1792" fmla="*/ 228605 w 418564"/>
                  <a:gd name="connsiteY1792" fmla="*/ 382007 h 419737"/>
                  <a:gd name="connsiteX1793" fmla="*/ 228605 w 418564"/>
                  <a:gd name="connsiteY1793" fmla="*/ 382007 h 419737"/>
                  <a:gd name="connsiteX1794" fmla="*/ 228398 w 418564"/>
                  <a:gd name="connsiteY1794" fmla="*/ 381800 h 419737"/>
                  <a:gd name="connsiteX1795" fmla="*/ 228398 w 418564"/>
                  <a:gd name="connsiteY1795" fmla="*/ 381800 h 419737"/>
                  <a:gd name="connsiteX1796" fmla="*/ 227569 w 418564"/>
                  <a:gd name="connsiteY1796" fmla="*/ 380764 h 419737"/>
                  <a:gd name="connsiteX1797" fmla="*/ 227569 w 418564"/>
                  <a:gd name="connsiteY1797" fmla="*/ 380695 h 419737"/>
                  <a:gd name="connsiteX1798" fmla="*/ 227500 w 418564"/>
                  <a:gd name="connsiteY1798" fmla="*/ 380626 h 419737"/>
                  <a:gd name="connsiteX1799" fmla="*/ 227431 w 418564"/>
                  <a:gd name="connsiteY1799" fmla="*/ 380557 h 419737"/>
                  <a:gd name="connsiteX1800" fmla="*/ 227362 w 418564"/>
                  <a:gd name="connsiteY1800" fmla="*/ 380419 h 419737"/>
                  <a:gd name="connsiteX1801" fmla="*/ 226948 w 418564"/>
                  <a:gd name="connsiteY1801" fmla="*/ 379936 h 419737"/>
                  <a:gd name="connsiteX1802" fmla="*/ 226879 w 418564"/>
                  <a:gd name="connsiteY1802" fmla="*/ 379867 h 419737"/>
                  <a:gd name="connsiteX1803" fmla="*/ 226327 w 418564"/>
                  <a:gd name="connsiteY1803" fmla="*/ 379176 h 419737"/>
                  <a:gd name="connsiteX1804" fmla="*/ 226327 w 418564"/>
                  <a:gd name="connsiteY1804" fmla="*/ 379176 h 419737"/>
                  <a:gd name="connsiteX1805" fmla="*/ 226258 w 418564"/>
                  <a:gd name="connsiteY1805" fmla="*/ 379107 h 419737"/>
                  <a:gd name="connsiteX1806" fmla="*/ 225774 w 418564"/>
                  <a:gd name="connsiteY1806" fmla="*/ 378417 h 419737"/>
                  <a:gd name="connsiteX1807" fmla="*/ 225774 w 418564"/>
                  <a:gd name="connsiteY1807" fmla="*/ 378417 h 419737"/>
                  <a:gd name="connsiteX1808" fmla="*/ 225774 w 418564"/>
                  <a:gd name="connsiteY1808" fmla="*/ 378417 h 419737"/>
                  <a:gd name="connsiteX1809" fmla="*/ 225291 w 418564"/>
                  <a:gd name="connsiteY1809" fmla="*/ 377726 h 419737"/>
                  <a:gd name="connsiteX1810" fmla="*/ 225291 w 418564"/>
                  <a:gd name="connsiteY1810" fmla="*/ 377726 h 419737"/>
                  <a:gd name="connsiteX1811" fmla="*/ 224808 w 418564"/>
                  <a:gd name="connsiteY1811" fmla="*/ 376967 h 419737"/>
                  <a:gd name="connsiteX1812" fmla="*/ 224808 w 418564"/>
                  <a:gd name="connsiteY1812" fmla="*/ 376967 h 419737"/>
                  <a:gd name="connsiteX1813" fmla="*/ 224808 w 418564"/>
                  <a:gd name="connsiteY1813" fmla="*/ 376967 h 419737"/>
                  <a:gd name="connsiteX1814" fmla="*/ 224325 w 418564"/>
                  <a:gd name="connsiteY1814" fmla="*/ 376208 h 419737"/>
                  <a:gd name="connsiteX1815" fmla="*/ 224325 w 418564"/>
                  <a:gd name="connsiteY1815" fmla="*/ 376208 h 419737"/>
                  <a:gd name="connsiteX1816" fmla="*/ 224325 w 418564"/>
                  <a:gd name="connsiteY1816" fmla="*/ 376208 h 419737"/>
                  <a:gd name="connsiteX1817" fmla="*/ 223841 w 418564"/>
                  <a:gd name="connsiteY1817" fmla="*/ 375448 h 419737"/>
                  <a:gd name="connsiteX1818" fmla="*/ 223841 w 418564"/>
                  <a:gd name="connsiteY1818" fmla="*/ 375448 h 419737"/>
                  <a:gd name="connsiteX1819" fmla="*/ 223841 w 418564"/>
                  <a:gd name="connsiteY1819" fmla="*/ 375448 h 419737"/>
                  <a:gd name="connsiteX1820" fmla="*/ 223358 w 418564"/>
                  <a:gd name="connsiteY1820" fmla="*/ 374689 h 419737"/>
                  <a:gd name="connsiteX1821" fmla="*/ 223358 w 418564"/>
                  <a:gd name="connsiteY1821" fmla="*/ 374689 h 419737"/>
                  <a:gd name="connsiteX1822" fmla="*/ 223358 w 418564"/>
                  <a:gd name="connsiteY1822" fmla="*/ 374620 h 419737"/>
                  <a:gd name="connsiteX1823" fmla="*/ 222875 w 418564"/>
                  <a:gd name="connsiteY1823" fmla="*/ 373860 h 419737"/>
                  <a:gd name="connsiteX1824" fmla="*/ 222875 w 418564"/>
                  <a:gd name="connsiteY1824" fmla="*/ 373860 h 419737"/>
                  <a:gd name="connsiteX1825" fmla="*/ 222875 w 418564"/>
                  <a:gd name="connsiteY1825" fmla="*/ 373791 h 419737"/>
                  <a:gd name="connsiteX1826" fmla="*/ 222461 w 418564"/>
                  <a:gd name="connsiteY1826" fmla="*/ 373032 h 419737"/>
                  <a:gd name="connsiteX1827" fmla="*/ 222461 w 418564"/>
                  <a:gd name="connsiteY1827" fmla="*/ 373032 h 419737"/>
                  <a:gd name="connsiteX1828" fmla="*/ 222392 w 418564"/>
                  <a:gd name="connsiteY1828" fmla="*/ 372963 h 419737"/>
                  <a:gd name="connsiteX1829" fmla="*/ 222115 w 418564"/>
                  <a:gd name="connsiteY1829" fmla="*/ 372480 h 419737"/>
                  <a:gd name="connsiteX1830" fmla="*/ 222046 w 418564"/>
                  <a:gd name="connsiteY1830" fmla="*/ 372342 h 419737"/>
                  <a:gd name="connsiteX1831" fmla="*/ 221977 w 418564"/>
                  <a:gd name="connsiteY1831" fmla="*/ 372204 h 419737"/>
                  <a:gd name="connsiteX1832" fmla="*/ 221908 w 418564"/>
                  <a:gd name="connsiteY1832" fmla="*/ 372066 h 419737"/>
                  <a:gd name="connsiteX1833" fmla="*/ 221908 w 418564"/>
                  <a:gd name="connsiteY1833" fmla="*/ 372066 h 419737"/>
                  <a:gd name="connsiteX1834" fmla="*/ 221839 w 418564"/>
                  <a:gd name="connsiteY1834" fmla="*/ 371996 h 419737"/>
                  <a:gd name="connsiteX1835" fmla="*/ 221770 w 418564"/>
                  <a:gd name="connsiteY1835" fmla="*/ 371927 h 419737"/>
                  <a:gd name="connsiteX1836" fmla="*/ 221287 w 418564"/>
                  <a:gd name="connsiteY1836" fmla="*/ 371168 h 419737"/>
                  <a:gd name="connsiteX1837" fmla="*/ 221287 w 418564"/>
                  <a:gd name="connsiteY1837" fmla="*/ 371168 h 419737"/>
                  <a:gd name="connsiteX1838" fmla="*/ 221080 w 418564"/>
                  <a:gd name="connsiteY1838" fmla="*/ 370754 h 419737"/>
                  <a:gd name="connsiteX1839" fmla="*/ 221080 w 418564"/>
                  <a:gd name="connsiteY1839" fmla="*/ 370754 h 419737"/>
                  <a:gd name="connsiteX1840" fmla="*/ 221080 w 418564"/>
                  <a:gd name="connsiteY1840" fmla="*/ 370754 h 419737"/>
                  <a:gd name="connsiteX1841" fmla="*/ 221011 w 418564"/>
                  <a:gd name="connsiteY1841" fmla="*/ 370685 h 419737"/>
                  <a:gd name="connsiteX1842" fmla="*/ 220735 w 418564"/>
                  <a:gd name="connsiteY1842" fmla="*/ 370133 h 419737"/>
                  <a:gd name="connsiteX1843" fmla="*/ 220735 w 418564"/>
                  <a:gd name="connsiteY1843" fmla="*/ 370063 h 419737"/>
                  <a:gd name="connsiteX1844" fmla="*/ 220597 w 418564"/>
                  <a:gd name="connsiteY1844" fmla="*/ 369787 h 419737"/>
                  <a:gd name="connsiteX1845" fmla="*/ 220528 w 418564"/>
                  <a:gd name="connsiteY1845" fmla="*/ 369718 h 419737"/>
                  <a:gd name="connsiteX1846" fmla="*/ 220390 w 418564"/>
                  <a:gd name="connsiteY1846" fmla="*/ 369511 h 419737"/>
                  <a:gd name="connsiteX1847" fmla="*/ 220321 w 418564"/>
                  <a:gd name="connsiteY1847" fmla="*/ 369373 h 419737"/>
                  <a:gd name="connsiteX1848" fmla="*/ 220113 w 418564"/>
                  <a:gd name="connsiteY1848" fmla="*/ 369028 h 419737"/>
                  <a:gd name="connsiteX1849" fmla="*/ 220044 w 418564"/>
                  <a:gd name="connsiteY1849" fmla="*/ 368959 h 419737"/>
                  <a:gd name="connsiteX1850" fmla="*/ 219975 w 418564"/>
                  <a:gd name="connsiteY1850" fmla="*/ 368752 h 419737"/>
                  <a:gd name="connsiteX1851" fmla="*/ 219630 w 418564"/>
                  <a:gd name="connsiteY1851" fmla="*/ 367992 h 419737"/>
                  <a:gd name="connsiteX1852" fmla="*/ 219630 w 418564"/>
                  <a:gd name="connsiteY1852" fmla="*/ 367992 h 419737"/>
                  <a:gd name="connsiteX1853" fmla="*/ 219216 w 418564"/>
                  <a:gd name="connsiteY1853" fmla="*/ 367164 h 419737"/>
                  <a:gd name="connsiteX1854" fmla="*/ 219216 w 418564"/>
                  <a:gd name="connsiteY1854" fmla="*/ 367164 h 419737"/>
                  <a:gd name="connsiteX1855" fmla="*/ 218940 w 418564"/>
                  <a:gd name="connsiteY1855" fmla="*/ 366612 h 419737"/>
                  <a:gd name="connsiteX1856" fmla="*/ 218871 w 418564"/>
                  <a:gd name="connsiteY1856" fmla="*/ 366543 h 419737"/>
                  <a:gd name="connsiteX1857" fmla="*/ 218526 w 418564"/>
                  <a:gd name="connsiteY1857" fmla="*/ 365783 h 419737"/>
                  <a:gd name="connsiteX1858" fmla="*/ 218457 w 418564"/>
                  <a:gd name="connsiteY1858" fmla="*/ 365714 h 419737"/>
                  <a:gd name="connsiteX1859" fmla="*/ 218249 w 418564"/>
                  <a:gd name="connsiteY1859" fmla="*/ 365300 h 419737"/>
                  <a:gd name="connsiteX1860" fmla="*/ 218180 w 418564"/>
                  <a:gd name="connsiteY1860" fmla="*/ 365162 h 419737"/>
                  <a:gd name="connsiteX1861" fmla="*/ 218042 w 418564"/>
                  <a:gd name="connsiteY1861" fmla="*/ 364886 h 419737"/>
                  <a:gd name="connsiteX1862" fmla="*/ 217973 w 418564"/>
                  <a:gd name="connsiteY1862" fmla="*/ 364748 h 419737"/>
                  <a:gd name="connsiteX1863" fmla="*/ 217973 w 418564"/>
                  <a:gd name="connsiteY1863" fmla="*/ 364748 h 419737"/>
                  <a:gd name="connsiteX1864" fmla="*/ 217904 w 418564"/>
                  <a:gd name="connsiteY1864" fmla="*/ 364679 h 419737"/>
                  <a:gd name="connsiteX1865" fmla="*/ 217628 w 418564"/>
                  <a:gd name="connsiteY1865" fmla="*/ 363988 h 419737"/>
                  <a:gd name="connsiteX1866" fmla="*/ 217628 w 418564"/>
                  <a:gd name="connsiteY1866" fmla="*/ 363919 h 419737"/>
                  <a:gd name="connsiteX1867" fmla="*/ 217559 w 418564"/>
                  <a:gd name="connsiteY1867" fmla="*/ 363712 h 419737"/>
                  <a:gd name="connsiteX1868" fmla="*/ 217421 w 418564"/>
                  <a:gd name="connsiteY1868" fmla="*/ 363298 h 419737"/>
                  <a:gd name="connsiteX1869" fmla="*/ 217352 w 418564"/>
                  <a:gd name="connsiteY1869" fmla="*/ 363229 h 419737"/>
                  <a:gd name="connsiteX1870" fmla="*/ 217352 w 418564"/>
                  <a:gd name="connsiteY1870" fmla="*/ 363160 h 419737"/>
                  <a:gd name="connsiteX1871" fmla="*/ 217352 w 418564"/>
                  <a:gd name="connsiteY1871" fmla="*/ 363091 h 419737"/>
                  <a:gd name="connsiteX1872" fmla="*/ 217283 w 418564"/>
                  <a:gd name="connsiteY1872" fmla="*/ 362884 h 419737"/>
                  <a:gd name="connsiteX1873" fmla="*/ 217007 w 418564"/>
                  <a:gd name="connsiteY1873" fmla="*/ 362193 h 419737"/>
                  <a:gd name="connsiteX1874" fmla="*/ 217007 w 418564"/>
                  <a:gd name="connsiteY1874" fmla="*/ 362193 h 419737"/>
                  <a:gd name="connsiteX1875" fmla="*/ 216800 w 418564"/>
                  <a:gd name="connsiteY1875" fmla="*/ 361641 h 419737"/>
                  <a:gd name="connsiteX1876" fmla="*/ 216731 w 418564"/>
                  <a:gd name="connsiteY1876" fmla="*/ 361503 h 419737"/>
                  <a:gd name="connsiteX1877" fmla="*/ 216731 w 418564"/>
                  <a:gd name="connsiteY1877" fmla="*/ 361503 h 419737"/>
                  <a:gd name="connsiteX1878" fmla="*/ 216662 w 418564"/>
                  <a:gd name="connsiteY1878" fmla="*/ 361365 h 419737"/>
                  <a:gd name="connsiteX1879" fmla="*/ 216455 w 418564"/>
                  <a:gd name="connsiteY1879" fmla="*/ 360744 h 419737"/>
                  <a:gd name="connsiteX1880" fmla="*/ 216385 w 418564"/>
                  <a:gd name="connsiteY1880" fmla="*/ 360537 h 419737"/>
                  <a:gd name="connsiteX1881" fmla="*/ 216316 w 418564"/>
                  <a:gd name="connsiteY1881" fmla="*/ 360329 h 419737"/>
                  <a:gd name="connsiteX1882" fmla="*/ 216247 w 418564"/>
                  <a:gd name="connsiteY1882" fmla="*/ 360191 h 419737"/>
                  <a:gd name="connsiteX1883" fmla="*/ 216040 w 418564"/>
                  <a:gd name="connsiteY1883" fmla="*/ 359501 h 419737"/>
                  <a:gd name="connsiteX1884" fmla="*/ 216040 w 418564"/>
                  <a:gd name="connsiteY1884" fmla="*/ 359432 h 419737"/>
                  <a:gd name="connsiteX1885" fmla="*/ 215833 w 418564"/>
                  <a:gd name="connsiteY1885" fmla="*/ 358811 h 419737"/>
                  <a:gd name="connsiteX1886" fmla="*/ 215833 w 418564"/>
                  <a:gd name="connsiteY1886" fmla="*/ 358811 h 419737"/>
                  <a:gd name="connsiteX1887" fmla="*/ 215833 w 418564"/>
                  <a:gd name="connsiteY1887" fmla="*/ 358811 h 419737"/>
                  <a:gd name="connsiteX1888" fmla="*/ 215833 w 418564"/>
                  <a:gd name="connsiteY1888" fmla="*/ 358811 h 419737"/>
                  <a:gd name="connsiteX1889" fmla="*/ 215833 w 418564"/>
                  <a:gd name="connsiteY1889" fmla="*/ 358811 h 419737"/>
                  <a:gd name="connsiteX1890" fmla="*/ 215833 w 418564"/>
                  <a:gd name="connsiteY1890" fmla="*/ 358673 h 419737"/>
                  <a:gd name="connsiteX1891" fmla="*/ 215764 w 418564"/>
                  <a:gd name="connsiteY1891" fmla="*/ 358465 h 419737"/>
                  <a:gd name="connsiteX1892" fmla="*/ 215557 w 418564"/>
                  <a:gd name="connsiteY1892" fmla="*/ 357775 h 419737"/>
                  <a:gd name="connsiteX1893" fmla="*/ 215557 w 418564"/>
                  <a:gd name="connsiteY1893" fmla="*/ 357775 h 419737"/>
                  <a:gd name="connsiteX1894" fmla="*/ 215488 w 418564"/>
                  <a:gd name="connsiteY1894" fmla="*/ 357499 h 419737"/>
                  <a:gd name="connsiteX1895" fmla="*/ 215488 w 418564"/>
                  <a:gd name="connsiteY1895" fmla="*/ 357430 h 419737"/>
                  <a:gd name="connsiteX1896" fmla="*/ 215350 w 418564"/>
                  <a:gd name="connsiteY1896" fmla="*/ 357016 h 419737"/>
                  <a:gd name="connsiteX1897" fmla="*/ 215281 w 418564"/>
                  <a:gd name="connsiteY1897" fmla="*/ 356740 h 419737"/>
                  <a:gd name="connsiteX1898" fmla="*/ 215074 w 418564"/>
                  <a:gd name="connsiteY1898" fmla="*/ 355911 h 419737"/>
                  <a:gd name="connsiteX1899" fmla="*/ 215074 w 418564"/>
                  <a:gd name="connsiteY1899" fmla="*/ 355842 h 419737"/>
                  <a:gd name="connsiteX1900" fmla="*/ 214867 w 418564"/>
                  <a:gd name="connsiteY1900" fmla="*/ 354945 h 419737"/>
                  <a:gd name="connsiteX1901" fmla="*/ 214867 w 418564"/>
                  <a:gd name="connsiteY1901" fmla="*/ 354945 h 419737"/>
                  <a:gd name="connsiteX1902" fmla="*/ 214660 w 418564"/>
                  <a:gd name="connsiteY1902" fmla="*/ 354047 h 419737"/>
                  <a:gd name="connsiteX1903" fmla="*/ 214660 w 418564"/>
                  <a:gd name="connsiteY1903" fmla="*/ 354047 h 419737"/>
                  <a:gd name="connsiteX1904" fmla="*/ 214521 w 418564"/>
                  <a:gd name="connsiteY1904" fmla="*/ 353564 h 419737"/>
                  <a:gd name="connsiteX1905" fmla="*/ 214521 w 418564"/>
                  <a:gd name="connsiteY1905" fmla="*/ 353426 h 419737"/>
                  <a:gd name="connsiteX1906" fmla="*/ 214521 w 418564"/>
                  <a:gd name="connsiteY1906" fmla="*/ 353288 h 419737"/>
                  <a:gd name="connsiteX1907" fmla="*/ 214383 w 418564"/>
                  <a:gd name="connsiteY1907" fmla="*/ 352735 h 419737"/>
                  <a:gd name="connsiteX1908" fmla="*/ 214383 w 418564"/>
                  <a:gd name="connsiteY1908" fmla="*/ 352735 h 419737"/>
                  <a:gd name="connsiteX1909" fmla="*/ 214314 w 418564"/>
                  <a:gd name="connsiteY1909" fmla="*/ 352459 h 419737"/>
                  <a:gd name="connsiteX1910" fmla="*/ 214314 w 418564"/>
                  <a:gd name="connsiteY1910" fmla="*/ 352390 h 419737"/>
                  <a:gd name="connsiteX1911" fmla="*/ 214245 w 418564"/>
                  <a:gd name="connsiteY1911" fmla="*/ 351976 h 419737"/>
                  <a:gd name="connsiteX1912" fmla="*/ 214245 w 418564"/>
                  <a:gd name="connsiteY1912" fmla="*/ 351907 h 419737"/>
                  <a:gd name="connsiteX1913" fmla="*/ 214107 w 418564"/>
                  <a:gd name="connsiteY1913" fmla="*/ 351355 h 419737"/>
                  <a:gd name="connsiteX1914" fmla="*/ 214107 w 418564"/>
                  <a:gd name="connsiteY1914" fmla="*/ 351286 h 419737"/>
                  <a:gd name="connsiteX1915" fmla="*/ 214107 w 418564"/>
                  <a:gd name="connsiteY1915" fmla="*/ 351286 h 419737"/>
                  <a:gd name="connsiteX1916" fmla="*/ 213969 w 418564"/>
                  <a:gd name="connsiteY1916" fmla="*/ 350457 h 419737"/>
                  <a:gd name="connsiteX1917" fmla="*/ 213969 w 418564"/>
                  <a:gd name="connsiteY1917" fmla="*/ 350319 h 419737"/>
                  <a:gd name="connsiteX1918" fmla="*/ 213969 w 418564"/>
                  <a:gd name="connsiteY1918" fmla="*/ 350319 h 419737"/>
                  <a:gd name="connsiteX1919" fmla="*/ 213969 w 418564"/>
                  <a:gd name="connsiteY1919" fmla="*/ 350181 h 419737"/>
                  <a:gd name="connsiteX1920" fmla="*/ 213831 w 418564"/>
                  <a:gd name="connsiteY1920" fmla="*/ 349560 h 419737"/>
                  <a:gd name="connsiteX1921" fmla="*/ 213831 w 418564"/>
                  <a:gd name="connsiteY1921" fmla="*/ 349560 h 419737"/>
                  <a:gd name="connsiteX1922" fmla="*/ 213693 w 418564"/>
                  <a:gd name="connsiteY1922" fmla="*/ 348662 h 419737"/>
                  <a:gd name="connsiteX1923" fmla="*/ 213693 w 418564"/>
                  <a:gd name="connsiteY1923" fmla="*/ 348662 h 419737"/>
                  <a:gd name="connsiteX1924" fmla="*/ 213555 w 418564"/>
                  <a:gd name="connsiteY1924" fmla="*/ 347765 h 419737"/>
                  <a:gd name="connsiteX1925" fmla="*/ 213555 w 418564"/>
                  <a:gd name="connsiteY1925" fmla="*/ 347765 h 419737"/>
                  <a:gd name="connsiteX1926" fmla="*/ 213486 w 418564"/>
                  <a:gd name="connsiteY1926" fmla="*/ 347213 h 419737"/>
                  <a:gd name="connsiteX1927" fmla="*/ 213486 w 418564"/>
                  <a:gd name="connsiteY1927" fmla="*/ 347213 h 419737"/>
                  <a:gd name="connsiteX1928" fmla="*/ 213486 w 418564"/>
                  <a:gd name="connsiteY1928" fmla="*/ 347144 h 419737"/>
                  <a:gd name="connsiteX1929" fmla="*/ 213486 w 418564"/>
                  <a:gd name="connsiteY1929" fmla="*/ 347006 h 419737"/>
                  <a:gd name="connsiteX1930" fmla="*/ 213417 w 418564"/>
                  <a:gd name="connsiteY1930" fmla="*/ 346315 h 419737"/>
                  <a:gd name="connsiteX1931" fmla="*/ 213417 w 418564"/>
                  <a:gd name="connsiteY1931" fmla="*/ 346246 h 419737"/>
                  <a:gd name="connsiteX1932" fmla="*/ 213417 w 418564"/>
                  <a:gd name="connsiteY1932" fmla="*/ 346108 h 419737"/>
                  <a:gd name="connsiteX1933" fmla="*/ 213417 w 418564"/>
                  <a:gd name="connsiteY1933" fmla="*/ 346108 h 419737"/>
                  <a:gd name="connsiteX1934" fmla="*/ 213348 w 418564"/>
                  <a:gd name="connsiteY1934" fmla="*/ 345418 h 419737"/>
                  <a:gd name="connsiteX1935" fmla="*/ 213348 w 418564"/>
                  <a:gd name="connsiteY1935" fmla="*/ 345349 h 419737"/>
                  <a:gd name="connsiteX1936" fmla="*/ 213348 w 418564"/>
                  <a:gd name="connsiteY1936" fmla="*/ 345073 h 419737"/>
                  <a:gd name="connsiteX1937" fmla="*/ 213348 w 418564"/>
                  <a:gd name="connsiteY1937" fmla="*/ 345073 h 419737"/>
                  <a:gd name="connsiteX1938" fmla="*/ 213279 w 418564"/>
                  <a:gd name="connsiteY1938" fmla="*/ 344727 h 419737"/>
                  <a:gd name="connsiteX1939" fmla="*/ 213279 w 418564"/>
                  <a:gd name="connsiteY1939" fmla="*/ 344658 h 419737"/>
                  <a:gd name="connsiteX1940" fmla="*/ 213210 w 418564"/>
                  <a:gd name="connsiteY1940" fmla="*/ 344106 h 419737"/>
                  <a:gd name="connsiteX1941" fmla="*/ 213210 w 418564"/>
                  <a:gd name="connsiteY1941" fmla="*/ 344106 h 419737"/>
                  <a:gd name="connsiteX1942" fmla="*/ 213210 w 418564"/>
                  <a:gd name="connsiteY1942" fmla="*/ 344106 h 419737"/>
                  <a:gd name="connsiteX1943" fmla="*/ 213210 w 418564"/>
                  <a:gd name="connsiteY1943" fmla="*/ 343830 h 419737"/>
                  <a:gd name="connsiteX1944" fmla="*/ 213210 w 418564"/>
                  <a:gd name="connsiteY1944" fmla="*/ 343761 h 419737"/>
                  <a:gd name="connsiteX1945" fmla="*/ 213141 w 418564"/>
                  <a:gd name="connsiteY1945" fmla="*/ 343209 h 419737"/>
                  <a:gd name="connsiteX1946" fmla="*/ 213141 w 418564"/>
                  <a:gd name="connsiteY1946" fmla="*/ 343071 h 419737"/>
                  <a:gd name="connsiteX1947" fmla="*/ 213141 w 418564"/>
                  <a:gd name="connsiteY1947" fmla="*/ 343071 h 419737"/>
                  <a:gd name="connsiteX1948" fmla="*/ 213072 w 418564"/>
                  <a:gd name="connsiteY1948" fmla="*/ 342242 h 419737"/>
                  <a:gd name="connsiteX1949" fmla="*/ 213072 w 418564"/>
                  <a:gd name="connsiteY1949" fmla="*/ 342242 h 419737"/>
                  <a:gd name="connsiteX1950" fmla="*/ 213003 w 418564"/>
                  <a:gd name="connsiteY1950" fmla="*/ 341552 h 419737"/>
                  <a:gd name="connsiteX1951" fmla="*/ 213003 w 418564"/>
                  <a:gd name="connsiteY1951" fmla="*/ 341276 h 419737"/>
                  <a:gd name="connsiteX1952" fmla="*/ 212934 w 418564"/>
                  <a:gd name="connsiteY1952" fmla="*/ 340447 h 419737"/>
                  <a:gd name="connsiteX1953" fmla="*/ 212934 w 418564"/>
                  <a:gd name="connsiteY1953" fmla="*/ 339757 h 419737"/>
                  <a:gd name="connsiteX1954" fmla="*/ 212934 w 418564"/>
                  <a:gd name="connsiteY1954" fmla="*/ 339757 h 419737"/>
                  <a:gd name="connsiteX1955" fmla="*/ 212934 w 418564"/>
                  <a:gd name="connsiteY1955" fmla="*/ 339274 h 419737"/>
                  <a:gd name="connsiteX1956" fmla="*/ 212934 w 418564"/>
                  <a:gd name="connsiteY1956" fmla="*/ 339204 h 419737"/>
                  <a:gd name="connsiteX1957" fmla="*/ 212036 w 418564"/>
                  <a:gd name="connsiteY1957" fmla="*/ 338031 h 419737"/>
                  <a:gd name="connsiteX1958" fmla="*/ 212036 w 418564"/>
                  <a:gd name="connsiteY1958" fmla="*/ 338031 h 4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Lst>
                <a:rect l="l" t="t" r="r" b="b"/>
                <a:pathLst>
                  <a:path w="418564" h="419737">
                    <a:moveTo>
                      <a:pt x="195330" y="101"/>
                    </a:moveTo>
                    <a:cubicBezTo>
                      <a:pt x="186700" y="6590"/>
                      <a:pt x="179382" y="14667"/>
                      <a:pt x="173721" y="23849"/>
                    </a:cubicBezTo>
                    <a:cubicBezTo>
                      <a:pt x="173928" y="23987"/>
                      <a:pt x="174136" y="24125"/>
                      <a:pt x="174274" y="24263"/>
                    </a:cubicBezTo>
                    <a:cubicBezTo>
                      <a:pt x="173928" y="24815"/>
                      <a:pt x="173583" y="25368"/>
                      <a:pt x="173307" y="25920"/>
                    </a:cubicBezTo>
                    <a:cubicBezTo>
                      <a:pt x="149490" y="67203"/>
                      <a:pt x="163642" y="119947"/>
                      <a:pt x="204857" y="143764"/>
                    </a:cubicBezTo>
                    <a:cubicBezTo>
                      <a:pt x="204857" y="143764"/>
                      <a:pt x="204857" y="143764"/>
                      <a:pt x="204857" y="143764"/>
                    </a:cubicBezTo>
                    <a:cubicBezTo>
                      <a:pt x="246140" y="167581"/>
                      <a:pt x="298883" y="153429"/>
                      <a:pt x="322701" y="112215"/>
                    </a:cubicBezTo>
                    <a:cubicBezTo>
                      <a:pt x="322701" y="112215"/>
                      <a:pt x="322701" y="112215"/>
                      <a:pt x="322701" y="112215"/>
                    </a:cubicBezTo>
                    <a:cubicBezTo>
                      <a:pt x="327464" y="103999"/>
                      <a:pt x="330778" y="95025"/>
                      <a:pt x="332642" y="85774"/>
                    </a:cubicBezTo>
                    <a:cubicBezTo>
                      <a:pt x="315935" y="100341"/>
                      <a:pt x="294258" y="107934"/>
                      <a:pt x="272097" y="106968"/>
                    </a:cubicBezTo>
                    <a:cubicBezTo>
                      <a:pt x="278173" y="94058"/>
                      <a:pt x="288045" y="83289"/>
                      <a:pt x="300540" y="76109"/>
                    </a:cubicBezTo>
                    <a:cubicBezTo>
                      <a:pt x="310965" y="70103"/>
                      <a:pt x="322217" y="66996"/>
                      <a:pt x="333401" y="66651"/>
                    </a:cubicBezTo>
                    <a:cubicBezTo>
                      <a:pt x="333125" y="55881"/>
                      <a:pt x="330778" y="45319"/>
                      <a:pt x="326567" y="35378"/>
                    </a:cubicBezTo>
                    <a:cubicBezTo>
                      <a:pt x="312207" y="36620"/>
                      <a:pt x="297917" y="40901"/>
                      <a:pt x="284662" y="48564"/>
                    </a:cubicBezTo>
                    <a:cubicBezTo>
                      <a:pt x="264642" y="60093"/>
                      <a:pt x="249178" y="78111"/>
                      <a:pt x="240686" y="99581"/>
                    </a:cubicBezTo>
                    <a:cubicBezTo>
                      <a:pt x="239651" y="99098"/>
                      <a:pt x="238615" y="98615"/>
                      <a:pt x="237579" y="98131"/>
                    </a:cubicBezTo>
                    <a:cubicBezTo>
                      <a:pt x="237579" y="97924"/>
                      <a:pt x="237649" y="97717"/>
                      <a:pt x="237649" y="97441"/>
                    </a:cubicBezTo>
                    <a:cubicBezTo>
                      <a:pt x="237649" y="97441"/>
                      <a:pt x="237649" y="97441"/>
                      <a:pt x="237649" y="97441"/>
                    </a:cubicBezTo>
                    <a:lnTo>
                      <a:pt x="237649" y="97441"/>
                    </a:lnTo>
                    <a:cubicBezTo>
                      <a:pt x="237649" y="97303"/>
                      <a:pt x="237718" y="97165"/>
                      <a:pt x="237718" y="97027"/>
                    </a:cubicBezTo>
                    <a:cubicBezTo>
                      <a:pt x="237787" y="96751"/>
                      <a:pt x="237787" y="96475"/>
                      <a:pt x="237856" y="96129"/>
                    </a:cubicBezTo>
                    <a:cubicBezTo>
                      <a:pt x="237856" y="95991"/>
                      <a:pt x="237856" y="95922"/>
                      <a:pt x="237856" y="95784"/>
                    </a:cubicBezTo>
                    <a:cubicBezTo>
                      <a:pt x="237925" y="95439"/>
                      <a:pt x="237925" y="95163"/>
                      <a:pt x="237994" y="94818"/>
                    </a:cubicBezTo>
                    <a:cubicBezTo>
                      <a:pt x="237994" y="94818"/>
                      <a:pt x="237994" y="94818"/>
                      <a:pt x="237994" y="94749"/>
                    </a:cubicBezTo>
                    <a:lnTo>
                      <a:pt x="237994" y="94749"/>
                    </a:lnTo>
                    <a:cubicBezTo>
                      <a:pt x="237994" y="94611"/>
                      <a:pt x="237994" y="94473"/>
                      <a:pt x="238063" y="94334"/>
                    </a:cubicBezTo>
                    <a:cubicBezTo>
                      <a:pt x="238063" y="94058"/>
                      <a:pt x="238132" y="93713"/>
                      <a:pt x="238132" y="93437"/>
                    </a:cubicBezTo>
                    <a:cubicBezTo>
                      <a:pt x="238132" y="93437"/>
                      <a:pt x="238132" y="93437"/>
                      <a:pt x="238132" y="93368"/>
                    </a:cubicBezTo>
                    <a:cubicBezTo>
                      <a:pt x="238132" y="93230"/>
                      <a:pt x="238132" y="93092"/>
                      <a:pt x="238201" y="92954"/>
                    </a:cubicBezTo>
                    <a:cubicBezTo>
                      <a:pt x="238201" y="92678"/>
                      <a:pt x="238270" y="92332"/>
                      <a:pt x="238270" y="92056"/>
                    </a:cubicBezTo>
                    <a:lnTo>
                      <a:pt x="238270" y="92125"/>
                    </a:lnTo>
                    <a:cubicBezTo>
                      <a:pt x="238339" y="91711"/>
                      <a:pt x="238339" y="91228"/>
                      <a:pt x="238339" y="90814"/>
                    </a:cubicBezTo>
                    <a:cubicBezTo>
                      <a:pt x="238339" y="90814"/>
                      <a:pt x="238339" y="90814"/>
                      <a:pt x="238339" y="90814"/>
                    </a:cubicBezTo>
                    <a:cubicBezTo>
                      <a:pt x="238339" y="90745"/>
                      <a:pt x="238339" y="90745"/>
                      <a:pt x="238339" y="90676"/>
                    </a:cubicBezTo>
                    <a:cubicBezTo>
                      <a:pt x="238339" y="90261"/>
                      <a:pt x="238408" y="89847"/>
                      <a:pt x="238408" y="89502"/>
                    </a:cubicBezTo>
                    <a:lnTo>
                      <a:pt x="238408" y="89502"/>
                    </a:lnTo>
                    <a:cubicBezTo>
                      <a:pt x="238546" y="87569"/>
                      <a:pt x="238546" y="85705"/>
                      <a:pt x="238546" y="83772"/>
                    </a:cubicBezTo>
                    <a:cubicBezTo>
                      <a:pt x="238546" y="83772"/>
                      <a:pt x="238546" y="83772"/>
                      <a:pt x="238546" y="83772"/>
                    </a:cubicBezTo>
                    <a:cubicBezTo>
                      <a:pt x="238546" y="83427"/>
                      <a:pt x="238546" y="83082"/>
                      <a:pt x="238546" y="82736"/>
                    </a:cubicBezTo>
                    <a:cubicBezTo>
                      <a:pt x="238546" y="82736"/>
                      <a:pt x="238546" y="82736"/>
                      <a:pt x="238546" y="82667"/>
                    </a:cubicBezTo>
                    <a:cubicBezTo>
                      <a:pt x="238546" y="82529"/>
                      <a:pt x="238546" y="82460"/>
                      <a:pt x="238546" y="82322"/>
                    </a:cubicBezTo>
                    <a:lnTo>
                      <a:pt x="238546" y="82322"/>
                    </a:lnTo>
                    <a:cubicBezTo>
                      <a:pt x="238546" y="81977"/>
                      <a:pt x="238546" y="81701"/>
                      <a:pt x="238546" y="81356"/>
                    </a:cubicBezTo>
                    <a:lnTo>
                      <a:pt x="238546" y="81356"/>
                    </a:lnTo>
                    <a:cubicBezTo>
                      <a:pt x="238546" y="80803"/>
                      <a:pt x="238546" y="80251"/>
                      <a:pt x="238477" y="79699"/>
                    </a:cubicBezTo>
                    <a:cubicBezTo>
                      <a:pt x="238477" y="79492"/>
                      <a:pt x="238477" y="79285"/>
                      <a:pt x="238477" y="79147"/>
                    </a:cubicBezTo>
                    <a:lnTo>
                      <a:pt x="238477" y="79078"/>
                    </a:lnTo>
                    <a:cubicBezTo>
                      <a:pt x="238477" y="79009"/>
                      <a:pt x="238477" y="78870"/>
                      <a:pt x="238477" y="78801"/>
                    </a:cubicBezTo>
                    <a:cubicBezTo>
                      <a:pt x="238477" y="78801"/>
                      <a:pt x="238477" y="78732"/>
                      <a:pt x="238477" y="78732"/>
                    </a:cubicBezTo>
                    <a:cubicBezTo>
                      <a:pt x="238477" y="78456"/>
                      <a:pt x="238477" y="78180"/>
                      <a:pt x="238408" y="77904"/>
                    </a:cubicBezTo>
                    <a:cubicBezTo>
                      <a:pt x="238408" y="77904"/>
                      <a:pt x="238408" y="77904"/>
                      <a:pt x="238408" y="77904"/>
                    </a:cubicBezTo>
                    <a:cubicBezTo>
                      <a:pt x="238339" y="77214"/>
                      <a:pt x="238339" y="76454"/>
                      <a:pt x="238270" y="75764"/>
                    </a:cubicBezTo>
                    <a:lnTo>
                      <a:pt x="238270" y="75695"/>
                    </a:lnTo>
                    <a:cubicBezTo>
                      <a:pt x="238270" y="75350"/>
                      <a:pt x="238201" y="75073"/>
                      <a:pt x="238201" y="74728"/>
                    </a:cubicBezTo>
                    <a:lnTo>
                      <a:pt x="238201" y="74728"/>
                    </a:lnTo>
                    <a:cubicBezTo>
                      <a:pt x="238201" y="74590"/>
                      <a:pt x="238201" y="74521"/>
                      <a:pt x="238201" y="74383"/>
                    </a:cubicBezTo>
                    <a:cubicBezTo>
                      <a:pt x="238201" y="74383"/>
                      <a:pt x="238201" y="74383"/>
                      <a:pt x="238201" y="74314"/>
                    </a:cubicBezTo>
                    <a:cubicBezTo>
                      <a:pt x="238201" y="73969"/>
                      <a:pt x="238132" y="73693"/>
                      <a:pt x="238132" y="73348"/>
                    </a:cubicBezTo>
                    <a:lnTo>
                      <a:pt x="238132" y="73279"/>
                    </a:lnTo>
                    <a:cubicBezTo>
                      <a:pt x="238132" y="73209"/>
                      <a:pt x="238132" y="73071"/>
                      <a:pt x="238132" y="73002"/>
                    </a:cubicBezTo>
                    <a:cubicBezTo>
                      <a:pt x="238132" y="73002"/>
                      <a:pt x="238132" y="72933"/>
                      <a:pt x="238132" y="72933"/>
                    </a:cubicBezTo>
                    <a:cubicBezTo>
                      <a:pt x="238063" y="72588"/>
                      <a:pt x="238063" y="72243"/>
                      <a:pt x="237994" y="71967"/>
                    </a:cubicBezTo>
                    <a:lnTo>
                      <a:pt x="237994" y="71967"/>
                    </a:lnTo>
                    <a:cubicBezTo>
                      <a:pt x="237994" y="71898"/>
                      <a:pt x="237994" y="71760"/>
                      <a:pt x="237994" y="71691"/>
                    </a:cubicBezTo>
                    <a:lnTo>
                      <a:pt x="237994" y="71691"/>
                    </a:lnTo>
                    <a:cubicBezTo>
                      <a:pt x="237925" y="71346"/>
                      <a:pt x="237925" y="71069"/>
                      <a:pt x="237856" y="70724"/>
                    </a:cubicBezTo>
                    <a:cubicBezTo>
                      <a:pt x="237856" y="70724"/>
                      <a:pt x="237856" y="70724"/>
                      <a:pt x="237856" y="70655"/>
                    </a:cubicBezTo>
                    <a:cubicBezTo>
                      <a:pt x="237856" y="70586"/>
                      <a:pt x="237856" y="70448"/>
                      <a:pt x="237787" y="70379"/>
                    </a:cubicBezTo>
                    <a:lnTo>
                      <a:pt x="237787" y="70310"/>
                    </a:lnTo>
                    <a:cubicBezTo>
                      <a:pt x="237718" y="69965"/>
                      <a:pt x="237718" y="69689"/>
                      <a:pt x="237649" y="69343"/>
                    </a:cubicBezTo>
                    <a:cubicBezTo>
                      <a:pt x="237649" y="69343"/>
                      <a:pt x="237649" y="69274"/>
                      <a:pt x="237649" y="69274"/>
                    </a:cubicBezTo>
                    <a:cubicBezTo>
                      <a:pt x="237649" y="69136"/>
                      <a:pt x="237649" y="69067"/>
                      <a:pt x="237579" y="68929"/>
                    </a:cubicBezTo>
                    <a:cubicBezTo>
                      <a:pt x="237579" y="68929"/>
                      <a:pt x="237579" y="68929"/>
                      <a:pt x="237579" y="68860"/>
                    </a:cubicBezTo>
                    <a:cubicBezTo>
                      <a:pt x="237579" y="68791"/>
                      <a:pt x="237579" y="68722"/>
                      <a:pt x="237579" y="68653"/>
                    </a:cubicBezTo>
                    <a:lnTo>
                      <a:pt x="237579" y="68584"/>
                    </a:lnTo>
                    <a:cubicBezTo>
                      <a:pt x="237441" y="67825"/>
                      <a:pt x="237372" y="67065"/>
                      <a:pt x="237234" y="66306"/>
                    </a:cubicBezTo>
                    <a:cubicBezTo>
                      <a:pt x="237165" y="65961"/>
                      <a:pt x="237096" y="65685"/>
                      <a:pt x="237096" y="65339"/>
                    </a:cubicBezTo>
                    <a:lnTo>
                      <a:pt x="237096" y="65270"/>
                    </a:lnTo>
                    <a:cubicBezTo>
                      <a:pt x="237096" y="65270"/>
                      <a:pt x="237096" y="65270"/>
                      <a:pt x="237096" y="65270"/>
                    </a:cubicBezTo>
                    <a:cubicBezTo>
                      <a:pt x="237027" y="65063"/>
                      <a:pt x="237027" y="64787"/>
                      <a:pt x="236958" y="64580"/>
                    </a:cubicBezTo>
                    <a:cubicBezTo>
                      <a:pt x="236958" y="64580"/>
                      <a:pt x="236958" y="64511"/>
                      <a:pt x="236958" y="64511"/>
                    </a:cubicBezTo>
                    <a:cubicBezTo>
                      <a:pt x="236889" y="64235"/>
                      <a:pt x="236820" y="63959"/>
                      <a:pt x="236820" y="63683"/>
                    </a:cubicBezTo>
                    <a:lnTo>
                      <a:pt x="236820" y="63614"/>
                    </a:lnTo>
                    <a:cubicBezTo>
                      <a:pt x="236751" y="63337"/>
                      <a:pt x="236682" y="62992"/>
                      <a:pt x="236613" y="62716"/>
                    </a:cubicBezTo>
                    <a:lnTo>
                      <a:pt x="236613" y="62716"/>
                    </a:lnTo>
                    <a:cubicBezTo>
                      <a:pt x="236613" y="62578"/>
                      <a:pt x="236544" y="62509"/>
                      <a:pt x="236544" y="62371"/>
                    </a:cubicBezTo>
                    <a:cubicBezTo>
                      <a:pt x="236544" y="62302"/>
                      <a:pt x="236544" y="62302"/>
                      <a:pt x="236544" y="62233"/>
                    </a:cubicBezTo>
                    <a:cubicBezTo>
                      <a:pt x="236544" y="62164"/>
                      <a:pt x="236544" y="62164"/>
                      <a:pt x="236475" y="62095"/>
                    </a:cubicBezTo>
                    <a:lnTo>
                      <a:pt x="236475" y="61957"/>
                    </a:lnTo>
                    <a:cubicBezTo>
                      <a:pt x="236337" y="61197"/>
                      <a:pt x="236130" y="60438"/>
                      <a:pt x="235992" y="59678"/>
                    </a:cubicBezTo>
                    <a:cubicBezTo>
                      <a:pt x="235992" y="59678"/>
                      <a:pt x="235992" y="59609"/>
                      <a:pt x="235992" y="59609"/>
                    </a:cubicBezTo>
                    <a:cubicBezTo>
                      <a:pt x="235923" y="59333"/>
                      <a:pt x="235854" y="58988"/>
                      <a:pt x="235785" y="58712"/>
                    </a:cubicBezTo>
                    <a:lnTo>
                      <a:pt x="235785" y="58712"/>
                    </a:lnTo>
                    <a:cubicBezTo>
                      <a:pt x="235785" y="58574"/>
                      <a:pt x="235715" y="58505"/>
                      <a:pt x="235715" y="58367"/>
                    </a:cubicBezTo>
                    <a:cubicBezTo>
                      <a:pt x="235715" y="58367"/>
                      <a:pt x="235715" y="58367"/>
                      <a:pt x="235715" y="58367"/>
                    </a:cubicBezTo>
                    <a:cubicBezTo>
                      <a:pt x="235646" y="58022"/>
                      <a:pt x="235577" y="57745"/>
                      <a:pt x="235439" y="57400"/>
                    </a:cubicBezTo>
                    <a:cubicBezTo>
                      <a:pt x="235439" y="57400"/>
                      <a:pt x="235439" y="57400"/>
                      <a:pt x="235439" y="57400"/>
                    </a:cubicBezTo>
                    <a:cubicBezTo>
                      <a:pt x="235439" y="57262"/>
                      <a:pt x="235370" y="57193"/>
                      <a:pt x="235370" y="57055"/>
                    </a:cubicBezTo>
                    <a:cubicBezTo>
                      <a:pt x="235370" y="56986"/>
                      <a:pt x="235301" y="56917"/>
                      <a:pt x="235301" y="56848"/>
                    </a:cubicBezTo>
                    <a:lnTo>
                      <a:pt x="235301" y="56848"/>
                    </a:lnTo>
                    <a:cubicBezTo>
                      <a:pt x="235301" y="56848"/>
                      <a:pt x="235301" y="56848"/>
                      <a:pt x="235301" y="56848"/>
                    </a:cubicBezTo>
                    <a:cubicBezTo>
                      <a:pt x="234818" y="55191"/>
                      <a:pt x="234335" y="53534"/>
                      <a:pt x="233852" y="51946"/>
                    </a:cubicBezTo>
                    <a:lnTo>
                      <a:pt x="233852" y="51946"/>
                    </a:lnTo>
                    <a:cubicBezTo>
                      <a:pt x="233713" y="51601"/>
                      <a:pt x="233644" y="51325"/>
                      <a:pt x="233506" y="50980"/>
                    </a:cubicBezTo>
                    <a:cubicBezTo>
                      <a:pt x="233506" y="50980"/>
                      <a:pt x="233506" y="50980"/>
                      <a:pt x="233506" y="50980"/>
                    </a:cubicBezTo>
                    <a:cubicBezTo>
                      <a:pt x="231366" y="44629"/>
                      <a:pt x="228605" y="38484"/>
                      <a:pt x="225222" y="32616"/>
                    </a:cubicBezTo>
                    <a:cubicBezTo>
                      <a:pt x="217490" y="19431"/>
                      <a:pt x="207273" y="8454"/>
                      <a:pt x="195330" y="101"/>
                    </a:cubicBezTo>
                    <a:lnTo>
                      <a:pt x="195330" y="101"/>
                    </a:lnTo>
                    <a:close/>
                    <a:moveTo>
                      <a:pt x="191878" y="40072"/>
                    </a:moveTo>
                    <a:cubicBezTo>
                      <a:pt x="193949" y="42696"/>
                      <a:pt x="195813" y="45457"/>
                      <a:pt x="197539" y="48357"/>
                    </a:cubicBezTo>
                    <a:cubicBezTo>
                      <a:pt x="199886" y="52361"/>
                      <a:pt x="201750" y="56641"/>
                      <a:pt x="203269" y="60990"/>
                    </a:cubicBezTo>
                    <a:cubicBezTo>
                      <a:pt x="203338" y="61197"/>
                      <a:pt x="203407" y="61404"/>
                      <a:pt x="203476" y="61611"/>
                    </a:cubicBezTo>
                    <a:cubicBezTo>
                      <a:pt x="203476" y="61611"/>
                      <a:pt x="203476" y="61611"/>
                      <a:pt x="203476" y="61611"/>
                    </a:cubicBezTo>
                    <a:cubicBezTo>
                      <a:pt x="203821" y="62716"/>
                      <a:pt x="204166" y="63890"/>
                      <a:pt x="204511" y="64994"/>
                    </a:cubicBezTo>
                    <a:cubicBezTo>
                      <a:pt x="204511" y="65063"/>
                      <a:pt x="204511" y="65132"/>
                      <a:pt x="204580" y="65132"/>
                    </a:cubicBezTo>
                    <a:lnTo>
                      <a:pt x="204580" y="65132"/>
                    </a:lnTo>
                    <a:cubicBezTo>
                      <a:pt x="204580" y="65132"/>
                      <a:pt x="204580" y="65132"/>
                      <a:pt x="204580" y="65201"/>
                    </a:cubicBezTo>
                    <a:cubicBezTo>
                      <a:pt x="204580" y="65270"/>
                      <a:pt x="204580" y="65339"/>
                      <a:pt x="204649" y="65339"/>
                    </a:cubicBezTo>
                    <a:cubicBezTo>
                      <a:pt x="204718" y="65547"/>
                      <a:pt x="204787" y="65754"/>
                      <a:pt x="204857" y="66030"/>
                    </a:cubicBezTo>
                    <a:cubicBezTo>
                      <a:pt x="204857" y="66099"/>
                      <a:pt x="204857" y="66168"/>
                      <a:pt x="204926" y="66237"/>
                    </a:cubicBezTo>
                    <a:cubicBezTo>
                      <a:pt x="204926" y="66237"/>
                      <a:pt x="204926" y="66237"/>
                      <a:pt x="204926" y="66306"/>
                    </a:cubicBezTo>
                    <a:cubicBezTo>
                      <a:pt x="204995" y="66513"/>
                      <a:pt x="205064" y="66789"/>
                      <a:pt x="205064" y="66996"/>
                    </a:cubicBezTo>
                    <a:cubicBezTo>
                      <a:pt x="205202" y="67549"/>
                      <a:pt x="205271" y="68032"/>
                      <a:pt x="205409" y="68584"/>
                    </a:cubicBezTo>
                    <a:cubicBezTo>
                      <a:pt x="205409" y="68653"/>
                      <a:pt x="205409" y="68653"/>
                      <a:pt x="205409" y="68722"/>
                    </a:cubicBezTo>
                    <a:cubicBezTo>
                      <a:pt x="205409" y="68722"/>
                      <a:pt x="205409" y="68722"/>
                      <a:pt x="205409" y="68722"/>
                    </a:cubicBezTo>
                    <a:cubicBezTo>
                      <a:pt x="205409" y="68791"/>
                      <a:pt x="205409" y="68791"/>
                      <a:pt x="205409" y="68860"/>
                    </a:cubicBezTo>
                    <a:cubicBezTo>
                      <a:pt x="205409" y="68860"/>
                      <a:pt x="205409" y="68860"/>
                      <a:pt x="205409" y="68860"/>
                    </a:cubicBezTo>
                    <a:cubicBezTo>
                      <a:pt x="205409" y="68860"/>
                      <a:pt x="205409" y="68929"/>
                      <a:pt x="205409" y="68929"/>
                    </a:cubicBezTo>
                    <a:cubicBezTo>
                      <a:pt x="205409" y="68929"/>
                      <a:pt x="205409" y="68929"/>
                      <a:pt x="205409" y="68929"/>
                    </a:cubicBezTo>
                    <a:cubicBezTo>
                      <a:pt x="205478" y="69136"/>
                      <a:pt x="205478" y="69412"/>
                      <a:pt x="205547" y="69620"/>
                    </a:cubicBezTo>
                    <a:cubicBezTo>
                      <a:pt x="205547" y="69620"/>
                      <a:pt x="205547" y="69689"/>
                      <a:pt x="205547" y="69689"/>
                    </a:cubicBezTo>
                    <a:cubicBezTo>
                      <a:pt x="205616" y="69896"/>
                      <a:pt x="205616" y="70103"/>
                      <a:pt x="205685" y="70310"/>
                    </a:cubicBezTo>
                    <a:cubicBezTo>
                      <a:pt x="205685" y="70448"/>
                      <a:pt x="205754" y="70586"/>
                      <a:pt x="205754" y="70724"/>
                    </a:cubicBezTo>
                    <a:lnTo>
                      <a:pt x="205754" y="70724"/>
                    </a:lnTo>
                    <a:lnTo>
                      <a:pt x="205754" y="70793"/>
                    </a:lnTo>
                    <a:cubicBezTo>
                      <a:pt x="205754" y="70793"/>
                      <a:pt x="205754" y="70862"/>
                      <a:pt x="205754" y="70862"/>
                    </a:cubicBezTo>
                    <a:cubicBezTo>
                      <a:pt x="199127" y="61681"/>
                      <a:pt x="194432" y="51187"/>
                      <a:pt x="191878" y="40072"/>
                    </a:cubicBezTo>
                    <a:lnTo>
                      <a:pt x="191878" y="40072"/>
                    </a:lnTo>
                    <a:close/>
                    <a:moveTo>
                      <a:pt x="67889" y="85912"/>
                    </a:moveTo>
                    <a:cubicBezTo>
                      <a:pt x="67337" y="85912"/>
                      <a:pt x="66716" y="85912"/>
                      <a:pt x="66163" y="85912"/>
                    </a:cubicBezTo>
                    <a:cubicBezTo>
                      <a:pt x="66025" y="85912"/>
                      <a:pt x="65818" y="85912"/>
                      <a:pt x="65680" y="85912"/>
                    </a:cubicBezTo>
                    <a:cubicBezTo>
                      <a:pt x="65335" y="85912"/>
                      <a:pt x="64990" y="85912"/>
                      <a:pt x="64645" y="85981"/>
                    </a:cubicBezTo>
                    <a:cubicBezTo>
                      <a:pt x="64576" y="85981"/>
                      <a:pt x="64507" y="85981"/>
                      <a:pt x="64438" y="85981"/>
                    </a:cubicBezTo>
                    <a:cubicBezTo>
                      <a:pt x="64230" y="85981"/>
                      <a:pt x="63954" y="85981"/>
                      <a:pt x="63747" y="86050"/>
                    </a:cubicBezTo>
                    <a:cubicBezTo>
                      <a:pt x="63678" y="86050"/>
                      <a:pt x="63609" y="86050"/>
                      <a:pt x="63471" y="86050"/>
                    </a:cubicBezTo>
                    <a:cubicBezTo>
                      <a:pt x="63264" y="86050"/>
                      <a:pt x="63057" y="86050"/>
                      <a:pt x="62850" y="86119"/>
                    </a:cubicBezTo>
                    <a:cubicBezTo>
                      <a:pt x="62850" y="86119"/>
                      <a:pt x="62781" y="86119"/>
                      <a:pt x="62781" y="86119"/>
                    </a:cubicBezTo>
                    <a:cubicBezTo>
                      <a:pt x="62781" y="86119"/>
                      <a:pt x="62781" y="86119"/>
                      <a:pt x="62781" y="86119"/>
                    </a:cubicBezTo>
                    <a:cubicBezTo>
                      <a:pt x="53116" y="86740"/>
                      <a:pt x="43658" y="89019"/>
                      <a:pt x="34821" y="92816"/>
                    </a:cubicBezTo>
                    <a:cubicBezTo>
                      <a:pt x="34821" y="92816"/>
                      <a:pt x="34821" y="92816"/>
                      <a:pt x="34821" y="92816"/>
                    </a:cubicBezTo>
                    <a:cubicBezTo>
                      <a:pt x="34890" y="93575"/>
                      <a:pt x="34959" y="94403"/>
                      <a:pt x="35097" y="95163"/>
                    </a:cubicBezTo>
                    <a:cubicBezTo>
                      <a:pt x="35097" y="95232"/>
                      <a:pt x="35097" y="95301"/>
                      <a:pt x="35097" y="95370"/>
                    </a:cubicBezTo>
                    <a:cubicBezTo>
                      <a:pt x="35097" y="95370"/>
                      <a:pt x="35097" y="95370"/>
                      <a:pt x="35097" y="95439"/>
                    </a:cubicBezTo>
                    <a:cubicBezTo>
                      <a:pt x="35097" y="95508"/>
                      <a:pt x="35097" y="95577"/>
                      <a:pt x="35097" y="95646"/>
                    </a:cubicBezTo>
                    <a:cubicBezTo>
                      <a:pt x="35097" y="95646"/>
                      <a:pt x="35097" y="95715"/>
                      <a:pt x="35097" y="95715"/>
                    </a:cubicBezTo>
                    <a:cubicBezTo>
                      <a:pt x="35166" y="96060"/>
                      <a:pt x="35166" y="96406"/>
                      <a:pt x="35235" y="96751"/>
                    </a:cubicBezTo>
                    <a:cubicBezTo>
                      <a:pt x="35304" y="97510"/>
                      <a:pt x="35443" y="98269"/>
                      <a:pt x="35581" y="99029"/>
                    </a:cubicBezTo>
                    <a:cubicBezTo>
                      <a:pt x="35581" y="99029"/>
                      <a:pt x="35581" y="99098"/>
                      <a:pt x="35581" y="99098"/>
                    </a:cubicBezTo>
                    <a:cubicBezTo>
                      <a:pt x="35581" y="99236"/>
                      <a:pt x="35581" y="99305"/>
                      <a:pt x="35650" y="99443"/>
                    </a:cubicBezTo>
                    <a:cubicBezTo>
                      <a:pt x="35650" y="99512"/>
                      <a:pt x="35650" y="99650"/>
                      <a:pt x="35719" y="99719"/>
                    </a:cubicBezTo>
                    <a:cubicBezTo>
                      <a:pt x="35788" y="100064"/>
                      <a:pt x="35857" y="100410"/>
                      <a:pt x="35857" y="100755"/>
                    </a:cubicBezTo>
                    <a:cubicBezTo>
                      <a:pt x="35926" y="101031"/>
                      <a:pt x="35926" y="101238"/>
                      <a:pt x="35995" y="101445"/>
                    </a:cubicBezTo>
                    <a:cubicBezTo>
                      <a:pt x="35995" y="101445"/>
                      <a:pt x="35995" y="101445"/>
                      <a:pt x="35995" y="101445"/>
                    </a:cubicBezTo>
                    <a:cubicBezTo>
                      <a:pt x="36133" y="102066"/>
                      <a:pt x="36202" y="102757"/>
                      <a:pt x="36340" y="103378"/>
                    </a:cubicBezTo>
                    <a:cubicBezTo>
                      <a:pt x="36409" y="103585"/>
                      <a:pt x="36409" y="103792"/>
                      <a:pt x="36478" y="103930"/>
                    </a:cubicBezTo>
                    <a:cubicBezTo>
                      <a:pt x="36478" y="103930"/>
                      <a:pt x="36478" y="103999"/>
                      <a:pt x="36478" y="103999"/>
                    </a:cubicBezTo>
                    <a:cubicBezTo>
                      <a:pt x="36547" y="104207"/>
                      <a:pt x="36547" y="104483"/>
                      <a:pt x="36616" y="104690"/>
                    </a:cubicBezTo>
                    <a:cubicBezTo>
                      <a:pt x="36616" y="104690"/>
                      <a:pt x="36616" y="104759"/>
                      <a:pt x="36616" y="104759"/>
                    </a:cubicBezTo>
                    <a:cubicBezTo>
                      <a:pt x="36685" y="105104"/>
                      <a:pt x="36754" y="105449"/>
                      <a:pt x="36823" y="105794"/>
                    </a:cubicBezTo>
                    <a:cubicBezTo>
                      <a:pt x="36823" y="105794"/>
                      <a:pt x="36823" y="105863"/>
                      <a:pt x="36823" y="105863"/>
                    </a:cubicBezTo>
                    <a:lnTo>
                      <a:pt x="36823" y="106001"/>
                    </a:lnTo>
                    <a:cubicBezTo>
                      <a:pt x="36823" y="106001"/>
                      <a:pt x="36823" y="106071"/>
                      <a:pt x="36823" y="106071"/>
                    </a:cubicBezTo>
                    <a:cubicBezTo>
                      <a:pt x="36823" y="106140"/>
                      <a:pt x="36823" y="106140"/>
                      <a:pt x="36892" y="106209"/>
                    </a:cubicBezTo>
                    <a:cubicBezTo>
                      <a:pt x="36961" y="106554"/>
                      <a:pt x="37030" y="106830"/>
                      <a:pt x="37099" y="107175"/>
                    </a:cubicBezTo>
                    <a:cubicBezTo>
                      <a:pt x="37099" y="107175"/>
                      <a:pt x="37099" y="107175"/>
                      <a:pt x="37099" y="107175"/>
                    </a:cubicBezTo>
                    <a:cubicBezTo>
                      <a:pt x="37168" y="107520"/>
                      <a:pt x="37237" y="107865"/>
                      <a:pt x="37376" y="108211"/>
                    </a:cubicBezTo>
                    <a:cubicBezTo>
                      <a:pt x="37376" y="108349"/>
                      <a:pt x="37445" y="108487"/>
                      <a:pt x="37445" y="108625"/>
                    </a:cubicBezTo>
                    <a:cubicBezTo>
                      <a:pt x="37445" y="108694"/>
                      <a:pt x="37445" y="108763"/>
                      <a:pt x="37514" y="108832"/>
                    </a:cubicBezTo>
                    <a:cubicBezTo>
                      <a:pt x="37514" y="108901"/>
                      <a:pt x="37583" y="108970"/>
                      <a:pt x="37583" y="109039"/>
                    </a:cubicBezTo>
                    <a:cubicBezTo>
                      <a:pt x="37652" y="109384"/>
                      <a:pt x="37790" y="109729"/>
                      <a:pt x="37859" y="110075"/>
                    </a:cubicBezTo>
                    <a:lnTo>
                      <a:pt x="37859" y="110075"/>
                    </a:lnTo>
                    <a:cubicBezTo>
                      <a:pt x="37859" y="110075"/>
                      <a:pt x="37859" y="110144"/>
                      <a:pt x="37859" y="110144"/>
                    </a:cubicBezTo>
                    <a:cubicBezTo>
                      <a:pt x="37928" y="110489"/>
                      <a:pt x="38066" y="110765"/>
                      <a:pt x="38135" y="111110"/>
                    </a:cubicBezTo>
                    <a:cubicBezTo>
                      <a:pt x="38480" y="112284"/>
                      <a:pt x="38825" y="113457"/>
                      <a:pt x="39170" y="114631"/>
                    </a:cubicBezTo>
                    <a:cubicBezTo>
                      <a:pt x="39240" y="114769"/>
                      <a:pt x="39309" y="114976"/>
                      <a:pt x="39309" y="115114"/>
                    </a:cubicBezTo>
                    <a:cubicBezTo>
                      <a:pt x="39309" y="115114"/>
                      <a:pt x="39309" y="115114"/>
                      <a:pt x="39309" y="115183"/>
                    </a:cubicBezTo>
                    <a:cubicBezTo>
                      <a:pt x="39378" y="115321"/>
                      <a:pt x="39378" y="115459"/>
                      <a:pt x="39447" y="115597"/>
                    </a:cubicBezTo>
                    <a:cubicBezTo>
                      <a:pt x="39516" y="115874"/>
                      <a:pt x="39585" y="116081"/>
                      <a:pt x="39723" y="116357"/>
                    </a:cubicBezTo>
                    <a:lnTo>
                      <a:pt x="39723" y="116426"/>
                    </a:lnTo>
                    <a:cubicBezTo>
                      <a:pt x="39723" y="116495"/>
                      <a:pt x="39723" y="116495"/>
                      <a:pt x="39792" y="116564"/>
                    </a:cubicBezTo>
                    <a:cubicBezTo>
                      <a:pt x="39930" y="116909"/>
                      <a:pt x="39999" y="117185"/>
                      <a:pt x="40137" y="117530"/>
                    </a:cubicBezTo>
                    <a:cubicBezTo>
                      <a:pt x="40551" y="118635"/>
                      <a:pt x="40965" y="119740"/>
                      <a:pt x="41380" y="120844"/>
                    </a:cubicBezTo>
                    <a:cubicBezTo>
                      <a:pt x="41449" y="121051"/>
                      <a:pt x="41587" y="121327"/>
                      <a:pt x="41656" y="121535"/>
                    </a:cubicBezTo>
                    <a:cubicBezTo>
                      <a:pt x="41656" y="121535"/>
                      <a:pt x="41656" y="121535"/>
                      <a:pt x="41656" y="121535"/>
                    </a:cubicBezTo>
                    <a:cubicBezTo>
                      <a:pt x="41725" y="121673"/>
                      <a:pt x="41725" y="121742"/>
                      <a:pt x="41794" y="121880"/>
                    </a:cubicBezTo>
                    <a:cubicBezTo>
                      <a:pt x="41794" y="121880"/>
                      <a:pt x="41794" y="121880"/>
                      <a:pt x="41794" y="121949"/>
                    </a:cubicBezTo>
                    <a:cubicBezTo>
                      <a:pt x="41863" y="122156"/>
                      <a:pt x="42001" y="122363"/>
                      <a:pt x="42070" y="122570"/>
                    </a:cubicBezTo>
                    <a:lnTo>
                      <a:pt x="42070" y="122570"/>
                    </a:lnTo>
                    <a:cubicBezTo>
                      <a:pt x="42070" y="122570"/>
                      <a:pt x="42070" y="122639"/>
                      <a:pt x="42070" y="122639"/>
                    </a:cubicBezTo>
                    <a:cubicBezTo>
                      <a:pt x="42139" y="122846"/>
                      <a:pt x="42277" y="123053"/>
                      <a:pt x="42346" y="123260"/>
                    </a:cubicBezTo>
                    <a:cubicBezTo>
                      <a:pt x="42415" y="123399"/>
                      <a:pt x="42484" y="123537"/>
                      <a:pt x="42553" y="123675"/>
                    </a:cubicBezTo>
                    <a:cubicBezTo>
                      <a:pt x="42553" y="123744"/>
                      <a:pt x="42622" y="123744"/>
                      <a:pt x="42622" y="123813"/>
                    </a:cubicBezTo>
                    <a:cubicBezTo>
                      <a:pt x="42760" y="124089"/>
                      <a:pt x="42829" y="124296"/>
                      <a:pt x="42967" y="124572"/>
                    </a:cubicBezTo>
                    <a:cubicBezTo>
                      <a:pt x="43036" y="124779"/>
                      <a:pt x="43106" y="124986"/>
                      <a:pt x="43244" y="125193"/>
                    </a:cubicBezTo>
                    <a:cubicBezTo>
                      <a:pt x="43313" y="125262"/>
                      <a:pt x="43313" y="125332"/>
                      <a:pt x="43382" y="125401"/>
                    </a:cubicBezTo>
                    <a:lnTo>
                      <a:pt x="43382" y="125470"/>
                    </a:lnTo>
                    <a:cubicBezTo>
                      <a:pt x="43520" y="125746"/>
                      <a:pt x="43589" y="126022"/>
                      <a:pt x="43727" y="126229"/>
                    </a:cubicBezTo>
                    <a:cubicBezTo>
                      <a:pt x="43865" y="126436"/>
                      <a:pt x="43934" y="126712"/>
                      <a:pt x="44072" y="126919"/>
                    </a:cubicBezTo>
                    <a:cubicBezTo>
                      <a:pt x="44072" y="126919"/>
                      <a:pt x="44072" y="126919"/>
                      <a:pt x="44072" y="126919"/>
                    </a:cubicBezTo>
                    <a:cubicBezTo>
                      <a:pt x="44348" y="127541"/>
                      <a:pt x="44624" y="128162"/>
                      <a:pt x="44969" y="128714"/>
                    </a:cubicBezTo>
                    <a:cubicBezTo>
                      <a:pt x="45039" y="128921"/>
                      <a:pt x="45177" y="129059"/>
                      <a:pt x="45246" y="129267"/>
                    </a:cubicBezTo>
                    <a:cubicBezTo>
                      <a:pt x="45246" y="129267"/>
                      <a:pt x="45246" y="129267"/>
                      <a:pt x="45246" y="129267"/>
                    </a:cubicBezTo>
                    <a:cubicBezTo>
                      <a:pt x="45315" y="129405"/>
                      <a:pt x="45384" y="129612"/>
                      <a:pt x="45522" y="129750"/>
                    </a:cubicBezTo>
                    <a:cubicBezTo>
                      <a:pt x="45522" y="129750"/>
                      <a:pt x="45522" y="129819"/>
                      <a:pt x="45591" y="129819"/>
                    </a:cubicBezTo>
                    <a:cubicBezTo>
                      <a:pt x="45660" y="129888"/>
                      <a:pt x="45660" y="129957"/>
                      <a:pt x="45729" y="130026"/>
                    </a:cubicBezTo>
                    <a:cubicBezTo>
                      <a:pt x="45867" y="130302"/>
                      <a:pt x="46005" y="130578"/>
                      <a:pt x="46143" y="130854"/>
                    </a:cubicBezTo>
                    <a:lnTo>
                      <a:pt x="46143" y="130854"/>
                    </a:lnTo>
                    <a:cubicBezTo>
                      <a:pt x="46212" y="130923"/>
                      <a:pt x="46212" y="131061"/>
                      <a:pt x="46281" y="131131"/>
                    </a:cubicBezTo>
                    <a:cubicBezTo>
                      <a:pt x="46281" y="131131"/>
                      <a:pt x="46281" y="131200"/>
                      <a:pt x="46350" y="131200"/>
                    </a:cubicBezTo>
                    <a:cubicBezTo>
                      <a:pt x="46488" y="131476"/>
                      <a:pt x="46695" y="131821"/>
                      <a:pt x="46833" y="132097"/>
                    </a:cubicBezTo>
                    <a:cubicBezTo>
                      <a:pt x="47041" y="132442"/>
                      <a:pt x="47248" y="132856"/>
                      <a:pt x="47455" y="133202"/>
                    </a:cubicBezTo>
                    <a:cubicBezTo>
                      <a:pt x="47455" y="133271"/>
                      <a:pt x="47524" y="133271"/>
                      <a:pt x="47524" y="133340"/>
                    </a:cubicBezTo>
                    <a:lnTo>
                      <a:pt x="47593" y="133409"/>
                    </a:lnTo>
                    <a:cubicBezTo>
                      <a:pt x="47731" y="133685"/>
                      <a:pt x="47869" y="133961"/>
                      <a:pt x="48007" y="134168"/>
                    </a:cubicBezTo>
                    <a:lnTo>
                      <a:pt x="48007" y="134237"/>
                    </a:lnTo>
                    <a:cubicBezTo>
                      <a:pt x="48007" y="134237"/>
                      <a:pt x="48007" y="134237"/>
                      <a:pt x="48007" y="134237"/>
                    </a:cubicBezTo>
                    <a:cubicBezTo>
                      <a:pt x="48007" y="134237"/>
                      <a:pt x="48007" y="134237"/>
                      <a:pt x="48007" y="134237"/>
                    </a:cubicBezTo>
                    <a:cubicBezTo>
                      <a:pt x="48007" y="134306"/>
                      <a:pt x="48076" y="134306"/>
                      <a:pt x="48076" y="134375"/>
                    </a:cubicBezTo>
                    <a:cubicBezTo>
                      <a:pt x="48076" y="134375"/>
                      <a:pt x="48076" y="134375"/>
                      <a:pt x="48076" y="134375"/>
                    </a:cubicBezTo>
                    <a:cubicBezTo>
                      <a:pt x="48145" y="134444"/>
                      <a:pt x="48145" y="134582"/>
                      <a:pt x="48214" y="134651"/>
                    </a:cubicBezTo>
                    <a:cubicBezTo>
                      <a:pt x="48214" y="134651"/>
                      <a:pt x="48214" y="134651"/>
                      <a:pt x="48214" y="134720"/>
                    </a:cubicBezTo>
                    <a:cubicBezTo>
                      <a:pt x="48421" y="135135"/>
                      <a:pt x="48697" y="135480"/>
                      <a:pt x="48905" y="135894"/>
                    </a:cubicBezTo>
                    <a:cubicBezTo>
                      <a:pt x="48905" y="135894"/>
                      <a:pt x="48905" y="135963"/>
                      <a:pt x="48974" y="135963"/>
                    </a:cubicBezTo>
                    <a:cubicBezTo>
                      <a:pt x="49043" y="136101"/>
                      <a:pt x="49112" y="136239"/>
                      <a:pt x="49250" y="136377"/>
                    </a:cubicBezTo>
                    <a:cubicBezTo>
                      <a:pt x="49388" y="136584"/>
                      <a:pt x="49457" y="136791"/>
                      <a:pt x="49595" y="136999"/>
                    </a:cubicBezTo>
                    <a:cubicBezTo>
                      <a:pt x="49595" y="136999"/>
                      <a:pt x="49595" y="136999"/>
                      <a:pt x="49595" y="137068"/>
                    </a:cubicBezTo>
                    <a:cubicBezTo>
                      <a:pt x="49664" y="137206"/>
                      <a:pt x="49733" y="137344"/>
                      <a:pt x="49802" y="137413"/>
                    </a:cubicBezTo>
                    <a:cubicBezTo>
                      <a:pt x="49940" y="137689"/>
                      <a:pt x="50147" y="137896"/>
                      <a:pt x="50285" y="138172"/>
                    </a:cubicBezTo>
                    <a:cubicBezTo>
                      <a:pt x="50285" y="138172"/>
                      <a:pt x="50285" y="138172"/>
                      <a:pt x="50285" y="138172"/>
                    </a:cubicBezTo>
                    <a:cubicBezTo>
                      <a:pt x="50285" y="138172"/>
                      <a:pt x="50285" y="138241"/>
                      <a:pt x="50354" y="138241"/>
                    </a:cubicBezTo>
                    <a:cubicBezTo>
                      <a:pt x="50561" y="138586"/>
                      <a:pt x="50838" y="138932"/>
                      <a:pt x="51045" y="139277"/>
                    </a:cubicBezTo>
                    <a:cubicBezTo>
                      <a:pt x="51114" y="139415"/>
                      <a:pt x="51252" y="139553"/>
                      <a:pt x="51321" y="139691"/>
                    </a:cubicBezTo>
                    <a:cubicBezTo>
                      <a:pt x="51321" y="139691"/>
                      <a:pt x="51321" y="139691"/>
                      <a:pt x="51321" y="139691"/>
                    </a:cubicBezTo>
                    <a:cubicBezTo>
                      <a:pt x="51459" y="139898"/>
                      <a:pt x="51666" y="140174"/>
                      <a:pt x="51804" y="140381"/>
                    </a:cubicBezTo>
                    <a:cubicBezTo>
                      <a:pt x="51873" y="140450"/>
                      <a:pt x="51942" y="140519"/>
                      <a:pt x="52011" y="140658"/>
                    </a:cubicBezTo>
                    <a:cubicBezTo>
                      <a:pt x="52080" y="140727"/>
                      <a:pt x="52080" y="140727"/>
                      <a:pt x="52149" y="140796"/>
                    </a:cubicBezTo>
                    <a:cubicBezTo>
                      <a:pt x="52287" y="141003"/>
                      <a:pt x="52494" y="141279"/>
                      <a:pt x="52632" y="141486"/>
                    </a:cubicBezTo>
                    <a:cubicBezTo>
                      <a:pt x="52632" y="141486"/>
                      <a:pt x="52632" y="141486"/>
                      <a:pt x="52632" y="141486"/>
                    </a:cubicBezTo>
                    <a:cubicBezTo>
                      <a:pt x="52701" y="141624"/>
                      <a:pt x="52840" y="141762"/>
                      <a:pt x="52909" y="141900"/>
                    </a:cubicBezTo>
                    <a:cubicBezTo>
                      <a:pt x="53047" y="142107"/>
                      <a:pt x="53254" y="142383"/>
                      <a:pt x="53392" y="142590"/>
                    </a:cubicBezTo>
                    <a:cubicBezTo>
                      <a:pt x="53392" y="142590"/>
                      <a:pt x="53392" y="142590"/>
                      <a:pt x="53392" y="142590"/>
                    </a:cubicBezTo>
                    <a:cubicBezTo>
                      <a:pt x="53392" y="142590"/>
                      <a:pt x="53461" y="142659"/>
                      <a:pt x="53461" y="142659"/>
                    </a:cubicBezTo>
                    <a:cubicBezTo>
                      <a:pt x="53668" y="143005"/>
                      <a:pt x="53944" y="143350"/>
                      <a:pt x="54220" y="143695"/>
                    </a:cubicBezTo>
                    <a:cubicBezTo>
                      <a:pt x="54220" y="143695"/>
                      <a:pt x="54220" y="143695"/>
                      <a:pt x="54220" y="143695"/>
                    </a:cubicBezTo>
                    <a:cubicBezTo>
                      <a:pt x="54496" y="144040"/>
                      <a:pt x="54773" y="144385"/>
                      <a:pt x="55049" y="144800"/>
                    </a:cubicBezTo>
                    <a:cubicBezTo>
                      <a:pt x="55049" y="144800"/>
                      <a:pt x="55049" y="144800"/>
                      <a:pt x="55049" y="144800"/>
                    </a:cubicBezTo>
                    <a:cubicBezTo>
                      <a:pt x="55256" y="145076"/>
                      <a:pt x="55394" y="145283"/>
                      <a:pt x="55601" y="145559"/>
                    </a:cubicBezTo>
                    <a:cubicBezTo>
                      <a:pt x="55670" y="145628"/>
                      <a:pt x="55739" y="145697"/>
                      <a:pt x="55808" y="145766"/>
                    </a:cubicBezTo>
                    <a:cubicBezTo>
                      <a:pt x="55808" y="145766"/>
                      <a:pt x="55877" y="145835"/>
                      <a:pt x="55877" y="145835"/>
                    </a:cubicBezTo>
                    <a:cubicBezTo>
                      <a:pt x="55946" y="145973"/>
                      <a:pt x="56084" y="146042"/>
                      <a:pt x="56153" y="146180"/>
                    </a:cubicBezTo>
                    <a:cubicBezTo>
                      <a:pt x="56360" y="146387"/>
                      <a:pt x="56498" y="146664"/>
                      <a:pt x="56706" y="146871"/>
                    </a:cubicBezTo>
                    <a:cubicBezTo>
                      <a:pt x="56706" y="146871"/>
                      <a:pt x="56706" y="146871"/>
                      <a:pt x="56706" y="146940"/>
                    </a:cubicBezTo>
                    <a:cubicBezTo>
                      <a:pt x="56706" y="146940"/>
                      <a:pt x="56706" y="147009"/>
                      <a:pt x="56775" y="147009"/>
                    </a:cubicBezTo>
                    <a:cubicBezTo>
                      <a:pt x="57051" y="147354"/>
                      <a:pt x="57258" y="147630"/>
                      <a:pt x="57534" y="147975"/>
                    </a:cubicBezTo>
                    <a:cubicBezTo>
                      <a:pt x="57603" y="148044"/>
                      <a:pt x="57672" y="148113"/>
                      <a:pt x="57741" y="148182"/>
                    </a:cubicBezTo>
                    <a:cubicBezTo>
                      <a:pt x="57810" y="148251"/>
                      <a:pt x="57810" y="148251"/>
                      <a:pt x="57879" y="148320"/>
                    </a:cubicBezTo>
                    <a:cubicBezTo>
                      <a:pt x="58086" y="148528"/>
                      <a:pt x="58224" y="148735"/>
                      <a:pt x="58431" y="149011"/>
                    </a:cubicBezTo>
                    <a:cubicBezTo>
                      <a:pt x="58431" y="149011"/>
                      <a:pt x="58431" y="149011"/>
                      <a:pt x="58431" y="149011"/>
                    </a:cubicBezTo>
                    <a:lnTo>
                      <a:pt x="58431" y="149011"/>
                    </a:lnTo>
                    <a:cubicBezTo>
                      <a:pt x="58708" y="149356"/>
                      <a:pt x="58984" y="149701"/>
                      <a:pt x="59329" y="150046"/>
                    </a:cubicBezTo>
                    <a:cubicBezTo>
                      <a:pt x="59329" y="150046"/>
                      <a:pt x="59329" y="150046"/>
                      <a:pt x="59329" y="150115"/>
                    </a:cubicBezTo>
                    <a:cubicBezTo>
                      <a:pt x="59605" y="150461"/>
                      <a:pt x="59881" y="150737"/>
                      <a:pt x="60157" y="151082"/>
                    </a:cubicBezTo>
                    <a:cubicBezTo>
                      <a:pt x="60226" y="151151"/>
                      <a:pt x="60226" y="151151"/>
                      <a:pt x="60295" y="151220"/>
                    </a:cubicBezTo>
                    <a:cubicBezTo>
                      <a:pt x="60572" y="151496"/>
                      <a:pt x="60779" y="151772"/>
                      <a:pt x="61055" y="152048"/>
                    </a:cubicBezTo>
                    <a:cubicBezTo>
                      <a:pt x="61124" y="152117"/>
                      <a:pt x="61193" y="152186"/>
                      <a:pt x="61262" y="152255"/>
                    </a:cubicBezTo>
                    <a:cubicBezTo>
                      <a:pt x="61331" y="152325"/>
                      <a:pt x="61400" y="152394"/>
                      <a:pt x="61400" y="152394"/>
                    </a:cubicBezTo>
                    <a:cubicBezTo>
                      <a:pt x="61607" y="152601"/>
                      <a:pt x="61814" y="152808"/>
                      <a:pt x="61952" y="153015"/>
                    </a:cubicBezTo>
                    <a:cubicBezTo>
                      <a:pt x="61952" y="153015"/>
                      <a:pt x="61952" y="153015"/>
                      <a:pt x="61952" y="153015"/>
                    </a:cubicBezTo>
                    <a:cubicBezTo>
                      <a:pt x="62228" y="153360"/>
                      <a:pt x="62574" y="153636"/>
                      <a:pt x="62850" y="153981"/>
                    </a:cubicBezTo>
                    <a:cubicBezTo>
                      <a:pt x="62850" y="153981"/>
                      <a:pt x="62850" y="153981"/>
                      <a:pt x="62850" y="153981"/>
                    </a:cubicBezTo>
                    <a:cubicBezTo>
                      <a:pt x="63126" y="154327"/>
                      <a:pt x="63471" y="154603"/>
                      <a:pt x="63747" y="154948"/>
                    </a:cubicBezTo>
                    <a:cubicBezTo>
                      <a:pt x="63816" y="155017"/>
                      <a:pt x="63816" y="155017"/>
                      <a:pt x="63885" y="155086"/>
                    </a:cubicBezTo>
                    <a:lnTo>
                      <a:pt x="63885" y="155086"/>
                    </a:lnTo>
                    <a:cubicBezTo>
                      <a:pt x="64161" y="155362"/>
                      <a:pt x="64369" y="155569"/>
                      <a:pt x="64645" y="155845"/>
                    </a:cubicBezTo>
                    <a:lnTo>
                      <a:pt x="64645" y="155845"/>
                    </a:lnTo>
                    <a:cubicBezTo>
                      <a:pt x="64645" y="155845"/>
                      <a:pt x="64645" y="155845"/>
                      <a:pt x="64714" y="155914"/>
                    </a:cubicBezTo>
                    <a:cubicBezTo>
                      <a:pt x="64714" y="155914"/>
                      <a:pt x="64714" y="155914"/>
                      <a:pt x="64714" y="155914"/>
                    </a:cubicBezTo>
                    <a:cubicBezTo>
                      <a:pt x="64990" y="156191"/>
                      <a:pt x="65197" y="156398"/>
                      <a:pt x="65473" y="156674"/>
                    </a:cubicBezTo>
                    <a:cubicBezTo>
                      <a:pt x="65542" y="156743"/>
                      <a:pt x="65611" y="156812"/>
                      <a:pt x="65680" y="156881"/>
                    </a:cubicBezTo>
                    <a:cubicBezTo>
                      <a:pt x="65680" y="156881"/>
                      <a:pt x="65680" y="156881"/>
                      <a:pt x="65680" y="156881"/>
                    </a:cubicBezTo>
                    <a:cubicBezTo>
                      <a:pt x="66025" y="157157"/>
                      <a:pt x="66302" y="157502"/>
                      <a:pt x="66647" y="157778"/>
                    </a:cubicBezTo>
                    <a:lnTo>
                      <a:pt x="66716" y="157847"/>
                    </a:lnTo>
                    <a:cubicBezTo>
                      <a:pt x="66992" y="158124"/>
                      <a:pt x="67268" y="158400"/>
                      <a:pt x="67613" y="158676"/>
                    </a:cubicBezTo>
                    <a:cubicBezTo>
                      <a:pt x="67613" y="158676"/>
                      <a:pt x="67613" y="158676"/>
                      <a:pt x="67613" y="158676"/>
                    </a:cubicBezTo>
                    <a:cubicBezTo>
                      <a:pt x="67682" y="158745"/>
                      <a:pt x="67682" y="158745"/>
                      <a:pt x="67751" y="158814"/>
                    </a:cubicBezTo>
                    <a:cubicBezTo>
                      <a:pt x="68027" y="159090"/>
                      <a:pt x="68304" y="159366"/>
                      <a:pt x="68580" y="159573"/>
                    </a:cubicBezTo>
                    <a:cubicBezTo>
                      <a:pt x="68649" y="159642"/>
                      <a:pt x="68718" y="159711"/>
                      <a:pt x="68856" y="159780"/>
                    </a:cubicBezTo>
                    <a:cubicBezTo>
                      <a:pt x="68925" y="159780"/>
                      <a:pt x="68925" y="159849"/>
                      <a:pt x="68994" y="159849"/>
                    </a:cubicBezTo>
                    <a:cubicBezTo>
                      <a:pt x="69132" y="159988"/>
                      <a:pt x="69339" y="160126"/>
                      <a:pt x="69477" y="160264"/>
                    </a:cubicBezTo>
                    <a:cubicBezTo>
                      <a:pt x="69477" y="160264"/>
                      <a:pt x="69546" y="160333"/>
                      <a:pt x="69546" y="160333"/>
                    </a:cubicBezTo>
                    <a:cubicBezTo>
                      <a:pt x="69546" y="160333"/>
                      <a:pt x="69615" y="160402"/>
                      <a:pt x="69615" y="160402"/>
                    </a:cubicBezTo>
                    <a:cubicBezTo>
                      <a:pt x="69615" y="160402"/>
                      <a:pt x="69615" y="160402"/>
                      <a:pt x="69615" y="160402"/>
                    </a:cubicBezTo>
                    <a:cubicBezTo>
                      <a:pt x="69960" y="160678"/>
                      <a:pt x="70306" y="161023"/>
                      <a:pt x="70651" y="161299"/>
                    </a:cubicBezTo>
                    <a:cubicBezTo>
                      <a:pt x="70651" y="161299"/>
                      <a:pt x="70720" y="161299"/>
                      <a:pt x="70720" y="161368"/>
                    </a:cubicBezTo>
                    <a:cubicBezTo>
                      <a:pt x="70789" y="161437"/>
                      <a:pt x="70858" y="161437"/>
                      <a:pt x="70927" y="161506"/>
                    </a:cubicBezTo>
                    <a:cubicBezTo>
                      <a:pt x="71203" y="161713"/>
                      <a:pt x="71410" y="161920"/>
                      <a:pt x="71686" y="162128"/>
                    </a:cubicBezTo>
                    <a:cubicBezTo>
                      <a:pt x="71824" y="162266"/>
                      <a:pt x="71963" y="162335"/>
                      <a:pt x="72101" y="162404"/>
                    </a:cubicBezTo>
                    <a:cubicBezTo>
                      <a:pt x="72101" y="162404"/>
                      <a:pt x="72101" y="162404"/>
                      <a:pt x="72101" y="162404"/>
                    </a:cubicBezTo>
                    <a:cubicBezTo>
                      <a:pt x="72239" y="162473"/>
                      <a:pt x="72377" y="162611"/>
                      <a:pt x="72446" y="162680"/>
                    </a:cubicBezTo>
                    <a:cubicBezTo>
                      <a:pt x="72446" y="162680"/>
                      <a:pt x="72515" y="162749"/>
                      <a:pt x="72515" y="162749"/>
                    </a:cubicBezTo>
                    <a:cubicBezTo>
                      <a:pt x="72584" y="162818"/>
                      <a:pt x="72653" y="162818"/>
                      <a:pt x="72722" y="162887"/>
                    </a:cubicBezTo>
                    <a:cubicBezTo>
                      <a:pt x="72722" y="162887"/>
                      <a:pt x="72791" y="162956"/>
                      <a:pt x="72791" y="162956"/>
                    </a:cubicBezTo>
                    <a:cubicBezTo>
                      <a:pt x="73136" y="163232"/>
                      <a:pt x="73481" y="163508"/>
                      <a:pt x="73826" y="163784"/>
                    </a:cubicBezTo>
                    <a:cubicBezTo>
                      <a:pt x="73826" y="163784"/>
                      <a:pt x="73895" y="163784"/>
                      <a:pt x="73895" y="163853"/>
                    </a:cubicBezTo>
                    <a:cubicBezTo>
                      <a:pt x="73965" y="163923"/>
                      <a:pt x="74034" y="163992"/>
                      <a:pt x="74172" y="164061"/>
                    </a:cubicBezTo>
                    <a:cubicBezTo>
                      <a:pt x="74379" y="164268"/>
                      <a:pt x="74655" y="164406"/>
                      <a:pt x="74862" y="164613"/>
                    </a:cubicBezTo>
                    <a:cubicBezTo>
                      <a:pt x="74862" y="164613"/>
                      <a:pt x="74862" y="164613"/>
                      <a:pt x="74931" y="164682"/>
                    </a:cubicBezTo>
                    <a:cubicBezTo>
                      <a:pt x="74931" y="164682"/>
                      <a:pt x="74931" y="164682"/>
                      <a:pt x="75000" y="164682"/>
                    </a:cubicBezTo>
                    <a:cubicBezTo>
                      <a:pt x="75345" y="164958"/>
                      <a:pt x="75690" y="165165"/>
                      <a:pt x="76036" y="165441"/>
                    </a:cubicBezTo>
                    <a:cubicBezTo>
                      <a:pt x="76036" y="165441"/>
                      <a:pt x="76036" y="165441"/>
                      <a:pt x="76036" y="165441"/>
                    </a:cubicBezTo>
                    <a:cubicBezTo>
                      <a:pt x="76036" y="165441"/>
                      <a:pt x="76036" y="165441"/>
                      <a:pt x="76036" y="165441"/>
                    </a:cubicBezTo>
                    <a:cubicBezTo>
                      <a:pt x="76381" y="165717"/>
                      <a:pt x="76726" y="165994"/>
                      <a:pt x="77140" y="166201"/>
                    </a:cubicBezTo>
                    <a:cubicBezTo>
                      <a:pt x="77140" y="166201"/>
                      <a:pt x="77140" y="166201"/>
                      <a:pt x="77209" y="166201"/>
                    </a:cubicBezTo>
                    <a:cubicBezTo>
                      <a:pt x="77347" y="166270"/>
                      <a:pt x="77485" y="166408"/>
                      <a:pt x="77554" y="166477"/>
                    </a:cubicBezTo>
                    <a:cubicBezTo>
                      <a:pt x="77554" y="166477"/>
                      <a:pt x="77554" y="166477"/>
                      <a:pt x="77623" y="166477"/>
                    </a:cubicBezTo>
                    <a:cubicBezTo>
                      <a:pt x="77623" y="166477"/>
                      <a:pt x="77623" y="166477"/>
                      <a:pt x="77692" y="166477"/>
                    </a:cubicBezTo>
                    <a:cubicBezTo>
                      <a:pt x="77900" y="166615"/>
                      <a:pt x="78038" y="166753"/>
                      <a:pt x="78245" y="166891"/>
                    </a:cubicBezTo>
                    <a:cubicBezTo>
                      <a:pt x="78245" y="166891"/>
                      <a:pt x="78314" y="166891"/>
                      <a:pt x="78314" y="166960"/>
                    </a:cubicBezTo>
                    <a:cubicBezTo>
                      <a:pt x="78452" y="167029"/>
                      <a:pt x="78521" y="167098"/>
                      <a:pt x="78659" y="167167"/>
                    </a:cubicBezTo>
                    <a:cubicBezTo>
                      <a:pt x="78935" y="167374"/>
                      <a:pt x="79142" y="167512"/>
                      <a:pt x="79418" y="167720"/>
                    </a:cubicBezTo>
                    <a:cubicBezTo>
                      <a:pt x="79418" y="167720"/>
                      <a:pt x="79418" y="167720"/>
                      <a:pt x="79418" y="167720"/>
                    </a:cubicBezTo>
                    <a:cubicBezTo>
                      <a:pt x="79418" y="167720"/>
                      <a:pt x="79487" y="167789"/>
                      <a:pt x="79487" y="167789"/>
                    </a:cubicBezTo>
                    <a:cubicBezTo>
                      <a:pt x="79833" y="167996"/>
                      <a:pt x="80178" y="168272"/>
                      <a:pt x="80523" y="168479"/>
                    </a:cubicBezTo>
                    <a:cubicBezTo>
                      <a:pt x="80592" y="168548"/>
                      <a:pt x="80661" y="168548"/>
                      <a:pt x="80730" y="168617"/>
                    </a:cubicBezTo>
                    <a:cubicBezTo>
                      <a:pt x="81006" y="168824"/>
                      <a:pt x="81351" y="169031"/>
                      <a:pt x="81628" y="169238"/>
                    </a:cubicBezTo>
                    <a:cubicBezTo>
                      <a:pt x="81628" y="169238"/>
                      <a:pt x="81628" y="169238"/>
                      <a:pt x="81697" y="169238"/>
                    </a:cubicBezTo>
                    <a:cubicBezTo>
                      <a:pt x="81904" y="169376"/>
                      <a:pt x="82111" y="169514"/>
                      <a:pt x="82387" y="169653"/>
                    </a:cubicBezTo>
                    <a:cubicBezTo>
                      <a:pt x="82525" y="169722"/>
                      <a:pt x="82594" y="169791"/>
                      <a:pt x="82732" y="169860"/>
                    </a:cubicBezTo>
                    <a:cubicBezTo>
                      <a:pt x="82801" y="169860"/>
                      <a:pt x="82801" y="169929"/>
                      <a:pt x="82870" y="169929"/>
                    </a:cubicBezTo>
                    <a:cubicBezTo>
                      <a:pt x="83008" y="169998"/>
                      <a:pt x="83146" y="170067"/>
                      <a:pt x="83215" y="170136"/>
                    </a:cubicBezTo>
                    <a:cubicBezTo>
                      <a:pt x="83837" y="170550"/>
                      <a:pt x="84527" y="170895"/>
                      <a:pt x="85148" y="171309"/>
                    </a:cubicBezTo>
                    <a:lnTo>
                      <a:pt x="85148" y="171309"/>
                    </a:lnTo>
                    <a:cubicBezTo>
                      <a:pt x="85286" y="171378"/>
                      <a:pt x="85494" y="171516"/>
                      <a:pt x="85632" y="171586"/>
                    </a:cubicBezTo>
                    <a:cubicBezTo>
                      <a:pt x="85839" y="171724"/>
                      <a:pt x="86046" y="171862"/>
                      <a:pt x="86253" y="172000"/>
                    </a:cubicBezTo>
                    <a:cubicBezTo>
                      <a:pt x="86322" y="172069"/>
                      <a:pt x="86460" y="172069"/>
                      <a:pt x="86529" y="172138"/>
                    </a:cubicBezTo>
                    <a:cubicBezTo>
                      <a:pt x="86598" y="172138"/>
                      <a:pt x="86598" y="172207"/>
                      <a:pt x="86667" y="172207"/>
                    </a:cubicBezTo>
                    <a:cubicBezTo>
                      <a:pt x="86943" y="172345"/>
                      <a:pt x="87150" y="172483"/>
                      <a:pt x="87427" y="172621"/>
                    </a:cubicBezTo>
                    <a:cubicBezTo>
                      <a:pt x="87496" y="172690"/>
                      <a:pt x="87565" y="172690"/>
                      <a:pt x="87703" y="172759"/>
                    </a:cubicBezTo>
                    <a:cubicBezTo>
                      <a:pt x="87979" y="172897"/>
                      <a:pt x="88324" y="173104"/>
                      <a:pt x="88600" y="173242"/>
                    </a:cubicBezTo>
                    <a:cubicBezTo>
                      <a:pt x="88600" y="173242"/>
                      <a:pt x="88600" y="173242"/>
                      <a:pt x="88669" y="173242"/>
                    </a:cubicBezTo>
                    <a:cubicBezTo>
                      <a:pt x="89705" y="173795"/>
                      <a:pt x="90740" y="174278"/>
                      <a:pt x="91776" y="174830"/>
                    </a:cubicBezTo>
                    <a:cubicBezTo>
                      <a:pt x="91914" y="174899"/>
                      <a:pt x="92052" y="174968"/>
                      <a:pt x="92259" y="175037"/>
                    </a:cubicBezTo>
                    <a:cubicBezTo>
                      <a:pt x="92259" y="175037"/>
                      <a:pt x="92259" y="175037"/>
                      <a:pt x="92328" y="175037"/>
                    </a:cubicBezTo>
                    <a:cubicBezTo>
                      <a:pt x="92604" y="175175"/>
                      <a:pt x="92949" y="175313"/>
                      <a:pt x="93226" y="175452"/>
                    </a:cubicBezTo>
                    <a:cubicBezTo>
                      <a:pt x="93295" y="175521"/>
                      <a:pt x="93433" y="175521"/>
                      <a:pt x="93502" y="175590"/>
                    </a:cubicBezTo>
                    <a:cubicBezTo>
                      <a:pt x="93502" y="175590"/>
                      <a:pt x="93502" y="175590"/>
                      <a:pt x="93502" y="175590"/>
                    </a:cubicBezTo>
                    <a:cubicBezTo>
                      <a:pt x="93916" y="175797"/>
                      <a:pt x="94330" y="175935"/>
                      <a:pt x="94744" y="176142"/>
                    </a:cubicBezTo>
                    <a:cubicBezTo>
                      <a:pt x="94744" y="176142"/>
                      <a:pt x="94744" y="176142"/>
                      <a:pt x="94744" y="176142"/>
                    </a:cubicBezTo>
                    <a:cubicBezTo>
                      <a:pt x="94951" y="176211"/>
                      <a:pt x="95228" y="176349"/>
                      <a:pt x="95435" y="176418"/>
                    </a:cubicBezTo>
                    <a:cubicBezTo>
                      <a:pt x="95573" y="176487"/>
                      <a:pt x="95642" y="176556"/>
                      <a:pt x="95780" y="176556"/>
                    </a:cubicBezTo>
                    <a:cubicBezTo>
                      <a:pt x="95849" y="176556"/>
                      <a:pt x="95849" y="176556"/>
                      <a:pt x="95918" y="176625"/>
                    </a:cubicBezTo>
                    <a:cubicBezTo>
                      <a:pt x="96056" y="176694"/>
                      <a:pt x="96125" y="176694"/>
                      <a:pt x="96263" y="176763"/>
                    </a:cubicBezTo>
                    <a:cubicBezTo>
                      <a:pt x="96470" y="176832"/>
                      <a:pt x="96746" y="176970"/>
                      <a:pt x="96953" y="177039"/>
                    </a:cubicBezTo>
                    <a:cubicBezTo>
                      <a:pt x="97023" y="177039"/>
                      <a:pt x="97092" y="177108"/>
                      <a:pt x="97161" y="177108"/>
                    </a:cubicBezTo>
                    <a:cubicBezTo>
                      <a:pt x="97161" y="177108"/>
                      <a:pt x="97161" y="177108"/>
                      <a:pt x="97161" y="177108"/>
                    </a:cubicBezTo>
                    <a:cubicBezTo>
                      <a:pt x="97161" y="177108"/>
                      <a:pt x="97161" y="177108"/>
                      <a:pt x="97230" y="177108"/>
                    </a:cubicBezTo>
                    <a:cubicBezTo>
                      <a:pt x="97644" y="177316"/>
                      <a:pt x="98058" y="177454"/>
                      <a:pt x="98472" y="177592"/>
                    </a:cubicBezTo>
                    <a:cubicBezTo>
                      <a:pt x="98472" y="177592"/>
                      <a:pt x="98541" y="177592"/>
                      <a:pt x="98541" y="177592"/>
                    </a:cubicBezTo>
                    <a:cubicBezTo>
                      <a:pt x="98610" y="177592"/>
                      <a:pt x="98679" y="177661"/>
                      <a:pt x="98817" y="177661"/>
                    </a:cubicBezTo>
                    <a:cubicBezTo>
                      <a:pt x="98679" y="178213"/>
                      <a:pt x="98541" y="178765"/>
                      <a:pt x="98403" y="179318"/>
                    </a:cubicBezTo>
                    <a:cubicBezTo>
                      <a:pt x="98265" y="179939"/>
                      <a:pt x="98058" y="180560"/>
                      <a:pt x="97851" y="181181"/>
                    </a:cubicBezTo>
                    <a:cubicBezTo>
                      <a:pt x="75552" y="177937"/>
                      <a:pt x="52494" y="182079"/>
                      <a:pt x="32405" y="193677"/>
                    </a:cubicBezTo>
                    <a:cubicBezTo>
                      <a:pt x="32405" y="193677"/>
                      <a:pt x="32405" y="193677"/>
                      <a:pt x="32405" y="193677"/>
                    </a:cubicBezTo>
                    <a:cubicBezTo>
                      <a:pt x="19426" y="201133"/>
                      <a:pt x="8450" y="211350"/>
                      <a:pt x="96" y="223431"/>
                    </a:cubicBezTo>
                    <a:cubicBezTo>
                      <a:pt x="6586" y="231992"/>
                      <a:pt x="14594" y="239310"/>
                      <a:pt x="23706" y="244902"/>
                    </a:cubicBezTo>
                    <a:cubicBezTo>
                      <a:pt x="23706" y="244902"/>
                      <a:pt x="23706" y="244902"/>
                      <a:pt x="23706" y="244902"/>
                    </a:cubicBezTo>
                    <a:cubicBezTo>
                      <a:pt x="30817" y="249251"/>
                      <a:pt x="38480" y="252565"/>
                      <a:pt x="46557" y="254774"/>
                    </a:cubicBezTo>
                    <a:cubicBezTo>
                      <a:pt x="92604" y="267131"/>
                      <a:pt x="139894" y="239793"/>
                      <a:pt x="152251" y="193746"/>
                    </a:cubicBezTo>
                    <a:cubicBezTo>
                      <a:pt x="152251" y="193746"/>
                      <a:pt x="152251" y="193746"/>
                      <a:pt x="152251" y="193746"/>
                    </a:cubicBezTo>
                    <a:cubicBezTo>
                      <a:pt x="164609" y="147699"/>
                      <a:pt x="137270" y="100410"/>
                      <a:pt x="91223" y="88052"/>
                    </a:cubicBezTo>
                    <a:cubicBezTo>
                      <a:pt x="91223" y="88052"/>
                      <a:pt x="91223" y="88052"/>
                      <a:pt x="91223" y="88052"/>
                    </a:cubicBezTo>
                    <a:cubicBezTo>
                      <a:pt x="83353" y="86810"/>
                      <a:pt x="75621" y="85843"/>
                      <a:pt x="67889" y="85912"/>
                    </a:cubicBezTo>
                    <a:lnTo>
                      <a:pt x="67889" y="85912"/>
                    </a:lnTo>
                    <a:close/>
                    <a:moveTo>
                      <a:pt x="66302" y="88604"/>
                    </a:moveTo>
                    <a:cubicBezTo>
                      <a:pt x="84182" y="101928"/>
                      <a:pt x="96194" y="121673"/>
                      <a:pt x="99784" y="143695"/>
                    </a:cubicBezTo>
                    <a:cubicBezTo>
                      <a:pt x="99646" y="143626"/>
                      <a:pt x="99508" y="143557"/>
                      <a:pt x="99439" y="143488"/>
                    </a:cubicBezTo>
                    <a:lnTo>
                      <a:pt x="99370" y="143419"/>
                    </a:lnTo>
                    <a:cubicBezTo>
                      <a:pt x="99301" y="143350"/>
                      <a:pt x="99232" y="143350"/>
                      <a:pt x="99163" y="143281"/>
                    </a:cubicBezTo>
                    <a:cubicBezTo>
                      <a:pt x="99094" y="143281"/>
                      <a:pt x="99094" y="143212"/>
                      <a:pt x="99025" y="143212"/>
                    </a:cubicBezTo>
                    <a:cubicBezTo>
                      <a:pt x="98886" y="143143"/>
                      <a:pt x="98748" y="143005"/>
                      <a:pt x="98541" y="142936"/>
                    </a:cubicBezTo>
                    <a:cubicBezTo>
                      <a:pt x="98265" y="142798"/>
                      <a:pt x="98058" y="142590"/>
                      <a:pt x="97782" y="142452"/>
                    </a:cubicBezTo>
                    <a:cubicBezTo>
                      <a:pt x="97782" y="142452"/>
                      <a:pt x="97782" y="142452"/>
                      <a:pt x="97782" y="142452"/>
                    </a:cubicBezTo>
                    <a:cubicBezTo>
                      <a:pt x="97506" y="142314"/>
                      <a:pt x="97299" y="142107"/>
                      <a:pt x="97023" y="141969"/>
                    </a:cubicBezTo>
                    <a:cubicBezTo>
                      <a:pt x="96953" y="141969"/>
                      <a:pt x="96953" y="141900"/>
                      <a:pt x="96884" y="141900"/>
                    </a:cubicBezTo>
                    <a:cubicBezTo>
                      <a:pt x="96677" y="141762"/>
                      <a:pt x="96470" y="141624"/>
                      <a:pt x="96263" y="141486"/>
                    </a:cubicBezTo>
                    <a:lnTo>
                      <a:pt x="96263" y="141486"/>
                    </a:lnTo>
                    <a:cubicBezTo>
                      <a:pt x="96263" y="141486"/>
                      <a:pt x="96263" y="141486"/>
                      <a:pt x="96263" y="141486"/>
                    </a:cubicBezTo>
                    <a:cubicBezTo>
                      <a:pt x="96125" y="141417"/>
                      <a:pt x="95987" y="141279"/>
                      <a:pt x="95849" y="141210"/>
                    </a:cubicBezTo>
                    <a:cubicBezTo>
                      <a:pt x="95849" y="141210"/>
                      <a:pt x="95780" y="141141"/>
                      <a:pt x="95780" y="141141"/>
                    </a:cubicBezTo>
                    <a:cubicBezTo>
                      <a:pt x="95711" y="141072"/>
                      <a:pt x="95573" y="141003"/>
                      <a:pt x="95504" y="140934"/>
                    </a:cubicBezTo>
                    <a:cubicBezTo>
                      <a:pt x="95297" y="140796"/>
                      <a:pt x="95090" y="140588"/>
                      <a:pt x="94813" y="140450"/>
                    </a:cubicBezTo>
                    <a:cubicBezTo>
                      <a:pt x="94813" y="140450"/>
                      <a:pt x="94744" y="140381"/>
                      <a:pt x="94744" y="140381"/>
                    </a:cubicBezTo>
                    <a:cubicBezTo>
                      <a:pt x="94468" y="140174"/>
                      <a:pt x="94261" y="140036"/>
                      <a:pt x="93985" y="139829"/>
                    </a:cubicBezTo>
                    <a:cubicBezTo>
                      <a:pt x="93985" y="139829"/>
                      <a:pt x="93916" y="139760"/>
                      <a:pt x="93916" y="139760"/>
                    </a:cubicBezTo>
                    <a:cubicBezTo>
                      <a:pt x="93778" y="139622"/>
                      <a:pt x="93640" y="139553"/>
                      <a:pt x="93502" y="139415"/>
                    </a:cubicBezTo>
                    <a:cubicBezTo>
                      <a:pt x="93433" y="139346"/>
                      <a:pt x="93433" y="139346"/>
                      <a:pt x="93364" y="139277"/>
                    </a:cubicBezTo>
                    <a:cubicBezTo>
                      <a:pt x="93295" y="139277"/>
                      <a:pt x="93295" y="139208"/>
                      <a:pt x="93226" y="139208"/>
                    </a:cubicBezTo>
                    <a:lnTo>
                      <a:pt x="93157" y="139139"/>
                    </a:lnTo>
                    <a:cubicBezTo>
                      <a:pt x="93018" y="139001"/>
                      <a:pt x="92880" y="138932"/>
                      <a:pt x="92742" y="138794"/>
                    </a:cubicBezTo>
                    <a:cubicBezTo>
                      <a:pt x="92673" y="138724"/>
                      <a:pt x="92604" y="138724"/>
                      <a:pt x="92535" y="138655"/>
                    </a:cubicBezTo>
                    <a:cubicBezTo>
                      <a:pt x="92535" y="138655"/>
                      <a:pt x="92535" y="138655"/>
                      <a:pt x="92535" y="138655"/>
                    </a:cubicBezTo>
                    <a:cubicBezTo>
                      <a:pt x="92535" y="138655"/>
                      <a:pt x="92466" y="138655"/>
                      <a:pt x="92466" y="138586"/>
                    </a:cubicBezTo>
                    <a:cubicBezTo>
                      <a:pt x="92259" y="138379"/>
                      <a:pt x="92052" y="138241"/>
                      <a:pt x="91845" y="138034"/>
                    </a:cubicBezTo>
                    <a:cubicBezTo>
                      <a:pt x="91845" y="138034"/>
                      <a:pt x="91845" y="138034"/>
                      <a:pt x="91845" y="138034"/>
                    </a:cubicBezTo>
                    <a:cubicBezTo>
                      <a:pt x="91845" y="138034"/>
                      <a:pt x="91845" y="138034"/>
                      <a:pt x="91845" y="138034"/>
                    </a:cubicBezTo>
                    <a:cubicBezTo>
                      <a:pt x="91638" y="137896"/>
                      <a:pt x="91500" y="137758"/>
                      <a:pt x="91293" y="137551"/>
                    </a:cubicBezTo>
                    <a:cubicBezTo>
                      <a:pt x="91293" y="137551"/>
                      <a:pt x="91223" y="137482"/>
                      <a:pt x="91223" y="137482"/>
                    </a:cubicBezTo>
                    <a:cubicBezTo>
                      <a:pt x="91223" y="137482"/>
                      <a:pt x="91154" y="137482"/>
                      <a:pt x="91154" y="137413"/>
                    </a:cubicBezTo>
                    <a:lnTo>
                      <a:pt x="91085" y="137344"/>
                    </a:lnTo>
                    <a:cubicBezTo>
                      <a:pt x="90878" y="137206"/>
                      <a:pt x="90740" y="137068"/>
                      <a:pt x="90533" y="136861"/>
                    </a:cubicBezTo>
                    <a:cubicBezTo>
                      <a:pt x="90533" y="136861"/>
                      <a:pt x="90464" y="136791"/>
                      <a:pt x="90464" y="136791"/>
                    </a:cubicBezTo>
                    <a:cubicBezTo>
                      <a:pt x="90257" y="136584"/>
                      <a:pt x="89981" y="136377"/>
                      <a:pt x="89774" y="136170"/>
                    </a:cubicBezTo>
                    <a:cubicBezTo>
                      <a:pt x="89774" y="136170"/>
                      <a:pt x="89774" y="136170"/>
                      <a:pt x="89774" y="136170"/>
                    </a:cubicBezTo>
                    <a:lnTo>
                      <a:pt x="89774" y="136170"/>
                    </a:lnTo>
                    <a:cubicBezTo>
                      <a:pt x="89567" y="135963"/>
                      <a:pt x="89290" y="135756"/>
                      <a:pt x="89083" y="135549"/>
                    </a:cubicBezTo>
                    <a:cubicBezTo>
                      <a:pt x="89083" y="135549"/>
                      <a:pt x="89083" y="135549"/>
                      <a:pt x="89083" y="135549"/>
                    </a:cubicBezTo>
                    <a:cubicBezTo>
                      <a:pt x="89083" y="135549"/>
                      <a:pt x="89014" y="135480"/>
                      <a:pt x="89014" y="135480"/>
                    </a:cubicBezTo>
                    <a:cubicBezTo>
                      <a:pt x="88807" y="135342"/>
                      <a:pt x="88669" y="135135"/>
                      <a:pt x="88462" y="134997"/>
                    </a:cubicBezTo>
                    <a:cubicBezTo>
                      <a:pt x="88462" y="134997"/>
                      <a:pt x="88462" y="134997"/>
                      <a:pt x="88462" y="134997"/>
                    </a:cubicBezTo>
                    <a:lnTo>
                      <a:pt x="88393" y="134928"/>
                    </a:lnTo>
                    <a:cubicBezTo>
                      <a:pt x="88186" y="134720"/>
                      <a:pt x="87979" y="134582"/>
                      <a:pt x="87772" y="134375"/>
                    </a:cubicBezTo>
                    <a:lnTo>
                      <a:pt x="87703" y="134306"/>
                    </a:lnTo>
                    <a:cubicBezTo>
                      <a:pt x="87703" y="134306"/>
                      <a:pt x="87703" y="134306"/>
                      <a:pt x="87703" y="134306"/>
                    </a:cubicBezTo>
                    <a:cubicBezTo>
                      <a:pt x="87496" y="134099"/>
                      <a:pt x="87288" y="133961"/>
                      <a:pt x="87081" y="133754"/>
                    </a:cubicBezTo>
                    <a:lnTo>
                      <a:pt x="87081" y="133754"/>
                    </a:lnTo>
                    <a:cubicBezTo>
                      <a:pt x="87081" y="133754"/>
                      <a:pt x="87081" y="133754"/>
                      <a:pt x="87081" y="133754"/>
                    </a:cubicBezTo>
                    <a:cubicBezTo>
                      <a:pt x="87081" y="133754"/>
                      <a:pt x="87081" y="133754"/>
                      <a:pt x="87081" y="133754"/>
                    </a:cubicBezTo>
                    <a:cubicBezTo>
                      <a:pt x="86874" y="133547"/>
                      <a:pt x="86667" y="133340"/>
                      <a:pt x="86460" y="133133"/>
                    </a:cubicBezTo>
                    <a:cubicBezTo>
                      <a:pt x="86460" y="133133"/>
                      <a:pt x="86460" y="133133"/>
                      <a:pt x="86460" y="133133"/>
                    </a:cubicBezTo>
                    <a:cubicBezTo>
                      <a:pt x="86253" y="132925"/>
                      <a:pt x="86046" y="132718"/>
                      <a:pt x="85839" y="132442"/>
                    </a:cubicBezTo>
                    <a:cubicBezTo>
                      <a:pt x="85839" y="132442"/>
                      <a:pt x="85839" y="132442"/>
                      <a:pt x="85839" y="132442"/>
                    </a:cubicBezTo>
                    <a:lnTo>
                      <a:pt x="85770" y="132373"/>
                    </a:lnTo>
                    <a:cubicBezTo>
                      <a:pt x="85563" y="132166"/>
                      <a:pt x="85355" y="131959"/>
                      <a:pt x="85217" y="131752"/>
                    </a:cubicBezTo>
                    <a:cubicBezTo>
                      <a:pt x="85217" y="131752"/>
                      <a:pt x="85148" y="131683"/>
                      <a:pt x="85148" y="131683"/>
                    </a:cubicBezTo>
                    <a:cubicBezTo>
                      <a:pt x="84941" y="131476"/>
                      <a:pt x="84803" y="131269"/>
                      <a:pt x="84596" y="131131"/>
                    </a:cubicBezTo>
                    <a:cubicBezTo>
                      <a:pt x="84596" y="131131"/>
                      <a:pt x="84596" y="131131"/>
                      <a:pt x="84596" y="131131"/>
                    </a:cubicBezTo>
                    <a:cubicBezTo>
                      <a:pt x="84389" y="130923"/>
                      <a:pt x="84182" y="130647"/>
                      <a:pt x="83975" y="130440"/>
                    </a:cubicBezTo>
                    <a:cubicBezTo>
                      <a:pt x="83975" y="130440"/>
                      <a:pt x="83975" y="130440"/>
                      <a:pt x="83975" y="130440"/>
                    </a:cubicBezTo>
                    <a:cubicBezTo>
                      <a:pt x="83768" y="130233"/>
                      <a:pt x="83561" y="129957"/>
                      <a:pt x="83353" y="129750"/>
                    </a:cubicBezTo>
                    <a:cubicBezTo>
                      <a:pt x="83353" y="129750"/>
                      <a:pt x="83353" y="129750"/>
                      <a:pt x="83353" y="129750"/>
                    </a:cubicBezTo>
                    <a:lnTo>
                      <a:pt x="83353" y="129750"/>
                    </a:lnTo>
                    <a:cubicBezTo>
                      <a:pt x="83146" y="129543"/>
                      <a:pt x="82939" y="129336"/>
                      <a:pt x="82801" y="129059"/>
                    </a:cubicBezTo>
                    <a:lnTo>
                      <a:pt x="82801" y="129059"/>
                    </a:lnTo>
                    <a:cubicBezTo>
                      <a:pt x="82801" y="129059"/>
                      <a:pt x="82801" y="129059"/>
                      <a:pt x="82801" y="129059"/>
                    </a:cubicBezTo>
                    <a:cubicBezTo>
                      <a:pt x="82594" y="128852"/>
                      <a:pt x="82456" y="128576"/>
                      <a:pt x="82249" y="128369"/>
                    </a:cubicBezTo>
                    <a:cubicBezTo>
                      <a:pt x="82249" y="128369"/>
                      <a:pt x="82249" y="128369"/>
                      <a:pt x="82249" y="128369"/>
                    </a:cubicBezTo>
                    <a:cubicBezTo>
                      <a:pt x="82042" y="128162"/>
                      <a:pt x="81835" y="127886"/>
                      <a:pt x="81697" y="127679"/>
                    </a:cubicBezTo>
                    <a:cubicBezTo>
                      <a:pt x="81697" y="127679"/>
                      <a:pt x="81697" y="127679"/>
                      <a:pt x="81697" y="127610"/>
                    </a:cubicBezTo>
                    <a:lnTo>
                      <a:pt x="81697" y="127610"/>
                    </a:lnTo>
                    <a:cubicBezTo>
                      <a:pt x="81559" y="127403"/>
                      <a:pt x="81351" y="127195"/>
                      <a:pt x="81213" y="126988"/>
                    </a:cubicBezTo>
                    <a:lnTo>
                      <a:pt x="81213" y="126988"/>
                    </a:lnTo>
                    <a:cubicBezTo>
                      <a:pt x="81213" y="126988"/>
                      <a:pt x="81144" y="126919"/>
                      <a:pt x="81144" y="126919"/>
                    </a:cubicBezTo>
                    <a:cubicBezTo>
                      <a:pt x="81075" y="126850"/>
                      <a:pt x="81075" y="126850"/>
                      <a:pt x="81006" y="126781"/>
                    </a:cubicBezTo>
                    <a:cubicBezTo>
                      <a:pt x="81006" y="126781"/>
                      <a:pt x="80937" y="126712"/>
                      <a:pt x="80937" y="126712"/>
                    </a:cubicBezTo>
                    <a:cubicBezTo>
                      <a:pt x="80799" y="126574"/>
                      <a:pt x="80661" y="126367"/>
                      <a:pt x="80523" y="126229"/>
                    </a:cubicBezTo>
                    <a:lnTo>
                      <a:pt x="80523" y="126229"/>
                    </a:lnTo>
                    <a:cubicBezTo>
                      <a:pt x="80316" y="126022"/>
                      <a:pt x="80178" y="125746"/>
                      <a:pt x="79971" y="125539"/>
                    </a:cubicBezTo>
                    <a:cubicBezTo>
                      <a:pt x="79971" y="125539"/>
                      <a:pt x="79971" y="125539"/>
                      <a:pt x="79971" y="125539"/>
                    </a:cubicBezTo>
                    <a:cubicBezTo>
                      <a:pt x="79971" y="125539"/>
                      <a:pt x="79971" y="125539"/>
                      <a:pt x="79971" y="125539"/>
                    </a:cubicBezTo>
                    <a:cubicBezTo>
                      <a:pt x="79833" y="125332"/>
                      <a:pt x="79625" y="125055"/>
                      <a:pt x="79487" y="124848"/>
                    </a:cubicBezTo>
                    <a:cubicBezTo>
                      <a:pt x="79487" y="124848"/>
                      <a:pt x="79487" y="124848"/>
                      <a:pt x="79487" y="124848"/>
                    </a:cubicBezTo>
                    <a:lnTo>
                      <a:pt x="79487" y="124848"/>
                    </a:lnTo>
                    <a:cubicBezTo>
                      <a:pt x="79349" y="124641"/>
                      <a:pt x="79142" y="124365"/>
                      <a:pt x="79004" y="124158"/>
                    </a:cubicBezTo>
                    <a:cubicBezTo>
                      <a:pt x="79004" y="124158"/>
                      <a:pt x="79004" y="124158"/>
                      <a:pt x="79004" y="124158"/>
                    </a:cubicBezTo>
                    <a:lnTo>
                      <a:pt x="79004" y="124158"/>
                    </a:lnTo>
                    <a:cubicBezTo>
                      <a:pt x="78866" y="123882"/>
                      <a:pt x="78659" y="123675"/>
                      <a:pt x="78521" y="123399"/>
                    </a:cubicBezTo>
                    <a:cubicBezTo>
                      <a:pt x="78521" y="123399"/>
                      <a:pt x="78521" y="123399"/>
                      <a:pt x="78521" y="123399"/>
                    </a:cubicBezTo>
                    <a:lnTo>
                      <a:pt x="78521" y="123399"/>
                    </a:lnTo>
                    <a:cubicBezTo>
                      <a:pt x="78383" y="123122"/>
                      <a:pt x="78176" y="122915"/>
                      <a:pt x="78038" y="122639"/>
                    </a:cubicBezTo>
                    <a:cubicBezTo>
                      <a:pt x="78038" y="122639"/>
                      <a:pt x="78038" y="122639"/>
                      <a:pt x="78038" y="122639"/>
                    </a:cubicBezTo>
                    <a:lnTo>
                      <a:pt x="78038" y="122639"/>
                    </a:lnTo>
                    <a:cubicBezTo>
                      <a:pt x="77900" y="122363"/>
                      <a:pt x="77692" y="122156"/>
                      <a:pt x="77554" y="121880"/>
                    </a:cubicBezTo>
                    <a:cubicBezTo>
                      <a:pt x="77554" y="121880"/>
                      <a:pt x="77554" y="121880"/>
                      <a:pt x="77554" y="121880"/>
                    </a:cubicBezTo>
                    <a:cubicBezTo>
                      <a:pt x="77554" y="121880"/>
                      <a:pt x="77554" y="121880"/>
                      <a:pt x="77554" y="121811"/>
                    </a:cubicBezTo>
                    <a:cubicBezTo>
                      <a:pt x="77416" y="121604"/>
                      <a:pt x="77278" y="121327"/>
                      <a:pt x="77071" y="121120"/>
                    </a:cubicBezTo>
                    <a:cubicBezTo>
                      <a:pt x="77071" y="121120"/>
                      <a:pt x="77071" y="121120"/>
                      <a:pt x="77071" y="121120"/>
                    </a:cubicBezTo>
                    <a:cubicBezTo>
                      <a:pt x="77071" y="121120"/>
                      <a:pt x="77071" y="121120"/>
                      <a:pt x="77071" y="121051"/>
                    </a:cubicBezTo>
                    <a:cubicBezTo>
                      <a:pt x="77002" y="120913"/>
                      <a:pt x="76864" y="120775"/>
                      <a:pt x="76795" y="120637"/>
                    </a:cubicBezTo>
                    <a:cubicBezTo>
                      <a:pt x="76795" y="120568"/>
                      <a:pt x="76726" y="120568"/>
                      <a:pt x="76726" y="120499"/>
                    </a:cubicBezTo>
                    <a:cubicBezTo>
                      <a:pt x="76657" y="120430"/>
                      <a:pt x="76657" y="120361"/>
                      <a:pt x="76588" y="120292"/>
                    </a:cubicBezTo>
                    <a:lnTo>
                      <a:pt x="76588" y="120223"/>
                    </a:lnTo>
                    <a:cubicBezTo>
                      <a:pt x="76588" y="120223"/>
                      <a:pt x="76588" y="120223"/>
                      <a:pt x="76588" y="120223"/>
                    </a:cubicBezTo>
                    <a:cubicBezTo>
                      <a:pt x="76519" y="120016"/>
                      <a:pt x="76381" y="119878"/>
                      <a:pt x="76312" y="119671"/>
                    </a:cubicBezTo>
                    <a:cubicBezTo>
                      <a:pt x="76312" y="119602"/>
                      <a:pt x="76243" y="119602"/>
                      <a:pt x="76243" y="119533"/>
                    </a:cubicBezTo>
                    <a:cubicBezTo>
                      <a:pt x="76243" y="119533"/>
                      <a:pt x="76243" y="119533"/>
                      <a:pt x="76243" y="119463"/>
                    </a:cubicBezTo>
                    <a:cubicBezTo>
                      <a:pt x="76243" y="119463"/>
                      <a:pt x="76243" y="119463"/>
                      <a:pt x="76243" y="119463"/>
                    </a:cubicBezTo>
                    <a:lnTo>
                      <a:pt x="75552" y="118842"/>
                    </a:lnTo>
                    <a:cubicBezTo>
                      <a:pt x="75483" y="118773"/>
                      <a:pt x="75483" y="118704"/>
                      <a:pt x="75414" y="118635"/>
                    </a:cubicBezTo>
                    <a:cubicBezTo>
                      <a:pt x="75276" y="118428"/>
                      <a:pt x="75138" y="118221"/>
                      <a:pt x="75069" y="118014"/>
                    </a:cubicBezTo>
                    <a:cubicBezTo>
                      <a:pt x="75069" y="118014"/>
                      <a:pt x="75069" y="117945"/>
                      <a:pt x="75000" y="117945"/>
                    </a:cubicBezTo>
                    <a:lnTo>
                      <a:pt x="75000" y="117876"/>
                    </a:lnTo>
                    <a:cubicBezTo>
                      <a:pt x="74862" y="117669"/>
                      <a:pt x="74724" y="117461"/>
                      <a:pt x="74655" y="117185"/>
                    </a:cubicBezTo>
                    <a:cubicBezTo>
                      <a:pt x="74655" y="117185"/>
                      <a:pt x="74655" y="117185"/>
                      <a:pt x="74655" y="117185"/>
                    </a:cubicBezTo>
                    <a:cubicBezTo>
                      <a:pt x="74517" y="116978"/>
                      <a:pt x="74448" y="116771"/>
                      <a:pt x="74310" y="116564"/>
                    </a:cubicBezTo>
                    <a:cubicBezTo>
                      <a:pt x="74310" y="116564"/>
                      <a:pt x="74310" y="116564"/>
                      <a:pt x="74310" y="116564"/>
                    </a:cubicBezTo>
                    <a:cubicBezTo>
                      <a:pt x="74172" y="116288"/>
                      <a:pt x="74034" y="116012"/>
                      <a:pt x="73895" y="115805"/>
                    </a:cubicBezTo>
                    <a:cubicBezTo>
                      <a:pt x="73895" y="115805"/>
                      <a:pt x="73895" y="115736"/>
                      <a:pt x="73895" y="115736"/>
                    </a:cubicBezTo>
                    <a:cubicBezTo>
                      <a:pt x="73895" y="115667"/>
                      <a:pt x="73826" y="115667"/>
                      <a:pt x="73826" y="115597"/>
                    </a:cubicBezTo>
                    <a:lnTo>
                      <a:pt x="73826" y="115597"/>
                    </a:lnTo>
                    <a:cubicBezTo>
                      <a:pt x="73826" y="115597"/>
                      <a:pt x="73826" y="115528"/>
                      <a:pt x="73757" y="115528"/>
                    </a:cubicBezTo>
                    <a:cubicBezTo>
                      <a:pt x="73688" y="115459"/>
                      <a:pt x="73688" y="115390"/>
                      <a:pt x="73619" y="115252"/>
                    </a:cubicBezTo>
                    <a:lnTo>
                      <a:pt x="73619" y="115252"/>
                    </a:lnTo>
                    <a:cubicBezTo>
                      <a:pt x="73550" y="115114"/>
                      <a:pt x="73481" y="114976"/>
                      <a:pt x="73412" y="114907"/>
                    </a:cubicBezTo>
                    <a:cubicBezTo>
                      <a:pt x="73412" y="114907"/>
                      <a:pt x="73412" y="114907"/>
                      <a:pt x="73412" y="114838"/>
                    </a:cubicBezTo>
                    <a:cubicBezTo>
                      <a:pt x="73205" y="114424"/>
                      <a:pt x="72998" y="114010"/>
                      <a:pt x="72791" y="113595"/>
                    </a:cubicBezTo>
                    <a:lnTo>
                      <a:pt x="72791" y="113595"/>
                    </a:lnTo>
                    <a:cubicBezTo>
                      <a:pt x="72722" y="113457"/>
                      <a:pt x="72653" y="113250"/>
                      <a:pt x="72584" y="113112"/>
                    </a:cubicBezTo>
                    <a:cubicBezTo>
                      <a:pt x="72584" y="113112"/>
                      <a:pt x="72584" y="113112"/>
                      <a:pt x="72584" y="113112"/>
                    </a:cubicBezTo>
                    <a:cubicBezTo>
                      <a:pt x="72515" y="112905"/>
                      <a:pt x="72377" y="112698"/>
                      <a:pt x="72308" y="112491"/>
                    </a:cubicBezTo>
                    <a:lnTo>
                      <a:pt x="72308" y="112491"/>
                    </a:lnTo>
                    <a:cubicBezTo>
                      <a:pt x="72239" y="112353"/>
                      <a:pt x="72170" y="112146"/>
                      <a:pt x="72101" y="112008"/>
                    </a:cubicBezTo>
                    <a:cubicBezTo>
                      <a:pt x="72101" y="111939"/>
                      <a:pt x="72032" y="111939"/>
                      <a:pt x="72032" y="111870"/>
                    </a:cubicBezTo>
                    <a:cubicBezTo>
                      <a:pt x="71963" y="111731"/>
                      <a:pt x="71893" y="111593"/>
                      <a:pt x="71893" y="111524"/>
                    </a:cubicBezTo>
                    <a:lnTo>
                      <a:pt x="71824" y="111386"/>
                    </a:lnTo>
                    <a:cubicBezTo>
                      <a:pt x="71824" y="111317"/>
                      <a:pt x="71755" y="111248"/>
                      <a:pt x="71755" y="111179"/>
                    </a:cubicBezTo>
                    <a:cubicBezTo>
                      <a:pt x="71755" y="111179"/>
                      <a:pt x="71755" y="111179"/>
                      <a:pt x="71755" y="111179"/>
                    </a:cubicBezTo>
                    <a:cubicBezTo>
                      <a:pt x="71686" y="111041"/>
                      <a:pt x="71617" y="110834"/>
                      <a:pt x="71548" y="110696"/>
                    </a:cubicBezTo>
                    <a:cubicBezTo>
                      <a:pt x="71548" y="110696"/>
                      <a:pt x="71548" y="110627"/>
                      <a:pt x="71548" y="110627"/>
                    </a:cubicBezTo>
                    <a:cubicBezTo>
                      <a:pt x="71479" y="110489"/>
                      <a:pt x="71410" y="110282"/>
                      <a:pt x="71341" y="110144"/>
                    </a:cubicBezTo>
                    <a:cubicBezTo>
                      <a:pt x="71341" y="110075"/>
                      <a:pt x="71272" y="110006"/>
                      <a:pt x="71272" y="109937"/>
                    </a:cubicBezTo>
                    <a:lnTo>
                      <a:pt x="71272" y="109937"/>
                    </a:lnTo>
                    <a:cubicBezTo>
                      <a:pt x="71203" y="109798"/>
                      <a:pt x="71134" y="109591"/>
                      <a:pt x="71065" y="109453"/>
                    </a:cubicBezTo>
                    <a:cubicBezTo>
                      <a:pt x="71065" y="109453"/>
                      <a:pt x="71065" y="109453"/>
                      <a:pt x="71065" y="109453"/>
                    </a:cubicBezTo>
                    <a:cubicBezTo>
                      <a:pt x="70789" y="108694"/>
                      <a:pt x="70513" y="107934"/>
                      <a:pt x="70237" y="107175"/>
                    </a:cubicBezTo>
                    <a:cubicBezTo>
                      <a:pt x="70237" y="107175"/>
                      <a:pt x="70237" y="107175"/>
                      <a:pt x="70237" y="107175"/>
                    </a:cubicBezTo>
                    <a:cubicBezTo>
                      <a:pt x="70168" y="106968"/>
                      <a:pt x="70099" y="106830"/>
                      <a:pt x="70030" y="106623"/>
                    </a:cubicBezTo>
                    <a:lnTo>
                      <a:pt x="70030" y="106554"/>
                    </a:lnTo>
                    <a:cubicBezTo>
                      <a:pt x="70030" y="106554"/>
                      <a:pt x="70030" y="106485"/>
                      <a:pt x="70030" y="106485"/>
                    </a:cubicBezTo>
                    <a:lnTo>
                      <a:pt x="70030" y="106485"/>
                    </a:lnTo>
                    <a:cubicBezTo>
                      <a:pt x="70030" y="106485"/>
                      <a:pt x="70030" y="106416"/>
                      <a:pt x="70030" y="106416"/>
                    </a:cubicBezTo>
                    <a:cubicBezTo>
                      <a:pt x="69960" y="106209"/>
                      <a:pt x="69891" y="106071"/>
                      <a:pt x="69822" y="105863"/>
                    </a:cubicBezTo>
                    <a:cubicBezTo>
                      <a:pt x="69822" y="105863"/>
                      <a:pt x="69822" y="105863"/>
                      <a:pt x="69822" y="105794"/>
                    </a:cubicBezTo>
                    <a:cubicBezTo>
                      <a:pt x="69822" y="105725"/>
                      <a:pt x="69753" y="105656"/>
                      <a:pt x="69753" y="105518"/>
                    </a:cubicBezTo>
                    <a:lnTo>
                      <a:pt x="69753" y="105449"/>
                    </a:lnTo>
                    <a:cubicBezTo>
                      <a:pt x="69684" y="105311"/>
                      <a:pt x="69684" y="105242"/>
                      <a:pt x="69615" y="105104"/>
                    </a:cubicBezTo>
                    <a:cubicBezTo>
                      <a:pt x="69615" y="105104"/>
                      <a:pt x="69615" y="105104"/>
                      <a:pt x="69615" y="105104"/>
                    </a:cubicBezTo>
                    <a:cubicBezTo>
                      <a:pt x="69339" y="104276"/>
                      <a:pt x="69132" y="103447"/>
                      <a:pt x="68856" y="102688"/>
                    </a:cubicBezTo>
                    <a:cubicBezTo>
                      <a:pt x="68856" y="102688"/>
                      <a:pt x="68856" y="102688"/>
                      <a:pt x="68856" y="102688"/>
                    </a:cubicBezTo>
                    <a:cubicBezTo>
                      <a:pt x="68787" y="102481"/>
                      <a:pt x="68718" y="102274"/>
                      <a:pt x="68649" y="102066"/>
                    </a:cubicBezTo>
                    <a:lnTo>
                      <a:pt x="68649" y="101997"/>
                    </a:lnTo>
                    <a:cubicBezTo>
                      <a:pt x="68649" y="101997"/>
                      <a:pt x="68649" y="101928"/>
                      <a:pt x="68649" y="101928"/>
                    </a:cubicBezTo>
                    <a:cubicBezTo>
                      <a:pt x="68580" y="101652"/>
                      <a:pt x="68511" y="101445"/>
                      <a:pt x="68442" y="101169"/>
                    </a:cubicBezTo>
                    <a:cubicBezTo>
                      <a:pt x="68442" y="101169"/>
                      <a:pt x="68442" y="101169"/>
                      <a:pt x="68442" y="101169"/>
                    </a:cubicBezTo>
                    <a:lnTo>
                      <a:pt x="68442" y="101169"/>
                    </a:lnTo>
                    <a:cubicBezTo>
                      <a:pt x="68442" y="101169"/>
                      <a:pt x="68442" y="101169"/>
                      <a:pt x="68442" y="101169"/>
                    </a:cubicBezTo>
                    <a:cubicBezTo>
                      <a:pt x="68442" y="101100"/>
                      <a:pt x="68442" y="101100"/>
                      <a:pt x="68373" y="101031"/>
                    </a:cubicBezTo>
                    <a:cubicBezTo>
                      <a:pt x="68373" y="100962"/>
                      <a:pt x="68373" y="100893"/>
                      <a:pt x="68304" y="100824"/>
                    </a:cubicBezTo>
                    <a:cubicBezTo>
                      <a:pt x="68304" y="100755"/>
                      <a:pt x="68304" y="100755"/>
                      <a:pt x="68235" y="100686"/>
                    </a:cubicBezTo>
                    <a:cubicBezTo>
                      <a:pt x="68166" y="100479"/>
                      <a:pt x="68096" y="100203"/>
                      <a:pt x="68096" y="99995"/>
                    </a:cubicBezTo>
                    <a:lnTo>
                      <a:pt x="68096" y="99995"/>
                    </a:lnTo>
                    <a:cubicBezTo>
                      <a:pt x="68027" y="99857"/>
                      <a:pt x="68027" y="99650"/>
                      <a:pt x="67958" y="99512"/>
                    </a:cubicBezTo>
                    <a:cubicBezTo>
                      <a:pt x="67958" y="99443"/>
                      <a:pt x="67958" y="99374"/>
                      <a:pt x="67889" y="99305"/>
                    </a:cubicBezTo>
                    <a:cubicBezTo>
                      <a:pt x="67889" y="99236"/>
                      <a:pt x="67889" y="99167"/>
                      <a:pt x="67820" y="99098"/>
                    </a:cubicBezTo>
                    <a:lnTo>
                      <a:pt x="67820" y="99029"/>
                    </a:lnTo>
                    <a:lnTo>
                      <a:pt x="67820" y="98960"/>
                    </a:lnTo>
                    <a:cubicBezTo>
                      <a:pt x="67751" y="98753"/>
                      <a:pt x="67751" y="98546"/>
                      <a:pt x="67682" y="98339"/>
                    </a:cubicBezTo>
                    <a:lnTo>
                      <a:pt x="67682" y="98269"/>
                    </a:lnTo>
                    <a:cubicBezTo>
                      <a:pt x="67682" y="98131"/>
                      <a:pt x="67613" y="98062"/>
                      <a:pt x="67613" y="97924"/>
                    </a:cubicBezTo>
                    <a:lnTo>
                      <a:pt x="67613" y="97855"/>
                    </a:lnTo>
                    <a:cubicBezTo>
                      <a:pt x="67613" y="97717"/>
                      <a:pt x="67544" y="97579"/>
                      <a:pt x="67544" y="97441"/>
                    </a:cubicBezTo>
                    <a:cubicBezTo>
                      <a:pt x="67544" y="97372"/>
                      <a:pt x="67544" y="97372"/>
                      <a:pt x="67544" y="97303"/>
                    </a:cubicBezTo>
                    <a:cubicBezTo>
                      <a:pt x="67475" y="96889"/>
                      <a:pt x="67406" y="96406"/>
                      <a:pt x="67268" y="95991"/>
                    </a:cubicBezTo>
                    <a:lnTo>
                      <a:pt x="67268" y="95991"/>
                    </a:lnTo>
                    <a:cubicBezTo>
                      <a:pt x="67268" y="95853"/>
                      <a:pt x="67199" y="95646"/>
                      <a:pt x="67199" y="95508"/>
                    </a:cubicBezTo>
                    <a:cubicBezTo>
                      <a:pt x="67199" y="95508"/>
                      <a:pt x="67199" y="95508"/>
                      <a:pt x="67199" y="95439"/>
                    </a:cubicBezTo>
                    <a:cubicBezTo>
                      <a:pt x="67199" y="95232"/>
                      <a:pt x="67130" y="95025"/>
                      <a:pt x="67130" y="94818"/>
                    </a:cubicBezTo>
                    <a:cubicBezTo>
                      <a:pt x="67130" y="94818"/>
                      <a:pt x="67130" y="94749"/>
                      <a:pt x="67130" y="94749"/>
                    </a:cubicBezTo>
                    <a:cubicBezTo>
                      <a:pt x="67130" y="94680"/>
                      <a:pt x="67130" y="94680"/>
                      <a:pt x="67130" y="94611"/>
                    </a:cubicBezTo>
                    <a:cubicBezTo>
                      <a:pt x="67130" y="94542"/>
                      <a:pt x="67130" y="94403"/>
                      <a:pt x="67061" y="94334"/>
                    </a:cubicBezTo>
                    <a:cubicBezTo>
                      <a:pt x="66992" y="93782"/>
                      <a:pt x="66923" y="93299"/>
                      <a:pt x="66854" y="92747"/>
                    </a:cubicBezTo>
                    <a:cubicBezTo>
                      <a:pt x="66854" y="92747"/>
                      <a:pt x="66854" y="92747"/>
                      <a:pt x="66854" y="92678"/>
                    </a:cubicBezTo>
                    <a:cubicBezTo>
                      <a:pt x="66854" y="92470"/>
                      <a:pt x="66785" y="92263"/>
                      <a:pt x="66785" y="92056"/>
                    </a:cubicBezTo>
                    <a:lnTo>
                      <a:pt x="66785" y="92056"/>
                    </a:lnTo>
                    <a:cubicBezTo>
                      <a:pt x="66785" y="92056"/>
                      <a:pt x="66785" y="91987"/>
                      <a:pt x="66785" y="91987"/>
                    </a:cubicBezTo>
                    <a:cubicBezTo>
                      <a:pt x="66785" y="91987"/>
                      <a:pt x="66785" y="91987"/>
                      <a:pt x="66785" y="91918"/>
                    </a:cubicBezTo>
                    <a:lnTo>
                      <a:pt x="66785" y="91849"/>
                    </a:lnTo>
                    <a:cubicBezTo>
                      <a:pt x="66785" y="91780"/>
                      <a:pt x="66785" y="91711"/>
                      <a:pt x="66785" y="91642"/>
                    </a:cubicBezTo>
                    <a:cubicBezTo>
                      <a:pt x="66785" y="91642"/>
                      <a:pt x="66785" y="91573"/>
                      <a:pt x="66785" y="91573"/>
                    </a:cubicBezTo>
                    <a:cubicBezTo>
                      <a:pt x="66716" y="91021"/>
                      <a:pt x="66647" y="90537"/>
                      <a:pt x="66647" y="89985"/>
                    </a:cubicBezTo>
                    <a:cubicBezTo>
                      <a:pt x="66647" y="89985"/>
                      <a:pt x="66647" y="89985"/>
                      <a:pt x="66647" y="89916"/>
                    </a:cubicBezTo>
                    <a:cubicBezTo>
                      <a:pt x="66647" y="89847"/>
                      <a:pt x="66647" y="89778"/>
                      <a:pt x="66647" y="89709"/>
                    </a:cubicBezTo>
                    <a:cubicBezTo>
                      <a:pt x="66647" y="89640"/>
                      <a:pt x="66647" y="89640"/>
                      <a:pt x="66647" y="89571"/>
                    </a:cubicBezTo>
                    <a:cubicBezTo>
                      <a:pt x="66647" y="89364"/>
                      <a:pt x="66578" y="89157"/>
                      <a:pt x="66578" y="88950"/>
                    </a:cubicBezTo>
                    <a:cubicBezTo>
                      <a:pt x="66578" y="88881"/>
                      <a:pt x="66578" y="88881"/>
                      <a:pt x="66578" y="88812"/>
                    </a:cubicBezTo>
                    <a:cubicBezTo>
                      <a:pt x="66302" y="88743"/>
                      <a:pt x="66302" y="88673"/>
                      <a:pt x="66302" y="88604"/>
                    </a:cubicBezTo>
                    <a:lnTo>
                      <a:pt x="66302" y="88604"/>
                    </a:lnTo>
                    <a:close/>
                    <a:moveTo>
                      <a:pt x="350177" y="163025"/>
                    </a:moveTo>
                    <a:cubicBezTo>
                      <a:pt x="319456" y="163094"/>
                      <a:pt x="291082" y="179525"/>
                      <a:pt x="275687" y="206172"/>
                    </a:cubicBezTo>
                    <a:cubicBezTo>
                      <a:pt x="251870" y="247456"/>
                      <a:pt x="266022" y="300199"/>
                      <a:pt x="307237" y="324017"/>
                    </a:cubicBezTo>
                    <a:cubicBezTo>
                      <a:pt x="307237" y="324017"/>
                      <a:pt x="307237" y="324017"/>
                      <a:pt x="307237" y="324017"/>
                    </a:cubicBezTo>
                    <a:cubicBezTo>
                      <a:pt x="315452" y="328780"/>
                      <a:pt x="324427" y="332094"/>
                      <a:pt x="333677" y="333958"/>
                    </a:cubicBezTo>
                    <a:cubicBezTo>
                      <a:pt x="318904" y="317044"/>
                      <a:pt x="311310" y="295091"/>
                      <a:pt x="312483" y="272654"/>
                    </a:cubicBezTo>
                    <a:cubicBezTo>
                      <a:pt x="325186" y="278660"/>
                      <a:pt x="336094" y="288463"/>
                      <a:pt x="343342" y="301028"/>
                    </a:cubicBezTo>
                    <a:cubicBezTo>
                      <a:pt x="345621" y="304963"/>
                      <a:pt x="347554" y="309174"/>
                      <a:pt x="349003" y="313454"/>
                    </a:cubicBezTo>
                    <a:cubicBezTo>
                      <a:pt x="349072" y="313661"/>
                      <a:pt x="349141" y="313868"/>
                      <a:pt x="349210" y="314075"/>
                    </a:cubicBezTo>
                    <a:cubicBezTo>
                      <a:pt x="349210" y="314144"/>
                      <a:pt x="349279" y="314144"/>
                      <a:pt x="349279" y="314214"/>
                    </a:cubicBezTo>
                    <a:cubicBezTo>
                      <a:pt x="349279" y="314283"/>
                      <a:pt x="349349" y="314352"/>
                      <a:pt x="349349" y="314352"/>
                    </a:cubicBezTo>
                    <a:cubicBezTo>
                      <a:pt x="349349" y="314352"/>
                      <a:pt x="349349" y="314352"/>
                      <a:pt x="349349" y="314352"/>
                    </a:cubicBezTo>
                    <a:lnTo>
                      <a:pt x="349349" y="314352"/>
                    </a:lnTo>
                    <a:cubicBezTo>
                      <a:pt x="349349" y="314352"/>
                      <a:pt x="349349" y="314352"/>
                      <a:pt x="349349" y="314421"/>
                    </a:cubicBezTo>
                    <a:cubicBezTo>
                      <a:pt x="349349" y="314421"/>
                      <a:pt x="349349" y="314490"/>
                      <a:pt x="349349" y="314490"/>
                    </a:cubicBezTo>
                    <a:cubicBezTo>
                      <a:pt x="349349" y="314490"/>
                      <a:pt x="349349" y="314559"/>
                      <a:pt x="349349" y="314559"/>
                    </a:cubicBezTo>
                    <a:cubicBezTo>
                      <a:pt x="349418" y="314835"/>
                      <a:pt x="349556" y="315111"/>
                      <a:pt x="349625" y="315387"/>
                    </a:cubicBezTo>
                    <a:cubicBezTo>
                      <a:pt x="349694" y="315663"/>
                      <a:pt x="349763" y="315939"/>
                      <a:pt x="349901" y="316216"/>
                    </a:cubicBezTo>
                    <a:cubicBezTo>
                      <a:pt x="349901" y="316216"/>
                      <a:pt x="349901" y="316216"/>
                      <a:pt x="349901" y="316216"/>
                    </a:cubicBezTo>
                    <a:cubicBezTo>
                      <a:pt x="349970" y="316492"/>
                      <a:pt x="350108" y="316837"/>
                      <a:pt x="350177" y="317113"/>
                    </a:cubicBezTo>
                    <a:cubicBezTo>
                      <a:pt x="350177" y="317113"/>
                      <a:pt x="350177" y="317113"/>
                      <a:pt x="350177" y="317113"/>
                    </a:cubicBezTo>
                    <a:cubicBezTo>
                      <a:pt x="350246" y="317320"/>
                      <a:pt x="350315" y="317527"/>
                      <a:pt x="350384" y="317803"/>
                    </a:cubicBezTo>
                    <a:cubicBezTo>
                      <a:pt x="350384" y="317803"/>
                      <a:pt x="350384" y="317872"/>
                      <a:pt x="350384" y="317872"/>
                    </a:cubicBezTo>
                    <a:cubicBezTo>
                      <a:pt x="350384" y="317941"/>
                      <a:pt x="350384" y="317941"/>
                      <a:pt x="350453" y="318010"/>
                    </a:cubicBezTo>
                    <a:cubicBezTo>
                      <a:pt x="350522" y="318218"/>
                      <a:pt x="350522" y="318425"/>
                      <a:pt x="350591" y="318563"/>
                    </a:cubicBezTo>
                    <a:cubicBezTo>
                      <a:pt x="350591" y="318563"/>
                      <a:pt x="350591" y="318632"/>
                      <a:pt x="350591" y="318632"/>
                    </a:cubicBezTo>
                    <a:cubicBezTo>
                      <a:pt x="350591" y="318632"/>
                      <a:pt x="350591" y="318701"/>
                      <a:pt x="350591" y="318701"/>
                    </a:cubicBezTo>
                    <a:cubicBezTo>
                      <a:pt x="350660" y="318908"/>
                      <a:pt x="350660" y="319046"/>
                      <a:pt x="350729" y="319253"/>
                    </a:cubicBezTo>
                    <a:cubicBezTo>
                      <a:pt x="350729" y="319322"/>
                      <a:pt x="350729" y="319391"/>
                      <a:pt x="350798" y="319460"/>
                    </a:cubicBezTo>
                    <a:cubicBezTo>
                      <a:pt x="350798" y="319460"/>
                      <a:pt x="350798" y="319529"/>
                      <a:pt x="350798" y="319529"/>
                    </a:cubicBezTo>
                    <a:cubicBezTo>
                      <a:pt x="350798" y="319529"/>
                      <a:pt x="350798" y="319598"/>
                      <a:pt x="350798" y="319598"/>
                    </a:cubicBezTo>
                    <a:cubicBezTo>
                      <a:pt x="350798" y="319667"/>
                      <a:pt x="350867" y="319736"/>
                      <a:pt x="350867" y="319805"/>
                    </a:cubicBezTo>
                    <a:cubicBezTo>
                      <a:pt x="350936" y="320013"/>
                      <a:pt x="351005" y="320220"/>
                      <a:pt x="351005" y="320427"/>
                    </a:cubicBezTo>
                    <a:cubicBezTo>
                      <a:pt x="351005" y="320496"/>
                      <a:pt x="351005" y="320565"/>
                      <a:pt x="351074" y="320634"/>
                    </a:cubicBezTo>
                    <a:cubicBezTo>
                      <a:pt x="351074" y="320634"/>
                      <a:pt x="351074" y="320634"/>
                      <a:pt x="351074" y="320634"/>
                    </a:cubicBezTo>
                    <a:cubicBezTo>
                      <a:pt x="351143" y="320841"/>
                      <a:pt x="351143" y="321117"/>
                      <a:pt x="351212" y="321324"/>
                    </a:cubicBezTo>
                    <a:lnTo>
                      <a:pt x="351212" y="321324"/>
                    </a:lnTo>
                    <a:cubicBezTo>
                      <a:pt x="351282" y="321531"/>
                      <a:pt x="351282" y="321807"/>
                      <a:pt x="351351" y="322015"/>
                    </a:cubicBezTo>
                    <a:cubicBezTo>
                      <a:pt x="351351" y="322084"/>
                      <a:pt x="351351" y="322153"/>
                      <a:pt x="351420" y="322222"/>
                    </a:cubicBezTo>
                    <a:cubicBezTo>
                      <a:pt x="351420" y="322291"/>
                      <a:pt x="351420" y="322360"/>
                      <a:pt x="351489" y="322429"/>
                    </a:cubicBezTo>
                    <a:cubicBezTo>
                      <a:pt x="351489" y="322429"/>
                      <a:pt x="351489" y="322429"/>
                      <a:pt x="351489" y="322429"/>
                    </a:cubicBezTo>
                    <a:cubicBezTo>
                      <a:pt x="351489" y="322429"/>
                      <a:pt x="351489" y="322498"/>
                      <a:pt x="351489" y="322498"/>
                    </a:cubicBezTo>
                    <a:cubicBezTo>
                      <a:pt x="351558" y="322705"/>
                      <a:pt x="351558" y="322981"/>
                      <a:pt x="351627" y="323188"/>
                    </a:cubicBezTo>
                    <a:cubicBezTo>
                      <a:pt x="351696" y="323395"/>
                      <a:pt x="351696" y="323533"/>
                      <a:pt x="351696" y="323740"/>
                    </a:cubicBezTo>
                    <a:cubicBezTo>
                      <a:pt x="351696" y="323740"/>
                      <a:pt x="351696" y="323740"/>
                      <a:pt x="351696" y="323740"/>
                    </a:cubicBezTo>
                    <a:cubicBezTo>
                      <a:pt x="351696" y="323948"/>
                      <a:pt x="351765" y="324086"/>
                      <a:pt x="351765" y="324293"/>
                    </a:cubicBezTo>
                    <a:cubicBezTo>
                      <a:pt x="351765" y="324293"/>
                      <a:pt x="351765" y="324293"/>
                      <a:pt x="351765" y="324362"/>
                    </a:cubicBezTo>
                    <a:cubicBezTo>
                      <a:pt x="351834" y="324569"/>
                      <a:pt x="351834" y="324776"/>
                      <a:pt x="351903" y="324983"/>
                    </a:cubicBezTo>
                    <a:lnTo>
                      <a:pt x="351903" y="325052"/>
                    </a:lnTo>
                    <a:cubicBezTo>
                      <a:pt x="351903" y="325052"/>
                      <a:pt x="351903" y="325052"/>
                      <a:pt x="351903" y="325052"/>
                    </a:cubicBezTo>
                    <a:lnTo>
                      <a:pt x="351903" y="325052"/>
                    </a:lnTo>
                    <a:cubicBezTo>
                      <a:pt x="351972" y="325328"/>
                      <a:pt x="351972" y="325604"/>
                      <a:pt x="352041" y="325881"/>
                    </a:cubicBezTo>
                    <a:cubicBezTo>
                      <a:pt x="352041" y="325881"/>
                      <a:pt x="352041" y="325950"/>
                      <a:pt x="352041" y="325950"/>
                    </a:cubicBezTo>
                    <a:cubicBezTo>
                      <a:pt x="352041" y="326019"/>
                      <a:pt x="352041" y="326088"/>
                      <a:pt x="352041" y="326157"/>
                    </a:cubicBezTo>
                    <a:cubicBezTo>
                      <a:pt x="352041" y="326364"/>
                      <a:pt x="352110" y="326571"/>
                      <a:pt x="352110" y="326778"/>
                    </a:cubicBezTo>
                    <a:cubicBezTo>
                      <a:pt x="352110" y="326778"/>
                      <a:pt x="352110" y="326778"/>
                      <a:pt x="352110" y="326778"/>
                    </a:cubicBezTo>
                    <a:cubicBezTo>
                      <a:pt x="352110" y="326847"/>
                      <a:pt x="352110" y="326916"/>
                      <a:pt x="352110" y="326985"/>
                    </a:cubicBezTo>
                    <a:cubicBezTo>
                      <a:pt x="352110" y="326985"/>
                      <a:pt x="352110" y="326985"/>
                      <a:pt x="352110" y="326985"/>
                    </a:cubicBezTo>
                    <a:cubicBezTo>
                      <a:pt x="352110" y="327192"/>
                      <a:pt x="352179" y="327468"/>
                      <a:pt x="352179" y="327676"/>
                    </a:cubicBezTo>
                    <a:cubicBezTo>
                      <a:pt x="352179" y="327745"/>
                      <a:pt x="352179" y="327745"/>
                      <a:pt x="352179" y="327814"/>
                    </a:cubicBezTo>
                    <a:cubicBezTo>
                      <a:pt x="352179" y="328021"/>
                      <a:pt x="352248" y="328297"/>
                      <a:pt x="352248" y="328504"/>
                    </a:cubicBezTo>
                    <a:cubicBezTo>
                      <a:pt x="352248" y="328504"/>
                      <a:pt x="352248" y="328504"/>
                      <a:pt x="352248" y="328504"/>
                    </a:cubicBezTo>
                    <a:cubicBezTo>
                      <a:pt x="352248" y="328573"/>
                      <a:pt x="352248" y="328642"/>
                      <a:pt x="352248" y="328711"/>
                    </a:cubicBezTo>
                    <a:cubicBezTo>
                      <a:pt x="352248" y="328711"/>
                      <a:pt x="352248" y="328711"/>
                      <a:pt x="352248" y="328711"/>
                    </a:cubicBezTo>
                    <a:cubicBezTo>
                      <a:pt x="352248" y="328918"/>
                      <a:pt x="352317" y="329194"/>
                      <a:pt x="352317" y="329401"/>
                    </a:cubicBezTo>
                    <a:cubicBezTo>
                      <a:pt x="352317" y="329401"/>
                      <a:pt x="352317" y="329401"/>
                      <a:pt x="352317" y="329401"/>
                    </a:cubicBezTo>
                    <a:cubicBezTo>
                      <a:pt x="352317" y="329608"/>
                      <a:pt x="352386" y="329885"/>
                      <a:pt x="352386" y="330092"/>
                    </a:cubicBezTo>
                    <a:cubicBezTo>
                      <a:pt x="352386" y="330092"/>
                      <a:pt x="352386" y="330092"/>
                      <a:pt x="352386" y="330092"/>
                    </a:cubicBezTo>
                    <a:cubicBezTo>
                      <a:pt x="352386" y="330161"/>
                      <a:pt x="352386" y="330230"/>
                      <a:pt x="352386" y="330299"/>
                    </a:cubicBezTo>
                    <a:cubicBezTo>
                      <a:pt x="352386" y="330299"/>
                      <a:pt x="352386" y="330368"/>
                      <a:pt x="352386" y="330368"/>
                    </a:cubicBezTo>
                    <a:cubicBezTo>
                      <a:pt x="352386" y="330368"/>
                      <a:pt x="352386" y="330437"/>
                      <a:pt x="352386" y="330437"/>
                    </a:cubicBezTo>
                    <a:cubicBezTo>
                      <a:pt x="352386" y="330713"/>
                      <a:pt x="352455" y="331058"/>
                      <a:pt x="352455" y="331334"/>
                    </a:cubicBezTo>
                    <a:cubicBezTo>
                      <a:pt x="352455" y="331403"/>
                      <a:pt x="352455" y="331472"/>
                      <a:pt x="352455" y="331541"/>
                    </a:cubicBezTo>
                    <a:cubicBezTo>
                      <a:pt x="352455" y="331541"/>
                      <a:pt x="352455" y="331611"/>
                      <a:pt x="352455" y="331611"/>
                    </a:cubicBezTo>
                    <a:cubicBezTo>
                      <a:pt x="352455" y="331749"/>
                      <a:pt x="352455" y="331887"/>
                      <a:pt x="352455" y="332094"/>
                    </a:cubicBezTo>
                    <a:cubicBezTo>
                      <a:pt x="352455" y="332301"/>
                      <a:pt x="352455" y="332439"/>
                      <a:pt x="352455" y="332646"/>
                    </a:cubicBezTo>
                    <a:cubicBezTo>
                      <a:pt x="352455" y="332646"/>
                      <a:pt x="352455" y="332646"/>
                      <a:pt x="352455" y="332715"/>
                    </a:cubicBezTo>
                    <a:cubicBezTo>
                      <a:pt x="352455" y="332922"/>
                      <a:pt x="352455" y="333129"/>
                      <a:pt x="352455" y="333267"/>
                    </a:cubicBezTo>
                    <a:lnTo>
                      <a:pt x="352455" y="333267"/>
                    </a:lnTo>
                    <a:cubicBezTo>
                      <a:pt x="352455" y="333336"/>
                      <a:pt x="352455" y="333405"/>
                      <a:pt x="352455" y="333474"/>
                    </a:cubicBezTo>
                    <a:cubicBezTo>
                      <a:pt x="363225" y="333198"/>
                      <a:pt x="373925" y="330851"/>
                      <a:pt x="383866" y="326640"/>
                    </a:cubicBezTo>
                    <a:cubicBezTo>
                      <a:pt x="383866" y="326571"/>
                      <a:pt x="383866" y="326502"/>
                      <a:pt x="383866" y="326433"/>
                    </a:cubicBezTo>
                    <a:lnTo>
                      <a:pt x="383866" y="326433"/>
                    </a:lnTo>
                    <a:cubicBezTo>
                      <a:pt x="383866" y="326088"/>
                      <a:pt x="383797" y="325812"/>
                      <a:pt x="383797" y="325466"/>
                    </a:cubicBezTo>
                    <a:lnTo>
                      <a:pt x="383797" y="325466"/>
                    </a:lnTo>
                    <a:cubicBezTo>
                      <a:pt x="383797" y="325397"/>
                      <a:pt x="383797" y="325259"/>
                      <a:pt x="383797" y="325190"/>
                    </a:cubicBezTo>
                    <a:lnTo>
                      <a:pt x="383797" y="325190"/>
                    </a:lnTo>
                    <a:cubicBezTo>
                      <a:pt x="383797" y="324845"/>
                      <a:pt x="383728" y="324569"/>
                      <a:pt x="383728" y="324224"/>
                    </a:cubicBezTo>
                    <a:cubicBezTo>
                      <a:pt x="383728" y="324224"/>
                      <a:pt x="383728" y="324155"/>
                      <a:pt x="383728" y="324155"/>
                    </a:cubicBezTo>
                    <a:cubicBezTo>
                      <a:pt x="383728" y="324017"/>
                      <a:pt x="383728" y="323948"/>
                      <a:pt x="383659" y="323810"/>
                    </a:cubicBezTo>
                    <a:cubicBezTo>
                      <a:pt x="383659" y="323810"/>
                      <a:pt x="383659" y="323810"/>
                      <a:pt x="383659" y="323740"/>
                    </a:cubicBezTo>
                    <a:cubicBezTo>
                      <a:pt x="383590" y="323395"/>
                      <a:pt x="383590" y="323050"/>
                      <a:pt x="383521" y="322774"/>
                    </a:cubicBezTo>
                    <a:lnTo>
                      <a:pt x="383521" y="322774"/>
                    </a:lnTo>
                    <a:cubicBezTo>
                      <a:pt x="383521" y="322705"/>
                      <a:pt x="383521" y="322567"/>
                      <a:pt x="383452" y="322498"/>
                    </a:cubicBezTo>
                    <a:lnTo>
                      <a:pt x="383452" y="322498"/>
                    </a:lnTo>
                    <a:cubicBezTo>
                      <a:pt x="383383" y="322153"/>
                      <a:pt x="383383" y="321877"/>
                      <a:pt x="383314" y="321531"/>
                    </a:cubicBezTo>
                    <a:cubicBezTo>
                      <a:pt x="383314" y="321531"/>
                      <a:pt x="383314" y="321531"/>
                      <a:pt x="383314" y="321462"/>
                    </a:cubicBezTo>
                    <a:cubicBezTo>
                      <a:pt x="383314" y="321393"/>
                      <a:pt x="383314" y="321324"/>
                      <a:pt x="383245" y="321186"/>
                    </a:cubicBezTo>
                    <a:lnTo>
                      <a:pt x="383245" y="321117"/>
                    </a:lnTo>
                    <a:cubicBezTo>
                      <a:pt x="383176" y="320703"/>
                      <a:pt x="383107" y="320358"/>
                      <a:pt x="383038" y="319943"/>
                    </a:cubicBezTo>
                    <a:cubicBezTo>
                      <a:pt x="383038" y="319943"/>
                      <a:pt x="383038" y="319943"/>
                      <a:pt x="383038" y="319943"/>
                    </a:cubicBezTo>
                    <a:lnTo>
                      <a:pt x="383038" y="319874"/>
                    </a:lnTo>
                    <a:cubicBezTo>
                      <a:pt x="383038" y="319874"/>
                      <a:pt x="383038" y="319805"/>
                      <a:pt x="383038" y="319805"/>
                    </a:cubicBezTo>
                    <a:cubicBezTo>
                      <a:pt x="382969" y="319460"/>
                      <a:pt x="382969" y="319184"/>
                      <a:pt x="382900" y="318839"/>
                    </a:cubicBezTo>
                    <a:lnTo>
                      <a:pt x="382900" y="318770"/>
                    </a:lnTo>
                    <a:cubicBezTo>
                      <a:pt x="382831" y="318494"/>
                      <a:pt x="382831" y="318287"/>
                      <a:pt x="382762" y="318010"/>
                    </a:cubicBezTo>
                    <a:lnTo>
                      <a:pt x="382762" y="318010"/>
                    </a:lnTo>
                    <a:cubicBezTo>
                      <a:pt x="382693" y="317734"/>
                      <a:pt x="382693" y="317458"/>
                      <a:pt x="382624" y="317182"/>
                    </a:cubicBezTo>
                    <a:cubicBezTo>
                      <a:pt x="382624" y="317182"/>
                      <a:pt x="382624" y="317182"/>
                      <a:pt x="382624" y="317182"/>
                    </a:cubicBezTo>
                    <a:cubicBezTo>
                      <a:pt x="382555" y="316906"/>
                      <a:pt x="382486" y="316561"/>
                      <a:pt x="382417" y="316285"/>
                    </a:cubicBezTo>
                    <a:lnTo>
                      <a:pt x="382417" y="316216"/>
                    </a:lnTo>
                    <a:cubicBezTo>
                      <a:pt x="382417" y="316147"/>
                      <a:pt x="382417" y="316077"/>
                      <a:pt x="382348" y="315939"/>
                    </a:cubicBezTo>
                    <a:cubicBezTo>
                      <a:pt x="382348" y="315870"/>
                      <a:pt x="382348" y="315801"/>
                      <a:pt x="382279" y="315732"/>
                    </a:cubicBezTo>
                    <a:cubicBezTo>
                      <a:pt x="382279" y="315663"/>
                      <a:pt x="382210" y="315525"/>
                      <a:pt x="382210" y="315456"/>
                    </a:cubicBezTo>
                    <a:cubicBezTo>
                      <a:pt x="382210" y="315456"/>
                      <a:pt x="382210" y="315456"/>
                      <a:pt x="382210" y="315456"/>
                    </a:cubicBezTo>
                    <a:cubicBezTo>
                      <a:pt x="382141" y="315180"/>
                      <a:pt x="382071" y="314904"/>
                      <a:pt x="382071" y="314628"/>
                    </a:cubicBezTo>
                    <a:cubicBezTo>
                      <a:pt x="382071" y="314628"/>
                      <a:pt x="382071" y="314628"/>
                      <a:pt x="382071" y="314628"/>
                    </a:cubicBezTo>
                    <a:cubicBezTo>
                      <a:pt x="382002" y="314283"/>
                      <a:pt x="381933" y="314006"/>
                      <a:pt x="381864" y="313661"/>
                    </a:cubicBezTo>
                    <a:lnTo>
                      <a:pt x="381864" y="313661"/>
                    </a:lnTo>
                    <a:cubicBezTo>
                      <a:pt x="381864" y="313523"/>
                      <a:pt x="381795" y="313454"/>
                      <a:pt x="381795" y="313316"/>
                    </a:cubicBezTo>
                    <a:cubicBezTo>
                      <a:pt x="381795" y="313316"/>
                      <a:pt x="381795" y="313316"/>
                      <a:pt x="381795" y="313247"/>
                    </a:cubicBezTo>
                    <a:cubicBezTo>
                      <a:pt x="381726" y="312902"/>
                      <a:pt x="381657" y="312557"/>
                      <a:pt x="381588" y="312280"/>
                    </a:cubicBezTo>
                    <a:cubicBezTo>
                      <a:pt x="381588" y="312280"/>
                      <a:pt x="381588" y="312280"/>
                      <a:pt x="381588" y="312280"/>
                    </a:cubicBezTo>
                    <a:cubicBezTo>
                      <a:pt x="381588" y="312280"/>
                      <a:pt x="381588" y="312211"/>
                      <a:pt x="381588" y="312211"/>
                    </a:cubicBezTo>
                    <a:cubicBezTo>
                      <a:pt x="381588" y="312073"/>
                      <a:pt x="381519" y="312004"/>
                      <a:pt x="381519" y="311866"/>
                    </a:cubicBezTo>
                    <a:cubicBezTo>
                      <a:pt x="381450" y="311590"/>
                      <a:pt x="381381" y="311314"/>
                      <a:pt x="381312" y="311038"/>
                    </a:cubicBezTo>
                    <a:cubicBezTo>
                      <a:pt x="381312" y="310969"/>
                      <a:pt x="381243" y="310900"/>
                      <a:pt x="381243" y="310831"/>
                    </a:cubicBezTo>
                    <a:cubicBezTo>
                      <a:pt x="381243" y="310831"/>
                      <a:pt x="381243" y="310762"/>
                      <a:pt x="381243" y="310762"/>
                    </a:cubicBezTo>
                    <a:cubicBezTo>
                      <a:pt x="381243" y="310762"/>
                      <a:pt x="381243" y="310762"/>
                      <a:pt x="381243" y="310762"/>
                    </a:cubicBezTo>
                    <a:cubicBezTo>
                      <a:pt x="381174" y="310417"/>
                      <a:pt x="381105" y="310140"/>
                      <a:pt x="380967" y="309795"/>
                    </a:cubicBezTo>
                    <a:cubicBezTo>
                      <a:pt x="380967" y="309795"/>
                      <a:pt x="380967" y="309726"/>
                      <a:pt x="380967" y="309726"/>
                    </a:cubicBezTo>
                    <a:cubicBezTo>
                      <a:pt x="380967" y="309657"/>
                      <a:pt x="380898" y="309519"/>
                      <a:pt x="380898" y="309450"/>
                    </a:cubicBezTo>
                    <a:lnTo>
                      <a:pt x="380898" y="309381"/>
                    </a:lnTo>
                    <a:cubicBezTo>
                      <a:pt x="380829" y="309105"/>
                      <a:pt x="380760" y="308760"/>
                      <a:pt x="380622" y="308484"/>
                    </a:cubicBezTo>
                    <a:lnTo>
                      <a:pt x="380622" y="308484"/>
                    </a:lnTo>
                    <a:cubicBezTo>
                      <a:pt x="380484" y="308069"/>
                      <a:pt x="380415" y="307655"/>
                      <a:pt x="380277" y="307241"/>
                    </a:cubicBezTo>
                    <a:lnTo>
                      <a:pt x="380277" y="307241"/>
                    </a:lnTo>
                    <a:cubicBezTo>
                      <a:pt x="380139" y="306827"/>
                      <a:pt x="380000" y="306412"/>
                      <a:pt x="379862" y="305998"/>
                    </a:cubicBezTo>
                    <a:cubicBezTo>
                      <a:pt x="379862" y="305998"/>
                      <a:pt x="379862" y="305998"/>
                      <a:pt x="379862" y="305929"/>
                    </a:cubicBezTo>
                    <a:cubicBezTo>
                      <a:pt x="379724" y="305584"/>
                      <a:pt x="379655" y="305239"/>
                      <a:pt x="379517" y="304894"/>
                    </a:cubicBezTo>
                    <a:lnTo>
                      <a:pt x="379517" y="304825"/>
                    </a:lnTo>
                    <a:cubicBezTo>
                      <a:pt x="379517" y="304825"/>
                      <a:pt x="379517" y="304825"/>
                      <a:pt x="379517" y="304825"/>
                    </a:cubicBezTo>
                    <a:cubicBezTo>
                      <a:pt x="379517" y="304825"/>
                      <a:pt x="379517" y="304756"/>
                      <a:pt x="379517" y="304756"/>
                    </a:cubicBezTo>
                    <a:cubicBezTo>
                      <a:pt x="379517" y="304756"/>
                      <a:pt x="379517" y="304756"/>
                      <a:pt x="379517" y="304756"/>
                    </a:cubicBezTo>
                    <a:cubicBezTo>
                      <a:pt x="379517" y="304618"/>
                      <a:pt x="379448" y="304549"/>
                      <a:pt x="379379" y="304410"/>
                    </a:cubicBezTo>
                    <a:cubicBezTo>
                      <a:pt x="379379" y="304341"/>
                      <a:pt x="379379" y="304272"/>
                      <a:pt x="379310" y="304272"/>
                    </a:cubicBezTo>
                    <a:cubicBezTo>
                      <a:pt x="379310" y="304203"/>
                      <a:pt x="379241" y="304134"/>
                      <a:pt x="379241" y="304065"/>
                    </a:cubicBezTo>
                    <a:lnTo>
                      <a:pt x="379172" y="303927"/>
                    </a:lnTo>
                    <a:cubicBezTo>
                      <a:pt x="379103" y="303651"/>
                      <a:pt x="378965" y="303375"/>
                      <a:pt x="378896" y="303168"/>
                    </a:cubicBezTo>
                    <a:cubicBezTo>
                      <a:pt x="378896" y="303168"/>
                      <a:pt x="378896" y="303168"/>
                      <a:pt x="378896" y="303168"/>
                    </a:cubicBezTo>
                    <a:cubicBezTo>
                      <a:pt x="376756" y="296886"/>
                      <a:pt x="373994" y="290810"/>
                      <a:pt x="370681" y="285080"/>
                    </a:cubicBezTo>
                    <a:cubicBezTo>
                      <a:pt x="359013" y="264922"/>
                      <a:pt x="340995" y="249803"/>
                      <a:pt x="319939" y="241450"/>
                    </a:cubicBezTo>
                    <a:cubicBezTo>
                      <a:pt x="320422" y="240345"/>
                      <a:pt x="320975" y="239172"/>
                      <a:pt x="321527" y="238067"/>
                    </a:cubicBezTo>
                    <a:cubicBezTo>
                      <a:pt x="321596" y="238067"/>
                      <a:pt x="321734" y="238067"/>
                      <a:pt x="321803" y="238136"/>
                    </a:cubicBezTo>
                    <a:cubicBezTo>
                      <a:pt x="321803" y="238136"/>
                      <a:pt x="321803" y="238136"/>
                      <a:pt x="321803" y="238136"/>
                    </a:cubicBezTo>
                    <a:cubicBezTo>
                      <a:pt x="321803" y="238136"/>
                      <a:pt x="321803" y="238136"/>
                      <a:pt x="321803" y="238136"/>
                    </a:cubicBezTo>
                    <a:cubicBezTo>
                      <a:pt x="321941" y="238136"/>
                      <a:pt x="322079" y="238205"/>
                      <a:pt x="322217" y="238205"/>
                    </a:cubicBezTo>
                    <a:cubicBezTo>
                      <a:pt x="322494" y="238274"/>
                      <a:pt x="322770" y="238274"/>
                      <a:pt x="323115" y="238343"/>
                    </a:cubicBezTo>
                    <a:cubicBezTo>
                      <a:pt x="323253" y="238343"/>
                      <a:pt x="323322" y="238343"/>
                      <a:pt x="323460" y="238343"/>
                    </a:cubicBezTo>
                    <a:cubicBezTo>
                      <a:pt x="323805" y="238412"/>
                      <a:pt x="324081" y="238412"/>
                      <a:pt x="324427" y="238481"/>
                    </a:cubicBezTo>
                    <a:cubicBezTo>
                      <a:pt x="324427" y="238481"/>
                      <a:pt x="324427" y="238481"/>
                      <a:pt x="324496" y="238481"/>
                    </a:cubicBezTo>
                    <a:cubicBezTo>
                      <a:pt x="324496" y="238481"/>
                      <a:pt x="324496" y="238481"/>
                      <a:pt x="324496" y="238481"/>
                    </a:cubicBezTo>
                    <a:cubicBezTo>
                      <a:pt x="324634" y="238481"/>
                      <a:pt x="324772" y="238481"/>
                      <a:pt x="324910" y="238550"/>
                    </a:cubicBezTo>
                    <a:cubicBezTo>
                      <a:pt x="325186" y="238550"/>
                      <a:pt x="325531" y="238619"/>
                      <a:pt x="325807" y="238619"/>
                    </a:cubicBezTo>
                    <a:cubicBezTo>
                      <a:pt x="325807" y="238619"/>
                      <a:pt x="325807" y="238619"/>
                      <a:pt x="325807" y="238619"/>
                    </a:cubicBezTo>
                    <a:cubicBezTo>
                      <a:pt x="325945" y="238619"/>
                      <a:pt x="326083" y="238619"/>
                      <a:pt x="326291" y="238688"/>
                    </a:cubicBezTo>
                    <a:cubicBezTo>
                      <a:pt x="326567" y="238688"/>
                      <a:pt x="326912" y="238757"/>
                      <a:pt x="327188" y="238757"/>
                    </a:cubicBezTo>
                    <a:lnTo>
                      <a:pt x="327188" y="238757"/>
                    </a:lnTo>
                    <a:cubicBezTo>
                      <a:pt x="327602" y="238826"/>
                      <a:pt x="328085" y="238826"/>
                      <a:pt x="328500" y="238826"/>
                    </a:cubicBezTo>
                    <a:cubicBezTo>
                      <a:pt x="328500" y="238826"/>
                      <a:pt x="328500" y="238826"/>
                      <a:pt x="328500" y="238826"/>
                    </a:cubicBezTo>
                    <a:cubicBezTo>
                      <a:pt x="328569" y="238826"/>
                      <a:pt x="328569" y="238826"/>
                      <a:pt x="328638" y="238826"/>
                    </a:cubicBezTo>
                    <a:cubicBezTo>
                      <a:pt x="329052" y="238826"/>
                      <a:pt x="329466" y="238895"/>
                      <a:pt x="329811" y="238895"/>
                    </a:cubicBezTo>
                    <a:cubicBezTo>
                      <a:pt x="329811" y="238895"/>
                      <a:pt x="329811" y="238895"/>
                      <a:pt x="329811" y="238895"/>
                    </a:cubicBezTo>
                    <a:cubicBezTo>
                      <a:pt x="330226" y="238895"/>
                      <a:pt x="330709" y="238964"/>
                      <a:pt x="331123" y="238964"/>
                    </a:cubicBezTo>
                    <a:cubicBezTo>
                      <a:pt x="331123" y="238964"/>
                      <a:pt x="331123" y="238964"/>
                      <a:pt x="331123" y="238964"/>
                    </a:cubicBezTo>
                    <a:cubicBezTo>
                      <a:pt x="331261" y="238964"/>
                      <a:pt x="331399" y="238964"/>
                      <a:pt x="331606" y="238964"/>
                    </a:cubicBezTo>
                    <a:cubicBezTo>
                      <a:pt x="331882" y="238964"/>
                      <a:pt x="332159" y="238964"/>
                      <a:pt x="332504" y="238964"/>
                    </a:cubicBezTo>
                    <a:cubicBezTo>
                      <a:pt x="332504" y="238964"/>
                      <a:pt x="332573" y="238964"/>
                      <a:pt x="332573" y="238964"/>
                    </a:cubicBezTo>
                    <a:cubicBezTo>
                      <a:pt x="332987" y="238964"/>
                      <a:pt x="333401" y="238964"/>
                      <a:pt x="333815" y="238964"/>
                    </a:cubicBezTo>
                    <a:cubicBezTo>
                      <a:pt x="333884" y="238964"/>
                      <a:pt x="333954" y="238964"/>
                      <a:pt x="334092" y="238964"/>
                    </a:cubicBezTo>
                    <a:lnTo>
                      <a:pt x="334092" y="238964"/>
                    </a:lnTo>
                    <a:cubicBezTo>
                      <a:pt x="334437" y="238964"/>
                      <a:pt x="334782" y="238964"/>
                      <a:pt x="335127" y="238964"/>
                    </a:cubicBezTo>
                    <a:cubicBezTo>
                      <a:pt x="335127" y="238964"/>
                      <a:pt x="335196" y="238964"/>
                      <a:pt x="335196" y="238964"/>
                    </a:cubicBezTo>
                    <a:cubicBezTo>
                      <a:pt x="335334" y="238964"/>
                      <a:pt x="335403" y="238964"/>
                      <a:pt x="335541" y="238964"/>
                    </a:cubicBezTo>
                    <a:cubicBezTo>
                      <a:pt x="335610" y="238964"/>
                      <a:pt x="335679" y="238964"/>
                      <a:pt x="335748" y="238964"/>
                    </a:cubicBezTo>
                    <a:cubicBezTo>
                      <a:pt x="335817" y="238964"/>
                      <a:pt x="335887" y="238964"/>
                      <a:pt x="335887" y="238964"/>
                    </a:cubicBezTo>
                    <a:cubicBezTo>
                      <a:pt x="336094" y="238964"/>
                      <a:pt x="336232" y="238964"/>
                      <a:pt x="336439" y="238964"/>
                    </a:cubicBezTo>
                    <a:cubicBezTo>
                      <a:pt x="336508" y="238964"/>
                      <a:pt x="336508" y="238964"/>
                      <a:pt x="336577" y="238964"/>
                    </a:cubicBezTo>
                    <a:cubicBezTo>
                      <a:pt x="336715" y="238964"/>
                      <a:pt x="336784" y="238964"/>
                      <a:pt x="336922" y="238964"/>
                    </a:cubicBezTo>
                    <a:cubicBezTo>
                      <a:pt x="337612" y="238964"/>
                      <a:pt x="338234" y="238964"/>
                      <a:pt x="338924" y="238895"/>
                    </a:cubicBezTo>
                    <a:cubicBezTo>
                      <a:pt x="339131" y="238895"/>
                      <a:pt x="339407" y="238895"/>
                      <a:pt x="339614" y="238895"/>
                    </a:cubicBezTo>
                    <a:cubicBezTo>
                      <a:pt x="339614" y="238895"/>
                      <a:pt x="339614" y="238895"/>
                      <a:pt x="339614" y="238895"/>
                    </a:cubicBezTo>
                    <a:cubicBezTo>
                      <a:pt x="339822" y="238895"/>
                      <a:pt x="340029" y="238895"/>
                      <a:pt x="340236" y="238895"/>
                    </a:cubicBezTo>
                    <a:lnTo>
                      <a:pt x="340305" y="238895"/>
                    </a:lnTo>
                    <a:cubicBezTo>
                      <a:pt x="340374" y="238895"/>
                      <a:pt x="340512" y="238895"/>
                      <a:pt x="340581" y="238895"/>
                    </a:cubicBezTo>
                    <a:cubicBezTo>
                      <a:pt x="340581" y="238895"/>
                      <a:pt x="340581" y="238895"/>
                      <a:pt x="340581" y="238895"/>
                    </a:cubicBezTo>
                    <a:cubicBezTo>
                      <a:pt x="340995" y="238895"/>
                      <a:pt x="341409" y="238826"/>
                      <a:pt x="341824" y="238826"/>
                    </a:cubicBezTo>
                    <a:cubicBezTo>
                      <a:pt x="341824" y="238826"/>
                      <a:pt x="341893" y="238826"/>
                      <a:pt x="341893" y="238826"/>
                    </a:cubicBezTo>
                    <a:cubicBezTo>
                      <a:pt x="341893" y="238826"/>
                      <a:pt x="341893" y="238826"/>
                      <a:pt x="341962" y="238826"/>
                    </a:cubicBezTo>
                    <a:cubicBezTo>
                      <a:pt x="342307" y="238826"/>
                      <a:pt x="342652" y="238757"/>
                      <a:pt x="342997" y="238757"/>
                    </a:cubicBezTo>
                    <a:cubicBezTo>
                      <a:pt x="342997" y="238757"/>
                      <a:pt x="342997" y="238757"/>
                      <a:pt x="343066" y="238757"/>
                    </a:cubicBezTo>
                    <a:cubicBezTo>
                      <a:pt x="343135" y="238757"/>
                      <a:pt x="343204" y="238757"/>
                      <a:pt x="343273" y="238757"/>
                    </a:cubicBezTo>
                    <a:cubicBezTo>
                      <a:pt x="343273" y="238757"/>
                      <a:pt x="343342" y="238757"/>
                      <a:pt x="343342" y="238757"/>
                    </a:cubicBezTo>
                    <a:cubicBezTo>
                      <a:pt x="343757" y="238757"/>
                      <a:pt x="344171" y="238688"/>
                      <a:pt x="344585" y="238688"/>
                    </a:cubicBezTo>
                    <a:lnTo>
                      <a:pt x="344654" y="238688"/>
                    </a:lnTo>
                    <a:cubicBezTo>
                      <a:pt x="344723" y="238688"/>
                      <a:pt x="344861" y="238688"/>
                      <a:pt x="344930" y="238688"/>
                    </a:cubicBezTo>
                    <a:cubicBezTo>
                      <a:pt x="344930" y="238688"/>
                      <a:pt x="344930" y="238688"/>
                      <a:pt x="344930" y="238688"/>
                    </a:cubicBezTo>
                    <a:cubicBezTo>
                      <a:pt x="345275" y="238688"/>
                      <a:pt x="345621" y="238619"/>
                      <a:pt x="345897" y="238619"/>
                    </a:cubicBezTo>
                    <a:cubicBezTo>
                      <a:pt x="346035" y="238619"/>
                      <a:pt x="346104" y="238619"/>
                      <a:pt x="346242" y="238619"/>
                    </a:cubicBezTo>
                    <a:cubicBezTo>
                      <a:pt x="346242" y="238619"/>
                      <a:pt x="346242" y="238619"/>
                      <a:pt x="346311" y="238619"/>
                    </a:cubicBezTo>
                    <a:cubicBezTo>
                      <a:pt x="346656" y="238550"/>
                      <a:pt x="347001" y="238550"/>
                      <a:pt x="347277" y="238481"/>
                    </a:cubicBezTo>
                    <a:cubicBezTo>
                      <a:pt x="347415" y="238481"/>
                      <a:pt x="347485" y="238481"/>
                      <a:pt x="347623" y="238412"/>
                    </a:cubicBezTo>
                    <a:cubicBezTo>
                      <a:pt x="347692" y="238412"/>
                      <a:pt x="347761" y="238412"/>
                      <a:pt x="347830" y="238412"/>
                    </a:cubicBezTo>
                    <a:cubicBezTo>
                      <a:pt x="347830" y="238412"/>
                      <a:pt x="347830" y="238412"/>
                      <a:pt x="347830" y="238412"/>
                    </a:cubicBezTo>
                    <a:lnTo>
                      <a:pt x="347899" y="238412"/>
                    </a:lnTo>
                    <a:cubicBezTo>
                      <a:pt x="348244" y="238343"/>
                      <a:pt x="348589" y="238343"/>
                      <a:pt x="348934" y="238274"/>
                    </a:cubicBezTo>
                    <a:cubicBezTo>
                      <a:pt x="348934" y="238274"/>
                      <a:pt x="348934" y="238274"/>
                      <a:pt x="349003" y="238274"/>
                    </a:cubicBezTo>
                    <a:cubicBezTo>
                      <a:pt x="349349" y="238205"/>
                      <a:pt x="349694" y="238205"/>
                      <a:pt x="350039" y="238136"/>
                    </a:cubicBezTo>
                    <a:cubicBezTo>
                      <a:pt x="350039" y="238136"/>
                      <a:pt x="350108" y="238136"/>
                      <a:pt x="350108" y="238136"/>
                    </a:cubicBezTo>
                    <a:cubicBezTo>
                      <a:pt x="350177" y="238136"/>
                      <a:pt x="350315" y="238136"/>
                      <a:pt x="350384" y="238067"/>
                    </a:cubicBezTo>
                    <a:lnTo>
                      <a:pt x="350453" y="238067"/>
                    </a:lnTo>
                    <a:cubicBezTo>
                      <a:pt x="352110" y="237860"/>
                      <a:pt x="353767" y="237515"/>
                      <a:pt x="355355" y="237239"/>
                    </a:cubicBezTo>
                    <a:cubicBezTo>
                      <a:pt x="355355" y="237239"/>
                      <a:pt x="355355" y="237239"/>
                      <a:pt x="355355" y="237239"/>
                    </a:cubicBezTo>
                    <a:lnTo>
                      <a:pt x="355562" y="237170"/>
                    </a:lnTo>
                    <a:cubicBezTo>
                      <a:pt x="355907" y="237100"/>
                      <a:pt x="356252" y="237031"/>
                      <a:pt x="356597" y="236962"/>
                    </a:cubicBezTo>
                    <a:lnTo>
                      <a:pt x="356666" y="236962"/>
                    </a:lnTo>
                    <a:cubicBezTo>
                      <a:pt x="356735" y="236962"/>
                      <a:pt x="356873" y="236893"/>
                      <a:pt x="356942" y="236893"/>
                    </a:cubicBezTo>
                    <a:cubicBezTo>
                      <a:pt x="356942" y="236893"/>
                      <a:pt x="356942" y="236893"/>
                      <a:pt x="356942" y="236893"/>
                    </a:cubicBezTo>
                    <a:cubicBezTo>
                      <a:pt x="357288" y="236824"/>
                      <a:pt x="357633" y="236755"/>
                      <a:pt x="357909" y="236686"/>
                    </a:cubicBezTo>
                    <a:cubicBezTo>
                      <a:pt x="357909" y="236686"/>
                      <a:pt x="357909" y="236686"/>
                      <a:pt x="357978" y="236686"/>
                    </a:cubicBezTo>
                    <a:cubicBezTo>
                      <a:pt x="358116" y="236686"/>
                      <a:pt x="358185" y="236617"/>
                      <a:pt x="358323" y="236617"/>
                    </a:cubicBezTo>
                    <a:cubicBezTo>
                      <a:pt x="358668" y="236548"/>
                      <a:pt x="358945" y="236479"/>
                      <a:pt x="359290" y="236410"/>
                    </a:cubicBezTo>
                    <a:cubicBezTo>
                      <a:pt x="359359" y="236410"/>
                      <a:pt x="359497" y="236341"/>
                      <a:pt x="359566" y="236341"/>
                    </a:cubicBezTo>
                    <a:lnTo>
                      <a:pt x="359566" y="236341"/>
                    </a:lnTo>
                    <a:cubicBezTo>
                      <a:pt x="359911" y="236272"/>
                      <a:pt x="360187" y="236203"/>
                      <a:pt x="360532" y="236134"/>
                    </a:cubicBezTo>
                    <a:cubicBezTo>
                      <a:pt x="360532" y="236134"/>
                      <a:pt x="360532" y="236134"/>
                      <a:pt x="360532" y="236134"/>
                    </a:cubicBezTo>
                    <a:cubicBezTo>
                      <a:pt x="360670" y="236134"/>
                      <a:pt x="360739" y="236065"/>
                      <a:pt x="360877" y="236065"/>
                    </a:cubicBezTo>
                    <a:cubicBezTo>
                      <a:pt x="360877" y="236065"/>
                      <a:pt x="360877" y="236065"/>
                      <a:pt x="360877" y="236065"/>
                    </a:cubicBezTo>
                    <a:cubicBezTo>
                      <a:pt x="361223" y="235996"/>
                      <a:pt x="361499" y="235858"/>
                      <a:pt x="361844" y="235789"/>
                    </a:cubicBezTo>
                    <a:cubicBezTo>
                      <a:pt x="361844" y="235789"/>
                      <a:pt x="361844" y="235789"/>
                      <a:pt x="361844" y="235789"/>
                    </a:cubicBezTo>
                    <a:cubicBezTo>
                      <a:pt x="361982" y="235789"/>
                      <a:pt x="362051" y="235720"/>
                      <a:pt x="362189" y="235720"/>
                    </a:cubicBezTo>
                    <a:cubicBezTo>
                      <a:pt x="362189" y="235720"/>
                      <a:pt x="362189" y="235720"/>
                      <a:pt x="362189" y="235720"/>
                    </a:cubicBezTo>
                    <a:cubicBezTo>
                      <a:pt x="362534" y="235651"/>
                      <a:pt x="362810" y="235582"/>
                      <a:pt x="363156" y="235444"/>
                    </a:cubicBezTo>
                    <a:lnTo>
                      <a:pt x="363156" y="235444"/>
                    </a:lnTo>
                    <a:cubicBezTo>
                      <a:pt x="363570" y="235306"/>
                      <a:pt x="363984" y="235237"/>
                      <a:pt x="364398" y="235098"/>
                    </a:cubicBezTo>
                    <a:lnTo>
                      <a:pt x="364329" y="235098"/>
                    </a:lnTo>
                    <a:cubicBezTo>
                      <a:pt x="364467" y="235098"/>
                      <a:pt x="364536" y="235029"/>
                      <a:pt x="364674" y="235029"/>
                    </a:cubicBezTo>
                    <a:cubicBezTo>
                      <a:pt x="364674" y="235029"/>
                      <a:pt x="364743" y="235029"/>
                      <a:pt x="364743" y="235029"/>
                    </a:cubicBezTo>
                    <a:cubicBezTo>
                      <a:pt x="365089" y="234960"/>
                      <a:pt x="365365" y="234822"/>
                      <a:pt x="365710" y="234753"/>
                    </a:cubicBezTo>
                    <a:lnTo>
                      <a:pt x="365779" y="234753"/>
                    </a:lnTo>
                    <a:cubicBezTo>
                      <a:pt x="365848" y="234753"/>
                      <a:pt x="365986" y="234684"/>
                      <a:pt x="366055" y="234684"/>
                    </a:cubicBezTo>
                    <a:cubicBezTo>
                      <a:pt x="366055" y="234684"/>
                      <a:pt x="366124" y="234684"/>
                      <a:pt x="366124" y="234684"/>
                    </a:cubicBezTo>
                    <a:cubicBezTo>
                      <a:pt x="366400" y="234615"/>
                      <a:pt x="366746" y="234477"/>
                      <a:pt x="367022" y="234408"/>
                    </a:cubicBezTo>
                    <a:lnTo>
                      <a:pt x="367091" y="234408"/>
                    </a:lnTo>
                    <a:cubicBezTo>
                      <a:pt x="367160" y="234408"/>
                      <a:pt x="367298" y="234339"/>
                      <a:pt x="367367" y="234339"/>
                    </a:cubicBezTo>
                    <a:cubicBezTo>
                      <a:pt x="367367" y="234339"/>
                      <a:pt x="367367" y="234339"/>
                      <a:pt x="367367" y="234339"/>
                    </a:cubicBezTo>
                    <a:cubicBezTo>
                      <a:pt x="367712" y="234270"/>
                      <a:pt x="367988" y="234132"/>
                      <a:pt x="368333" y="233994"/>
                    </a:cubicBezTo>
                    <a:cubicBezTo>
                      <a:pt x="368471" y="233925"/>
                      <a:pt x="368540" y="233925"/>
                      <a:pt x="368679" y="233856"/>
                    </a:cubicBezTo>
                    <a:cubicBezTo>
                      <a:pt x="368679" y="233856"/>
                      <a:pt x="368679" y="233856"/>
                      <a:pt x="368748" y="233856"/>
                    </a:cubicBezTo>
                    <a:cubicBezTo>
                      <a:pt x="369093" y="233718"/>
                      <a:pt x="369369" y="233649"/>
                      <a:pt x="369714" y="233511"/>
                    </a:cubicBezTo>
                    <a:cubicBezTo>
                      <a:pt x="369714" y="233511"/>
                      <a:pt x="369714" y="233511"/>
                      <a:pt x="369783" y="233511"/>
                    </a:cubicBezTo>
                    <a:cubicBezTo>
                      <a:pt x="369921" y="233442"/>
                      <a:pt x="369990" y="233442"/>
                      <a:pt x="370128" y="233373"/>
                    </a:cubicBezTo>
                    <a:lnTo>
                      <a:pt x="370059" y="233373"/>
                    </a:lnTo>
                    <a:cubicBezTo>
                      <a:pt x="370404" y="233235"/>
                      <a:pt x="370681" y="233165"/>
                      <a:pt x="371026" y="233027"/>
                    </a:cubicBezTo>
                    <a:cubicBezTo>
                      <a:pt x="371026" y="233027"/>
                      <a:pt x="371095" y="233027"/>
                      <a:pt x="371095" y="233027"/>
                    </a:cubicBezTo>
                    <a:cubicBezTo>
                      <a:pt x="371164" y="233027"/>
                      <a:pt x="371233" y="232958"/>
                      <a:pt x="371302" y="232958"/>
                    </a:cubicBezTo>
                    <a:lnTo>
                      <a:pt x="371371" y="232958"/>
                    </a:lnTo>
                    <a:cubicBezTo>
                      <a:pt x="372061" y="232682"/>
                      <a:pt x="372752" y="232406"/>
                      <a:pt x="373442" y="232130"/>
                    </a:cubicBezTo>
                    <a:lnTo>
                      <a:pt x="373511" y="232130"/>
                    </a:lnTo>
                    <a:cubicBezTo>
                      <a:pt x="373580" y="232061"/>
                      <a:pt x="373718" y="232061"/>
                      <a:pt x="373787" y="231992"/>
                    </a:cubicBezTo>
                    <a:cubicBezTo>
                      <a:pt x="373787" y="231992"/>
                      <a:pt x="373787" y="231992"/>
                      <a:pt x="373856" y="231992"/>
                    </a:cubicBezTo>
                    <a:cubicBezTo>
                      <a:pt x="374547" y="231716"/>
                      <a:pt x="375306" y="231371"/>
                      <a:pt x="375996" y="231094"/>
                    </a:cubicBezTo>
                    <a:lnTo>
                      <a:pt x="375996" y="231094"/>
                    </a:lnTo>
                    <a:cubicBezTo>
                      <a:pt x="376065" y="231025"/>
                      <a:pt x="376203" y="231025"/>
                      <a:pt x="376272" y="230956"/>
                    </a:cubicBezTo>
                    <a:cubicBezTo>
                      <a:pt x="376272" y="230956"/>
                      <a:pt x="376272" y="230956"/>
                      <a:pt x="376272" y="230956"/>
                    </a:cubicBezTo>
                    <a:cubicBezTo>
                      <a:pt x="376549" y="230818"/>
                      <a:pt x="376894" y="230680"/>
                      <a:pt x="377170" y="230542"/>
                    </a:cubicBezTo>
                    <a:cubicBezTo>
                      <a:pt x="377170" y="230542"/>
                      <a:pt x="377239" y="230542"/>
                      <a:pt x="377239" y="230542"/>
                    </a:cubicBezTo>
                    <a:cubicBezTo>
                      <a:pt x="377308" y="230542"/>
                      <a:pt x="377377" y="230473"/>
                      <a:pt x="377446" y="230473"/>
                    </a:cubicBezTo>
                    <a:lnTo>
                      <a:pt x="377515" y="230404"/>
                    </a:lnTo>
                    <a:cubicBezTo>
                      <a:pt x="377791" y="230266"/>
                      <a:pt x="378067" y="230128"/>
                      <a:pt x="378344" y="230059"/>
                    </a:cubicBezTo>
                    <a:cubicBezTo>
                      <a:pt x="378344" y="230059"/>
                      <a:pt x="378413" y="230059"/>
                      <a:pt x="378413" y="229990"/>
                    </a:cubicBezTo>
                    <a:cubicBezTo>
                      <a:pt x="378482" y="229921"/>
                      <a:pt x="378551" y="229921"/>
                      <a:pt x="378620" y="229852"/>
                    </a:cubicBezTo>
                    <a:lnTo>
                      <a:pt x="378689" y="229783"/>
                    </a:lnTo>
                    <a:cubicBezTo>
                      <a:pt x="379379" y="229438"/>
                      <a:pt x="380069" y="229161"/>
                      <a:pt x="380760" y="228816"/>
                    </a:cubicBezTo>
                    <a:cubicBezTo>
                      <a:pt x="380760" y="228816"/>
                      <a:pt x="380760" y="228816"/>
                      <a:pt x="380829" y="228816"/>
                    </a:cubicBezTo>
                    <a:cubicBezTo>
                      <a:pt x="381312" y="228540"/>
                      <a:pt x="381795" y="228333"/>
                      <a:pt x="382279" y="228057"/>
                    </a:cubicBezTo>
                    <a:lnTo>
                      <a:pt x="382279" y="228057"/>
                    </a:lnTo>
                    <a:cubicBezTo>
                      <a:pt x="382555" y="227919"/>
                      <a:pt x="382831" y="227781"/>
                      <a:pt x="383107" y="227643"/>
                    </a:cubicBezTo>
                    <a:lnTo>
                      <a:pt x="383107" y="227643"/>
                    </a:lnTo>
                    <a:cubicBezTo>
                      <a:pt x="383176" y="227574"/>
                      <a:pt x="383314" y="227574"/>
                      <a:pt x="383383" y="227505"/>
                    </a:cubicBezTo>
                    <a:cubicBezTo>
                      <a:pt x="383659" y="227366"/>
                      <a:pt x="384004" y="227159"/>
                      <a:pt x="384281" y="227021"/>
                    </a:cubicBezTo>
                    <a:cubicBezTo>
                      <a:pt x="384281" y="227021"/>
                      <a:pt x="384350" y="227021"/>
                      <a:pt x="384350" y="226952"/>
                    </a:cubicBezTo>
                    <a:cubicBezTo>
                      <a:pt x="384419" y="226883"/>
                      <a:pt x="384488" y="226883"/>
                      <a:pt x="384626" y="226814"/>
                    </a:cubicBezTo>
                    <a:lnTo>
                      <a:pt x="384695" y="226814"/>
                    </a:lnTo>
                    <a:cubicBezTo>
                      <a:pt x="385385" y="226469"/>
                      <a:pt x="386007" y="226055"/>
                      <a:pt x="386628" y="225710"/>
                    </a:cubicBezTo>
                    <a:lnTo>
                      <a:pt x="386697" y="225710"/>
                    </a:lnTo>
                    <a:cubicBezTo>
                      <a:pt x="386766" y="225641"/>
                      <a:pt x="386835" y="225641"/>
                      <a:pt x="386973" y="225572"/>
                    </a:cubicBezTo>
                    <a:cubicBezTo>
                      <a:pt x="387042" y="225502"/>
                      <a:pt x="387180" y="225433"/>
                      <a:pt x="387249" y="225433"/>
                    </a:cubicBezTo>
                    <a:cubicBezTo>
                      <a:pt x="387318" y="225433"/>
                      <a:pt x="387318" y="225364"/>
                      <a:pt x="387387" y="225364"/>
                    </a:cubicBezTo>
                    <a:cubicBezTo>
                      <a:pt x="387663" y="225226"/>
                      <a:pt x="387870" y="225088"/>
                      <a:pt x="388147" y="224950"/>
                    </a:cubicBezTo>
                    <a:cubicBezTo>
                      <a:pt x="388147" y="224950"/>
                      <a:pt x="388216" y="224950"/>
                      <a:pt x="388216" y="224881"/>
                    </a:cubicBezTo>
                    <a:cubicBezTo>
                      <a:pt x="388285" y="224881"/>
                      <a:pt x="388354" y="224812"/>
                      <a:pt x="388354" y="224812"/>
                    </a:cubicBezTo>
                    <a:cubicBezTo>
                      <a:pt x="388423" y="224743"/>
                      <a:pt x="388492" y="224743"/>
                      <a:pt x="388561" y="224674"/>
                    </a:cubicBezTo>
                    <a:cubicBezTo>
                      <a:pt x="389803" y="223915"/>
                      <a:pt x="391046" y="223155"/>
                      <a:pt x="392289" y="222327"/>
                    </a:cubicBezTo>
                    <a:lnTo>
                      <a:pt x="392151" y="222396"/>
                    </a:lnTo>
                    <a:cubicBezTo>
                      <a:pt x="392289" y="222327"/>
                      <a:pt x="392427" y="222258"/>
                      <a:pt x="392496" y="222120"/>
                    </a:cubicBezTo>
                    <a:cubicBezTo>
                      <a:pt x="392496" y="222120"/>
                      <a:pt x="392565" y="222051"/>
                      <a:pt x="392565" y="222051"/>
                    </a:cubicBezTo>
                    <a:cubicBezTo>
                      <a:pt x="392634" y="221982"/>
                      <a:pt x="392772" y="221913"/>
                      <a:pt x="392841" y="221844"/>
                    </a:cubicBezTo>
                    <a:cubicBezTo>
                      <a:pt x="392841" y="221844"/>
                      <a:pt x="392841" y="221844"/>
                      <a:pt x="392910" y="221844"/>
                    </a:cubicBezTo>
                    <a:cubicBezTo>
                      <a:pt x="393186" y="221636"/>
                      <a:pt x="393393" y="221498"/>
                      <a:pt x="393670" y="221291"/>
                    </a:cubicBezTo>
                    <a:cubicBezTo>
                      <a:pt x="393670" y="221291"/>
                      <a:pt x="393670" y="221291"/>
                      <a:pt x="393670" y="221291"/>
                    </a:cubicBezTo>
                    <a:cubicBezTo>
                      <a:pt x="393739" y="221291"/>
                      <a:pt x="393739" y="221222"/>
                      <a:pt x="393808" y="221222"/>
                    </a:cubicBezTo>
                    <a:cubicBezTo>
                      <a:pt x="393877" y="221153"/>
                      <a:pt x="394015" y="221084"/>
                      <a:pt x="394084" y="221015"/>
                    </a:cubicBezTo>
                    <a:cubicBezTo>
                      <a:pt x="394291" y="220877"/>
                      <a:pt x="394567" y="220670"/>
                      <a:pt x="394774" y="220532"/>
                    </a:cubicBezTo>
                    <a:cubicBezTo>
                      <a:pt x="394774" y="220532"/>
                      <a:pt x="394774" y="220532"/>
                      <a:pt x="394774" y="220532"/>
                    </a:cubicBezTo>
                    <a:cubicBezTo>
                      <a:pt x="394843" y="220463"/>
                      <a:pt x="394912" y="220394"/>
                      <a:pt x="394981" y="220394"/>
                    </a:cubicBezTo>
                    <a:cubicBezTo>
                      <a:pt x="395050" y="220325"/>
                      <a:pt x="395050" y="220325"/>
                      <a:pt x="395119" y="220256"/>
                    </a:cubicBezTo>
                    <a:cubicBezTo>
                      <a:pt x="395326" y="220118"/>
                      <a:pt x="395603" y="219911"/>
                      <a:pt x="395810" y="219773"/>
                    </a:cubicBezTo>
                    <a:cubicBezTo>
                      <a:pt x="395810" y="219773"/>
                      <a:pt x="395810" y="219773"/>
                      <a:pt x="395810" y="219773"/>
                    </a:cubicBezTo>
                    <a:cubicBezTo>
                      <a:pt x="395810" y="219773"/>
                      <a:pt x="395879" y="219703"/>
                      <a:pt x="395879" y="219703"/>
                    </a:cubicBezTo>
                    <a:cubicBezTo>
                      <a:pt x="395948" y="219634"/>
                      <a:pt x="396017" y="219634"/>
                      <a:pt x="396017" y="219565"/>
                    </a:cubicBezTo>
                    <a:lnTo>
                      <a:pt x="396017" y="219565"/>
                    </a:lnTo>
                    <a:cubicBezTo>
                      <a:pt x="396983" y="218875"/>
                      <a:pt x="397950" y="218116"/>
                      <a:pt x="398916" y="217356"/>
                    </a:cubicBezTo>
                    <a:lnTo>
                      <a:pt x="398916" y="217356"/>
                    </a:lnTo>
                    <a:cubicBezTo>
                      <a:pt x="399261" y="217080"/>
                      <a:pt x="399607" y="216804"/>
                      <a:pt x="399952" y="216528"/>
                    </a:cubicBezTo>
                    <a:cubicBezTo>
                      <a:pt x="399952" y="216528"/>
                      <a:pt x="400021" y="216459"/>
                      <a:pt x="400021" y="216459"/>
                    </a:cubicBezTo>
                    <a:cubicBezTo>
                      <a:pt x="400090" y="216390"/>
                      <a:pt x="400090" y="216390"/>
                      <a:pt x="400159" y="216321"/>
                    </a:cubicBezTo>
                    <a:cubicBezTo>
                      <a:pt x="400228" y="216252"/>
                      <a:pt x="400228" y="216252"/>
                      <a:pt x="400297" y="216183"/>
                    </a:cubicBezTo>
                    <a:cubicBezTo>
                      <a:pt x="400504" y="215976"/>
                      <a:pt x="400711" y="215837"/>
                      <a:pt x="400987" y="215630"/>
                    </a:cubicBezTo>
                    <a:cubicBezTo>
                      <a:pt x="400987" y="215630"/>
                      <a:pt x="401056" y="215561"/>
                      <a:pt x="401056" y="215561"/>
                    </a:cubicBezTo>
                    <a:cubicBezTo>
                      <a:pt x="401056" y="215561"/>
                      <a:pt x="401125" y="215492"/>
                      <a:pt x="401125" y="215492"/>
                    </a:cubicBezTo>
                    <a:cubicBezTo>
                      <a:pt x="401401" y="215216"/>
                      <a:pt x="401678" y="215009"/>
                      <a:pt x="402023" y="214733"/>
                    </a:cubicBezTo>
                    <a:cubicBezTo>
                      <a:pt x="402023" y="214733"/>
                      <a:pt x="402023" y="214733"/>
                      <a:pt x="402023" y="214733"/>
                    </a:cubicBezTo>
                    <a:lnTo>
                      <a:pt x="402023" y="214733"/>
                    </a:lnTo>
                    <a:cubicBezTo>
                      <a:pt x="402368" y="214457"/>
                      <a:pt x="402713" y="214181"/>
                      <a:pt x="402989" y="213904"/>
                    </a:cubicBezTo>
                    <a:lnTo>
                      <a:pt x="402989" y="213904"/>
                    </a:lnTo>
                    <a:cubicBezTo>
                      <a:pt x="403680" y="213283"/>
                      <a:pt x="404301" y="212731"/>
                      <a:pt x="404991" y="212110"/>
                    </a:cubicBezTo>
                    <a:cubicBezTo>
                      <a:pt x="404991" y="212110"/>
                      <a:pt x="404991" y="212110"/>
                      <a:pt x="405060" y="212041"/>
                    </a:cubicBezTo>
                    <a:cubicBezTo>
                      <a:pt x="405406" y="211764"/>
                      <a:pt x="405682" y="211419"/>
                      <a:pt x="406027" y="211143"/>
                    </a:cubicBezTo>
                    <a:cubicBezTo>
                      <a:pt x="406372" y="210867"/>
                      <a:pt x="406648" y="210522"/>
                      <a:pt x="406993" y="210246"/>
                    </a:cubicBezTo>
                    <a:lnTo>
                      <a:pt x="406993" y="210177"/>
                    </a:lnTo>
                    <a:cubicBezTo>
                      <a:pt x="407270" y="209900"/>
                      <a:pt x="407546" y="209624"/>
                      <a:pt x="407891" y="209279"/>
                    </a:cubicBezTo>
                    <a:lnTo>
                      <a:pt x="407891" y="209279"/>
                    </a:lnTo>
                    <a:cubicBezTo>
                      <a:pt x="407891" y="209279"/>
                      <a:pt x="407891" y="209279"/>
                      <a:pt x="407960" y="209210"/>
                    </a:cubicBezTo>
                    <a:cubicBezTo>
                      <a:pt x="408305" y="208865"/>
                      <a:pt x="408581" y="208589"/>
                      <a:pt x="408926" y="208244"/>
                    </a:cubicBezTo>
                    <a:cubicBezTo>
                      <a:pt x="409203" y="207898"/>
                      <a:pt x="409548" y="207622"/>
                      <a:pt x="409824" y="207277"/>
                    </a:cubicBezTo>
                    <a:cubicBezTo>
                      <a:pt x="409824" y="207277"/>
                      <a:pt x="409824" y="207277"/>
                      <a:pt x="409824" y="207277"/>
                    </a:cubicBezTo>
                    <a:cubicBezTo>
                      <a:pt x="409824" y="207277"/>
                      <a:pt x="409824" y="207277"/>
                      <a:pt x="409824" y="207277"/>
                    </a:cubicBezTo>
                    <a:cubicBezTo>
                      <a:pt x="410031" y="207001"/>
                      <a:pt x="410307" y="206794"/>
                      <a:pt x="410514" y="206518"/>
                    </a:cubicBezTo>
                    <a:cubicBezTo>
                      <a:pt x="410514" y="206518"/>
                      <a:pt x="410514" y="206518"/>
                      <a:pt x="410514" y="206518"/>
                    </a:cubicBezTo>
                    <a:cubicBezTo>
                      <a:pt x="410583" y="206449"/>
                      <a:pt x="410652" y="206380"/>
                      <a:pt x="410721" y="206311"/>
                    </a:cubicBezTo>
                    <a:cubicBezTo>
                      <a:pt x="410721" y="206311"/>
                      <a:pt x="410721" y="206311"/>
                      <a:pt x="410721" y="206311"/>
                    </a:cubicBezTo>
                    <a:cubicBezTo>
                      <a:pt x="410928" y="206103"/>
                      <a:pt x="411136" y="205827"/>
                      <a:pt x="411343" y="205620"/>
                    </a:cubicBezTo>
                    <a:cubicBezTo>
                      <a:pt x="411412" y="205551"/>
                      <a:pt x="411550" y="205413"/>
                      <a:pt x="411619" y="205344"/>
                    </a:cubicBezTo>
                    <a:cubicBezTo>
                      <a:pt x="411619" y="205344"/>
                      <a:pt x="411619" y="205344"/>
                      <a:pt x="411619" y="205344"/>
                    </a:cubicBezTo>
                    <a:cubicBezTo>
                      <a:pt x="411619" y="205344"/>
                      <a:pt x="411619" y="205344"/>
                      <a:pt x="411619" y="205344"/>
                    </a:cubicBezTo>
                    <a:cubicBezTo>
                      <a:pt x="411895" y="205068"/>
                      <a:pt x="412102" y="204792"/>
                      <a:pt x="412378" y="204516"/>
                    </a:cubicBezTo>
                    <a:cubicBezTo>
                      <a:pt x="412447" y="204447"/>
                      <a:pt x="412447" y="204447"/>
                      <a:pt x="412516" y="204378"/>
                    </a:cubicBezTo>
                    <a:cubicBezTo>
                      <a:pt x="412723" y="204101"/>
                      <a:pt x="412931" y="203894"/>
                      <a:pt x="413138" y="203618"/>
                    </a:cubicBezTo>
                    <a:cubicBezTo>
                      <a:pt x="413207" y="203549"/>
                      <a:pt x="413207" y="203480"/>
                      <a:pt x="413276" y="203411"/>
                    </a:cubicBezTo>
                    <a:cubicBezTo>
                      <a:pt x="413276" y="203411"/>
                      <a:pt x="413345" y="203342"/>
                      <a:pt x="413345" y="203342"/>
                    </a:cubicBezTo>
                    <a:cubicBezTo>
                      <a:pt x="413345" y="203342"/>
                      <a:pt x="413345" y="203342"/>
                      <a:pt x="413345" y="203342"/>
                    </a:cubicBezTo>
                    <a:cubicBezTo>
                      <a:pt x="413552" y="203066"/>
                      <a:pt x="413828" y="202790"/>
                      <a:pt x="414035" y="202445"/>
                    </a:cubicBezTo>
                    <a:cubicBezTo>
                      <a:pt x="414035" y="202375"/>
                      <a:pt x="414104" y="202375"/>
                      <a:pt x="414104" y="202306"/>
                    </a:cubicBezTo>
                    <a:cubicBezTo>
                      <a:pt x="414104" y="202306"/>
                      <a:pt x="414104" y="202237"/>
                      <a:pt x="414173" y="202237"/>
                    </a:cubicBezTo>
                    <a:cubicBezTo>
                      <a:pt x="414173" y="202237"/>
                      <a:pt x="414173" y="202237"/>
                      <a:pt x="414173" y="202168"/>
                    </a:cubicBezTo>
                    <a:cubicBezTo>
                      <a:pt x="414380" y="201892"/>
                      <a:pt x="414587" y="201685"/>
                      <a:pt x="414794" y="201409"/>
                    </a:cubicBezTo>
                    <a:cubicBezTo>
                      <a:pt x="414794" y="201409"/>
                      <a:pt x="414864" y="201340"/>
                      <a:pt x="414864" y="201340"/>
                    </a:cubicBezTo>
                    <a:cubicBezTo>
                      <a:pt x="414864" y="201271"/>
                      <a:pt x="414933" y="201271"/>
                      <a:pt x="414933" y="201202"/>
                    </a:cubicBezTo>
                    <a:cubicBezTo>
                      <a:pt x="414933" y="201202"/>
                      <a:pt x="414933" y="201133"/>
                      <a:pt x="415002" y="201133"/>
                    </a:cubicBezTo>
                    <a:cubicBezTo>
                      <a:pt x="415278" y="200788"/>
                      <a:pt x="415554" y="200442"/>
                      <a:pt x="415761" y="200166"/>
                    </a:cubicBezTo>
                    <a:cubicBezTo>
                      <a:pt x="415761" y="200166"/>
                      <a:pt x="415761" y="200166"/>
                      <a:pt x="415761" y="200166"/>
                    </a:cubicBezTo>
                    <a:cubicBezTo>
                      <a:pt x="415830" y="200097"/>
                      <a:pt x="415899" y="200028"/>
                      <a:pt x="415899" y="199959"/>
                    </a:cubicBezTo>
                    <a:cubicBezTo>
                      <a:pt x="415968" y="199890"/>
                      <a:pt x="415968" y="199890"/>
                      <a:pt x="416037" y="199821"/>
                    </a:cubicBezTo>
                    <a:cubicBezTo>
                      <a:pt x="416175" y="199683"/>
                      <a:pt x="416244" y="199545"/>
                      <a:pt x="416382" y="199407"/>
                    </a:cubicBezTo>
                    <a:lnTo>
                      <a:pt x="416382" y="199407"/>
                    </a:lnTo>
                    <a:cubicBezTo>
                      <a:pt x="416451" y="199338"/>
                      <a:pt x="416520" y="199269"/>
                      <a:pt x="416589" y="199200"/>
                    </a:cubicBezTo>
                    <a:cubicBezTo>
                      <a:pt x="416589" y="199200"/>
                      <a:pt x="416589" y="199200"/>
                      <a:pt x="416589" y="199200"/>
                    </a:cubicBezTo>
                    <a:cubicBezTo>
                      <a:pt x="416797" y="198924"/>
                      <a:pt x="416935" y="198717"/>
                      <a:pt x="417142" y="198440"/>
                    </a:cubicBezTo>
                    <a:cubicBezTo>
                      <a:pt x="417211" y="198302"/>
                      <a:pt x="417280" y="198233"/>
                      <a:pt x="417418" y="198095"/>
                    </a:cubicBezTo>
                    <a:cubicBezTo>
                      <a:pt x="417418" y="198095"/>
                      <a:pt x="417418" y="198095"/>
                      <a:pt x="417418" y="198026"/>
                    </a:cubicBezTo>
                    <a:cubicBezTo>
                      <a:pt x="417694" y="197681"/>
                      <a:pt x="417970" y="197336"/>
                      <a:pt x="418177" y="196922"/>
                    </a:cubicBezTo>
                    <a:cubicBezTo>
                      <a:pt x="418246" y="196853"/>
                      <a:pt x="418246" y="196784"/>
                      <a:pt x="418315" y="196715"/>
                    </a:cubicBezTo>
                    <a:cubicBezTo>
                      <a:pt x="418453" y="196577"/>
                      <a:pt x="418591" y="196369"/>
                      <a:pt x="418660" y="196231"/>
                    </a:cubicBezTo>
                    <a:cubicBezTo>
                      <a:pt x="412171" y="187602"/>
                      <a:pt x="404094" y="180284"/>
                      <a:pt x="394912" y="174623"/>
                    </a:cubicBezTo>
                    <a:cubicBezTo>
                      <a:pt x="394843" y="174692"/>
                      <a:pt x="394843" y="174761"/>
                      <a:pt x="394774" y="174761"/>
                    </a:cubicBezTo>
                    <a:cubicBezTo>
                      <a:pt x="394774" y="174830"/>
                      <a:pt x="394705" y="174830"/>
                      <a:pt x="394705" y="174899"/>
                    </a:cubicBezTo>
                    <a:cubicBezTo>
                      <a:pt x="394636" y="175037"/>
                      <a:pt x="394498" y="175244"/>
                      <a:pt x="394429" y="175383"/>
                    </a:cubicBezTo>
                    <a:cubicBezTo>
                      <a:pt x="394429" y="175383"/>
                      <a:pt x="394429" y="175452"/>
                      <a:pt x="394360" y="175452"/>
                    </a:cubicBezTo>
                    <a:cubicBezTo>
                      <a:pt x="394291" y="175521"/>
                      <a:pt x="394222" y="175659"/>
                      <a:pt x="394153" y="175728"/>
                    </a:cubicBezTo>
                    <a:cubicBezTo>
                      <a:pt x="393739" y="175452"/>
                      <a:pt x="393255" y="175175"/>
                      <a:pt x="392841" y="174968"/>
                    </a:cubicBezTo>
                    <a:cubicBezTo>
                      <a:pt x="380346" y="166960"/>
                      <a:pt x="365365" y="162956"/>
                      <a:pt x="350177" y="163025"/>
                    </a:cubicBezTo>
                    <a:lnTo>
                      <a:pt x="350177" y="163025"/>
                    </a:lnTo>
                    <a:close/>
                    <a:moveTo>
                      <a:pt x="395533" y="174209"/>
                    </a:moveTo>
                    <a:cubicBezTo>
                      <a:pt x="395533" y="174209"/>
                      <a:pt x="395533" y="174209"/>
                      <a:pt x="395533" y="174209"/>
                    </a:cubicBezTo>
                    <a:lnTo>
                      <a:pt x="395533" y="174209"/>
                    </a:lnTo>
                    <a:cubicBezTo>
                      <a:pt x="395533" y="174209"/>
                      <a:pt x="395533" y="174209"/>
                      <a:pt x="395533" y="174209"/>
                    </a:cubicBezTo>
                    <a:lnTo>
                      <a:pt x="395533" y="174209"/>
                    </a:lnTo>
                    <a:close/>
                    <a:moveTo>
                      <a:pt x="377791" y="193470"/>
                    </a:moveTo>
                    <a:cubicBezTo>
                      <a:pt x="377722" y="193539"/>
                      <a:pt x="377653" y="193539"/>
                      <a:pt x="377584" y="193608"/>
                    </a:cubicBezTo>
                    <a:cubicBezTo>
                      <a:pt x="377584" y="193608"/>
                      <a:pt x="377584" y="193608"/>
                      <a:pt x="377584" y="193608"/>
                    </a:cubicBezTo>
                    <a:cubicBezTo>
                      <a:pt x="377515" y="193677"/>
                      <a:pt x="377446" y="193677"/>
                      <a:pt x="377377" y="193746"/>
                    </a:cubicBezTo>
                    <a:cubicBezTo>
                      <a:pt x="377170" y="193953"/>
                      <a:pt x="376894" y="194091"/>
                      <a:pt x="376618" y="194298"/>
                    </a:cubicBezTo>
                    <a:cubicBezTo>
                      <a:pt x="376618" y="194298"/>
                      <a:pt x="376618" y="194298"/>
                      <a:pt x="376618" y="194298"/>
                    </a:cubicBezTo>
                    <a:cubicBezTo>
                      <a:pt x="376618" y="194298"/>
                      <a:pt x="376618" y="194298"/>
                      <a:pt x="376618" y="194298"/>
                    </a:cubicBezTo>
                    <a:cubicBezTo>
                      <a:pt x="376411" y="194436"/>
                      <a:pt x="376134" y="194644"/>
                      <a:pt x="375927" y="194782"/>
                    </a:cubicBezTo>
                    <a:cubicBezTo>
                      <a:pt x="375927" y="194782"/>
                      <a:pt x="375927" y="194782"/>
                      <a:pt x="375858" y="194782"/>
                    </a:cubicBezTo>
                    <a:cubicBezTo>
                      <a:pt x="375651" y="194920"/>
                      <a:pt x="375444" y="195058"/>
                      <a:pt x="375237" y="195196"/>
                    </a:cubicBezTo>
                    <a:cubicBezTo>
                      <a:pt x="375237" y="195196"/>
                      <a:pt x="375168" y="195265"/>
                      <a:pt x="375168" y="195265"/>
                    </a:cubicBezTo>
                    <a:cubicBezTo>
                      <a:pt x="375099" y="195334"/>
                      <a:pt x="375030" y="195334"/>
                      <a:pt x="375030" y="195334"/>
                    </a:cubicBezTo>
                    <a:cubicBezTo>
                      <a:pt x="374961" y="195334"/>
                      <a:pt x="374961" y="195403"/>
                      <a:pt x="374892" y="195403"/>
                    </a:cubicBezTo>
                    <a:cubicBezTo>
                      <a:pt x="374063" y="195955"/>
                      <a:pt x="373166" y="196507"/>
                      <a:pt x="372337" y="197060"/>
                    </a:cubicBezTo>
                    <a:cubicBezTo>
                      <a:pt x="372337" y="197060"/>
                      <a:pt x="372268" y="197060"/>
                      <a:pt x="372268" y="197129"/>
                    </a:cubicBezTo>
                    <a:cubicBezTo>
                      <a:pt x="372199" y="197198"/>
                      <a:pt x="372130" y="197198"/>
                      <a:pt x="371992" y="197267"/>
                    </a:cubicBezTo>
                    <a:cubicBezTo>
                      <a:pt x="371992" y="197267"/>
                      <a:pt x="371923" y="197267"/>
                      <a:pt x="371923" y="197336"/>
                    </a:cubicBezTo>
                    <a:cubicBezTo>
                      <a:pt x="371923" y="197336"/>
                      <a:pt x="371923" y="197336"/>
                      <a:pt x="371923" y="197336"/>
                    </a:cubicBezTo>
                    <a:cubicBezTo>
                      <a:pt x="371716" y="197474"/>
                      <a:pt x="371440" y="197612"/>
                      <a:pt x="371233" y="197750"/>
                    </a:cubicBezTo>
                    <a:lnTo>
                      <a:pt x="371233" y="197750"/>
                    </a:lnTo>
                    <a:cubicBezTo>
                      <a:pt x="371233" y="197750"/>
                      <a:pt x="371233" y="197750"/>
                      <a:pt x="371233" y="197750"/>
                    </a:cubicBezTo>
                    <a:cubicBezTo>
                      <a:pt x="371164" y="197819"/>
                      <a:pt x="371095" y="197819"/>
                      <a:pt x="371026" y="197888"/>
                    </a:cubicBezTo>
                    <a:cubicBezTo>
                      <a:pt x="371026" y="197888"/>
                      <a:pt x="371026" y="197888"/>
                      <a:pt x="370957" y="197888"/>
                    </a:cubicBezTo>
                    <a:cubicBezTo>
                      <a:pt x="370473" y="198164"/>
                      <a:pt x="369990" y="198440"/>
                      <a:pt x="369576" y="198717"/>
                    </a:cubicBezTo>
                    <a:cubicBezTo>
                      <a:pt x="369576" y="198717"/>
                      <a:pt x="369576" y="198717"/>
                      <a:pt x="369507" y="198717"/>
                    </a:cubicBezTo>
                    <a:cubicBezTo>
                      <a:pt x="369438" y="198786"/>
                      <a:pt x="369369" y="198786"/>
                      <a:pt x="369300" y="198855"/>
                    </a:cubicBezTo>
                    <a:cubicBezTo>
                      <a:pt x="369093" y="198924"/>
                      <a:pt x="368955" y="199062"/>
                      <a:pt x="368748" y="199131"/>
                    </a:cubicBezTo>
                    <a:cubicBezTo>
                      <a:pt x="368679" y="199200"/>
                      <a:pt x="368609" y="199200"/>
                      <a:pt x="368540" y="199269"/>
                    </a:cubicBezTo>
                    <a:cubicBezTo>
                      <a:pt x="368540" y="199269"/>
                      <a:pt x="368540" y="199269"/>
                      <a:pt x="368540" y="199269"/>
                    </a:cubicBezTo>
                    <a:cubicBezTo>
                      <a:pt x="368333" y="199407"/>
                      <a:pt x="368126" y="199476"/>
                      <a:pt x="367919" y="199614"/>
                    </a:cubicBezTo>
                    <a:cubicBezTo>
                      <a:pt x="367919" y="199614"/>
                      <a:pt x="367919" y="199614"/>
                      <a:pt x="367919" y="199614"/>
                    </a:cubicBezTo>
                    <a:cubicBezTo>
                      <a:pt x="367574" y="199821"/>
                      <a:pt x="367229" y="199959"/>
                      <a:pt x="366884" y="200166"/>
                    </a:cubicBezTo>
                    <a:cubicBezTo>
                      <a:pt x="366400" y="200373"/>
                      <a:pt x="365917" y="200650"/>
                      <a:pt x="365434" y="200857"/>
                    </a:cubicBezTo>
                    <a:cubicBezTo>
                      <a:pt x="365434" y="200857"/>
                      <a:pt x="365365" y="200857"/>
                      <a:pt x="365365" y="200926"/>
                    </a:cubicBezTo>
                    <a:cubicBezTo>
                      <a:pt x="365296" y="200926"/>
                      <a:pt x="365227" y="200995"/>
                      <a:pt x="365158" y="200995"/>
                    </a:cubicBezTo>
                    <a:cubicBezTo>
                      <a:pt x="364951" y="201064"/>
                      <a:pt x="364813" y="201133"/>
                      <a:pt x="364605" y="201271"/>
                    </a:cubicBezTo>
                    <a:cubicBezTo>
                      <a:pt x="364605" y="201271"/>
                      <a:pt x="364536" y="201271"/>
                      <a:pt x="364536" y="201340"/>
                    </a:cubicBezTo>
                    <a:cubicBezTo>
                      <a:pt x="364467" y="201340"/>
                      <a:pt x="364398" y="201409"/>
                      <a:pt x="364329" y="201409"/>
                    </a:cubicBezTo>
                    <a:cubicBezTo>
                      <a:pt x="364122" y="201478"/>
                      <a:pt x="363915" y="201547"/>
                      <a:pt x="363777" y="201685"/>
                    </a:cubicBezTo>
                    <a:cubicBezTo>
                      <a:pt x="363708" y="201685"/>
                      <a:pt x="363639" y="201754"/>
                      <a:pt x="363570" y="201754"/>
                    </a:cubicBezTo>
                    <a:cubicBezTo>
                      <a:pt x="363570" y="201754"/>
                      <a:pt x="363570" y="201754"/>
                      <a:pt x="363570" y="201754"/>
                    </a:cubicBezTo>
                    <a:cubicBezTo>
                      <a:pt x="363087" y="201961"/>
                      <a:pt x="362603" y="202168"/>
                      <a:pt x="362051" y="202375"/>
                    </a:cubicBezTo>
                    <a:cubicBezTo>
                      <a:pt x="361982" y="202375"/>
                      <a:pt x="361913" y="202445"/>
                      <a:pt x="361913" y="202445"/>
                    </a:cubicBezTo>
                    <a:cubicBezTo>
                      <a:pt x="361913" y="202445"/>
                      <a:pt x="361913" y="202445"/>
                      <a:pt x="361844" y="202445"/>
                    </a:cubicBezTo>
                    <a:cubicBezTo>
                      <a:pt x="361361" y="202652"/>
                      <a:pt x="360808" y="202859"/>
                      <a:pt x="360325" y="202997"/>
                    </a:cubicBezTo>
                    <a:cubicBezTo>
                      <a:pt x="360325" y="202997"/>
                      <a:pt x="360256" y="202997"/>
                      <a:pt x="360256" y="202997"/>
                    </a:cubicBezTo>
                    <a:cubicBezTo>
                      <a:pt x="360187" y="202997"/>
                      <a:pt x="360187" y="202997"/>
                      <a:pt x="360118" y="203066"/>
                    </a:cubicBezTo>
                    <a:cubicBezTo>
                      <a:pt x="360118" y="203066"/>
                      <a:pt x="360049" y="203066"/>
                      <a:pt x="360049" y="203066"/>
                    </a:cubicBezTo>
                    <a:cubicBezTo>
                      <a:pt x="360049" y="203066"/>
                      <a:pt x="360049" y="203066"/>
                      <a:pt x="359980" y="203066"/>
                    </a:cubicBezTo>
                    <a:cubicBezTo>
                      <a:pt x="359773" y="203135"/>
                      <a:pt x="359635" y="203204"/>
                      <a:pt x="359428" y="203273"/>
                    </a:cubicBezTo>
                    <a:cubicBezTo>
                      <a:pt x="359428" y="203273"/>
                      <a:pt x="359359" y="203273"/>
                      <a:pt x="359359" y="203273"/>
                    </a:cubicBezTo>
                    <a:cubicBezTo>
                      <a:pt x="359290" y="203273"/>
                      <a:pt x="359221" y="203342"/>
                      <a:pt x="359152" y="203342"/>
                    </a:cubicBezTo>
                    <a:cubicBezTo>
                      <a:pt x="358945" y="203411"/>
                      <a:pt x="358737" y="203480"/>
                      <a:pt x="358530" y="203549"/>
                    </a:cubicBezTo>
                    <a:cubicBezTo>
                      <a:pt x="358461" y="203549"/>
                      <a:pt x="358392" y="203618"/>
                      <a:pt x="358323" y="203618"/>
                    </a:cubicBezTo>
                    <a:cubicBezTo>
                      <a:pt x="358323" y="203618"/>
                      <a:pt x="358323" y="203618"/>
                      <a:pt x="358323" y="203618"/>
                    </a:cubicBezTo>
                    <a:cubicBezTo>
                      <a:pt x="358116" y="203687"/>
                      <a:pt x="357909" y="203756"/>
                      <a:pt x="357633" y="203825"/>
                    </a:cubicBezTo>
                    <a:cubicBezTo>
                      <a:pt x="357564" y="203825"/>
                      <a:pt x="357495" y="203894"/>
                      <a:pt x="357426" y="203894"/>
                    </a:cubicBezTo>
                    <a:cubicBezTo>
                      <a:pt x="357426" y="203894"/>
                      <a:pt x="357357" y="203894"/>
                      <a:pt x="357357" y="203894"/>
                    </a:cubicBezTo>
                    <a:cubicBezTo>
                      <a:pt x="357150" y="203963"/>
                      <a:pt x="356942" y="204032"/>
                      <a:pt x="356666" y="204101"/>
                    </a:cubicBezTo>
                    <a:cubicBezTo>
                      <a:pt x="356597" y="204101"/>
                      <a:pt x="356597" y="204101"/>
                      <a:pt x="356528" y="204170"/>
                    </a:cubicBezTo>
                    <a:cubicBezTo>
                      <a:pt x="356528" y="204170"/>
                      <a:pt x="356528" y="204170"/>
                      <a:pt x="356459" y="204170"/>
                    </a:cubicBezTo>
                    <a:cubicBezTo>
                      <a:pt x="356252" y="204239"/>
                      <a:pt x="356045" y="204308"/>
                      <a:pt x="355769" y="204378"/>
                    </a:cubicBezTo>
                    <a:cubicBezTo>
                      <a:pt x="355700" y="204378"/>
                      <a:pt x="355631" y="204378"/>
                      <a:pt x="355631" y="204447"/>
                    </a:cubicBezTo>
                    <a:cubicBezTo>
                      <a:pt x="355631" y="204447"/>
                      <a:pt x="355562" y="204447"/>
                      <a:pt x="355562" y="204447"/>
                    </a:cubicBezTo>
                    <a:cubicBezTo>
                      <a:pt x="355286" y="204516"/>
                      <a:pt x="354940" y="204654"/>
                      <a:pt x="354664" y="204723"/>
                    </a:cubicBezTo>
                    <a:cubicBezTo>
                      <a:pt x="354595" y="204723"/>
                      <a:pt x="354526" y="204792"/>
                      <a:pt x="354457" y="204792"/>
                    </a:cubicBezTo>
                    <a:cubicBezTo>
                      <a:pt x="354319" y="204861"/>
                      <a:pt x="354112" y="204861"/>
                      <a:pt x="353974" y="204930"/>
                    </a:cubicBezTo>
                    <a:cubicBezTo>
                      <a:pt x="353905" y="204930"/>
                      <a:pt x="353836" y="204999"/>
                      <a:pt x="353767" y="204999"/>
                    </a:cubicBezTo>
                    <a:cubicBezTo>
                      <a:pt x="353560" y="205068"/>
                      <a:pt x="353353" y="205137"/>
                      <a:pt x="353076" y="205206"/>
                    </a:cubicBezTo>
                    <a:cubicBezTo>
                      <a:pt x="353007" y="205206"/>
                      <a:pt x="352938" y="205275"/>
                      <a:pt x="352869" y="205275"/>
                    </a:cubicBezTo>
                    <a:cubicBezTo>
                      <a:pt x="352662" y="205344"/>
                      <a:pt x="352455" y="205413"/>
                      <a:pt x="352248" y="205413"/>
                    </a:cubicBezTo>
                    <a:cubicBezTo>
                      <a:pt x="352248" y="205413"/>
                      <a:pt x="352248" y="205413"/>
                      <a:pt x="352248" y="205413"/>
                    </a:cubicBezTo>
                    <a:cubicBezTo>
                      <a:pt x="352179" y="205413"/>
                      <a:pt x="352110" y="205482"/>
                      <a:pt x="352041" y="205482"/>
                    </a:cubicBezTo>
                    <a:cubicBezTo>
                      <a:pt x="352041" y="205482"/>
                      <a:pt x="352041" y="205482"/>
                      <a:pt x="352041" y="205482"/>
                    </a:cubicBezTo>
                    <a:cubicBezTo>
                      <a:pt x="351834" y="205551"/>
                      <a:pt x="351558" y="205620"/>
                      <a:pt x="351351" y="205620"/>
                    </a:cubicBezTo>
                    <a:cubicBezTo>
                      <a:pt x="351351" y="205620"/>
                      <a:pt x="351351" y="205620"/>
                      <a:pt x="351351" y="205620"/>
                    </a:cubicBezTo>
                    <a:cubicBezTo>
                      <a:pt x="351282" y="205620"/>
                      <a:pt x="351212" y="205620"/>
                      <a:pt x="351143" y="205689"/>
                    </a:cubicBezTo>
                    <a:cubicBezTo>
                      <a:pt x="350936" y="205758"/>
                      <a:pt x="350729" y="205758"/>
                      <a:pt x="350522" y="205827"/>
                    </a:cubicBezTo>
                    <a:cubicBezTo>
                      <a:pt x="350453" y="205827"/>
                      <a:pt x="350384" y="205827"/>
                      <a:pt x="350315" y="205896"/>
                    </a:cubicBezTo>
                    <a:cubicBezTo>
                      <a:pt x="350315" y="205896"/>
                      <a:pt x="350315" y="205896"/>
                      <a:pt x="350246" y="205896"/>
                    </a:cubicBezTo>
                    <a:cubicBezTo>
                      <a:pt x="350177" y="205896"/>
                      <a:pt x="350039" y="205965"/>
                      <a:pt x="349970" y="205965"/>
                    </a:cubicBezTo>
                    <a:cubicBezTo>
                      <a:pt x="358461" y="200166"/>
                      <a:pt x="367850" y="195955"/>
                      <a:pt x="377791" y="193470"/>
                    </a:cubicBezTo>
                    <a:lnTo>
                      <a:pt x="377791" y="193470"/>
                    </a:lnTo>
                    <a:close/>
                    <a:moveTo>
                      <a:pt x="81351" y="212524"/>
                    </a:moveTo>
                    <a:cubicBezTo>
                      <a:pt x="67199" y="229714"/>
                      <a:pt x="46972" y="240828"/>
                      <a:pt x="24880" y="243452"/>
                    </a:cubicBezTo>
                    <a:cubicBezTo>
                      <a:pt x="30817" y="234684"/>
                      <a:pt x="38618" y="227297"/>
                      <a:pt x="47938" y="221982"/>
                    </a:cubicBezTo>
                    <a:lnTo>
                      <a:pt x="47938" y="221982"/>
                    </a:lnTo>
                    <a:cubicBezTo>
                      <a:pt x="58293" y="215906"/>
                      <a:pt x="69753" y="212800"/>
                      <a:pt x="81351" y="212524"/>
                    </a:cubicBezTo>
                    <a:lnTo>
                      <a:pt x="81351" y="212524"/>
                    </a:lnTo>
                    <a:close/>
                    <a:moveTo>
                      <a:pt x="172133" y="264577"/>
                    </a:moveTo>
                    <a:cubicBezTo>
                      <a:pt x="132921" y="264370"/>
                      <a:pt x="98472" y="290672"/>
                      <a:pt x="88324" y="328504"/>
                    </a:cubicBezTo>
                    <a:cubicBezTo>
                      <a:pt x="86184" y="336581"/>
                      <a:pt x="85217" y="344865"/>
                      <a:pt x="85424" y="353219"/>
                    </a:cubicBezTo>
                    <a:cubicBezTo>
                      <a:pt x="85424" y="353219"/>
                      <a:pt x="85424" y="353219"/>
                      <a:pt x="85424" y="353219"/>
                    </a:cubicBezTo>
                    <a:cubicBezTo>
                      <a:pt x="85701" y="363988"/>
                      <a:pt x="88048" y="374689"/>
                      <a:pt x="92259" y="384630"/>
                    </a:cubicBezTo>
                    <a:cubicBezTo>
                      <a:pt x="92328" y="384630"/>
                      <a:pt x="92397" y="384630"/>
                      <a:pt x="92466" y="384630"/>
                    </a:cubicBezTo>
                    <a:cubicBezTo>
                      <a:pt x="92466" y="384630"/>
                      <a:pt x="92466" y="384630"/>
                      <a:pt x="92466" y="384630"/>
                    </a:cubicBezTo>
                    <a:cubicBezTo>
                      <a:pt x="92811" y="384630"/>
                      <a:pt x="93157" y="384561"/>
                      <a:pt x="93433" y="384561"/>
                    </a:cubicBezTo>
                    <a:cubicBezTo>
                      <a:pt x="93571" y="384561"/>
                      <a:pt x="93640" y="384561"/>
                      <a:pt x="93778" y="384561"/>
                    </a:cubicBezTo>
                    <a:cubicBezTo>
                      <a:pt x="93778" y="384561"/>
                      <a:pt x="93778" y="384561"/>
                      <a:pt x="93847" y="384561"/>
                    </a:cubicBezTo>
                    <a:cubicBezTo>
                      <a:pt x="94192" y="384492"/>
                      <a:pt x="94537" y="384492"/>
                      <a:pt x="94813" y="384423"/>
                    </a:cubicBezTo>
                    <a:cubicBezTo>
                      <a:pt x="94951" y="384423"/>
                      <a:pt x="95020" y="384423"/>
                      <a:pt x="95159" y="384354"/>
                    </a:cubicBezTo>
                    <a:cubicBezTo>
                      <a:pt x="96401" y="384216"/>
                      <a:pt x="97575" y="384009"/>
                      <a:pt x="98817" y="383871"/>
                    </a:cubicBezTo>
                    <a:cubicBezTo>
                      <a:pt x="98817" y="383871"/>
                      <a:pt x="98886" y="383871"/>
                      <a:pt x="98886" y="383871"/>
                    </a:cubicBezTo>
                    <a:cubicBezTo>
                      <a:pt x="99025" y="383871"/>
                      <a:pt x="99094" y="383802"/>
                      <a:pt x="99232" y="383802"/>
                    </a:cubicBezTo>
                    <a:cubicBezTo>
                      <a:pt x="99301" y="383802"/>
                      <a:pt x="99370" y="383802"/>
                      <a:pt x="99508" y="383733"/>
                    </a:cubicBezTo>
                    <a:cubicBezTo>
                      <a:pt x="99508" y="383733"/>
                      <a:pt x="99508" y="383733"/>
                      <a:pt x="99508" y="383733"/>
                    </a:cubicBezTo>
                    <a:lnTo>
                      <a:pt x="99577" y="383733"/>
                    </a:lnTo>
                    <a:cubicBezTo>
                      <a:pt x="99853" y="383664"/>
                      <a:pt x="100198" y="383664"/>
                      <a:pt x="100474" y="383594"/>
                    </a:cubicBezTo>
                    <a:cubicBezTo>
                      <a:pt x="100474" y="383594"/>
                      <a:pt x="100474" y="383594"/>
                      <a:pt x="100474" y="383594"/>
                    </a:cubicBezTo>
                    <a:cubicBezTo>
                      <a:pt x="100820" y="383525"/>
                      <a:pt x="101165" y="383456"/>
                      <a:pt x="101441" y="383387"/>
                    </a:cubicBezTo>
                    <a:cubicBezTo>
                      <a:pt x="101579" y="383387"/>
                      <a:pt x="101648" y="383318"/>
                      <a:pt x="101786" y="383318"/>
                    </a:cubicBezTo>
                    <a:cubicBezTo>
                      <a:pt x="101855" y="383318"/>
                      <a:pt x="101855" y="383318"/>
                      <a:pt x="101924" y="383318"/>
                    </a:cubicBezTo>
                    <a:cubicBezTo>
                      <a:pt x="101993" y="383318"/>
                      <a:pt x="102062" y="383318"/>
                      <a:pt x="102131" y="383249"/>
                    </a:cubicBezTo>
                    <a:cubicBezTo>
                      <a:pt x="102131" y="383249"/>
                      <a:pt x="102200" y="383249"/>
                      <a:pt x="102200" y="383249"/>
                    </a:cubicBezTo>
                    <a:cubicBezTo>
                      <a:pt x="102476" y="383180"/>
                      <a:pt x="102753" y="383111"/>
                      <a:pt x="103029" y="383111"/>
                    </a:cubicBezTo>
                    <a:lnTo>
                      <a:pt x="103098" y="383111"/>
                    </a:lnTo>
                    <a:cubicBezTo>
                      <a:pt x="103374" y="383042"/>
                      <a:pt x="103650" y="382973"/>
                      <a:pt x="103926" y="382973"/>
                    </a:cubicBezTo>
                    <a:lnTo>
                      <a:pt x="103995" y="382973"/>
                    </a:lnTo>
                    <a:cubicBezTo>
                      <a:pt x="104064" y="382973"/>
                      <a:pt x="104133" y="382973"/>
                      <a:pt x="104202" y="382904"/>
                    </a:cubicBezTo>
                    <a:cubicBezTo>
                      <a:pt x="104616" y="382835"/>
                      <a:pt x="105031" y="382697"/>
                      <a:pt x="105445" y="382628"/>
                    </a:cubicBezTo>
                    <a:lnTo>
                      <a:pt x="105376" y="382628"/>
                    </a:lnTo>
                    <a:cubicBezTo>
                      <a:pt x="105514" y="382628"/>
                      <a:pt x="105583" y="382559"/>
                      <a:pt x="105721" y="382559"/>
                    </a:cubicBezTo>
                    <a:cubicBezTo>
                      <a:pt x="105721" y="382559"/>
                      <a:pt x="105721" y="382559"/>
                      <a:pt x="105721" y="382559"/>
                    </a:cubicBezTo>
                    <a:cubicBezTo>
                      <a:pt x="106480" y="382352"/>
                      <a:pt x="107240" y="382214"/>
                      <a:pt x="107999" y="382007"/>
                    </a:cubicBezTo>
                    <a:cubicBezTo>
                      <a:pt x="107999" y="382007"/>
                      <a:pt x="108068" y="382007"/>
                      <a:pt x="108068" y="382007"/>
                    </a:cubicBezTo>
                    <a:cubicBezTo>
                      <a:pt x="108137" y="382007"/>
                      <a:pt x="108206" y="381938"/>
                      <a:pt x="108344" y="381938"/>
                    </a:cubicBezTo>
                    <a:lnTo>
                      <a:pt x="108413" y="381938"/>
                    </a:lnTo>
                    <a:cubicBezTo>
                      <a:pt x="108690" y="381869"/>
                      <a:pt x="109035" y="381800"/>
                      <a:pt x="109311" y="381731"/>
                    </a:cubicBezTo>
                    <a:cubicBezTo>
                      <a:pt x="109311" y="381731"/>
                      <a:pt x="109311" y="381731"/>
                      <a:pt x="109311" y="381731"/>
                    </a:cubicBezTo>
                    <a:cubicBezTo>
                      <a:pt x="110277" y="381454"/>
                      <a:pt x="111244" y="381178"/>
                      <a:pt x="112210" y="380902"/>
                    </a:cubicBezTo>
                    <a:cubicBezTo>
                      <a:pt x="112210" y="380902"/>
                      <a:pt x="112210" y="380902"/>
                      <a:pt x="112210" y="380902"/>
                    </a:cubicBezTo>
                    <a:cubicBezTo>
                      <a:pt x="112970" y="380695"/>
                      <a:pt x="113660" y="380419"/>
                      <a:pt x="114420" y="380212"/>
                    </a:cubicBezTo>
                    <a:lnTo>
                      <a:pt x="114489" y="380212"/>
                    </a:lnTo>
                    <a:cubicBezTo>
                      <a:pt x="114558" y="380212"/>
                      <a:pt x="114696" y="380143"/>
                      <a:pt x="114765" y="380143"/>
                    </a:cubicBezTo>
                    <a:cubicBezTo>
                      <a:pt x="114765" y="380143"/>
                      <a:pt x="114765" y="380143"/>
                      <a:pt x="114765" y="380143"/>
                    </a:cubicBezTo>
                    <a:cubicBezTo>
                      <a:pt x="115110" y="380074"/>
                      <a:pt x="115386" y="379936"/>
                      <a:pt x="115731" y="379798"/>
                    </a:cubicBezTo>
                    <a:cubicBezTo>
                      <a:pt x="115869" y="379729"/>
                      <a:pt x="115938" y="379729"/>
                      <a:pt x="116076" y="379659"/>
                    </a:cubicBezTo>
                    <a:cubicBezTo>
                      <a:pt x="116076" y="379659"/>
                      <a:pt x="116076" y="379659"/>
                      <a:pt x="116076" y="379659"/>
                    </a:cubicBezTo>
                    <a:cubicBezTo>
                      <a:pt x="117250" y="379245"/>
                      <a:pt x="118424" y="378831"/>
                      <a:pt x="119528" y="378417"/>
                    </a:cubicBezTo>
                    <a:cubicBezTo>
                      <a:pt x="119528" y="378417"/>
                      <a:pt x="119528" y="378417"/>
                      <a:pt x="119528" y="378417"/>
                    </a:cubicBezTo>
                    <a:cubicBezTo>
                      <a:pt x="120080" y="378210"/>
                      <a:pt x="120564" y="378003"/>
                      <a:pt x="121116" y="377796"/>
                    </a:cubicBezTo>
                    <a:lnTo>
                      <a:pt x="121116" y="377796"/>
                    </a:lnTo>
                    <a:cubicBezTo>
                      <a:pt x="121392" y="377657"/>
                      <a:pt x="121737" y="377588"/>
                      <a:pt x="122014" y="377450"/>
                    </a:cubicBezTo>
                    <a:lnTo>
                      <a:pt x="122083" y="377450"/>
                    </a:lnTo>
                    <a:cubicBezTo>
                      <a:pt x="122152" y="377381"/>
                      <a:pt x="122290" y="377381"/>
                      <a:pt x="122359" y="377312"/>
                    </a:cubicBezTo>
                    <a:cubicBezTo>
                      <a:pt x="122359" y="377312"/>
                      <a:pt x="122359" y="377312"/>
                      <a:pt x="122359" y="377312"/>
                    </a:cubicBezTo>
                    <a:cubicBezTo>
                      <a:pt x="122635" y="377174"/>
                      <a:pt x="122980" y="377036"/>
                      <a:pt x="123256" y="376898"/>
                    </a:cubicBezTo>
                    <a:cubicBezTo>
                      <a:pt x="123325" y="376829"/>
                      <a:pt x="123463" y="376829"/>
                      <a:pt x="123532" y="376760"/>
                    </a:cubicBezTo>
                    <a:cubicBezTo>
                      <a:pt x="123532" y="376760"/>
                      <a:pt x="123532" y="376760"/>
                      <a:pt x="123601" y="376760"/>
                    </a:cubicBezTo>
                    <a:cubicBezTo>
                      <a:pt x="123877" y="376622"/>
                      <a:pt x="124223" y="376484"/>
                      <a:pt x="124499" y="376346"/>
                    </a:cubicBezTo>
                    <a:cubicBezTo>
                      <a:pt x="124499" y="376346"/>
                      <a:pt x="124568" y="376346"/>
                      <a:pt x="124568" y="376346"/>
                    </a:cubicBezTo>
                    <a:cubicBezTo>
                      <a:pt x="124637" y="376346"/>
                      <a:pt x="124706" y="376277"/>
                      <a:pt x="124775" y="376277"/>
                    </a:cubicBezTo>
                    <a:lnTo>
                      <a:pt x="124844" y="376208"/>
                    </a:lnTo>
                    <a:cubicBezTo>
                      <a:pt x="125120" y="376070"/>
                      <a:pt x="125396" y="375932"/>
                      <a:pt x="125672" y="375863"/>
                    </a:cubicBezTo>
                    <a:cubicBezTo>
                      <a:pt x="125672" y="375863"/>
                      <a:pt x="125672" y="375863"/>
                      <a:pt x="125672" y="375863"/>
                    </a:cubicBezTo>
                    <a:cubicBezTo>
                      <a:pt x="125741" y="375793"/>
                      <a:pt x="125879" y="375793"/>
                      <a:pt x="125949" y="375724"/>
                    </a:cubicBezTo>
                    <a:cubicBezTo>
                      <a:pt x="125949" y="375724"/>
                      <a:pt x="125949" y="375724"/>
                      <a:pt x="126018" y="375724"/>
                    </a:cubicBezTo>
                    <a:cubicBezTo>
                      <a:pt x="126708" y="375379"/>
                      <a:pt x="127398" y="375034"/>
                      <a:pt x="128089" y="374758"/>
                    </a:cubicBezTo>
                    <a:lnTo>
                      <a:pt x="128158" y="374758"/>
                    </a:lnTo>
                    <a:cubicBezTo>
                      <a:pt x="128227" y="374689"/>
                      <a:pt x="128296" y="374689"/>
                      <a:pt x="128434" y="374620"/>
                    </a:cubicBezTo>
                    <a:cubicBezTo>
                      <a:pt x="128434" y="374620"/>
                      <a:pt x="128503" y="374620"/>
                      <a:pt x="128503" y="374620"/>
                    </a:cubicBezTo>
                    <a:cubicBezTo>
                      <a:pt x="128779" y="374482"/>
                      <a:pt x="129055" y="374344"/>
                      <a:pt x="129331" y="374206"/>
                    </a:cubicBezTo>
                    <a:lnTo>
                      <a:pt x="129400" y="374206"/>
                    </a:lnTo>
                    <a:cubicBezTo>
                      <a:pt x="129469" y="374137"/>
                      <a:pt x="129538" y="374137"/>
                      <a:pt x="129607" y="374068"/>
                    </a:cubicBezTo>
                    <a:cubicBezTo>
                      <a:pt x="129607" y="374068"/>
                      <a:pt x="129607" y="374068"/>
                      <a:pt x="129676" y="374068"/>
                    </a:cubicBezTo>
                    <a:cubicBezTo>
                      <a:pt x="129745" y="373999"/>
                      <a:pt x="129884" y="373999"/>
                      <a:pt x="129953" y="373929"/>
                    </a:cubicBezTo>
                    <a:lnTo>
                      <a:pt x="130022" y="373929"/>
                    </a:lnTo>
                    <a:cubicBezTo>
                      <a:pt x="130298" y="373791"/>
                      <a:pt x="130574" y="373653"/>
                      <a:pt x="130919" y="373515"/>
                    </a:cubicBezTo>
                    <a:cubicBezTo>
                      <a:pt x="130919" y="373515"/>
                      <a:pt x="130919" y="373515"/>
                      <a:pt x="130919" y="373515"/>
                    </a:cubicBezTo>
                    <a:cubicBezTo>
                      <a:pt x="131471" y="373239"/>
                      <a:pt x="131955" y="372963"/>
                      <a:pt x="132507" y="372687"/>
                    </a:cubicBezTo>
                    <a:lnTo>
                      <a:pt x="132507" y="372687"/>
                    </a:lnTo>
                    <a:cubicBezTo>
                      <a:pt x="133059" y="372411"/>
                      <a:pt x="133612" y="372066"/>
                      <a:pt x="134164" y="371789"/>
                    </a:cubicBezTo>
                    <a:cubicBezTo>
                      <a:pt x="134233" y="371789"/>
                      <a:pt x="134302" y="371720"/>
                      <a:pt x="134302" y="371720"/>
                    </a:cubicBezTo>
                    <a:cubicBezTo>
                      <a:pt x="134371" y="371720"/>
                      <a:pt x="134371" y="371651"/>
                      <a:pt x="134440" y="371651"/>
                    </a:cubicBezTo>
                    <a:lnTo>
                      <a:pt x="134509" y="371651"/>
                    </a:lnTo>
                    <a:cubicBezTo>
                      <a:pt x="134509" y="371651"/>
                      <a:pt x="134578" y="371582"/>
                      <a:pt x="134578" y="371582"/>
                    </a:cubicBezTo>
                    <a:cubicBezTo>
                      <a:pt x="134785" y="371513"/>
                      <a:pt x="134923" y="371375"/>
                      <a:pt x="135130" y="371306"/>
                    </a:cubicBezTo>
                    <a:lnTo>
                      <a:pt x="135130" y="371306"/>
                    </a:lnTo>
                    <a:cubicBezTo>
                      <a:pt x="135268" y="371237"/>
                      <a:pt x="135406" y="371099"/>
                      <a:pt x="135614" y="371030"/>
                    </a:cubicBezTo>
                    <a:cubicBezTo>
                      <a:pt x="135614" y="371030"/>
                      <a:pt x="135614" y="371030"/>
                      <a:pt x="135614" y="371030"/>
                    </a:cubicBezTo>
                    <a:cubicBezTo>
                      <a:pt x="135614" y="371030"/>
                      <a:pt x="135614" y="371030"/>
                      <a:pt x="135683" y="371030"/>
                    </a:cubicBezTo>
                    <a:cubicBezTo>
                      <a:pt x="136028" y="370823"/>
                      <a:pt x="136442" y="370616"/>
                      <a:pt x="136787" y="370340"/>
                    </a:cubicBezTo>
                    <a:cubicBezTo>
                      <a:pt x="136787" y="370340"/>
                      <a:pt x="136787" y="370340"/>
                      <a:pt x="136787" y="370340"/>
                    </a:cubicBezTo>
                    <a:cubicBezTo>
                      <a:pt x="136787" y="370340"/>
                      <a:pt x="136856" y="370340"/>
                      <a:pt x="136856" y="370271"/>
                    </a:cubicBezTo>
                    <a:cubicBezTo>
                      <a:pt x="137201" y="370063"/>
                      <a:pt x="137547" y="369856"/>
                      <a:pt x="137892" y="369580"/>
                    </a:cubicBezTo>
                    <a:cubicBezTo>
                      <a:pt x="137892" y="369580"/>
                      <a:pt x="137892" y="369580"/>
                      <a:pt x="137892" y="369580"/>
                    </a:cubicBezTo>
                    <a:lnTo>
                      <a:pt x="137961" y="369511"/>
                    </a:lnTo>
                    <a:cubicBezTo>
                      <a:pt x="138306" y="369304"/>
                      <a:pt x="138651" y="369028"/>
                      <a:pt x="138996" y="368821"/>
                    </a:cubicBezTo>
                    <a:cubicBezTo>
                      <a:pt x="139134" y="368752"/>
                      <a:pt x="139272" y="368614"/>
                      <a:pt x="139411" y="368545"/>
                    </a:cubicBezTo>
                    <a:cubicBezTo>
                      <a:pt x="139411" y="368545"/>
                      <a:pt x="139411" y="368545"/>
                      <a:pt x="139411" y="368545"/>
                    </a:cubicBezTo>
                    <a:cubicBezTo>
                      <a:pt x="139618" y="368407"/>
                      <a:pt x="139894" y="368200"/>
                      <a:pt x="140101" y="368061"/>
                    </a:cubicBezTo>
                    <a:cubicBezTo>
                      <a:pt x="140170" y="367992"/>
                      <a:pt x="140239" y="367923"/>
                      <a:pt x="140377" y="367854"/>
                    </a:cubicBezTo>
                    <a:cubicBezTo>
                      <a:pt x="140446" y="367785"/>
                      <a:pt x="140446" y="367785"/>
                      <a:pt x="140515" y="367716"/>
                    </a:cubicBezTo>
                    <a:cubicBezTo>
                      <a:pt x="140722" y="367578"/>
                      <a:pt x="140998" y="367371"/>
                      <a:pt x="141205" y="367233"/>
                    </a:cubicBezTo>
                    <a:cubicBezTo>
                      <a:pt x="141205" y="367233"/>
                      <a:pt x="141205" y="367233"/>
                      <a:pt x="141205" y="367233"/>
                    </a:cubicBezTo>
                    <a:cubicBezTo>
                      <a:pt x="141274" y="367233"/>
                      <a:pt x="141274" y="367164"/>
                      <a:pt x="141344" y="367164"/>
                    </a:cubicBezTo>
                    <a:cubicBezTo>
                      <a:pt x="141413" y="367095"/>
                      <a:pt x="141551" y="367026"/>
                      <a:pt x="141620" y="366957"/>
                    </a:cubicBezTo>
                    <a:cubicBezTo>
                      <a:pt x="141827" y="366819"/>
                      <a:pt x="142103" y="366612"/>
                      <a:pt x="142310" y="366474"/>
                    </a:cubicBezTo>
                    <a:cubicBezTo>
                      <a:pt x="142310" y="366474"/>
                      <a:pt x="142310" y="366474"/>
                      <a:pt x="142310" y="366474"/>
                    </a:cubicBezTo>
                    <a:cubicBezTo>
                      <a:pt x="142310" y="366474"/>
                      <a:pt x="142379" y="366405"/>
                      <a:pt x="142379" y="366405"/>
                    </a:cubicBezTo>
                    <a:cubicBezTo>
                      <a:pt x="142724" y="366128"/>
                      <a:pt x="143069" y="365921"/>
                      <a:pt x="143415" y="365645"/>
                    </a:cubicBezTo>
                    <a:cubicBezTo>
                      <a:pt x="143415" y="365645"/>
                      <a:pt x="143415" y="365645"/>
                      <a:pt x="143415" y="365645"/>
                    </a:cubicBezTo>
                    <a:cubicBezTo>
                      <a:pt x="143760" y="365369"/>
                      <a:pt x="144105" y="365093"/>
                      <a:pt x="144450" y="364886"/>
                    </a:cubicBezTo>
                    <a:cubicBezTo>
                      <a:pt x="144450" y="364886"/>
                      <a:pt x="144450" y="364886"/>
                      <a:pt x="144450" y="364886"/>
                    </a:cubicBezTo>
                    <a:cubicBezTo>
                      <a:pt x="144588" y="364817"/>
                      <a:pt x="144726" y="364679"/>
                      <a:pt x="144864" y="364610"/>
                    </a:cubicBezTo>
                    <a:cubicBezTo>
                      <a:pt x="145071" y="364472"/>
                      <a:pt x="145279" y="364265"/>
                      <a:pt x="145555" y="364126"/>
                    </a:cubicBezTo>
                    <a:cubicBezTo>
                      <a:pt x="145555" y="364126"/>
                      <a:pt x="145624" y="364057"/>
                      <a:pt x="145624" y="364057"/>
                    </a:cubicBezTo>
                    <a:cubicBezTo>
                      <a:pt x="145624" y="364057"/>
                      <a:pt x="145693" y="364057"/>
                      <a:pt x="145693" y="363988"/>
                    </a:cubicBezTo>
                    <a:cubicBezTo>
                      <a:pt x="145762" y="363988"/>
                      <a:pt x="145762" y="363919"/>
                      <a:pt x="145831" y="363919"/>
                    </a:cubicBezTo>
                    <a:lnTo>
                      <a:pt x="145900" y="363850"/>
                    </a:lnTo>
                    <a:cubicBezTo>
                      <a:pt x="145900" y="363850"/>
                      <a:pt x="145969" y="363781"/>
                      <a:pt x="145969" y="363781"/>
                    </a:cubicBezTo>
                    <a:cubicBezTo>
                      <a:pt x="146452" y="363367"/>
                      <a:pt x="146935" y="363022"/>
                      <a:pt x="147419" y="362608"/>
                    </a:cubicBezTo>
                    <a:lnTo>
                      <a:pt x="147488" y="362539"/>
                    </a:lnTo>
                    <a:cubicBezTo>
                      <a:pt x="147557" y="362539"/>
                      <a:pt x="147557" y="362470"/>
                      <a:pt x="147626" y="362470"/>
                    </a:cubicBezTo>
                    <a:cubicBezTo>
                      <a:pt x="147695" y="362401"/>
                      <a:pt x="147695" y="362401"/>
                      <a:pt x="147764" y="362331"/>
                    </a:cubicBezTo>
                    <a:lnTo>
                      <a:pt x="147695" y="362401"/>
                    </a:lnTo>
                    <a:cubicBezTo>
                      <a:pt x="148040" y="362124"/>
                      <a:pt x="148385" y="361848"/>
                      <a:pt x="148730" y="361572"/>
                    </a:cubicBezTo>
                    <a:cubicBezTo>
                      <a:pt x="148730" y="361572"/>
                      <a:pt x="148730" y="361572"/>
                      <a:pt x="148730" y="361572"/>
                    </a:cubicBezTo>
                    <a:lnTo>
                      <a:pt x="148799" y="361503"/>
                    </a:lnTo>
                    <a:cubicBezTo>
                      <a:pt x="148868" y="361434"/>
                      <a:pt x="149006" y="361365"/>
                      <a:pt x="149076" y="361227"/>
                    </a:cubicBezTo>
                    <a:cubicBezTo>
                      <a:pt x="149283" y="361020"/>
                      <a:pt x="149559" y="360813"/>
                      <a:pt x="149766" y="360675"/>
                    </a:cubicBezTo>
                    <a:cubicBezTo>
                      <a:pt x="149766" y="360675"/>
                      <a:pt x="149766" y="360675"/>
                      <a:pt x="149766" y="360675"/>
                    </a:cubicBezTo>
                    <a:lnTo>
                      <a:pt x="149766" y="360675"/>
                    </a:lnTo>
                    <a:cubicBezTo>
                      <a:pt x="150111" y="360398"/>
                      <a:pt x="150387" y="360122"/>
                      <a:pt x="150732" y="359846"/>
                    </a:cubicBezTo>
                    <a:cubicBezTo>
                      <a:pt x="150801" y="359777"/>
                      <a:pt x="150801" y="359777"/>
                      <a:pt x="150870" y="359708"/>
                    </a:cubicBezTo>
                    <a:cubicBezTo>
                      <a:pt x="151147" y="359432"/>
                      <a:pt x="151423" y="359225"/>
                      <a:pt x="151699" y="358949"/>
                    </a:cubicBezTo>
                    <a:cubicBezTo>
                      <a:pt x="151768" y="358880"/>
                      <a:pt x="151837" y="358811"/>
                      <a:pt x="151906" y="358742"/>
                    </a:cubicBezTo>
                    <a:cubicBezTo>
                      <a:pt x="151975" y="358673"/>
                      <a:pt x="152044" y="358604"/>
                      <a:pt x="152044" y="358604"/>
                    </a:cubicBezTo>
                    <a:cubicBezTo>
                      <a:pt x="152251" y="358396"/>
                      <a:pt x="152458" y="358189"/>
                      <a:pt x="152665" y="358051"/>
                    </a:cubicBezTo>
                    <a:cubicBezTo>
                      <a:pt x="152665" y="358051"/>
                      <a:pt x="152665" y="358051"/>
                      <a:pt x="152665" y="358051"/>
                    </a:cubicBezTo>
                    <a:cubicBezTo>
                      <a:pt x="153011" y="357775"/>
                      <a:pt x="153287" y="357430"/>
                      <a:pt x="153632" y="357154"/>
                    </a:cubicBezTo>
                    <a:cubicBezTo>
                      <a:pt x="153632" y="357154"/>
                      <a:pt x="153632" y="357154"/>
                      <a:pt x="153632" y="357154"/>
                    </a:cubicBezTo>
                    <a:cubicBezTo>
                      <a:pt x="153977" y="356878"/>
                      <a:pt x="154253" y="356532"/>
                      <a:pt x="154598" y="356256"/>
                    </a:cubicBezTo>
                    <a:cubicBezTo>
                      <a:pt x="154598" y="356256"/>
                      <a:pt x="154598" y="356256"/>
                      <a:pt x="154598" y="356256"/>
                    </a:cubicBezTo>
                    <a:lnTo>
                      <a:pt x="154667" y="356187"/>
                    </a:lnTo>
                    <a:cubicBezTo>
                      <a:pt x="154667" y="356187"/>
                      <a:pt x="154667" y="356187"/>
                      <a:pt x="154667" y="356187"/>
                    </a:cubicBezTo>
                    <a:lnTo>
                      <a:pt x="154667" y="356187"/>
                    </a:lnTo>
                    <a:cubicBezTo>
                      <a:pt x="154944" y="355911"/>
                      <a:pt x="155220" y="355635"/>
                      <a:pt x="155496" y="355359"/>
                    </a:cubicBezTo>
                    <a:cubicBezTo>
                      <a:pt x="155634" y="355221"/>
                      <a:pt x="155703" y="355152"/>
                      <a:pt x="155841" y="355014"/>
                    </a:cubicBezTo>
                    <a:cubicBezTo>
                      <a:pt x="155841" y="355014"/>
                      <a:pt x="155841" y="355014"/>
                      <a:pt x="155841" y="355014"/>
                    </a:cubicBezTo>
                    <a:cubicBezTo>
                      <a:pt x="155979" y="354876"/>
                      <a:pt x="156117" y="354738"/>
                      <a:pt x="156186" y="354599"/>
                    </a:cubicBezTo>
                    <a:lnTo>
                      <a:pt x="156186" y="354599"/>
                    </a:lnTo>
                    <a:cubicBezTo>
                      <a:pt x="156255" y="354530"/>
                      <a:pt x="156324" y="354461"/>
                      <a:pt x="156393" y="354392"/>
                    </a:cubicBezTo>
                    <a:cubicBezTo>
                      <a:pt x="156669" y="354047"/>
                      <a:pt x="157015" y="353771"/>
                      <a:pt x="157291" y="353426"/>
                    </a:cubicBezTo>
                    <a:cubicBezTo>
                      <a:pt x="157567" y="353150"/>
                      <a:pt x="157843" y="352874"/>
                      <a:pt x="158050" y="352597"/>
                    </a:cubicBezTo>
                    <a:cubicBezTo>
                      <a:pt x="158119" y="352528"/>
                      <a:pt x="158188" y="352459"/>
                      <a:pt x="158188" y="352459"/>
                    </a:cubicBezTo>
                    <a:cubicBezTo>
                      <a:pt x="158395" y="352252"/>
                      <a:pt x="158602" y="352045"/>
                      <a:pt x="158810" y="351769"/>
                    </a:cubicBezTo>
                    <a:cubicBezTo>
                      <a:pt x="158879" y="351631"/>
                      <a:pt x="159017" y="351562"/>
                      <a:pt x="159086" y="351424"/>
                    </a:cubicBezTo>
                    <a:cubicBezTo>
                      <a:pt x="159362" y="351148"/>
                      <a:pt x="159569" y="350872"/>
                      <a:pt x="159845" y="350526"/>
                    </a:cubicBezTo>
                    <a:cubicBezTo>
                      <a:pt x="159845" y="350526"/>
                      <a:pt x="159845" y="350526"/>
                      <a:pt x="159914" y="350457"/>
                    </a:cubicBezTo>
                    <a:cubicBezTo>
                      <a:pt x="159914" y="350457"/>
                      <a:pt x="159983" y="350388"/>
                      <a:pt x="159983" y="350388"/>
                    </a:cubicBezTo>
                    <a:cubicBezTo>
                      <a:pt x="159983" y="350388"/>
                      <a:pt x="159983" y="350388"/>
                      <a:pt x="159983" y="350388"/>
                    </a:cubicBezTo>
                    <a:cubicBezTo>
                      <a:pt x="160259" y="350043"/>
                      <a:pt x="160605" y="349698"/>
                      <a:pt x="160881" y="349353"/>
                    </a:cubicBezTo>
                    <a:cubicBezTo>
                      <a:pt x="160950" y="349284"/>
                      <a:pt x="161019" y="349215"/>
                      <a:pt x="161088" y="349146"/>
                    </a:cubicBezTo>
                    <a:cubicBezTo>
                      <a:pt x="161157" y="349077"/>
                      <a:pt x="161157" y="349077"/>
                      <a:pt x="161226" y="349008"/>
                    </a:cubicBezTo>
                    <a:cubicBezTo>
                      <a:pt x="161433" y="348800"/>
                      <a:pt x="161571" y="348593"/>
                      <a:pt x="161778" y="348386"/>
                    </a:cubicBezTo>
                    <a:cubicBezTo>
                      <a:pt x="161778" y="348386"/>
                      <a:pt x="161778" y="348386"/>
                      <a:pt x="161778" y="348386"/>
                    </a:cubicBezTo>
                    <a:cubicBezTo>
                      <a:pt x="161847" y="348317"/>
                      <a:pt x="161916" y="348179"/>
                      <a:pt x="161985" y="348110"/>
                    </a:cubicBezTo>
                    <a:cubicBezTo>
                      <a:pt x="161985" y="348041"/>
                      <a:pt x="162054" y="348041"/>
                      <a:pt x="162054" y="347972"/>
                    </a:cubicBezTo>
                    <a:cubicBezTo>
                      <a:pt x="162261" y="347765"/>
                      <a:pt x="162399" y="347558"/>
                      <a:pt x="162607" y="347282"/>
                    </a:cubicBezTo>
                    <a:cubicBezTo>
                      <a:pt x="162607" y="347282"/>
                      <a:pt x="162607" y="347282"/>
                      <a:pt x="162607" y="347282"/>
                    </a:cubicBezTo>
                    <a:cubicBezTo>
                      <a:pt x="162814" y="347006"/>
                      <a:pt x="163021" y="346729"/>
                      <a:pt x="163228" y="346453"/>
                    </a:cubicBezTo>
                    <a:cubicBezTo>
                      <a:pt x="163228" y="346453"/>
                      <a:pt x="163228" y="346453"/>
                      <a:pt x="163228" y="346453"/>
                    </a:cubicBezTo>
                    <a:cubicBezTo>
                      <a:pt x="163297" y="346384"/>
                      <a:pt x="163366" y="346315"/>
                      <a:pt x="163435" y="346246"/>
                    </a:cubicBezTo>
                    <a:cubicBezTo>
                      <a:pt x="163435" y="346246"/>
                      <a:pt x="163435" y="346246"/>
                      <a:pt x="163435" y="346246"/>
                    </a:cubicBezTo>
                    <a:cubicBezTo>
                      <a:pt x="163711" y="345901"/>
                      <a:pt x="163987" y="345556"/>
                      <a:pt x="164263" y="345211"/>
                    </a:cubicBezTo>
                    <a:cubicBezTo>
                      <a:pt x="164263" y="345211"/>
                      <a:pt x="164263" y="345211"/>
                      <a:pt x="164263" y="345211"/>
                    </a:cubicBezTo>
                    <a:cubicBezTo>
                      <a:pt x="164471" y="345004"/>
                      <a:pt x="164609" y="344727"/>
                      <a:pt x="164816" y="344520"/>
                    </a:cubicBezTo>
                    <a:lnTo>
                      <a:pt x="164816" y="344520"/>
                    </a:lnTo>
                    <a:cubicBezTo>
                      <a:pt x="164816" y="344520"/>
                      <a:pt x="164816" y="344451"/>
                      <a:pt x="164885" y="344451"/>
                    </a:cubicBezTo>
                    <a:cubicBezTo>
                      <a:pt x="164954" y="344382"/>
                      <a:pt x="164954" y="344313"/>
                      <a:pt x="165023" y="344244"/>
                    </a:cubicBezTo>
                    <a:cubicBezTo>
                      <a:pt x="165023" y="344244"/>
                      <a:pt x="165092" y="344175"/>
                      <a:pt x="165092" y="344175"/>
                    </a:cubicBezTo>
                    <a:cubicBezTo>
                      <a:pt x="165299" y="343899"/>
                      <a:pt x="165506" y="343623"/>
                      <a:pt x="165713" y="343347"/>
                    </a:cubicBezTo>
                    <a:cubicBezTo>
                      <a:pt x="165782" y="343278"/>
                      <a:pt x="165851" y="343209"/>
                      <a:pt x="165920" y="343071"/>
                    </a:cubicBezTo>
                    <a:cubicBezTo>
                      <a:pt x="165920" y="343071"/>
                      <a:pt x="165920" y="343001"/>
                      <a:pt x="165989" y="343001"/>
                    </a:cubicBezTo>
                    <a:cubicBezTo>
                      <a:pt x="166058" y="342932"/>
                      <a:pt x="166058" y="342932"/>
                      <a:pt x="166127" y="342863"/>
                    </a:cubicBezTo>
                    <a:lnTo>
                      <a:pt x="166127" y="342863"/>
                    </a:lnTo>
                    <a:cubicBezTo>
                      <a:pt x="166611" y="342242"/>
                      <a:pt x="167025" y="341552"/>
                      <a:pt x="167508" y="340861"/>
                    </a:cubicBezTo>
                    <a:lnTo>
                      <a:pt x="167508" y="340861"/>
                    </a:lnTo>
                    <a:cubicBezTo>
                      <a:pt x="167646" y="340585"/>
                      <a:pt x="167853" y="340378"/>
                      <a:pt x="167991" y="340102"/>
                    </a:cubicBezTo>
                    <a:cubicBezTo>
                      <a:pt x="168060" y="340033"/>
                      <a:pt x="168129" y="339895"/>
                      <a:pt x="168198" y="339826"/>
                    </a:cubicBezTo>
                    <a:cubicBezTo>
                      <a:pt x="168198" y="339826"/>
                      <a:pt x="168268" y="339757"/>
                      <a:pt x="168268" y="339757"/>
                    </a:cubicBezTo>
                    <a:cubicBezTo>
                      <a:pt x="168406" y="339550"/>
                      <a:pt x="168544" y="339274"/>
                      <a:pt x="168682" y="339066"/>
                    </a:cubicBezTo>
                    <a:cubicBezTo>
                      <a:pt x="168751" y="338997"/>
                      <a:pt x="168751" y="338928"/>
                      <a:pt x="168820" y="338859"/>
                    </a:cubicBezTo>
                    <a:cubicBezTo>
                      <a:pt x="168889" y="338790"/>
                      <a:pt x="168889" y="338721"/>
                      <a:pt x="168958" y="338652"/>
                    </a:cubicBezTo>
                    <a:cubicBezTo>
                      <a:pt x="168958" y="338652"/>
                      <a:pt x="168958" y="338652"/>
                      <a:pt x="168958" y="338652"/>
                    </a:cubicBezTo>
                    <a:cubicBezTo>
                      <a:pt x="169165" y="338307"/>
                      <a:pt x="169441" y="337893"/>
                      <a:pt x="169648" y="337548"/>
                    </a:cubicBezTo>
                    <a:cubicBezTo>
                      <a:pt x="169648" y="337548"/>
                      <a:pt x="169648" y="337548"/>
                      <a:pt x="169648" y="337548"/>
                    </a:cubicBezTo>
                    <a:lnTo>
                      <a:pt x="169648" y="337548"/>
                    </a:lnTo>
                    <a:cubicBezTo>
                      <a:pt x="169855" y="337202"/>
                      <a:pt x="170131" y="336788"/>
                      <a:pt x="170339" y="336443"/>
                    </a:cubicBezTo>
                    <a:cubicBezTo>
                      <a:pt x="170339" y="336443"/>
                      <a:pt x="170339" y="336443"/>
                      <a:pt x="170339" y="336443"/>
                    </a:cubicBezTo>
                    <a:lnTo>
                      <a:pt x="170339" y="336443"/>
                    </a:lnTo>
                    <a:cubicBezTo>
                      <a:pt x="170408" y="336374"/>
                      <a:pt x="170477" y="336236"/>
                      <a:pt x="170546" y="336167"/>
                    </a:cubicBezTo>
                    <a:lnTo>
                      <a:pt x="170615" y="336098"/>
                    </a:lnTo>
                    <a:cubicBezTo>
                      <a:pt x="170753" y="335822"/>
                      <a:pt x="170891" y="335615"/>
                      <a:pt x="171029" y="335338"/>
                    </a:cubicBezTo>
                    <a:cubicBezTo>
                      <a:pt x="171029" y="335338"/>
                      <a:pt x="171029" y="335269"/>
                      <a:pt x="171098" y="335269"/>
                    </a:cubicBezTo>
                    <a:cubicBezTo>
                      <a:pt x="171236" y="334993"/>
                      <a:pt x="171443" y="334717"/>
                      <a:pt x="171581" y="334441"/>
                    </a:cubicBezTo>
                    <a:cubicBezTo>
                      <a:pt x="171581" y="334372"/>
                      <a:pt x="171650" y="334372"/>
                      <a:pt x="171650" y="334303"/>
                    </a:cubicBezTo>
                    <a:cubicBezTo>
                      <a:pt x="171719" y="334234"/>
                      <a:pt x="171719" y="334165"/>
                      <a:pt x="171788" y="334096"/>
                    </a:cubicBezTo>
                    <a:cubicBezTo>
                      <a:pt x="171788" y="334096"/>
                      <a:pt x="171788" y="334096"/>
                      <a:pt x="171788" y="334027"/>
                    </a:cubicBezTo>
                    <a:cubicBezTo>
                      <a:pt x="171995" y="333682"/>
                      <a:pt x="172203" y="333267"/>
                      <a:pt x="172410" y="332922"/>
                    </a:cubicBezTo>
                    <a:cubicBezTo>
                      <a:pt x="172479" y="332853"/>
                      <a:pt x="172479" y="332784"/>
                      <a:pt x="172548" y="332646"/>
                    </a:cubicBezTo>
                    <a:cubicBezTo>
                      <a:pt x="172686" y="332370"/>
                      <a:pt x="172893" y="332025"/>
                      <a:pt x="173031" y="331749"/>
                    </a:cubicBezTo>
                    <a:cubicBezTo>
                      <a:pt x="173031" y="331749"/>
                      <a:pt x="173031" y="331749"/>
                      <a:pt x="173031" y="331680"/>
                    </a:cubicBezTo>
                    <a:cubicBezTo>
                      <a:pt x="173652" y="330506"/>
                      <a:pt x="174274" y="329332"/>
                      <a:pt x="174826" y="328090"/>
                    </a:cubicBezTo>
                    <a:lnTo>
                      <a:pt x="174826" y="328021"/>
                    </a:lnTo>
                    <a:cubicBezTo>
                      <a:pt x="174895" y="327883"/>
                      <a:pt x="174964" y="327676"/>
                      <a:pt x="175102" y="327537"/>
                    </a:cubicBezTo>
                    <a:lnTo>
                      <a:pt x="175102" y="327537"/>
                    </a:lnTo>
                    <a:cubicBezTo>
                      <a:pt x="175171" y="327330"/>
                      <a:pt x="175309" y="327123"/>
                      <a:pt x="175378" y="326916"/>
                    </a:cubicBezTo>
                    <a:cubicBezTo>
                      <a:pt x="175378" y="326916"/>
                      <a:pt x="175378" y="326847"/>
                      <a:pt x="175447" y="326847"/>
                    </a:cubicBezTo>
                    <a:cubicBezTo>
                      <a:pt x="175585" y="326571"/>
                      <a:pt x="175723" y="326295"/>
                      <a:pt x="175861" y="326019"/>
                    </a:cubicBezTo>
                    <a:lnTo>
                      <a:pt x="175861" y="326019"/>
                    </a:lnTo>
                    <a:cubicBezTo>
                      <a:pt x="175930" y="325881"/>
                      <a:pt x="176000" y="325812"/>
                      <a:pt x="176000" y="325673"/>
                    </a:cubicBezTo>
                    <a:cubicBezTo>
                      <a:pt x="176207" y="325259"/>
                      <a:pt x="176345" y="324845"/>
                      <a:pt x="176552" y="324431"/>
                    </a:cubicBezTo>
                    <a:lnTo>
                      <a:pt x="176552" y="324431"/>
                    </a:lnTo>
                    <a:cubicBezTo>
                      <a:pt x="176966" y="323533"/>
                      <a:pt x="177311" y="322567"/>
                      <a:pt x="177725" y="321600"/>
                    </a:cubicBezTo>
                    <a:cubicBezTo>
                      <a:pt x="178278" y="321738"/>
                      <a:pt x="178830" y="321877"/>
                      <a:pt x="179382" y="322015"/>
                    </a:cubicBezTo>
                    <a:cubicBezTo>
                      <a:pt x="179935" y="322153"/>
                      <a:pt x="180487" y="322291"/>
                      <a:pt x="181039" y="322498"/>
                    </a:cubicBezTo>
                    <a:cubicBezTo>
                      <a:pt x="181039" y="322636"/>
                      <a:pt x="180970" y="322774"/>
                      <a:pt x="180970" y="322912"/>
                    </a:cubicBezTo>
                    <a:cubicBezTo>
                      <a:pt x="180970" y="323119"/>
                      <a:pt x="180901" y="323257"/>
                      <a:pt x="180901" y="323464"/>
                    </a:cubicBezTo>
                    <a:cubicBezTo>
                      <a:pt x="180901" y="323533"/>
                      <a:pt x="180901" y="323533"/>
                      <a:pt x="180901" y="323602"/>
                    </a:cubicBezTo>
                    <a:lnTo>
                      <a:pt x="180901" y="323671"/>
                    </a:lnTo>
                    <a:cubicBezTo>
                      <a:pt x="180832" y="323948"/>
                      <a:pt x="180832" y="324224"/>
                      <a:pt x="180763" y="324569"/>
                    </a:cubicBezTo>
                    <a:cubicBezTo>
                      <a:pt x="180763" y="324569"/>
                      <a:pt x="180763" y="324569"/>
                      <a:pt x="180763" y="324569"/>
                    </a:cubicBezTo>
                    <a:cubicBezTo>
                      <a:pt x="180694" y="324845"/>
                      <a:pt x="180694" y="325121"/>
                      <a:pt x="180694" y="325466"/>
                    </a:cubicBezTo>
                    <a:cubicBezTo>
                      <a:pt x="180694" y="325743"/>
                      <a:pt x="180625" y="326019"/>
                      <a:pt x="180625" y="326226"/>
                    </a:cubicBezTo>
                    <a:cubicBezTo>
                      <a:pt x="180625" y="326226"/>
                      <a:pt x="180625" y="326226"/>
                      <a:pt x="180625" y="326226"/>
                    </a:cubicBezTo>
                    <a:cubicBezTo>
                      <a:pt x="180556" y="326640"/>
                      <a:pt x="180556" y="327123"/>
                      <a:pt x="180487" y="327537"/>
                    </a:cubicBezTo>
                    <a:cubicBezTo>
                      <a:pt x="180487" y="327883"/>
                      <a:pt x="180418" y="328228"/>
                      <a:pt x="180418" y="328573"/>
                    </a:cubicBezTo>
                    <a:cubicBezTo>
                      <a:pt x="180418" y="328918"/>
                      <a:pt x="180349" y="329263"/>
                      <a:pt x="180349" y="329608"/>
                    </a:cubicBezTo>
                    <a:cubicBezTo>
                      <a:pt x="180349" y="329608"/>
                      <a:pt x="180349" y="329608"/>
                      <a:pt x="180349" y="329608"/>
                    </a:cubicBezTo>
                    <a:cubicBezTo>
                      <a:pt x="180349" y="329678"/>
                      <a:pt x="180349" y="329816"/>
                      <a:pt x="180349" y="329885"/>
                    </a:cubicBezTo>
                    <a:cubicBezTo>
                      <a:pt x="180349" y="329885"/>
                      <a:pt x="180349" y="329954"/>
                      <a:pt x="180349" y="329954"/>
                    </a:cubicBezTo>
                    <a:cubicBezTo>
                      <a:pt x="180349" y="330368"/>
                      <a:pt x="180280" y="330713"/>
                      <a:pt x="180280" y="331127"/>
                    </a:cubicBezTo>
                    <a:lnTo>
                      <a:pt x="180280" y="331196"/>
                    </a:lnTo>
                    <a:cubicBezTo>
                      <a:pt x="180280" y="331196"/>
                      <a:pt x="180280" y="331196"/>
                      <a:pt x="180280" y="331265"/>
                    </a:cubicBezTo>
                    <a:cubicBezTo>
                      <a:pt x="180211" y="332508"/>
                      <a:pt x="180142" y="333820"/>
                      <a:pt x="180142" y="335062"/>
                    </a:cubicBezTo>
                    <a:cubicBezTo>
                      <a:pt x="180142" y="335062"/>
                      <a:pt x="180142" y="335062"/>
                      <a:pt x="180142" y="335062"/>
                    </a:cubicBezTo>
                    <a:cubicBezTo>
                      <a:pt x="180142" y="335131"/>
                      <a:pt x="180142" y="335269"/>
                      <a:pt x="180142" y="335338"/>
                    </a:cubicBezTo>
                    <a:cubicBezTo>
                      <a:pt x="180142" y="335338"/>
                      <a:pt x="180142" y="335408"/>
                      <a:pt x="180142" y="335408"/>
                    </a:cubicBezTo>
                    <a:cubicBezTo>
                      <a:pt x="180142" y="335477"/>
                      <a:pt x="180142" y="335546"/>
                      <a:pt x="180142" y="335615"/>
                    </a:cubicBezTo>
                    <a:cubicBezTo>
                      <a:pt x="180142" y="335891"/>
                      <a:pt x="180142" y="336236"/>
                      <a:pt x="180142" y="336512"/>
                    </a:cubicBezTo>
                    <a:cubicBezTo>
                      <a:pt x="180142" y="336581"/>
                      <a:pt x="180142" y="336650"/>
                      <a:pt x="180142" y="336719"/>
                    </a:cubicBezTo>
                    <a:cubicBezTo>
                      <a:pt x="180142" y="336788"/>
                      <a:pt x="180142" y="336926"/>
                      <a:pt x="180142" y="336995"/>
                    </a:cubicBezTo>
                    <a:cubicBezTo>
                      <a:pt x="180142" y="337202"/>
                      <a:pt x="180142" y="337410"/>
                      <a:pt x="180142" y="337686"/>
                    </a:cubicBezTo>
                    <a:cubicBezTo>
                      <a:pt x="180142" y="337755"/>
                      <a:pt x="180142" y="337893"/>
                      <a:pt x="180142" y="337962"/>
                    </a:cubicBezTo>
                    <a:lnTo>
                      <a:pt x="180142" y="338031"/>
                    </a:lnTo>
                    <a:cubicBezTo>
                      <a:pt x="180142" y="338031"/>
                      <a:pt x="180142" y="338100"/>
                      <a:pt x="180142" y="338100"/>
                    </a:cubicBezTo>
                    <a:cubicBezTo>
                      <a:pt x="180142" y="338169"/>
                      <a:pt x="180142" y="338169"/>
                      <a:pt x="180142" y="338238"/>
                    </a:cubicBezTo>
                    <a:cubicBezTo>
                      <a:pt x="180142" y="338583"/>
                      <a:pt x="180142" y="338928"/>
                      <a:pt x="180142" y="339274"/>
                    </a:cubicBezTo>
                    <a:cubicBezTo>
                      <a:pt x="180142" y="339274"/>
                      <a:pt x="180142" y="339274"/>
                      <a:pt x="180142" y="339274"/>
                    </a:cubicBezTo>
                    <a:cubicBezTo>
                      <a:pt x="180142" y="339619"/>
                      <a:pt x="180142" y="339964"/>
                      <a:pt x="180142" y="340240"/>
                    </a:cubicBezTo>
                    <a:cubicBezTo>
                      <a:pt x="180142" y="340447"/>
                      <a:pt x="180142" y="340654"/>
                      <a:pt x="180142" y="340861"/>
                    </a:cubicBezTo>
                    <a:cubicBezTo>
                      <a:pt x="180142" y="341207"/>
                      <a:pt x="180142" y="341552"/>
                      <a:pt x="180211" y="341897"/>
                    </a:cubicBezTo>
                    <a:cubicBezTo>
                      <a:pt x="180211" y="341897"/>
                      <a:pt x="180211" y="341897"/>
                      <a:pt x="180211" y="341966"/>
                    </a:cubicBezTo>
                    <a:cubicBezTo>
                      <a:pt x="180211" y="342311"/>
                      <a:pt x="180280" y="342587"/>
                      <a:pt x="180280" y="342932"/>
                    </a:cubicBezTo>
                    <a:cubicBezTo>
                      <a:pt x="180280" y="343071"/>
                      <a:pt x="180280" y="343140"/>
                      <a:pt x="180280" y="343278"/>
                    </a:cubicBezTo>
                    <a:cubicBezTo>
                      <a:pt x="180280" y="343692"/>
                      <a:pt x="180349" y="344106"/>
                      <a:pt x="180349" y="344589"/>
                    </a:cubicBezTo>
                    <a:cubicBezTo>
                      <a:pt x="180349" y="344589"/>
                      <a:pt x="180349" y="344589"/>
                      <a:pt x="180349" y="344589"/>
                    </a:cubicBezTo>
                    <a:lnTo>
                      <a:pt x="180349" y="344658"/>
                    </a:lnTo>
                    <a:cubicBezTo>
                      <a:pt x="180349" y="344658"/>
                      <a:pt x="180349" y="344658"/>
                      <a:pt x="180349" y="344658"/>
                    </a:cubicBezTo>
                    <a:cubicBezTo>
                      <a:pt x="180349" y="345073"/>
                      <a:pt x="180418" y="345487"/>
                      <a:pt x="180487" y="345901"/>
                    </a:cubicBezTo>
                    <a:cubicBezTo>
                      <a:pt x="180487" y="345901"/>
                      <a:pt x="180487" y="345901"/>
                      <a:pt x="180487" y="345901"/>
                    </a:cubicBezTo>
                    <a:cubicBezTo>
                      <a:pt x="180487" y="346177"/>
                      <a:pt x="180556" y="346522"/>
                      <a:pt x="180556" y="346798"/>
                    </a:cubicBezTo>
                    <a:cubicBezTo>
                      <a:pt x="180556" y="346798"/>
                      <a:pt x="180556" y="346867"/>
                      <a:pt x="180556" y="346867"/>
                    </a:cubicBezTo>
                    <a:cubicBezTo>
                      <a:pt x="180556" y="347075"/>
                      <a:pt x="180556" y="347213"/>
                      <a:pt x="180625" y="347420"/>
                    </a:cubicBezTo>
                    <a:cubicBezTo>
                      <a:pt x="180625" y="347420"/>
                      <a:pt x="180625" y="347420"/>
                      <a:pt x="180625" y="347489"/>
                    </a:cubicBezTo>
                    <a:cubicBezTo>
                      <a:pt x="180625" y="347765"/>
                      <a:pt x="180694" y="348041"/>
                      <a:pt x="180694" y="348317"/>
                    </a:cubicBezTo>
                    <a:lnTo>
                      <a:pt x="180694" y="348248"/>
                    </a:lnTo>
                    <a:cubicBezTo>
                      <a:pt x="180694" y="348455"/>
                      <a:pt x="180763" y="348593"/>
                      <a:pt x="180763" y="348800"/>
                    </a:cubicBezTo>
                    <a:cubicBezTo>
                      <a:pt x="180763" y="348800"/>
                      <a:pt x="180763" y="348800"/>
                      <a:pt x="180763" y="348800"/>
                    </a:cubicBezTo>
                    <a:cubicBezTo>
                      <a:pt x="180763" y="348939"/>
                      <a:pt x="180763" y="349077"/>
                      <a:pt x="180832" y="349215"/>
                    </a:cubicBezTo>
                    <a:cubicBezTo>
                      <a:pt x="180901" y="349560"/>
                      <a:pt x="180901" y="349836"/>
                      <a:pt x="180970" y="350181"/>
                    </a:cubicBezTo>
                    <a:cubicBezTo>
                      <a:pt x="180970" y="350250"/>
                      <a:pt x="180970" y="350319"/>
                      <a:pt x="180970" y="350388"/>
                    </a:cubicBezTo>
                    <a:cubicBezTo>
                      <a:pt x="180970" y="350388"/>
                      <a:pt x="180970" y="350388"/>
                      <a:pt x="180970" y="350457"/>
                    </a:cubicBezTo>
                    <a:cubicBezTo>
                      <a:pt x="181039" y="350802"/>
                      <a:pt x="181039" y="351148"/>
                      <a:pt x="181108" y="351493"/>
                    </a:cubicBezTo>
                    <a:lnTo>
                      <a:pt x="181108" y="351424"/>
                    </a:lnTo>
                    <a:cubicBezTo>
                      <a:pt x="181108" y="351493"/>
                      <a:pt x="181108" y="351562"/>
                      <a:pt x="181108" y="351562"/>
                    </a:cubicBezTo>
                    <a:cubicBezTo>
                      <a:pt x="181177" y="351907"/>
                      <a:pt x="181177" y="352252"/>
                      <a:pt x="181246" y="352528"/>
                    </a:cubicBezTo>
                    <a:lnTo>
                      <a:pt x="181246" y="352528"/>
                    </a:lnTo>
                    <a:cubicBezTo>
                      <a:pt x="181315" y="352943"/>
                      <a:pt x="181384" y="353426"/>
                      <a:pt x="181453" y="353840"/>
                    </a:cubicBezTo>
                    <a:cubicBezTo>
                      <a:pt x="181453" y="353840"/>
                      <a:pt x="181453" y="353840"/>
                      <a:pt x="181453" y="353840"/>
                    </a:cubicBezTo>
                    <a:cubicBezTo>
                      <a:pt x="181522" y="354254"/>
                      <a:pt x="181591" y="354738"/>
                      <a:pt x="181660" y="355152"/>
                    </a:cubicBezTo>
                    <a:cubicBezTo>
                      <a:pt x="181729" y="355566"/>
                      <a:pt x="181799" y="355911"/>
                      <a:pt x="181868" y="356325"/>
                    </a:cubicBezTo>
                    <a:cubicBezTo>
                      <a:pt x="181868" y="356394"/>
                      <a:pt x="181868" y="356463"/>
                      <a:pt x="181868" y="356463"/>
                    </a:cubicBezTo>
                    <a:lnTo>
                      <a:pt x="181868" y="356602"/>
                    </a:lnTo>
                    <a:cubicBezTo>
                      <a:pt x="181937" y="356947"/>
                      <a:pt x="182006" y="357292"/>
                      <a:pt x="182075" y="357637"/>
                    </a:cubicBezTo>
                    <a:cubicBezTo>
                      <a:pt x="182075" y="357706"/>
                      <a:pt x="182075" y="357706"/>
                      <a:pt x="182075" y="357775"/>
                    </a:cubicBezTo>
                    <a:cubicBezTo>
                      <a:pt x="182075" y="357775"/>
                      <a:pt x="182075" y="357844"/>
                      <a:pt x="182075" y="357844"/>
                    </a:cubicBezTo>
                    <a:cubicBezTo>
                      <a:pt x="182144" y="358051"/>
                      <a:pt x="182144" y="358258"/>
                      <a:pt x="182213" y="358535"/>
                    </a:cubicBezTo>
                    <a:cubicBezTo>
                      <a:pt x="182282" y="358742"/>
                      <a:pt x="182282" y="358949"/>
                      <a:pt x="182351" y="359225"/>
                    </a:cubicBezTo>
                    <a:cubicBezTo>
                      <a:pt x="182351" y="359225"/>
                      <a:pt x="182351" y="359294"/>
                      <a:pt x="182351" y="359294"/>
                    </a:cubicBezTo>
                    <a:cubicBezTo>
                      <a:pt x="182420" y="359432"/>
                      <a:pt x="182420" y="359639"/>
                      <a:pt x="182489" y="359777"/>
                    </a:cubicBezTo>
                    <a:cubicBezTo>
                      <a:pt x="182558" y="359984"/>
                      <a:pt x="182627" y="360260"/>
                      <a:pt x="182627" y="360468"/>
                    </a:cubicBezTo>
                    <a:lnTo>
                      <a:pt x="182627" y="360606"/>
                    </a:lnTo>
                    <a:cubicBezTo>
                      <a:pt x="182627" y="360675"/>
                      <a:pt x="182627" y="360744"/>
                      <a:pt x="182696" y="360813"/>
                    </a:cubicBezTo>
                    <a:cubicBezTo>
                      <a:pt x="182765" y="361158"/>
                      <a:pt x="182834" y="361434"/>
                      <a:pt x="182972" y="361779"/>
                    </a:cubicBezTo>
                    <a:cubicBezTo>
                      <a:pt x="183110" y="362193"/>
                      <a:pt x="183179" y="362608"/>
                      <a:pt x="183317" y="363091"/>
                    </a:cubicBezTo>
                    <a:cubicBezTo>
                      <a:pt x="183317" y="363091"/>
                      <a:pt x="183317" y="363091"/>
                      <a:pt x="183317" y="363091"/>
                    </a:cubicBezTo>
                    <a:cubicBezTo>
                      <a:pt x="183455" y="363505"/>
                      <a:pt x="183524" y="363850"/>
                      <a:pt x="183663" y="364265"/>
                    </a:cubicBezTo>
                    <a:cubicBezTo>
                      <a:pt x="183663" y="364265"/>
                      <a:pt x="183663" y="364333"/>
                      <a:pt x="183663" y="364333"/>
                    </a:cubicBezTo>
                    <a:cubicBezTo>
                      <a:pt x="183663" y="364333"/>
                      <a:pt x="183663" y="364333"/>
                      <a:pt x="183663" y="364333"/>
                    </a:cubicBezTo>
                    <a:cubicBezTo>
                      <a:pt x="183732" y="364679"/>
                      <a:pt x="183870" y="364955"/>
                      <a:pt x="183939" y="365300"/>
                    </a:cubicBezTo>
                    <a:cubicBezTo>
                      <a:pt x="184008" y="365438"/>
                      <a:pt x="184008" y="365576"/>
                      <a:pt x="184077" y="365714"/>
                    </a:cubicBezTo>
                    <a:cubicBezTo>
                      <a:pt x="184146" y="366059"/>
                      <a:pt x="184284" y="366336"/>
                      <a:pt x="184353" y="366681"/>
                    </a:cubicBezTo>
                    <a:cubicBezTo>
                      <a:pt x="184422" y="366819"/>
                      <a:pt x="184422" y="366888"/>
                      <a:pt x="184491" y="367026"/>
                    </a:cubicBezTo>
                    <a:cubicBezTo>
                      <a:pt x="184491" y="367026"/>
                      <a:pt x="184491" y="367026"/>
                      <a:pt x="184491" y="367026"/>
                    </a:cubicBezTo>
                    <a:cubicBezTo>
                      <a:pt x="184560" y="367371"/>
                      <a:pt x="184698" y="367716"/>
                      <a:pt x="184836" y="367992"/>
                    </a:cubicBezTo>
                    <a:cubicBezTo>
                      <a:pt x="184836" y="367992"/>
                      <a:pt x="184836" y="368061"/>
                      <a:pt x="184836" y="368061"/>
                    </a:cubicBezTo>
                    <a:cubicBezTo>
                      <a:pt x="184836" y="368130"/>
                      <a:pt x="184905" y="368200"/>
                      <a:pt x="184905" y="368269"/>
                    </a:cubicBezTo>
                    <a:cubicBezTo>
                      <a:pt x="184905" y="368338"/>
                      <a:pt x="184974" y="368407"/>
                      <a:pt x="184974" y="368545"/>
                    </a:cubicBezTo>
                    <a:cubicBezTo>
                      <a:pt x="184974" y="368545"/>
                      <a:pt x="184974" y="368545"/>
                      <a:pt x="184974" y="368614"/>
                    </a:cubicBezTo>
                    <a:cubicBezTo>
                      <a:pt x="185112" y="368959"/>
                      <a:pt x="185181" y="369235"/>
                      <a:pt x="185319" y="369580"/>
                    </a:cubicBezTo>
                    <a:cubicBezTo>
                      <a:pt x="185457" y="369925"/>
                      <a:pt x="185526" y="370202"/>
                      <a:pt x="185665" y="370547"/>
                    </a:cubicBezTo>
                    <a:cubicBezTo>
                      <a:pt x="185734" y="370685"/>
                      <a:pt x="185734" y="370823"/>
                      <a:pt x="185803" y="370961"/>
                    </a:cubicBezTo>
                    <a:cubicBezTo>
                      <a:pt x="185803" y="371030"/>
                      <a:pt x="185872" y="371099"/>
                      <a:pt x="185872" y="371168"/>
                    </a:cubicBezTo>
                    <a:cubicBezTo>
                      <a:pt x="185872" y="371237"/>
                      <a:pt x="185941" y="371375"/>
                      <a:pt x="185941" y="371444"/>
                    </a:cubicBezTo>
                    <a:cubicBezTo>
                      <a:pt x="185941" y="371444"/>
                      <a:pt x="185941" y="371444"/>
                      <a:pt x="185941" y="371444"/>
                    </a:cubicBezTo>
                    <a:cubicBezTo>
                      <a:pt x="186079" y="371720"/>
                      <a:pt x="186148" y="371996"/>
                      <a:pt x="186286" y="372342"/>
                    </a:cubicBezTo>
                    <a:cubicBezTo>
                      <a:pt x="186286" y="372411"/>
                      <a:pt x="186355" y="372480"/>
                      <a:pt x="186355" y="372480"/>
                    </a:cubicBezTo>
                    <a:cubicBezTo>
                      <a:pt x="186355" y="372549"/>
                      <a:pt x="186424" y="372618"/>
                      <a:pt x="186424" y="372687"/>
                    </a:cubicBezTo>
                    <a:cubicBezTo>
                      <a:pt x="186493" y="372894"/>
                      <a:pt x="186631" y="373170"/>
                      <a:pt x="186700" y="373377"/>
                    </a:cubicBezTo>
                    <a:cubicBezTo>
                      <a:pt x="186700" y="373377"/>
                      <a:pt x="186700" y="373377"/>
                      <a:pt x="186700" y="373377"/>
                    </a:cubicBezTo>
                    <a:cubicBezTo>
                      <a:pt x="186838" y="373722"/>
                      <a:pt x="186976" y="374068"/>
                      <a:pt x="187114" y="374344"/>
                    </a:cubicBezTo>
                    <a:cubicBezTo>
                      <a:pt x="187114" y="374344"/>
                      <a:pt x="187114" y="374413"/>
                      <a:pt x="187114" y="374413"/>
                    </a:cubicBezTo>
                    <a:cubicBezTo>
                      <a:pt x="187114" y="374482"/>
                      <a:pt x="187114" y="374482"/>
                      <a:pt x="187183" y="374551"/>
                    </a:cubicBezTo>
                    <a:cubicBezTo>
                      <a:pt x="187321" y="374827"/>
                      <a:pt x="187390" y="375103"/>
                      <a:pt x="187529" y="375310"/>
                    </a:cubicBezTo>
                    <a:cubicBezTo>
                      <a:pt x="187529" y="375379"/>
                      <a:pt x="187529" y="375379"/>
                      <a:pt x="187598" y="375448"/>
                    </a:cubicBezTo>
                    <a:cubicBezTo>
                      <a:pt x="187667" y="375586"/>
                      <a:pt x="187736" y="375724"/>
                      <a:pt x="187805" y="375863"/>
                    </a:cubicBezTo>
                    <a:cubicBezTo>
                      <a:pt x="187943" y="376208"/>
                      <a:pt x="188081" y="376553"/>
                      <a:pt x="188219" y="376898"/>
                    </a:cubicBezTo>
                    <a:lnTo>
                      <a:pt x="188219" y="376967"/>
                    </a:lnTo>
                    <a:cubicBezTo>
                      <a:pt x="188219" y="377036"/>
                      <a:pt x="188288" y="377105"/>
                      <a:pt x="188288" y="377105"/>
                    </a:cubicBezTo>
                    <a:cubicBezTo>
                      <a:pt x="188357" y="377312"/>
                      <a:pt x="188495" y="377588"/>
                      <a:pt x="188564" y="377796"/>
                    </a:cubicBezTo>
                    <a:cubicBezTo>
                      <a:pt x="188633" y="378003"/>
                      <a:pt x="188771" y="378210"/>
                      <a:pt x="188840" y="378486"/>
                    </a:cubicBezTo>
                    <a:cubicBezTo>
                      <a:pt x="188840" y="378555"/>
                      <a:pt x="188840" y="378555"/>
                      <a:pt x="188909" y="378624"/>
                    </a:cubicBezTo>
                    <a:lnTo>
                      <a:pt x="188978" y="378693"/>
                    </a:lnTo>
                    <a:cubicBezTo>
                      <a:pt x="189047" y="378762"/>
                      <a:pt x="189047" y="378831"/>
                      <a:pt x="189116" y="378969"/>
                    </a:cubicBezTo>
                    <a:cubicBezTo>
                      <a:pt x="189185" y="379107"/>
                      <a:pt x="189254" y="379245"/>
                      <a:pt x="189323" y="379452"/>
                    </a:cubicBezTo>
                    <a:cubicBezTo>
                      <a:pt x="189323" y="379452"/>
                      <a:pt x="189323" y="379452"/>
                      <a:pt x="189323" y="379521"/>
                    </a:cubicBezTo>
                    <a:cubicBezTo>
                      <a:pt x="189392" y="379659"/>
                      <a:pt x="189392" y="379729"/>
                      <a:pt x="189462" y="379867"/>
                    </a:cubicBezTo>
                    <a:cubicBezTo>
                      <a:pt x="189600" y="380143"/>
                      <a:pt x="189738" y="380488"/>
                      <a:pt x="189876" y="380764"/>
                    </a:cubicBezTo>
                    <a:cubicBezTo>
                      <a:pt x="189876" y="380764"/>
                      <a:pt x="189876" y="380764"/>
                      <a:pt x="189876" y="380764"/>
                    </a:cubicBezTo>
                    <a:cubicBezTo>
                      <a:pt x="190083" y="381178"/>
                      <a:pt x="190290" y="381592"/>
                      <a:pt x="190497" y="382007"/>
                    </a:cubicBezTo>
                    <a:cubicBezTo>
                      <a:pt x="190497" y="382007"/>
                      <a:pt x="190497" y="382007"/>
                      <a:pt x="190497" y="382007"/>
                    </a:cubicBezTo>
                    <a:cubicBezTo>
                      <a:pt x="190635" y="382352"/>
                      <a:pt x="190842" y="382628"/>
                      <a:pt x="190980" y="382973"/>
                    </a:cubicBezTo>
                    <a:cubicBezTo>
                      <a:pt x="190980" y="383042"/>
                      <a:pt x="191049" y="383042"/>
                      <a:pt x="191049" y="383111"/>
                    </a:cubicBezTo>
                    <a:cubicBezTo>
                      <a:pt x="191049" y="383180"/>
                      <a:pt x="191118" y="383249"/>
                      <a:pt x="191118" y="383318"/>
                    </a:cubicBezTo>
                    <a:cubicBezTo>
                      <a:pt x="191256" y="383594"/>
                      <a:pt x="191394" y="383871"/>
                      <a:pt x="191533" y="384147"/>
                    </a:cubicBezTo>
                    <a:cubicBezTo>
                      <a:pt x="191602" y="384216"/>
                      <a:pt x="191602" y="384354"/>
                      <a:pt x="191671" y="384423"/>
                    </a:cubicBezTo>
                    <a:cubicBezTo>
                      <a:pt x="191671" y="384423"/>
                      <a:pt x="191671" y="384492"/>
                      <a:pt x="191740" y="384492"/>
                    </a:cubicBezTo>
                    <a:cubicBezTo>
                      <a:pt x="191809" y="384630"/>
                      <a:pt x="191878" y="384837"/>
                      <a:pt x="192016" y="384975"/>
                    </a:cubicBezTo>
                    <a:cubicBezTo>
                      <a:pt x="192154" y="385182"/>
                      <a:pt x="192223" y="385458"/>
                      <a:pt x="192361" y="385666"/>
                    </a:cubicBezTo>
                    <a:lnTo>
                      <a:pt x="192361" y="385735"/>
                    </a:lnTo>
                    <a:cubicBezTo>
                      <a:pt x="192361" y="385735"/>
                      <a:pt x="192361" y="385735"/>
                      <a:pt x="192361" y="385804"/>
                    </a:cubicBezTo>
                    <a:cubicBezTo>
                      <a:pt x="192361" y="385873"/>
                      <a:pt x="192430" y="385873"/>
                      <a:pt x="192430" y="385942"/>
                    </a:cubicBezTo>
                    <a:cubicBezTo>
                      <a:pt x="192568" y="386218"/>
                      <a:pt x="192775" y="386494"/>
                      <a:pt x="192913" y="386839"/>
                    </a:cubicBezTo>
                    <a:cubicBezTo>
                      <a:pt x="192913" y="386839"/>
                      <a:pt x="192913" y="386839"/>
                      <a:pt x="192913" y="386839"/>
                    </a:cubicBezTo>
                    <a:cubicBezTo>
                      <a:pt x="193120" y="387184"/>
                      <a:pt x="193327" y="387599"/>
                      <a:pt x="193535" y="387944"/>
                    </a:cubicBezTo>
                    <a:cubicBezTo>
                      <a:pt x="193535" y="387944"/>
                      <a:pt x="193535" y="387944"/>
                      <a:pt x="193535" y="387944"/>
                    </a:cubicBezTo>
                    <a:cubicBezTo>
                      <a:pt x="193535" y="387944"/>
                      <a:pt x="193535" y="387944"/>
                      <a:pt x="193535" y="387944"/>
                    </a:cubicBezTo>
                    <a:cubicBezTo>
                      <a:pt x="193604" y="388013"/>
                      <a:pt x="193604" y="388151"/>
                      <a:pt x="193673" y="388220"/>
                    </a:cubicBezTo>
                    <a:cubicBezTo>
                      <a:pt x="193673" y="388289"/>
                      <a:pt x="193742" y="388289"/>
                      <a:pt x="193742" y="388358"/>
                    </a:cubicBezTo>
                    <a:cubicBezTo>
                      <a:pt x="193811" y="388496"/>
                      <a:pt x="193880" y="388565"/>
                      <a:pt x="193949" y="388703"/>
                    </a:cubicBezTo>
                    <a:cubicBezTo>
                      <a:pt x="194087" y="388910"/>
                      <a:pt x="194225" y="389117"/>
                      <a:pt x="194363" y="389324"/>
                    </a:cubicBezTo>
                    <a:cubicBezTo>
                      <a:pt x="194363" y="389324"/>
                      <a:pt x="194363" y="389324"/>
                      <a:pt x="194363" y="389394"/>
                    </a:cubicBezTo>
                    <a:cubicBezTo>
                      <a:pt x="194570" y="389739"/>
                      <a:pt x="194846" y="390153"/>
                      <a:pt x="195053" y="390498"/>
                    </a:cubicBezTo>
                    <a:cubicBezTo>
                      <a:pt x="195053" y="390498"/>
                      <a:pt x="195053" y="390498"/>
                      <a:pt x="195053" y="390498"/>
                    </a:cubicBezTo>
                    <a:cubicBezTo>
                      <a:pt x="195053" y="390498"/>
                      <a:pt x="195053" y="390567"/>
                      <a:pt x="195122" y="390567"/>
                    </a:cubicBezTo>
                    <a:cubicBezTo>
                      <a:pt x="195330" y="390912"/>
                      <a:pt x="195537" y="391257"/>
                      <a:pt x="195813" y="391603"/>
                    </a:cubicBezTo>
                    <a:cubicBezTo>
                      <a:pt x="195813" y="391603"/>
                      <a:pt x="195813" y="391603"/>
                      <a:pt x="195813" y="391603"/>
                    </a:cubicBezTo>
                    <a:lnTo>
                      <a:pt x="195813" y="391603"/>
                    </a:lnTo>
                    <a:cubicBezTo>
                      <a:pt x="196020" y="391948"/>
                      <a:pt x="196296" y="392362"/>
                      <a:pt x="196503" y="392707"/>
                    </a:cubicBezTo>
                    <a:cubicBezTo>
                      <a:pt x="196572" y="392845"/>
                      <a:pt x="196710" y="392983"/>
                      <a:pt x="196779" y="393121"/>
                    </a:cubicBezTo>
                    <a:cubicBezTo>
                      <a:pt x="196779" y="393121"/>
                      <a:pt x="196779" y="393121"/>
                      <a:pt x="196779" y="393121"/>
                    </a:cubicBezTo>
                    <a:cubicBezTo>
                      <a:pt x="196917" y="393329"/>
                      <a:pt x="197124" y="393605"/>
                      <a:pt x="197263" y="393812"/>
                    </a:cubicBezTo>
                    <a:cubicBezTo>
                      <a:pt x="197332" y="393881"/>
                      <a:pt x="197401" y="393950"/>
                      <a:pt x="197470" y="394088"/>
                    </a:cubicBezTo>
                    <a:cubicBezTo>
                      <a:pt x="197539" y="394157"/>
                      <a:pt x="197539" y="394157"/>
                      <a:pt x="197608" y="394226"/>
                    </a:cubicBezTo>
                    <a:cubicBezTo>
                      <a:pt x="197746" y="394433"/>
                      <a:pt x="197953" y="394709"/>
                      <a:pt x="198091" y="394916"/>
                    </a:cubicBezTo>
                    <a:cubicBezTo>
                      <a:pt x="198091" y="394916"/>
                      <a:pt x="198091" y="394916"/>
                      <a:pt x="198091" y="394916"/>
                    </a:cubicBezTo>
                    <a:cubicBezTo>
                      <a:pt x="198160" y="395054"/>
                      <a:pt x="198298" y="395193"/>
                      <a:pt x="198367" y="395331"/>
                    </a:cubicBezTo>
                    <a:cubicBezTo>
                      <a:pt x="198505" y="395538"/>
                      <a:pt x="198712" y="395814"/>
                      <a:pt x="198850" y="396021"/>
                    </a:cubicBezTo>
                    <a:cubicBezTo>
                      <a:pt x="198850" y="396021"/>
                      <a:pt x="198850" y="396090"/>
                      <a:pt x="198919" y="396090"/>
                    </a:cubicBezTo>
                    <a:cubicBezTo>
                      <a:pt x="199196" y="396435"/>
                      <a:pt x="199403" y="396780"/>
                      <a:pt x="199679" y="397126"/>
                    </a:cubicBezTo>
                    <a:cubicBezTo>
                      <a:pt x="199679" y="397126"/>
                      <a:pt x="199679" y="397126"/>
                      <a:pt x="199679" y="397126"/>
                    </a:cubicBezTo>
                    <a:cubicBezTo>
                      <a:pt x="199679" y="397195"/>
                      <a:pt x="199748" y="397195"/>
                      <a:pt x="199748" y="397264"/>
                    </a:cubicBezTo>
                    <a:cubicBezTo>
                      <a:pt x="199955" y="397609"/>
                      <a:pt x="200231" y="397885"/>
                      <a:pt x="200438" y="398161"/>
                    </a:cubicBezTo>
                    <a:lnTo>
                      <a:pt x="200438" y="398161"/>
                    </a:lnTo>
                    <a:cubicBezTo>
                      <a:pt x="200714" y="398506"/>
                      <a:pt x="200990" y="398851"/>
                      <a:pt x="201267" y="399197"/>
                    </a:cubicBezTo>
                    <a:cubicBezTo>
                      <a:pt x="201267" y="399197"/>
                      <a:pt x="201267" y="399197"/>
                      <a:pt x="201336" y="399266"/>
                    </a:cubicBezTo>
                    <a:cubicBezTo>
                      <a:pt x="201543" y="399542"/>
                      <a:pt x="201750" y="399749"/>
                      <a:pt x="201957" y="400025"/>
                    </a:cubicBezTo>
                    <a:cubicBezTo>
                      <a:pt x="202026" y="400094"/>
                      <a:pt x="202026" y="400163"/>
                      <a:pt x="202095" y="400163"/>
                    </a:cubicBezTo>
                    <a:cubicBezTo>
                      <a:pt x="202095" y="400232"/>
                      <a:pt x="202164" y="400232"/>
                      <a:pt x="202164" y="400301"/>
                    </a:cubicBezTo>
                    <a:cubicBezTo>
                      <a:pt x="202233" y="400439"/>
                      <a:pt x="202371" y="400508"/>
                      <a:pt x="202440" y="400646"/>
                    </a:cubicBezTo>
                    <a:cubicBezTo>
                      <a:pt x="202785" y="401130"/>
                      <a:pt x="203200" y="401544"/>
                      <a:pt x="203545" y="402027"/>
                    </a:cubicBezTo>
                    <a:cubicBezTo>
                      <a:pt x="203545" y="402027"/>
                      <a:pt x="203545" y="402027"/>
                      <a:pt x="203545" y="402027"/>
                    </a:cubicBezTo>
                    <a:cubicBezTo>
                      <a:pt x="203614" y="402165"/>
                      <a:pt x="203752" y="402303"/>
                      <a:pt x="203821" y="402372"/>
                    </a:cubicBezTo>
                    <a:cubicBezTo>
                      <a:pt x="204028" y="402579"/>
                      <a:pt x="204235" y="402855"/>
                      <a:pt x="204373" y="403063"/>
                    </a:cubicBezTo>
                    <a:cubicBezTo>
                      <a:pt x="204442" y="403132"/>
                      <a:pt x="204442" y="403132"/>
                      <a:pt x="204511" y="403201"/>
                    </a:cubicBezTo>
                    <a:cubicBezTo>
                      <a:pt x="204580" y="403270"/>
                      <a:pt x="204580" y="403339"/>
                      <a:pt x="204649" y="403339"/>
                    </a:cubicBezTo>
                    <a:lnTo>
                      <a:pt x="204649" y="403339"/>
                    </a:lnTo>
                    <a:cubicBezTo>
                      <a:pt x="204718" y="403408"/>
                      <a:pt x="204787" y="403477"/>
                      <a:pt x="204787" y="403546"/>
                    </a:cubicBezTo>
                    <a:cubicBezTo>
                      <a:pt x="204995" y="403822"/>
                      <a:pt x="205271" y="404098"/>
                      <a:pt x="205478" y="404374"/>
                    </a:cubicBezTo>
                    <a:cubicBezTo>
                      <a:pt x="205616" y="404512"/>
                      <a:pt x="205685" y="404581"/>
                      <a:pt x="205823" y="404719"/>
                    </a:cubicBezTo>
                    <a:cubicBezTo>
                      <a:pt x="206030" y="404927"/>
                      <a:pt x="206168" y="405134"/>
                      <a:pt x="206375" y="405341"/>
                    </a:cubicBezTo>
                    <a:cubicBezTo>
                      <a:pt x="206651" y="405617"/>
                      <a:pt x="206928" y="405962"/>
                      <a:pt x="207204" y="406238"/>
                    </a:cubicBezTo>
                    <a:cubicBezTo>
                      <a:pt x="207204" y="406238"/>
                      <a:pt x="207273" y="406307"/>
                      <a:pt x="207273" y="406307"/>
                    </a:cubicBezTo>
                    <a:lnTo>
                      <a:pt x="207342" y="406376"/>
                    </a:lnTo>
                    <a:cubicBezTo>
                      <a:pt x="207618" y="406721"/>
                      <a:pt x="207963" y="406998"/>
                      <a:pt x="208239" y="407343"/>
                    </a:cubicBezTo>
                    <a:cubicBezTo>
                      <a:pt x="208308" y="407412"/>
                      <a:pt x="208377" y="407481"/>
                      <a:pt x="208446" y="407550"/>
                    </a:cubicBezTo>
                    <a:lnTo>
                      <a:pt x="208446" y="407550"/>
                    </a:lnTo>
                    <a:cubicBezTo>
                      <a:pt x="208653" y="407757"/>
                      <a:pt x="208930" y="408033"/>
                      <a:pt x="209137" y="408240"/>
                    </a:cubicBezTo>
                    <a:cubicBezTo>
                      <a:pt x="209137" y="408240"/>
                      <a:pt x="209206" y="408309"/>
                      <a:pt x="209206" y="408309"/>
                    </a:cubicBezTo>
                    <a:lnTo>
                      <a:pt x="209206" y="408309"/>
                    </a:lnTo>
                    <a:cubicBezTo>
                      <a:pt x="209482" y="408585"/>
                      <a:pt x="209758" y="408862"/>
                      <a:pt x="210034" y="409138"/>
                    </a:cubicBezTo>
                    <a:lnTo>
                      <a:pt x="210034" y="409138"/>
                    </a:lnTo>
                    <a:lnTo>
                      <a:pt x="210034" y="409138"/>
                    </a:lnTo>
                    <a:cubicBezTo>
                      <a:pt x="210034" y="409138"/>
                      <a:pt x="210034" y="409138"/>
                      <a:pt x="210034" y="409138"/>
                    </a:cubicBezTo>
                    <a:cubicBezTo>
                      <a:pt x="210034" y="409138"/>
                      <a:pt x="210034" y="409138"/>
                      <a:pt x="210034" y="409138"/>
                    </a:cubicBezTo>
                    <a:lnTo>
                      <a:pt x="210034" y="409138"/>
                    </a:lnTo>
                    <a:cubicBezTo>
                      <a:pt x="210310" y="409414"/>
                      <a:pt x="210517" y="409621"/>
                      <a:pt x="210794" y="409828"/>
                    </a:cubicBezTo>
                    <a:cubicBezTo>
                      <a:pt x="210863" y="409897"/>
                      <a:pt x="210932" y="409966"/>
                      <a:pt x="211001" y="410035"/>
                    </a:cubicBezTo>
                    <a:cubicBezTo>
                      <a:pt x="211346" y="410311"/>
                      <a:pt x="211622" y="410657"/>
                      <a:pt x="211967" y="410933"/>
                    </a:cubicBezTo>
                    <a:cubicBezTo>
                      <a:pt x="211967" y="410933"/>
                      <a:pt x="211967" y="410933"/>
                      <a:pt x="211967" y="410933"/>
                    </a:cubicBezTo>
                    <a:cubicBezTo>
                      <a:pt x="211967" y="410933"/>
                      <a:pt x="211967" y="410933"/>
                      <a:pt x="211967" y="410933"/>
                    </a:cubicBezTo>
                    <a:cubicBezTo>
                      <a:pt x="212243" y="411140"/>
                      <a:pt x="212450" y="411416"/>
                      <a:pt x="212727" y="411623"/>
                    </a:cubicBezTo>
                    <a:cubicBezTo>
                      <a:pt x="212727" y="411623"/>
                      <a:pt x="212727" y="411623"/>
                      <a:pt x="212727" y="411623"/>
                    </a:cubicBezTo>
                    <a:cubicBezTo>
                      <a:pt x="212796" y="411692"/>
                      <a:pt x="212865" y="411761"/>
                      <a:pt x="212934" y="411830"/>
                    </a:cubicBezTo>
                    <a:cubicBezTo>
                      <a:pt x="212934" y="411830"/>
                      <a:pt x="212934" y="411830"/>
                      <a:pt x="212934" y="411830"/>
                    </a:cubicBezTo>
                    <a:cubicBezTo>
                      <a:pt x="213141" y="412037"/>
                      <a:pt x="213417" y="412244"/>
                      <a:pt x="213624" y="412451"/>
                    </a:cubicBezTo>
                    <a:cubicBezTo>
                      <a:pt x="213693" y="412520"/>
                      <a:pt x="213831" y="412659"/>
                      <a:pt x="213900" y="412728"/>
                    </a:cubicBezTo>
                    <a:cubicBezTo>
                      <a:pt x="213900" y="412728"/>
                      <a:pt x="213900" y="412728"/>
                      <a:pt x="213900" y="412728"/>
                    </a:cubicBezTo>
                    <a:cubicBezTo>
                      <a:pt x="213900" y="412728"/>
                      <a:pt x="213900" y="412728"/>
                      <a:pt x="213900" y="412728"/>
                    </a:cubicBezTo>
                    <a:cubicBezTo>
                      <a:pt x="214176" y="413004"/>
                      <a:pt x="214452" y="413211"/>
                      <a:pt x="214729" y="413487"/>
                    </a:cubicBezTo>
                    <a:cubicBezTo>
                      <a:pt x="214798" y="413556"/>
                      <a:pt x="214798" y="413556"/>
                      <a:pt x="214867" y="413625"/>
                    </a:cubicBezTo>
                    <a:cubicBezTo>
                      <a:pt x="215143" y="413832"/>
                      <a:pt x="215350" y="414039"/>
                      <a:pt x="215626" y="414246"/>
                    </a:cubicBezTo>
                    <a:cubicBezTo>
                      <a:pt x="215695" y="414315"/>
                      <a:pt x="215833" y="414384"/>
                      <a:pt x="215902" y="414454"/>
                    </a:cubicBezTo>
                    <a:cubicBezTo>
                      <a:pt x="215902" y="414454"/>
                      <a:pt x="215902" y="414454"/>
                      <a:pt x="215902" y="414454"/>
                    </a:cubicBezTo>
                    <a:cubicBezTo>
                      <a:pt x="216178" y="414730"/>
                      <a:pt x="216524" y="414937"/>
                      <a:pt x="216800" y="415213"/>
                    </a:cubicBezTo>
                    <a:cubicBezTo>
                      <a:pt x="216800" y="415213"/>
                      <a:pt x="216800" y="415213"/>
                      <a:pt x="216869" y="415213"/>
                    </a:cubicBezTo>
                    <a:cubicBezTo>
                      <a:pt x="216869" y="415213"/>
                      <a:pt x="216938" y="415282"/>
                      <a:pt x="216938" y="415282"/>
                    </a:cubicBezTo>
                    <a:cubicBezTo>
                      <a:pt x="216938" y="415282"/>
                      <a:pt x="216938" y="415282"/>
                      <a:pt x="217007" y="415282"/>
                    </a:cubicBezTo>
                    <a:cubicBezTo>
                      <a:pt x="217352" y="415558"/>
                      <a:pt x="217697" y="415834"/>
                      <a:pt x="218042" y="416110"/>
                    </a:cubicBezTo>
                    <a:cubicBezTo>
                      <a:pt x="218042" y="416110"/>
                      <a:pt x="218042" y="416110"/>
                      <a:pt x="218042" y="416110"/>
                    </a:cubicBezTo>
                    <a:cubicBezTo>
                      <a:pt x="218111" y="416179"/>
                      <a:pt x="218249" y="416248"/>
                      <a:pt x="218318" y="416317"/>
                    </a:cubicBezTo>
                    <a:cubicBezTo>
                      <a:pt x="218526" y="416456"/>
                      <a:pt x="218733" y="416663"/>
                      <a:pt x="218940" y="416801"/>
                    </a:cubicBezTo>
                    <a:cubicBezTo>
                      <a:pt x="218940" y="416801"/>
                      <a:pt x="219009" y="416870"/>
                      <a:pt x="219009" y="416870"/>
                    </a:cubicBezTo>
                    <a:cubicBezTo>
                      <a:pt x="219078" y="416939"/>
                      <a:pt x="219216" y="417008"/>
                      <a:pt x="219285" y="417077"/>
                    </a:cubicBezTo>
                    <a:cubicBezTo>
                      <a:pt x="219561" y="417284"/>
                      <a:pt x="219768" y="417491"/>
                      <a:pt x="220044" y="417698"/>
                    </a:cubicBezTo>
                    <a:cubicBezTo>
                      <a:pt x="220044" y="417698"/>
                      <a:pt x="220113" y="417698"/>
                      <a:pt x="220113" y="417767"/>
                    </a:cubicBezTo>
                    <a:cubicBezTo>
                      <a:pt x="220251" y="417836"/>
                      <a:pt x="220321" y="417974"/>
                      <a:pt x="220459" y="418043"/>
                    </a:cubicBezTo>
                    <a:cubicBezTo>
                      <a:pt x="220666" y="418181"/>
                      <a:pt x="220873" y="418320"/>
                      <a:pt x="221080" y="418458"/>
                    </a:cubicBezTo>
                    <a:cubicBezTo>
                      <a:pt x="221080" y="418458"/>
                      <a:pt x="221149" y="418458"/>
                      <a:pt x="221149" y="418527"/>
                    </a:cubicBezTo>
                    <a:lnTo>
                      <a:pt x="221149" y="418527"/>
                    </a:lnTo>
                    <a:cubicBezTo>
                      <a:pt x="221494" y="418803"/>
                      <a:pt x="221839" y="419079"/>
                      <a:pt x="222254" y="419286"/>
                    </a:cubicBezTo>
                    <a:cubicBezTo>
                      <a:pt x="222254" y="419286"/>
                      <a:pt x="222254" y="419286"/>
                      <a:pt x="222254" y="419286"/>
                    </a:cubicBezTo>
                    <a:cubicBezTo>
                      <a:pt x="222392" y="419355"/>
                      <a:pt x="222530" y="419493"/>
                      <a:pt x="222668" y="419562"/>
                    </a:cubicBezTo>
                    <a:cubicBezTo>
                      <a:pt x="222806" y="419631"/>
                      <a:pt x="222875" y="419700"/>
                      <a:pt x="223013" y="419838"/>
                    </a:cubicBezTo>
                    <a:cubicBezTo>
                      <a:pt x="231642" y="413349"/>
                      <a:pt x="238960" y="405272"/>
                      <a:pt x="244621" y="396090"/>
                    </a:cubicBezTo>
                    <a:lnTo>
                      <a:pt x="244621" y="396090"/>
                    </a:lnTo>
                    <a:cubicBezTo>
                      <a:pt x="248970" y="388979"/>
                      <a:pt x="252353" y="381247"/>
                      <a:pt x="254493" y="373170"/>
                    </a:cubicBezTo>
                    <a:cubicBezTo>
                      <a:pt x="266851" y="327123"/>
                      <a:pt x="239512" y="279834"/>
                      <a:pt x="193466" y="267476"/>
                    </a:cubicBezTo>
                    <a:cubicBezTo>
                      <a:pt x="193466" y="267476"/>
                      <a:pt x="193466" y="267476"/>
                      <a:pt x="193466" y="267476"/>
                    </a:cubicBezTo>
                    <a:cubicBezTo>
                      <a:pt x="186907" y="265612"/>
                      <a:pt x="179520" y="264577"/>
                      <a:pt x="172133" y="264577"/>
                    </a:cubicBezTo>
                    <a:lnTo>
                      <a:pt x="172133" y="264577"/>
                    </a:lnTo>
                    <a:close/>
                    <a:moveTo>
                      <a:pt x="143208" y="319598"/>
                    </a:moveTo>
                    <a:cubicBezTo>
                      <a:pt x="143138" y="319736"/>
                      <a:pt x="143000" y="319943"/>
                      <a:pt x="142931" y="320082"/>
                    </a:cubicBezTo>
                    <a:cubicBezTo>
                      <a:pt x="142931" y="320151"/>
                      <a:pt x="142862" y="320220"/>
                      <a:pt x="142862" y="320289"/>
                    </a:cubicBezTo>
                    <a:cubicBezTo>
                      <a:pt x="142793" y="320427"/>
                      <a:pt x="142655" y="320634"/>
                      <a:pt x="142586" y="320772"/>
                    </a:cubicBezTo>
                    <a:cubicBezTo>
                      <a:pt x="142517" y="320841"/>
                      <a:pt x="142517" y="320910"/>
                      <a:pt x="142448" y="320910"/>
                    </a:cubicBezTo>
                    <a:cubicBezTo>
                      <a:pt x="142310" y="321186"/>
                      <a:pt x="142103" y="321462"/>
                      <a:pt x="141965" y="321669"/>
                    </a:cubicBezTo>
                    <a:cubicBezTo>
                      <a:pt x="141896" y="321738"/>
                      <a:pt x="141896" y="321807"/>
                      <a:pt x="141827" y="321807"/>
                    </a:cubicBezTo>
                    <a:cubicBezTo>
                      <a:pt x="141827" y="321807"/>
                      <a:pt x="141758" y="321877"/>
                      <a:pt x="141758" y="321877"/>
                    </a:cubicBezTo>
                    <a:cubicBezTo>
                      <a:pt x="141620" y="322015"/>
                      <a:pt x="141551" y="322222"/>
                      <a:pt x="141413" y="322360"/>
                    </a:cubicBezTo>
                    <a:cubicBezTo>
                      <a:pt x="141413" y="322360"/>
                      <a:pt x="141413" y="322360"/>
                      <a:pt x="141413" y="322360"/>
                    </a:cubicBezTo>
                    <a:cubicBezTo>
                      <a:pt x="141067" y="322843"/>
                      <a:pt x="140791" y="323326"/>
                      <a:pt x="140446" y="323740"/>
                    </a:cubicBezTo>
                    <a:cubicBezTo>
                      <a:pt x="140446" y="323740"/>
                      <a:pt x="140446" y="323740"/>
                      <a:pt x="140446" y="323740"/>
                    </a:cubicBezTo>
                    <a:cubicBezTo>
                      <a:pt x="140446" y="323740"/>
                      <a:pt x="140377" y="323810"/>
                      <a:pt x="140377" y="323810"/>
                    </a:cubicBezTo>
                    <a:cubicBezTo>
                      <a:pt x="140377" y="323810"/>
                      <a:pt x="140377" y="323810"/>
                      <a:pt x="140377" y="323879"/>
                    </a:cubicBezTo>
                    <a:cubicBezTo>
                      <a:pt x="140377" y="323879"/>
                      <a:pt x="140377" y="323879"/>
                      <a:pt x="140377" y="323879"/>
                    </a:cubicBezTo>
                    <a:cubicBezTo>
                      <a:pt x="140239" y="324086"/>
                      <a:pt x="140032" y="324362"/>
                      <a:pt x="139894" y="324569"/>
                    </a:cubicBezTo>
                    <a:cubicBezTo>
                      <a:pt x="139894" y="324638"/>
                      <a:pt x="139825" y="324638"/>
                      <a:pt x="139825" y="324707"/>
                    </a:cubicBezTo>
                    <a:cubicBezTo>
                      <a:pt x="139825" y="324707"/>
                      <a:pt x="139756" y="324776"/>
                      <a:pt x="139756" y="324776"/>
                    </a:cubicBezTo>
                    <a:cubicBezTo>
                      <a:pt x="139618" y="324983"/>
                      <a:pt x="139480" y="325121"/>
                      <a:pt x="139341" y="325328"/>
                    </a:cubicBezTo>
                    <a:cubicBezTo>
                      <a:pt x="139341" y="325397"/>
                      <a:pt x="139272" y="325397"/>
                      <a:pt x="139272" y="325466"/>
                    </a:cubicBezTo>
                    <a:cubicBezTo>
                      <a:pt x="139134" y="325673"/>
                      <a:pt x="138996" y="325881"/>
                      <a:pt x="138789" y="326088"/>
                    </a:cubicBezTo>
                    <a:lnTo>
                      <a:pt x="138789" y="326088"/>
                    </a:lnTo>
                    <a:cubicBezTo>
                      <a:pt x="138720" y="326157"/>
                      <a:pt x="138720" y="326157"/>
                      <a:pt x="138651" y="326226"/>
                    </a:cubicBezTo>
                    <a:lnTo>
                      <a:pt x="138651" y="326226"/>
                    </a:lnTo>
                    <a:cubicBezTo>
                      <a:pt x="138513" y="326433"/>
                      <a:pt x="138375" y="326571"/>
                      <a:pt x="138168" y="326778"/>
                    </a:cubicBezTo>
                    <a:cubicBezTo>
                      <a:pt x="138099" y="326847"/>
                      <a:pt x="138099" y="326916"/>
                      <a:pt x="138030" y="326916"/>
                    </a:cubicBezTo>
                    <a:cubicBezTo>
                      <a:pt x="137892" y="327123"/>
                      <a:pt x="137754" y="327261"/>
                      <a:pt x="137616" y="327468"/>
                    </a:cubicBezTo>
                    <a:cubicBezTo>
                      <a:pt x="137616" y="327468"/>
                      <a:pt x="137616" y="327468"/>
                      <a:pt x="137616" y="327468"/>
                    </a:cubicBezTo>
                    <a:cubicBezTo>
                      <a:pt x="137616" y="327468"/>
                      <a:pt x="137547" y="327537"/>
                      <a:pt x="137547" y="327537"/>
                    </a:cubicBezTo>
                    <a:cubicBezTo>
                      <a:pt x="137408" y="327745"/>
                      <a:pt x="137201" y="327952"/>
                      <a:pt x="136994" y="328159"/>
                    </a:cubicBezTo>
                    <a:cubicBezTo>
                      <a:pt x="136994" y="328159"/>
                      <a:pt x="136994" y="328159"/>
                      <a:pt x="136994" y="328228"/>
                    </a:cubicBezTo>
                    <a:cubicBezTo>
                      <a:pt x="136994" y="328228"/>
                      <a:pt x="136994" y="328297"/>
                      <a:pt x="136925" y="328297"/>
                    </a:cubicBezTo>
                    <a:cubicBezTo>
                      <a:pt x="136718" y="328504"/>
                      <a:pt x="136580" y="328711"/>
                      <a:pt x="136373" y="328918"/>
                    </a:cubicBezTo>
                    <a:cubicBezTo>
                      <a:pt x="136373" y="328918"/>
                      <a:pt x="136373" y="328918"/>
                      <a:pt x="136373" y="328918"/>
                    </a:cubicBezTo>
                    <a:cubicBezTo>
                      <a:pt x="136373" y="328918"/>
                      <a:pt x="136373" y="328918"/>
                      <a:pt x="136373" y="328918"/>
                    </a:cubicBezTo>
                    <a:cubicBezTo>
                      <a:pt x="136166" y="329125"/>
                      <a:pt x="135959" y="329401"/>
                      <a:pt x="135752" y="329608"/>
                    </a:cubicBezTo>
                    <a:cubicBezTo>
                      <a:pt x="135752" y="329608"/>
                      <a:pt x="135752" y="329608"/>
                      <a:pt x="135752" y="329608"/>
                    </a:cubicBezTo>
                    <a:cubicBezTo>
                      <a:pt x="135752" y="329608"/>
                      <a:pt x="135752" y="329608"/>
                      <a:pt x="135752" y="329608"/>
                    </a:cubicBezTo>
                    <a:cubicBezTo>
                      <a:pt x="135614" y="329816"/>
                      <a:pt x="135475" y="329954"/>
                      <a:pt x="135268" y="330092"/>
                    </a:cubicBezTo>
                    <a:cubicBezTo>
                      <a:pt x="135268" y="330092"/>
                      <a:pt x="135199" y="330161"/>
                      <a:pt x="135199" y="330161"/>
                    </a:cubicBezTo>
                    <a:cubicBezTo>
                      <a:pt x="135199" y="330161"/>
                      <a:pt x="135199" y="330161"/>
                      <a:pt x="135130" y="330230"/>
                    </a:cubicBezTo>
                    <a:cubicBezTo>
                      <a:pt x="135130" y="330230"/>
                      <a:pt x="135130" y="330230"/>
                      <a:pt x="135130" y="330230"/>
                    </a:cubicBezTo>
                    <a:cubicBezTo>
                      <a:pt x="134923" y="330437"/>
                      <a:pt x="134716" y="330644"/>
                      <a:pt x="134509" y="330851"/>
                    </a:cubicBezTo>
                    <a:lnTo>
                      <a:pt x="134509" y="330851"/>
                    </a:lnTo>
                    <a:cubicBezTo>
                      <a:pt x="134509" y="330851"/>
                      <a:pt x="134509" y="330851"/>
                      <a:pt x="134509" y="330851"/>
                    </a:cubicBezTo>
                    <a:cubicBezTo>
                      <a:pt x="134302" y="331058"/>
                      <a:pt x="134164" y="331265"/>
                      <a:pt x="133957" y="331472"/>
                    </a:cubicBezTo>
                    <a:cubicBezTo>
                      <a:pt x="133957" y="331472"/>
                      <a:pt x="133888" y="331541"/>
                      <a:pt x="133888" y="331541"/>
                    </a:cubicBezTo>
                    <a:cubicBezTo>
                      <a:pt x="133888" y="331541"/>
                      <a:pt x="133888" y="331541"/>
                      <a:pt x="133888" y="331541"/>
                    </a:cubicBezTo>
                    <a:cubicBezTo>
                      <a:pt x="133681" y="331749"/>
                      <a:pt x="133473" y="331956"/>
                      <a:pt x="133266" y="332163"/>
                    </a:cubicBezTo>
                    <a:cubicBezTo>
                      <a:pt x="133059" y="332370"/>
                      <a:pt x="132852" y="332577"/>
                      <a:pt x="132645" y="332784"/>
                    </a:cubicBezTo>
                    <a:cubicBezTo>
                      <a:pt x="132645" y="332784"/>
                      <a:pt x="132645" y="332784"/>
                      <a:pt x="132645" y="332784"/>
                    </a:cubicBezTo>
                    <a:cubicBezTo>
                      <a:pt x="132438" y="332991"/>
                      <a:pt x="132231" y="333198"/>
                      <a:pt x="131955" y="333405"/>
                    </a:cubicBezTo>
                    <a:cubicBezTo>
                      <a:pt x="131955" y="333405"/>
                      <a:pt x="131886" y="333474"/>
                      <a:pt x="131886" y="333474"/>
                    </a:cubicBezTo>
                    <a:cubicBezTo>
                      <a:pt x="131678" y="333682"/>
                      <a:pt x="131471" y="333889"/>
                      <a:pt x="131264" y="334027"/>
                    </a:cubicBezTo>
                    <a:cubicBezTo>
                      <a:pt x="131195" y="334027"/>
                      <a:pt x="131195" y="334096"/>
                      <a:pt x="131126" y="334096"/>
                    </a:cubicBezTo>
                    <a:cubicBezTo>
                      <a:pt x="130919" y="334303"/>
                      <a:pt x="130712" y="334441"/>
                      <a:pt x="130574" y="334648"/>
                    </a:cubicBezTo>
                    <a:cubicBezTo>
                      <a:pt x="130574" y="334648"/>
                      <a:pt x="130574" y="334648"/>
                      <a:pt x="130574" y="334648"/>
                    </a:cubicBezTo>
                    <a:cubicBezTo>
                      <a:pt x="130367" y="334855"/>
                      <a:pt x="130091" y="335062"/>
                      <a:pt x="129884" y="335269"/>
                    </a:cubicBezTo>
                    <a:cubicBezTo>
                      <a:pt x="129884" y="335269"/>
                      <a:pt x="129884" y="335269"/>
                      <a:pt x="129884" y="335269"/>
                    </a:cubicBezTo>
                    <a:cubicBezTo>
                      <a:pt x="129676" y="335477"/>
                      <a:pt x="129400" y="335684"/>
                      <a:pt x="129193" y="335891"/>
                    </a:cubicBezTo>
                    <a:cubicBezTo>
                      <a:pt x="129193" y="335891"/>
                      <a:pt x="129193" y="335891"/>
                      <a:pt x="129193" y="335891"/>
                    </a:cubicBezTo>
                    <a:cubicBezTo>
                      <a:pt x="128986" y="336098"/>
                      <a:pt x="128710" y="336305"/>
                      <a:pt x="128503" y="336443"/>
                    </a:cubicBezTo>
                    <a:cubicBezTo>
                      <a:pt x="128503" y="336443"/>
                      <a:pt x="128434" y="336512"/>
                      <a:pt x="128434" y="336512"/>
                    </a:cubicBezTo>
                    <a:cubicBezTo>
                      <a:pt x="128227" y="336650"/>
                      <a:pt x="128020" y="336857"/>
                      <a:pt x="127812" y="336995"/>
                    </a:cubicBezTo>
                    <a:cubicBezTo>
                      <a:pt x="127812" y="336995"/>
                      <a:pt x="127743" y="337064"/>
                      <a:pt x="127743" y="337064"/>
                    </a:cubicBezTo>
                    <a:cubicBezTo>
                      <a:pt x="127743" y="337064"/>
                      <a:pt x="127743" y="337064"/>
                      <a:pt x="127743" y="337064"/>
                    </a:cubicBezTo>
                    <a:cubicBezTo>
                      <a:pt x="127743" y="337064"/>
                      <a:pt x="127674" y="337133"/>
                      <a:pt x="127674" y="337133"/>
                    </a:cubicBezTo>
                    <a:cubicBezTo>
                      <a:pt x="127260" y="337410"/>
                      <a:pt x="126915" y="337755"/>
                      <a:pt x="126501" y="338031"/>
                    </a:cubicBezTo>
                    <a:cubicBezTo>
                      <a:pt x="126501" y="338031"/>
                      <a:pt x="126501" y="338031"/>
                      <a:pt x="126432" y="338100"/>
                    </a:cubicBezTo>
                    <a:cubicBezTo>
                      <a:pt x="126363" y="338100"/>
                      <a:pt x="126363" y="338169"/>
                      <a:pt x="126363" y="338169"/>
                    </a:cubicBezTo>
                    <a:cubicBezTo>
                      <a:pt x="126363" y="338169"/>
                      <a:pt x="126294" y="338169"/>
                      <a:pt x="126294" y="338238"/>
                    </a:cubicBezTo>
                    <a:cubicBezTo>
                      <a:pt x="126087" y="338376"/>
                      <a:pt x="125879" y="338583"/>
                      <a:pt x="125603" y="338721"/>
                    </a:cubicBezTo>
                    <a:cubicBezTo>
                      <a:pt x="125603" y="338721"/>
                      <a:pt x="125603" y="338721"/>
                      <a:pt x="125534" y="338721"/>
                    </a:cubicBezTo>
                    <a:lnTo>
                      <a:pt x="125534" y="338721"/>
                    </a:lnTo>
                    <a:cubicBezTo>
                      <a:pt x="125327" y="338928"/>
                      <a:pt x="125051" y="339066"/>
                      <a:pt x="124844" y="339274"/>
                    </a:cubicBezTo>
                    <a:cubicBezTo>
                      <a:pt x="124844" y="339274"/>
                      <a:pt x="124844" y="339274"/>
                      <a:pt x="124844" y="339274"/>
                    </a:cubicBezTo>
                    <a:cubicBezTo>
                      <a:pt x="124844" y="339274"/>
                      <a:pt x="124844" y="339274"/>
                      <a:pt x="124844" y="339274"/>
                    </a:cubicBezTo>
                    <a:cubicBezTo>
                      <a:pt x="124637" y="339412"/>
                      <a:pt x="124361" y="339619"/>
                      <a:pt x="124154" y="339757"/>
                    </a:cubicBezTo>
                    <a:cubicBezTo>
                      <a:pt x="124154" y="339757"/>
                      <a:pt x="124154" y="339757"/>
                      <a:pt x="124085" y="339757"/>
                    </a:cubicBezTo>
                    <a:cubicBezTo>
                      <a:pt x="123877" y="339895"/>
                      <a:pt x="123601" y="340102"/>
                      <a:pt x="123394" y="340240"/>
                    </a:cubicBezTo>
                    <a:cubicBezTo>
                      <a:pt x="123394" y="340240"/>
                      <a:pt x="123394" y="340240"/>
                      <a:pt x="123325" y="340240"/>
                    </a:cubicBezTo>
                    <a:cubicBezTo>
                      <a:pt x="123049" y="340378"/>
                      <a:pt x="122842" y="340585"/>
                      <a:pt x="122566" y="340723"/>
                    </a:cubicBezTo>
                    <a:cubicBezTo>
                      <a:pt x="122566" y="340723"/>
                      <a:pt x="122566" y="340723"/>
                      <a:pt x="122566" y="340723"/>
                    </a:cubicBezTo>
                    <a:lnTo>
                      <a:pt x="122566" y="340723"/>
                    </a:lnTo>
                    <a:cubicBezTo>
                      <a:pt x="122290" y="340861"/>
                      <a:pt x="122083" y="341068"/>
                      <a:pt x="121806" y="341207"/>
                    </a:cubicBezTo>
                    <a:cubicBezTo>
                      <a:pt x="121806" y="341207"/>
                      <a:pt x="121806" y="341207"/>
                      <a:pt x="121806" y="341207"/>
                    </a:cubicBezTo>
                    <a:lnTo>
                      <a:pt x="121806" y="341207"/>
                    </a:lnTo>
                    <a:cubicBezTo>
                      <a:pt x="121530" y="341345"/>
                      <a:pt x="121323" y="341552"/>
                      <a:pt x="121047" y="341690"/>
                    </a:cubicBezTo>
                    <a:cubicBezTo>
                      <a:pt x="121047" y="341690"/>
                      <a:pt x="121047" y="341690"/>
                      <a:pt x="121047" y="341690"/>
                    </a:cubicBezTo>
                    <a:cubicBezTo>
                      <a:pt x="121047" y="341690"/>
                      <a:pt x="121047" y="341690"/>
                      <a:pt x="120978" y="341690"/>
                    </a:cubicBezTo>
                    <a:cubicBezTo>
                      <a:pt x="120702" y="341828"/>
                      <a:pt x="120495" y="342035"/>
                      <a:pt x="120219" y="342173"/>
                    </a:cubicBezTo>
                    <a:cubicBezTo>
                      <a:pt x="120219" y="342173"/>
                      <a:pt x="120219" y="342173"/>
                      <a:pt x="120219" y="342173"/>
                    </a:cubicBezTo>
                    <a:cubicBezTo>
                      <a:pt x="120219" y="342173"/>
                      <a:pt x="120219" y="342173"/>
                      <a:pt x="120150" y="342173"/>
                    </a:cubicBezTo>
                    <a:cubicBezTo>
                      <a:pt x="119873" y="342311"/>
                      <a:pt x="119666" y="342449"/>
                      <a:pt x="119390" y="342656"/>
                    </a:cubicBezTo>
                    <a:cubicBezTo>
                      <a:pt x="119390" y="342656"/>
                      <a:pt x="119321" y="342725"/>
                      <a:pt x="119321" y="342725"/>
                    </a:cubicBezTo>
                    <a:cubicBezTo>
                      <a:pt x="119252" y="342794"/>
                      <a:pt x="119183" y="342794"/>
                      <a:pt x="119114" y="342863"/>
                    </a:cubicBezTo>
                    <a:cubicBezTo>
                      <a:pt x="119114" y="342863"/>
                      <a:pt x="119114" y="342863"/>
                      <a:pt x="119114" y="342863"/>
                    </a:cubicBezTo>
                    <a:cubicBezTo>
                      <a:pt x="118976" y="342932"/>
                      <a:pt x="118769" y="343071"/>
                      <a:pt x="118631" y="343140"/>
                    </a:cubicBezTo>
                    <a:cubicBezTo>
                      <a:pt x="118562" y="343140"/>
                      <a:pt x="118562" y="343209"/>
                      <a:pt x="118493" y="343209"/>
                    </a:cubicBezTo>
                    <a:cubicBezTo>
                      <a:pt x="118424" y="343278"/>
                      <a:pt x="118355" y="343278"/>
                      <a:pt x="118286" y="343347"/>
                    </a:cubicBezTo>
                    <a:cubicBezTo>
                      <a:pt x="117940" y="343554"/>
                      <a:pt x="117664" y="343692"/>
                      <a:pt x="117319" y="343899"/>
                    </a:cubicBezTo>
                    <a:cubicBezTo>
                      <a:pt x="117319" y="343899"/>
                      <a:pt x="117319" y="343899"/>
                      <a:pt x="117319" y="343899"/>
                    </a:cubicBezTo>
                    <a:cubicBezTo>
                      <a:pt x="116974" y="344106"/>
                      <a:pt x="116629" y="344313"/>
                      <a:pt x="116284" y="344451"/>
                    </a:cubicBezTo>
                    <a:cubicBezTo>
                      <a:pt x="116076" y="344589"/>
                      <a:pt x="115869" y="344658"/>
                      <a:pt x="115662" y="344796"/>
                    </a:cubicBezTo>
                    <a:cubicBezTo>
                      <a:pt x="115662" y="344796"/>
                      <a:pt x="115662" y="344796"/>
                      <a:pt x="115593" y="344796"/>
                    </a:cubicBezTo>
                    <a:cubicBezTo>
                      <a:pt x="115524" y="344865"/>
                      <a:pt x="115455" y="344865"/>
                      <a:pt x="115386" y="344934"/>
                    </a:cubicBezTo>
                    <a:cubicBezTo>
                      <a:pt x="115317" y="344934"/>
                      <a:pt x="115248" y="345004"/>
                      <a:pt x="115248" y="345004"/>
                    </a:cubicBezTo>
                    <a:cubicBezTo>
                      <a:pt x="115248" y="345004"/>
                      <a:pt x="115179" y="345004"/>
                      <a:pt x="115179" y="345004"/>
                    </a:cubicBezTo>
                    <a:cubicBezTo>
                      <a:pt x="114972" y="345142"/>
                      <a:pt x="114765" y="345211"/>
                      <a:pt x="114558" y="345349"/>
                    </a:cubicBezTo>
                    <a:cubicBezTo>
                      <a:pt x="114489" y="345349"/>
                      <a:pt x="114489" y="345418"/>
                      <a:pt x="114420" y="345418"/>
                    </a:cubicBezTo>
                    <a:cubicBezTo>
                      <a:pt x="114420" y="345418"/>
                      <a:pt x="114420" y="345418"/>
                      <a:pt x="114351" y="345418"/>
                    </a:cubicBezTo>
                    <a:cubicBezTo>
                      <a:pt x="113867" y="345625"/>
                      <a:pt x="113384" y="345901"/>
                      <a:pt x="112901" y="346108"/>
                    </a:cubicBezTo>
                    <a:cubicBezTo>
                      <a:pt x="112832" y="346108"/>
                      <a:pt x="112763" y="346177"/>
                      <a:pt x="112694" y="346177"/>
                    </a:cubicBezTo>
                    <a:cubicBezTo>
                      <a:pt x="112487" y="346246"/>
                      <a:pt x="112279" y="346384"/>
                      <a:pt x="112072" y="346453"/>
                    </a:cubicBezTo>
                    <a:cubicBezTo>
                      <a:pt x="112072" y="346453"/>
                      <a:pt x="112003" y="346453"/>
                      <a:pt x="112003" y="346522"/>
                    </a:cubicBezTo>
                    <a:cubicBezTo>
                      <a:pt x="111934" y="346522"/>
                      <a:pt x="111865" y="346591"/>
                      <a:pt x="111796" y="346591"/>
                    </a:cubicBezTo>
                    <a:cubicBezTo>
                      <a:pt x="111589" y="346660"/>
                      <a:pt x="111382" y="346729"/>
                      <a:pt x="111244" y="346867"/>
                    </a:cubicBezTo>
                    <a:cubicBezTo>
                      <a:pt x="111175" y="346867"/>
                      <a:pt x="111106" y="346936"/>
                      <a:pt x="111037" y="346936"/>
                    </a:cubicBezTo>
                    <a:cubicBezTo>
                      <a:pt x="111037" y="346936"/>
                      <a:pt x="111037" y="346936"/>
                      <a:pt x="111037" y="346936"/>
                    </a:cubicBezTo>
                    <a:cubicBezTo>
                      <a:pt x="110830" y="347006"/>
                      <a:pt x="110623" y="347144"/>
                      <a:pt x="110415" y="347213"/>
                    </a:cubicBezTo>
                    <a:cubicBezTo>
                      <a:pt x="110346" y="347213"/>
                      <a:pt x="110277" y="347282"/>
                      <a:pt x="110208" y="347282"/>
                    </a:cubicBezTo>
                    <a:cubicBezTo>
                      <a:pt x="110208" y="347282"/>
                      <a:pt x="110208" y="347282"/>
                      <a:pt x="110139" y="347282"/>
                    </a:cubicBezTo>
                    <a:cubicBezTo>
                      <a:pt x="109932" y="347351"/>
                      <a:pt x="109725" y="347489"/>
                      <a:pt x="109518" y="347558"/>
                    </a:cubicBezTo>
                    <a:cubicBezTo>
                      <a:pt x="109518" y="347558"/>
                      <a:pt x="109518" y="347558"/>
                      <a:pt x="109518" y="347558"/>
                    </a:cubicBezTo>
                    <a:cubicBezTo>
                      <a:pt x="109173" y="347696"/>
                      <a:pt x="108828" y="347834"/>
                      <a:pt x="108482" y="347972"/>
                    </a:cubicBezTo>
                    <a:cubicBezTo>
                      <a:pt x="107654" y="348248"/>
                      <a:pt x="106895" y="348593"/>
                      <a:pt x="106066" y="348869"/>
                    </a:cubicBezTo>
                    <a:cubicBezTo>
                      <a:pt x="105997" y="348869"/>
                      <a:pt x="105928" y="348939"/>
                      <a:pt x="105859" y="348939"/>
                    </a:cubicBezTo>
                    <a:cubicBezTo>
                      <a:pt x="105859" y="348939"/>
                      <a:pt x="105859" y="348939"/>
                      <a:pt x="105859" y="348939"/>
                    </a:cubicBezTo>
                    <a:cubicBezTo>
                      <a:pt x="105652" y="349008"/>
                      <a:pt x="105445" y="349077"/>
                      <a:pt x="105169" y="349146"/>
                    </a:cubicBezTo>
                    <a:cubicBezTo>
                      <a:pt x="105100" y="349146"/>
                      <a:pt x="105031" y="349215"/>
                      <a:pt x="104962" y="349215"/>
                    </a:cubicBezTo>
                    <a:cubicBezTo>
                      <a:pt x="104962" y="349215"/>
                      <a:pt x="104962" y="349215"/>
                      <a:pt x="104893" y="349215"/>
                    </a:cubicBezTo>
                    <a:cubicBezTo>
                      <a:pt x="104409" y="349353"/>
                      <a:pt x="103857" y="349560"/>
                      <a:pt x="103374" y="349698"/>
                    </a:cubicBezTo>
                    <a:cubicBezTo>
                      <a:pt x="102683" y="349905"/>
                      <a:pt x="102062" y="350112"/>
                      <a:pt x="101372" y="350250"/>
                    </a:cubicBezTo>
                    <a:cubicBezTo>
                      <a:pt x="101165" y="350319"/>
                      <a:pt x="100958" y="350388"/>
                      <a:pt x="100750" y="350457"/>
                    </a:cubicBezTo>
                    <a:cubicBezTo>
                      <a:pt x="100750" y="350457"/>
                      <a:pt x="100681" y="350457"/>
                      <a:pt x="100681" y="350457"/>
                    </a:cubicBezTo>
                    <a:cubicBezTo>
                      <a:pt x="100612" y="350457"/>
                      <a:pt x="100543" y="350526"/>
                      <a:pt x="100474" y="350526"/>
                    </a:cubicBezTo>
                    <a:cubicBezTo>
                      <a:pt x="99991" y="350664"/>
                      <a:pt x="99439" y="350802"/>
                      <a:pt x="98956" y="350872"/>
                    </a:cubicBezTo>
                    <a:cubicBezTo>
                      <a:pt x="98886" y="350872"/>
                      <a:pt x="98817" y="350872"/>
                      <a:pt x="98748" y="350941"/>
                    </a:cubicBezTo>
                    <a:cubicBezTo>
                      <a:pt x="98748" y="350941"/>
                      <a:pt x="98679" y="350941"/>
                      <a:pt x="98679" y="350941"/>
                    </a:cubicBezTo>
                    <a:cubicBezTo>
                      <a:pt x="98403" y="351010"/>
                      <a:pt x="98127" y="351079"/>
                      <a:pt x="97851" y="351148"/>
                    </a:cubicBezTo>
                    <a:cubicBezTo>
                      <a:pt x="97644" y="351217"/>
                      <a:pt x="97437" y="351217"/>
                      <a:pt x="97161" y="351286"/>
                    </a:cubicBezTo>
                    <a:cubicBezTo>
                      <a:pt x="97161" y="351286"/>
                      <a:pt x="97092" y="351286"/>
                      <a:pt x="97092" y="351286"/>
                    </a:cubicBezTo>
                    <a:cubicBezTo>
                      <a:pt x="96884" y="351355"/>
                      <a:pt x="96677" y="351355"/>
                      <a:pt x="96470" y="351424"/>
                    </a:cubicBezTo>
                    <a:cubicBezTo>
                      <a:pt x="96332" y="351424"/>
                      <a:pt x="96194" y="351493"/>
                      <a:pt x="96056" y="351493"/>
                    </a:cubicBezTo>
                    <a:cubicBezTo>
                      <a:pt x="96056" y="351493"/>
                      <a:pt x="95987" y="351493"/>
                      <a:pt x="95987" y="351493"/>
                    </a:cubicBezTo>
                    <a:lnTo>
                      <a:pt x="95987" y="351493"/>
                    </a:lnTo>
                    <a:cubicBezTo>
                      <a:pt x="95780" y="351562"/>
                      <a:pt x="95573" y="351562"/>
                      <a:pt x="95366" y="351631"/>
                    </a:cubicBezTo>
                    <a:cubicBezTo>
                      <a:pt x="95090" y="351700"/>
                      <a:pt x="94813" y="351700"/>
                      <a:pt x="94468" y="351769"/>
                    </a:cubicBezTo>
                    <a:cubicBezTo>
                      <a:pt x="94399" y="351769"/>
                      <a:pt x="94261" y="351769"/>
                      <a:pt x="94192" y="351838"/>
                    </a:cubicBezTo>
                    <a:cubicBezTo>
                      <a:pt x="94192" y="351838"/>
                      <a:pt x="94123" y="351838"/>
                      <a:pt x="94123" y="351838"/>
                    </a:cubicBezTo>
                    <a:cubicBezTo>
                      <a:pt x="93295" y="351976"/>
                      <a:pt x="92466" y="352045"/>
                      <a:pt x="91638" y="352183"/>
                    </a:cubicBezTo>
                    <a:cubicBezTo>
                      <a:pt x="91638" y="352183"/>
                      <a:pt x="91638" y="352183"/>
                      <a:pt x="91638" y="352183"/>
                    </a:cubicBezTo>
                    <a:cubicBezTo>
                      <a:pt x="91569" y="352183"/>
                      <a:pt x="91500" y="352183"/>
                      <a:pt x="91431" y="352183"/>
                    </a:cubicBezTo>
                    <a:cubicBezTo>
                      <a:pt x="91431" y="352183"/>
                      <a:pt x="91431" y="352183"/>
                      <a:pt x="91431" y="352183"/>
                    </a:cubicBezTo>
                    <a:cubicBezTo>
                      <a:pt x="91223" y="352183"/>
                      <a:pt x="90947" y="352252"/>
                      <a:pt x="90740" y="352252"/>
                    </a:cubicBezTo>
                    <a:cubicBezTo>
                      <a:pt x="90671" y="352252"/>
                      <a:pt x="90602" y="352252"/>
                      <a:pt x="90533" y="352252"/>
                    </a:cubicBezTo>
                    <a:cubicBezTo>
                      <a:pt x="90533" y="352252"/>
                      <a:pt x="90533" y="352252"/>
                      <a:pt x="90533" y="352252"/>
                    </a:cubicBezTo>
                    <a:cubicBezTo>
                      <a:pt x="90326" y="352252"/>
                      <a:pt x="90050" y="352321"/>
                      <a:pt x="89843" y="352321"/>
                    </a:cubicBezTo>
                    <a:cubicBezTo>
                      <a:pt x="89774" y="352321"/>
                      <a:pt x="89705" y="352321"/>
                      <a:pt x="89636" y="352321"/>
                    </a:cubicBezTo>
                    <a:cubicBezTo>
                      <a:pt x="89636" y="352321"/>
                      <a:pt x="89636" y="352321"/>
                      <a:pt x="89636" y="352321"/>
                    </a:cubicBezTo>
                    <a:cubicBezTo>
                      <a:pt x="89429" y="352321"/>
                      <a:pt x="89152" y="352390"/>
                      <a:pt x="88945" y="352390"/>
                    </a:cubicBezTo>
                    <a:cubicBezTo>
                      <a:pt x="88876" y="352390"/>
                      <a:pt x="88807" y="352390"/>
                      <a:pt x="88738" y="352390"/>
                    </a:cubicBezTo>
                    <a:cubicBezTo>
                      <a:pt x="88738" y="352390"/>
                      <a:pt x="88669" y="352390"/>
                      <a:pt x="88669" y="352390"/>
                    </a:cubicBezTo>
                    <a:cubicBezTo>
                      <a:pt x="88600" y="352390"/>
                      <a:pt x="88462" y="352390"/>
                      <a:pt x="88393" y="352390"/>
                    </a:cubicBezTo>
                    <a:cubicBezTo>
                      <a:pt x="101441" y="335269"/>
                      <a:pt x="121185" y="323257"/>
                      <a:pt x="143208" y="319598"/>
                    </a:cubicBezTo>
                    <a:lnTo>
                      <a:pt x="143208" y="319598"/>
                    </a:lnTo>
                    <a:close/>
                    <a:moveTo>
                      <a:pt x="212036" y="338031"/>
                    </a:moveTo>
                    <a:cubicBezTo>
                      <a:pt x="229295" y="352183"/>
                      <a:pt x="240341" y="372480"/>
                      <a:pt x="242964" y="394640"/>
                    </a:cubicBezTo>
                    <a:cubicBezTo>
                      <a:pt x="242964" y="394640"/>
                      <a:pt x="242964" y="394640"/>
                      <a:pt x="242964" y="394640"/>
                    </a:cubicBezTo>
                    <a:cubicBezTo>
                      <a:pt x="242964" y="394640"/>
                      <a:pt x="242895" y="394640"/>
                      <a:pt x="242895" y="394571"/>
                    </a:cubicBezTo>
                    <a:cubicBezTo>
                      <a:pt x="242895" y="394571"/>
                      <a:pt x="242895" y="394571"/>
                      <a:pt x="242895" y="394571"/>
                    </a:cubicBezTo>
                    <a:cubicBezTo>
                      <a:pt x="242757" y="394502"/>
                      <a:pt x="242688" y="394433"/>
                      <a:pt x="242550" y="394364"/>
                    </a:cubicBezTo>
                    <a:cubicBezTo>
                      <a:pt x="242550" y="394364"/>
                      <a:pt x="242481" y="394295"/>
                      <a:pt x="242481" y="394295"/>
                    </a:cubicBezTo>
                    <a:cubicBezTo>
                      <a:pt x="242412" y="394226"/>
                      <a:pt x="242274" y="394157"/>
                      <a:pt x="242205" y="394088"/>
                    </a:cubicBezTo>
                    <a:lnTo>
                      <a:pt x="242205" y="394088"/>
                    </a:lnTo>
                    <a:cubicBezTo>
                      <a:pt x="242205" y="394088"/>
                      <a:pt x="242205" y="394088"/>
                      <a:pt x="242205" y="394088"/>
                    </a:cubicBezTo>
                    <a:cubicBezTo>
                      <a:pt x="241998" y="393950"/>
                      <a:pt x="241722" y="393743"/>
                      <a:pt x="241515" y="393605"/>
                    </a:cubicBezTo>
                    <a:cubicBezTo>
                      <a:pt x="241445" y="393605"/>
                      <a:pt x="241445" y="393536"/>
                      <a:pt x="241376" y="393536"/>
                    </a:cubicBezTo>
                    <a:cubicBezTo>
                      <a:pt x="241169" y="393398"/>
                      <a:pt x="240962" y="393260"/>
                      <a:pt x="240755" y="393052"/>
                    </a:cubicBezTo>
                    <a:cubicBezTo>
                      <a:pt x="240755" y="393052"/>
                      <a:pt x="240686" y="393052"/>
                      <a:pt x="240686" y="392983"/>
                    </a:cubicBezTo>
                    <a:cubicBezTo>
                      <a:pt x="240548" y="392914"/>
                      <a:pt x="240410" y="392776"/>
                      <a:pt x="240272" y="392707"/>
                    </a:cubicBezTo>
                    <a:cubicBezTo>
                      <a:pt x="240203" y="392707"/>
                      <a:pt x="240203" y="392638"/>
                      <a:pt x="240134" y="392638"/>
                    </a:cubicBezTo>
                    <a:cubicBezTo>
                      <a:pt x="240065" y="392569"/>
                      <a:pt x="239996" y="392569"/>
                      <a:pt x="239927" y="392500"/>
                    </a:cubicBezTo>
                    <a:lnTo>
                      <a:pt x="239927" y="392500"/>
                    </a:lnTo>
                    <a:cubicBezTo>
                      <a:pt x="239927" y="392500"/>
                      <a:pt x="239927" y="392500"/>
                      <a:pt x="239858" y="392500"/>
                    </a:cubicBezTo>
                    <a:cubicBezTo>
                      <a:pt x="239651" y="392362"/>
                      <a:pt x="239443" y="392224"/>
                      <a:pt x="239236" y="392086"/>
                    </a:cubicBezTo>
                    <a:cubicBezTo>
                      <a:pt x="239236" y="392086"/>
                      <a:pt x="239236" y="392086"/>
                      <a:pt x="239236" y="392086"/>
                    </a:cubicBezTo>
                    <a:cubicBezTo>
                      <a:pt x="239236" y="392086"/>
                      <a:pt x="239167" y="392086"/>
                      <a:pt x="239167" y="392017"/>
                    </a:cubicBezTo>
                    <a:cubicBezTo>
                      <a:pt x="239029" y="391879"/>
                      <a:pt x="238891" y="391741"/>
                      <a:pt x="238684" y="391672"/>
                    </a:cubicBezTo>
                    <a:cubicBezTo>
                      <a:pt x="238615" y="391603"/>
                      <a:pt x="238615" y="391603"/>
                      <a:pt x="238546" y="391534"/>
                    </a:cubicBezTo>
                    <a:cubicBezTo>
                      <a:pt x="238477" y="391465"/>
                      <a:pt x="238408" y="391465"/>
                      <a:pt x="238408" y="391396"/>
                    </a:cubicBezTo>
                    <a:lnTo>
                      <a:pt x="238339" y="391396"/>
                    </a:lnTo>
                    <a:cubicBezTo>
                      <a:pt x="238132" y="391257"/>
                      <a:pt x="237994" y="391119"/>
                      <a:pt x="237787" y="390912"/>
                    </a:cubicBezTo>
                    <a:cubicBezTo>
                      <a:pt x="237787" y="390912"/>
                      <a:pt x="237718" y="390843"/>
                      <a:pt x="237718" y="390843"/>
                    </a:cubicBezTo>
                    <a:cubicBezTo>
                      <a:pt x="237718" y="390843"/>
                      <a:pt x="237718" y="390843"/>
                      <a:pt x="237718" y="390843"/>
                    </a:cubicBezTo>
                    <a:lnTo>
                      <a:pt x="237718" y="390843"/>
                    </a:lnTo>
                    <a:cubicBezTo>
                      <a:pt x="237510" y="390636"/>
                      <a:pt x="237303" y="390498"/>
                      <a:pt x="237027" y="390291"/>
                    </a:cubicBezTo>
                    <a:cubicBezTo>
                      <a:pt x="237027" y="390291"/>
                      <a:pt x="237027" y="390291"/>
                      <a:pt x="237027" y="390291"/>
                    </a:cubicBezTo>
                    <a:cubicBezTo>
                      <a:pt x="237027" y="390291"/>
                      <a:pt x="237027" y="390291"/>
                      <a:pt x="237027" y="390291"/>
                    </a:cubicBezTo>
                    <a:cubicBezTo>
                      <a:pt x="236820" y="390084"/>
                      <a:pt x="236544" y="389877"/>
                      <a:pt x="236337" y="389739"/>
                    </a:cubicBezTo>
                    <a:lnTo>
                      <a:pt x="236337" y="389739"/>
                    </a:lnTo>
                    <a:cubicBezTo>
                      <a:pt x="236337" y="389739"/>
                      <a:pt x="236337" y="389739"/>
                      <a:pt x="236337" y="389739"/>
                    </a:cubicBezTo>
                    <a:cubicBezTo>
                      <a:pt x="236130" y="389532"/>
                      <a:pt x="235854" y="389324"/>
                      <a:pt x="235646" y="389117"/>
                    </a:cubicBezTo>
                    <a:cubicBezTo>
                      <a:pt x="235646" y="389117"/>
                      <a:pt x="235646" y="389117"/>
                      <a:pt x="235646" y="389117"/>
                    </a:cubicBezTo>
                    <a:cubicBezTo>
                      <a:pt x="235646" y="389117"/>
                      <a:pt x="235646" y="389117"/>
                      <a:pt x="235646" y="389117"/>
                    </a:cubicBezTo>
                    <a:cubicBezTo>
                      <a:pt x="235508" y="388979"/>
                      <a:pt x="235301" y="388841"/>
                      <a:pt x="235163" y="388703"/>
                    </a:cubicBezTo>
                    <a:cubicBezTo>
                      <a:pt x="235094" y="388634"/>
                      <a:pt x="235025" y="388634"/>
                      <a:pt x="235025" y="388565"/>
                    </a:cubicBezTo>
                    <a:lnTo>
                      <a:pt x="235025" y="388565"/>
                    </a:lnTo>
                    <a:cubicBezTo>
                      <a:pt x="235025" y="388565"/>
                      <a:pt x="235025" y="388565"/>
                      <a:pt x="235025" y="388565"/>
                    </a:cubicBezTo>
                    <a:cubicBezTo>
                      <a:pt x="234818" y="388358"/>
                      <a:pt x="234611" y="388151"/>
                      <a:pt x="234404" y="387944"/>
                    </a:cubicBezTo>
                    <a:cubicBezTo>
                      <a:pt x="234197" y="387737"/>
                      <a:pt x="233990" y="387530"/>
                      <a:pt x="233713" y="387322"/>
                    </a:cubicBezTo>
                    <a:cubicBezTo>
                      <a:pt x="233713" y="387322"/>
                      <a:pt x="233713" y="387322"/>
                      <a:pt x="233713" y="387322"/>
                    </a:cubicBezTo>
                    <a:cubicBezTo>
                      <a:pt x="233506" y="387115"/>
                      <a:pt x="233299" y="386908"/>
                      <a:pt x="233092" y="386701"/>
                    </a:cubicBezTo>
                    <a:cubicBezTo>
                      <a:pt x="233092" y="386701"/>
                      <a:pt x="233092" y="386701"/>
                      <a:pt x="233023" y="386701"/>
                    </a:cubicBezTo>
                    <a:cubicBezTo>
                      <a:pt x="232816" y="386494"/>
                      <a:pt x="232609" y="386287"/>
                      <a:pt x="232402" y="386080"/>
                    </a:cubicBezTo>
                    <a:lnTo>
                      <a:pt x="232402" y="386080"/>
                    </a:lnTo>
                    <a:cubicBezTo>
                      <a:pt x="232402" y="386080"/>
                      <a:pt x="232402" y="386080"/>
                      <a:pt x="232402" y="386080"/>
                    </a:cubicBezTo>
                    <a:cubicBezTo>
                      <a:pt x="232402" y="386080"/>
                      <a:pt x="232333" y="386011"/>
                      <a:pt x="232333" y="386011"/>
                    </a:cubicBezTo>
                    <a:lnTo>
                      <a:pt x="232333" y="386011"/>
                    </a:lnTo>
                    <a:cubicBezTo>
                      <a:pt x="232126" y="385804"/>
                      <a:pt x="231988" y="385666"/>
                      <a:pt x="231780" y="385458"/>
                    </a:cubicBezTo>
                    <a:cubicBezTo>
                      <a:pt x="231780" y="385458"/>
                      <a:pt x="231780" y="385458"/>
                      <a:pt x="231711" y="385458"/>
                    </a:cubicBezTo>
                    <a:lnTo>
                      <a:pt x="231711" y="385458"/>
                    </a:lnTo>
                    <a:cubicBezTo>
                      <a:pt x="231504" y="385251"/>
                      <a:pt x="231297" y="385044"/>
                      <a:pt x="231090" y="384837"/>
                    </a:cubicBezTo>
                    <a:cubicBezTo>
                      <a:pt x="231090" y="384837"/>
                      <a:pt x="231021" y="384768"/>
                      <a:pt x="231021" y="384768"/>
                    </a:cubicBezTo>
                    <a:cubicBezTo>
                      <a:pt x="230883" y="384561"/>
                      <a:pt x="230676" y="384423"/>
                      <a:pt x="230538" y="384216"/>
                    </a:cubicBezTo>
                    <a:cubicBezTo>
                      <a:pt x="230538" y="384216"/>
                      <a:pt x="230538" y="384216"/>
                      <a:pt x="230469" y="384147"/>
                    </a:cubicBezTo>
                    <a:cubicBezTo>
                      <a:pt x="230262" y="383940"/>
                      <a:pt x="230055" y="383664"/>
                      <a:pt x="229847" y="383456"/>
                    </a:cubicBezTo>
                    <a:cubicBezTo>
                      <a:pt x="229847" y="383456"/>
                      <a:pt x="229847" y="383456"/>
                      <a:pt x="229847" y="383456"/>
                    </a:cubicBezTo>
                    <a:lnTo>
                      <a:pt x="229847" y="383456"/>
                    </a:lnTo>
                    <a:cubicBezTo>
                      <a:pt x="229709" y="383249"/>
                      <a:pt x="229502" y="383111"/>
                      <a:pt x="229364" y="382904"/>
                    </a:cubicBezTo>
                    <a:cubicBezTo>
                      <a:pt x="229295" y="382835"/>
                      <a:pt x="229295" y="382835"/>
                      <a:pt x="229226" y="382766"/>
                    </a:cubicBezTo>
                    <a:cubicBezTo>
                      <a:pt x="229226" y="382766"/>
                      <a:pt x="229226" y="382766"/>
                      <a:pt x="229226" y="382766"/>
                    </a:cubicBezTo>
                    <a:cubicBezTo>
                      <a:pt x="229226" y="382766"/>
                      <a:pt x="229226" y="382766"/>
                      <a:pt x="229226" y="382766"/>
                    </a:cubicBezTo>
                    <a:cubicBezTo>
                      <a:pt x="229157" y="382697"/>
                      <a:pt x="229157" y="382697"/>
                      <a:pt x="229088" y="382628"/>
                    </a:cubicBezTo>
                    <a:cubicBezTo>
                      <a:pt x="228950" y="382421"/>
                      <a:pt x="228743" y="382214"/>
                      <a:pt x="228605" y="382007"/>
                    </a:cubicBezTo>
                    <a:cubicBezTo>
                      <a:pt x="228605" y="382007"/>
                      <a:pt x="228605" y="382007"/>
                      <a:pt x="228605" y="382007"/>
                    </a:cubicBezTo>
                    <a:cubicBezTo>
                      <a:pt x="228536" y="381938"/>
                      <a:pt x="228467" y="381869"/>
                      <a:pt x="228398" y="381800"/>
                    </a:cubicBezTo>
                    <a:lnTo>
                      <a:pt x="228398" y="381800"/>
                    </a:lnTo>
                    <a:cubicBezTo>
                      <a:pt x="228122" y="381454"/>
                      <a:pt x="227845" y="381109"/>
                      <a:pt x="227569" y="380764"/>
                    </a:cubicBezTo>
                    <a:cubicBezTo>
                      <a:pt x="227569" y="380764"/>
                      <a:pt x="227569" y="380764"/>
                      <a:pt x="227569" y="380695"/>
                    </a:cubicBezTo>
                    <a:cubicBezTo>
                      <a:pt x="227569" y="380695"/>
                      <a:pt x="227569" y="380626"/>
                      <a:pt x="227500" y="380626"/>
                    </a:cubicBezTo>
                    <a:cubicBezTo>
                      <a:pt x="227500" y="380626"/>
                      <a:pt x="227431" y="380557"/>
                      <a:pt x="227431" y="380557"/>
                    </a:cubicBezTo>
                    <a:cubicBezTo>
                      <a:pt x="227431" y="380488"/>
                      <a:pt x="227362" y="380488"/>
                      <a:pt x="227362" y="380419"/>
                    </a:cubicBezTo>
                    <a:cubicBezTo>
                      <a:pt x="227224" y="380281"/>
                      <a:pt x="227086" y="380074"/>
                      <a:pt x="226948" y="379936"/>
                    </a:cubicBezTo>
                    <a:lnTo>
                      <a:pt x="226879" y="379867"/>
                    </a:lnTo>
                    <a:cubicBezTo>
                      <a:pt x="226672" y="379659"/>
                      <a:pt x="226534" y="379383"/>
                      <a:pt x="226327" y="379176"/>
                    </a:cubicBezTo>
                    <a:cubicBezTo>
                      <a:pt x="226327" y="379176"/>
                      <a:pt x="226327" y="379176"/>
                      <a:pt x="226327" y="379176"/>
                    </a:cubicBezTo>
                    <a:cubicBezTo>
                      <a:pt x="226327" y="379176"/>
                      <a:pt x="226258" y="379107"/>
                      <a:pt x="226258" y="379107"/>
                    </a:cubicBezTo>
                    <a:cubicBezTo>
                      <a:pt x="226120" y="378900"/>
                      <a:pt x="225912" y="378693"/>
                      <a:pt x="225774" y="378417"/>
                    </a:cubicBezTo>
                    <a:cubicBezTo>
                      <a:pt x="225774" y="378417"/>
                      <a:pt x="225774" y="378417"/>
                      <a:pt x="225774" y="378417"/>
                    </a:cubicBezTo>
                    <a:lnTo>
                      <a:pt x="225774" y="378417"/>
                    </a:lnTo>
                    <a:cubicBezTo>
                      <a:pt x="225567" y="378210"/>
                      <a:pt x="225429" y="377934"/>
                      <a:pt x="225291" y="377726"/>
                    </a:cubicBezTo>
                    <a:cubicBezTo>
                      <a:pt x="225291" y="377726"/>
                      <a:pt x="225291" y="377726"/>
                      <a:pt x="225291" y="377726"/>
                    </a:cubicBezTo>
                    <a:cubicBezTo>
                      <a:pt x="225084" y="377450"/>
                      <a:pt x="224946" y="377243"/>
                      <a:pt x="224808" y="376967"/>
                    </a:cubicBezTo>
                    <a:cubicBezTo>
                      <a:pt x="224808" y="376967"/>
                      <a:pt x="224808" y="376967"/>
                      <a:pt x="224808" y="376967"/>
                    </a:cubicBezTo>
                    <a:lnTo>
                      <a:pt x="224808" y="376967"/>
                    </a:lnTo>
                    <a:cubicBezTo>
                      <a:pt x="224670" y="376691"/>
                      <a:pt x="224463" y="376484"/>
                      <a:pt x="224325" y="376208"/>
                    </a:cubicBezTo>
                    <a:cubicBezTo>
                      <a:pt x="224325" y="376208"/>
                      <a:pt x="224325" y="376208"/>
                      <a:pt x="224325" y="376208"/>
                    </a:cubicBezTo>
                    <a:lnTo>
                      <a:pt x="224325" y="376208"/>
                    </a:lnTo>
                    <a:cubicBezTo>
                      <a:pt x="224187" y="375932"/>
                      <a:pt x="223979" y="375724"/>
                      <a:pt x="223841" y="375448"/>
                    </a:cubicBezTo>
                    <a:cubicBezTo>
                      <a:pt x="223841" y="375448"/>
                      <a:pt x="223841" y="375448"/>
                      <a:pt x="223841" y="375448"/>
                    </a:cubicBezTo>
                    <a:lnTo>
                      <a:pt x="223841" y="375448"/>
                    </a:lnTo>
                    <a:cubicBezTo>
                      <a:pt x="223703" y="375172"/>
                      <a:pt x="223496" y="374965"/>
                      <a:pt x="223358" y="374689"/>
                    </a:cubicBezTo>
                    <a:cubicBezTo>
                      <a:pt x="223358" y="374689"/>
                      <a:pt x="223358" y="374689"/>
                      <a:pt x="223358" y="374689"/>
                    </a:cubicBezTo>
                    <a:cubicBezTo>
                      <a:pt x="223358" y="374689"/>
                      <a:pt x="223358" y="374689"/>
                      <a:pt x="223358" y="374620"/>
                    </a:cubicBezTo>
                    <a:cubicBezTo>
                      <a:pt x="223220" y="374344"/>
                      <a:pt x="223013" y="374137"/>
                      <a:pt x="222875" y="373860"/>
                    </a:cubicBezTo>
                    <a:cubicBezTo>
                      <a:pt x="222875" y="373860"/>
                      <a:pt x="222875" y="373860"/>
                      <a:pt x="222875" y="373860"/>
                    </a:cubicBezTo>
                    <a:cubicBezTo>
                      <a:pt x="222875" y="373860"/>
                      <a:pt x="222875" y="373860"/>
                      <a:pt x="222875" y="373791"/>
                    </a:cubicBezTo>
                    <a:cubicBezTo>
                      <a:pt x="222737" y="373515"/>
                      <a:pt x="222599" y="373308"/>
                      <a:pt x="222461" y="373032"/>
                    </a:cubicBezTo>
                    <a:cubicBezTo>
                      <a:pt x="222461" y="373032"/>
                      <a:pt x="222461" y="373032"/>
                      <a:pt x="222461" y="373032"/>
                    </a:cubicBezTo>
                    <a:cubicBezTo>
                      <a:pt x="222461" y="373032"/>
                      <a:pt x="222461" y="372963"/>
                      <a:pt x="222392" y="372963"/>
                    </a:cubicBezTo>
                    <a:cubicBezTo>
                      <a:pt x="222323" y="372825"/>
                      <a:pt x="222184" y="372687"/>
                      <a:pt x="222115" y="372480"/>
                    </a:cubicBezTo>
                    <a:cubicBezTo>
                      <a:pt x="222115" y="372411"/>
                      <a:pt x="222046" y="372411"/>
                      <a:pt x="222046" y="372342"/>
                    </a:cubicBezTo>
                    <a:cubicBezTo>
                      <a:pt x="222046" y="372273"/>
                      <a:pt x="221977" y="372273"/>
                      <a:pt x="221977" y="372204"/>
                    </a:cubicBezTo>
                    <a:lnTo>
                      <a:pt x="221908" y="372066"/>
                    </a:lnTo>
                    <a:cubicBezTo>
                      <a:pt x="221908" y="372066"/>
                      <a:pt x="221908" y="372066"/>
                      <a:pt x="221908" y="372066"/>
                    </a:cubicBezTo>
                    <a:cubicBezTo>
                      <a:pt x="221908" y="372066"/>
                      <a:pt x="221908" y="371996"/>
                      <a:pt x="221839" y="371996"/>
                    </a:cubicBezTo>
                    <a:cubicBezTo>
                      <a:pt x="221839" y="371996"/>
                      <a:pt x="221839" y="371927"/>
                      <a:pt x="221770" y="371927"/>
                    </a:cubicBezTo>
                    <a:cubicBezTo>
                      <a:pt x="221632" y="371651"/>
                      <a:pt x="221494" y="371375"/>
                      <a:pt x="221287" y="371168"/>
                    </a:cubicBezTo>
                    <a:lnTo>
                      <a:pt x="221287" y="371168"/>
                    </a:lnTo>
                    <a:cubicBezTo>
                      <a:pt x="221218" y="371030"/>
                      <a:pt x="221149" y="370892"/>
                      <a:pt x="221080" y="370754"/>
                    </a:cubicBezTo>
                    <a:lnTo>
                      <a:pt x="221080" y="370754"/>
                    </a:lnTo>
                    <a:cubicBezTo>
                      <a:pt x="221080" y="370754"/>
                      <a:pt x="221080" y="370754"/>
                      <a:pt x="221080" y="370754"/>
                    </a:cubicBezTo>
                    <a:cubicBezTo>
                      <a:pt x="221080" y="370754"/>
                      <a:pt x="221011" y="370685"/>
                      <a:pt x="221011" y="370685"/>
                    </a:cubicBezTo>
                    <a:cubicBezTo>
                      <a:pt x="220942" y="370478"/>
                      <a:pt x="220804" y="370340"/>
                      <a:pt x="220735" y="370133"/>
                    </a:cubicBezTo>
                    <a:cubicBezTo>
                      <a:pt x="220735" y="370133"/>
                      <a:pt x="220735" y="370133"/>
                      <a:pt x="220735" y="370063"/>
                    </a:cubicBezTo>
                    <a:cubicBezTo>
                      <a:pt x="220666" y="369994"/>
                      <a:pt x="220666" y="369856"/>
                      <a:pt x="220597" y="369787"/>
                    </a:cubicBezTo>
                    <a:lnTo>
                      <a:pt x="220528" y="369718"/>
                    </a:lnTo>
                    <a:cubicBezTo>
                      <a:pt x="220459" y="369649"/>
                      <a:pt x="220459" y="369580"/>
                      <a:pt x="220390" y="369511"/>
                    </a:cubicBezTo>
                    <a:cubicBezTo>
                      <a:pt x="220390" y="369442"/>
                      <a:pt x="220321" y="369442"/>
                      <a:pt x="220321" y="369373"/>
                    </a:cubicBezTo>
                    <a:cubicBezTo>
                      <a:pt x="220251" y="369235"/>
                      <a:pt x="220182" y="369097"/>
                      <a:pt x="220113" y="369028"/>
                    </a:cubicBezTo>
                    <a:cubicBezTo>
                      <a:pt x="220113" y="369028"/>
                      <a:pt x="220113" y="368959"/>
                      <a:pt x="220044" y="368959"/>
                    </a:cubicBezTo>
                    <a:cubicBezTo>
                      <a:pt x="220044" y="368890"/>
                      <a:pt x="219975" y="368821"/>
                      <a:pt x="219975" y="368752"/>
                    </a:cubicBezTo>
                    <a:cubicBezTo>
                      <a:pt x="219837" y="368476"/>
                      <a:pt x="219699" y="368269"/>
                      <a:pt x="219630" y="367992"/>
                    </a:cubicBezTo>
                    <a:lnTo>
                      <a:pt x="219630" y="367992"/>
                    </a:lnTo>
                    <a:cubicBezTo>
                      <a:pt x="219492" y="367716"/>
                      <a:pt x="219354" y="367440"/>
                      <a:pt x="219216" y="367164"/>
                    </a:cubicBezTo>
                    <a:lnTo>
                      <a:pt x="219216" y="367164"/>
                    </a:lnTo>
                    <a:cubicBezTo>
                      <a:pt x="219147" y="366957"/>
                      <a:pt x="219009" y="366819"/>
                      <a:pt x="218940" y="366612"/>
                    </a:cubicBezTo>
                    <a:cubicBezTo>
                      <a:pt x="218940" y="366612"/>
                      <a:pt x="218940" y="366543"/>
                      <a:pt x="218871" y="366543"/>
                    </a:cubicBezTo>
                    <a:cubicBezTo>
                      <a:pt x="218733" y="366266"/>
                      <a:pt x="218664" y="365990"/>
                      <a:pt x="218526" y="365783"/>
                    </a:cubicBezTo>
                    <a:cubicBezTo>
                      <a:pt x="218526" y="365783"/>
                      <a:pt x="218526" y="365714"/>
                      <a:pt x="218457" y="365714"/>
                    </a:cubicBezTo>
                    <a:cubicBezTo>
                      <a:pt x="218388" y="365576"/>
                      <a:pt x="218318" y="365438"/>
                      <a:pt x="218249" y="365300"/>
                    </a:cubicBezTo>
                    <a:cubicBezTo>
                      <a:pt x="218249" y="365231"/>
                      <a:pt x="218180" y="365231"/>
                      <a:pt x="218180" y="365162"/>
                    </a:cubicBezTo>
                    <a:cubicBezTo>
                      <a:pt x="218111" y="365093"/>
                      <a:pt x="218111" y="364955"/>
                      <a:pt x="218042" y="364886"/>
                    </a:cubicBezTo>
                    <a:lnTo>
                      <a:pt x="217973" y="364748"/>
                    </a:lnTo>
                    <a:cubicBezTo>
                      <a:pt x="217973" y="364748"/>
                      <a:pt x="217973" y="364748"/>
                      <a:pt x="217973" y="364748"/>
                    </a:cubicBezTo>
                    <a:cubicBezTo>
                      <a:pt x="217973" y="364748"/>
                      <a:pt x="217973" y="364679"/>
                      <a:pt x="217904" y="364679"/>
                    </a:cubicBezTo>
                    <a:cubicBezTo>
                      <a:pt x="217835" y="364472"/>
                      <a:pt x="217697" y="364195"/>
                      <a:pt x="217628" y="363988"/>
                    </a:cubicBezTo>
                    <a:cubicBezTo>
                      <a:pt x="217628" y="363988"/>
                      <a:pt x="217628" y="363919"/>
                      <a:pt x="217628" y="363919"/>
                    </a:cubicBezTo>
                    <a:cubicBezTo>
                      <a:pt x="217628" y="363850"/>
                      <a:pt x="217559" y="363781"/>
                      <a:pt x="217559" y="363712"/>
                    </a:cubicBezTo>
                    <a:cubicBezTo>
                      <a:pt x="217490" y="363574"/>
                      <a:pt x="217421" y="363436"/>
                      <a:pt x="217421" y="363298"/>
                    </a:cubicBezTo>
                    <a:lnTo>
                      <a:pt x="217352" y="363229"/>
                    </a:lnTo>
                    <a:cubicBezTo>
                      <a:pt x="217352" y="363229"/>
                      <a:pt x="217352" y="363229"/>
                      <a:pt x="217352" y="363160"/>
                    </a:cubicBezTo>
                    <a:cubicBezTo>
                      <a:pt x="217352" y="363160"/>
                      <a:pt x="217352" y="363160"/>
                      <a:pt x="217352" y="363091"/>
                    </a:cubicBezTo>
                    <a:cubicBezTo>
                      <a:pt x="217352" y="363022"/>
                      <a:pt x="217283" y="362953"/>
                      <a:pt x="217283" y="362884"/>
                    </a:cubicBezTo>
                    <a:cubicBezTo>
                      <a:pt x="217214" y="362677"/>
                      <a:pt x="217076" y="362470"/>
                      <a:pt x="217007" y="362193"/>
                    </a:cubicBezTo>
                    <a:lnTo>
                      <a:pt x="217007" y="362193"/>
                    </a:lnTo>
                    <a:cubicBezTo>
                      <a:pt x="216938" y="361986"/>
                      <a:pt x="216869" y="361848"/>
                      <a:pt x="216800" y="361641"/>
                    </a:cubicBezTo>
                    <a:cubicBezTo>
                      <a:pt x="216800" y="361572"/>
                      <a:pt x="216800" y="361572"/>
                      <a:pt x="216731" y="361503"/>
                    </a:cubicBezTo>
                    <a:lnTo>
                      <a:pt x="216731" y="361503"/>
                    </a:lnTo>
                    <a:cubicBezTo>
                      <a:pt x="216731" y="361434"/>
                      <a:pt x="216662" y="361365"/>
                      <a:pt x="216662" y="361365"/>
                    </a:cubicBezTo>
                    <a:cubicBezTo>
                      <a:pt x="216593" y="361158"/>
                      <a:pt x="216524" y="360951"/>
                      <a:pt x="216455" y="360744"/>
                    </a:cubicBezTo>
                    <a:cubicBezTo>
                      <a:pt x="216455" y="360675"/>
                      <a:pt x="216385" y="360606"/>
                      <a:pt x="216385" y="360537"/>
                    </a:cubicBezTo>
                    <a:cubicBezTo>
                      <a:pt x="216385" y="360468"/>
                      <a:pt x="216316" y="360398"/>
                      <a:pt x="216316" y="360329"/>
                    </a:cubicBezTo>
                    <a:cubicBezTo>
                      <a:pt x="216316" y="360260"/>
                      <a:pt x="216316" y="360260"/>
                      <a:pt x="216247" y="360191"/>
                    </a:cubicBezTo>
                    <a:cubicBezTo>
                      <a:pt x="216178" y="359984"/>
                      <a:pt x="216109" y="359708"/>
                      <a:pt x="216040" y="359501"/>
                    </a:cubicBezTo>
                    <a:cubicBezTo>
                      <a:pt x="216040" y="359501"/>
                      <a:pt x="216040" y="359501"/>
                      <a:pt x="216040" y="359432"/>
                    </a:cubicBezTo>
                    <a:cubicBezTo>
                      <a:pt x="215971" y="359225"/>
                      <a:pt x="215902" y="359018"/>
                      <a:pt x="215833" y="358811"/>
                    </a:cubicBezTo>
                    <a:lnTo>
                      <a:pt x="215833" y="358811"/>
                    </a:lnTo>
                    <a:lnTo>
                      <a:pt x="215833" y="358811"/>
                    </a:lnTo>
                    <a:cubicBezTo>
                      <a:pt x="215833" y="358811"/>
                      <a:pt x="215833" y="358811"/>
                      <a:pt x="215833" y="358811"/>
                    </a:cubicBezTo>
                    <a:lnTo>
                      <a:pt x="215833" y="358811"/>
                    </a:lnTo>
                    <a:cubicBezTo>
                      <a:pt x="215833" y="358742"/>
                      <a:pt x="215833" y="358742"/>
                      <a:pt x="215833" y="358673"/>
                    </a:cubicBezTo>
                    <a:cubicBezTo>
                      <a:pt x="215833" y="358604"/>
                      <a:pt x="215764" y="358535"/>
                      <a:pt x="215764" y="358465"/>
                    </a:cubicBezTo>
                    <a:cubicBezTo>
                      <a:pt x="215695" y="358258"/>
                      <a:pt x="215626" y="358051"/>
                      <a:pt x="215557" y="357775"/>
                    </a:cubicBezTo>
                    <a:lnTo>
                      <a:pt x="215557" y="357775"/>
                    </a:lnTo>
                    <a:cubicBezTo>
                      <a:pt x="215557" y="357706"/>
                      <a:pt x="215488" y="357637"/>
                      <a:pt x="215488" y="357499"/>
                    </a:cubicBezTo>
                    <a:cubicBezTo>
                      <a:pt x="215488" y="357499"/>
                      <a:pt x="215488" y="357499"/>
                      <a:pt x="215488" y="357430"/>
                    </a:cubicBezTo>
                    <a:cubicBezTo>
                      <a:pt x="215419" y="357292"/>
                      <a:pt x="215419" y="357154"/>
                      <a:pt x="215350" y="357016"/>
                    </a:cubicBezTo>
                    <a:cubicBezTo>
                      <a:pt x="215350" y="356947"/>
                      <a:pt x="215281" y="356878"/>
                      <a:pt x="215281" y="356740"/>
                    </a:cubicBezTo>
                    <a:cubicBezTo>
                      <a:pt x="215212" y="356463"/>
                      <a:pt x="215143" y="356187"/>
                      <a:pt x="215074" y="355911"/>
                    </a:cubicBezTo>
                    <a:cubicBezTo>
                      <a:pt x="215074" y="355911"/>
                      <a:pt x="215074" y="355911"/>
                      <a:pt x="215074" y="355842"/>
                    </a:cubicBezTo>
                    <a:cubicBezTo>
                      <a:pt x="215005" y="355566"/>
                      <a:pt x="214936" y="355290"/>
                      <a:pt x="214867" y="354945"/>
                    </a:cubicBezTo>
                    <a:lnTo>
                      <a:pt x="214867" y="354945"/>
                    </a:lnTo>
                    <a:cubicBezTo>
                      <a:pt x="214798" y="354669"/>
                      <a:pt x="214729" y="354323"/>
                      <a:pt x="214660" y="354047"/>
                    </a:cubicBezTo>
                    <a:cubicBezTo>
                      <a:pt x="214660" y="354047"/>
                      <a:pt x="214660" y="354047"/>
                      <a:pt x="214660" y="354047"/>
                    </a:cubicBezTo>
                    <a:cubicBezTo>
                      <a:pt x="214591" y="353909"/>
                      <a:pt x="214591" y="353702"/>
                      <a:pt x="214521" y="353564"/>
                    </a:cubicBezTo>
                    <a:lnTo>
                      <a:pt x="214521" y="353426"/>
                    </a:lnTo>
                    <a:cubicBezTo>
                      <a:pt x="214521" y="353357"/>
                      <a:pt x="214521" y="353357"/>
                      <a:pt x="214521" y="353288"/>
                    </a:cubicBezTo>
                    <a:cubicBezTo>
                      <a:pt x="214452" y="353081"/>
                      <a:pt x="214452" y="352874"/>
                      <a:pt x="214383" y="352735"/>
                    </a:cubicBezTo>
                    <a:cubicBezTo>
                      <a:pt x="214383" y="352735"/>
                      <a:pt x="214383" y="352735"/>
                      <a:pt x="214383" y="352735"/>
                    </a:cubicBezTo>
                    <a:cubicBezTo>
                      <a:pt x="214383" y="352666"/>
                      <a:pt x="214314" y="352528"/>
                      <a:pt x="214314" y="352459"/>
                    </a:cubicBezTo>
                    <a:lnTo>
                      <a:pt x="214314" y="352390"/>
                    </a:lnTo>
                    <a:cubicBezTo>
                      <a:pt x="214314" y="352252"/>
                      <a:pt x="214245" y="352114"/>
                      <a:pt x="214245" y="351976"/>
                    </a:cubicBezTo>
                    <a:cubicBezTo>
                      <a:pt x="214245" y="351976"/>
                      <a:pt x="214245" y="351976"/>
                      <a:pt x="214245" y="351907"/>
                    </a:cubicBezTo>
                    <a:cubicBezTo>
                      <a:pt x="214176" y="351700"/>
                      <a:pt x="214176" y="351562"/>
                      <a:pt x="214107" y="351355"/>
                    </a:cubicBezTo>
                    <a:cubicBezTo>
                      <a:pt x="214107" y="351355"/>
                      <a:pt x="214107" y="351286"/>
                      <a:pt x="214107" y="351286"/>
                    </a:cubicBezTo>
                    <a:lnTo>
                      <a:pt x="214107" y="351286"/>
                    </a:lnTo>
                    <a:cubicBezTo>
                      <a:pt x="214038" y="351010"/>
                      <a:pt x="213969" y="350733"/>
                      <a:pt x="213969" y="350457"/>
                    </a:cubicBezTo>
                    <a:cubicBezTo>
                      <a:pt x="213969" y="350388"/>
                      <a:pt x="213969" y="350388"/>
                      <a:pt x="213969" y="350319"/>
                    </a:cubicBezTo>
                    <a:lnTo>
                      <a:pt x="213969" y="350319"/>
                    </a:lnTo>
                    <a:lnTo>
                      <a:pt x="213969" y="350181"/>
                    </a:lnTo>
                    <a:cubicBezTo>
                      <a:pt x="213900" y="349974"/>
                      <a:pt x="213900" y="349767"/>
                      <a:pt x="213831" y="349560"/>
                    </a:cubicBezTo>
                    <a:cubicBezTo>
                      <a:pt x="213831" y="349560"/>
                      <a:pt x="213831" y="349560"/>
                      <a:pt x="213831" y="349560"/>
                    </a:cubicBezTo>
                    <a:cubicBezTo>
                      <a:pt x="213762" y="349284"/>
                      <a:pt x="213693" y="348939"/>
                      <a:pt x="213693" y="348662"/>
                    </a:cubicBezTo>
                    <a:lnTo>
                      <a:pt x="213693" y="348662"/>
                    </a:lnTo>
                    <a:cubicBezTo>
                      <a:pt x="213624" y="348386"/>
                      <a:pt x="213624" y="348041"/>
                      <a:pt x="213555" y="347765"/>
                    </a:cubicBezTo>
                    <a:cubicBezTo>
                      <a:pt x="213555" y="347765"/>
                      <a:pt x="213555" y="347765"/>
                      <a:pt x="213555" y="347765"/>
                    </a:cubicBezTo>
                    <a:cubicBezTo>
                      <a:pt x="213555" y="347558"/>
                      <a:pt x="213486" y="347420"/>
                      <a:pt x="213486" y="347213"/>
                    </a:cubicBezTo>
                    <a:lnTo>
                      <a:pt x="213486" y="347213"/>
                    </a:lnTo>
                    <a:cubicBezTo>
                      <a:pt x="213486" y="347213"/>
                      <a:pt x="213486" y="347144"/>
                      <a:pt x="213486" y="347144"/>
                    </a:cubicBezTo>
                    <a:cubicBezTo>
                      <a:pt x="213486" y="347075"/>
                      <a:pt x="213486" y="347075"/>
                      <a:pt x="213486" y="347006"/>
                    </a:cubicBezTo>
                    <a:cubicBezTo>
                      <a:pt x="213486" y="346798"/>
                      <a:pt x="213417" y="346522"/>
                      <a:pt x="213417" y="346315"/>
                    </a:cubicBezTo>
                    <a:lnTo>
                      <a:pt x="213417" y="346246"/>
                    </a:lnTo>
                    <a:cubicBezTo>
                      <a:pt x="213417" y="346177"/>
                      <a:pt x="213417" y="346177"/>
                      <a:pt x="213417" y="346108"/>
                    </a:cubicBezTo>
                    <a:cubicBezTo>
                      <a:pt x="213417" y="346108"/>
                      <a:pt x="213417" y="346108"/>
                      <a:pt x="213417" y="346108"/>
                    </a:cubicBezTo>
                    <a:cubicBezTo>
                      <a:pt x="213417" y="345901"/>
                      <a:pt x="213348" y="345625"/>
                      <a:pt x="213348" y="345418"/>
                    </a:cubicBezTo>
                    <a:cubicBezTo>
                      <a:pt x="213348" y="345418"/>
                      <a:pt x="213348" y="345349"/>
                      <a:pt x="213348" y="345349"/>
                    </a:cubicBezTo>
                    <a:cubicBezTo>
                      <a:pt x="213348" y="345280"/>
                      <a:pt x="213348" y="345211"/>
                      <a:pt x="213348" y="345073"/>
                    </a:cubicBezTo>
                    <a:lnTo>
                      <a:pt x="213348" y="345073"/>
                    </a:lnTo>
                    <a:cubicBezTo>
                      <a:pt x="213348" y="344934"/>
                      <a:pt x="213348" y="344865"/>
                      <a:pt x="213279" y="344727"/>
                    </a:cubicBezTo>
                    <a:cubicBezTo>
                      <a:pt x="213279" y="344727"/>
                      <a:pt x="213279" y="344658"/>
                      <a:pt x="213279" y="344658"/>
                    </a:cubicBezTo>
                    <a:cubicBezTo>
                      <a:pt x="213279" y="344451"/>
                      <a:pt x="213210" y="344313"/>
                      <a:pt x="213210" y="344106"/>
                    </a:cubicBezTo>
                    <a:lnTo>
                      <a:pt x="213210" y="344106"/>
                    </a:lnTo>
                    <a:cubicBezTo>
                      <a:pt x="213210" y="344106"/>
                      <a:pt x="213210" y="344106"/>
                      <a:pt x="213210" y="344106"/>
                    </a:cubicBezTo>
                    <a:cubicBezTo>
                      <a:pt x="213210" y="344037"/>
                      <a:pt x="213210" y="343899"/>
                      <a:pt x="213210" y="343830"/>
                    </a:cubicBezTo>
                    <a:lnTo>
                      <a:pt x="213210" y="343761"/>
                    </a:lnTo>
                    <a:cubicBezTo>
                      <a:pt x="213210" y="343554"/>
                      <a:pt x="213210" y="343347"/>
                      <a:pt x="213141" y="343209"/>
                    </a:cubicBezTo>
                    <a:cubicBezTo>
                      <a:pt x="213141" y="343140"/>
                      <a:pt x="213141" y="343140"/>
                      <a:pt x="213141" y="343071"/>
                    </a:cubicBezTo>
                    <a:lnTo>
                      <a:pt x="213141" y="343071"/>
                    </a:lnTo>
                    <a:cubicBezTo>
                      <a:pt x="213141" y="342794"/>
                      <a:pt x="213072" y="342518"/>
                      <a:pt x="213072" y="342242"/>
                    </a:cubicBezTo>
                    <a:lnTo>
                      <a:pt x="213072" y="342242"/>
                    </a:lnTo>
                    <a:cubicBezTo>
                      <a:pt x="213072" y="342035"/>
                      <a:pt x="213003" y="341759"/>
                      <a:pt x="213003" y="341552"/>
                    </a:cubicBezTo>
                    <a:cubicBezTo>
                      <a:pt x="213003" y="341483"/>
                      <a:pt x="213003" y="341414"/>
                      <a:pt x="213003" y="341276"/>
                    </a:cubicBezTo>
                    <a:cubicBezTo>
                      <a:pt x="213003" y="340999"/>
                      <a:pt x="213003" y="340723"/>
                      <a:pt x="212934" y="340447"/>
                    </a:cubicBezTo>
                    <a:cubicBezTo>
                      <a:pt x="212934" y="340240"/>
                      <a:pt x="212934" y="339964"/>
                      <a:pt x="212934" y="339757"/>
                    </a:cubicBezTo>
                    <a:cubicBezTo>
                      <a:pt x="212934" y="339757"/>
                      <a:pt x="212934" y="339757"/>
                      <a:pt x="212934" y="339757"/>
                    </a:cubicBezTo>
                    <a:cubicBezTo>
                      <a:pt x="212934" y="339619"/>
                      <a:pt x="212934" y="339412"/>
                      <a:pt x="212934" y="339274"/>
                    </a:cubicBezTo>
                    <a:cubicBezTo>
                      <a:pt x="212934" y="339274"/>
                      <a:pt x="212934" y="339274"/>
                      <a:pt x="212934" y="339204"/>
                    </a:cubicBezTo>
                    <a:cubicBezTo>
                      <a:pt x="212036" y="338376"/>
                      <a:pt x="211967" y="338238"/>
                      <a:pt x="212036" y="338031"/>
                    </a:cubicBezTo>
                    <a:lnTo>
                      <a:pt x="212036" y="338031"/>
                    </a:lnTo>
                    <a:close/>
                  </a:path>
                </a:pathLst>
              </a:custGeom>
              <a:solidFill>
                <a:srgbClr val="E293E0"/>
              </a:solidFill>
              <a:ln w="6856"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614C91F-AAE2-FED6-0C65-84475231CE00}"/>
                  </a:ext>
                </a:extLst>
              </p:cNvPr>
              <p:cNvSpPr/>
              <p:nvPr/>
            </p:nvSpPr>
            <p:spPr>
              <a:xfrm>
                <a:off x="6893969" y="3261718"/>
                <a:ext cx="172572" cy="172526"/>
              </a:xfrm>
              <a:custGeom>
                <a:avLst/>
                <a:gdLst>
                  <a:gd name="connsiteX0" fmla="*/ 43277 w 172572"/>
                  <a:gd name="connsiteY0" fmla="*/ 11656 h 172526"/>
                  <a:gd name="connsiteX1" fmla="*/ 161121 w 172572"/>
                  <a:gd name="connsiteY1" fmla="*/ 43205 h 172526"/>
                  <a:gd name="connsiteX2" fmla="*/ 129572 w 172572"/>
                  <a:gd name="connsiteY2" fmla="*/ 161050 h 172526"/>
                  <a:gd name="connsiteX3" fmla="*/ 129572 w 172572"/>
                  <a:gd name="connsiteY3" fmla="*/ 161050 h 172526"/>
                  <a:gd name="connsiteX4" fmla="*/ 11728 w 172572"/>
                  <a:gd name="connsiteY4" fmla="*/ 129500 h 172526"/>
                  <a:gd name="connsiteX5" fmla="*/ 11728 w 172572"/>
                  <a:gd name="connsiteY5" fmla="*/ 129500 h 172526"/>
                  <a:gd name="connsiteX6" fmla="*/ 43277 w 172572"/>
                  <a:gd name="connsiteY6" fmla="*/ 11656 h 17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72" h="172526">
                    <a:moveTo>
                      <a:pt x="43277" y="11656"/>
                    </a:moveTo>
                    <a:cubicBezTo>
                      <a:pt x="84560" y="-12161"/>
                      <a:pt x="137304" y="1991"/>
                      <a:pt x="161121" y="43205"/>
                    </a:cubicBezTo>
                    <a:cubicBezTo>
                      <a:pt x="184939" y="84489"/>
                      <a:pt x="170786" y="137232"/>
                      <a:pt x="129572" y="161050"/>
                    </a:cubicBezTo>
                    <a:lnTo>
                      <a:pt x="129572" y="161050"/>
                    </a:lnTo>
                    <a:cubicBezTo>
                      <a:pt x="88288" y="184867"/>
                      <a:pt x="35545" y="170715"/>
                      <a:pt x="11728" y="129500"/>
                    </a:cubicBezTo>
                    <a:lnTo>
                      <a:pt x="11728" y="129500"/>
                    </a:lnTo>
                    <a:cubicBezTo>
                      <a:pt x="-12159" y="88217"/>
                      <a:pt x="1994" y="35473"/>
                      <a:pt x="43277" y="11656"/>
                    </a:cubicBezTo>
                    <a:close/>
                  </a:path>
                </a:pathLst>
              </a:custGeom>
              <a:solidFill>
                <a:srgbClr val="8CD3FC"/>
              </a:solidFill>
              <a:ln w="6856"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9522127-6FE7-6168-A0A6-6D6ECF189B49}"/>
                  </a:ext>
                </a:extLst>
              </p:cNvPr>
              <p:cNvSpPr/>
              <p:nvPr/>
            </p:nvSpPr>
            <p:spPr>
              <a:xfrm>
                <a:off x="6893984" y="3320090"/>
                <a:ext cx="172589" cy="114185"/>
              </a:xfrm>
              <a:custGeom>
                <a:avLst/>
                <a:gdLst>
                  <a:gd name="connsiteX0" fmla="*/ 4741 w 172589"/>
                  <a:gd name="connsiteY0" fmla="*/ 94 h 114185"/>
                  <a:gd name="connsiteX1" fmla="*/ 115 w 172589"/>
                  <a:gd name="connsiteY1" fmla="*/ 27984 h 114185"/>
                  <a:gd name="connsiteX2" fmla="*/ 86410 w 172589"/>
                  <a:gd name="connsiteY2" fmla="*/ 114279 h 114185"/>
                  <a:gd name="connsiteX3" fmla="*/ 86410 w 172589"/>
                  <a:gd name="connsiteY3" fmla="*/ 114279 h 114185"/>
                  <a:gd name="connsiteX4" fmla="*/ 172705 w 172589"/>
                  <a:gd name="connsiteY4" fmla="*/ 27984 h 114185"/>
                  <a:gd name="connsiteX5" fmla="*/ 172705 w 172589"/>
                  <a:gd name="connsiteY5" fmla="*/ 27984 h 114185"/>
                  <a:gd name="connsiteX6" fmla="*/ 168080 w 172589"/>
                  <a:gd name="connsiteY6" fmla="*/ 94 h 114185"/>
                  <a:gd name="connsiteX7" fmla="*/ 86410 w 172589"/>
                  <a:gd name="connsiteY7" fmla="*/ 58498 h 114185"/>
                  <a:gd name="connsiteX8" fmla="*/ 4741 w 172589"/>
                  <a:gd name="connsiteY8" fmla="*/ 94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14185">
                    <a:moveTo>
                      <a:pt x="4741" y="94"/>
                    </a:moveTo>
                    <a:cubicBezTo>
                      <a:pt x="1703" y="9069"/>
                      <a:pt x="115" y="18527"/>
                      <a:pt x="115" y="27984"/>
                    </a:cubicBezTo>
                    <a:cubicBezTo>
                      <a:pt x="115" y="75619"/>
                      <a:pt x="38775" y="114279"/>
                      <a:pt x="86410" y="114279"/>
                    </a:cubicBezTo>
                    <a:cubicBezTo>
                      <a:pt x="86410" y="114279"/>
                      <a:pt x="86410" y="114279"/>
                      <a:pt x="86410" y="114279"/>
                    </a:cubicBezTo>
                    <a:cubicBezTo>
                      <a:pt x="134045" y="114279"/>
                      <a:pt x="172705" y="75619"/>
                      <a:pt x="172705" y="27984"/>
                    </a:cubicBezTo>
                    <a:cubicBezTo>
                      <a:pt x="172705" y="27984"/>
                      <a:pt x="172705" y="27984"/>
                      <a:pt x="172705" y="27984"/>
                    </a:cubicBezTo>
                    <a:cubicBezTo>
                      <a:pt x="172705" y="18527"/>
                      <a:pt x="171117" y="9069"/>
                      <a:pt x="168080" y="94"/>
                    </a:cubicBezTo>
                    <a:cubicBezTo>
                      <a:pt x="156136" y="35026"/>
                      <a:pt x="123344" y="58498"/>
                      <a:pt x="86410" y="58498"/>
                    </a:cubicBezTo>
                    <a:cubicBezTo>
                      <a:pt x="49476" y="58498"/>
                      <a:pt x="16684" y="35026"/>
                      <a:pt x="4741" y="94"/>
                    </a:cubicBezTo>
                    <a:close/>
                  </a:path>
                </a:pathLst>
              </a:custGeom>
              <a:solidFill>
                <a:srgbClr val="82C1FC"/>
              </a:solidFill>
              <a:ln w="6856"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BB72CDC-AF83-F403-1399-C9E59FACF9C8}"/>
                  </a:ext>
                </a:extLst>
              </p:cNvPr>
              <p:cNvSpPr/>
              <p:nvPr/>
            </p:nvSpPr>
            <p:spPr>
              <a:xfrm>
                <a:off x="6641298" y="3407590"/>
                <a:ext cx="172572" cy="172526"/>
              </a:xfrm>
              <a:custGeom>
                <a:avLst/>
                <a:gdLst>
                  <a:gd name="connsiteX0" fmla="*/ 43239 w 172572"/>
                  <a:gd name="connsiteY0" fmla="*/ 11678 h 172526"/>
                  <a:gd name="connsiteX1" fmla="*/ 161083 w 172572"/>
                  <a:gd name="connsiteY1" fmla="*/ 43228 h 172526"/>
                  <a:gd name="connsiteX2" fmla="*/ 129533 w 172572"/>
                  <a:gd name="connsiteY2" fmla="*/ 161072 h 172526"/>
                  <a:gd name="connsiteX3" fmla="*/ 129533 w 172572"/>
                  <a:gd name="connsiteY3" fmla="*/ 161072 h 172526"/>
                  <a:gd name="connsiteX4" fmla="*/ 11689 w 172572"/>
                  <a:gd name="connsiteY4" fmla="*/ 129522 h 172526"/>
                  <a:gd name="connsiteX5" fmla="*/ 11689 w 172572"/>
                  <a:gd name="connsiteY5" fmla="*/ 129522 h 172526"/>
                  <a:gd name="connsiteX6" fmla="*/ 43239 w 172572"/>
                  <a:gd name="connsiteY6" fmla="*/ 11678 h 172526"/>
                  <a:gd name="connsiteX7" fmla="*/ 43239 w 172572"/>
                  <a:gd name="connsiteY7" fmla="*/ 11678 h 17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72" h="172526">
                    <a:moveTo>
                      <a:pt x="43239" y="11678"/>
                    </a:moveTo>
                    <a:cubicBezTo>
                      <a:pt x="84522" y="-12139"/>
                      <a:pt x="137266" y="2013"/>
                      <a:pt x="161083" y="43228"/>
                    </a:cubicBezTo>
                    <a:cubicBezTo>
                      <a:pt x="184900" y="84511"/>
                      <a:pt x="170748" y="137254"/>
                      <a:pt x="129533" y="161072"/>
                    </a:cubicBezTo>
                    <a:lnTo>
                      <a:pt x="129533" y="161072"/>
                    </a:lnTo>
                    <a:cubicBezTo>
                      <a:pt x="88250" y="184889"/>
                      <a:pt x="35507" y="170737"/>
                      <a:pt x="11689" y="129522"/>
                    </a:cubicBezTo>
                    <a:lnTo>
                      <a:pt x="11689" y="129522"/>
                    </a:lnTo>
                    <a:cubicBezTo>
                      <a:pt x="-12197" y="88239"/>
                      <a:pt x="1955" y="35496"/>
                      <a:pt x="43239" y="11678"/>
                    </a:cubicBezTo>
                    <a:lnTo>
                      <a:pt x="43239" y="11678"/>
                    </a:lnTo>
                    <a:close/>
                  </a:path>
                </a:pathLst>
              </a:custGeom>
              <a:solidFill>
                <a:srgbClr val="8CD3FC"/>
              </a:solidFill>
              <a:ln w="6856"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FB7B3E8-5860-0D2D-F261-AFB8D1CED5E4}"/>
                  </a:ext>
                </a:extLst>
              </p:cNvPr>
              <p:cNvSpPr/>
              <p:nvPr/>
            </p:nvSpPr>
            <p:spPr>
              <a:xfrm>
                <a:off x="6641312" y="3465963"/>
                <a:ext cx="172589" cy="114185"/>
              </a:xfrm>
              <a:custGeom>
                <a:avLst/>
                <a:gdLst>
                  <a:gd name="connsiteX0" fmla="*/ 4702 w 172589"/>
                  <a:gd name="connsiteY0" fmla="*/ 116 h 114185"/>
                  <a:gd name="connsiteX1" fmla="*/ 77 w 172589"/>
                  <a:gd name="connsiteY1" fmla="*/ 28007 h 114185"/>
                  <a:gd name="connsiteX2" fmla="*/ 86372 w 172589"/>
                  <a:gd name="connsiteY2" fmla="*/ 114301 h 114185"/>
                  <a:gd name="connsiteX3" fmla="*/ 86372 w 172589"/>
                  <a:gd name="connsiteY3" fmla="*/ 114301 h 114185"/>
                  <a:gd name="connsiteX4" fmla="*/ 172667 w 172589"/>
                  <a:gd name="connsiteY4" fmla="*/ 28007 h 114185"/>
                  <a:gd name="connsiteX5" fmla="*/ 172667 w 172589"/>
                  <a:gd name="connsiteY5" fmla="*/ 28007 h 114185"/>
                  <a:gd name="connsiteX6" fmla="*/ 168041 w 172589"/>
                  <a:gd name="connsiteY6" fmla="*/ 116 h 114185"/>
                  <a:gd name="connsiteX7" fmla="*/ 86372 w 172589"/>
                  <a:gd name="connsiteY7" fmla="*/ 58520 h 114185"/>
                  <a:gd name="connsiteX8" fmla="*/ 4702 w 172589"/>
                  <a:gd name="connsiteY8" fmla="*/ 116 h 114185"/>
                  <a:gd name="connsiteX9" fmla="*/ 4702 w 172589"/>
                  <a:gd name="connsiteY9" fmla="*/ 116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02" y="116"/>
                    </a:moveTo>
                    <a:cubicBezTo>
                      <a:pt x="1665" y="9091"/>
                      <a:pt x="77" y="18549"/>
                      <a:pt x="77" y="28007"/>
                    </a:cubicBezTo>
                    <a:cubicBezTo>
                      <a:pt x="77" y="75641"/>
                      <a:pt x="38737" y="114301"/>
                      <a:pt x="86372" y="114301"/>
                    </a:cubicBezTo>
                    <a:cubicBezTo>
                      <a:pt x="86372" y="114301"/>
                      <a:pt x="86372" y="114301"/>
                      <a:pt x="86372" y="114301"/>
                    </a:cubicBezTo>
                    <a:cubicBezTo>
                      <a:pt x="134007" y="114301"/>
                      <a:pt x="172667" y="75641"/>
                      <a:pt x="172667" y="28007"/>
                    </a:cubicBezTo>
                    <a:cubicBezTo>
                      <a:pt x="172667" y="28007"/>
                      <a:pt x="172667" y="28007"/>
                      <a:pt x="172667" y="28007"/>
                    </a:cubicBezTo>
                    <a:cubicBezTo>
                      <a:pt x="172667" y="18549"/>
                      <a:pt x="171079" y="9091"/>
                      <a:pt x="168041" y="116"/>
                    </a:cubicBezTo>
                    <a:cubicBezTo>
                      <a:pt x="156098" y="35048"/>
                      <a:pt x="123306" y="58520"/>
                      <a:pt x="86372" y="58520"/>
                    </a:cubicBezTo>
                    <a:cubicBezTo>
                      <a:pt x="49438" y="58520"/>
                      <a:pt x="16646" y="35048"/>
                      <a:pt x="4702" y="116"/>
                    </a:cubicBezTo>
                    <a:lnTo>
                      <a:pt x="4702" y="116"/>
                    </a:lnTo>
                    <a:close/>
                  </a:path>
                </a:pathLst>
              </a:custGeom>
              <a:solidFill>
                <a:srgbClr val="82C1FC"/>
              </a:solidFill>
              <a:ln w="6856"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934774A-F00B-3A26-367E-DE56AB4CE928}"/>
                  </a:ext>
                </a:extLst>
              </p:cNvPr>
              <p:cNvSpPr/>
              <p:nvPr/>
            </p:nvSpPr>
            <p:spPr>
              <a:xfrm>
                <a:off x="6840650" y="3460978"/>
                <a:ext cx="172526" cy="172572"/>
              </a:xfrm>
              <a:custGeom>
                <a:avLst/>
                <a:gdLst>
                  <a:gd name="connsiteX0" fmla="*/ 161067 w 172526"/>
                  <a:gd name="connsiteY0" fmla="*/ 43281 h 172572"/>
                  <a:gd name="connsiteX1" fmla="*/ 129518 w 172526"/>
                  <a:gd name="connsiteY1" fmla="*/ 161126 h 172572"/>
                  <a:gd name="connsiteX2" fmla="*/ 11674 w 172526"/>
                  <a:gd name="connsiteY2" fmla="*/ 129576 h 172572"/>
                  <a:gd name="connsiteX3" fmla="*/ 43223 w 172526"/>
                  <a:gd name="connsiteY3" fmla="*/ 11732 h 172572"/>
                  <a:gd name="connsiteX4" fmla="*/ 43223 w 172526"/>
                  <a:gd name="connsiteY4" fmla="*/ 11732 h 172572"/>
                  <a:gd name="connsiteX5" fmla="*/ 161067 w 172526"/>
                  <a:gd name="connsiteY5" fmla="*/ 43281 h 172572"/>
                  <a:gd name="connsiteX6" fmla="*/ 161067 w 172526"/>
                  <a:gd name="connsiteY6" fmla="*/ 43281 h 172572"/>
                  <a:gd name="connsiteX7" fmla="*/ 161067 w 172526"/>
                  <a:gd name="connsiteY7" fmla="*/ 43281 h 17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26" h="172572">
                    <a:moveTo>
                      <a:pt x="161067" y="43281"/>
                    </a:moveTo>
                    <a:cubicBezTo>
                      <a:pt x="184885" y="84565"/>
                      <a:pt x="170732" y="137308"/>
                      <a:pt x="129518" y="161126"/>
                    </a:cubicBezTo>
                    <a:cubicBezTo>
                      <a:pt x="88235" y="184943"/>
                      <a:pt x="35491" y="170791"/>
                      <a:pt x="11674" y="129576"/>
                    </a:cubicBezTo>
                    <a:cubicBezTo>
                      <a:pt x="-12144" y="88293"/>
                      <a:pt x="2009" y="35549"/>
                      <a:pt x="43223" y="11732"/>
                    </a:cubicBezTo>
                    <a:lnTo>
                      <a:pt x="43223" y="11732"/>
                    </a:lnTo>
                    <a:cubicBezTo>
                      <a:pt x="84438" y="-12154"/>
                      <a:pt x="137250" y="1998"/>
                      <a:pt x="161067" y="43281"/>
                    </a:cubicBezTo>
                    <a:lnTo>
                      <a:pt x="161067" y="43281"/>
                    </a:lnTo>
                    <a:lnTo>
                      <a:pt x="161067" y="43281"/>
                    </a:lnTo>
                    <a:close/>
                  </a:path>
                </a:pathLst>
              </a:custGeom>
              <a:solidFill>
                <a:srgbClr val="8CD3FC"/>
              </a:solidFill>
              <a:ln w="6856"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E03C621-DD90-A4C6-68E4-60951D38D004}"/>
                  </a:ext>
                </a:extLst>
              </p:cNvPr>
              <p:cNvSpPr/>
              <p:nvPr/>
            </p:nvSpPr>
            <p:spPr>
              <a:xfrm>
                <a:off x="6694778" y="3208307"/>
                <a:ext cx="172526" cy="172572"/>
              </a:xfrm>
              <a:custGeom>
                <a:avLst/>
                <a:gdLst>
                  <a:gd name="connsiteX0" fmla="*/ 161045 w 172526"/>
                  <a:gd name="connsiteY0" fmla="*/ 43243 h 172572"/>
                  <a:gd name="connsiteX1" fmla="*/ 129496 w 172526"/>
                  <a:gd name="connsiteY1" fmla="*/ 161087 h 172572"/>
                  <a:gd name="connsiteX2" fmla="*/ 129496 w 172526"/>
                  <a:gd name="connsiteY2" fmla="*/ 161087 h 172572"/>
                  <a:gd name="connsiteX3" fmla="*/ 11652 w 172526"/>
                  <a:gd name="connsiteY3" fmla="*/ 129538 h 172572"/>
                  <a:gd name="connsiteX4" fmla="*/ 11652 w 172526"/>
                  <a:gd name="connsiteY4" fmla="*/ 129538 h 172572"/>
                  <a:gd name="connsiteX5" fmla="*/ 43201 w 172526"/>
                  <a:gd name="connsiteY5" fmla="*/ 11694 h 172572"/>
                  <a:gd name="connsiteX6" fmla="*/ 161045 w 172526"/>
                  <a:gd name="connsiteY6" fmla="*/ 43243 h 17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26" h="172572">
                    <a:moveTo>
                      <a:pt x="161045" y="43243"/>
                    </a:moveTo>
                    <a:cubicBezTo>
                      <a:pt x="184863" y="84526"/>
                      <a:pt x="170710" y="137270"/>
                      <a:pt x="129496" y="161087"/>
                    </a:cubicBezTo>
                    <a:lnTo>
                      <a:pt x="129496" y="161087"/>
                    </a:lnTo>
                    <a:cubicBezTo>
                      <a:pt x="88212" y="184905"/>
                      <a:pt x="35469" y="170752"/>
                      <a:pt x="11652" y="129538"/>
                    </a:cubicBezTo>
                    <a:lnTo>
                      <a:pt x="11652" y="129538"/>
                    </a:lnTo>
                    <a:cubicBezTo>
                      <a:pt x="-12166" y="88254"/>
                      <a:pt x="1987" y="35511"/>
                      <a:pt x="43201" y="11694"/>
                    </a:cubicBezTo>
                    <a:cubicBezTo>
                      <a:pt x="84415" y="-12193"/>
                      <a:pt x="137159" y="1960"/>
                      <a:pt x="161045" y="43243"/>
                    </a:cubicBezTo>
                    <a:close/>
                  </a:path>
                </a:pathLst>
              </a:custGeom>
              <a:solidFill>
                <a:srgbClr val="8CD3FC"/>
              </a:solidFill>
              <a:ln w="6856"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80213AB-B29F-7E2E-73E2-4DF9A1022B60}"/>
                  </a:ext>
                </a:extLst>
              </p:cNvPr>
              <p:cNvSpPr/>
              <p:nvPr/>
            </p:nvSpPr>
            <p:spPr>
              <a:xfrm>
                <a:off x="6694677" y="3266657"/>
                <a:ext cx="172589" cy="114185"/>
              </a:xfrm>
              <a:custGeom>
                <a:avLst/>
                <a:gdLst>
                  <a:gd name="connsiteX0" fmla="*/ 4711 w 172589"/>
                  <a:gd name="connsiteY0" fmla="*/ 86 h 114185"/>
                  <a:gd name="connsiteX1" fmla="*/ 85 w 172589"/>
                  <a:gd name="connsiteY1" fmla="*/ 27976 h 114185"/>
                  <a:gd name="connsiteX2" fmla="*/ 86380 w 172589"/>
                  <a:gd name="connsiteY2" fmla="*/ 114271 h 114185"/>
                  <a:gd name="connsiteX3" fmla="*/ 86380 w 172589"/>
                  <a:gd name="connsiteY3" fmla="*/ 114271 h 114185"/>
                  <a:gd name="connsiteX4" fmla="*/ 172675 w 172589"/>
                  <a:gd name="connsiteY4" fmla="*/ 27976 h 114185"/>
                  <a:gd name="connsiteX5" fmla="*/ 172675 w 172589"/>
                  <a:gd name="connsiteY5" fmla="*/ 27976 h 114185"/>
                  <a:gd name="connsiteX6" fmla="*/ 168049 w 172589"/>
                  <a:gd name="connsiteY6" fmla="*/ 86 h 114185"/>
                  <a:gd name="connsiteX7" fmla="*/ 86380 w 172589"/>
                  <a:gd name="connsiteY7" fmla="*/ 58490 h 114185"/>
                  <a:gd name="connsiteX8" fmla="*/ 4711 w 172589"/>
                  <a:gd name="connsiteY8" fmla="*/ 86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14185">
                    <a:moveTo>
                      <a:pt x="4711" y="86"/>
                    </a:moveTo>
                    <a:cubicBezTo>
                      <a:pt x="1673" y="9061"/>
                      <a:pt x="85" y="18518"/>
                      <a:pt x="85" y="27976"/>
                    </a:cubicBezTo>
                    <a:cubicBezTo>
                      <a:pt x="85" y="75611"/>
                      <a:pt x="38745" y="114271"/>
                      <a:pt x="86380" y="114271"/>
                    </a:cubicBezTo>
                    <a:cubicBezTo>
                      <a:pt x="86380" y="114271"/>
                      <a:pt x="86380" y="114271"/>
                      <a:pt x="86380" y="114271"/>
                    </a:cubicBezTo>
                    <a:cubicBezTo>
                      <a:pt x="134015" y="114271"/>
                      <a:pt x="172675" y="75611"/>
                      <a:pt x="172675" y="27976"/>
                    </a:cubicBezTo>
                    <a:cubicBezTo>
                      <a:pt x="172675" y="27976"/>
                      <a:pt x="172675" y="27976"/>
                      <a:pt x="172675" y="27976"/>
                    </a:cubicBezTo>
                    <a:cubicBezTo>
                      <a:pt x="172675" y="18518"/>
                      <a:pt x="171087" y="9061"/>
                      <a:pt x="168049" y="86"/>
                    </a:cubicBezTo>
                    <a:cubicBezTo>
                      <a:pt x="156106" y="35018"/>
                      <a:pt x="123314" y="58490"/>
                      <a:pt x="86380" y="58490"/>
                    </a:cubicBezTo>
                    <a:cubicBezTo>
                      <a:pt x="49515" y="58490"/>
                      <a:pt x="16654" y="35018"/>
                      <a:pt x="4711" y="86"/>
                    </a:cubicBezTo>
                    <a:close/>
                  </a:path>
                </a:pathLst>
              </a:custGeom>
              <a:solidFill>
                <a:srgbClr val="82C1FC"/>
              </a:solidFill>
              <a:ln w="6856"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DE13DD0A-68F8-F82E-C88D-94B4B1B05E38}"/>
                  </a:ext>
                </a:extLst>
              </p:cNvPr>
              <p:cNvSpPr/>
              <p:nvPr/>
            </p:nvSpPr>
            <p:spPr>
              <a:xfrm>
                <a:off x="6726987" y="3220121"/>
                <a:ext cx="55830" cy="49593"/>
              </a:xfrm>
              <a:custGeom>
                <a:avLst/>
                <a:gdLst>
                  <a:gd name="connsiteX0" fmla="*/ 5879 w 55830"/>
                  <a:gd name="connsiteY0" fmla="*/ 14508 h 49593"/>
                  <a:gd name="connsiteX1" fmla="*/ 1254 w 55830"/>
                  <a:gd name="connsiteY1" fmla="*/ 41086 h 49593"/>
                  <a:gd name="connsiteX2" fmla="*/ 28385 w 55830"/>
                  <a:gd name="connsiteY2" fmla="*/ 38463 h 49593"/>
                  <a:gd name="connsiteX3" fmla="*/ 55723 w 55830"/>
                  <a:gd name="connsiteY3" fmla="*/ 13886 h 49593"/>
                  <a:gd name="connsiteX4" fmla="*/ 5879 w 55830"/>
                  <a:gd name="connsiteY4" fmla="*/ 14508 h 4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30" h="49593">
                    <a:moveTo>
                      <a:pt x="5879" y="14508"/>
                    </a:moveTo>
                    <a:cubicBezTo>
                      <a:pt x="839" y="21342"/>
                      <a:pt x="-1508" y="32043"/>
                      <a:pt x="1254" y="41086"/>
                    </a:cubicBezTo>
                    <a:cubicBezTo>
                      <a:pt x="6707" y="59381"/>
                      <a:pt x="21550" y="43503"/>
                      <a:pt x="28385" y="38463"/>
                    </a:cubicBezTo>
                    <a:cubicBezTo>
                      <a:pt x="35495" y="33216"/>
                      <a:pt x="58208" y="24932"/>
                      <a:pt x="55723" y="13886"/>
                    </a:cubicBezTo>
                    <a:cubicBezTo>
                      <a:pt x="51167" y="-6272"/>
                      <a:pt x="20169" y="-2889"/>
                      <a:pt x="5879" y="14508"/>
                    </a:cubicBezTo>
                    <a:close/>
                  </a:path>
                </a:pathLst>
              </a:custGeom>
              <a:solidFill>
                <a:srgbClr val="B3F3FF"/>
              </a:solidFill>
              <a:ln w="6856"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E3615A1-A5D5-9EA6-8DAC-67AD967C93DD}"/>
                  </a:ext>
                </a:extLst>
              </p:cNvPr>
              <p:cNvSpPr/>
              <p:nvPr/>
            </p:nvSpPr>
            <p:spPr>
              <a:xfrm>
                <a:off x="6675693" y="3418417"/>
                <a:ext cx="55830" cy="49569"/>
              </a:xfrm>
              <a:custGeom>
                <a:avLst/>
                <a:gdLst>
                  <a:gd name="connsiteX0" fmla="*/ 5871 w 55830"/>
                  <a:gd name="connsiteY0" fmla="*/ 14513 h 49569"/>
                  <a:gd name="connsiteX1" fmla="*/ 1246 w 55830"/>
                  <a:gd name="connsiteY1" fmla="*/ 41092 h 49569"/>
                  <a:gd name="connsiteX2" fmla="*/ 28377 w 55830"/>
                  <a:gd name="connsiteY2" fmla="*/ 38469 h 49569"/>
                  <a:gd name="connsiteX3" fmla="*/ 55715 w 55830"/>
                  <a:gd name="connsiteY3" fmla="*/ 13892 h 49569"/>
                  <a:gd name="connsiteX4" fmla="*/ 5871 w 55830"/>
                  <a:gd name="connsiteY4" fmla="*/ 14513 h 49569"/>
                  <a:gd name="connsiteX5" fmla="*/ 5871 w 55830"/>
                  <a:gd name="connsiteY5" fmla="*/ 14513 h 4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30" h="49569">
                    <a:moveTo>
                      <a:pt x="5871" y="14513"/>
                    </a:moveTo>
                    <a:cubicBezTo>
                      <a:pt x="832" y="21348"/>
                      <a:pt x="-1516" y="32048"/>
                      <a:pt x="1246" y="41092"/>
                    </a:cubicBezTo>
                    <a:cubicBezTo>
                      <a:pt x="6700" y="59387"/>
                      <a:pt x="21542" y="43508"/>
                      <a:pt x="28377" y="38469"/>
                    </a:cubicBezTo>
                    <a:cubicBezTo>
                      <a:pt x="35488" y="33222"/>
                      <a:pt x="58200" y="24938"/>
                      <a:pt x="55715" y="13892"/>
                    </a:cubicBezTo>
                    <a:cubicBezTo>
                      <a:pt x="51159" y="-6266"/>
                      <a:pt x="20093" y="-2815"/>
                      <a:pt x="5871" y="14513"/>
                    </a:cubicBezTo>
                    <a:lnTo>
                      <a:pt x="5871" y="14513"/>
                    </a:lnTo>
                    <a:close/>
                  </a:path>
                </a:pathLst>
              </a:custGeom>
              <a:solidFill>
                <a:srgbClr val="B3F3FF"/>
              </a:solidFill>
              <a:ln w="6856"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CBB4B991-5C26-D9F8-DAFF-7C9A658DE962}"/>
                  </a:ext>
                </a:extLst>
              </p:cNvPr>
              <p:cNvSpPr/>
              <p:nvPr/>
            </p:nvSpPr>
            <p:spPr>
              <a:xfrm>
                <a:off x="6932436" y="3478567"/>
                <a:ext cx="55922" cy="50800"/>
              </a:xfrm>
              <a:custGeom>
                <a:avLst/>
                <a:gdLst>
                  <a:gd name="connsiteX0" fmla="*/ 33319 w 55922"/>
                  <a:gd name="connsiteY0" fmla="*/ 2007 h 50800"/>
                  <a:gd name="connsiteX1" fmla="*/ 6464 w 55922"/>
                  <a:gd name="connsiteY1" fmla="*/ 4424 h 50800"/>
                  <a:gd name="connsiteX2" fmla="*/ 16060 w 55922"/>
                  <a:gd name="connsiteY2" fmla="*/ 29967 h 50800"/>
                  <a:gd name="connsiteX3" fmla="*/ 46850 w 55922"/>
                  <a:gd name="connsiteY3" fmla="*/ 50056 h 50800"/>
                  <a:gd name="connsiteX4" fmla="*/ 33319 w 55922"/>
                  <a:gd name="connsiteY4" fmla="*/ 2007 h 50800"/>
                  <a:gd name="connsiteX5" fmla="*/ 33319 w 55922"/>
                  <a:gd name="connsiteY5" fmla="*/ 2007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22" h="50800">
                    <a:moveTo>
                      <a:pt x="33319" y="2007"/>
                    </a:moveTo>
                    <a:cubicBezTo>
                      <a:pt x="25380" y="-1030"/>
                      <a:pt x="14473" y="-547"/>
                      <a:pt x="6464" y="4424"/>
                    </a:cubicBezTo>
                    <a:cubicBezTo>
                      <a:pt x="-9759" y="14434"/>
                      <a:pt x="9433" y="24651"/>
                      <a:pt x="16060" y="29967"/>
                    </a:cubicBezTo>
                    <a:cubicBezTo>
                      <a:pt x="22964" y="35490"/>
                      <a:pt x="36840" y="55234"/>
                      <a:pt x="46850" y="50056"/>
                    </a:cubicBezTo>
                    <a:cubicBezTo>
                      <a:pt x="65145" y="40322"/>
                      <a:pt x="53754" y="11258"/>
                      <a:pt x="33319" y="2007"/>
                    </a:cubicBezTo>
                    <a:lnTo>
                      <a:pt x="33319" y="2007"/>
                    </a:lnTo>
                    <a:close/>
                  </a:path>
                </a:pathLst>
              </a:custGeom>
              <a:solidFill>
                <a:srgbClr val="B3F3FF"/>
              </a:solidFill>
              <a:ln w="6856"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C92404B1-6AD1-7C79-1A31-119DE3792014}"/>
                  </a:ext>
                </a:extLst>
              </p:cNvPr>
              <p:cNvSpPr/>
              <p:nvPr/>
            </p:nvSpPr>
            <p:spPr>
              <a:xfrm>
                <a:off x="6979035" y="3276085"/>
                <a:ext cx="55939" cy="50800"/>
              </a:xfrm>
              <a:custGeom>
                <a:avLst/>
                <a:gdLst>
                  <a:gd name="connsiteX0" fmla="*/ 33326 w 55939"/>
                  <a:gd name="connsiteY0" fmla="*/ 1977 h 50800"/>
                  <a:gd name="connsiteX1" fmla="*/ 6471 w 55939"/>
                  <a:gd name="connsiteY1" fmla="*/ 4393 h 50800"/>
                  <a:gd name="connsiteX2" fmla="*/ 16067 w 55939"/>
                  <a:gd name="connsiteY2" fmla="*/ 29936 h 50800"/>
                  <a:gd name="connsiteX3" fmla="*/ 46857 w 55939"/>
                  <a:gd name="connsiteY3" fmla="*/ 50025 h 50800"/>
                  <a:gd name="connsiteX4" fmla="*/ 33326 w 55939"/>
                  <a:gd name="connsiteY4" fmla="*/ 1977 h 50800"/>
                  <a:gd name="connsiteX5" fmla="*/ 33326 w 55939"/>
                  <a:gd name="connsiteY5" fmla="*/ 1977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39" h="50800">
                    <a:moveTo>
                      <a:pt x="33326" y="1977"/>
                    </a:moveTo>
                    <a:cubicBezTo>
                      <a:pt x="25387" y="-1061"/>
                      <a:pt x="14480" y="-578"/>
                      <a:pt x="6471" y="4393"/>
                    </a:cubicBezTo>
                    <a:cubicBezTo>
                      <a:pt x="-9752" y="14403"/>
                      <a:pt x="9440" y="24620"/>
                      <a:pt x="16067" y="29936"/>
                    </a:cubicBezTo>
                    <a:cubicBezTo>
                      <a:pt x="22971" y="35459"/>
                      <a:pt x="36847" y="55203"/>
                      <a:pt x="46857" y="50025"/>
                    </a:cubicBezTo>
                    <a:cubicBezTo>
                      <a:pt x="65152" y="40360"/>
                      <a:pt x="53830" y="11227"/>
                      <a:pt x="33326" y="1977"/>
                    </a:cubicBezTo>
                    <a:lnTo>
                      <a:pt x="33326" y="1977"/>
                    </a:lnTo>
                    <a:close/>
                  </a:path>
                </a:pathLst>
              </a:custGeom>
              <a:solidFill>
                <a:srgbClr val="B3F3FF"/>
              </a:solidFill>
              <a:ln w="6856"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0D648D7-C61C-BEF4-7F01-6F183CF06147}"/>
                  </a:ext>
                </a:extLst>
              </p:cNvPr>
              <p:cNvSpPr/>
              <p:nvPr/>
            </p:nvSpPr>
            <p:spPr>
              <a:xfrm>
                <a:off x="6840619" y="3519328"/>
                <a:ext cx="172589" cy="114185"/>
              </a:xfrm>
              <a:custGeom>
                <a:avLst/>
                <a:gdLst>
                  <a:gd name="connsiteX0" fmla="*/ 4733 w 172589"/>
                  <a:gd name="connsiteY0" fmla="*/ 124 h 114185"/>
                  <a:gd name="connsiteX1" fmla="*/ 107 w 172589"/>
                  <a:gd name="connsiteY1" fmla="*/ 28015 h 114185"/>
                  <a:gd name="connsiteX2" fmla="*/ 86402 w 172589"/>
                  <a:gd name="connsiteY2" fmla="*/ 114309 h 114185"/>
                  <a:gd name="connsiteX3" fmla="*/ 86402 w 172589"/>
                  <a:gd name="connsiteY3" fmla="*/ 114309 h 114185"/>
                  <a:gd name="connsiteX4" fmla="*/ 172697 w 172589"/>
                  <a:gd name="connsiteY4" fmla="*/ 28015 h 114185"/>
                  <a:gd name="connsiteX5" fmla="*/ 172697 w 172589"/>
                  <a:gd name="connsiteY5" fmla="*/ 28015 h 114185"/>
                  <a:gd name="connsiteX6" fmla="*/ 168071 w 172589"/>
                  <a:gd name="connsiteY6" fmla="*/ 124 h 114185"/>
                  <a:gd name="connsiteX7" fmla="*/ 86402 w 172589"/>
                  <a:gd name="connsiteY7" fmla="*/ 58529 h 114185"/>
                  <a:gd name="connsiteX8" fmla="*/ 4733 w 172589"/>
                  <a:gd name="connsiteY8" fmla="*/ 124 h 114185"/>
                  <a:gd name="connsiteX9" fmla="*/ 4733 w 172589"/>
                  <a:gd name="connsiteY9" fmla="*/ 124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33" y="124"/>
                    </a:moveTo>
                    <a:cubicBezTo>
                      <a:pt x="1695" y="9099"/>
                      <a:pt x="107" y="18557"/>
                      <a:pt x="107" y="28015"/>
                    </a:cubicBezTo>
                    <a:cubicBezTo>
                      <a:pt x="107" y="75649"/>
                      <a:pt x="38767" y="114309"/>
                      <a:pt x="86402" y="114309"/>
                    </a:cubicBezTo>
                    <a:cubicBezTo>
                      <a:pt x="86402" y="114309"/>
                      <a:pt x="86402" y="114309"/>
                      <a:pt x="86402" y="114309"/>
                    </a:cubicBezTo>
                    <a:cubicBezTo>
                      <a:pt x="134037" y="114309"/>
                      <a:pt x="172697" y="75649"/>
                      <a:pt x="172697" y="28015"/>
                    </a:cubicBezTo>
                    <a:cubicBezTo>
                      <a:pt x="172697" y="28015"/>
                      <a:pt x="172697" y="28015"/>
                      <a:pt x="172697" y="28015"/>
                    </a:cubicBezTo>
                    <a:cubicBezTo>
                      <a:pt x="172697" y="18557"/>
                      <a:pt x="171109" y="9099"/>
                      <a:pt x="168071" y="124"/>
                    </a:cubicBezTo>
                    <a:cubicBezTo>
                      <a:pt x="156128" y="35056"/>
                      <a:pt x="123336" y="58529"/>
                      <a:pt x="86402" y="58529"/>
                    </a:cubicBezTo>
                    <a:cubicBezTo>
                      <a:pt x="49468" y="58529"/>
                      <a:pt x="16607" y="35056"/>
                      <a:pt x="4733" y="124"/>
                    </a:cubicBezTo>
                    <a:lnTo>
                      <a:pt x="4733" y="124"/>
                    </a:lnTo>
                    <a:close/>
                  </a:path>
                </a:pathLst>
              </a:custGeom>
              <a:solidFill>
                <a:srgbClr val="82C1FC"/>
              </a:solidFill>
              <a:ln w="6856"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5445EBA-20B7-30CB-76E4-1430BBFD7ED5}"/>
                  </a:ext>
                </a:extLst>
              </p:cNvPr>
              <p:cNvSpPr/>
              <p:nvPr/>
            </p:nvSpPr>
            <p:spPr>
              <a:xfrm>
                <a:off x="6767648" y="3334588"/>
                <a:ext cx="172589" cy="172589"/>
              </a:xfrm>
              <a:custGeom>
                <a:avLst/>
                <a:gdLst>
                  <a:gd name="connsiteX0" fmla="*/ 172686 w 172589"/>
                  <a:gd name="connsiteY0" fmla="*/ 86395 h 172589"/>
                  <a:gd name="connsiteX1" fmla="*/ 86391 w 172589"/>
                  <a:gd name="connsiteY1" fmla="*/ 172690 h 172589"/>
                  <a:gd name="connsiteX2" fmla="*/ 86391 w 172589"/>
                  <a:gd name="connsiteY2" fmla="*/ 172690 h 172589"/>
                  <a:gd name="connsiteX3" fmla="*/ 96 w 172589"/>
                  <a:gd name="connsiteY3" fmla="*/ 86395 h 172589"/>
                  <a:gd name="connsiteX4" fmla="*/ 96 w 172589"/>
                  <a:gd name="connsiteY4" fmla="*/ 86395 h 172589"/>
                  <a:gd name="connsiteX5" fmla="*/ 86391 w 172589"/>
                  <a:gd name="connsiteY5" fmla="*/ 101 h 172589"/>
                  <a:gd name="connsiteX6" fmla="*/ 172686 w 172589"/>
                  <a:gd name="connsiteY6" fmla="*/ 86395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172686" y="86395"/>
                    </a:moveTo>
                    <a:cubicBezTo>
                      <a:pt x="172686" y="134030"/>
                      <a:pt x="134026" y="172690"/>
                      <a:pt x="86391" y="172690"/>
                    </a:cubicBezTo>
                    <a:cubicBezTo>
                      <a:pt x="86391" y="172690"/>
                      <a:pt x="86391" y="172690"/>
                      <a:pt x="86391" y="172690"/>
                    </a:cubicBezTo>
                    <a:cubicBezTo>
                      <a:pt x="38756" y="172690"/>
                      <a:pt x="96" y="134030"/>
                      <a:pt x="96" y="86395"/>
                    </a:cubicBezTo>
                    <a:lnTo>
                      <a:pt x="96" y="86395"/>
                    </a:lnTo>
                    <a:cubicBezTo>
                      <a:pt x="96" y="38761"/>
                      <a:pt x="38756" y="101"/>
                      <a:pt x="86391" y="101"/>
                    </a:cubicBezTo>
                    <a:cubicBezTo>
                      <a:pt x="134026" y="170"/>
                      <a:pt x="172686" y="38761"/>
                      <a:pt x="172686" y="86395"/>
                    </a:cubicBezTo>
                    <a:close/>
                  </a:path>
                </a:pathLst>
              </a:custGeom>
              <a:solidFill>
                <a:srgbClr val="EECCF9"/>
              </a:solidFill>
              <a:ln w="6856"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6531706-5A9D-C842-1989-1E6E8B4B067F}"/>
                  </a:ext>
                </a:extLst>
              </p:cNvPr>
              <p:cNvSpPr/>
              <p:nvPr/>
            </p:nvSpPr>
            <p:spPr>
              <a:xfrm>
                <a:off x="6807174" y="3352576"/>
                <a:ext cx="57327" cy="47067"/>
              </a:xfrm>
              <a:custGeom>
                <a:avLst/>
                <a:gdLst>
                  <a:gd name="connsiteX0" fmla="*/ 7719 w 57327"/>
                  <a:gd name="connsiteY0" fmla="*/ 11792 h 47067"/>
                  <a:gd name="connsiteX1" fmla="*/ 609 w 57327"/>
                  <a:gd name="connsiteY1" fmla="*/ 37818 h 47067"/>
                  <a:gd name="connsiteX2" fmla="*/ 27878 w 57327"/>
                  <a:gd name="connsiteY2" fmla="*/ 37680 h 47067"/>
                  <a:gd name="connsiteX3" fmla="*/ 57356 w 57327"/>
                  <a:gd name="connsiteY3" fmla="*/ 15796 h 47067"/>
                  <a:gd name="connsiteX4" fmla="*/ 7719 w 57327"/>
                  <a:gd name="connsiteY4" fmla="*/ 11792 h 47067"/>
                  <a:gd name="connsiteX5" fmla="*/ 7719 w 57327"/>
                  <a:gd name="connsiteY5" fmla="*/ 11792 h 4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27" h="47067">
                    <a:moveTo>
                      <a:pt x="7719" y="11792"/>
                    </a:moveTo>
                    <a:cubicBezTo>
                      <a:pt x="2127" y="18143"/>
                      <a:pt x="-1255" y="28567"/>
                      <a:pt x="609" y="37818"/>
                    </a:cubicBezTo>
                    <a:cubicBezTo>
                      <a:pt x="4337" y="56527"/>
                      <a:pt x="20560" y="42098"/>
                      <a:pt x="27878" y="37680"/>
                    </a:cubicBezTo>
                    <a:cubicBezTo>
                      <a:pt x="35472" y="33124"/>
                      <a:pt x="58806" y="26979"/>
                      <a:pt x="57356" y="15796"/>
                    </a:cubicBezTo>
                    <a:cubicBezTo>
                      <a:pt x="54733" y="-4708"/>
                      <a:pt x="23528" y="-4156"/>
                      <a:pt x="7719" y="11792"/>
                    </a:cubicBezTo>
                    <a:lnTo>
                      <a:pt x="7719" y="11792"/>
                    </a:lnTo>
                    <a:close/>
                  </a:path>
                </a:pathLst>
              </a:custGeom>
              <a:solidFill>
                <a:srgbClr val="F7F1FA"/>
              </a:solidFill>
              <a:ln w="6856"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6DDE722-08A9-440B-FCBF-E3C1E1DD1D5E}"/>
                  </a:ext>
                </a:extLst>
              </p:cNvPr>
              <p:cNvSpPr/>
              <p:nvPr/>
            </p:nvSpPr>
            <p:spPr>
              <a:xfrm>
                <a:off x="6767648" y="3392992"/>
                <a:ext cx="172589" cy="114185"/>
              </a:xfrm>
              <a:custGeom>
                <a:avLst/>
                <a:gdLst>
                  <a:gd name="connsiteX0" fmla="*/ 4722 w 172589"/>
                  <a:gd name="connsiteY0" fmla="*/ 105 h 114185"/>
                  <a:gd name="connsiteX1" fmla="*/ 96 w 172589"/>
                  <a:gd name="connsiteY1" fmla="*/ 27995 h 114185"/>
                  <a:gd name="connsiteX2" fmla="*/ 86391 w 172589"/>
                  <a:gd name="connsiteY2" fmla="*/ 114290 h 114185"/>
                  <a:gd name="connsiteX3" fmla="*/ 86391 w 172589"/>
                  <a:gd name="connsiteY3" fmla="*/ 114290 h 114185"/>
                  <a:gd name="connsiteX4" fmla="*/ 172686 w 172589"/>
                  <a:gd name="connsiteY4" fmla="*/ 27995 h 114185"/>
                  <a:gd name="connsiteX5" fmla="*/ 172686 w 172589"/>
                  <a:gd name="connsiteY5" fmla="*/ 27995 h 114185"/>
                  <a:gd name="connsiteX6" fmla="*/ 168060 w 172589"/>
                  <a:gd name="connsiteY6" fmla="*/ 105 h 114185"/>
                  <a:gd name="connsiteX7" fmla="*/ 86391 w 172589"/>
                  <a:gd name="connsiteY7" fmla="*/ 58509 h 114185"/>
                  <a:gd name="connsiteX8" fmla="*/ 4722 w 172589"/>
                  <a:gd name="connsiteY8" fmla="*/ 105 h 114185"/>
                  <a:gd name="connsiteX9" fmla="*/ 4722 w 172589"/>
                  <a:gd name="connsiteY9" fmla="*/ 105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22" y="105"/>
                    </a:moveTo>
                    <a:cubicBezTo>
                      <a:pt x="1684" y="9080"/>
                      <a:pt x="96" y="18538"/>
                      <a:pt x="96" y="27995"/>
                    </a:cubicBezTo>
                    <a:cubicBezTo>
                      <a:pt x="96" y="75630"/>
                      <a:pt x="38756" y="114290"/>
                      <a:pt x="86391" y="114290"/>
                    </a:cubicBezTo>
                    <a:cubicBezTo>
                      <a:pt x="86391" y="114290"/>
                      <a:pt x="86391" y="114290"/>
                      <a:pt x="86391" y="114290"/>
                    </a:cubicBezTo>
                    <a:cubicBezTo>
                      <a:pt x="134026" y="114290"/>
                      <a:pt x="172686" y="75630"/>
                      <a:pt x="172686" y="27995"/>
                    </a:cubicBezTo>
                    <a:cubicBezTo>
                      <a:pt x="172686" y="27995"/>
                      <a:pt x="172686" y="27995"/>
                      <a:pt x="172686" y="27995"/>
                    </a:cubicBezTo>
                    <a:cubicBezTo>
                      <a:pt x="172686" y="18538"/>
                      <a:pt x="171098" y="9080"/>
                      <a:pt x="168060" y="105"/>
                    </a:cubicBezTo>
                    <a:cubicBezTo>
                      <a:pt x="156117" y="35037"/>
                      <a:pt x="123325" y="58509"/>
                      <a:pt x="86391" y="58509"/>
                    </a:cubicBezTo>
                    <a:cubicBezTo>
                      <a:pt x="49457" y="58509"/>
                      <a:pt x="16665" y="35037"/>
                      <a:pt x="4722" y="105"/>
                    </a:cubicBezTo>
                    <a:lnTo>
                      <a:pt x="4722" y="105"/>
                    </a:lnTo>
                    <a:close/>
                  </a:path>
                </a:pathLst>
              </a:custGeom>
              <a:solidFill>
                <a:srgbClr val="E9B7F6"/>
              </a:solidFill>
              <a:ln w="6856"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A91DCDC-1D91-ECCB-9D6E-7564E06277EA}"/>
                  </a:ext>
                </a:extLst>
              </p:cNvPr>
              <p:cNvSpPr/>
              <p:nvPr/>
            </p:nvSpPr>
            <p:spPr>
              <a:xfrm>
                <a:off x="6853943" y="2743227"/>
                <a:ext cx="295749" cy="1355449"/>
              </a:xfrm>
              <a:custGeom>
                <a:avLst/>
                <a:gdLst>
                  <a:gd name="connsiteX0" fmla="*/ 119 w 295749"/>
                  <a:gd name="connsiteY0" fmla="*/ 101 h 1355449"/>
                  <a:gd name="connsiteX1" fmla="*/ 119 w 295749"/>
                  <a:gd name="connsiteY1" fmla="*/ 7073 h 1355449"/>
                  <a:gd name="connsiteX2" fmla="*/ 119 w 295749"/>
                  <a:gd name="connsiteY2" fmla="*/ 7073 h 1355449"/>
                  <a:gd name="connsiteX3" fmla="*/ 111473 w 295749"/>
                  <a:gd name="connsiteY3" fmla="*/ 59057 h 1355449"/>
                  <a:gd name="connsiteX4" fmla="*/ 203636 w 295749"/>
                  <a:gd name="connsiteY4" fmla="*/ 202445 h 1355449"/>
                  <a:gd name="connsiteX5" fmla="*/ 288965 w 295749"/>
                  <a:gd name="connsiteY5" fmla="*/ 677825 h 1355449"/>
                  <a:gd name="connsiteX6" fmla="*/ 203636 w 295749"/>
                  <a:gd name="connsiteY6" fmla="*/ 1153206 h 1355449"/>
                  <a:gd name="connsiteX7" fmla="*/ 111473 w 295749"/>
                  <a:gd name="connsiteY7" fmla="*/ 1296593 h 1355449"/>
                  <a:gd name="connsiteX8" fmla="*/ 119 w 295749"/>
                  <a:gd name="connsiteY8" fmla="*/ 1348577 h 1355449"/>
                  <a:gd name="connsiteX9" fmla="*/ 119 w 295749"/>
                  <a:gd name="connsiteY9" fmla="*/ 1348577 h 1355449"/>
                  <a:gd name="connsiteX10" fmla="*/ 119 w 295749"/>
                  <a:gd name="connsiteY10" fmla="*/ 1355550 h 1355449"/>
                  <a:gd name="connsiteX11" fmla="*/ 119 w 295749"/>
                  <a:gd name="connsiteY11" fmla="*/ 1355550 h 1355449"/>
                  <a:gd name="connsiteX12" fmla="*/ 116306 w 295749"/>
                  <a:gd name="connsiteY12" fmla="*/ 1301564 h 1355449"/>
                  <a:gd name="connsiteX13" fmla="*/ 209988 w 295749"/>
                  <a:gd name="connsiteY13" fmla="*/ 1155967 h 1355449"/>
                  <a:gd name="connsiteX14" fmla="*/ 295868 w 295749"/>
                  <a:gd name="connsiteY14" fmla="*/ 677825 h 1355449"/>
                  <a:gd name="connsiteX15" fmla="*/ 209988 w 295749"/>
                  <a:gd name="connsiteY15" fmla="*/ 199683 h 1355449"/>
                  <a:gd name="connsiteX16" fmla="*/ 116306 w 295749"/>
                  <a:gd name="connsiteY16" fmla="*/ 54087 h 1355449"/>
                  <a:gd name="connsiteX17" fmla="*/ 119 w 295749"/>
                  <a:gd name="connsiteY17" fmla="*/ 101 h 1355449"/>
                  <a:gd name="connsiteX18" fmla="*/ 119 w 295749"/>
                  <a:gd name="connsiteY18" fmla="*/ 101 h 1355449"/>
                  <a:gd name="connsiteX19" fmla="*/ 119 w 295749"/>
                  <a:gd name="connsiteY19" fmla="*/ 101 h 135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5749" h="1355449">
                    <a:moveTo>
                      <a:pt x="119" y="101"/>
                    </a:moveTo>
                    <a:lnTo>
                      <a:pt x="119" y="7073"/>
                    </a:lnTo>
                    <a:cubicBezTo>
                      <a:pt x="119" y="7073"/>
                      <a:pt x="119" y="7073"/>
                      <a:pt x="119" y="7073"/>
                    </a:cubicBezTo>
                    <a:cubicBezTo>
                      <a:pt x="39400" y="7073"/>
                      <a:pt x="76956" y="25368"/>
                      <a:pt x="111473" y="59057"/>
                    </a:cubicBezTo>
                    <a:cubicBezTo>
                      <a:pt x="145991" y="92747"/>
                      <a:pt x="177265" y="141762"/>
                      <a:pt x="203636" y="202445"/>
                    </a:cubicBezTo>
                    <a:cubicBezTo>
                      <a:pt x="256242" y="323879"/>
                      <a:pt x="288965" y="492050"/>
                      <a:pt x="288965" y="677825"/>
                    </a:cubicBezTo>
                    <a:cubicBezTo>
                      <a:pt x="288965" y="863601"/>
                      <a:pt x="256311" y="1031772"/>
                      <a:pt x="203636" y="1153206"/>
                    </a:cubicBezTo>
                    <a:cubicBezTo>
                      <a:pt x="177334" y="1213888"/>
                      <a:pt x="145991" y="1262904"/>
                      <a:pt x="111473" y="1296593"/>
                    </a:cubicBezTo>
                    <a:cubicBezTo>
                      <a:pt x="76956" y="1330283"/>
                      <a:pt x="39400" y="1348577"/>
                      <a:pt x="119" y="1348577"/>
                    </a:cubicBezTo>
                    <a:cubicBezTo>
                      <a:pt x="119" y="1348577"/>
                      <a:pt x="119" y="1348577"/>
                      <a:pt x="119" y="1348577"/>
                    </a:cubicBezTo>
                    <a:lnTo>
                      <a:pt x="119" y="1355550"/>
                    </a:lnTo>
                    <a:cubicBezTo>
                      <a:pt x="119" y="1355550"/>
                      <a:pt x="119" y="1355550"/>
                      <a:pt x="119" y="1355550"/>
                    </a:cubicBezTo>
                    <a:cubicBezTo>
                      <a:pt x="41540" y="1355550"/>
                      <a:pt x="80891" y="1336151"/>
                      <a:pt x="116306" y="1301564"/>
                    </a:cubicBezTo>
                    <a:cubicBezTo>
                      <a:pt x="151721" y="1266977"/>
                      <a:pt x="183409" y="1217271"/>
                      <a:pt x="209988" y="1155967"/>
                    </a:cubicBezTo>
                    <a:cubicBezTo>
                      <a:pt x="263145" y="1033360"/>
                      <a:pt x="295868" y="864429"/>
                      <a:pt x="295868" y="677825"/>
                    </a:cubicBezTo>
                    <a:cubicBezTo>
                      <a:pt x="295868" y="491221"/>
                      <a:pt x="263145" y="322291"/>
                      <a:pt x="209988" y="199683"/>
                    </a:cubicBezTo>
                    <a:cubicBezTo>
                      <a:pt x="183409" y="138379"/>
                      <a:pt x="151721" y="88674"/>
                      <a:pt x="116306" y="54087"/>
                    </a:cubicBezTo>
                    <a:cubicBezTo>
                      <a:pt x="80822" y="19500"/>
                      <a:pt x="41540" y="101"/>
                      <a:pt x="119" y="101"/>
                    </a:cubicBezTo>
                    <a:cubicBezTo>
                      <a:pt x="119" y="101"/>
                      <a:pt x="119" y="101"/>
                      <a:pt x="119" y="101"/>
                    </a:cubicBezTo>
                    <a:lnTo>
                      <a:pt x="119" y="101"/>
                    </a:lnTo>
                    <a:close/>
                  </a:path>
                </a:pathLst>
              </a:custGeom>
              <a:solidFill>
                <a:srgbClr val="90A1E5"/>
              </a:solidFill>
              <a:ln w="6856"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F417DF9-18DD-B910-F9EA-BD621CFAAD69}"/>
                  </a:ext>
                </a:extLst>
              </p:cNvPr>
              <p:cNvSpPr/>
              <p:nvPr/>
            </p:nvSpPr>
            <p:spPr>
              <a:xfrm>
                <a:off x="6267000" y="3082055"/>
                <a:ext cx="1192464" cy="763879"/>
              </a:xfrm>
              <a:custGeom>
                <a:avLst/>
                <a:gdLst>
                  <a:gd name="connsiteX0" fmla="*/ 1173914 w 1192464"/>
                  <a:gd name="connsiteY0" fmla="*/ 107 h 763879"/>
                  <a:gd name="connsiteX1" fmla="*/ 1167908 w 1192464"/>
                  <a:gd name="connsiteY1" fmla="*/ 3559 h 763879"/>
                  <a:gd name="connsiteX2" fmla="*/ 1167908 w 1192464"/>
                  <a:gd name="connsiteY2" fmla="*/ 3559 h 763879"/>
                  <a:gd name="connsiteX3" fmla="*/ 1178539 w 1192464"/>
                  <a:gd name="connsiteY3" fmla="*/ 125959 h 763879"/>
                  <a:gd name="connsiteX4" fmla="*/ 1100391 w 1192464"/>
                  <a:gd name="connsiteY4" fmla="*/ 277424 h 763879"/>
                  <a:gd name="connsiteX5" fmla="*/ 731394 w 1192464"/>
                  <a:gd name="connsiteY5" fmla="*/ 588983 h 763879"/>
                  <a:gd name="connsiteX6" fmla="*/ 277069 w 1192464"/>
                  <a:gd name="connsiteY6" fmla="*/ 752874 h 763879"/>
                  <a:gd name="connsiteX7" fmla="*/ 106827 w 1192464"/>
                  <a:gd name="connsiteY7" fmla="*/ 744796 h 763879"/>
                  <a:gd name="connsiteX8" fmla="*/ 6104 w 1192464"/>
                  <a:gd name="connsiteY8" fmla="*/ 674380 h 763879"/>
                  <a:gd name="connsiteX9" fmla="*/ 6104 w 1192464"/>
                  <a:gd name="connsiteY9" fmla="*/ 674380 h 763879"/>
                  <a:gd name="connsiteX10" fmla="*/ 98 w 1192464"/>
                  <a:gd name="connsiteY10" fmla="*/ 677832 h 763879"/>
                  <a:gd name="connsiteX11" fmla="*/ 98 w 1192464"/>
                  <a:gd name="connsiteY11" fmla="*/ 677832 h 763879"/>
                  <a:gd name="connsiteX12" fmla="*/ 104963 w 1192464"/>
                  <a:gd name="connsiteY12" fmla="*/ 751424 h 763879"/>
                  <a:gd name="connsiteX13" fmla="*/ 277898 w 1192464"/>
                  <a:gd name="connsiteY13" fmla="*/ 759708 h 763879"/>
                  <a:gd name="connsiteX14" fmla="*/ 734915 w 1192464"/>
                  <a:gd name="connsiteY14" fmla="*/ 594989 h 763879"/>
                  <a:gd name="connsiteX15" fmla="*/ 1106052 w 1192464"/>
                  <a:gd name="connsiteY15" fmla="*/ 281566 h 763879"/>
                  <a:gd name="connsiteX16" fmla="*/ 1185305 w 1192464"/>
                  <a:gd name="connsiteY16" fmla="*/ 127685 h 763879"/>
                  <a:gd name="connsiteX17" fmla="*/ 1173914 w 1192464"/>
                  <a:gd name="connsiteY17" fmla="*/ 107 h 763879"/>
                  <a:gd name="connsiteX18" fmla="*/ 1173914 w 1192464"/>
                  <a:gd name="connsiteY18" fmla="*/ 107 h 763879"/>
                  <a:gd name="connsiteX19" fmla="*/ 1173914 w 1192464"/>
                  <a:gd name="connsiteY19" fmla="*/ 107 h 76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2464" h="763879">
                    <a:moveTo>
                      <a:pt x="1173914" y="107"/>
                    </a:moveTo>
                    <a:lnTo>
                      <a:pt x="1167908" y="3559"/>
                    </a:lnTo>
                    <a:cubicBezTo>
                      <a:pt x="1167908" y="3559"/>
                      <a:pt x="1167908" y="3559"/>
                      <a:pt x="1167908" y="3559"/>
                    </a:cubicBezTo>
                    <a:cubicBezTo>
                      <a:pt x="1187514" y="37594"/>
                      <a:pt x="1190483" y="79222"/>
                      <a:pt x="1178539" y="125959"/>
                    </a:cubicBezTo>
                    <a:cubicBezTo>
                      <a:pt x="1166596" y="172697"/>
                      <a:pt x="1139810" y="224266"/>
                      <a:pt x="1100391" y="277424"/>
                    </a:cubicBezTo>
                    <a:cubicBezTo>
                      <a:pt x="1021552" y="383739"/>
                      <a:pt x="892248" y="496129"/>
                      <a:pt x="731394" y="588983"/>
                    </a:cubicBezTo>
                    <a:cubicBezTo>
                      <a:pt x="570541" y="681905"/>
                      <a:pt x="408514" y="737686"/>
                      <a:pt x="277069" y="752874"/>
                    </a:cubicBezTo>
                    <a:cubicBezTo>
                      <a:pt x="211347" y="760468"/>
                      <a:pt x="153288" y="757844"/>
                      <a:pt x="106827" y="744796"/>
                    </a:cubicBezTo>
                    <a:cubicBezTo>
                      <a:pt x="60435" y="731749"/>
                      <a:pt x="25779" y="708415"/>
                      <a:pt x="6104" y="674380"/>
                    </a:cubicBezTo>
                    <a:cubicBezTo>
                      <a:pt x="6104" y="674380"/>
                      <a:pt x="6104" y="674380"/>
                      <a:pt x="6104" y="674380"/>
                    </a:cubicBezTo>
                    <a:lnTo>
                      <a:pt x="98" y="677832"/>
                    </a:lnTo>
                    <a:cubicBezTo>
                      <a:pt x="98" y="677832"/>
                      <a:pt x="98" y="677832"/>
                      <a:pt x="98" y="677832"/>
                    </a:cubicBezTo>
                    <a:cubicBezTo>
                      <a:pt x="20808" y="713730"/>
                      <a:pt x="57328" y="738031"/>
                      <a:pt x="104963" y="751424"/>
                    </a:cubicBezTo>
                    <a:cubicBezTo>
                      <a:pt x="152598" y="764817"/>
                      <a:pt x="211485" y="767371"/>
                      <a:pt x="277898" y="759708"/>
                    </a:cubicBezTo>
                    <a:cubicBezTo>
                      <a:pt x="410654" y="744451"/>
                      <a:pt x="573371" y="688325"/>
                      <a:pt x="734915" y="594989"/>
                    </a:cubicBezTo>
                    <a:cubicBezTo>
                      <a:pt x="896528" y="501721"/>
                      <a:pt x="1026453" y="388848"/>
                      <a:pt x="1106052" y="281566"/>
                    </a:cubicBezTo>
                    <a:cubicBezTo>
                      <a:pt x="1145885" y="227925"/>
                      <a:pt x="1173085" y="175596"/>
                      <a:pt x="1185305" y="127685"/>
                    </a:cubicBezTo>
                    <a:cubicBezTo>
                      <a:pt x="1197524" y="79774"/>
                      <a:pt x="1194694" y="36006"/>
                      <a:pt x="1173914" y="107"/>
                    </a:cubicBezTo>
                    <a:cubicBezTo>
                      <a:pt x="1173914" y="107"/>
                      <a:pt x="1173914" y="107"/>
                      <a:pt x="1173914" y="107"/>
                    </a:cubicBezTo>
                    <a:lnTo>
                      <a:pt x="1173914" y="107"/>
                    </a:lnTo>
                    <a:close/>
                  </a:path>
                </a:pathLst>
              </a:custGeom>
              <a:solidFill>
                <a:srgbClr val="90A1E5"/>
              </a:solidFill>
              <a:ln w="6856"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2A8056B-9DC3-25FF-032F-1259A6277EE0}"/>
                  </a:ext>
                </a:extLst>
              </p:cNvPr>
              <p:cNvSpPr/>
              <p:nvPr/>
            </p:nvSpPr>
            <p:spPr>
              <a:xfrm>
                <a:off x="6266931" y="2995829"/>
                <a:ext cx="1192445" cy="763881"/>
              </a:xfrm>
              <a:custGeom>
                <a:avLst/>
                <a:gdLst>
                  <a:gd name="connsiteX0" fmla="*/ 206584 w 1192445"/>
                  <a:gd name="connsiteY0" fmla="*/ 94 h 763881"/>
                  <a:gd name="connsiteX1" fmla="*/ 104963 w 1192445"/>
                  <a:gd name="connsiteY1" fmla="*/ 12659 h 763881"/>
                  <a:gd name="connsiteX2" fmla="*/ 98 w 1192445"/>
                  <a:gd name="connsiteY2" fmla="*/ 86320 h 763881"/>
                  <a:gd name="connsiteX3" fmla="*/ 6104 w 1192445"/>
                  <a:gd name="connsiteY3" fmla="*/ 89772 h 763881"/>
                  <a:gd name="connsiteX4" fmla="*/ 106827 w 1192445"/>
                  <a:gd name="connsiteY4" fmla="*/ 19355 h 763881"/>
                  <a:gd name="connsiteX5" fmla="*/ 277069 w 1192445"/>
                  <a:gd name="connsiteY5" fmla="*/ 11278 h 763881"/>
                  <a:gd name="connsiteX6" fmla="*/ 731394 w 1192445"/>
                  <a:gd name="connsiteY6" fmla="*/ 175100 h 763881"/>
                  <a:gd name="connsiteX7" fmla="*/ 1100460 w 1192445"/>
                  <a:gd name="connsiteY7" fmla="*/ 486658 h 763881"/>
                  <a:gd name="connsiteX8" fmla="*/ 1178539 w 1192445"/>
                  <a:gd name="connsiteY8" fmla="*/ 638123 h 763881"/>
                  <a:gd name="connsiteX9" fmla="*/ 1167908 w 1192445"/>
                  <a:gd name="connsiteY9" fmla="*/ 760524 h 763881"/>
                  <a:gd name="connsiteX10" fmla="*/ 1173914 w 1192445"/>
                  <a:gd name="connsiteY10" fmla="*/ 763975 h 763881"/>
                  <a:gd name="connsiteX11" fmla="*/ 1185305 w 1192445"/>
                  <a:gd name="connsiteY11" fmla="*/ 636397 h 763881"/>
                  <a:gd name="connsiteX12" fmla="*/ 1106052 w 1192445"/>
                  <a:gd name="connsiteY12" fmla="*/ 482516 h 763881"/>
                  <a:gd name="connsiteX13" fmla="*/ 734915 w 1192445"/>
                  <a:gd name="connsiteY13" fmla="*/ 169094 h 763881"/>
                  <a:gd name="connsiteX14" fmla="*/ 277898 w 1192445"/>
                  <a:gd name="connsiteY14" fmla="*/ 4374 h 763881"/>
                  <a:gd name="connsiteX15" fmla="*/ 206584 w 1192445"/>
                  <a:gd name="connsiteY15" fmla="*/ 94 h 7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2445" h="763881">
                    <a:moveTo>
                      <a:pt x="206584" y="94"/>
                    </a:moveTo>
                    <a:cubicBezTo>
                      <a:pt x="168959" y="163"/>
                      <a:pt x="134787" y="4305"/>
                      <a:pt x="104963" y="12659"/>
                    </a:cubicBezTo>
                    <a:cubicBezTo>
                      <a:pt x="57328" y="26052"/>
                      <a:pt x="20808" y="50421"/>
                      <a:pt x="98" y="86320"/>
                    </a:cubicBezTo>
                    <a:lnTo>
                      <a:pt x="6104" y="89772"/>
                    </a:lnTo>
                    <a:cubicBezTo>
                      <a:pt x="25710" y="55737"/>
                      <a:pt x="60366" y="32403"/>
                      <a:pt x="106827" y="19355"/>
                    </a:cubicBezTo>
                    <a:cubicBezTo>
                      <a:pt x="153219" y="6307"/>
                      <a:pt x="211347" y="3684"/>
                      <a:pt x="277069" y="11278"/>
                    </a:cubicBezTo>
                    <a:cubicBezTo>
                      <a:pt x="408514" y="26397"/>
                      <a:pt x="570541" y="82247"/>
                      <a:pt x="731394" y="175100"/>
                    </a:cubicBezTo>
                    <a:cubicBezTo>
                      <a:pt x="892317" y="268022"/>
                      <a:pt x="1021621" y="380343"/>
                      <a:pt x="1100460" y="486658"/>
                    </a:cubicBezTo>
                    <a:cubicBezTo>
                      <a:pt x="1139879" y="539816"/>
                      <a:pt x="1166665" y="591386"/>
                      <a:pt x="1178539" y="638123"/>
                    </a:cubicBezTo>
                    <a:cubicBezTo>
                      <a:pt x="1190483" y="684860"/>
                      <a:pt x="1187514" y="726558"/>
                      <a:pt x="1167908" y="760524"/>
                    </a:cubicBezTo>
                    <a:lnTo>
                      <a:pt x="1173914" y="763975"/>
                    </a:lnTo>
                    <a:cubicBezTo>
                      <a:pt x="1194625" y="728077"/>
                      <a:pt x="1197524" y="684308"/>
                      <a:pt x="1185305" y="636397"/>
                    </a:cubicBezTo>
                    <a:cubicBezTo>
                      <a:pt x="1173086" y="588417"/>
                      <a:pt x="1145816" y="536157"/>
                      <a:pt x="1106052" y="482516"/>
                    </a:cubicBezTo>
                    <a:cubicBezTo>
                      <a:pt x="1026453" y="375166"/>
                      <a:pt x="896528" y="262361"/>
                      <a:pt x="734915" y="169094"/>
                    </a:cubicBezTo>
                    <a:cubicBezTo>
                      <a:pt x="573302" y="75826"/>
                      <a:pt x="410654" y="19700"/>
                      <a:pt x="277898" y="4374"/>
                    </a:cubicBezTo>
                    <a:cubicBezTo>
                      <a:pt x="253045" y="1544"/>
                      <a:pt x="229228" y="94"/>
                      <a:pt x="206584" y="94"/>
                    </a:cubicBezTo>
                    <a:close/>
                  </a:path>
                </a:pathLst>
              </a:custGeom>
              <a:solidFill>
                <a:srgbClr val="90A1E5"/>
              </a:solidFill>
              <a:ln w="6856" cap="flat">
                <a:noFill/>
                <a:prstDash val="solid"/>
                <a:miter/>
              </a:ln>
            </p:spPr>
            <p:txBody>
              <a:bodyPr rtlCol="0" anchor="ctr"/>
              <a:lstStyle/>
              <a:p>
                <a:endParaRPr lang="en-US"/>
              </a:p>
            </p:txBody>
          </p:sp>
          <p:grpSp>
            <p:nvGrpSpPr>
              <p:cNvPr id="55" name="Graphic 2">
                <a:extLst>
                  <a:ext uri="{FF2B5EF4-FFF2-40B4-BE49-F238E27FC236}">
                    <a16:creationId xmlns:a16="http://schemas.microsoft.com/office/drawing/2014/main" id="{76915D0F-387D-87E4-5CCB-D47CFE812ACB}"/>
                  </a:ext>
                </a:extLst>
              </p:cNvPr>
              <p:cNvGrpSpPr/>
              <p:nvPr/>
            </p:nvGrpSpPr>
            <p:grpSpPr>
              <a:xfrm>
                <a:off x="7388280" y="3045121"/>
                <a:ext cx="98030" cy="97892"/>
                <a:chOff x="7388280" y="3045121"/>
                <a:chExt cx="98030" cy="97892"/>
              </a:xfrm>
            </p:grpSpPr>
            <p:sp>
              <p:nvSpPr>
                <p:cNvPr id="63" name="Freeform: Shape 62">
                  <a:extLst>
                    <a:ext uri="{FF2B5EF4-FFF2-40B4-BE49-F238E27FC236}">
                      <a16:creationId xmlns:a16="http://schemas.microsoft.com/office/drawing/2014/main" id="{1A903C2D-212A-FDC6-6613-F075FE636830}"/>
                    </a:ext>
                  </a:extLst>
                </p:cNvPr>
                <p:cNvSpPr/>
                <p:nvPr/>
              </p:nvSpPr>
              <p:spPr>
                <a:xfrm>
                  <a:off x="7388418" y="3045121"/>
                  <a:ext cx="97892" cy="97823"/>
                </a:xfrm>
                <a:custGeom>
                  <a:avLst/>
                  <a:gdLst>
                    <a:gd name="connsiteX0" fmla="*/ 48717 w 97892"/>
                    <a:gd name="connsiteY0" fmla="*/ 120 h 97823"/>
                    <a:gd name="connsiteX1" fmla="*/ 48579 w 97892"/>
                    <a:gd name="connsiteY1" fmla="*/ 120 h 97823"/>
                    <a:gd name="connsiteX2" fmla="*/ 185 w 97892"/>
                    <a:gd name="connsiteY2" fmla="*/ 48997 h 97823"/>
                    <a:gd name="connsiteX3" fmla="*/ 2808 w 97892"/>
                    <a:gd name="connsiteY3" fmla="*/ 64738 h 97823"/>
                    <a:gd name="connsiteX4" fmla="*/ 2808 w 97892"/>
                    <a:gd name="connsiteY4" fmla="*/ 64807 h 97823"/>
                    <a:gd name="connsiteX5" fmla="*/ 4120 w 97892"/>
                    <a:gd name="connsiteY5" fmla="*/ 68189 h 97823"/>
                    <a:gd name="connsiteX6" fmla="*/ 4258 w 97892"/>
                    <a:gd name="connsiteY6" fmla="*/ 68465 h 97823"/>
                    <a:gd name="connsiteX7" fmla="*/ 5777 w 97892"/>
                    <a:gd name="connsiteY7" fmla="*/ 71710 h 97823"/>
                    <a:gd name="connsiteX8" fmla="*/ 5915 w 97892"/>
                    <a:gd name="connsiteY8" fmla="*/ 71986 h 97823"/>
                    <a:gd name="connsiteX9" fmla="*/ 7641 w 97892"/>
                    <a:gd name="connsiteY9" fmla="*/ 74955 h 97823"/>
                    <a:gd name="connsiteX10" fmla="*/ 7848 w 97892"/>
                    <a:gd name="connsiteY10" fmla="*/ 75231 h 97823"/>
                    <a:gd name="connsiteX11" fmla="*/ 9781 w 97892"/>
                    <a:gd name="connsiteY11" fmla="*/ 78061 h 97823"/>
                    <a:gd name="connsiteX12" fmla="*/ 10057 w 97892"/>
                    <a:gd name="connsiteY12" fmla="*/ 78407 h 97823"/>
                    <a:gd name="connsiteX13" fmla="*/ 12197 w 97892"/>
                    <a:gd name="connsiteY13" fmla="*/ 81030 h 97823"/>
                    <a:gd name="connsiteX14" fmla="*/ 12473 w 97892"/>
                    <a:gd name="connsiteY14" fmla="*/ 81306 h 97823"/>
                    <a:gd name="connsiteX15" fmla="*/ 14751 w 97892"/>
                    <a:gd name="connsiteY15" fmla="*/ 83722 h 97823"/>
                    <a:gd name="connsiteX16" fmla="*/ 15027 w 97892"/>
                    <a:gd name="connsiteY16" fmla="*/ 83999 h 97823"/>
                    <a:gd name="connsiteX17" fmla="*/ 17513 w 97892"/>
                    <a:gd name="connsiteY17" fmla="*/ 86277 h 97823"/>
                    <a:gd name="connsiteX18" fmla="*/ 17789 w 97892"/>
                    <a:gd name="connsiteY18" fmla="*/ 86553 h 97823"/>
                    <a:gd name="connsiteX19" fmla="*/ 20550 w 97892"/>
                    <a:gd name="connsiteY19" fmla="*/ 88693 h 97823"/>
                    <a:gd name="connsiteX20" fmla="*/ 20688 w 97892"/>
                    <a:gd name="connsiteY20" fmla="*/ 88762 h 97823"/>
                    <a:gd name="connsiteX21" fmla="*/ 23588 w 97892"/>
                    <a:gd name="connsiteY21" fmla="*/ 90695 h 97823"/>
                    <a:gd name="connsiteX22" fmla="*/ 23864 w 97892"/>
                    <a:gd name="connsiteY22" fmla="*/ 90833 h 97823"/>
                    <a:gd name="connsiteX23" fmla="*/ 26902 w 97892"/>
                    <a:gd name="connsiteY23" fmla="*/ 92559 h 97823"/>
                    <a:gd name="connsiteX24" fmla="*/ 27040 w 97892"/>
                    <a:gd name="connsiteY24" fmla="*/ 92628 h 97823"/>
                    <a:gd name="connsiteX25" fmla="*/ 30215 w 97892"/>
                    <a:gd name="connsiteY25" fmla="*/ 94078 h 97823"/>
                    <a:gd name="connsiteX26" fmla="*/ 30560 w 97892"/>
                    <a:gd name="connsiteY26" fmla="*/ 94216 h 97823"/>
                    <a:gd name="connsiteX27" fmla="*/ 33805 w 97892"/>
                    <a:gd name="connsiteY27" fmla="*/ 95389 h 97823"/>
                    <a:gd name="connsiteX28" fmla="*/ 34150 w 97892"/>
                    <a:gd name="connsiteY28" fmla="*/ 95528 h 97823"/>
                    <a:gd name="connsiteX29" fmla="*/ 37533 w 97892"/>
                    <a:gd name="connsiteY29" fmla="*/ 96494 h 97823"/>
                    <a:gd name="connsiteX30" fmla="*/ 37809 w 97892"/>
                    <a:gd name="connsiteY30" fmla="*/ 96563 h 97823"/>
                    <a:gd name="connsiteX31" fmla="*/ 41261 w 97892"/>
                    <a:gd name="connsiteY31" fmla="*/ 97253 h 97823"/>
                    <a:gd name="connsiteX32" fmla="*/ 41537 w 97892"/>
                    <a:gd name="connsiteY32" fmla="*/ 97322 h 97823"/>
                    <a:gd name="connsiteX33" fmla="*/ 45127 w 97892"/>
                    <a:gd name="connsiteY33" fmla="*/ 97737 h 97823"/>
                    <a:gd name="connsiteX34" fmla="*/ 45334 w 97892"/>
                    <a:gd name="connsiteY34" fmla="*/ 97737 h 97823"/>
                    <a:gd name="connsiteX35" fmla="*/ 48993 w 97892"/>
                    <a:gd name="connsiteY35" fmla="*/ 97875 h 97823"/>
                    <a:gd name="connsiteX36" fmla="*/ 49131 w 97892"/>
                    <a:gd name="connsiteY36" fmla="*/ 97875 h 97823"/>
                    <a:gd name="connsiteX37" fmla="*/ 49338 w 97892"/>
                    <a:gd name="connsiteY37" fmla="*/ 97875 h 97823"/>
                    <a:gd name="connsiteX38" fmla="*/ 51478 w 97892"/>
                    <a:gd name="connsiteY38" fmla="*/ 97806 h 97823"/>
                    <a:gd name="connsiteX39" fmla="*/ 51754 w 97892"/>
                    <a:gd name="connsiteY39" fmla="*/ 97806 h 97823"/>
                    <a:gd name="connsiteX40" fmla="*/ 53895 w 97892"/>
                    <a:gd name="connsiteY40" fmla="*/ 97668 h 97823"/>
                    <a:gd name="connsiteX41" fmla="*/ 54240 w 97892"/>
                    <a:gd name="connsiteY41" fmla="*/ 97668 h 97823"/>
                    <a:gd name="connsiteX42" fmla="*/ 56173 w 97892"/>
                    <a:gd name="connsiteY42" fmla="*/ 97391 h 97823"/>
                    <a:gd name="connsiteX43" fmla="*/ 57070 w 97892"/>
                    <a:gd name="connsiteY43" fmla="*/ 97253 h 97823"/>
                    <a:gd name="connsiteX44" fmla="*/ 58313 w 97892"/>
                    <a:gd name="connsiteY44" fmla="*/ 97046 h 97823"/>
                    <a:gd name="connsiteX45" fmla="*/ 59763 w 97892"/>
                    <a:gd name="connsiteY45" fmla="*/ 96770 h 97823"/>
                    <a:gd name="connsiteX46" fmla="*/ 60729 w 97892"/>
                    <a:gd name="connsiteY46" fmla="*/ 96563 h 97823"/>
                    <a:gd name="connsiteX47" fmla="*/ 61903 w 97892"/>
                    <a:gd name="connsiteY47" fmla="*/ 96287 h 97823"/>
                    <a:gd name="connsiteX48" fmla="*/ 62800 w 97892"/>
                    <a:gd name="connsiteY48" fmla="*/ 96011 h 97823"/>
                    <a:gd name="connsiteX49" fmla="*/ 64733 w 97892"/>
                    <a:gd name="connsiteY49" fmla="*/ 95389 h 97823"/>
                    <a:gd name="connsiteX50" fmla="*/ 64802 w 97892"/>
                    <a:gd name="connsiteY50" fmla="*/ 95389 h 97823"/>
                    <a:gd name="connsiteX51" fmla="*/ 68599 w 97892"/>
                    <a:gd name="connsiteY51" fmla="*/ 93940 h 97823"/>
                    <a:gd name="connsiteX52" fmla="*/ 69359 w 97892"/>
                    <a:gd name="connsiteY52" fmla="*/ 93595 h 97823"/>
                    <a:gd name="connsiteX53" fmla="*/ 70877 w 97892"/>
                    <a:gd name="connsiteY53" fmla="*/ 92904 h 97823"/>
                    <a:gd name="connsiteX54" fmla="*/ 70946 w 97892"/>
                    <a:gd name="connsiteY54" fmla="*/ 92904 h 97823"/>
                    <a:gd name="connsiteX55" fmla="*/ 71637 w 97892"/>
                    <a:gd name="connsiteY55" fmla="*/ 92559 h 97823"/>
                    <a:gd name="connsiteX56" fmla="*/ 71775 w 97892"/>
                    <a:gd name="connsiteY56" fmla="*/ 92490 h 97823"/>
                    <a:gd name="connsiteX57" fmla="*/ 73087 w 97892"/>
                    <a:gd name="connsiteY57" fmla="*/ 91731 h 97823"/>
                    <a:gd name="connsiteX58" fmla="*/ 73984 w 97892"/>
                    <a:gd name="connsiteY58" fmla="*/ 91247 h 97823"/>
                    <a:gd name="connsiteX59" fmla="*/ 74950 w 97892"/>
                    <a:gd name="connsiteY59" fmla="*/ 90626 h 97823"/>
                    <a:gd name="connsiteX60" fmla="*/ 76124 w 97892"/>
                    <a:gd name="connsiteY60" fmla="*/ 89867 h 97823"/>
                    <a:gd name="connsiteX61" fmla="*/ 76676 w 97892"/>
                    <a:gd name="connsiteY61" fmla="*/ 89521 h 97823"/>
                    <a:gd name="connsiteX62" fmla="*/ 78126 w 97892"/>
                    <a:gd name="connsiteY62" fmla="*/ 88486 h 97823"/>
                    <a:gd name="connsiteX63" fmla="*/ 78540 w 97892"/>
                    <a:gd name="connsiteY63" fmla="*/ 88141 h 97823"/>
                    <a:gd name="connsiteX64" fmla="*/ 80059 w 97892"/>
                    <a:gd name="connsiteY64" fmla="*/ 86967 h 97823"/>
                    <a:gd name="connsiteX65" fmla="*/ 80335 w 97892"/>
                    <a:gd name="connsiteY65" fmla="*/ 86691 h 97823"/>
                    <a:gd name="connsiteX66" fmla="*/ 81923 w 97892"/>
                    <a:gd name="connsiteY66" fmla="*/ 85310 h 97823"/>
                    <a:gd name="connsiteX67" fmla="*/ 81992 w 97892"/>
                    <a:gd name="connsiteY67" fmla="*/ 85241 h 97823"/>
                    <a:gd name="connsiteX68" fmla="*/ 83580 w 97892"/>
                    <a:gd name="connsiteY68" fmla="*/ 83722 h 97823"/>
                    <a:gd name="connsiteX69" fmla="*/ 83649 w 97892"/>
                    <a:gd name="connsiteY69" fmla="*/ 83653 h 97823"/>
                    <a:gd name="connsiteX70" fmla="*/ 85237 w 97892"/>
                    <a:gd name="connsiteY70" fmla="*/ 81996 h 97823"/>
                    <a:gd name="connsiteX71" fmla="*/ 85306 w 97892"/>
                    <a:gd name="connsiteY71" fmla="*/ 81927 h 97823"/>
                    <a:gd name="connsiteX72" fmla="*/ 86687 w 97892"/>
                    <a:gd name="connsiteY72" fmla="*/ 80340 h 97823"/>
                    <a:gd name="connsiteX73" fmla="*/ 86963 w 97892"/>
                    <a:gd name="connsiteY73" fmla="*/ 80063 h 97823"/>
                    <a:gd name="connsiteX74" fmla="*/ 88205 w 97892"/>
                    <a:gd name="connsiteY74" fmla="*/ 78476 h 97823"/>
                    <a:gd name="connsiteX75" fmla="*/ 88482 w 97892"/>
                    <a:gd name="connsiteY75" fmla="*/ 78130 h 97823"/>
                    <a:gd name="connsiteX76" fmla="*/ 89586 w 97892"/>
                    <a:gd name="connsiteY76" fmla="*/ 76543 h 97823"/>
                    <a:gd name="connsiteX77" fmla="*/ 89862 w 97892"/>
                    <a:gd name="connsiteY77" fmla="*/ 76128 h 97823"/>
                    <a:gd name="connsiteX78" fmla="*/ 90691 w 97892"/>
                    <a:gd name="connsiteY78" fmla="*/ 74817 h 97823"/>
                    <a:gd name="connsiteX79" fmla="*/ 91174 w 97892"/>
                    <a:gd name="connsiteY79" fmla="*/ 73988 h 97823"/>
                    <a:gd name="connsiteX80" fmla="*/ 91795 w 97892"/>
                    <a:gd name="connsiteY80" fmla="*/ 72884 h 97823"/>
                    <a:gd name="connsiteX81" fmla="*/ 92417 w 97892"/>
                    <a:gd name="connsiteY81" fmla="*/ 71779 h 97823"/>
                    <a:gd name="connsiteX82" fmla="*/ 92969 w 97892"/>
                    <a:gd name="connsiteY82" fmla="*/ 70744 h 97823"/>
                    <a:gd name="connsiteX83" fmla="*/ 93521 w 97892"/>
                    <a:gd name="connsiteY83" fmla="*/ 69570 h 97823"/>
                    <a:gd name="connsiteX84" fmla="*/ 93866 w 97892"/>
                    <a:gd name="connsiteY84" fmla="*/ 68880 h 97823"/>
                    <a:gd name="connsiteX85" fmla="*/ 94695 w 97892"/>
                    <a:gd name="connsiteY85" fmla="*/ 66947 h 97823"/>
                    <a:gd name="connsiteX86" fmla="*/ 94971 w 97892"/>
                    <a:gd name="connsiteY86" fmla="*/ 66187 h 97823"/>
                    <a:gd name="connsiteX87" fmla="*/ 95385 w 97892"/>
                    <a:gd name="connsiteY87" fmla="*/ 65014 h 97823"/>
                    <a:gd name="connsiteX88" fmla="*/ 95592 w 97892"/>
                    <a:gd name="connsiteY88" fmla="*/ 64323 h 97823"/>
                    <a:gd name="connsiteX89" fmla="*/ 96006 w 97892"/>
                    <a:gd name="connsiteY89" fmla="*/ 63012 h 97823"/>
                    <a:gd name="connsiteX90" fmla="*/ 96283 w 97892"/>
                    <a:gd name="connsiteY90" fmla="*/ 61976 h 97823"/>
                    <a:gd name="connsiteX91" fmla="*/ 96628 w 97892"/>
                    <a:gd name="connsiteY91" fmla="*/ 60595 h 97823"/>
                    <a:gd name="connsiteX92" fmla="*/ 96904 w 97892"/>
                    <a:gd name="connsiteY92" fmla="*/ 59353 h 97823"/>
                    <a:gd name="connsiteX93" fmla="*/ 97111 w 97892"/>
                    <a:gd name="connsiteY93" fmla="*/ 58455 h 97823"/>
                    <a:gd name="connsiteX94" fmla="*/ 97387 w 97892"/>
                    <a:gd name="connsiteY94" fmla="*/ 56936 h 97823"/>
                    <a:gd name="connsiteX95" fmla="*/ 97525 w 97892"/>
                    <a:gd name="connsiteY95" fmla="*/ 56108 h 97823"/>
                    <a:gd name="connsiteX96" fmla="*/ 97732 w 97892"/>
                    <a:gd name="connsiteY96" fmla="*/ 54313 h 97823"/>
                    <a:gd name="connsiteX97" fmla="*/ 97801 w 97892"/>
                    <a:gd name="connsiteY97" fmla="*/ 53830 h 97823"/>
                    <a:gd name="connsiteX98" fmla="*/ 98009 w 97892"/>
                    <a:gd name="connsiteY98" fmla="*/ 51552 h 97823"/>
                    <a:gd name="connsiteX99" fmla="*/ 98009 w 97892"/>
                    <a:gd name="connsiteY99" fmla="*/ 51552 h 97823"/>
                    <a:gd name="connsiteX100" fmla="*/ 98078 w 97892"/>
                    <a:gd name="connsiteY100" fmla="*/ 49066 h 97823"/>
                    <a:gd name="connsiteX101" fmla="*/ 97870 w 97892"/>
                    <a:gd name="connsiteY101" fmla="*/ 44234 h 97823"/>
                    <a:gd name="connsiteX102" fmla="*/ 97870 w 97892"/>
                    <a:gd name="connsiteY102" fmla="*/ 43958 h 97823"/>
                    <a:gd name="connsiteX103" fmla="*/ 97594 w 97892"/>
                    <a:gd name="connsiteY103" fmla="*/ 41887 h 97823"/>
                    <a:gd name="connsiteX104" fmla="*/ 97525 w 97892"/>
                    <a:gd name="connsiteY104" fmla="*/ 41334 h 97823"/>
                    <a:gd name="connsiteX105" fmla="*/ 97249 w 97892"/>
                    <a:gd name="connsiteY105" fmla="*/ 39678 h 97823"/>
                    <a:gd name="connsiteX106" fmla="*/ 97042 w 97892"/>
                    <a:gd name="connsiteY106" fmla="*/ 38573 h 97823"/>
                    <a:gd name="connsiteX107" fmla="*/ 96766 w 97892"/>
                    <a:gd name="connsiteY107" fmla="*/ 37399 h 97823"/>
                    <a:gd name="connsiteX108" fmla="*/ 96490 w 97892"/>
                    <a:gd name="connsiteY108" fmla="*/ 36226 h 97823"/>
                    <a:gd name="connsiteX109" fmla="*/ 96214 w 97892"/>
                    <a:gd name="connsiteY109" fmla="*/ 35259 h 97823"/>
                    <a:gd name="connsiteX110" fmla="*/ 95730 w 97892"/>
                    <a:gd name="connsiteY110" fmla="*/ 33671 h 97823"/>
                    <a:gd name="connsiteX111" fmla="*/ 95523 w 97892"/>
                    <a:gd name="connsiteY111" fmla="*/ 33050 h 97823"/>
                    <a:gd name="connsiteX112" fmla="*/ 95109 w 97892"/>
                    <a:gd name="connsiteY112" fmla="*/ 31807 h 97823"/>
                    <a:gd name="connsiteX113" fmla="*/ 94971 w 97892"/>
                    <a:gd name="connsiteY113" fmla="*/ 31393 h 97823"/>
                    <a:gd name="connsiteX114" fmla="*/ 94833 w 97892"/>
                    <a:gd name="connsiteY114" fmla="*/ 30979 h 97823"/>
                    <a:gd name="connsiteX115" fmla="*/ 94764 w 97892"/>
                    <a:gd name="connsiteY115" fmla="*/ 30772 h 97823"/>
                    <a:gd name="connsiteX116" fmla="*/ 94212 w 97892"/>
                    <a:gd name="connsiteY116" fmla="*/ 29460 h 97823"/>
                    <a:gd name="connsiteX117" fmla="*/ 93521 w 97892"/>
                    <a:gd name="connsiteY117" fmla="*/ 27941 h 97823"/>
                    <a:gd name="connsiteX118" fmla="*/ 93245 w 97892"/>
                    <a:gd name="connsiteY118" fmla="*/ 27389 h 97823"/>
                    <a:gd name="connsiteX119" fmla="*/ 92555 w 97892"/>
                    <a:gd name="connsiteY119" fmla="*/ 26008 h 97823"/>
                    <a:gd name="connsiteX120" fmla="*/ 92140 w 97892"/>
                    <a:gd name="connsiteY120" fmla="*/ 25318 h 97823"/>
                    <a:gd name="connsiteX121" fmla="*/ 91312 w 97892"/>
                    <a:gd name="connsiteY121" fmla="*/ 23868 h 97823"/>
                    <a:gd name="connsiteX122" fmla="*/ 91105 w 97892"/>
                    <a:gd name="connsiteY122" fmla="*/ 23523 h 97823"/>
                    <a:gd name="connsiteX123" fmla="*/ 89931 w 97892"/>
                    <a:gd name="connsiteY123" fmla="*/ 21659 h 97823"/>
                    <a:gd name="connsiteX124" fmla="*/ 89862 w 97892"/>
                    <a:gd name="connsiteY124" fmla="*/ 21590 h 97823"/>
                    <a:gd name="connsiteX125" fmla="*/ 88620 w 97892"/>
                    <a:gd name="connsiteY125" fmla="*/ 19864 h 97823"/>
                    <a:gd name="connsiteX126" fmla="*/ 88413 w 97892"/>
                    <a:gd name="connsiteY126" fmla="*/ 19588 h 97823"/>
                    <a:gd name="connsiteX127" fmla="*/ 80404 w 97892"/>
                    <a:gd name="connsiteY127" fmla="*/ 11235 h 97823"/>
                    <a:gd name="connsiteX128" fmla="*/ 80335 w 97892"/>
                    <a:gd name="connsiteY128" fmla="*/ 11166 h 97823"/>
                    <a:gd name="connsiteX129" fmla="*/ 78540 w 97892"/>
                    <a:gd name="connsiteY129" fmla="*/ 9785 h 97823"/>
                    <a:gd name="connsiteX130" fmla="*/ 78471 w 97892"/>
                    <a:gd name="connsiteY130" fmla="*/ 9716 h 97823"/>
                    <a:gd name="connsiteX131" fmla="*/ 76745 w 97892"/>
                    <a:gd name="connsiteY131" fmla="*/ 8473 h 97823"/>
                    <a:gd name="connsiteX132" fmla="*/ 76469 w 97892"/>
                    <a:gd name="connsiteY132" fmla="*/ 8266 h 97823"/>
                    <a:gd name="connsiteX133" fmla="*/ 74950 w 97892"/>
                    <a:gd name="connsiteY133" fmla="*/ 7300 h 97823"/>
                    <a:gd name="connsiteX134" fmla="*/ 74398 w 97892"/>
                    <a:gd name="connsiteY134" fmla="*/ 6955 h 97823"/>
                    <a:gd name="connsiteX135" fmla="*/ 72948 w 97892"/>
                    <a:gd name="connsiteY135" fmla="*/ 6126 h 97823"/>
                    <a:gd name="connsiteX136" fmla="*/ 72258 w 97892"/>
                    <a:gd name="connsiteY136" fmla="*/ 5781 h 97823"/>
                    <a:gd name="connsiteX137" fmla="*/ 70877 w 97892"/>
                    <a:gd name="connsiteY137" fmla="*/ 5091 h 97823"/>
                    <a:gd name="connsiteX138" fmla="*/ 70256 w 97892"/>
                    <a:gd name="connsiteY138" fmla="*/ 4745 h 97823"/>
                    <a:gd name="connsiteX139" fmla="*/ 68737 w 97892"/>
                    <a:gd name="connsiteY139" fmla="*/ 4055 h 97823"/>
                    <a:gd name="connsiteX140" fmla="*/ 67978 w 97892"/>
                    <a:gd name="connsiteY140" fmla="*/ 3710 h 97823"/>
                    <a:gd name="connsiteX141" fmla="*/ 66459 w 97892"/>
                    <a:gd name="connsiteY141" fmla="*/ 3089 h 97823"/>
                    <a:gd name="connsiteX142" fmla="*/ 65424 w 97892"/>
                    <a:gd name="connsiteY142" fmla="*/ 2743 h 97823"/>
                    <a:gd name="connsiteX143" fmla="*/ 64457 w 97892"/>
                    <a:gd name="connsiteY143" fmla="*/ 2398 h 97823"/>
                    <a:gd name="connsiteX144" fmla="*/ 63491 w 97892"/>
                    <a:gd name="connsiteY144" fmla="*/ 2122 h 97823"/>
                    <a:gd name="connsiteX145" fmla="*/ 62041 w 97892"/>
                    <a:gd name="connsiteY145" fmla="*/ 1708 h 97823"/>
                    <a:gd name="connsiteX146" fmla="*/ 61143 w 97892"/>
                    <a:gd name="connsiteY146" fmla="*/ 1501 h 97823"/>
                    <a:gd name="connsiteX147" fmla="*/ 59279 w 97892"/>
                    <a:gd name="connsiteY147" fmla="*/ 1087 h 97823"/>
                    <a:gd name="connsiteX148" fmla="*/ 58934 w 97892"/>
                    <a:gd name="connsiteY148" fmla="*/ 1017 h 97823"/>
                    <a:gd name="connsiteX149" fmla="*/ 57001 w 97892"/>
                    <a:gd name="connsiteY149" fmla="*/ 672 h 97823"/>
                    <a:gd name="connsiteX150" fmla="*/ 56587 w 97892"/>
                    <a:gd name="connsiteY150" fmla="*/ 603 h 97823"/>
                    <a:gd name="connsiteX151" fmla="*/ 54378 w 97892"/>
                    <a:gd name="connsiteY151" fmla="*/ 327 h 97823"/>
                    <a:gd name="connsiteX152" fmla="*/ 54378 w 97892"/>
                    <a:gd name="connsiteY152" fmla="*/ 327 h 97823"/>
                    <a:gd name="connsiteX153" fmla="*/ 49407 w 97892"/>
                    <a:gd name="connsiteY153" fmla="*/ 51 h 97823"/>
                    <a:gd name="connsiteX154" fmla="*/ 48717 w 97892"/>
                    <a:gd name="connsiteY154" fmla="*/ 120 h 97823"/>
                    <a:gd name="connsiteX155" fmla="*/ 48717 w 97892"/>
                    <a:gd name="connsiteY155" fmla="*/ 120 h 9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97892" h="97823">
                      <a:moveTo>
                        <a:pt x="48717" y="120"/>
                      </a:moveTo>
                      <a:cubicBezTo>
                        <a:pt x="48648" y="120"/>
                        <a:pt x="48579" y="120"/>
                        <a:pt x="48579" y="120"/>
                      </a:cubicBezTo>
                      <a:cubicBezTo>
                        <a:pt x="21793" y="396"/>
                        <a:pt x="185" y="22211"/>
                        <a:pt x="185" y="48997"/>
                      </a:cubicBezTo>
                      <a:cubicBezTo>
                        <a:pt x="185" y="54382"/>
                        <a:pt x="1082" y="59698"/>
                        <a:pt x="2808" y="64738"/>
                      </a:cubicBezTo>
                      <a:cubicBezTo>
                        <a:pt x="2808" y="64738"/>
                        <a:pt x="2808" y="64807"/>
                        <a:pt x="2808" y="64807"/>
                      </a:cubicBezTo>
                      <a:cubicBezTo>
                        <a:pt x="3222" y="65980"/>
                        <a:pt x="3637" y="67085"/>
                        <a:pt x="4120" y="68189"/>
                      </a:cubicBezTo>
                      <a:cubicBezTo>
                        <a:pt x="4189" y="68258"/>
                        <a:pt x="4189" y="68396"/>
                        <a:pt x="4258" y="68465"/>
                      </a:cubicBezTo>
                      <a:cubicBezTo>
                        <a:pt x="4741" y="69570"/>
                        <a:pt x="5224" y="70606"/>
                        <a:pt x="5777" y="71710"/>
                      </a:cubicBezTo>
                      <a:cubicBezTo>
                        <a:pt x="5846" y="71848"/>
                        <a:pt x="5915" y="71917"/>
                        <a:pt x="5915" y="71986"/>
                      </a:cubicBezTo>
                      <a:cubicBezTo>
                        <a:pt x="6467" y="73022"/>
                        <a:pt x="7019" y="73988"/>
                        <a:pt x="7641" y="74955"/>
                      </a:cubicBezTo>
                      <a:cubicBezTo>
                        <a:pt x="7710" y="75024"/>
                        <a:pt x="7779" y="75162"/>
                        <a:pt x="7848" y="75231"/>
                      </a:cubicBezTo>
                      <a:cubicBezTo>
                        <a:pt x="8469" y="76197"/>
                        <a:pt x="9090" y="77095"/>
                        <a:pt x="9781" y="78061"/>
                      </a:cubicBezTo>
                      <a:cubicBezTo>
                        <a:pt x="9850" y="78200"/>
                        <a:pt x="9988" y="78269"/>
                        <a:pt x="10057" y="78407"/>
                      </a:cubicBezTo>
                      <a:cubicBezTo>
                        <a:pt x="10747" y="79304"/>
                        <a:pt x="11438" y="80202"/>
                        <a:pt x="12197" y="81030"/>
                      </a:cubicBezTo>
                      <a:cubicBezTo>
                        <a:pt x="12266" y="81099"/>
                        <a:pt x="12404" y="81237"/>
                        <a:pt x="12473" y="81306"/>
                      </a:cubicBezTo>
                      <a:cubicBezTo>
                        <a:pt x="13233" y="82135"/>
                        <a:pt x="13992" y="82963"/>
                        <a:pt x="14751" y="83722"/>
                      </a:cubicBezTo>
                      <a:cubicBezTo>
                        <a:pt x="14820" y="83791"/>
                        <a:pt x="14958" y="83929"/>
                        <a:pt x="15027" y="83999"/>
                      </a:cubicBezTo>
                      <a:cubicBezTo>
                        <a:pt x="15856" y="84758"/>
                        <a:pt x="16684" y="85517"/>
                        <a:pt x="17513" y="86277"/>
                      </a:cubicBezTo>
                      <a:cubicBezTo>
                        <a:pt x="17582" y="86346"/>
                        <a:pt x="17720" y="86415"/>
                        <a:pt x="17789" y="86553"/>
                      </a:cubicBezTo>
                      <a:cubicBezTo>
                        <a:pt x="18686" y="87312"/>
                        <a:pt x="19584" y="88003"/>
                        <a:pt x="20550" y="88693"/>
                      </a:cubicBezTo>
                      <a:cubicBezTo>
                        <a:pt x="20619" y="88693"/>
                        <a:pt x="20619" y="88762"/>
                        <a:pt x="20688" y="88762"/>
                      </a:cubicBezTo>
                      <a:cubicBezTo>
                        <a:pt x="21655" y="89452"/>
                        <a:pt x="22621" y="90074"/>
                        <a:pt x="23588" y="90695"/>
                      </a:cubicBezTo>
                      <a:cubicBezTo>
                        <a:pt x="23657" y="90764"/>
                        <a:pt x="23795" y="90833"/>
                        <a:pt x="23864" y="90833"/>
                      </a:cubicBezTo>
                      <a:cubicBezTo>
                        <a:pt x="24830" y="91454"/>
                        <a:pt x="25866" y="92007"/>
                        <a:pt x="26902" y="92559"/>
                      </a:cubicBezTo>
                      <a:cubicBezTo>
                        <a:pt x="26971" y="92559"/>
                        <a:pt x="27040" y="92628"/>
                        <a:pt x="27040" y="92628"/>
                      </a:cubicBezTo>
                      <a:cubicBezTo>
                        <a:pt x="28075" y="93180"/>
                        <a:pt x="29111" y="93664"/>
                        <a:pt x="30215" y="94078"/>
                      </a:cubicBezTo>
                      <a:cubicBezTo>
                        <a:pt x="30353" y="94147"/>
                        <a:pt x="30422" y="94147"/>
                        <a:pt x="30560" y="94216"/>
                      </a:cubicBezTo>
                      <a:cubicBezTo>
                        <a:pt x="31596" y="94630"/>
                        <a:pt x="32701" y="95044"/>
                        <a:pt x="33805" y="95389"/>
                      </a:cubicBezTo>
                      <a:cubicBezTo>
                        <a:pt x="33943" y="95458"/>
                        <a:pt x="34012" y="95458"/>
                        <a:pt x="34150" y="95528"/>
                      </a:cubicBezTo>
                      <a:cubicBezTo>
                        <a:pt x="35255" y="95873"/>
                        <a:pt x="36429" y="96218"/>
                        <a:pt x="37533" y="96494"/>
                      </a:cubicBezTo>
                      <a:cubicBezTo>
                        <a:pt x="37602" y="96494"/>
                        <a:pt x="37740" y="96563"/>
                        <a:pt x="37809" y="96563"/>
                      </a:cubicBezTo>
                      <a:cubicBezTo>
                        <a:pt x="38914" y="96839"/>
                        <a:pt x="40087" y="97046"/>
                        <a:pt x="41261" y="97253"/>
                      </a:cubicBezTo>
                      <a:cubicBezTo>
                        <a:pt x="41330" y="97253"/>
                        <a:pt x="41468" y="97253"/>
                        <a:pt x="41537" y="97322"/>
                      </a:cubicBezTo>
                      <a:cubicBezTo>
                        <a:pt x="42711" y="97530"/>
                        <a:pt x="43953" y="97668"/>
                        <a:pt x="45127" y="97737"/>
                      </a:cubicBezTo>
                      <a:cubicBezTo>
                        <a:pt x="45196" y="97737"/>
                        <a:pt x="45265" y="97737"/>
                        <a:pt x="45334" y="97737"/>
                      </a:cubicBezTo>
                      <a:cubicBezTo>
                        <a:pt x="46577" y="97806"/>
                        <a:pt x="47819" y="97875"/>
                        <a:pt x="48993" y="97875"/>
                      </a:cubicBezTo>
                      <a:cubicBezTo>
                        <a:pt x="49062" y="97875"/>
                        <a:pt x="49062" y="97875"/>
                        <a:pt x="49131" y="97875"/>
                      </a:cubicBezTo>
                      <a:cubicBezTo>
                        <a:pt x="49200" y="97875"/>
                        <a:pt x="49269" y="97875"/>
                        <a:pt x="49338" y="97875"/>
                      </a:cubicBezTo>
                      <a:cubicBezTo>
                        <a:pt x="50029" y="97875"/>
                        <a:pt x="50788" y="97875"/>
                        <a:pt x="51478" y="97806"/>
                      </a:cubicBezTo>
                      <a:cubicBezTo>
                        <a:pt x="51547" y="97806"/>
                        <a:pt x="51685" y="97806"/>
                        <a:pt x="51754" y="97806"/>
                      </a:cubicBezTo>
                      <a:cubicBezTo>
                        <a:pt x="52445" y="97737"/>
                        <a:pt x="53204" y="97737"/>
                        <a:pt x="53895" y="97668"/>
                      </a:cubicBezTo>
                      <a:cubicBezTo>
                        <a:pt x="54033" y="97668"/>
                        <a:pt x="54102" y="97668"/>
                        <a:pt x="54240" y="97668"/>
                      </a:cubicBezTo>
                      <a:cubicBezTo>
                        <a:pt x="54861" y="97599"/>
                        <a:pt x="55551" y="97530"/>
                        <a:pt x="56173" y="97391"/>
                      </a:cubicBezTo>
                      <a:cubicBezTo>
                        <a:pt x="56518" y="97322"/>
                        <a:pt x="56794" y="97322"/>
                        <a:pt x="57070" y="97253"/>
                      </a:cubicBezTo>
                      <a:cubicBezTo>
                        <a:pt x="57484" y="97184"/>
                        <a:pt x="57899" y="97115"/>
                        <a:pt x="58313" y="97046"/>
                      </a:cubicBezTo>
                      <a:cubicBezTo>
                        <a:pt x="58796" y="96977"/>
                        <a:pt x="59279" y="96839"/>
                        <a:pt x="59763" y="96770"/>
                      </a:cubicBezTo>
                      <a:cubicBezTo>
                        <a:pt x="60108" y="96701"/>
                        <a:pt x="60453" y="96632"/>
                        <a:pt x="60729" y="96563"/>
                      </a:cubicBezTo>
                      <a:cubicBezTo>
                        <a:pt x="61143" y="96494"/>
                        <a:pt x="61489" y="96356"/>
                        <a:pt x="61903" y="96287"/>
                      </a:cubicBezTo>
                      <a:cubicBezTo>
                        <a:pt x="62179" y="96218"/>
                        <a:pt x="62524" y="96149"/>
                        <a:pt x="62800" y="96011"/>
                      </a:cubicBezTo>
                      <a:cubicBezTo>
                        <a:pt x="63421" y="95804"/>
                        <a:pt x="64112" y="95597"/>
                        <a:pt x="64733" y="95389"/>
                      </a:cubicBezTo>
                      <a:cubicBezTo>
                        <a:pt x="64733" y="95389"/>
                        <a:pt x="64802" y="95389"/>
                        <a:pt x="64802" y="95389"/>
                      </a:cubicBezTo>
                      <a:cubicBezTo>
                        <a:pt x="66114" y="94975"/>
                        <a:pt x="67357" y="94423"/>
                        <a:pt x="68599" y="93940"/>
                      </a:cubicBezTo>
                      <a:cubicBezTo>
                        <a:pt x="68875" y="93802"/>
                        <a:pt x="69082" y="93733"/>
                        <a:pt x="69359" y="93595"/>
                      </a:cubicBezTo>
                      <a:cubicBezTo>
                        <a:pt x="69842" y="93387"/>
                        <a:pt x="70394" y="93111"/>
                        <a:pt x="70877" y="92904"/>
                      </a:cubicBezTo>
                      <a:cubicBezTo>
                        <a:pt x="70877" y="92904"/>
                        <a:pt x="70946" y="92904"/>
                        <a:pt x="70946" y="92904"/>
                      </a:cubicBezTo>
                      <a:cubicBezTo>
                        <a:pt x="71154" y="92766"/>
                        <a:pt x="71430" y="92697"/>
                        <a:pt x="71637" y="92559"/>
                      </a:cubicBezTo>
                      <a:cubicBezTo>
                        <a:pt x="71706" y="92559"/>
                        <a:pt x="71706" y="92490"/>
                        <a:pt x="71775" y="92490"/>
                      </a:cubicBezTo>
                      <a:cubicBezTo>
                        <a:pt x="72258" y="92283"/>
                        <a:pt x="72672" y="92007"/>
                        <a:pt x="73087" y="91731"/>
                      </a:cubicBezTo>
                      <a:cubicBezTo>
                        <a:pt x="73363" y="91592"/>
                        <a:pt x="73639" y="91385"/>
                        <a:pt x="73984" y="91247"/>
                      </a:cubicBezTo>
                      <a:cubicBezTo>
                        <a:pt x="74329" y="91040"/>
                        <a:pt x="74674" y="90833"/>
                        <a:pt x="74950" y="90626"/>
                      </a:cubicBezTo>
                      <a:cubicBezTo>
                        <a:pt x="75365" y="90419"/>
                        <a:pt x="75710" y="90143"/>
                        <a:pt x="76124" y="89867"/>
                      </a:cubicBezTo>
                      <a:cubicBezTo>
                        <a:pt x="76331" y="89729"/>
                        <a:pt x="76469" y="89659"/>
                        <a:pt x="76676" y="89521"/>
                      </a:cubicBezTo>
                      <a:cubicBezTo>
                        <a:pt x="77160" y="89176"/>
                        <a:pt x="77643" y="88831"/>
                        <a:pt x="78126" y="88486"/>
                      </a:cubicBezTo>
                      <a:cubicBezTo>
                        <a:pt x="78264" y="88348"/>
                        <a:pt x="78402" y="88279"/>
                        <a:pt x="78540" y="88141"/>
                      </a:cubicBezTo>
                      <a:cubicBezTo>
                        <a:pt x="79024" y="87726"/>
                        <a:pt x="79576" y="87381"/>
                        <a:pt x="80059" y="86967"/>
                      </a:cubicBezTo>
                      <a:cubicBezTo>
                        <a:pt x="80128" y="86898"/>
                        <a:pt x="80266" y="86829"/>
                        <a:pt x="80335" y="86691"/>
                      </a:cubicBezTo>
                      <a:cubicBezTo>
                        <a:pt x="80888" y="86208"/>
                        <a:pt x="81440" y="85793"/>
                        <a:pt x="81923" y="85310"/>
                      </a:cubicBezTo>
                      <a:cubicBezTo>
                        <a:pt x="81923" y="85310"/>
                        <a:pt x="81992" y="85241"/>
                        <a:pt x="81992" y="85241"/>
                      </a:cubicBezTo>
                      <a:cubicBezTo>
                        <a:pt x="82544" y="84758"/>
                        <a:pt x="83097" y="84206"/>
                        <a:pt x="83580" y="83722"/>
                      </a:cubicBezTo>
                      <a:cubicBezTo>
                        <a:pt x="83580" y="83722"/>
                        <a:pt x="83580" y="83722"/>
                        <a:pt x="83649" y="83653"/>
                      </a:cubicBezTo>
                      <a:cubicBezTo>
                        <a:pt x="84201" y="83101"/>
                        <a:pt x="84685" y="82549"/>
                        <a:pt x="85237" y="81996"/>
                      </a:cubicBezTo>
                      <a:cubicBezTo>
                        <a:pt x="85237" y="81996"/>
                        <a:pt x="85237" y="81996"/>
                        <a:pt x="85306" y="81927"/>
                      </a:cubicBezTo>
                      <a:cubicBezTo>
                        <a:pt x="85789" y="81444"/>
                        <a:pt x="86203" y="80892"/>
                        <a:pt x="86687" y="80340"/>
                      </a:cubicBezTo>
                      <a:cubicBezTo>
                        <a:pt x="86756" y="80271"/>
                        <a:pt x="86825" y="80133"/>
                        <a:pt x="86963" y="80063"/>
                      </a:cubicBezTo>
                      <a:cubicBezTo>
                        <a:pt x="87377" y="79580"/>
                        <a:pt x="87791" y="79028"/>
                        <a:pt x="88205" y="78476"/>
                      </a:cubicBezTo>
                      <a:cubicBezTo>
                        <a:pt x="88274" y="78338"/>
                        <a:pt x="88343" y="78269"/>
                        <a:pt x="88482" y="78130"/>
                      </a:cubicBezTo>
                      <a:cubicBezTo>
                        <a:pt x="88896" y="77578"/>
                        <a:pt x="89241" y="77095"/>
                        <a:pt x="89586" y="76543"/>
                      </a:cubicBezTo>
                      <a:cubicBezTo>
                        <a:pt x="89655" y="76405"/>
                        <a:pt x="89793" y="76267"/>
                        <a:pt x="89862" y="76128"/>
                      </a:cubicBezTo>
                      <a:cubicBezTo>
                        <a:pt x="90138" y="75714"/>
                        <a:pt x="90415" y="75231"/>
                        <a:pt x="90691" y="74817"/>
                      </a:cubicBezTo>
                      <a:cubicBezTo>
                        <a:pt x="90829" y="74541"/>
                        <a:pt x="91036" y="74264"/>
                        <a:pt x="91174" y="73988"/>
                      </a:cubicBezTo>
                      <a:cubicBezTo>
                        <a:pt x="91381" y="73643"/>
                        <a:pt x="91588" y="73298"/>
                        <a:pt x="91795" y="72884"/>
                      </a:cubicBezTo>
                      <a:cubicBezTo>
                        <a:pt x="92002" y="72539"/>
                        <a:pt x="92209" y="72124"/>
                        <a:pt x="92417" y="71779"/>
                      </a:cubicBezTo>
                      <a:cubicBezTo>
                        <a:pt x="92624" y="71434"/>
                        <a:pt x="92762" y="71089"/>
                        <a:pt x="92969" y="70744"/>
                      </a:cubicBezTo>
                      <a:cubicBezTo>
                        <a:pt x="93176" y="70329"/>
                        <a:pt x="93314" y="69984"/>
                        <a:pt x="93521" y="69570"/>
                      </a:cubicBezTo>
                      <a:cubicBezTo>
                        <a:pt x="93659" y="69363"/>
                        <a:pt x="93728" y="69087"/>
                        <a:pt x="93866" y="68880"/>
                      </a:cubicBezTo>
                      <a:cubicBezTo>
                        <a:pt x="94142" y="68258"/>
                        <a:pt x="94419" y="67568"/>
                        <a:pt x="94695" y="66947"/>
                      </a:cubicBezTo>
                      <a:cubicBezTo>
                        <a:pt x="94764" y="66671"/>
                        <a:pt x="94902" y="66463"/>
                        <a:pt x="94971" y="66187"/>
                      </a:cubicBezTo>
                      <a:cubicBezTo>
                        <a:pt x="95109" y="65773"/>
                        <a:pt x="95247" y="65428"/>
                        <a:pt x="95385" y="65014"/>
                      </a:cubicBezTo>
                      <a:cubicBezTo>
                        <a:pt x="95454" y="64807"/>
                        <a:pt x="95523" y="64599"/>
                        <a:pt x="95592" y="64323"/>
                      </a:cubicBezTo>
                      <a:cubicBezTo>
                        <a:pt x="95730" y="63909"/>
                        <a:pt x="95868" y="63426"/>
                        <a:pt x="96006" y="63012"/>
                      </a:cubicBezTo>
                      <a:cubicBezTo>
                        <a:pt x="96145" y="62666"/>
                        <a:pt x="96214" y="62321"/>
                        <a:pt x="96283" y="61976"/>
                      </a:cubicBezTo>
                      <a:cubicBezTo>
                        <a:pt x="96421" y="61562"/>
                        <a:pt x="96490" y="61079"/>
                        <a:pt x="96628" y="60595"/>
                      </a:cubicBezTo>
                      <a:cubicBezTo>
                        <a:pt x="96697" y="60181"/>
                        <a:pt x="96835" y="59767"/>
                        <a:pt x="96904" y="59353"/>
                      </a:cubicBezTo>
                      <a:cubicBezTo>
                        <a:pt x="96973" y="59077"/>
                        <a:pt x="97042" y="58731"/>
                        <a:pt x="97111" y="58455"/>
                      </a:cubicBezTo>
                      <a:cubicBezTo>
                        <a:pt x="97180" y="57972"/>
                        <a:pt x="97318" y="57489"/>
                        <a:pt x="97387" y="56936"/>
                      </a:cubicBezTo>
                      <a:cubicBezTo>
                        <a:pt x="97456" y="56660"/>
                        <a:pt x="97456" y="56384"/>
                        <a:pt x="97525" y="56108"/>
                      </a:cubicBezTo>
                      <a:cubicBezTo>
                        <a:pt x="97594" y="55487"/>
                        <a:pt x="97663" y="54934"/>
                        <a:pt x="97732" y="54313"/>
                      </a:cubicBezTo>
                      <a:cubicBezTo>
                        <a:pt x="97732" y="54175"/>
                        <a:pt x="97732" y="53968"/>
                        <a:pt x="97801" y="53830"/>
                      </a:cubicBezTo>
                      <a:cubicBezTo>
                        <a:pt x="97870" y="53070"/>
                        <a:pt x="97939" y="52311"/>
                        <a:pt x="98009" y="51552"/>
                      </a:cubicBezTo>
                      <a:cubicBezTo>
                        <a:pt x="98009" y="51552"/>
                        <a:pt x="98009" y="51552"/>
                        <a:pt x="98009" y="51552"/>
                      </a:cubicBezTo>
                      <a:cubicBezTo>
                        <a:pt x="98078" y="50723"/>
                        <a:pt x="98078" y="49895"/>
                        <a:pt x="98078" y="49066"/>
                      </a:cubicBezTo>
                      <a:cubicBezTo>
                        <a:pt x="98078" y="47479"/>
                        <a:pt x="98009" y="45822"/>
                        <a:pt x="97870" y="44234"/>
                      </a:cubicBezTo>
                      <a:cubicBezTo>
                        <a:pt x="97870" y="44165"/>
                        <a:pt x="97870" y="44027"/>
                        <a:pt x="97870" y="43958"/>
                      </a:cubicBezTo>
                      <a:cubicBezTo>
                        <a:pt x="97801" y="43267"/>
                        <a:pt x="97732" y="42577"/>
                        <a:pt x="97594" y="41887"/>
                      </a:cubicBezTo>
                      <a:cubicBezTo>
                        <a:pt x="97594" y="41680"/>
                        <a:pt x="97525" y="41542"/>
                        <a:pt x="97525" y="41334"/>
                      </a:cubicBezTo>
                      <a:cubicBezTo>
                        <a:pt x="97456" y="40782"/>
                        <a:pt x="97318" y="40230"/>
                        <a:pt x="97249" y="39678"/>
                      </a:cubicBezTo>
                      <a:cubicBezTo>
                        <a:pt x="97180" y="39332"/>
                        <a:pt x="97111" y="38918"/>
                        <a:pt x="97042" y="38573"/>
                      </a:cubicBezTo>
                      <a:cubicBezTo>
                        <a:pt x="96973" y="38159"/>
                        <a:pt x="96835" y="37814"/>
                        <a:pt x="96766" y="37399"/>
                      </a:cubicBezTo>
                      <a:cubicBezTo>
                        <a:pt x="96697" y="36985"/>
                        <a:pt x="96559" y="36640"/>
                        <a:pt x="96490" y="36226"/>
                      </a:cubicBezTo>
                      <a:cubicBezTo>
                        <a:pt x="96421" y="35881"/>
                        <a:pt x="96283" y="35535"/>
                        <a:pt x="96214" y="35259"/>
                      </a:cubicBezTo>
                      <a:cubicBezTo>
                        <a:pt x="96076" y="34707"/>
                        <a:pt x="95868" y="34224"/>
                        <a:pt x="95730" y="33671"/>
                      </a:cubicBezTo>
                      <a:cubicBezTo>
                        <a:pt x="95661" y="33464"/>
                        <a:pt x="95592" y="33257"/>
                        <a:pt x="95523" y="33050"/>
                      </a:cubicBezTo>
                      <a:cubicBezTo>
                        <a:pt x="95385" y="32636"/>
                        <a:pt x="95247" y="32222"/>
                        <a:pt x="95109" y="31807"/>
                      </a:cubicBezTo>
                      <a:cubicBezTo>
                        <a:pt x="95040" y="31669"/>
                        <a:pt x="95040" y="31531"/>
                        <a:pt x="94971" y="31393"/>
                      </a:cubicBezTo>
                      <a:cubicBezTo>
                        <a:pt x="94902" y="31255"/>
                        <a:pt x="94902" y="31117"/>
                        <a:pt x="94833" y="30979"/>
                      </a:cubicBezTo>
                      <a:cubicBezTo>
                        <a:pt x="94833" y="30910"/>
                        <a:pt x="94764" y="30841"/>
                        <a:pt x="94764" y="30772"/>
                      </a:cubicBezTo>
                      <a:cubicBezTo>
                        <a:pt x="94557" y="30289"/>
                        <a:pt x="94419" y="29874"/>
                        <a:pt x="94212" y="29460"/>
                      </a:cubicBezTo>
                      <a:cubicBezTo>
                        <a:pt x="94004" y="28977"/>
                        <a:pt x="93728" y="28425"/>
                        <a:pt x="93521" y="27941"/>
                      </a:cubicBezTo>
                      <a:cubicBezTo>
                        <a:pt x="93452" y="27734"/>
                        <a:pt x="93314" y="27596"/>
                        <a:pt x="93245" y="27389"/>
                      </a:cubicBezTo>
                      <a:cubicBezTo>
                        <a:pt x="93038" y="26906"/>
                        <a:pt x="92762" y="26492"/>
                        <a:pt x="92555" y="26008"/>
                      </a:cubicBezTo>
                      <a:cubicBezTo>
                        <a:pt x="92417" y="25801"/>
                        <a:pt x="92279" y="25525"/>
                        <a:pt x="92140" y="25318"/>
                      </a:cubicBezTo>
                      <a:cubicBezTo>
                        <a:pt x="91864" y="24835"/>
                        <a:pt x="91588" y="24352"/>
                        <a:pt x="91312" y="23868"/>
                      </a:cubicBezTo>
                      <a:cubicBezTo>
                        <a:pt x="91243" y="23730"/>
                        <a:pt x="91174" y="23592"/>
                        <a:pt x="91105" y="23523"/>
                      </a:cubicBezTo>
                      <a:cubicBezTo>
                        <a:pt x="90691" y="22902"/>
                        <a:pt x="90346" y="22281"/>
                        <a:pt x="89931" y="21659"/>
                      </a:cubicBezTo>
                      <a:cubicBezTo>
                        <a:pt x="89931" y="21659"/>
                        <a:pt x="89862" y="21590"/>
                        <a:pt x="89862" y="21590"/>
                      </a:cubicBezTo>
                      <a:cubicBezTo>
                        <a:pt x="89448" y="21038"/>
                        <a:pt x="89034" y="20417"/>
                        <a:pt x="88620" y="19864"/>
                      </a:cubicBezTo>
                      <a:cubicBezTo>
                        <a:pt x="88551" y="19795"/>
                        <a:pt x="88482" y="19726"/>
                        <a:pt x="88413" y="19588"/>
                      </a:cubicBezTo>
                      <a:cubicBezTo>
                        <a:pt x="86065" y="16481"/>
                        <a:pt x="83442" y="13720"/>
                        <a:pt x="80404" y="11235"/>
                      </a:cubicBezTo>
                      <a:cubicBezTo>
                        <a:pt x="80404" y="11235"/>
                        <a:pt x="80404" y="11235"/>
                        <a:pt x="80335" y="11166"/>
                      </a:cubicBezTo>
                      <a:cubicBezTo>
                        <a:pt x="79714" y="10682"/>
                        <a:pt x="79162" y="10199"/>
                        <a:pt x="78540" y="9785"/>
                      </a:cubicBezTo>
                      <a:cubicBezTo>
                        <a:pt x="78540" y="9785"/>
                        <a:pt x="78471" y="9785"/>
                        <a:pt x="78471" y="9716"/>
                      </a:cubicBezTo>
                      <a:cubicBezTo>
                        <a:pt x="77919" y="9302"/>
                        <a:pt x="77298" y="8888"/>
                        <a:pt x="76745" y="8473"/>
                      </a:cubicBezTo>
                      <a:cubicBezTo>
                        <a:pt x="76676" y="8404"/>
                        <a:pt x="76538" y="8335"/>
                        <a:pt x="76469" y="8266"/>
                      </a:cubicBezTo>
                      <a:cubicBezTo>
                        <a:pt x="75986" y="7921"/>
                        <a:pt x="75434" y="7576"/>
                        <a:pt x="74950" y="7300"/>
                      </a:cubicBezTo>
                      <a:cubicBezTo>
                        <a:pt x="74743" y="7162"/>
                        <a:pt x="74605" y="7093"/>
                        <a:pt x="74398" y="6955"/>
                      </a:cubicBezTo>
                      <a:cubicBezTo>
                        <a:pt x="73915" y="6678"/>
                        <a:pt x="73432" y="6402"/>
                        <a:pt x="72948" y="6126"/>
                      </a:cubicBezTo>
                      <a:cubicBezTo>
                        <a:pt x="72741" y="5988"/>
                        <a:pt x="72534" y="5850"/>
                        <a:pt x="72258" y="5781"/>
                      </a:cubicBezTo>
                      <a:cubicBezTo>
                        <a:pt x="71844" y="5574"/>
                        <a:pt x="71361" y="5298"/>
                        <a:pt x="70877" y="5091"/>
                      </a:cubicBezTo>
                      <a:cubicBezTo>
                        <a:pt x="70670" y="4953"/>
                        <a:pt x="70463" y="4883"/>
                        <a:pt x="70256" y="4745"/>
                      </a:cubicBezTo>
                      <a:cubicBezTo>
                        <a:pt x="69773" y="4538"/>
                        <a:pt x="69221" y="4262"/>
                        <a:pt x="68737" y="4055"/>
                      </a:cubicBezTo>
                      <a:cubicBezTo>
                        <a:pt x="68461" y="3917"/>
                        <a:pt x="68254" y="3848"/>
                        <a:pt x="67978" y="3710"/>
                      </a:cubicBezTo>
                      <a:cubicBezTo>
                        <a:pt x="67495" y="3503"/>
                        <a:pt x="66942" y="3296"/>
                        <a:pt x="66459" y="3089"/>
                      </a:cubicBezTo>
                      <a:cubicBezTo>
                        <a:pt x="66114" y="2950"/>
                        <a:pt x="65769" y="2812"/>
                        <a:pt x="65424" y="2743"/>
                      </a:cubicBezTo>
                      <a:cubicBezTo>
                        <a:pt x="65078" y="2605"/>
                        <a:pt x="64733" y="2536"/>
                        <a:pt x="64457" y="2398"/>
                      </a:cubicBezTo>
                      <a:cubicBezTo>
                        <a:pt x="64112" y="2260"/>
                        <a:pt x="63836" y="2191"/>
                        <a:pt x="63491" y="2122"/>
                      </a:cubicBezTo>
                      <a:cubicBezTo>
                        <a:pt x="63007" y="1984"/>
                        <a:pt x="62524" y="1846"/>
                        <a:pt x="62041" y="1708"/>
                      </a:cubicBezTo>
                      <a:cubicBezTo>
                        <a:pt x="61765" y="1639"/>
                        <a:pt x="61420" y="1570"/>
                        <a:pt x="61143" y="1501"/>
                      </a:cubicBezTo>
                      <a:cubicBezTo>
                        <a:pt x="60522" y="1363"/>
                        <a:pt x="59901" y="1225"/>
                        <a:pt x="59279" y="1087"/>
                      </a:cubicBezTo>
                      <a:cubicBezTo>
                        <a:pt x="59141" y="1087"/>
                        <a:pt x="59072" y="1017"/>
                        <a:pt x="58934" y="1017"/>
                      </a:cubicBezTo>
                      <a:cubicBezTo>
                        <a:pt x="58313" y="879"/>
                        <a:pt x="57692" y="810"/>
                        <a:pt x="57001" y="672"/>
                      </a:cubicBezTo>
                      <a:cubicBezTo>
                        <a:pt x="56863" y="672"/>
                        <a:pt x="56725" y="603"/>
                        <a:pt x="56587" y="603"/>
                      </a:cubicBezTo>
                      <a:cubicBezTo>
                        <a:pt x="55828" y="465"/>
                        <a:pt x="55068" y="396"/>
                        <a:pt x="54378" y="327"/>
                      </a:cubicBezTo>
                      <a:cubicBezTo>
                        <a:pt x="54378" y="327"/>
                        <a:pt x="54378" y="327"/>
                        <a:pt x="54378" y="327"/>
                      </a:cubicBezTo>
                      <a:cubicBezTo>
                        <a:pt x="52721" y="189"/>
                        <a:pt x="51064" y="51"/>
                        <a:pt x="49407" y="51"/>
                      </a:cubicBezTo>
                      <a:cubicBezTo>
                        <a:pt x="48924" y="120"/>
                        <a:pt x="48786" y="120"/>
                        <a:pt x="48717" y="120"/>
                      </a:cubicBezTo>
                      <a:lnTo>
                        <a:pt x="48717" y="120"/>
                      </a:lnTo>
                      <a:close/>
                    </a:path>
                  </a:pathLst>
                </a:custGeom>
                <a:solidFill>
                  <a:srgbClr val="DEE8FE"/>
                </a:solidFill>
                <a:ln w="6856"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A3B769E-123B-E3C4-F183-229032BDCB99}"/>
                    </a:ext>
                  </a:extLst>
                </p:cNvPr>
                <p:cNvSpPr/>
                <p:nvPr/>
              </p:nvSpPr>
              <p:spPr>
                <a:xfrm>
                  <a:off x="7388280" y="3078741"/>
                  <a:ext cx="97892" cy="64272"/>
                </a:xfrm>
                <a:custGeom>
                  <a:avLst/>
                  <a:gdLst>
                    <a:gd name="connsiteX0" fmla="*/ 95592 w 97892"/>
                    <a:gd name="connsiteY0" fmla="*/ 54 h 64272"/>
                    <a:gd name="connsiteX1" fmla="*/ 49131 w 97892"/>
                    <a:gd name="connsiteY1" fmla="*/ 33605 h 64272"/>
                    <a:gd name="connsiteX2" fmla="*/ 2670 w 97892"/>
                    <a:gd name="connsiteY2" fmla="*/ 54 h 64272"/>
                    <a:gd name="connsiteX3" fmla="*/ 185 w 97892"/>
                    <a:gd name="connsiteY3" fmla="*/ 15449 h 64272"/>
                    <a:gd name="connsiteX4" fmla="*/ 49131 w 97892"/>
                    <a:gd name="connsiteY4" fmla="*/ 64326 h 64272"/>
                    <a:gd name="connsiteX5" fmla="*/ 98077 w 97892"/>
                    <a:gd name="connsiteY5" fmla="*/ 15449 h 64272"/>
                    <a:gd name="connsiteX6" fmla="*/ 95592 w 97892"/>
                    <a:gd name="connsiteY6" fmla="*/ 54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92" h="64272">
                      <a:moveTo>
                        <a:pt x="95592" y="54"/>
                      </a:moveTo>
                      <a:cubicBezTo>
                        <a:pt x="88965" y="20074"/>
                        <a:pt x="70256" y="33605"/>
                        <a:pt x="49131" y="33605"/>
                      </a:cubicBezTo>
                      <a:cubicBezTo>
                        <a:pt x="28075" y="33605"/>
                        <a:pt x="9367" y="20074"/>
                        <a:pt x="2670" y="54"/>
                      </a:cubicBezTo>
                      <a:cubicBezTo>
                        <a:pt x="1013" y="5024"/>
                        <a:pt x="185" y="10202"/>
                        <a:pt x="185" y="15449"/>
                      </a:cubicBezTo>
                      <a:cubicBezTo>
                        <a:pt x="185" y="42442"/>
                        <a:pt x="22069" y="64326"/>
                        <a:pt x="49131" y="64326"/>
                      </a:cubicBezTo>
                      <a:cubicBezTo>
                        <a:pt x="76124" y="64326"/>
                        <a:pt x="98009" y="42442"/>
                        <a:pt x="98077" y="15449"/>
                      </a:cubicBezTo>
                      <a:cubicBezTo>
                        <a:pt x="98077" y="10202"/>
                        <a:pt x="97249" y="5024"/>
                        <a:pt x="95592" y="54"/>
                      </a:cubicBezTo>
                      <a:close/>
                    </a:path>
                  </a:pathLst>
                </a:custGeom>
                <a:solidFill>
                  <a:srgbClr val="C9D9FD"/>
                </a:solidFill>
                <a:ln w="6856" cap="flat">
                  <a:noFill/>
                  <a:prstDash val="solid"/>
                  <a:miter/>
                </a:ln>
              </p:spPr>
              <p:txBody>
                <a:bodyPr rtlCol="0" anchor="ctr"/>
                <a:lstStyle/>
                <a:p>
                  <a:endParaRPr lang="en-US"/>
                </a:p>
              </p:txBody>
            </p:sp>
          </p:grpSp>
          <p:grpSp>
            <p:nvGrpSpPr>
              <p:cNvPr id="56" name="Graphic 2">
                <a:extLst>
                  <a:ext uri="{FF2B5EF4-FFF2-40B4-BE49-F238E27FC236}">
                    <a16:creationId xmlns:a16="http://schemas.microsoft.com/office/drawing/2014/main" id="{B4BBEC44-5FCE-9AEF-D667-78A431C9B947}"/>
                  </a:ext>
                </a:extLst>
              </p:cNvPr>
              <p:cNvGrpSpPr/>
              <p:nvPr/>
            </p:nvGrpSpPr>
            <p:grpSpPr>
              <a:xfrm>
                <a:off x="6373315" y="2960138"/>
                <a:ext cx="97892" cy="97892"/>
                <a:chOff x="6373315" y="2960138"/>
                <a:chExt cx="97892" cy="97892"/>
              </a:xfrm>
            </p:grpSpPr>
            <p:sp>
              <p:nvSpPr>
                <p:cNvPr id="60" name="Freeform: Shape 59">
                  <a:extLst>
                    <a:ext uri="{FF2B5EF4-FFF2-40B4-BE49-F238E27FC236}">
                      <a16:creationId xmlns:a16="http://schemas.microsoft.com/office/drawing/2014/main" id="{EBC65DBB-AFEB-D8DB-F79C-64FBA115E702}"/>
                    </a:ext>
                  </a:extLst>
                </p:cNvPr>
                <p:cNvSpPr/>
                <p:nvPr/>
              </p:nvSpPr>
              <p:spPr>
                <a:xfrm>
                  <a:off x="6373315" y="2960138"/>
                  <a:ext cx="97892" cy="97892"/>
                </a:xfrm>
                <a:custGeom>
                  <a:avLst/>
                  <a:gdLst>
                    <a:gd name="connsiteX0" fmla="*/ 97924 w 97892"/>
                    <a:gd name="connsiteY0" fmla="*/ 48984 h 97892"/>
                    <a:gd name="connsiteX1" fmla="*/ 48977 w 97892"/>
                    <a:gd name="connsiteY1" fmla="*/ 97931 h 97892"/>
                    <a:gd name="connsiteX2" fmla="*/ 48977 w 97892"/>
                    <a:gd name="connsiteY2" fmla="*/ 97931 h 97892"/>
                    <a:gd name="connsiteX3" fmla="*/ 31 w 97892"/>
                    <a:gd name="connsiteY3" fmla="*/ 48984 h 97892"/>
                    <a:gd name="connsiteX4" fmla="*/ 31 w 97892"/>
                    <a:gd name="connsiteY4" fmla="*/ 48984 h 97892"/>
                    <a:gd name="connsiteX5" fmla="*/ 48977 w 97892"/>
                    <a:gd name="connsiteY5" fmla="*/ 38 h 97892"/>
                    <a:gd name="connsiteX6" fmla="*/ 48977 w 97892"/>
                    <a:gd name="connsiteY6" fmla="*/ 38 h 97892"/>
                    <a:gd name="connsiteX7" fmla="*/ 97924 w 97892"/>
                    <a:gd name="connsiteY7" fmla="*/ 48984 h 97892"/>
                    <a:gd name="connsiteX8" fmla="*/ 97924 w 97892"/>
                    <a:gd name="connsiteY8" fmla="*/ 48984 h 9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92" h="97892">
                      <a:moveTo>
                        <a:pt x="97924" y="48984"/>
                      </a:moveTo>
                      <a:cubicBezTo>
                        <a:pt x="97924" y="75977"/>
                        <a:pt x="76039" y="97931"/>
                        <a:pt x="48977" y="97931"/>
                      </a:cubicBezTo>
                      <a:lnTo>
                        <a:pt x="48977" y="97931"/>
                      </a:lnTo>
                      <a:cubicBezTo>
                        <a:pt x="21984" y="97931"/>
                        <a:pt x="31" y="76046"/>
                        <a:pt x="31" y="48984"/>
                      </a:cubicBezTo>
                      <a:lnTo>
                        <a:pt x="31" y="48984"/>
                      </a:lnTo>
                      <a:cubicBezTo>
                        <a:pt x="31" y="21991"/>
                        <a:pt x="21915" y="38"/>
                        <a:pt x="48977" y="38"/>
                      </a:cubicBezTo>
                      <a:lnTo>
                        <a:pt x="48977" y="38"/>
                      </a:lnTo>
                      <a:cubicBezTo>
                        <a:pt x="76039" y="38"/>
                        <a:pt x="97924" y="21922"/>
                        <a:pt x="97924" y="48984"/>
                      </a:cubicBezTo>
                      <a:lnTo>
                        <a:pt x="97924" y="48984"/>
                      </a:lnTo>
                      <a:close/>
                    </a:path>
                  </a:pathLst>
                </a:custGeom>
                <a:solidFill>
                  <a:srgbClr val="DEE8FE"/>
                </a:solidFill>
                <a:ln w="6856"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49B98590-2392-CDDF-E457-CFA5FF194B24}"/>
                    </a:ext>
                  </a:extLst>
                </p:cNvPr>
                <p:cNvSpPr/>
                <p:nvPr/>
              </p:nvSpPr>
              <p:spPr>
                <a:xfrm>
                  <a:off x="6455356" y="2995898"/>
                  <a:ext cx="15438" cy="7179"/>
                </a:xfrm>
                <a:custGeom>
                  <a:avLst/>
                  <a:gdLst>
                    <a:gd name="connsiteX0" fmla="*/ 14094 w 15438"/>
                    <a:gd name="connsiteY0" fmla="*/ 37 h 7179"/>
                    <a:gd name="connsiteX1" fmla="*/ 2289 w 15438"/>
                    <a:gd name="connsiteY1" fmla="*/ 313 h 7179"/>
                    <a:gd name="connsiteX2" fmla="*/ 2289 w 15438"/>
                    <a:gd name="connsiteY2" fmla="*/ 7216 h 7179"/>
                    <a:gd name="connsiteX3" fmla="*/ 15475 w 15438"/>
                    <a:gd name="connsiteY3" fmla="*/ 6940 h 7179"/>
                    <a:gd name="connsiteX4" fmla="*/ 14094 w 15438"/>
                    <a:gd name="connsiteY4" fmla="*/ 37 h 7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8" h="7179">
                      <a:moveTo>
                        <a:pt x="14094" y="37"/>
                      </a:moveTo>
                      <a:cubicBezTo>
                        <a:pt x="10090" y="106"/>
                        <a:pt x="6155" y="175"/>
                        <a:pt x="2289" y="313"/>
                      </a:cubicBezTo>
                      <a:cubicBezTo>
                        <a:pt x="-748" y="313"/>
                        <a:pt x="-679" y="7147"/>
                        <a:pt x="2289" y="7216"/>
                      </a:cubicBezTo>
                      <a:cubicBezTo>
                        <a:pt x="6639" y="7078"/>
                        <a:pt x="11057" y="7009"/>
                        <a:pt x="15475" y="6940"/>
                      </a:cubicBezTo>
                      <a:cubicBezTo>
                        <a:pt x="15199" y="4662"/>
                        <a:pt x="14716" y="2315"/>
                        <a:pt x="14094" y="37"/>
                      </a:cubicBezTo>
                      <a:close/>
                    </a:path>
                  </a:pathLst>
                </a:custGeom>
                <a:solidFill>
                  <a:srgbClr val="FFFFFF"/>
                </a:solidFill>
                <a:ln w="6856"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203465E-8BD1-B79A-C2D5-C398268E12C5}"/>
                    </a:ext>
                  </a:extLst>
                </p:cNvPr>
                <p:cNvSpPr/>
                <p:nvPr/>
              </p:nvSpPr>
              <p:spPr>
                <a:xfrm>
                  <a:off x="6373315" y="2993689"/>
                  <a:ext cx="97892" cy="64272"/>
                </a:xfrm>
                <a:custGeom>
                  <a:avLst/>
                  <a:gdLst>
                    <a:gd name="connsiteX0" fmla="*/ 95438 w 97892"/>
                    <a:gd name="connsiteY0" fmla="*/ 41 h 64272"/>
                    <a:gd name="connsiteX1" fmla="*/ 48977 w 97892"/>
                    <a:gd name="connsiteY1" fmla="*/ 33592 h 64272"/>
                    <a:gd name="connsiteX2" fmla="*/ 2516 w 97892"/>
                    <a:gd name="connsiteY2" fmla="*/ 41 h 64272"/>
                    <a:gd name="connsiteX3" fmla="*/ 31 w 97892"/>
                    <a:gd name="connsiteY3" fmla="*/ 15436 h 64272"/>
                    <a:gd name="connsiteX4" fmla="*/ 48977 w 97892"/>
                    <a:gd name="connsiteY4" fmla="*/ 64313 h 64272"/>
                    <a:gd name="connsiteX5" fmla="*/ 97924 w 97892"/>
                    <a:gd name="connsiteY5" fmla="*/ 15436 h 64272"/>
                    <a:gd name="connsiteX6" fmla="*/ 95438 w 97892"/>
                    <a:gd name="connsiteY6" fmla="*/ 41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92" h="64272">
                      <a:moveTo>
                        <a:pt x="95438" y="41"/>
                      </a:moveTo>
                      <a:cubicBezTo>
                        <a:pt x="88811" y="20061"/>
                        <a:pt x="70102" y="33592"/>
                        <a:pt x="48977" y="33592"/>
                      </a:cubicBezTo>
                      <a:cubicBezTo>
                        <a:pt x="27921" y="33592"/>
                        <a:pt x="9212" y="20061"/>
                        <a:pt x="2516" y="41"/>
                      </a:cubicBezTo>
                      <a:cubicBezTo>
                        <a:pt x="859" y="5011"/>
                        <a:pt x="31" y="10189"/>
                        <a:pt x="31" y="15436"/>
                      </a:cubicBezTo>
                      <a:cubicBezTo>
                        <a:pt x="31" y="42429"/>
                        <a:pt x="21915" y="64313"/>
                        <a:pt x="48977" y="64313"/>
                      </a:cubicBezTo>
                      <a:cubicBezTo>
                        <a:pt x="75970" y="64313"/>
                        <a:pt x="97854" y="42429"/>
                        <a:pt x="97924" y="15436"/>
                      </a:cubicBezTo>
                      <a:cubicBezTo>
                        <a:pt x="97924" y="10189"/>
                        <a:pt x="97095" y="5011"/>
                        <a:pt x="95438" y="41"/>
                      </a:cubicBezTo>
                      <a:close/>
                    </a:path>
                  </a:pathLst>
                </a:custGeom>
                <a:solidFill>
                  <a:srgbClr val="C9D9FD"/>
                </a:solidFill>
                <a:ln w="6856" cap="flat">
                  <a:noFill/>
                  <a:prstDash val="solid"/>
                  <a:miter/>
                </a:ln>
              </p:spPr>
              <p:txBody>
                <a:bodyPr rtlCol="0" anchor="ctr"/>
                <a:lstStyle/>
                <a:p>
                  <a:endParaRPr lang="en-US"/>
                </a:p>
              </p:txBody>
            </p:sp>
          </p:grpSp>
          <p:grpSp>
            <p:nvGrpSpPr>
              <p:cNvPr id="57" name="Graphic 2">
                <a:extLst>
                  <a:ext uri="{FF2B5EF4-FFF2-40B4-BE49-F238E27FC236}">
                    <a16:creationId xmlns:a16="http://schemas.microsoft.com/office/drawing/2014/main" id="{A672A1DD-75FD-1439-7084-EFC371209582}"/>
                  </a:ext>
                </a:extLst>
              </p:cNvPr>
              <p:cNvGrpSpPr/>
              <p:nvPr/>
            </p:nvGrpSpPr>
            <p:grpSpPr>
              <a:xfrm>
                <a:off x="6977793" y="3906481"/>
                <a:ext cx="97961" cy="97961"/>
                <a:chOff x="6977793" y="3906481"/>
                <a:chExt cx="97961" cy="97961"/>
              </a:xfrm>
            </p:grpSpPr>
            <p:sp>
              <p:nvSpPr>
                <p:cNvPr id="58" name="Freeform: Shape 57">
                  <a:extLst>
                    <a:ext uri="{FF2B5EF4-FFF2-40B4-BE49-F238E27FC236}">
                      <a16:creationId xmlns:a16="http://schemas.microsoft.com/office/drawing/2014/main" id="{41045E1D-2C56-5E9E-4293-93E690AAE43C}"/>
                    </a:ext>
                  </a:extLst>
                </p:cNvPr>
                <p:cNvSpPr/>
                <p:nvPr/>
              </p:nvSpPr>
              <p:spPr>
                <a:xfrm>
                  <a:off x="6977862" y="3906481"/>
                  <a:ext cx="97892" cy="97961"/>
                </a:xfrm>
                <a:custGeom>
                  <a:avLst/>
                  <a:gdLst>
                    <a:gd name="connsiteX0" fmla="*/ 48931 w 97892"/>
                    <a:gd name="connsiteY0" fmla="*/ 320 h 97961"/>
                    <a:gd name="connsiteX1" fmla="*/ 122 w 97892"/>
                    <a:gd name="connsiteY1" fmla="*/ 49266 h 97961"/>
                    <a:gd name="connsiteX2" fmla="*/ 20419 w 97892"/>
                    <a:gd name="connsiteY2" fmla="*/ 88962 h 97961"/>
                    <a:gd name="connsiteX3" fmla="*/ 20488 w 97892"/>
                    <a:gd name="connsiteY3" fmla="*/ 89031 h 97961"/>
                    <a:gd name="connsiteX4" fmla="*/ 31051 w 97892"/>
                    <a:gd name="connsiteY4" fmla="*/ 94761 h 97961"/>
                    <a:gd name="connsiteX5" fmla="*/ 31051 w 97892"/>
                    <a:gd name="connsiteY5" fmla="*/ 94761 h 97961"/>
                    <a:gd name="connsiteX6" fmla="*/ 33881 w 97892"/>
                    <a:gd name="connsiteY6" fmla="*/ 95796 h 97961"/>
                    <a:gd name="connsiteX7" fmla="*/ 33881 w 97892"/>
                    <a:gd name="connsiteY7" fmla="*/ 95796 h 97961"/>
                    <a:gd name="connsiteX8" fmla="*/ 39749 w 97892"/>
                    <a:gd name="connsiteY8" fmla="*/ 97315 h 97961"/>
                    <a:gd name="connsiteX9" fmla="*/ 39818 w 97892"/>
                    <a:gd name="connsiteY9" fmla="*/ 97315 h 97961"/>
                    <a:gd name="connsiteX10" fmla="*/ 42718 w 97892"/>
                    <a:gd name="connsiteY10" fmla="*/ 97798 h 97961"/>
                    <a:gd name="connsiteX11" fmla="*/ 42856 w 97892"/>
                    <a:gd name="connsiteY11" fmla="*/ 97798 h 97961"/>
                    <a:gd name="connsiteX12" fmla="*/ 45824 w 97892"/>
                    <a:gd name="connsiteY12" fmla="*/ 98075 h 97961"/>
                    <a:gd name="connsiteX13" fmla="*/ 46031 w 97892"/>
                    <a:gd name="connsiteY13" fmla="*/ 98075 h 97961"/>
                    <a:gd name="connsiteX14" fmla="*/ 49000 w 97892"/>
                    <a:gd name="connsiteY14" fmla="*/ 98144 h 97961"/>
                    <a:gd name="connsiteX15" fmla="*/ 49000 w 97892"/>
                    <a:gd name="connsiteY15" fmla="*/ 98144 h 97961"/>
                    <a:gd name="connsiteX16" fmla="*/ 51278 w 97892"/>
                    <a:gd name="connsiteY16" fmla="*/ 98075 h 97961"/>
                    <a:gd name="connsiteX17" fmla="*/ 51554 w 97892"/>
                    <a:gd name="connsiteY17" fmla="*/ 98075 h 97961"/>
                    <a:gd name="connsiteX18" fmla="*/ 53901 w 97892"/>
                    <a:gd name="connsiteY18" fmla="*/ 97867 h 97961"/>
                    <a:gd name="connsiteX19" fmla="*/ 53901 w 97892"/>
                    <a:gd name="connsiteY19" fmla="*/ 97867 h 97961"/>
                    <a:gd name="connsiteX20" fmla="*/ 55972 w 97892"/>
                    <a:gd name="connsiteY20" fmla="*/ 97591 h 97961"/>
                    <a:gd name="connsiteX21" fmla="*/ 56663 w 97892"/>
                    <a:gd name="connsiteY21" fmla="*/ 97522 h 97961"/>
                    <a:gd name="connsiteX22" fmla="*/ 58251 w 97892"/>
                    <a:gd name="connsiteY22" fmla="*/ 97246 h 97961"/>
                    <a:gd name="connsiteX23" fmla="*/ 59493 w 97892"/>
                    <a:gd name="connsiteY23" fmla="*/ 96970 h 97961"/>
                    <a:gd name="connsiteX24" fmla="*/ 60598 w 97892"/>
                    <a:gd name="connsiteY24" fmla="*/ 96694 h 97961"/>
                    <a:gd name="connsiteX25" fmla="*/ 61841 w 97892"/>
                    <a:gd name="connsiteY25" fmla="*/ 96349 h 97961"/>
                    <a:gd name="connsiteX26" fmla="*/ 63014 w 97892"/>
                    <a:gd name="connsiteY26" fmla="*/ 96003 h 97961"/>
                    <a:gd name="connsiteX27" fmla="*/ 66949 w 97892"/>
                    <a:gd name="connsiteY27" fmla="*/ 94623 h 97961"/>
                    <a:gd name="connsiteX28" fmla="*/ 67087 w 97892"/>
                    <a:gd name="connsiteY28" fmla="*/ 94554 h 97961"/>
                    <a:gd name="connsiteX29" fmla="*/ 69296 w 97892"/>
                    <a:gd name="connsiteY29" fmla="*/ 93587 h 97961"/>
                    <a:gd name="connsiteX30" fmla="*/ 69434 w 97892"/>
                    <a:gd name="connsiteY30" fmla="*/ 93518 h 97961"/>
                    <a:gd name="connsiteX31" fmla="*/ 70746 w 97892"/>
                    <a:gd name="connsiteY31" fmla="*/ 92897 h 97961"/>
                    <a:gd name="connsiteX32" fmla="*/ 71644 w 97892"/>
                    <a:gd name="connsiteY32" fmla="*/ 92414 h 97961"/>
                    <a:gd name="connsiteX33" fmla="*/ 72679 w 97892"/>
                    <a:gd name="connsiteY33" fmla="*/ 91861 h 97961"/>
                    <a:gd name="connsiteX34" fmla="*/ 73922 w 97892"/>
                    <a:gd name="connsiteY34" fmla="*/ 91171 h 97961"/>
                    <a:gd name="connsiteX35" fmla="*/ 74405 w 97892"/>
                    <a:gd name="connsiteY35" fmla="*/ 90895 h 97961"/>
                    <a:gd name="connsiteX36" fmla="*/ 75924 w 97892"/>
                    <a:gd name="connsiteY36" fmla="*/ 89928 h 97961"/>
                    <a:gd name="connsiteX37" fmla="*/ 76476 w 97892"/>
                    <a:gd name="connsiteY37" fmla="*/ 89583 h 97961"/>
                    <a:gd name="connsiteX38" fmla="*/ 77995 w 97892"/>
                    <a:gd name="connsiteY38" fmla="*/ 88479 h 97961"/>
                    <a:gd name="connsiteX39" fmla="*/ 78271 w 97892"/>
                    <a:gd name="connsiteY39" fmla="*/ 88271 h 97961"/>
                    <a:gd name="connsiteX40" fmla="*/ 79997 w 97892"/>
                    <a:gd name="connsiteY40" fmla="*/ 86891 h 97961"/>
                    <a:gd name="connsiteX41" fmla="*/ 80135 w 97892"/>
                    <a:gd name="connsiteY41" fmla="*/ 86822 h 97961"/>
                    <a:gd name="connsiteX42" fmla="*/ 83518 w 97892"/>
                    <a:gd name="connsiteY42" fmla="*/ 83784 h 97961"/>
                    <a:gd name="connsiteX43" fmla="*/ 83587 w 97892"/>
                    <a:gd name="connsiteY43" fmla="*/ 83715 h 97961"/>
                    <a:gd name="connsiteX44" fmla="*/ 85175 w 97892"/>
                    <a:gd name="connsiteY44" fmla="*/ 82058 h 97961"/>
                    <a:gd name="connsiteX45" fmla="*/ 85244 w 97892"/>
                    <a:gd name="connsiteY45" fmla="*/ 81989 h 97961"/>
                    <a:gd name="connsiteX46" fmla="*/ 86762 w 97892"/>
                    <a:gd name="connsiteY46" fmla="*/ 80263 h 97961"/>
                    <a:gd name="connsiteX47" fmla="*/ 86831 w 97892"/>
                    <a:gd name="connsiteY47" fmla="*/ 80194 h 97961"/>
                    <a:gd name="connsiteX48" fmla="*/ 88143 w 97892"/>
                    <a:gd name="connsiteY48" fmla="*/ 78537 h 97961"/>
                    <a:gd name="connsiteX49" fmla="*/ 88350 w 97892"/>
                    <a:gd name="connsiteY49" fmla="*/ 78261 h 97961"/>
                    <a:gd name="connsiteX50" fmla="*/ 89524 w 97892"/>
                    <a:gd name="connsiteY50" fmla="*/ 76604 h 97961"/>
                    <a:gd name="connsiteX51" fmla="*/ 89800 w 97892"/>
                    <a:gd name="connsiteY51" fmla="*/ 76190 h 97961"/>
                    <a:gd name="connsiteX52" fmla="*/ 90628 w 97892"/>
                    <a:gd name="connsiteY52" fmla="*/ 74879 h 97961"/>
                    <a:gd name="connsiteX53" fmla="*/ 91112 w 97892"/>
                    <a:gd name="connsiteY53" fmla="*/ 74119 h 97961"/>
                    <a:gd name="connsiteX54" fmla="*/ 91871 w 97892"/>
                    <a:gd name="connsiteY54" fmla="*/ 72807 h 97961"/>
                    <a:gd name="connsiteX55" fmla="*/ 92285 w 97892"/>
                    <a:gd name="connsiteY55" fmla="*/ 72048 h 97961"/>
                    <a:gd name="connsiteX56" fmla="*/ 92976 w 97892"/>
                    <a:gd name="connsiteY56" fmla="*/ 70736 h 97961"/>
                    <a:gd name="connsiteX57" fmla="*/ 93528 w 97892"/>
                    <a:gd name="connsiteY57" fmla="*/ 69632 h 97961"/>
                    <a:gd name="connsiteX58" fmla="*/ 94011 w 97892"/>
                    <a:gd name="connsiteY58" fmla="*/ 68596 h 97961"/>
                    <a:gd name="connsiteX59" fmla="*/ 94633 w 97892"/>
                    <a:gd name="connsiteY59" fmla="*/ 67077 h 97961"/>
                    <a:gd name="connsiteX60" fmla="*/ 94702 w 97892"/>
                    <a:gd name="connsiteY60" fmla="*/ 66939 h 97961"/>
                    <a:gd name="connsiteX61" fmla="*/ 95254 w 97892"/>
                    <a:gd name="connsiteY61" fmla="*/ 65490 h 97961"/>
                    <a:gd name="connsiteX62" fmla="*/ 95392 w 97892"/>
                    <a:gd name="connsiteY62" fmla="*/ 65006 h 97961"/>
                    <a:gd name="connsiteX63" fmla="*/ 95461 w 97892"/>
                    <a:gd name="connsiteY63" fmla="*/ 64730 h 97961"/>
                    <a:gd name="connsiteX64" fmla="*/ 95530 w 97892"/>
                    <a:gd name="connsiteY64" fmla="*/ 64592 h 97961"/>
                    <a:gd name="connsiteX65" fmla="*/ 96013 w 97892"/>
                    <a:gd name="connsiteY65" fmla="*/ 63142 h 97961"/>
                    <a:gd name="connsiteX66" fmla="*/ 96289 w 97892"/>
                    <a:gd name="connsiteY66" fmla="*/ 62107 h 97961"/>
                    <a:gd name="connsiteX67" fmla="*/ 96635 w 97892"/>
                    <a:gd name="connsiteY67" fmla="*/ 60726 h 97961"/>
                    <a:gd name="connsiteX68" fmla="*/ 96911 w 97892"/>
                    <a:gd name="connsiteY68" fmla="*/ 59553 h 97961"/>
                    <a:gd name="connsiteX69" fmla="*/ 97118 w 97892"/>
                    <a:gd name="connsiteY69" fmla="*/ 58517 h 97961"/>
                    <a:gd name="connsiteX70" fmla="*/ 97394 w 97892"/>
                    <a:gd name="connsiteY70" fmla="*/ 56791 h 97961"/>
                    <a:gd name="connsiteX71" fmla="*/ 97463 w 97892"/>
                    <a:gd name="connsiteY71" fmla="*/ 56377 h 97961"/>
                    <a:gd name="connsiteX72" fmla="*/ 97739 w 97892"/>
                    <a:gd name="connsiteY72" fmla="*/ 54375 h 97961"/>
                    <a:gd name="connsiteX73" fmla="*/ 97808 w 97892"/>
                    <a:gd name="connsiteY73" fmla="*/ 53892 h 97961"/>
                    <a:gd name="connsiteX74" fmla="*/ 97946 w 97892"/>
                    <a:gd name="connsiteY74" fmla="*/ 51613 h 97961"/>
                    <a:gd name="connsiteX75" fmla="*/ 97946 w 97892"/>
                    <a:gd name="connsiteY75" fmla="*/ 51613 h 97961"/>
                    <a:gd name="connsiteX76" fmla="*/ 98015 w 97892"/>
                    <a:gd name="connsiteY76" fmla="*/ 49128 h 97961"/>
                    <a:gd name="connsiteX77" fmla="*/ 97808 w 97892"/>
                    <a:gd name="connsiteY77" fmla="*/ 44848 h 97961"/>
                    <a:gd name="connsiteX78" fmla="*/ 97808 w 97892"/>
                    <a:gd name="connsiteY78" fmla="*/ 44848 h 97961"/>
                    <a:gd name="connsiteX79" fmla="*/ 97256 w 97892"/>
                    <a:gd name="connsiteY79" fmla="*/ 40844 h 97961"/>
                    <a:gd name="connsiteX80" fmla="*/ 97187 w 97892"/>
                    <a:gd name="connsiteY80" fmla="*/ 40568 h 97961"/>
                    <a:gd name="connsiteX81" fmla="*/ 96358 w 97892"/>
                    <a:gd name="connsiteY81" fmla="*/ 36771 h 97961"/>
                    <a:gd name="connsiteX82" fmla="*/ 96289 w 97892"/>
                    <a:gd name="connsiteY82" fmla="*/ 36494 h 97961"/>
                    <a:gd name="connsiteX83" fmla="*/ 95116 w 97892"/>
                    <a:gd name="connsiteY83" fmla="*/ 32767 h 97961"/>
                    <a:gd name="connsiteX84" fmla="*/ 95047 w 97892"/>
                    <a:gd name="connsiteY84" fmla="*/ 32629 h 97961"/>
                    <a:gd name="connsiteX85" fmla="*/ 93597 w 97892"/>
                    <a:gd name="connsiteY85" fmla="*/ 28970 h 97961"/>
                    <a:gd name="connsiteX86" fmla="*/ 93528 w 97892"/>
                    <a:gd name="connsiteY86" fmla="*/ 28763 h 97961"/>
                    <a:gd name="connsiteX87" fmla="*/ 91733 w 97892"/>
                    <a:gd name="connsiteY87" fmla="*/ 25242 h 97961"/>
                    <a:gd name="connsiteX88" fmla="*/ 91733 w 97892"/>
                    <a:gd name="connsiteY88" fmla="*/ 25173 h 97961"/>
                    <a:gd name="connsiteX89" fmla="*/ 87246 w 97892"/>
                    <a:gd name="connsiteY89" fmla="*/ 18476 h 97961"/>
                    <a:gd name="connsiteX90" fmla="*/ 87246 w 97892"/>
                    <a:gd name="connsiteY90" fmla="*/ 18476 h 97961"/>
                    <a:gd name="connsiteX91" fmla="*/ 78547 w 97892"/>
                    <a:gd name="connsiteY91" fmla="*/ 9985 h 97961"/>
                    <a:gd name="connsiteX92" fmla="*/ 78547 w 97892"/>
                    <a:gd name="connsiteY92" fmla="*/ 9985 h 97961"/>
                    <a:gd name="connsiteX93" fmla="*/ 78271 w 97892"/>
                    <a:gd name="connsiteY93" fmla="*/ 9778 h 97961"/>
                    <a:gd name="connsiteX94" fmla="*/ 78271 w 97892"/>
                    <a:gd name="connsiteY94" fmla="*/ 9778 h 97961"/>
                    <a:gd name="connsiteX95" fmla="*/ 75164 w 97892"/>
                    <a:gd name="connsiteY95" fmla="*/ 7638 h 97961"/>
                    <a:gd name="connsiteX96" fmla="*/ 75164 w 97892"/>
                    <a:gd name="connsiteY96" fmla="*/ 7638 h 97961"/>
                    <a:gd name="connsiteX97" fmla="*/ 71644 w 97892"/>
                    <a:gd name="connsiteY97" fmla="*/ 5636 h 97961"/>
                    <a:gd name="connsiteX98" fmla="*/ 71575 w 97892"/>
                    <a:gd name="connsiteY98" fmla="*/ 5636 h 97961"/>
                    <a:gd name="connsiteX99" fmla="*/ 49069 w 97892"/>
                    <a:gd name="connsiteY99" fmla="*/ 182 h 97961"/>
                    <a:gd name="connsiteX100" fmla="*/ 48931 w 97892"/>
                    <a:gd name="connsiteY100" fmla="*/ 320 h 97961"/>
                    <a:gd name="connsiteX101" fmla="*/ 48931 w 97892"/>
                    <a:gd name="connsiteY101" fmla="*/ 320 h 9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7892" h="97961">
                      <a:moveTo>
                        <a:pt x="48931" y="320"/>
                      </a:moveTo>
                      <a:cubicBezTo>
                        <a:pt x="21938" y="389"/>
                        <a:pt x="122" y="22273"/>
                        <a:pt x="122" y="49266"/>
                      </a:cubicBezTo>
                      <a:cubicBezTo>
                        <a:pt x="122" y="65006"/>
                        <a:pt x="7716" y="79780"/>
                        <a:pt x="20419" y="88962"/>
                      </a:cubicBezTo>
                      <a:cubicBezTo>
                        <a:pt x="20419" y="88962"/>
                        <a:pt x="20488" y="88962"/>
                        <a:pt x="20488" y="89031"/>
                      </a:cubicBezTo>
                      <a:cubicBezTo>
                        <a:pt x="23733" y="91378"/>
                        <a:pt x="27323" y="93311"/>
                        <a:pt x="31051" y="94761"/>
                      </a:cubicBezTo>
                      <a:cubicBezTo>
                        <a:pt x="31051" y="94761"/>
                        <a:pt x="31051" y="94761"/>
                        <a:pt x="31051" y="94761"/>
                      </a:cubicBezTo>
                      <a:cubicBezTo>
                        <a:pt x="32017" y="95106"/>
                        <a:pt x="32914" y="95451"/>
                        <a:pt x="33881" y="95796"/>
                      </a:cubicBezTo>
                      <a:cubicBezTo>
                        <a:pt x="33881" y="95796"/>
                        <a:pt x="33881" y="95796"/>
                        <a:pt x="33881" y="95796"/>
                      </a:cubicBezTo>
                      <a:cubicBezTo>
                        <a:pt x="35814" y="96418"/>
                        <a:pt x="37747" y="96901"/>
                        <a:pt x="39749" y="97315"/>
                      </a:cubicBezTo>
                      <a:cubicBezTo>
                        <a:pt x="39749" y="97315"/>
                        <a:pt x="39818" y="97315"/>
                        <a:pt x="39818" y="97315"/>
                      </a:cubicBezTo>
                      <a:cubicBezTo>
                        <a:pt x="40785" y="97522"/>
                        <a:pt x="41751" y="97660"/>
                        <a:pt x="42718" y="97798"/>
                      </a:cubicBezTo>
                      <a:cubicBezTo>
                        <a:pt x="42787" y="97798"/>
                        <a:pt x="42787" y="97798"/>
                        <a:pt x="42856" y="97798"/>
                      </a:cubicBezTo>
                      <a:cubicBezTo>
                        <a:pt x="43822" y="97936"/>
                        <a:pt x="44789" y="98005"/>
                        <a:pt x="45824" y="98075"/>
                      </a:cubicBezTo>
                      <a:cubicBezTo>
                        <a:pt x="45893" y="98075"/>
                        <a:pt x="45962" y="98075"/>
                        <a:pt x="46031" y="98075"/>
                      </a:cubicBezTo>
                      <a:cubicBezTo>
                        <a:pt x="46998" y="98144"/>
                        <a:pt x="48033" y="98144"/>
                        <a:pt x="49000" y="98144"/>
                      </a:cubicBezTo>
                      <a:lnTo>
                        <a:pt x="49000" y="98144"/>
                      </a:lnTo>
                      <a:cubicBezTo>
                        <a:pt x="49759" y="98144"/>
                        <a:pt x="50519" y="98144"/>
                        <a:pt x="51278" y="98075"/>
                      </a:cubicBezTo>
                      <a:cubicBezTo>
                        <a:pt x="51347" y="98075"/>
                        <a:pt x="51485" y="98075"/>
                        <a:pt x="51554" y="98075"/>
                      </a:cubicBezTo>
                      <a:cubicBezTo>
                        <a:pt x="52383" y="98005"/>
                        <a:pt x="53142" y="98005"/>
                        <a:pt x="53901" y="97867"/>
                      </a:cubicBezTo>
                      <a:cubicBezTo>
                        <a:pt x="53901" y="97867"/>
                        <a:pt x="53901" y="97867"/>
                        <a:pt x="53901" y="97867"/>
                      </a:cubicBezTo>
                      <a:cubicBezTo>
                        <a:pt x="54592" y="97798"/>
                        <a:pt x="55282" y="97729"/>
                        <a:pt x="55972" y="97591"/>
                      </a:cubicBezTo>
                      <a:cubicBezTo>
                        <a:pt x="56180" y="97591"/>
                        <a:pt x="56387" y="97522"/>
                        <a:pt x="56663" y="97522"/>
                      </a:cubicBezTo>
                      <a:cubicBezTo>
                        <a:pt x="57215" y="97453"/>
                        <a:pt x="57698" y="97315"/>
                        <a:pt x="58251" y="97246"/>
                      </a:cubicBezTo>
                      <a:cubicBezTo>
                        <a:pt x="58665" y="97177"/>
                        <a:pt x="59079" y="97108"/>
                        <a:pt x="59493" y="96970"/>
                      </a:cubicBezTo>
                      <a:cubicBezTo>
                        <a:pt x="59838" y="96901"/>
                        <a:pt x="60184" y="96832"/>
                        <a:pt x="60598" y="96694"/>
                      </a:cubicBezTo>
                      <a:cubicBezTo>
                        <a:pt x="61012" y="96625"/>
                        <a:pt x="61426" y="96487"/>
                        <a:pt x="61841" y="96349"/>
                      </a:cubicBezTo>
                      <a:cubicBezTo>
                        <a:pt x="62255" y="96211"/>
                        <a:pt x="62600" y="96141"/>
                        <a:pt x="63014" y="96003"/>
                      </a:cubicBezTo>
                      <a:cubicBezTo>
                        <a:pt x="64326" y="95589"/>
                        <a:pt x="65637" y="95175"/>
                        <a:pt x="66949" y="94623"/>
                      </a:cubicBezTo>
                      <a:cubicBezTo>
                        <a:pt x="67018" y="94623"/>
                        <a:pt x="67018" y="94623"/>
                        <a:pt x="67087" y="94554"/>
                      </a:cubicBezTo>
                      <a:cubicBezTo>
                        <a:pt x="67847" y="94278"/>
                        <a:pt x="68537" y="93932"/>
                        <a:pt x="69296" y="93587"/>
                      </a:cubicBezTo>
                      <a:cubicBezTo>
                        <a:pt x="69365" y="93587"/>
                        <a:pt x="69434" y="93518"/>
                        <a:pt x="69434" y="93518"/>
                      </a:cubicBezTo>
                      <a:cubicBezTo>
                        <a:pt x="69918" y="93311"/>
                        <a:pt x="70332" y="93104"/>
                        <a:pt x="70746" y="92897"/>
                      </a:cubicBezTo>
                      <a:cubicBezTo>
                        <a:pt x="71022" y="92759"/>
                        <a:pt x="71367" y="92621"/>
                        <a:pt x="71644" y="92414"/>
                      </a:cubicBezTo>
                      <a:cubicBezTo>
                        <a:pt x="71989" y="92206"/>
                        <a:pt x="72334" y="92068"/>
                        <a:pt x="72679" y="91861"/>
                      </a:cubicBezTo>
                      <a:cubicBezTo>
                        <a:pt x="73093" y="91654"/>
                        <a:pt x="73508" y="91378"/>
                        <a:pt x="73922" y="91171"/>
                      </a:cubicBezTo>
                      <a:cubicBezTo>
                        <a:pt x="74060" y="91102"/>
                        <a:pt x="74198" y="90964"/>
                        <a:pt x="74405" y="90895"/>
                      </a:cubicBezTo>
                      <a:cubicBezTo>
                        <a:pt x="74957" y="90550"/>
                        <a:pt x="75441" y="90273"/>
                        <a:pt x="75924" y="89928"/>
                      </a:cubicBezTo>
                      <a:cubicBezTo>
                        <a:pt x="76131" y="89790"/>
                        <a:pt x="76269" y="89652"/>
                        <a:pt x="76476" y="89583"/>
                      </a:cubicBezTo>
                      <a:cubicBezTo>
                        <a:pt x="77028" y="89238"/>
                        <a:pt x="77512" y="88893"/>
                        <a:pt x="77995" y="88479"/>
                      </a:cubicBezTo>
                      <a:cubicBezTo>
                        <a:pt x="78064" y="88409"/>
                        <a:pt x="78202" y="88340"/>
                        <a:pt x="78271" y="88271"/>
                      </a:cubicBezTo>
                      <a:cubicBezTo>
                        <a:pt x="78823" y="87857"/>
                        <a:pt x="79445" y="87374"/>
                        <a:pt x="79997" y="86891"/>
                      </a:cubicBezTo>
                      <a:cubicBezTo>
                        <a:pt x="80066" y="86891"/>
                        <a:pt x="80066" y="86822"/>
                        <a:pt x="80135" y="86822"/>
                      </a:cubicBezTo>
                      <a:cubicBezTo>
                        <a:pt x="81309" y="85855"/>
                        <a:pt x="82413" y="84820"/>
                        <a:pt x="83518" y="83784"/>
                      </a:cubicBezTo>
                      <a:cubicBezTo>
                        <a:pt x="83518" y="83784"/>
                        <a:pt x="83518" y="83784"/>
                        <a:pt x="83587" y="83715"/>
                      </a:cubicBezTo>
                      <a:cubicBezTo>
                        <a:pt x="84139" y="83163"/>
                        <a:pt x="84622" y="82610"/>
                        <a:pt x="85175" y="82058"/>
                      </a:cubicBezTo>
                      <a:cubicBezTo>
                        <a:pt x="85175" y="82058"/>
                        <a:pt x="85175" y="81989"/>
                        <a:pt x="85244" y="81989"/>
                      </a:cubicBezTo>
                      <a:cubicBezTo>
                        <a:pt x="85727" y="81437"/>
                        <a:pt x="86279" y="80885"/>
                        <a:pt x="86762" y="80263"/>
                      </a:cubicBezTo>
                      <a:cubicBezTo>
                        <a:pt x="86762" y="80263"/>
                        <a:pt x="86762" y="80194"/>
                        <a:pt x="86831" y="80194"/>
                      </a:cubicBezTo>
                      <a:cubicBezTo>
                        <a:pt x="87315" y="79642"/>
                        <a:pt x="87729" y="79090"/>
                        <a:pt x="88143" y="78537"/>
                      </a:cubicBezTo>
                      <a:cubicBezTo>
                        <a:pt x="88212" y="78468"/>
                        <a:pt x="88281" y="78330"/>
                        <a:pt x="88350" y="78261"/>
                      </a:cubicBezTo>
                      <a:cubicBezTo>
                        <a:pt x="88764" y="77709"/>
                        <a:pt x="89110" y="77157"/>
                        <a:pt x="89524" y="76604"/>
                      </a:cubicBezTo>
                      <a:cubicBezTo>
                        <a:pt x="89593" y="76466"/>
                        <a:pt x="89662" y="76328"/>
                        <a:pt x="89800" y="76190"/>
                      </a:cubicBezTo>
                      <a:cubicBezTo>
                        <a:pt x="90076" y="75776"/>
                        <a:pt x="90352" y="75293"/>
                        <a:pt x="90628" y="74879"/>
                      </a:cubicBezTo>
                      <a:cubicBezTo>
                        <a:pt x="90767" y="74602"/>
                        <a:pt x="90974" y="74395"/>
                        <a:pt x="91112" y="74119"/>
                      </a:cubicBezTo>
                      <a:cubicBezTo>
                        <a:pt x="91388" y="73705"/>
                        <a:pt x="91595" y="73291"/>
                        <a:pt x="91871" y="72807"/>
                      </a:cubicBezTo>
                      <a:cubicBezTo>
                        <a:pt x="92009" y="72531"/>
                        <a:pt x="92147" y="72324"/>
                        <a:pt x="92285" y="72048"/>
                      </a:cubicBezTo>
                      <a:cubicBezTo>
                        <a:pt x="92492" y="71634"/>
                        <a:pt x="92769" y="71151"/>
                        <a:pt x="92976" y="70736"/>
                      </a:cubicBezTo>
                      <a:cubicBezTo>
                        <a:pt x="93183" y="70391"/>
                        <a:pt x="93321" y="69977"/>
                        <a:pt x="93528" y="69632"/>
                      </a:cubicBezTo>
                      <a:cubicBezTo>
                        <a:pt x="93666" y="69287"/>
                        <a:pt x="93873" y="68941"/>
                        <a:pt x="94011" y="68596"/>
                      </a:cubicBezTo>
                      <a:cubicBezTo>
                        <a:pt x="94218" y="68113"/>
                        <a:pt x="94425" y="67561"/>
                        <a:pt x="94633" y="67077"/>
                      </a:cubicBezTo>
                      <a:cubicBezTo>
                        <a:pt x="94633" y="67008"/>
                        <a:pt x="94633" y="67008"/>
                        <a:pt x="94702" y="66939"/>
                      </a:cubicBezTo>
                      <a:cubicBezTo>
                        <a:pt x="94909" y="66456"/>
                        <a:pt x="95047" y="65973"/>
                        <a:pt x="95254" y="65490"/>
                      </a:cubicBezTo>
                      <a:cubicBezTo>
                        <a:pt x="95323" y="65352"/>
                        <a:pt x="95392" y="65144"/>
                        <a:pt x="95392" y="65006"/>
                      </a:cubicBezTo>
                      <a:cubicBezTo>
                        <a:pt x="95392" y="64937"/>
                        <a:pt x="95461" y="64799"/>
                        <a:pt x="95461" y="64730"/>
                      </a:cubicBezTo>
                      <a:cubicBezTo>
                        <a:pt x="95461" y="64661"/>
                        <a:pt x="95461" y="64661"/>
                        <a:pt x="95530" y="64592"/>
                      </a:cubicBezTo>
                      <a:cubicBezTo>
                        <a:pt x="95668" y="64109"/>
                        <a:pt x="95875" y="63626"/>
                        <a:pt x="96013" y="63142"/>
                      </a:cubicBezTo>
                      <a:cubicBezTo>
                        <a:pt x="96151" y="62797"/>
                        <a:pt x="96220" y="62452"/>
                        <a:pt x="96289" y="62107"/>
                      </a:cubicBezTo>
                      <a:cubicBezTo>
                        <a:pt x="96427" y="61693"/>
                        <a:pt x="96496" y="61209"/>
                        <a:pt x="96635" y="60726"/>
                      </a:cubicBezTo>
                      <a:cubicBezTo>
                        <a:pt x="96704" y="60312"/>
                        <a:pt x="96842" y="59967"/>
                        <a:pt x="96911" y="59553"/>
                      </a:cubicBezTo>
                      <a:cubicBezTo>
                        <a:pt x="96980" y="59207"/>
                        <a:pt x="97049" y="58862"/>
                        <a:pt x="97118" y="58517"/>
                      </a:cubicBezTo>
                      <a:cubicBezTo>
                        <a:pt x="97256" y="57965"/>
                        <a:pt x="97325" y="57343"/>
                        <a:pt x="97394" y="56791"/>
                      </a:cubicBezTo>
                      <a:cubicBezTo>
                        <a:pt x="97394" y="56653"/>
                        <a:pt x="97463" y="56515"/>
                        <a:pt x="97463" y="56377"/>
                      </a:cubicBezTo>
                      <a:cubicBezTo>
                        <a:pt x="97532" y="55687"/>
                        <a:pt x="97670" y="54996"/>
                        <a:pt x="97739" y="54375"/>
                      </a:cubicBezTo>
                      <a:cubicBezTo>
                        <a:pt x="97739" y="54237"/>
                        <a:pt x="97739" y="54099"/>
                        <a:pt x="97808" y="53892"/>
                      </a:cubicBezTo>
                      <a:cubicBezTo>
                        <a:pt x="97877" y="53132"/>
                        <a:pt x="97946" y="52373"/>
                        <a:pt x="97946" y="51613"/>
                      </a:cubicBezTo>
                      <a:cubicBezTo>
                        <a:pt x="97946" y="51613"/>
                        <a:pt x="97946" y="51613"/>
                        <a:pt x="97946" y="51613"/>
                      </a:cubicBezTo>
                      <a:cubicBezTo>
                        <a:pt x="98015" y="50785"/>
                        <a:pt x="98015" y="49957"/>
                        <a:pt x="98015" y="49128"/>
                      </a:cubicBezTo>
                      <a:cubicBezTo>
                        <a:pt x="98015" y="47678"/>
                        <a:pt x="97946" y="46298"/>
                        <a:pt x="97808" y="44848"/>
                      </a:cubicBezTo>
                      <a:cubicBezTo>
                        <a:pt x="97808" y="44848"/>
                        <a:pt x="97808" y="44848"/>
                        <a:pt x="97808" y="44848"/>
                      </a:cubicBezTo>
                      <a:cubicBezTo>
                        <a:pt x="97670" y="43536"/>
                        <a:pt x="97532" y="42155"/>
                        <a:pt x="97256" y="40844"/>
                      </a:cubicBezTo>
                      <a:cubicBezTo>
                        <a:pt x="97256" y="40775"/>
                        <a:pt x="97256" y="40706"/>
                        <a:pt x="97187" y="40568"/>
                      </a:cubicBezTo>
                      <a:cubicBezTo>
                        <a:pt x="96980" y="39256"/>
                        <a:pt x="96704" y="38013"/>
                        <a:pt x="96358" y="36771"/>
                      </a:cubicBezTo>
                      <a:cubicBezTo>
                        <a:pt x="96358" y="36702"/>
                        <a:pt x="96289" y="36564"/>
                        <a:pt x="96289" y="36494"/>
                      </a:cubicBezTo>
                      <a:cubicBezTo>
                        <a:pt x="95944" y="35252"/>
                        <a:pt x="95599" y="34009"/>
                        <a:pt x="95116" y="32767"/>
                      </a:cubicBezTo>
                      <a:cubicBezTo>
                        <a:pt x="95116" y="32698"/>
                        <a:pt x="95047" y="32629"/>
                        <a:pt x="95047" y="32629"/>
                      </a:cubicBezTo>
                      <a:cubicBezTo>
                        <a:pt x="94633" y="31386"/>
                        <a:pt x="94080" y="30212"/>
                        <a:pt x="93597" y="28970"/>
                      </a:cubicBezTo>
                      <a:cubicBezTo>
                        <a:pt x="93597" y="28901"/>
                        <a:pt x="93528" y="28832"/>
                        <a:pt x="93528" y="28763"/>
                      </a:cubicBezTo>
                      <a:cubicBezTo>
                        <a:pt x="92976" y="27589"/>
                        <a:pt x="92423" y="26415"/>
                        <a:pt x="91733" y="25242"/>
                      </a:cubicBezTo>
                      <a:cubicBezTo>
                        <a:pt x="91733" y="25242"/>
                        <a:pt x="91733" y="25242"/>
                        <a:pt x="91733" y="25173"/>
                      </a:cubicBezTo>
                      <a:cubicBezTo>
                        <a:pt x="90421" y="22825"/>
                        <a:pt x="88903" y="20616"/>
                        <a:pt x="87246" y="18476"/>
                      </a:cubicBezTo>
                      <a:lnTo>
                        <a:pt x="87246" y="18476"/>
                      </a:lnTo>
                      <a:cubicBezTo>
                        <a:pt x="84691" y="15301"/>
                        <a:pt x="81792" y="12470"/>
                        <a:pt x="78547" y="9985"/>
                      </a:cubicBezTo>
                      <a:cubicBezTo>
                        <a:pt x="78547" y="9985"/>
                        <a:pt x="78547" y="9985"/>
                        <a:pt x="78547" y="9985"/>
                      </a:cubicBezTo>
                      <a:cubicBezTo>
                        <a:pt x="78478" y="9916"/>
                        <a:pt x="78409" y="9847"/>
                        <a:pt x="78271" y="9778"/>
                      </a:cubicBezTo>
                      <a:cubicBezTo>
                        <a:pt x="78271" y="9778"/>
                        <a:pt x="78271" y="9778"/>
                        <a:pt x="78271" y="9778"/>
                      </a:cubicBezTo>
                      <a:cubicBezTo>
                        <a:pt x="77235" y="9018"/>
                        <a:pt x="76200" y="8328"/>
                        <a:pt x="75164" y="7638"/>
                      </a:cubicBezTo>
                      <a:cubicBezTo>
                        <a:pt x="75164" y="7638"/>
                        <a:pt x="75164" y="7638"/>
                        <a:pt x="75164" y="7638"/>
                      </a:cubicBezTo>
                      <a:cubicBezTo>
                        <a:pt x="73991" y="6878"/>
                        <a:pt x="72817" y="6257"/>
                        <a:pt x="71644" y="5636"/>
                      </a:cubicBezTo>
                      <a:cubicBezTo>
                        <a:pt x="71644" y="5636"/>
                        <a:pt x="71644" y="5636"/>
                        <a:pt x="71575" y="5636"/>
                      </a:cubicBezTo>
                      <a:cubicBezTo>
                        <a:pt x="64602" y="2046"/>
                        <a:pt x="56939" y="182"/>
                        <a:pt x="49069" y="182"/>
                      </a:cubicBezTo>
                      <a:cubicBezTo>
                        <a:pt x="49000" y="320"/>
                        <a:pt x="48931" y="320"/>
                        <a:pt x="48931" y="320"/>
                      </a:cubicBezTo>
                      <a:lnTo>
                        <a:pt x="48931" y="320"/>
                      </a:lnTo>
                      <a:close/>
                    </a:path>
                  </a:pathLst>
                </a:custGeom>
                <a:solidFill>
                  <a:srgbClr val="DEE8FE"/>
                </a:solidFill>
                <a:ln w="6856"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FF2392C-C2AD-0374-E4BA-B9926C7B1DE4}"/>
                    </a:ext>
                  </a:extLst>
                </p:cNvPr>
                <p:cNvSpPr/>
                <p:nvPr/>
              </p:nvSpPr>
              <p:spPr>
                <a:xfrm>
                  <a:off x="6977793" y="3940101"/>
                  <a:ext cx="97892" cy="64272"/>
                </a:xfrm>
                <a:custGeom>
                  <a:avLst/>
                  <a:gdLst>
                    <a:gd name="connsiteX0" fmla="*/ 95530 w 97892"/>
                    <a:gd name="connsiteY0" fmla="*/ 184 h 64272"/>
                    <a:gd name="connsiteX1" fmla="*/ 49069 w 97892"/>
                    <a:gd name="connsiteY1" fmla="*/ 33736 h 64272"/>
                    <a:gd name="connsiteX2" fmla="*/ 2608 w 97892"/>
                    <a:gd name="connsiteY2" fmla="*/ 184 h 64272"/>
                    <a:gd name="connsiteX3" fmla="*/ 122 w 97892"/>
                    <a:gd name="connsiteY3" fmla="*/ 15579 h 64272"/>
                    <a:gd name="connsiteX4" fmla="*/ 49069 w 97892"/>
                    <a:gd name="connsiteY4" fmla="*/ 64457 h 64272"/>
                    <a:gd name="connsiteX5" fmla="*/ 98015 w 97892"/>
                    <a:gd name="connsiteY5" fmla="*/ 15579 h 64272"/>
                    <a:gd name="connsiteX6" fmla="*/ 95530 w 97892"/>
                    <a:gd name="connsiteY6" fmla="*/ 184 h 64272"/>
                    <a:gd name="connsiteX7" fmla="*/ 95530 w 97892"/>
                    <a:gd name="connsiteY7" fmla="*/ 184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892" h="64272">
                      <a:moveTo>
                        <a:pt x="95530" y="184"/>
                      </a:moveTo>
                      <a:cubicBezTo>
                        <a:pt x="88903" y="20205"/>
                        <a:pt x="70194" y="33736"/>
                        <a:pt x="49069" y="33736"/>
                      </a:cubicBezTo>
                      <a:cubicBezTo>
                        <a:pt x="28013" y="33736"/>
                        <a:pt x="9304" y="20205"/>
                        <a:pt x="2608" y="184"/>
                      </a:cubicBezTo>
                      <a:cubicBezTo>
                        <a:pt x="951" y="5155"/>
                        <a:pt x="122" y="10333"/>
                        <a:pt x="122" y="15579"/>
                      </a:cubicBezTo>
                      <a:cubicBezTo>
                        <a:pt x="122" y="42572"/>
                        <a:pt x="22007" y="64457"/>
                        <a:pt x="49069" y="64457"/>
                      </a:cubicBezTo>
                      <a:cubicBezTo>
                        <a:pt x="76062" y="64457"/>
                        <a:pt x="97946" y="42572"/>
                        <a:pt x="98015" y="15579"/>
                      </a:cubicBezTo>
                      <a:cubicBezTo>
                        <a:pt x="98015" y="10402"/>
                        <a:pt x="97187" y="5155"/>
                        <a:pt x="95530" y="184"/>
                      </a:cubicBezTo>
                      <a:lnTo>
                        <a:pt x="95530" y="184"/>
                      </a:lnTo>
                      <a:close/>
                    </a:path>
                  </a:pathLst>
                </a:custGeom>
                <a:solidFill>
                  <a:srgbClr val="C9D9FD"/>
                </a:solidFill>
                <a:ln w="6856" cap="flat">
                  <a:noFill/>
                  <a:prstDash val="solid"/>
                  <a:miter/>
                </a:ln>
              </p:spPr>
              <p:txBody>
                <a:bodyPr rtlCol="0" anchor="ctr"/>
                <a:lstStyle/>
                <a:p>
                  <a:endParaRPr lang="en-US"/>
                </a:p>
              </p:txBody>
            </p:sp>
          </p:grpSp>
        </p:grpSp>
      </p:grpSp>
      <p:sp>
        <p:nvSpPr>
          <p:cNvPr id="85" name="TextBox 84">
            <a:extLst>
              <a:ext uri="{FF2B5EF4-FFF2-40B4-BE49-F238E27FC236}">
                <a16:creationId xmlns:a16="http://schemas.microsoft.com/office/drawing/2014/main" id="{405E4AB5-C50B-9DD9-E777-F1E07FEDAC97}"/>
              </a:ext>
            </a:extLst>
          </p:cNvPr>
          <p:cNvSpPr txBox="1"/>
          <p:nvPr/>
        </p:nvSpPr>
        <p:spPr>
          <a:xfrm>
            <a:off x="1448709" y="1457609"/>
            <a:ext cx="9514274" cy="2308324"/>
          </a:xfrm>
          <a:prstGeom prst="rect">
            <a:avLst/>
          </a:prstGeom>
          <a:noFill/>
        </p:spPr>
        <p:txBody>
          <a:bodyPr wrap="square" rtlCol="0">
            <a:spAutoFit/>
          </a:bodyPr>
          <a:lstStyle/>
          <a:p>
            <a:pPr algn="l"/>
            <a:r>
              <a:rPr lang="vi-VN" sz="2400" b="0" i="0" dirty="0">
                <a:solidFill>
                  <a:srgbClr val="333333"/>
                </a:solidFill>
                <a:effectLst/>
                <a:latin typeface="Arial" panose="020B0604020202020204" pitchFamily="34" charset="0"/>
                <a:cs typeface="Arial" panose="020B0604020202020204" pitchFamily="34" charset="0"/>
              </a:rPr>
              <a:t>Tách tinh dầu từ hỗn hợp tinh dầu và nước bằng dung môi hexane tức là đang dùng phương pháp:</a:t>
            </a:r>
          </a:p>
          <a:p>
            <a:pPr algn="l"/>
            <a:r>
              <a:rPr lang="vi-VN" sz="2400" b="0" i="0" dirty="0">
                <a:solidFill>
                  <a:srgbClr val="333333"/>
                </a:solidFill>
                <a:effectLst/>
                <a:latin typeface="Arial" panose="020B0604020202020204" pitchFamily="34" charset="0"/>
                <a:cs typeface="Arial" panose="020B0604020202020204" pitchFamily="34" charset="0"/>
              </a:rPr>
              <a:t>A. Phương pháp chiết lỏng - lỏng.</a:t>
            </a:r>
          </a:p>
          <a:p>
            <a:pPr algn="l"/>
            <a:r>
              <a:rPr lang="vi-VN" sz="2400" b="0" i="0" dirty="0">
                <a:solidFill>
                  <a:srgbClr val="333333"/>
                </a:solidFill>
                <a:effectLst/>
                <a:latin typeface="Arial" panose="020B0604020202020204" pitchFamily="34" charset="0"/>
                <a:cs typeface="Arial" panose="020B0604020202020204" pitchFamily="34" charset="0"/>
              </a:rPr>
              <a:t>B. Phương pháp chiết lỏng - rắn.</a:t>
            </a:r>
          </a:p>
          <a:p>
            <a:pPr algn="l"/>
            <a:r>
              <a:rPr lang="vi-VN" sz="2400" b="0" i="0" dirty="0">
                <a:solidFill>
                  <a:srgbClr val="333333"/>
                </a:solidFill>
                <a:effectLst/>
                <a:latin typeface="Arial" panose="020B0604020202020204" pitchFamily="34" charset="0"/>
                <a:cs typeface="Arial" panose="020B0604020202020204" pitchFamily="34" charset="0"/>
              </a:rPr>
              <a:t>C. Phương pháp kết tinh.</a:t>
            </a:r>
          </a:p>
          <a:p>
            <a:pPr algn="l"/>
            <a:r>
              <a:rPr lang="vi-VN" sz="2400" b="0" i="0" dirty="0">
                <a:solidFill>
                  <a:srgbClr val="333333"/>
                </a:solidFill>
                <a:effectLst/>
                <a:latin typeface="Arial" panose="020B0604020202020204" pitchFamily="34" charset="0"/>
                <a:cs typeface="Arial" panose="020B0604020202020204" pitchFamily="34" charset="0"/>
              </a:rPr>
              <a:t>D. Phương pháp chưng cất.</a:t>
            </a:r>
          </a:p>
        </p:txBody>
      </p:sp>
      <p:grpSp>
        <p:nvGrpSpPr>
          <p:cNvPr id="90" name="Group 89">
            <a:extLst>
              <a:ext uri="{FF2B5EF4-FFF2-40B4-BE49-F238E27FC236}">
                <a16:creationId xmlns:a16="http://schemas.microsoft.com/office/drawing/2014/main" id="{2C362BCD-1FA3-C1CD-3586-C504A18C9AB5}"/>
              </a:ext>
            </a:extLst>
          </p:cNvPr>
          <p:cNvGrpSpPr/>
          <p:nvPr/>
        </p:nvGrpSpPr>
        <p:grpSpPr>
          <a:xfrm>
            <a:off x="4668157" y="4863815"/>
            <a:ext cx="4991355" cy="875521"/>
            <a:chOff x="897719" y="3816982"/>
            <a:chExt cx="5987798" cy="875521"/>
          </a:xfrm>
        </p:grpSpPr>
        <p:pic>
          <p:nvPicPr>
            <p:cNvPr id="23" name="Picture 22">
              <a:extLst>
                <a:ext uri="{FF2B5EF4-FFF2-40B4-BE49-F238E27FC236}">
                  <a16:creationId xmlns:a16="http://schemas.microsoft.com/office/drawing/2014/main" id="{7696BCEF-6BCF-5EC7-838E-686E8F7C0941}"/>
                </a:ext>
              </a:extLst>
            </p:cNvPr>
            <p:cNvPicPr>
              <a:picLocks noChangeAspect="1"/>
            </p:cNvPicPr>
            <p:nvPr/>
          </p:nvPicPr>
          <p:blipFill>
            <a:blip r:embed="rId3">
              <a:lum bright="100000" contrast="-70000"/>
            </a:blip>
            <a:stretch>
              <a:fillRect/>
            </a:stretch>
          </p:blipFill>
          <p:spPr>
            <a:xfrm>
              <a:off x="897719" y="3816982"/>
              <a:ext cx="1016836" cy="875521"/>
            </a:xfrm>
            <a:prstGeom prst="rect">
              <a:avLst/>
            </a:prstGeom>
          </p:spPr>
        </p:pic>
        <p:sp>
          <p:nvSpPr>
            <p:cNvPr id="87" name="TextBox 86">
              <a:extLst>
                <a:ext uri="{FF2B5EF4-FFF2-40B4-BE49-F238E27FC236}">
                  <a16:creationId xmlns:a16="http://schemas.microsoft.com/office/drawing/2014/main" id="{00D4C638-2058-C520-9E35-223F02B11E01}"/>
                </a:ext>
              </a:extLst>
            </p:cNvPr>
            <p:cNvSpPr txBox="1"/>
            <p:nvPr/>
          </p:nvSpPr>
          <p:spPr>
            <a:xfrm>
              <a:off x="1914553" y="4017786"/>
              <a:ext cx="4970964" cy="473912"/>
            </a:xfrm>
            <a:prstGeom prst="rect">
              <a:avLst/>
            </a:prstGeom>
            <a:noFill/>
          </p:spPr>
          <p:txBody>
            <a:bodyPr wrap="square" rtlCol="0">
              <a:spAutoFit/>
            </a:bodyPr>
            <a:lstStyle/>
            <a:p>
              <a:pPr>
                <a:lnSpc>
                  <a:spcPct val="125000"/>
                </a:lnSpc>
              </a:pPr>
              <a:r>
                <a:rPr lang="vi-VN" sz="2200" dirty="0">
                  <a:solidFill>
                    <a:schemeClr val="bg1"/>
                  </a:solidFill>
                </a:rPr>
                <a:t>Đáp án: </a:t>
              </a:r>
              <a:r>
                <a:rPr lang="en-US" sz="2200" dirty="0">
                  <a:solidFill>
                    <a:schemeClr val="bg1"/>
                  </a:solidFill>
                  <a:latin typeface="Arial" panose="020B0604020202020204" pitchFamily="34" charset="0"/>
                  <a:cs typeface="Arial" panose="020B0604020202020204" pitchFamily="34" charset="0"/>
                </a:rPr>
                <a:t>A</a:t>
              </a:r>
            </a:p>
          </p:txBody>
        </p:sp>
      </p:grpSp>
    </p:spTree>
    <p:extLst>
      <p:ext uri="{BB962C8B-B14F-4D97-AF65-F5344CB8AC3E}">
        <p14:creationId xmlns:p14="http://schemas.microsoft.com/office/powerpoint/2010/main" val="1746099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50573C-A4D2-5B5B-F796-6D3D4681DCEE}"/>
              </a:ext>
            </a:extLst>
          </p:cNvPr>
          <p:cNvPicPr>
            <a:picLocks noChangeAspect="1"/>
          </p:cNvPicPr>
          <p:nvPr/>
        </p:nvPicPr>
        <p:blipFill rotWithShape="1">
          <a:blip r:embed="rId2"/>
          <a:srcRect t="6226" b="622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1E9B0A0-F41E-B821-F9A9-B5126C879486}"/>
              </a:ext>
            </a:extLst>
          </p:cNvPr>
          <p:cNvSpPr/>
          <p:nvPr/>
        </p:nvSpPr>
        <p:spPr>
          <a:xfrm>
            <a:off x="393700" y="180975"/>
            <a:ext cx="11430000" cy="6496050"/>
          </a:xfrm>
          <a:prstGeom prst="roundRect">
            <a:avLst>
              <a:gd name="adj" fmla="val 7631"/>
            </a:avLst>
          </a:prstGeom>
          <a:solidFill>
            <a:srgbClr val="1B3055"/>
          </a:solidFill>
          <a:ln w="57150">
            <a:solidFill>
              <a:srgbClr val="FB71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61D2233-AD66-89AD-5E9D-80F439B5A46E}"/>
              </a:ext>
            </a:extLst>
          </p:cNvPr>
          <p:cNvSpPr/>
          <p:nvPr/>
        </p:nvSpPr>
        <p:spPr>
          <a:xfrm>
            <a:off x="1308098" y="1319661"/>
            <a:ext cx="9575804" cy="2141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a:extLst>
              <a:ext uri="{FF2B5EF4-FFF2-40B4-BE49-F238E27FC236}">
                <a16:creationId xmlns:a16="http://schemas.microsoft.com/office/drawing/2014/main" id="{E47BE32C-3C0F-ECBB-AF7F-AC3ABE8BF233}"/>
              </a:ext>
            </a:extLst>
          </p:cNvPr>
          <p:cNvSpPr/>
          <p:nvPr/>
        </p:nvSpPr>
        <p:spPr>
          <a:xfrm>
            <a:off x="5229225" y="3731626"/>
            <a:ext cx="1733550" cy="570541"/>
          </a:xfrm>
          <a:prstGeom prst="hexagon">
            <a:avLst/>
          </a:prstGeom>
          <a:solidFill>
            <a:schemeClr val="accent4">
              <a:lumMod val="40000"/>
              <a:lumOff val="6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2200" b="1" dirty="0">
                <a:solidFill>
                  <a:srgbClr val="C00000"/>
                </a:solidFill>
              </a:rPr>
              <a:t>TRẢ LỜI</a:t>
            </a:r>
          </a:p>
        </p:txBody>
      </p:sp>
      <p:grpSp>
        <p:nvGrpSpPr>
          <p:cNvPr id="86" name="Group 85">
            <a:extLst>
              <a:ext uri="{FF2B5EF4-FFF2-40B4-BE49-F238E27FC236}">
                <a16:creationId xmlns:a16="http://schemas.microsoft.com/office/drawing/2014/main" id="{39033E0E-F3B2-DC5C-F333-BCD3DAFBE5C4}"/>
              </a:ext>
            </a:extLst>
          </p:cNvPr>
          <p:cNvGrpSpPr/>
          <p:nvPr/>
        </p:nvGrpSpPr>
        <p:grpSpPr>
          <a:xfrm>
            <a:off x="579459" y="342901"/>
            <a:ext cx="2490765" cy="976810"/>
            <a:chOff x="808059" y="406401"/>
            <a:chExt cx="2490765" cy="976810"/>
          </a:xfrm>
        </p:grpSpPr>
        <p:sp>
          <p:nvSpPr>
            <p:cNvPr id="5" name="Rectangle: Rounded Corners 4">
              <a:extLst>
                <a:ext uri="{FF2B5EF4-FFF2-40B4-BE49-F238E27FC236}">
                  <a16:creationId xmlns:a16="http://schemas.microsoft.com/office/drawing/2014/main" id="{01987664-657F-3408-BEA2-265CE41BF93C}"/>
                </a:ext>
              </a:extLst>
            </p:cNvPr>
            <p:cNvSpPr/>
            <p:nvPr/>
          </p:nvSpPr>
          <p:spPr>
            <a:xfrm>
              <a:off x="1248007" y="646050"/>
              <a:ext cx="2050817" cy="50919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CCB26A0-F214-7CA2-C44B-DAB27E57F44A}"/>
                </a:ext>
              </a:extLst>
            </p:cNvPr>
            <p:cNvSpPr txBox="1"/>
            <p:nvPr/>
          </p:nvSpPr>
          <p:spPr>
            <a:xfrm>
              <a:off x="1682894" y="698522"/>
              <a:ext cx="1440523" cy="430887"/>
            </a:xfrm>
            <a:prstGeom prst="rect">
              <a:avLst/>
            </a:prstGeom>
            <a:noFill/>
          </p:spPr>
          <p:txBody>
            <a:bodyPr wrap="none" rtlCol="0">
              <a:spAutoFit/>
            </a:bodyPr>
            <a:lstStyle/>
            <a:p>
              <a:r>
                <a:rPr lang="en-US" sz="2200" b="1" dirty="0">
                  <a:solidFill>
                    <a:schemeClr val="bg1"/>
                  </a:solidFill>
                </a:rPr>
                <a:t>BÀI TẬP 10</a:t>
              </a:r>
            </a:p>
          </p:txBody>
        </p:sp>
        <p:grpSp>
          <p:nvGrpSpPr>
            <p:cNvPr id="24" name="Graphic 2">
              <a:extLst>
                <a:ext uri="{FF2B5EF4-FFF2-40B4-BE49-F238E27FC236}">
                  <a16:creationId xmlns:a16="http://schemas.microsoft.com/office/drawing/2014/main" id="{E5A2F04B-EE9C-801D-9E29-47C807F82896}"/>
                </a:ext>
              </a:extLst>
            </p:cNvPr>
            <p:cNvGrpSpPr/>
            <p:nvPr/>
          </p:nvGrpSpPr>
          <p:grpSpPr>
            <a:xfrm>
              <a:off x="808059" y="406401"/>
              <a:ext cx="892144" cy="976810"/>
              <a:chOff x="6248348" y="2743227"/>
              <a:chExt cx="1237963" cy="1355449"/>
            </a:xfrm>
          </p:grpSpPr>
          <p:sp>
            <p:nvSpPr>
              <p:cNvPr id="25" name="Freeform: Shape 24">
                <a:extLst>
                  <a:ext uri="{FF2B5EF4-FFF2-40B4-BE49-F238E27FC236}">
                    <a16:creationId xmlns:a16="http://schemas.microsoft.com/office/drawing/2014/main" id="{15C5BA7E-F9AC-479E-279C-E7D629C5D2C0}"/>
                  </a:ext>
                </a:extLst>
              </p:cNvPr>
              <p:cNvSpPr/>
              <p:nvPr/>
            </p:nvSpPr>
            <p:spPr>
              <a:xfrm>
                <a:off x="6558193" y="2743227"/>
                <a:ext cx="591499" cy="1355380"/>
              </a:xfrm>
              <a:custGeom>
                <a:avLst/>
                <a:gdLst>
                  <a:gd name="connsiteX0" fmla="*/ 295846 w 591499"/>
                  <a:gd name="connsiteY0" fmla="*/ 101 h 1355380"/>
                  <a:gd name="connsiteX1" fmla="*/ 179658 w 591499"/>
                  <a:gd name="connsiteY1" fmla="*/ 54087 h 1355380"/>
                  <a:gd name="connsiteX2" fmla="*/ 85977 w 591499"/>
                  <a:gd name="connsiteY2" fmla="*/ 199614 h 1355380"/>
                  <a:gd name="connsiteX3" fmla="*/ 96 w 591499"/>
                  <a:gd name="connsiteY3" fmla="*/ 677756 h 1355380"/>
                  <a:gd name="connsiteX4" fmla="*/ 85977 w 591499"/>
                  <a:gd name="connsiteY4" fmla="*/ 1155898 h 1355380"/>
                  <a:gd name="connsiteX5" fmla="*/ 179658 w 591499"/>
                  <a:gd name="connsiteY5" fmla="*/ 1301495 h 1355380"/>
                  <a:gd name="connsiteX6" fmla="*/ 295846 w 591499"/>
                  <a:gd name="connsiteY6" fmla="*/ 1355481 h 1355380"/>
                  <a:gd name="connsiteX7" fmla="*/ 412033 w 591499"/>
                  <a:gd name="connsiteY7" fmla="*/ 1301495 h 1355380"/>
                  <a:gd name="connsiteX8" fmla="*/ 505715 w 591499"/>
                  <a:gd name="connsiteY8" fmla="*/ 1155898 h 1355380"/>
                  <a:gd name="connsiteX9" fmla="*/ 591595 w 591499"/>
                  <a:gd name="connsiteY9" fmla="*/ 677756 h 1355380"/>
                  <a:gd name="connsiteX10" fmla="*/ 505715 w 591499"/>
                  <a:gd name="connsiteY10" fmla="*/ 199614 h 1355380"/>
                  <a:gd name="connsiteX11" fmla="*/ 412033 w 591499"/>
                  <a:gd name="connsiteY11" fmla="*/ 54018 h 1355380"/>
                  <a:gd name="connsiteX12" fmla="*/ 295846 w 591499"/>
                  <a:gd name="connsiteY12" fmla="*/ 101 h 1355380"/>
                  <a:gd name="connsiteX13" fmla="*/ 295846 w 591499"/>
                  <a:gd name="connsiteY13" fmla="*/ 101 h 1355380"/>
                  <a:gd name="connsiteX14" fmla="*/ 295846 w 591499"/>
                  <a:gd name="connsiteY14" fmla="*/ 7004 h 1355380"/>
                  <a:gd name="connsiteX15" fmla="*/ 407201 w 591499"/>
                  <a:gd name="connsiteY15" fmla="*/ 58988 h 1355380"/>
                  <a:gd name="connsiteX16" fmla="*/ 499363 w 591499"/>
                  <a:gd name="connsiteY16" fmla="*/ 202376 h 1355380"/>
                  <a:gd name="connsiteX17" fmla="*/ 584692 w 591499"/>
                  <a:gd name="connsiteY17" fmla="*/ 677756 h 1355380"/>
                  <a:gd name="connsiteX18" fmla="*/ 499363 w 591499"/>
                  <a:gd name="connsiteY18" fmla="*/ 1153137 h 1355380"/>
                  <a:gd name="connsiteX19" fmla="*/ 407201 w 591499"/>
                  <a:gd name="connsiteY19" fmla="*/ 1296524 h 1355380"/>
                  <a:gd name="connsiteX20" fmla="*/ 295846 w 591499"/>
                  <a:gd name="connsiteY20" fmla="*/ 1348508 h 1355380"/>
                  <a:gd name="connsiteX21" fmla="*/ 184491 w 591499"/>
                  <a:gd name="connsiteY21" fmla="*/ 1296524 h 1355380"/>
                  <a:gd name="connsiteX22" fmla="*/ 92328 w 591499"/>
                  <a:gd name="connsiteY22" fmla="*/ 1153137 h 1355380"/>
                  <a:gd name="connsiteX23" fmla="*/ 7000 w 591499"/>
                  <a:gd name="connsiteY23" fmla="*/ 677756 h 1355380"/>
                  <a:gd name="connsiteX24" fmla="*/ 92328 w 591499"/>
                  <a:gd name="connsiteY24" fmla="*/ 202376 h 1355380"/>
                  <a:gd name="connsiteX25" fmla="*/ 184491 w 591499"/>
                  <a:gd name="connsiteY25" fmla="*/ 58988 h 1355380"/>
                  <a:gd name="connsiteX26" fmla="*/ 295846 w 591499"/>
                  <a:gd name="connsiteY26" fmla="*/ 7004 h 1355380"/>
                  <a:gd name="connsiteX27" fmla="*/ 295846 w 591499"/>
                  <a:gd name="connsiteY27" fmla="*/ 7004 h 135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1499" h="1355380">
                    <a:moveTo>
                      <a:pt x="295846" y="101"/>
                    </a:moveTo>
                    <a:cubicBezTo>
                      <a:pt x="254424" y="101"/>
                      <a:pt x="215074" y="19500"/>
                      <a:pt x="179658" y="54087"/>
                    </a:cubicBezTo>
                    <a:cubicBezTo>
                      <a:pt x="144243" y="88604"/>
                      <a:pt x="112556" y="138310"/>
                      <a:pt x="85977" y="199614"/>
                    </a:cubicBezTo>
                    <a:cubicBezTo>
                      <a:pt x="32819" y="322222"/>
                      <a:pt x="96" y="491152"/>
                      <a:pt x="96" y="677756"/>
                    </a:cubicBezTo>
                    <a:cubicBezTo>
                      <a:pt x="96" y="864360"/>
                      <a:pt x="32819" y="1033291"/>
                      <a:pt x="85977" y="1155898"/>
                    </a:cubicBezTo>
                    <a:cubicBezTo>
                      <a:pt x="112556" y="1217202"/>
                      <a:pt x="144243" y="1266977"/>
                      <a:pt x="179658" y="1301495"/>
                    </a:cubicBezTo>
                    <a:cubicBezTo>
                      <a:pt x="215074" y="1336082"/>
                      <a:pt x="254424" y="1355481"/>
                      <a:pt x="295846" y="1355481"/>
                    </a:cubicBezTo>
                    <a:cubicBezTo>
                      <a:pt x="337267" y="1355481"/>
                      <a:pt x="376618" y="1336082"/>
                      <a:pt x="412033" y="1301495"/>
                    </a:cubicBezTo>
                    <a:cubicBezTo>
                      <a:pt x="447448" y="1266908"/>
                      <a:pt x="479136" y="1217202"/>
                      <a:pt x="505715" y="1155898"/>
                    </a:cubicBezTo>
                    <a:cubicBezTo>
                      <a:pt x="558872" y="1033291"/>
                      <a:pt x="591595" y="864360"/>
                      <a:pt x="591595" y="677756"/>
                    </a:cubicBezTo>
                    <a:cubicBezTo>
                      <a:pt x="591595" y="491152"/>
                      <a:pt x="558872" y="322222"/>
                      <a:pt x="505715" y="199614"/>
                    </a:cubicBezTo>
                    <a:cubicBezTo>
                      <a:pt x="479136" y="138310"/>
                      <a:pt x="447448" y="88535"/>
                      <a:pt x="412033" y="54018"/>
                    </a:cubicBezTo>
                    <a:cubicBezTo>
                      <a:pt x="376618" y="19500"/>
                      <a:pt x="337267" y="101"/>
                      <a:pt x="295846" y="101"/>
                    </a:cubicBezTo>
                    <a:lnTo>
                      <a:pt x="295846" y="101"/>
                    </a:lnTo>
                    <a:close/>
                    <a:moveTo>
                      <a:pt x="295846" y="7004"/>
                    </a:moveTo>
                    <a:cubicBezTo>
                      <a:pt x="335127" y="7004"/>
                      <a:pt x="372683" y="25299"/>
                      <a:pt x="407201" y="58988"/>
                    </a:cubicBezTo>
                    <a:cubicBezTo>
                      <a:pt x="441718" y="92678"/>
                      <a:pt x="472992" y="141693"/>
                      <a:pt x="499363" y="202376"/>
                    </a:cubicBezTo>
                    <a:cubicBezTo>
                      <a:pt x="551969" y="323809"/>
                      <a:pt x="584692" y="491981"/>
                      <a:pt x="584692" y="677756"/>
                    </a:cubicBezTo>
                    <a:cubicBezTo>
                      <a:pt x="584692" y="863531"/>
                      <a:pt x="552038" y="1031703"/>
                      <a:pt x="499363" y="1153137"/>
                    </a:cubicBezTo>
                    <a:cubicBezTo>
                      <a:pt x="473061" y="1213819"/>
                      <a:pt x="441718" y="1262835"/>
                      <a:pt x="407201" y="1296524"/>
                    </a:cubicBezTo>
                    <a:cubicBezTo>
                      <a:pt x="372683" y="1330214"/>
                      <a:pt x="335127" y="1348508"/>
                      <a:pt x="295846" y="1348508"/>
                    </a:cubicBezTo>
                    <a:cubicBezTo>
                      <a:pt x="256564" y="1348508"/>
                      <a:pt x="219009" y="1330214"/>
                      <a:pt x="184491" y="1296524"/>
                    </a:cubicBezTo>
                    <a:cubicBezTo>
                      <a:pt x="149973" y="1262835"/>
                      <a:pt x="118700" y="1213819"/>
                      <a:pt x="92328" y="1153137"/>
                    </a:cubicBezTo>
                    <a:cubicBezTo>
                      <a:pt x="39723" y="1031703"/>
                      <a:pt x="7000" y="863531"/>
                      <a:pt x="7000" y="677756"/>
                    </a:cubicBezTo>
                    <a:cubicBezTo>
                      <a:pt x="7000" y="491981"/>
                      <a:pt x="39654" y="323809"/>
                      <a:pt x="92328" y="202376"/>
                    </a:cubicBezTo>
                    <a:cubicBezTo>
                      <a:pt x="118631" y="141693"/>
                      <a:pt x="149973" y="92678"/>
                      <a:pt x="184491" y="58988"/>
                    </a:cubicBezTo>
                    <a:cubicBezTo>
                      <a:pt x="219009" y="25299"/>
                      <a:pt x="256564" y="7004"/>
                      <a:pt x="295846" y="7004"/>
                    </a:cubicBezTo>
                    <a:lnTo>
                      <a:pt x="295846" y="7004"/>
                    </a:lnTo>
                    <a:close/>
                  </a:path>
                </a:pathLst>
              </a:custGeom>
              <a:solidFill>
                <a:srgbClr val="90A1E5"/>
              </a:solidFill>
              <a:ln w="685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F9F5E33-0790-DAA3-1194-C7BB3613A05B}"/>
                  </a:ext>
                </a:extLst>
              </p:cNvPr>
              <p:cNvSpPr/>
              <p:nvPr/>
            </p:nvSpPr>
            <p:spPr>
              <a:xfrm>
                <a:off x="6248348" y="2995831"/>
                <a:ext cx="1211101" cy="850102"/>
              </a:xfrm>
              <a:custGeom>
                <a:avLst/>
                <a:gdLst>
                  <a:gd name="connsiteX0" fmla="*/ 1192565 w 1211101"/>
                  <a:gd name="connsiteY0" fmla="*/ 86324 h 850102"/>
                  <a:gd name="connsiteX1" fmla="*/ 1087700 w 1211101"/>
                  <a:gd name="connsiteY1" fmla="*/ 12663 h 850102"/>
                  <a:gd name="connsiteX2" fmla="*/ 914765 w 1211101"/>
                  <a:gd name="connsiteY2" fmla="*/ 4379 h 850102"/>
                  <a:gd name="connsiteX3" fmla="*/ 457748 w 1211101"/>
                  <a:gd name="connsiteY3" fmla="*/ 169098 h 850102"/>
                  <a:gd name="connsiteX4" fmla="*/ 86611 w 1211101"/>
                  <a:gd name="connsiteY4" fmla="*/ 482521 h 850102"/>
                  <a:gd name="connsiteX5" fmla="*/ 7358 w 1211101"/>
                  <a:gd name="connsiteY5" fmla="*/ 636402 h 850102"/>
                  <a:gd name="connsiteX6" fmla="*/ 18680 w 1211101"/>
                  <a:gd name="connsiteY6" fmla="*/ 764049 h 850102"/>
                  <a:gd name="connsiteX7" fmla="*/ 123545 w 1211101"/>
                  <a:gd name="connsiteY7" fmla="*/ 837641 h 850102"/>
                  <a:gd name="connsiteX8" fmla="*/ 296480 w 1211101"/>
                  <a:gd name="connsiteY8" fmla="*/ 845925 h 850102"/>
                  <a:gd name="connsiteX9" fmla="*/ 753497 w 1211101"/>
                  <a:gd name="connsiteY9" fmla="*/ 681206 h 850102"/>
                  <a:gd name="connsiteX10" fmla="*/ 1124634 w 1211101"/>
                  <a:gd name="connsiteY10" fmla="*/ 367783 h 850102"/>
                  <a:gd name="connsiteX11" fmla="*/ 1203887 w 1211101"/>
                  <a:gd name="connsiteY11" fmla="*/ 213902 h 850102"/>
                  <a:gd name="connsiteX12" fmla="*/ 1192565 w 1211101"/>
                  <a:gd name="connsiteY12" fmla="*/ 86324 h 850102"/>
                  <a:gd name="connsiteX13" fmla="*/ 1192565 w 1211101"/>
                  <a:gd name="connsiteY13" fmla="*/ 86324 h 850102"/>
                  <a:gd name="connsiteX14" fmla="*/ 1186559 w 1211101"/>
                  <a:gd name="connsiteY14" fmla="*/ 89776 h 850102"/>
                  <a:gd name="connsiteX15" fmla="*/ 1197191 w 1211101"/>
                  <a:gd name="connsiteY15" fmla="*/ 212177 h 850102"/>
                  <a:gd name="connsiteX16" fmla="*/ 1119042 w 1211101"/>
                  <a:gd name="connsiteY16" fmla="*/ 363641 h 850102"/>
                  <a:gd name="connsiteX17" fmla="*/ 750045 w 1211101"/>
                  <a:gd name="connsiteY17" fmla="*/ 675200 h 850102"/>
                  <a:gd name="connsiteX18" fmla="*/ 295721 w 1211101"/>
                  <a:gd name="connsiteY18" fmla="*/ 839091 h 850102"/>
                  <a:gd name="connsiteX19" fmla="*/ 125478 w 1211101"/>
                  <a:gd name="connsiteY19" fmla="*/ 831014 h 850102"/>
                  <a:gd name="connsiteX20" fmla="*/ 24755 w 1211101"/>
                  <a:gd name="connsiteY20" fmla="*/ 760597 h 850102"/>
                  <a:gd name="connsiteX21" fmla="*/ 14123 w 1211101"/>
                  <a:gd name="connsiteY21" fmla="*/ 638197 h 850102"/>
                  <a:gd name="connsiteX22" fmla="*/ 92203 w 1211101"/>
                  <a:gd name="connsiteY22" fmla="*/ 486732 h 850102"/>
                  <a:gd name="connsiteX23" fmla="*/ 461268 w 1211101"/>
                  <a:gd name="connsiteY23" fmla="*/ 175173 h 850102"/>
                  <a:gd name="connsiteX24" fmla="*/ 915593 w 1211101"/>
                  <a:gd name="connsiteY24" fmla="*/ 11351 h 850102"/>
                  <a:gd name="connsiteX25" fmla="*/ 1085836 w 1211101"/>
                  <a:gd name="connsiteY25" fmla="*/ 19429 h 850102"/>
                  <a:gd name="connsiteX26" fmla="*/ 1186559 w 1211101"/>
                  <a:gd name="connsiteY26" fmla="*/ 89776 h 85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1101" h="850102">
                    <a:moveTo>
                      <a:pt x="1192565" y="86324"/>
                    </a:moveTo>
                    <a:cubicBezTo>
                      <a:pt x="1171854" y="50426"/>
                      <a:pt x="1135403" y="26056"/>
                      <a:pt x="1087700" y="12663"/>
                    </a:cubicBezTo>
                    <a:cubicBezTo>
                      <a:pt x="1040065" y="-730"/>
                      <a:pt x="981177" y="-3284"/>
                      <a:pt x="914765" y="4379"/>
                    </a:cubicBezTo>
                    <a:cubicBezTo>
                      <a:pt x="782009" y="19636"/>
                      <a:pt x="619361" y="75762"/>
                      <a:pt x="457748" y="169098"/>
                    </a:cubicBezTo>
                    <a:cubicBezTo>
                      <a:pt x="296135" y="262366"/>
                      <a:pt x="166209" y="375239"/>
                      <a:pt x="86611" y="482521"/>
                    </a:cubicBezTo>
                    <a:cubicBezTo>
                      <a:pt x="46777" y="536162"/>
                      <a:pt x="19577" y="588491"/>
                      <a:pt x="7358" y="636402"/>
                    </a:cubicBezTo>
                    <a:cubicBezTo>
                      <a:pt x="-4862" y="684382"/>
                      <a:pt x="-2031" y="728150"/>
                      <a:pt x="18680" y="764049"/>
                    </a:cubicBezTo>
                    <a:cubicBezTo>
                      <a:pt x="39390" y="799947"/>
                      <a:pt x="75910" y="824248"/>
                      <a:pt x="123545" y="837641"/>
                    </a:cubicBezTo>
                    <a:cubicBezTo>
                      <a:pt x="171180" y="851034"/>
                      <a:pt x="230067" y="853588"/>
                      <a:pt x="296480" y="845925"/>
                    </a:cubicBezTo>
                    <a:cubicBezTo>
                      <a:pt x="429236" y="830668"/>
                      <a:pt x="591953" y="774542"/>
                      <a:pt x="753497" y="681206"/>
                    </a:cubicBezTo>
                    <a:cubicBezTo>
                      <a:pt x="915110" y="587938"/>
                      <a:pt x="1045035" y="475065"/>
                      <a:pt x="1124634" y="367783"/>
                    </a:cubicBezTo>
                    <a:cubicBezTo>
                      <a:pt x="1164467" y="314142"/>
                      <a:pt x="1191668" y="261813"/>
                      <a:pt x="1203887" y="213902"/>
                    </a:cubicBezTo>
                    <a:cubicBezTo>
                      <a:pt x="1216175" y="165992"/>
                      <a:pt x="1213345" y="122223"/>
                      <a:pt x="1192565" y="86324"/>
                    </a:cubicBezTo>
                    <a:lnTo>
                      <a:pt x="1192565" y="86324"/>
                    </a:lnTo>
                    <a:close/>
                    <a:moveTo>
                      <a:pt x="1186559" y="89776"/>
                    </a:moveTo>
                    <a:cubicBezTo>
                      <a:pt x="1206165" y="123811"/>
                      <a:pt x="1209134" y="165439"/>
                      <a:pt x="1197191" y="212177"/>
                    </a:cubicBezTo>
                    <a:cubicBezTo>
                      <a:pt x="1185247" y="258914"/>
                      <a:pt x="1158461" y="310484"/>
                      <a:pt x="1119042" y="363641"/>
                    </a:cubicBezTo>
                    <a:cubicBezTo>
                      <a:pt x="1040203" y="469956"/>
                      <a:pt x="910899" y="582347"/>
                      <a:pt x="750045" y="675200"/>
                    </a:cubicBezTo>
                    <a:cubicBezTo>
                      <a:pt x="589192" y="768122"/>
                      <a:pt x="427165" y="823903"/>
                      <a:pt x="295721" y="839091"/>
                    </a:cubicBezTo>
                    <a:cubicBezTo>
                      <a:pt x="229998" y="846685"/>
                      <a:pt x="171939" y="844061"/>
                      <a:pt x="125478" y="831014"/>
                    </a:cubicBezTo>
                    <a:cubicBezTo>
                      <a:pt x="79086" y="817966"/>
                      <a:pt x="44430" y="794632"/>
                      <a:pt x="24755" y="760597"/>
                    </a:cubicBezTo>
                    <a:cubicBezTo>
                      <a:pt x="5149" y="726562"/>
                      <a:pt x="2180" y="684934"/>
                      <a:pt x="14123" y="638197"/>
                    </a:cubicBezTo>
                    <a:cubicBezTo>
                      <a:pt x="26067" y="591459"/>
                      <a:pt x="52783" y="539890"/>
                      <a:pt x="92203" y="486732"/>
                    </a:cubicBezTo>
                    <a:cubicBezTo>
                      <a:pt x="171042" y="380417"/>
                      <a:pt x="300346" y="268027"/>
                      <a:pt x="461268" y="175173"/>
                    </a:cubicBezTo>
                    <a:cubicBezTo>
                      <a:pt x="622191" y="82251"/>
                      <a:pt x="784149" y="26539"/>
                      <a:pt x="915593" y="11351"/>
                    </a:cubicBezTo>
                    <a:cubicBezTo>
                      <a:pt x="981315" y="3757"/>
                      <a:pt x="1039444" y="6381"/>
                      <a:pt x="1085836" y="19429"/>
                    </a:cubicBezTo>
                    <a:cubicBezTo>
                      <a:pt x="1132297" y="32407"/>
                      <a:pt x="1166953" y="55810"/>
                      <a:pt x="1186559" y="89776"/>
                    </a:cubicBezTo>
                    <a:close/>
                  </a:path>
                </a:pathLst>
              </a:custGeom>
              <a:solidFill>
                <a:srgbClr val="90A1E5"/>
              </a:solidFill>
              <a:ln w="685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E46AA2C-9E8F-DF3F-576E-62D814A0DB89}"/>
                  </a:ext>
                </a:extLst>
              </p:cNvPr>
              <p:cNvSpPr/>
              <p:nvPr/>
            </p:nvSpPr>
            <p:spPr>
              <a:xfrm>
                <a:off x="6248348" y="2995900"/>
                <a:ext cx="1211082" cy="850102"/>
              </a:xfrm>
              <a:custGeom>
                <a:avLst/>
                <a:gdLst>
                  <a:gd name="connsiteX0" fmla="*/ 1192565 w 1211082"/>
                  <a:gd name="connsiteY0" fmla="*/ 763980 h 850102"/>
                  <a:gd name="connsiteX1" fmla="*/ 1203887 w 1211082"/>
                  <a:gd name="connsiteY1" fmla="*/ 636402 h 850102"/>
                  <a:gd name="connsiteX2" fmla="*/ 1124634 w 1211082"/>
                  <a:gd name="connsiteY2" fmla="*/ 482521 h 850102"/>
                  <a:gd name="connsiteX3" fmla="*/ 753497 w 1211082"/>
                  <a:gd name="connsiteY3" fmla="*/ 169098 h 850102"/>
                  <a:gd name="connsiteX4" fmla="*/ 296480 w 1211082"/>
                  <a:gd name="connsiteY4" fmla="*/ 4379 h 850102"/>
                  <a:gd name="connsiteX5" fmla="*/ 123545 w 1211082"/>
                  <a:gd name="connsiteY5" fmla="*/ 12663 h 850102"/>
                  <a:gd name="connsiteX6" fmla="*/ 18680 w 1211082"/>
                  <a:gd name="connsiteY6" fmla="*/ 86324 h 850102"/>
                  <a:gd name="connsiteX7" fmla="*/ 7358 w 1211082"/>
                  <a:gd name="connsiteY7" fmla="*/ 213902 h 850102"/>
                  <a:gd name="connsiteX8" fmla="*/ 86611 w 1211082"/>
                  <a:gd name="connsiteY8" fmla="*/ 367783 h 850102"/>
                  <a:gd name="connsiteX9" fmla="*/ 457748 w 1211082"/>
                  <a:gd name="connsiteY9" fmla="*/ 681206 h 850102"/>
                  <a:gd name="connsiteX10" fmla="*/ 914765 w 1211082"/>
                  <a:gd name="connsiteY10" fmla="*/ 845925 h 850102"/>
                  <a:gd name="connsiteX11" fmla="*/ 1087700 w 1211082"/>
                  <a:gd name="connsiteY11" fmla="*/ 837641 h 850102"/>
                  <a:gd name="connsiteX12" fmla="*/ 1192565 w 1211082"/>
                  <a:gd name="connsiteY12" fmla="*/ 763980 h 850102"/>
                  <a:gd name="connsiteX13" fmla="*/ 1192565 w 1211082"/>
                  <a:gd name="connsiteY13" fmla="*/ 763980 h 850102"/>
                  <a:gd name="connsiteX14" fmla="*/ 1186559 w 1211082"/>
                  <a:gd name="connsiteY14" fmla="*/ 760528 h 850102"/>
                  <a:gd name="connsiteX15" fmla="*/ 1085836 w 1211082"/>
                  <a:gd name="connsiteY15" fmla="*/ 830945 h 850102"/>
                  <a:gd name="connsiteX16" fmla="*/ 915593 w 1211082"/>
                  <a:gd name="connsiteY16" fmla="*/ 839022 h 850102"/>
                  <a:gd name="connsiteX17" fmla="*/ 461268 w 1211082"/>
                  <a:gd name="connsiteY17" fmla="*/ 675200 h 850102"/>
                  <a:gd name="connsiteX18" fmla="*/ 92203 w 1211082"/>
                  <a:gd name="connsiteY18" fmla="*/ 363641 h 850102"/>
                  <a:gd name="connsiteX19" fmla="*/ 14123 w 1211082"/>
                  <a:gd name="connsiteY19" fmla="*/ 212177 h 850102"/>
                  <a:gd name="connsiteX20" fmla="*/ 24755 w 1211082"/>
                  <a:gd name="connsiteY20" fmla="*/ 89776 h 850102"/>
                  <a:gd name="connsiteX21" fmla="*/ 125478 w 1211082"/>
                  <a:gd name="connsiteY21" fmla="*/ 19360 h 850102"/>
                  <a:gd name="connsiteX22" fmla="*/ 295721 w 1211082"/>
                  <a:gd name="connsiteY22" fmla="*/ 11282 h 850102"/>
                  <a:gd name="connsiteX23" fmla="*/ 750045 w 1211082"/>
                  <a:gd name="connsiteY23" fmla="*/ 175035 h 850102"/>
                  <a:gd name="connsiteX24" fmla="*/ 1119111 w 1211082"/>
                  <a:gd name="connsiteY24" fmla="*/ 486594 h 850102"/>
                  <a:gd name="connsiteX25" fmla="*/ 1197190 w 1211082"/>
                  <a:gd name="connsiteY25" fmla="*/ 638058 h 850102"/>
                  <a:gd name="connsiteX26" fmla="*/ 1186559 w 1211082"/>
                  <a:gd name="connsiteY26" fmla="*/ 760528 h 85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1082" h="850102">
                    <a:moveTo>
                      <a:pt x="1192565" y="763980"/>
                    </a:moveTo>
                    <a:cubicBezTo>
                      <a:pt x="1213276" y="728081"/>
                      <a:pt x="1216175" y="684313"/>
                      <a:pt x="1203887" y="636402"/>
                    </a:cubicBezTo>
                    <a:cubicBezTo>
                      <a:pt x="1191668" y="588422"/>
                      <a:pt x="1164398" y="536162"/>
                      <a:pt x="1124634" y="482521"/>
                    </a:cubicBezTo>
                    <a:cubicBezTo>
                      <a:pt x="1045035" y="375170"/>
                      <a:pt x="915110" y="262366"/>
                      <a:pt x="753497" y="169098"/>
                    </a:cubicBezTo>
                    <a:cubicBezTo>
                      <a:pt x="591884" y="75831"/>
                      <a:pt x="429236" y="19705"/>
                      <a:pt x="296480" y="4379"/>
                    </a:cubicBezTo>
                    <a:cubicBezTo>
                      <a:pt x="230136" y="-3284"/>
                      <a:pt x="171180" y="-730"/>
                      <a:pt x="123545" y="12663"/>
                    </a:cubicBezTo>
                    <a:cubicBezTo>
                      <a:pt x="75910" y="26056"/>
                      <a:pt x="39390" y="50426"/>
                      <a:pt x="18680" y="86324"/>
                    </a:cubicBezTo>
                    <a:cubicBezTo>
                      <a:pt x="-2031" y="122223"/>
                      <a:pt x="-4862" y="165992"/>
                      <a:pt x="7358" y="213902"/>
                    </a:cubicBezTo>
                    <a:cubicBezTo>
                      <a:pt x="19577" y="261882"/>
                      <a:pt x="46846" y="314143"/>
                      <a:pt x="86611" y="367783"/>
                    </a:cubicBezTo>
                    <a:cubicBezTo>
                      <a:pt x="166209" y="475134"/>
                      <a:pt x="296135" y="587939"/>
                      <a:pt x="457748" y="681206"/>
                    </a:cubicBezTo>
                    <a:cubicBezTo>
                      <a:pt x="619361" y="774473"/>
                      <a:pt x="782009" y="830599"/>
                      <a:pt x="914765" y="845925"/>
                    </a:cubicBezTo>
                    <a:cubicBezTo>
                      <a:pt x="981108" y="853588"/>
                      <a:pt x="1040065" y="851034"/>
                      <a:pt x="1087700" y="837641"/>
                    </a:cubicBezTo>
                    <a:cubicBezTo>
                      <a:pt x="1135403" y="824179"/>
                      <a:pt x="1171854" y="799878"/>
                      <a:pt x="1192565" y="763980"/>
                    </a:cubicBezTo>
                    <a:lnTo>
                      <a:pt x="1192565" y="763980"/>
                    </a:lnTo>
                    <a:close/>
                    <a:moveTo>
                      <a:pt x="1186559" y="760528"/>
                    </a:moveTo>
                    <a:cubicBezTo>
                      <a:pt x="1166953" y="794563"/>
                      <a:pt x="1132297" y="817897"/>
                      <a:pt x="1085836" y="830945"/>
                    </a:cubicBezTo>
                    <a:cubicBezTo>
                      <a:pt x="1039444" y="843992"/>
                      <a:pt x="981315" y="846616"/>
                      <a:pt x="915593" y="839022"/>
                    </a:cubicBezTo>
                    <a:cubicBezTo>
                      <a:pt x="784149" y="823903"/>
                      <a:pt x="622122" y="768053"/>
                      <a:pt x="461268" y="675200"/>
                    </a:cubicBezTo>
                    <a:cubicBezTo>
                      <a:pt x="300346" y="582278"/>
                      <a:pt x="171042" y="469956"/>
                      <a:pt x="92203" y="363641"/>
                    </a:cubicBezTo>
                    <a:cubicBezTo>
                      <a:pt x="52783" y="310484"/>
                      <a:pt x="25997" y="258914"/>
                      <a:pt x="14123" y="212177"/>
                    </a:cubicBezTo>
                    <a:cubicBezTo>
                      <a:pt x="2180" y="165439"/>
                      <a:pt x="5149" y="123742"/>
                      <a:pt x="24755" y="89776"/>
                    </a:cubicBezTo>
                    <a:cubicBezTo>
                      <a:pt x="44361" y="55741"/>
                      <a:pt x="79017" y="32407"/>
                      <a:pt x="125478" y="19360"/>
                    </a:cubicBezTo>
                    <a:cubicBezTo>
                      <a:pt x="171870" y="6312"/>
                      <a:pt x="229998" y="3688"/>
                      <a:pt x="295721" y="11282"/>
                    </a:cubicBezTo>
                    <a:cubicBezTo>
                      <a:pt x="427165" y="26332"/>
                      <a:pt x="589123" y="82182"/>
                      <a:pt x="750045" y="175035"/>
                    </a:cubicBezTo>
                    <a:cubicBezTo>
                      <a:pt x="910968" y="267958"/>
                      <a:pt x="1040272" y="380279"/>
                      <a:pt x="1119111" y="486594"/>
                    </a:cubicBezTo>
                    <a:cubicBezTo>
                      <a:pt x="1158530" y="539752"/>
                      <a:pt x="1185316" y="591321"/>
                      <a:pt x="1197190" y="638058"/>
                    </a:cubicBezTo>
                    <a:cubicBezTo>
                      <a:pt x="1209134" y="684796"/>
                      <a:pt x="1206234" y="726493"/>
                      <a:pt x="1186559" y="760528"/>
                    </a:cubicBezTo>
                    <a:close/>
                  </a:path>
                </a:pathLst>
              </a:custGeom>
              <a:solidFill>
                <a:srgbClr val="90A1E5"/>
              </a:solidFill>
              <a:ln w="6856" cap="flat">
                <a:noFill/>
                <a:prstDash val="solid"/>
                <a:miter/>
              </a:ln>
            </p:spPr>
            <p:txBody>
              <a:bodyPr rtlCol="0" anchor="ctr"/>
              <a:lstStyle/>
              <a:p>
                <a:endParaRPr lang="en-US"/>
              </a:p>
            </p:txBody>
          </p:sp>
          <p:grpSp>
            <p:nvGrpSpPr>
              <p:cNvPr id="28" name="Graphic 2">
                <a:extLst>
                  <a:ext uri="{FF2B5EF4-FFF2-40B4-BE49-F238E27FC236}">
                    <a16:creationId xmlns:a16="http://schemas.microsoft.com/office/drawing/2014/main" id="{BE4201AB-6C04-4CBA-A400-79816B3CDB19}"/>
                  </a:ext>
                </a:extLst>
              </p:cNvPr>
              <p:cNvGrpSpPr/>
              <p:nvPr/>
            </p:nvGrpSpPr>
            <p:grpSpPr>
              <a:xfrm>
                <a:off x="6491872" y="3058858"/>
                <a:ext cx="724071" cy="724090"/>
                <a:chOff x="6491872" y="3058858"/>
                <a:chExt cx="724071" cy="724090"/>
              </a:xfrm>
              <a:solidFill>
                <a:srgbClr val="9950C3"/>
              </a:solidFill>
            </p:grpSpPr>
            <p:sp>
              <p:nvSpPr>
                <p:cNvPr id="79" name="Freeform: Shape 78">
                  <a:extLst>
                    <a:ext uri="{FF2B5EF4-FFF2-40B4-BE49-F238E27FC236}">
                      <a16:creationId xmlns:a16="http://schemas.microsoft.com/office/drawing/2014/main" id="{FB3CAE5B-1622-B85A-78F3-A389121F1A91}"/>
                    </a:ext>
                  </a:extLst>
                </p:cNvPr>
                <p:cNvSpPr/>
                <p:nvPr/>
              </p:nvSpPr>
              <p:spPr>
                <a:xfrm>
                  <a:off x="6969440" y="3132796"/>
                  <a:ext cx="172278" cy="172589"/>
                </a:xfrm>
                <a:custGeom>
                  <a:avLst/>
                  <a:gdLst>
                    <a:gd name="connsiteX0" fmla="*/ 147449 w 172278"/>
                    <a:gd name="connsiteY0" fmla="*/ 147392 h 172589"/>
                    <a:gd name="connsiteX1" fmla="*/ 25394 w 172278"/>
                    <a:gd name="connsiteY1" fmla="*/ 147392 h 172589"/>
                    <a:gd name="connsiteX2" fmla="*/ 25394 w 172278"/>
                    <a:gd name="connsiteY2" fmla="*/ 25337 h 172589"/>
                    <a:gd name="connsiteX3" fmla="*/ 25394 w 172278"/>
                    <a:gd name="connsiteY3" fmla="*/ 25337 h 172589"/>
                    <a:gd name="connsiteX4" fmla="*/ 147449 w 172278"/>
                    <a:gd name="connsiteY4" fmla="*/ 25337 h 172589"/>
                    <a:gd name="connsiteX5" fmla="*/ 147449 w 172278"/>
                    <a:gd name="connsiteY5" fmla="*/ 25337 h 172589"/>
                    <a:gd name="connsiteX6" fmla="*/ 147449 w 172278"/>
                    <a:gd name="connsiteY6" fmla="*/ 147392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78" h="172589">
                      <a:moveTo>
                        <a:pt x="147449" y="147392"/>
                      </a:moveTo>
                      <a:cubicBezTo>
                        <a:pt x="113760" y="181082"/>
                        <a:pt x="59152" y="181082"/>
                        <a:pt x="25394" y="147392"/>
                      </a:cubicBezTo>
                      <a:cubicBezTo>
                        <a:pt x="-8296" y="113703"/>
                        <a:pt x="-8296" y="59096"/>
                        <a:pt x="25394" y="25337"/>
                      </a:cubicBezTo>
                      <a:lnTo>
                        <a:pt x="25394" y="25337"/>
                      </a:lnTo>
                      <a:cubicBezTo>
                        <a:pt x="59083" y="-8352"/>
                        <a:pt x="113691" y="-8352"/>
                        <a:pt x="147449" y="25337"/>
                      </a:cubicBezTo>
                      <a:lnTo>
                        <a:pt x="147449" y="25337"/>
                      </a:lnTo>
                      <a:cubicBezTo>
                        <a:pt x="180863" y="58957"/>
                        <a:pt x="180586" y="113496"/>
                        <a:pt x="147449" y="147392"/>
                      </a:cubicBezTo>
                      <a:close/>
                    </a:path>
                  </a:pathLst>
                </a:custGeom>
                <a:solidFill>
                  <a:srgbClr val="9950C3"/>
                </a:solidFill>
                <a:ln w="6856"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997FF8D6-CFE3-BCA5-29C1-1732D1891DD0}"/>
                    </a:ext>
                  </a:extLst>
                </p:cNvPr>
                <p:cNvSpPr/>
                <p:nvPr/>
              </p:nvSpPr>
              <p:spPr>
                <a:xfrm>
                  <a:off x="6564736" y="3536518"/>
                  <a:ext cx="174691" cy="172520"/>
                </a:xfrm>
                <a:custGeom>
                  <a:avLst/>
                  <a:gdLst>
                    <a:gd name="connsiteX0" fmla="*/ 148439 w 174691"/>
                    <a:gd name="connsiteY0" fmla="*/ 147385 h 172520"/>
                    <a:gd name="connsiteX1" fmla="*/ 26384 w 174691"/>
                    <a:gd name="connsiteY1" fmla="*/ 147385 h 172520"/>
                    <a:gd name="connsiteX2" fmla="*/ 24312 w 174691"/>
                    <a:gd name="connsiteY2" fmla="*/ 26089 h 172520"/>
                    <a:gd name="connsiteX3" fmla="*/ 26384 w 174691"/>
                    <a:gd name="connsiteY3" fmla="*/ 25398 h 172520"/>
                    <a:gd name="connsiteX4" fmla="*/ 148439 w 174691"/>
                    <a:gd name="connsiteY4" fmla="*/ 25398 h 172520"/>
                    <a:gd name="connsiteX5" fmla="*/ 148439 w 174691"/>
                    <a:gd name="connsiteY5" fmla="*/ 25398 h 172520"/>
                    <a:gd name="connsiteX6" fmla="*/ 150510 w 174691"/>
                    <a:gd name="connsiteY6" fmla="*/ 146694 h 172520"/>
                    <a:gd name="connsiteX7" fmla="*/ 148439 w 174691"/>
                    <a:gd name="connsiteY7" fmla="*/ 147385 h 172520"/>
                    <a:gd name="connsiteX8" fmla="*/ 148439 w 174691"/>
                    <a:gd name="connsiteY8" fmla="*/ 147385 h 17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691" h="172520">
                      <a:moveTo>
                        <a:pt x="148439" y="147385"/>
                      </a:moveTo>
                      <a:cubicBezTo>
                        <a:pt x="114749" y="181074"/>
                        <a:pt x="60142" y="181074"/>
                        <a:pt x="26384" y="147385"/>
                      </a:cubicBezTo>
                      <a:cubicBezTo>
                        <a:pt x="-7720" y="114040"/>
                        <a:pt x="-8963" y="60123"/>
                        <a:pt x="24312" y="26089"/>
                      </a:cubicBezTo>
                      <a:cubicBezTo>
                        <a:pt x="24796" y="25605"/>
                        <a:pt x="25210" y="25191"/>
                        <a:pt x="26384" y="25398"/>
                      </a:cubicBezTo>
                      <a:cubicBezTo>
                        <a:pt x="60073" y="-8291"/>
                        <a:pt x="114680" y="-8291"/>
                        <a:pt x="148439" y="25398"/>
                      </a:cubicBezTo>
                      <a:lnTo>
                        <a:pt x="148439" y="25398"/>
                      </a:lnTo>
                      <a:cubicBezTo>
                        <a:pt x="182543" y="58743"/>
                        <a:pt x="183785" y="112660"/>
                        <a:pt x="150510" y="146694"/>
                      </a:cubicBezTo>
                      <a:cubicBezTo>
                        <a:pt x="150027" y="147178"/>
                        <a:pt x="149543" y="147592"/>
                        <a:pt x="148439" y="147385"/>
                      </a:cubicBezTo>
                      <a:lnTo>
                        <a:pt x="148439" y="147385"/>
                      </a:lnTo>
                      <a:close/>
                    </a:path>
                  </a:pathLst>
                </a:custGeom>
                <a:solidFill>
                  <a:srgbClr val="9950C3"/>
                </a:solidFill>
                <a:ln w="6856"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E600574-725D-06D0-0D20-2D0E4F4A076D}"/>
                    </a:ext>
                  </a:extLst>
                </p:cNvPr>
                <p:cNvSpPr/>
                <p:nvPr/>
              </p:nvSpPr>
              <p:spPr>
                <a:xfrm>
                  <a:off x="7043331" y="3408479"/>
                  <a:ext cx="172613" cy="172613"/>
                </a:xfrm>
                <a:custGeom>
                  <a:avLst/>
                  <a:gdLst>
                    <a:gd name="connsiteX0" fmla="*/ 64112 w 172613"/>
                    <a:gd name="connsiteY0" fmla="*/ 169779 h 172613"/>
                    <a:gd name="connsiteX1" fmla="*/ 3084 w 172613"/>
                    <a:gd name="connsiteY1" fmla="*/ 64086 h 172613"/>
                    <a:gd name="connsiteX2" fmla="*/ 3084 w 172613"/>
                    <a:gd name="connsiteY2" fmla="*/ 64086 h 172613"/>
                    <a:gd name="connsiteX3" fmla="*/ 108778 w 172613"/>
                    <a:gd name="connsiteY3" fmla="*/ 3058 h 172613"/>
                    <a:gd name="connsiteX4" fmla="*/ 108778 w 172613"/>
                    <a:gd name="connsiteY4" fmla="*/ 3058 h 172613"/>
                    <a:gd name="connsiteX5" fmla="*/ 169806 w 172613"/>
                    <a:gd name="connsiteY5" fmla="*/ 108752 h 172613"/>
                    <a:gd name="connsiteX6" fmla="*/ 64112 w 172613"/>
                    <a:gd name="connsiteY6" fmla="*/ 169779 h 172613"/>
                    <a:gd name="connsiteX7" fmla="*/ 64112 w 172613"/>
                    <a:gd name="connsiteY7" fmla="*/ 169779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13" h="172613">
                      <a:moveTo>
                        <a:pt x="64112" y="169779"/>
                      </a:moveTo>
                      <a:cubicBezTo>
                        <a:pt x="18065" y="157422"/>
                        <a:pt x="-9204" y="110132"/>
                        <a:pt x="3084" y="64086"/>
                      </a:cubicBezTo>
                      <a:lnTo>
                        <a:pt x="3084" y="64086"/>
                      </a:lnTo>
                      <a:cubicBezTo>
                        <a:pt x="15442" y="18039"/>
                        <a:pt x="62731" y="-9231"/>
                        <a:pt x="108778" y="3058"/>
                      </a:cubicBezTo>
                      <a:lnTo>
                        <a:pt x="108778" y="3058"/>
                      </a:lnTo>
                      <a:cubicBezTo>
                        <a:pt x="154825" y="15415"/>
                        <a:pt x="182094" y="62705"/>
                        <a:pt x="169806" y="108752"/>
                      </a:cubicBezTo>
                      <a:cubicBezTo>
                        <a:pt x="157448" y="154799"/>
                        <a:pt x="110159" y="182068"/>
                        <a:pt x="64112" y="169779"/>
                      </a:cubicBezTo>
                      <a:lnTo>
                        <a:pt x="64112" y="169779"/>
                      </a:lnTo>
                      <a:close/>
                    </a:path>
                  </a:pathLst>
                </a:custGeom>
                <a:solidFill>
                  <a:srgbClr val="9950C3"/>
                </a:solidFill>
                <a:ln w="6856"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5358146B-4683-268E-B022-42823FC0FC19}"/>
                    </a:ext>
                  </a:extLst>
                </p:cNvPr>
                <p:cNvSpPr/>
                <p:nvPr/>
              </p:nvSpPr>
              <p:spPr>
                <a:xfrm>
                  <a:off x="6491872" y="3260742"/>
                  <a:ext cx="172613" cy="172613"/>
                </a:xfrm>
                <a:custGeom>
                  <a:avLst/>
                  <a:gdLst>
                    <a:gd name="connsiteX0" fmla="*/ 64028 w 172613"/>
                    <a:gd name="connsiteY0" fmla="*/ 169757 h 172613"/>
                    <a:gd name="connsiteX1" fmla="*/ 3000 w 172613"/>
                    <a:gd name="connsiteY1" fmla="*/ 64063 h 172613"/>
                    <a:gd name="connsiteX2" fmla="*/ 3000 w 172613"/>
                    <a:gd name="connsiteY2" fmla="*/ 64063 h 172613"/>
                    <a:gd name="connsiteX3" fmla="*/ 108694 w 172613"/>
                    <a:gd name="connsiteY3" fmla="*/ 3035 h 172613"/>
                    <a:gd name="connsiteX4" fmla="*/ 108694 w 172613"/>
                    <a:gd name="connsiteY4" fmla="*/ 3035 h 172613"/>
                    <a:gd name="connsiteX5" fmla="*/ 169722 w 172613"/>
                    <a:gd name="connsiteY5" fmla="*/ 108729 h 172613"/>
                    <a:gd name="connsiteX6" fmla="*/ 169722 w 172613"/>
                    <a:gd name="connsiteY6" fmla="*/ 108729 h 172613"/>
                    <a:gd name="connsiteX7" fmla="*/ 64028 w 172613"/>
                    <a:gd name="connsiteY7" fmla="*/ 169757 h 172613"/>
                    <a:gd name="connsiteX8" fmla="*/ 64028 w 172613"/>
                    <a:gd name="connsiteY8" fmla="*/ 169757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64028" y="169757"/>
                      </a:moveTo>
                      <a:cubicBezTo>
                        <a:pt x="17981" y="157400"/>
                        <a:pt x="-9288" y="110110"/>
                        <a:pt x="3000" y="64063"/>
                      </a:cubicBezTo>
                      <a:lnTo>
                        <a:pt x="3000" y="64063"/>
                      </a:lnTo>
                      <a:cubicBezTo>
                        <a:pt x="15358" y="18016"/>
                        <a:pt x="62647" y="-9253"/>
                        <a:pt x="108694" y="3035"/>
                      </a:cubicBezTo>
                      <a:lnTo>
                        <a:pt x="108694" y="3035"/>
                      </a:lnTo>
                      <a:cubicBezTo>
                        <a:pt x="154741" y="15393"/>
                        <a:pt x="182010" y="62682"/>
                        <a:pt x="169722" y="108729"/>
                      </a:cubicBezTo>
                      <a:lnTo>
                        <a:pt x="169722" y="108729"/>
                      </a:lnTo>
                      <a:cubicBezTo>
                        <a:pt x="157434" y="154776"/>
                        <a:pt x="110075" y="182045"/>
                        <a:pt x="64028" y="169757"/>
                      </a:cubicBezTo>
                      <a:lnTo>
                        <a:pt x="64028" y="169757"/>
                      </a:lnTo>
                      <a:close/>
                    </a:path>
                  </a:pathLst>
                </a:custGeom>
                <a:solidFill>
                  <a:srgbClr val="9950C3"/>
                </a:solidFill>
                <a:ln w="6856"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1CCC96B3-C7BA-B3D4-B064-B13DC7DCD611}"/>
                    </a:ext>
                  </a:extLst>
                </p:cNvPr>
                <p:cNvSpPr/>
                <p:nvPr/>
              </p:nvSpPr>
              <p:spPr>
                <a:xfrm>
                  <a:off x="6841515" y="3610316"/>
                  <a:ext cx="172660" cy="172632"/>
                </a:xfrm>
                <a:custGeom>
                  <a:avLst/>
                  <a:gdLst>
                    <a:gd name="connsiteX0" fmla="*/ 3077 w 172660"/>
                    <a:gd name="connsiteY0" fmla="*/ 108806 h 172632"/>
                    <a:gd name="connsiteX1" fmla="*/ 64105 w 172660"/>
                    <a:gd name="connsiteY1" fmla="*/ 3112 h 172632"/>
                    <a:gd name="connsiteX2" fmla="*/ 64105 w 172660"/>
                    <a:gd name="connsiteY2" fmla="*/ 3112 h 172632"/>
                    <a:gd name="connsiteX3" fmla="*/ 169799 w 172660"/>
                    <a:gd name="connsiteY3" fmla="*/ 64140 h 172632"/>
                    <a:gd name="connsiteX4" fmla="*/ 169799 w 172660"/>
                    <a:gd name="connsiteY4" fmla="*/ 64140 h 172632"/>
                    <a:gd name="connsiteX5" fmla="*/ 108771 w 172660"/>
                    <a:gd name="connsiteY5" fmla="*/ 169834 h 172632"/>
                    <a:gd name="connsiteX6" fmla="*/ 3077 w 172660"/>
                    <a:gd name="connsiteY6" fmla="*/ 108806 h 172632"/>
                    <a:gd name="connsiteX7" fmla="*/ 3077 w 172660"/>
                    <a:gd name="connsiteY7" fmla="*/ 108806 h 17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60" h="172632">
                      <a:moveTo>
                        <a:pt x="3077" y="108806"/>
                      </a:moveTo>
                      <a:cubicBezTo>
                        <a:pt x="-9280" y="62759"/>
                        <a:pt x="18058" y="15470"/>
                        <a:pt x="64105" y="3112"/>
                      </a:cubicBezTo>
                      <a:lnTo>
                        <a:pt x="64105" y="3112"/>
                      </a:lnTo>
                      <a:cubicBezTo>
                        <a:pt x="110152" y="-9245"/>
                        <a:pt x="157441" y="18093"/>
                        <a:pt x="169799" y="64140"/>
                      </a:cubicBezTo>
                      <a:lnTo>
                        <a:pt x="169799" y="64140"/>
                      </a:lnTo>
                      <a:cubicBezTo>
                        <a:pt x="182156" y="110187"/>
                        <a:pt x="154818" y="157476"/>
                        <a:pt x="108771" y="169834"/>
                      </a:cubicBezTo>
                      <a:cubicBezTo>
                        <a:pt x="62724" y="182122"/>
                        <a:pt x="15365" y="154784"/>
                        <a:pt x="3077" y="108806"/>
                      </a:cubicBezTo>
                      <a:lnTo>
                        <a:pt x="3077" y="108806"/>
                      </a:lnTo>
                      <a:close/>
                    </a:path>
                  </a:pathLst>
                </a:custGeom>
                <a:solidFill>
                  <a:srgbClr val="9950C3"/>
                </a:solidFill>
                <a:ln w="6856"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B6361288-AEE9-EAB7-7516-9EA08069A46F}"/>
                    </a:ext>
                  </a:extLst>
                </p:cNvPr>
                <p:cNvSpPr/>
                <p:nvPr/>
              </p:nvSpPr>
              <p:spPr>
                <a:xfrm>
                  <a:off x="6693710" y="3058858"/>
                  <a:ext cx="172660" cy="172660"/>
                </a:xfrm>
                <a:custGeom>
                  <a:avLst/>
                  <a:gdLst>
                    <a:gd name="connsiteX0" fmla="*/ 3055 w 172660"/>
                    <a:gd name="connsiteY0" fmla="*/ 108722 h 172660"/>
                    <a:gd name="connsiteX1" fmla="*/ 64082 w 172660"/>
                    <a:gd name="connsiteY1" fmla="*/ 3028 h 172660"/>
                    <a:gd name="connsiteX2" fmla="*/ 64082 w 172660"/>
                    <a:gd name="connsiteY2" fmla="*/ 3028 h 172660"/>
                    <a:gd name="connsiteX3" fmla="*/ 169776 w 172660"/>
                    <a:gd name="connsiteY3" fmla="*/ 64056 h 172660"/>
                    <a:gd name="connsiteX4" fmla="*/ 169776 w 172660"/>
                    <a:gd name="connsiteY4" fmla="*/ 64056 h 172660"/>
                    <a:gd name="connsiteX5" fmla="*/ 108749 w 172660"/>
                    <a:gd name="connsiteY5" fmla="*/ 169750 h 172660"/>
                    <a:gd name="connsiteX6" fmla="*/ 108749 w 172660"/>
                    <a:gd name="connsiteY6" fmla="*/ 169750 h 172660"/>
                    <a:gd name="connsiteX7" fmla="*/ 3055 w 172660"/>
                    <a:gd name="connsiteY7" fmla="*/ 108722 h 172660"/>
                    <a:gd name="connsiteX8" fmla="*/ 3055 w 172660"/>
                    <a:gd name="connsiteY8" fmla="*/ 108722 h 172660"/>
                    <a:gd name="connsiteX9" fmla="*/ 3055 w 172660"/>
                    <a:gd name="connsiteY9" fmla="*/ 108722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60" h="172660">
                      <a:moveTo>
                        <a:pt x="3055" y="108722"/>
                      </a:moveTo>
                      <a:cubicBezTo>
                        <a:pt x="-9303" y="62675"/>
                        <a:pt x="18035" y="15386"/>
                        <a:pt x="64082" y="3028"/>
                      </a:cubicBezTo>
                      <a:lnTo>
                        <a:pt x="64082" y="3028"/>
                      </a:lnTo>
                      <a:cubicBezTo>
                        <a:pt x="110129" y="-9329"/>
                        <a:pt x="157419" y="18009"/>
                        <a:pt x="169776" y="64056"/>
                      </a:cubicBezTo>
                      <a:lnTo>
                        <a:pt x="169776" y="64056"/>
                      </a:lnTo>
                      <a:cubicBezTo>
                        <a:pt x="182134" y="110103"/>
                        <a:pt x="154795" y="157392"/>
                        <a:pt x="108749" y="169750"/>
                      </a:cubicBezTo>
                      <a:lnTo>
                        <a:pt x="108749" y="169750"/>
                      </a:lnTo>
                      <a:cubicBezTo>
                        <a:pt x="62702" y="182107"/>
                        <a:pt x="15412" y="154769"/>
                        <a:pt x="3055" y="108722"/>
                      </a:cubicBezTo>
                      <a:lnTo>
                        <a:pt x="3055" y="108722"/>
                      </a:lnTo>
                      <a:lnTo>
                        <a:pt x="3055" y="108722"/>
                      </a:lnTo>
                      <a:close/>
                    </a:path>
                  </a:pathLst>
                </a:custGeom>
                <a:solidFill>
                  <a:srgbClr val="9950C3"/>
                </a:solidFill>
                <a:ln w="6856" cap="flat">
                  <a:noFill/>
                  <a:prstDash val="solid"/>
                  <a:miter/>
                </a:ln>
              </p:spPr>
              <p:txBody>
                <a:bodyPr rtlCol="0" anchor="ctr"/>
                <a:lstStyle/>
                <a:p>
                  <a:endParaRPr lang="en-US"/>
                </a:p>
              </p:txBody>
            </p:sp>
          </p:grpSp>
          <p:grpSp>
            <p:nvGrpSpPr>
              <p:cNvPr id="29" name="Graphic 2">
                <a:extLst>
                  <a:ext uri="{FF2B5EF4-FFF2-40B4-BE49-F238E27FC236}">
                    <a16:creationId xmlns:a16="http://schemas.microsoft.com/office/drawing/2014/main" id="{C8F13105-6021-76CD-B876-21517685B826}"/>
                  </a:ext>
                </a:extLst>
              </p:cNvPr>
              <p:cNvGrpSpPr/>
              <p:nvPr/>
            </p:nvGrpSpPr>
            <p:grpSpPr>
              <a:xfrm>
                <a:off x="6491849" y="3058881"/>
                <a:ext cx="724095" cy="724071"/>
                <a:chOff x="6491849" y="3058881"/>
                <a:chExt cx="724095" cy="724071"/>
              </a:xfrm>
              <a:solidFill>
                <a:srgbClr val="5E68E3"/>
              </a:solidFill>
            </p:grpSpPr>
            <p:sp>
              <p:nvSpPr>
                <p:cNvPr id="73" name="Freeform: Shape 72">
                  <a:extLst>
                    <a:ext uri="{FF2B5EF4-FFF2-40B4-BE49-F238E27FC236}">
                      <a16:creationId xmlns:a16="http://schemas.microsoft.com/office/drawing/2014/main" id="{71BA34B1-2447-6001-48A1-7225B0E97574}"/>
                    </a:ext>
                  </a:extLst>
                </p:cNvPr>
                <p:cNvSpPr/>
                <p:nvPr/>
              </p:nvSpPr>
              <p:spPr>
                <a:xfrm>
                  <a:off x="6841470" y="3058881"/>
                  <a:ext cx="172637" cy="172613"/>
                </a:xfrm>
                <a:custGeom>
                  <a:avLst/>
                  <a:gdLst>
                    <a:gd name="connsiteX0" fmla="*/ 169775 w 172637"/>
                    <a:gd name="connsiteY0" fmla="*/ 108699 h 172613"/>
                    <a:gd name="connsiteX1" fmla="*/ 64081 w 172637"/>
                    <a:gd name="connsiteY1" fmla="*/ 169726 h 172613"/>
                    <a:gd name="connsiteX2" fmla="*/ 3053 w 172637"/>
                    <a:gd name="connsiteY2" fmla="*/ 64032 h 172613"/>
                    <a:gd name="connsiteX3" fmla="*/ 3053 w 172637"/>
                    <a:gd name="connsiteY3" fmla="*/ 64032 h 172613"/>
                    <a:gd name="connsiteX4" fmla="*/ 108747 w 172637"/>
                    <a:gd name="connsiteY4" fmla="*/ 3005 h 172613"/>
                    <a:gd name="connsiteX5" fmla="*/ 108747 w 172637"/>
                    <a:gd name="connsiteY5" fmla="*/ 3005 h 172613"/>
                    <a:gd name="connsiteX6" fmla="*/ 169775 w 172637"/>
                    <a:gd name="connsiteY6" fmla="*/ 108699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37" h="172613">
                      <a:moveTo>
                        <a:pt x="169775" y="108699"/>
                      </a:moveTo>
                      <a:cubicBezTo>
                        <a:pt x="157418" y="154746"/>
                        <a:pt x="110128" y="182015"/>
                        <a:pt x="64081" y="169726"/>
                      </a:cubicBezTo>
                      <a:cubicBezTo>
                        <a:pt x="18034" y="157369"/>
                        <a:pt x="-9235" y="110079"/>
                        <a:pt x="3053" y="64032"/>
                      </a:cubicBezTo>
                      <a:lnTo>
                        <a:pt x="3053" y="64032"/>
                      </a:lnTo>
                      <a:cubicBezTo>
                        <a:pt x="15411" y="17986"/>
                        <a:pt x="62700" y="-9284"/>
                        <a:pt x="108747" y="3005"/>
                      </a:cubicBezTo>
                      <a:lnTo>
                        <a:pt x="108747" y="3005"/>
                      </a:lnTo>
                      <a:cubicBezTo>
                        <a:pt x="154794" y="15362"/>
                        <a:pt x="182132" y="62652"/>
                        <a:pt x="169775" y="108699"/>
                      </a:cubicBezTo>
                      <a:close/>
                    </a:path>
                  </a:pathLst>
                </a:custGeom>
                <a:solidFill>
                  <a:srgbClr val="5E68E3"/>
                </a:solidFill>
                <a:ln w="6856"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9E21721-E765-B789-CA58-642F3E3B4448}"/>
                    </a:ext>
                  </a:extLst>
                </p:cNvPr>
                <p:cNvSpPr/>
                <p:nvPr/>
              </p:nvSpPr>
              <p:spPr>
                <a:xfrm>
                  <a:off x="6693733" y="3610340"/>
                  <a:ext cx="172613" cy="172613"/>
                </a:xfrm>
                <a:custGeom>
                  <a:avLst/>
                  <a:gdLst>
                    <a:gd name="connsiteX0" fmla="*/ 169753 w 172613"/>
                    <a:gd name="connsiteY0" fmla="*/ 108782 h 172613"/>
                    <a:gd name="connsiteX1" fmla="*/ 64059 w 172613"/>
                    <a:gd name="connsiteY1" fmla="*/ 169810 h 172613"/>
                    <a:gd name="connsiteX2" fmla="*/ 3031 w 172613"/>
                    <a:gd name="connsiteY2" fmla="*/ 64116 h 172613"/>
                    <a:gd name="connsiteX3" fmla="*/ 3031 w 172613"/>
                    <a:gd name="connsiteY3" fmla="*/ 64116 h 172613"/>
                    <a:gd name="connsiteX4" fmla="*/ 108725 w 172613"/>
                    <a:gd name="connsiteY4" fmla="*/ 3088 h 172613"/>
                    <a:gd name="connsiteX5" fmla="*/ 108725 w 172613"/>
                    <a:gd name="connsiteY5" fmla="*/ 3088 h 172613"/>
                    <a:gd name="connsiteX6" fmla="*/ 169753 w 172613"/>
                    <a:gd name="connsiteY6" fmla="*/ 108782 h 172613"/>
                    <a:gd name="connsiteX7" fmla="*/ 169753 w 172613"/>
                    <a:gd name="connsiteY7" fmla="*/ 108782 h 172613"/>
                    <a:gd name="connsiteX8" fmla="*/ 169753 w 172613"/>
                    <a:gd name="connsiteY8" fmla="*/ 108782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169753" y="108782"/>
                      </a:moveTo>
                      <a:cubicBezTo>
                        <a:pt x="157395" y="154829"/>
                        <a:pt x="110106" y="182098"/>
                        <a:pt x="64059" y="169810"/>
                      </a:cubicBezTo>
                      <a:cubicBezTo>
                        <a:pt x="18012" y="157453"/>
                        <a:pt x="-9257" y="110163"/>
                        <a:pt x="3031" y="64116"/>
                      </a:cubicBezTo>
                      <a:lnTo>
                        <a:pt x="3031" y="64116"/>
                      </a:lnTo>
                      <a:cubicBezTo>
                        <a:pt x="15388" y="18069"/>
                        <a:pt x="62678" y="-9200"/>
                        <a:pt x="108725" y="3088"/>
                      </a:cubicBezTo>
                      <a:lnTo>
                        <a:pt x="108725" y="3088"/>
                      </a:lnTo>
                      <a:cubicBezTo>
                        <a:pt x="154772" y="15446"/>
                        <a:pt x="182041" y="62735"/>
                        <a:pt x="169753" y="108782"/>
                      </a:cubicBezTo>
                      <a:cubicBezTo>
                        <a:pt x="169753" y="108782"/>
                        <a:pt x="169753" y="108782"/>
                        <a:pt x="169753" y="108782"/>
                      </a:cubicBezTo>
                      <a:lnTo>
                        <a:pt x="169753" y="108782"/>
                      </a:lnTo>
                      <a:close/>
                    </a:path>
                  </a:pathLst>
                </a:custGeom>
                <a:solidFill>
                  <a:srgbClr val="5E68E3"/>
                </a:solidFill>
                <a:ln w="6856"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0F28EE7-BB27-44F4-B952-20987FF8251B}"/>
                    </a:ext>
                  </a:extLst>
                </p:cNvPr>
                <p:cNvSpPr/>
                <p:nvPr/>
              </p:nvSpPr>
              <p:spPr>
                <a:xfrm>
                  <a:off x="7043307" y="3260719"/>
                  <a:ext cx="172637" cy="172660"/>
                </a:xfrm>
                <a:custGeom>
                  <a:avLst/>
                  <a:gdLst>
                    <a:gd name="connsiteX0" fmla="*/ 108802 w 172637"/>
                    <a:gd name="connsiteY0" fmla="*/ 169781 h 172660"/>
                    <a:gd name="connsiteX1" fmla="*/ 3108 w 172637"/>
                    <a:gd name="connsiteY1" fmla="*/ 108753 h 172660"/>
                    <a:gd name="connsiteX2" fmla="*/ 64135 w 172637"/>
                    <a:gd name="connsiteY2" fmla="*/ 3059 h 172660"/>
                    <a:gd name="connsiteX3" fmla="*/ 64135 w 172637"/>
                    <a:gd name="connsiteY3" fmla="*/ 3059 h 172660"/>
                    <a:gd name="connsiteX4" fmla="*/ 169829 w 172637"/>
                    <a:gd name="connsiteY4" fmla="*/ 64087 h 172660"/>
                    <a:gd name="connsiteX5" fmla="*/ 169829 w 172637"/>
                    <a:gd name="connsiteY5" fmla="*/ 64087 h 172660"/>
                    <a:gd name="connsiteX6" fmla="*/ 108802 w 172637"/>
                    <a:gd name="connsiteY6" fmla="*/ 169781 h 172660"/>
                    <a:gd name="connsiteX7" fmla="*/ 108802 w 172637"/>
                    <a:gd name="connsiteY7" fmla="*/ 169781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37" h="172660">
                      <a:moveTo>
                        <a:pt x="108802" y="169781"/>
                      </a:moveTo>
                      <a:cubicBezTo>
                        <a:pt x="62755" y="182138"/>
                        <a:pt x="15465" y="154800"/>
                        <a:pt x="3108" y="108753"/>
                      </a:cubicBezTo>
                      <a:cubicBezTo>
                        <a:pt x="-9250" y="62706"/>
                        <a:pt x="18088" y="15416"/>
                        <a:pt x="64135" y="3059"/>
                      </a:cubicBezTo>
                      <a:lnTo>
                        <a:pt x="64135" y="3059"/>
                      </a:lnTo>
                      <a:cubicBezTo>
                        <a:pt x="110182" y="-9298"/>
                        <a:pt x="157472" y="18040"/>
                        <a:pt x="169829" y="64087"/>
                      </a:cubicBezTo>
                      <a:lnTo>
                        <a:pt x="169829" y="64087"/>
                      </a:lnTo>
                      <a:cubicBezTo>
                        <a:pt x="182118" y="110134"/>
                        <a:pt x="154849" y="157423"/>
                        <a:pt x="108802" y="169781"/>
                      </a:cubicBezTo>
                      <a:lnTo>
                        <a:pt x="108802" y="169781"/>
                      </a:lnTo>
                      <a:close/>
                    </a:path>
                  </a:pathLst>
                </a:custGeom>
                <a:solidFill>
                  <a:srgbClr val="5E68E3"/>
                </a:solidFill>
                <a:ln w="6856"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7D31378B-0322-4799-92B6-845D43881113}"/>
                    </a:ext>
                  </a:extLst>
                </p:cNvPr>
                <p:cNvSpPr/>
                <p:nvPr/>
              </p:nvSpPr>
              <p:spPr>
                <a:xfrm>
                  <a:off x="6491849" y="3408455"/>
                  <a:ext cx="172660" cy="172660"/>
                </a:xfrm>
                <a:custGeom>
                  <a:avLst/>
                  <a:gdLst>
                    <a:gd name="connsiteX0" fmla="*/ 108718 w 172660"/>
                    <a:gd name="connsiteY0" fmla="*/ 169803 h 172660"/>
                    <a:gd name="connsiteX1" fmla="*/ 3024 w 172660"/>
                    <a:gd name="connsiteY1" fmla="*/ 108775 h 172660"/>
                    <a:gd name="connsiteX2" fmla="*/ 64052 w 172660"/>
                    <a:gd name="connsiteY2" fmla="*/ 3081 h 172660"/>
                    <a:gd name="connsiteX3" fmla="*/ 64052 w 172660"/>
                    <a:gd name="connsiteY3" fmla="*/ 3081 h 172660"/>
                    <a:gd name="connsiteX4" fmla="*/ 169746 w 172660"/>
                    <a:gd name="connsiteY4" fmla="*/ 64109 h 172660"/>
                    <a:gd name="connsiteX5" fmla="*/ 169746 w 172660"/>
                    <a:gd name="connsiteY5" fmla="*/ 64109 h 172660"/>
                    <a:gd name="connsiteX6" fmla="*/ 108718 w 172660"/>
                    <a:gd name="connsiteY6" fmla="*/ 169803 h 17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60" h="172660">
                      <a:moveTo>
                        <a:pt x="108718" y="169803"/>
                      </a:moveTo>
                      <a:cubicBezTo>
                        <a:pt x="62671" y="182160"/>
                        <a:pt x="15381" y="154822"/>
                        <a:pt x="3024" y="108775"/>
                      </a:cubicBezTo>
                      <a:cubicBezTo>
                        <a:pt x="-9333" y="62728"/>
                        <a:pt x="18005" y="15439"/>
                        <a:pt x="64052" y="3081"/>
                      </a:cubicBezTo>
                      <a:lnTo>
                        <a:pt x="64052" y="3081"/>
                      </a:lnTo>
                      <a:cubicBezTo>
                        <a:pt x="110099" y="-9276"/>
                        <a:pt x="157388" y="18062"/>
                        <a:pt x="169746" y="64109"/>
                      </a:cubicBezTo>
                      <a:lnTo>
                        <a:pt x="169746" y="64109"/>
                      </a:lnTo>
                      <a:cubicBezTo>
                        <a:pt x="182103" y="110156"/>
                        <a:pt x="154765" y="157446"/>
                        <a:pt x="108718" y="169803"/>
                      </a:cubicBezTo>
                      <a:close/>
                    </a:path>
                  </a:pathLst>
                </a:custGeom>
                <a:solidFill>
                  <a:srgbClr val="5E68E3"/>
                </a:solidFill>
                <a:ln w="6856"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843BC34-9D73-CFC9-803A-FEC66E4964AD}"/>
                    </a:ext>
                  </a:extLst>
                </p:cNvPr>
                <p:cNvSpPr/>
                <p:nvPr/>
              </p:nvSpPr>
              <p:spPr>
                <a:xfrm>
                  <a:off x="6968458" y="3536518"/>
                  <a:ext cx="173640" cy="172529"/>
                </a:xfrm>
                <a:custGeom>
                  <a:avLst/>
                  <a:gdLst>
                    <a:gd name="connsiteX0" fmla="*/ 26445 w 173640"/>
                    <a:gd name="connsiteY0" fmla="*/ 147385 h 172529"/>
                    <a:gd name="connsiteX1" fmla="*/ 24374 w 173640"/>
                    <a:gd name="connsiteY1" fmla="*/ 26089 h 172529"/>
                    <a:gd name="connsiteX2" fmla="*/ 26445 w 173640"/>
                    <a:gd name="connsiteY2" fmla="*/ 25398 h 172529"/>
                    <a:gd name="connsiteX3" fmla="*/ 148500 w 173640"/>
                    <a:gd name="connsiteY3" fmla="*/ 25398 h 172529"/>
                    <a:gd name="connsiteX4" fmla="*/ 148500 w 173640"/>
                    <a:gd name="connsiteY4" fmla="*/ 147454 h 172529"/>
                    <a:gd name="connsiteX5" fmla="*/ 148500 w 173640"/>
                    <a:gd name="connsiteY5" fmla="*/ 147454 h 172529"/>
                    <a:gd name="connsiteX6" fmla="*/ 26445 w 173640"/>
                    <a:gd name="connsiteY6" fmla="*/ 147385 h 172529"/>
                    <a:gd name="connsiteX7" fmla="*/ 26445 w 173640"/>
                    <a:gd name="connsiteY7" fmla="*/ 147385 h 1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640" h="172529">
                      <a:moveTo>
                        <a:pt x="26445" y="147385"/>
                      </a:moveTo>
                      <a:cubicBezTo>
                        <a:pt x="-7659" y="114040"/>
                        <a:pt x="-8902" y="60123"/>
                        <a:pt x="24374" y="26089"/>
                      </a:cubicBezTo>
                      <a:cubicBezTo>
                        <a:pt x="24857" y="25605"/>
                        <a:pt x="25271" y="25191"/>
                        <a:pt x="26445" y="25398"/>
                      </a:cubicBezTo>
                      <a:cubicBezTo>
                        <a:pt x="60134" y="-8291"/>
                        <a:pt x="114742" y="-8291"/>
                        <a:pt x="148500" y="25398"/>
                      </a:cubicBezTo>
                      <a:cubicBezTo>
                        <a:pt x="182190" y="59088"/>
                        <a:pt x="182190" y="113695"/>
                        <a:pt x="148500" y="147454"/>
                      </a:cubicBezTo>
                      <a:lnTo>
                        <a:pt x="148500" y="147454"/>
                      </a:lnTo>
                      <a:cubicBezTo>
                        <a:pt x="114742" y="181074"/>
                        <a:pt x="60134" y="181074"/>
                        <a:pt x="26445" y="147385"/>
                      </a:cubicBezTo>
                      <a:lnTo>
                        <a:pt x="26445" y="147385"/>
                      </a:lnTo>
                      <a:close/>
                    </a:path>
                  </a:pathLst>
                </a:custGeom>
                <a:solidFill>
                  <a:srgbClr val="5E68E3"/>
                </a:solidFill>
                <a:ln w="6856"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52F80C64-8663-742D-2418-5F1D8D389E0C}"/>
                    </a:ext>
                  </a:extLst>
                </p:cNvPr>
                <p:cNvSpPr/>
                <p:nvPr/>
              </p:nvSpPr>
              <p:spPr>
                <a:xfrm>
                  <a:off x="6564736" y="3132865"/>
                  <a:ext cx="172115" cy="172529"/>
                </a:xfrm>
                <a:custGeom>
                  <a:avLst/>
                  <a:gdLst>
                    <a:gd name="connsiteX0" fmla="*/ 26383 w 172115"/>
                    <a:gd name="connsiteY0" fmla="*/ 147323 h 172529"/>
                    <a:gd name="connsiteX1" fmla="*/ 24312 w 172115"/>
                    <a:gd name="connsiteY1" fmla="*/ 26027 h 172529"/>
                    <a:gd name="connsiteX2" fmla="*/ 26383 w 172115"/>
                    <a:gd name="connsiteY2" fmla="*/ 25337 h 172529"/>
                    <a:gd name="connsiteX3" fmla="*/ 148439 w 172115"/>
                    <a:gd name="connsiteY3" fmla="*/ 25337 h 172529"/>
                    <a:gd name="connsiteX4" fmla="*/ 148439 w 172115"/>
                    <a:gd name="connsiteY4" fmla="*/ 25337 h 172529"/>
                    <a:gd name="connsiteX5" fmla="*/ 148439 w 172115"/>
                    <a:gd name="connsiteY5" fmla="*/ 147392 h 172529"/>
                    <a:gd name="connsiteX6" fmla="*/ 26383 w 172115"/>
                    <a:gd name="connsiteY6" fmla="*/ 147323 h 1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115" h="172529">
                      <a:moveTo>
                        <a:pt x="26383" y="147323"/>
                      </a:moveTo>
                      <a:cubicBezTo>
                        <a:pt x="-7720" y="113979"/>
                        <a:pt x="-8963" y="60062"/>
                        <a:pt x="24312" y="26027"/>
                      </a:cubicBezTo>
                      <a:cubicBezTo>
                        <a:pt x="24795" y="25544"/>
                        <a:pt x="25210" y="25130"/>
                        <a:pt x="26383" y="25337"/>
                      </a:cubicBezTo>
                      <a:cubicBezTo>
                        <a:pt x="60073" y="-8352"/>
                        <a:pt x="114680" y="-8352"/>
                        <a:pt x="148439" y="25337"/>
                      </a:cubicBezTo>
                      <a:lnTo>
                        <a:pt x="148439" y="25337"/>
                      </a:lnTo>
                      <a:cubicBezTo>
                        <a:pt x="180678" y="58750"/>
                        <a:pt x="179505" y="112805"/>
                        <a:pt x="148439" y="147392"/>
                      </a:cubicBezTo>
                      <a:cubicBezTo>
                        <a:pt x="114749" y="181013"/>
                        <a:pt x="60073" y="181013"/>
                        <a:pt x="26383" y="147323"/>
                      </a:cubicBezTo>
                      <a:close/>
                    </a:path>
                  </a:pathLst>
                </a:custGeom>
                <a:solidFill>
                  <a:srgbClr val="5E68E3"/>
                </a:solidFill>
                <a:ln w="6856" cap="flat">
                  <a:noFill/>
                  <a:prstDash val="solid"/>
                  <a:miter/>
                </a:ln>
              </p:spPr>
              <p:txBody>
                <a:bodyPr rtlCol="0" anchor="ctr"/>
                <a:lstStyle/>
                <a:p>
                  <a:endParaRPr lang="en-US"/>
                </a:p>
              </p:txBody>
            </p:sp>
          </p:grpSp>
          <p:grpSp>
            <p:nvGrpSpPr>
              <p:cNvPr id="30" name="Graphic 2">
                <a:extLst>
                  <a:ext uri="{FF2B5EF4-FFF2-40B4-BE49-F238E27FC236}">
                    <a16:creationId xmlns:a16="http://schemas.microsoft.com/office/drawing/2014/main" id="{72AE0BBB-5EE3-9B24-ACC6-D99CFC9F2E13}"/>
                  </a:ext>
                </a:extLst>
              </p:cNvPr>
              <p:cNvGrpSpPr/>
              <p:nvPr/>
            </p:nvGrpSpPr>
            <p:grpSpPr>
              <a:xfrm>
                <a:off x="6605103" y="3171802"/>
                <a:ext cx="497921" cy="498300"/>
                <a:chOff x="6605103" y="3171802"/>
                <a:chExt cx="497921" cy="498300"/>
              </a:xfrm>
              <a:solidFill>
                <a:srgbClr val="D778DC"/>
              </a:solidFill>
            </p:grpSpPr>
            <p:sp>
              <p:nvSpPr>
                <p:cNvPr id="69" name="Freeform: Shape 68">
                  <a:extLst>
                    <a:ext uri="{FF2B5EF4-FFF2-40B4-BE49-F238E27FC236}">
                      <a16:creationId xmlns:a16="http://schemas.microsoft.com/office/drawing/2014/main" id="{81758760-5503-1039-1301-EBC775A0BDC8}"/>
                    </a:ext>
                  </a:extLst>
                </p:cNvPr>
                <p:cNvSpPr/>
                <p:nvPr/>
              </p:nvSpPr>
              <p:spPr>
                <a:xfrm>
                  <a:off x="6612492" y="3497513"/>
                  <a:ext cx="161125" cy="172589"/>
                </a:xfrm>
                <a:custGeom>
                  <a:avLst/>
                  <a:gdLst>
                    <a:gd name="connsiteX0" fmla="*/ 17639 w 161125"/>
                    <a:gd name="connsiteY0" fmla="*/ 25392 h 172589"/>
                    <a:gd name="connsiteX1" fmla="*/ 139695 w 161125"/>
                    <a:gd name="connsiteY1" fmla="*/ 25392 h 172589"/>
                    <a:gd name="connsiteX2" fmla="*/ 139695 w 161125"/>
                    <a:gd name="connsiteY2" fmla="*/ 25392 h 172589"/>
                    <a:gd name="connsiteX3" fmla="*/ 139695 w 161125"/>
                    <a:gd name="connsiteY3" fmla="*/ 147448 h 172589"/>
                    <a:gd name="connsiteX4" fmla="*/ 17639 w 161125"/>
                    <a:gd name="connsiteY4" fmla="*/ 147448 h 172589"/>
                    <a:gd name="connsiteX5" fmla="*/ 17639 w 161125"/>
                    <a:gd name="connsiteY5" fmla="*/ 25392 h 172589"/>
                    <a:gd name="connsiteX6" fmla="*/ 17639 w 161125"/>
                    <a:gd name="connsiteY6" fmla="*/ 25392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25" h="172589">
                      <a:moveTo>
                        <a:pt x="17639" y="25392"/>
                      </a:moveTo>
                      <a:cubicBezTo>
                        <a:pt x="51329" y="-8297"/>
                        <a:pt x="105936" y="-8297"/>
                        <a:pt x="139695" y="25392"/>
                      </a:cubicBezTo>
                      <a:cubicBezTo>
                        <a:pt x="139695" y="25392"/>
                        <a:pt x="139695" y="25392"/>
                        <a:pt x="139695" y="25392"/>
                      </a:cubicBezTo>
                      <a:cubicBezTo>
                        <a:pt x="169863" y="58392"/>
                        <a:pt x="166826" y="111687"/>
                        <a:pt x="139695" y="147448"/>
                      </a:cubicBezTo>
                      <a:cubicBezTo>
                        <a:pt x="106005" y="181137"/>
                        <a:pt x="51398" y="181137"/>
                        <a:pt x="17639" y="147448"/>
                      </a:cubicBezTo>
                      <a:cubicBezTo>
                        <a:pt x="-9077" y="115346"/>
                        <a:pt x="-2243" y="63086"/>
                        <a:pt x="17639" y="25392"/>
                      </a:cubicBezTo>
                      <a:lnTo>
                        <a:pt x="17639" y="25392"/>
                      </a:lnTo>
                      <a:close/>
                    </a:path>
                  </a:pathLst>
                </a:custGeom>
                <a:solidFill>
                  <a:srgbClr val="D778DC"/>
                </a:solidFill>
                <a:ln w="6856"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FF65A69-C58F-5981-59AC-2C6E47F46EF8}"/>
                    </a:ext>
                  </a:extLst>
                </p:cNvPr>
                <p:cNvSpPr/>
                <p:nvPr/>
              </p:nvSpPr>
              <p:spPr>
                <a:xfrm>
                  <a:off x="6930814" y="3171802"/>
                  <a:ext cx="170753" cy="172589"/>
                </a:xfrm>
                <a:custGeom>
                  <a:avLst/>
                  <a:gdLst>
                    <a:gd name="connsiteX0" fmla="*/ 25077 w 170753"/>
                    <a:gd name="connsiteY0" fmla="*/ 25343 h 172589"/>
                    <a:gd name="connsiteX1" fmla="*/ 147133 w 170753"/>
                    <a:gd name="connsiteY1" fmla="*/ 25343 h 172589"/>
                    <a:gd name="connsiteX2" fmla="*/ 147133 w 170753"/>
                    <a:gd name="connsiteY2" fmla="*/ 25343 h 172589"/>
                    <a:gd name="connsiteX3" fmla="*/ 147133 w 170753"/>
                    <a:gd name="connsiteY3" fmla="*/ 147398 h 172589"/>
                    <a:gd name="connsiteX4" fmla="*/ 25077 w 170753"/>
                    <a:gd name="connsiteY4" fmla="*/ 147398 h 172589"/>
                    <a:gd name="connsiteX5" fmla="*/ 25077 w 170753"/>
                    <a:gd name="connsiteY5" fmla="*/ 25343 h 172589"/>
                    <a:gd name="connsiteX6" fmla="*/ 25077 w 170753"/>
                    <a:gd name="connsiteY6" fmla="*/ 25343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753" h="172589">
                      <a:moveTo>
                        <a:pt x="25077" y="25343"/>
                      </a:moveTo>
                      <a:cubicBezTo>
                        <a:pt x="58767" y="-8346"/>
                        <a:pt x="113374" y="-8346"/>
                        <a:pt x="147133" y="25343"/>
                      </a:cubicBezTo>
                      <a:lnTo>
                        <a:pt x="147133" y="25343"/>
                      </a:lnTo>
                      <a:cubicBezTo>
                        <a:pt x="179373" y="58756"/>
                        <a:pt x="178199" y="112811"/>
                        <a:pt x="147133" y="147398"/>
                      </a:cubicBezTo>
                      <a:cubicBezTo>
                        <a:pt x="113443" y="181088"/>
                        <a:pt x="58836" y="181088"/>
                        <a:pt x="25077" y="147398"/>
                      </a:cubicBezTo>
                      <a:cubicBezTo>
                        <a:pt x="-8336" y="113709"/>
                        <a:pt x="-8060" y="59240"/>
                        <a:pt x="25077" y="25343"/>
                      </a:cubicBezTo>
                      <a:lnTo>
                        <a:pt x="25077" y="25343"/>
                      </a:lnTo>
                      <a:close/>
                    </a:path>
                  </a:pathLst>
                </a:custGeom>
                <a:solidFill>
                  <a:srgbClr val="D778DC"/>
                </a:solidFill>
                <a:ln w="6856"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3083F182-6033-E79C-3371-F4A5FFBE5AD8}"/>
                    </a:ext>
                  </a:extLst>
                </p:cNvPr>
                <p:cNvSpPr/>
                <p:nvPr/>
              </p:nvSpPr>
              <p:spPr>
                <a:xfrm>
                  <a:off x="6605103" y="3171802"/>
                  <a:ext cx="169593" cy="172589"/>
                </a:xfrm>
                <a:custGeom>
                  <a:avLst/>
                  <a:gdLst>
                    <a:gd name="connsiteX0" fmla="*/ 147083 w 169593"/>
                    <a:gd name="connsiteY0" fmla="*/ 25343 h 172589"/>
                    <a:gd name="connsiteX1" fmla="*/ 147083 w 169593"/>
                    <a:gd name="connsiteY1" fmla="*/ 147398 h 172589"/>
                    <a:gd name="connsiteX2" fmla="*/ 25028 w 169593"/>
                    <a:gd name="connsiteY2" fmla="*/ 147398 h 172589"/>
                    <a:gd name="connsiteX3" fmla="*/ 25028 w 169593"/>
                    <a:gd name="connsiteY3" fmla="*/ 25343 h 172589"/>
                    <a:gd name="connsiteX4" fmla="*/ 147083 w 169593"/>
                    <a:gd name="connsiteY4" fmla="*/ 25343 h 172589"/>
                    <a:gd name="connsiteX5" fmla="*/ 147083 w 169593"/>
                    <a:gd name="connsiteY5" fmla="*/ 25343 h 172589"/>
                    <a:gd name="connsiteX6" fmla="*/ 147083 w 169593"/>
                    <a:gd name="connsiteY6" fmla="*/ 25343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593" h="172589">
                      <a:moveTo>
                        <a:pt x="147083" y="25343"/>
                      </a:moveTo>
                      <a:cubicBezTo>
                        <a:pt x="178218" y="58549"/>
                        <a:pt x="176147" y="112190"/>
                        <a:pt x="147083" y="147398"/>
                      </a:cubicBezTo>
                      <a:cubicBezTo>
                        <a:pt x="113394" y="181088"/>
                        <a:pt x="58786" y="181088"/>
                        <a:pt x="25028" y="147398"/>
                      </a:cubicBezTo>
                      <a:cubicBezTo>
                        <a:pt x="-8385" y="113778"/>
                        <a:pt x="-8109" y="59240"/>
                        <a:pt x="25028" y="25343"/>
                      </a:cubicBezTo>
                      <a:cubicBezTo>
                        <a:pt x="58717" y="-8346"/>
                        <a:pt x="113394" y="-8346"/>
                        <a:pt x="147083" y="25343"/>
                      </a:cubicBezTo>
                      <a:lnTo>
                        <a:pt x="147083" y="25343"/>
                      </a:lnTo>
                      <a:lnTo>
                        <a:pt x="147083" y="25343"/>
                      </a:lnTo>
                      <a:close/>
                    </a:path>
                  </a:pathLst>
                </a:custGeom>
                <a:solidFill>
                  <a:srgbClr val="D778DC"/>
                </a:solidFill>
                <a:ln w="6856"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1050A3F-3D69-8892-E88F-21BE8D1DD10B}"/>
                    </a:ext>
                  </a:extLst>
                </p:cNvPr>
                <p:cNvSpPr/>
                <p:nvPr/>
              </p:nvSpPr>
              <p:spPr>
                <a:xfrm>
                  <a:off x="6936241" y="3497461"/>
                  <a:ext cx="166783" cy="172641"/>
                </a:xfrm>
                <a:custGeom>
                  <a:avLst/>
                  <a:gdLst>
                    <a:gd name="connsiteX0" fmla="*/ 141638 w 166783"/>
                    <a:gd name="connsiteY0" fmla="*/ 25444 h 172641"/>
                    <a:gd name="connsiteX1" fmla="*/ 141638 w 166783"/>
                    <a:gd name="connsiteY1" fmla="*/ 147500 h 172641"/>
                    <a:gd name="connsiteX2" fmla="*/ 141638 w 166783"/>
                    <a:gd name="connsiteY2" fmla="*/ 147500 h 172641"/>
                    <a:gd name="connsiteX3" fmla="*/ 19582 w 166783"/>
                    <a:gd name="connsiteY3" fmla="*/ 147500 h 172641"/>
                    <a:gd name="connsiteX4" fmla="*/ 19582 w 166783"/>
                    <a:gd name="connsiteY4" fmla="*/ 147500 h 172641"/>
                    <a:gd name="connsiteX5" fmla="*/ 19582 w 166783"/>
                    <a:gd name="connsiteY5" fmla="*/ 25444 h 172641"/>
                    <a:gd name="connsiteX6" fmla="*/ 141638 w 166783"/>
                    <a:gd name="connsiteY6" fmla="*/ 25444 h 17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83" h="172641">
                      <a:moveTo>
                        <a:pt x="141638" y="25444"/>
                      </a:moveTo>
                      <a:cubicBezTo>
                        <a:pt x="175327" y="59134"/>
                        <a:pt x="175327" y="113741"/>
                        <a:pt x="141638" y="147500"/>
                      </a:cubicBezTo>
                      <a:lnTo>
                        <a:pt x="141638" y="147500"/>
                      </a:lnTo>
                      <a:cubicBezTo>
                        <a:pt x="107948" y="181189"/>
                        <a:pt x="53341" y="181189"/>
                        <a:pt x="19582" y="147500"/>
                      </a:cubicBezTo>
                      <a:lnTo>
                        <a:pt x="19582" y="147500"/>
                      </a:lnTo>
                      <a:cubicBezTo>
                        <a:pt x="-8792" y="114984"/>
                        <a:pt x="-3821" y="62240"/>
                        <a:pt x="19582" y="25444"/>
                      </a:cubicBezTo>
                      <a:cubicBezTo>
                        <a:pt x="53341" y="-8314"/>
                        <a:pt x="107948" y="-8314"/>
                        <a:pt x="141638" y="25444"/>
                      </a:cubicBezTo>
                      <a:close/>
                    </a:path>
                  </a:pathLst>
                </a:custGeom>
                <a:solidFill>
                  <a:srgbClr val="D778DC"/>
                </a:solidFill>
                <a:ln w="6856" cap="flat">
                  <a:noFill/>
                  <a:prstDash val="solid"/>
                  <a:miter/>
                </a:ln>
              </p:spPr>
              <p:txBody>
                <a:bodyPr rtlCol="0" anchor="ctr"/>
                <a:lstStyle/>
                <a:p>
                  <a:endParaRPr lang="en-US"/>
                </a:p>
              </p:txBody>
            </p:sp>
          </p:grpSp>
          <p:sp>
            <p:nvSpPr>
              <p:cNvPr id="31" name="Freeform: Shape 30">
                <a:extLst>
                  <a:ext uri="{FF2B5EF4-FFF2-40B4-BE49-F238E27FC236}">
                    <a16:creationId xmlns:a16="http://schemas.microsoft.com/office/drawing/2014/main" id="{97A1E4C4-00E5-96D9-6B54-DDC39309EAAB}"/>
                  </a:ext>
                </a:extLst>
              </p:cNvPr>
              <p:cNvSpPr/>
              <p:nvPr/>
            </p:nvSpPr>
            <p:spPr>
              <a:xfrm>
                <a:off x="6767648" y="3564892"/>
                <a:ext cx="172589" cy="172589"/>
              </a:xfrm>
              <a:custGeom>
                <a:avLst/>
                <a:gdLst>
                  <a:gd name="connsiteX0" fmla="*/ 96 w 172589"/>
                  <a:gd name="connsiteY0" fmla="*/ 86430 h 172589"/>
                  <a:gd name="connsiteX1" fmla="*/ 86391 w 172589"/>
                  <a:gd name="connsiteY1" fmla="*/ 136 h 172589"/>
                  <a:gd name="connsiteX2" fmla="*/ 86391 w 172589"/>
                  <a:gd name="connsiteY2" fmla="*/ 136 h 172589"/>
                  <a:gd name="connsiteX3" fmla="*/ 172686 w 172589"/>
                  <a:gd name="connsiteY3" fmla="*/ 86430 h 172589"/>
                  <a:gd name="connsiteX4" fmla="*/ 172686 w 172589"/>
                  <a:gd name="connsiteY4" fmla="*/ 86430 h 172589"/>
                  <a:gd name="connsiteX5" fmla="*/ 86391 w 172589"/>
                  <a:gd name="connsiteY5" fmla="*/ 172725 h 172589"/>
                  <a:gd name="connsiteX6" fmla="*/ 96 w 172589"/>
                  <a:gd name="connsiteY6" fmla="*/ 86430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96" y="86430"/>
                    </a:moveTo>
                    <a:cubicBezTo>
                      <a:pt x="96" y="38796"/>
                      <a:pt x="38756" y="136"/>
                      <a:pt x="86391" y="136"/>
                    </a:cubicBezTo>
                    <a:cubicBezTo>
                      <a:pt x="86391" y="136"/>
                      <a:pt x="86391" y="136"/>
                      <a:pt x="86391" y="136"/>
                    </a:cubicBezTo>
                    <a:cubicBezTo>
                      <a:pt x="134026" y="136"/>
                      <a:pt x="172686" y="38796"/>
                      <a:pt x="172686" y="86430"/>
                    </a:cubicBezTo>
                    <a:lnTo>
                      <a:pt x="172686" y="86430"/>
                    </a:lnTo>
                    <a:cubicBezTo>
                      <a:pt x="172686" y="134065"/>
                      <a:pt x="134026" y="172725"/>
                      <a:pt x="86391" y="172725"/>
                    </a:cubicBezTo>
                    <a:cubicBezTo>
                      <a:pt x="38687" y="172725"/>
                      <a:pt x="96" y="134134"/>
                      <a:pt x="96" y="86430"/>
                    </a:cubicBezTo>
                    <a:close/>
                  </a:path>
                </a:pathLst>
              </a:custGeom>
              <a:solidFill>
                <a:srgbClr val="73B8FC"/>
              </a:solidFill>
              <a:ln w="685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5A5D2C8-344B-014F-E6BE-BD2C84E3DB30}"/>
                  </a:ext>
                </a:extLst>
              </p:cNvPr>
              <p:cNvSpPr/>
              <p:nvPr/>
            </p:nvSpPr>
            <p:spPr>
              <a:xfrm>
                <a:off x="6767648" y="3104354"/>
                <a:ext cx="172589" cy="172589"/>
              </a:xfrm>
              <a:custGeom>
                <a:avLst/>
                <a:gdLst>
                  <a:gd name="connsiteX0" fmla="*/ 96 w 172589"/>
                  <a:gd name="connsiteY0" fmla="*/ 86360 h 172589"/>
                  <a:gd name="connsiteX1" fmla="*/ 86391 w 172589"/>
                  <a:gd name="connsiteY1" fmla="*/ 66 h 172589"/>
                  <a:gd name="connsiteX2" fmla="*/ 86391 w 172589"/>
                  <a:gd name="connsiteY2" fmla="*/ 66 h 172589"/>
                  <a:gd name="connsiteX3" fmla="*/ 172686 w 172589"/>
                  <a:gd name="connsiteY3" fmla="*/ 86360 h 172589"/>
                  <a:gd name="connsiteX4" fmla="*/ 172686 w 172589"/>
                  <a:gd name="connsiteY4" fmla="*/ 86360 h 172589"/>
                  <a:gd name="connsiteX5" fmla="*/ 86391 w 172589"/>
                  <a:gd name="connsiteY5" fmla="*/ 172655 h 172589"/>
                  <a:gd name="connsiteX6" fmla="*/ 86391 w 172589"/>
                  <a:gd name="connsiteY6" fmla="*/ 172655 h 172589"/>
                  <a:gd name="connsiteX7" fmla="*/ 96 w 172589"/>
                  <a:gd name="connsiteY7" fmla="*/ 86360 h 172589"/>
                  <a:gd name="connsiteX8" fmla="*/ 96 w 172589"/>
                  <a:gd name="connsiteY8" fmla="*/ 86360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72589">
                    <a:moveTo>
                      <a:pt x="96" y="86360"/>
                    </a:moveTo>
                    <a:cubicBezTo>
                      <a:pt x="96" y="38726"/>
                      <a:pt x="38756" y="66"/>
                      <a:pt x="86391" y="66"/>
                    </a:cubicBezTo>
                    <a:lnTo>
                      <a:pt x="86391" y="66"/>
                    </a:lnTo>
                    <a:cubicBezTo>
                      <a:pt x="134026" y="66"/>
                      <a:pt x="172686" y="38726"/>
                      <a:pt x="172686" y="86360"/>
                    </a:cubicBezTo>
                    <a:lnTo>
                      <a:pt x="172686" y="86360"/>
                    </a:lnTo>
                    <a:cubicBezTo>
                      <a:pt x="172686" y="133995"/>
                      <a:pt x="134026" y="172655"/>
                      <a:pt x="86391" y="172655"/>
                    </a:cubicBezTo>
                    <a:lnTo>
                      <a:pt x="86391" y="172655"/>
                    </a:lnTo>
                    <a:cubicBezTo>
                      <a:pt x="38687" y="172586"/>
                      <a:pt x="96" y="133995"/>
                      <a:pt x="96" y="86360"/>
                    </a:cubicBezTo>
                    <a:lnTo>
                      <a:pt x="96" y="86360"/>
                    </a:lnTo>
                    <a:close/>
                  </a:path>
                </a:pathLst>
              </a:custGeom>
              <a:solidFill>
                <a:srgbClr val="73B8FC"/>
              </a:solidFill>
              <a:ln w="685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4EC0052-48CC-0BCC-0708-D91D2F562E09}"/>
                  </a:ext>
                </a:extLst>
              </p:cNvPr>
              <p:cNvSpPr/>
              <p:nvPr/>
            </p:nvSpPr>
            <p:spPr>
              <a:xfrm>
                <a:off x="6537345" y="3334657"/>
                <a:ext cx="172589" cy="172589"/>
              </a:xfrm>
              <a:custGeom>
                <a:avLst/>
                <a:gdLst>
                  <a:gd name="connsiteX0" fmla="*/ 86356 w 172589"/>
                  <a:gd name="connsiteY0" fmla="*/ 101 h 172589"/>
                  <a:gd name="connsiteX1" fmla="*/ 172651 w 172589"/>
                  <a:gd name="connsiteY1" fmla="*/ 86395 h 172589"/>
                  <a:gd name="connsiteX2" fmla="*/ 172651 w 172589"/>
                  <a:gd name="connsiteY2" fmla="*/ 86395 h 172589"/>
                  <a:gd name="connsiteX3" fmla="*/ 86356 w 172589"/>
                  <a:gd name="connsiteY3" fmla="*/ 172690 h 172589"/>
                  <a:gd name="connsiteX4" fmla="*/ 86356 w 172589"/>
                  <a:gd name="connsiteY4" fmla="*/ 172690 h 172589"/>
                  <a:gd name="connsiteX5" fmla="*/ 61 w 172589"/>
                  <a:gd name="connsiteY5" fmla="*/ 86395 h 172589"/>
                  <a:gd name="connsiteX6" fmla="*/ 61 w 172589"/>
                  <a:gd name="connsiteY6" fmla="*/ 86395 h 172589"/>
                  <a:gd name="connsiteX7" fmla="*/ 86356 w 172589"/>
                  <a:gd name="connsiteY7" fmla="*/ 101 h 172589"/>
                  <a:gd name="connsiteX8" fmla="*/ 86356 w 172589"/>
                  <a:gd name="connsiteY8" fmla="*/ 101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72589">
                    <a:moveTo>
                      <a:pt x="86356" y="101"/>
                    </a:moveTo>
                    <a:cubicBezTo>
                      <a:pt x="133991" y="101"/>
                      <a:pt x="172651" y="38761"/>
                      <a:pt x="172651" y="86395"/>
                    </a:cubicBezTo>
                    <a:lnTo>
                      <a:pt x="172651" y="86395"/>
                    </a:lnTo>
                    <a:cubicBezTo>
                      <a:pt x="172651" y="134030"/>
                      <a:pt x="133991" y="172690"/>
                      <a:pt x="86356" y="172690"/>
                    </a:cubicBezTo>
                    <a:lnTo>
                      <a:pt x="86356" y="172690"/>
                    </a:lnTo>
                    <a:cubicBezTo>
                      <a:pt x="38721" y="172690"/>
                      <a:pt x="61" y="134030"/>
                      <a:pt x="61" y="86395"/>
                    </a:cubicBezTo>
                    <a:lnTo>
                      <a:pt x="61" y="86395"/>
                    </a:lnTo>
                    <a:cubicBezTo>
                      <a:pt x="61" y="38692"/>
                      <a:pt x="38721" y="101"/>
                      <a:pt x="86356" y="101"/>
                    </a:cubicBezTo>
                    <a:lnTo>
                      <a:pt x="86356" y="101"/>
                    </a:lnTo>
                    <a:close/>
                  </a:path>
                </a:pathLst>
              </a:custGeom>
              <a:solidFill>
                <a:srgbClr val="73B8FC"/>
              </a:solidFill>
              <a:ln w="685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027185D-05DA-ACF8-950A-448DFDE7FD92}"/>
                  </a:ext>
                </a:extLst>
              </p:cNvPr>
              <p:cNvSpPr/>
              <p:nvPr/>
            </p:nvSpPr>
            <p:spPr>
              <a:xfrm>
                <a:off x="6997952" y="3334657"/>
                <a:ext cx="172589" cy="172589"/>
              </a:xfrm>
              <a:custGeom>
                <a:avLst/>
                <a:gdLst>
                  <a:gd name="connsiteX0" fmla="*/ 86426 w 172589"/>
                  <a:gd name="connsiteY0" fmla="*/ 101 h 172589"/>
                  <a:gd name="connsiteX1" fmla="*/ 172721 w 172589"/>
                  <a:gd name="connsiteY1" fmla="*/ 86395 h 172589"/>
                  <a:gd name="connsiteX2" fmla="*/ 172721 w 172589"/>
                  <a:gd name="connsiteY2" fmla="*/ 86395 h 172589"/>
                  <a:gd name="connsiteX3" fmla="*/ 86426 w 172589"/>
                  <a:gd name="connsiteY3" fmla="*/ 172690 h 172589"/>
                  <a:gd name="connsiteX4" fmla="*/ 86426 w 172589"/>
                  <a:gd name="connsiteY4" fmla="*/ 172690 h 172589"/>
                  <a:gd name="connsiteX5" fmla="*/ 131 w 172589"/>
                  <a:gd name="connsiteY5" fmla="*/ 86395 h 172589"/>
                  <a:gd name="connsiteX6" fmla="*/ 86426 w 172589"/>
                  <a:gd name="connsiteY6" fmla="*/ 101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86426" y="101"/>
                    </a:moveTo>
                    <a:cubicBezTo>
                      <a:pt x="134061" y="101"/>
                      <a:pt x="172721" y="38761"/>
                      <a:pt x="172721" y="86395"/>
                    </a:cubicBezTo>
                    <a:cubicBezTo>
                      <a:pt x="172721" y="86395"/>
                      <a:pt x="172721" y="86395"/>
                      <a:pt x="172721" y="86395"/>
                    </a:cubicBezTo>
                    <a:cubicBezTo>
                      <a:pt x="172721" y="134030"/>
                      <a:pt x="134061" y="172690"/>
                      <a:pt x="86426" y="172690"/>
                    </a:cubicBezTo>
                    <a:lnTo>
                      <a:pt x="86426" y="172690"/>
                    </a:lnTo>
                    <a:cubicBezTo>
                      <a:pt x="38791" y="172690"/>
                      <a:pt x="131" y="134030"/>
                      <a:pt x="131" y="86395"/>
                    </a:cubicBezTo>
                    <a:cubicBezTo>
                      <a:pt x="131" y="38692"/>
                      <a:pt x="38722" y="101"/>
                      <a:pt x="86426" y="101"/>
                    </a:cubicBezTo>
                    <a:close/>
                  </a:path>
                </a:pathLst>
              </a:custGeom>
              <a:solidFill>
                <a:srgbClr val="73B8FC"/>
              </a:solidFill>
              <a:ln w="6856" cap="flat">
                <a:noFill/>
                <a:prstDash val="solid"/>
                <a:miter/>
              </a:ln>
            </p:spPr>
            <p:txBody>
              <a:bodyPr rtlCol="0" anchor="ctr"/>
              <a:lstStyle/>
              <a:p>
                <a:endParaRPr lang="en-US"/>
              </a:p>
            </p:txBody>
          </p:sp>
          <p:grpSp>
            <p:nvGrpSpPr>
              <p:cNvPr id="35" name="Graphic 2">
                <a:extLst>
                  <a:ext uri="{FF2B5EF4-FFF2-40B4-BE49-F238E27FC236}">
                    <a16:creationId xmlns:a16="http://schemas.microsoft.com/office/drawing/2014/main" id="{9C313AB9-655C-B959-7C10-F3E33BD7C57F}"/>
                  </a:ext>
                </a:extLst>
              </p:cNvPr>
              <p:cNvGrpSpPr/>
              <p:nvPr/>
            </p:nvGrpSpPr>
            <p:grpSpPr>
              <a:xfrm>
                <a:off x="6626699" y="3193708"/>
                <a:ext cx="454417" cy="454417"/>
                <a:chOff x="6626699" y="3193708"/>
                <a:chExt cx="454417" cy="454417"/>
              </a:xfrm>
              <a:solidFill>
                <a:srgbClr val="E6A7E9"/>
              </a:solidFill>
            </p:grpSpPr>
            <p:sp>
              <p:nvSpPr>
                <p:cNvPr id="65" name="Freeform: Shape 64">
                  <a:extLst>
                    <a:ext uri="{FF2B5EF4-FFF2-40B4-BE49-F238E27FC236}">
                      <a16:creationId xmlns:a16="http://schemas.microsoft.com/office/drawing/2014/main" id="{BD952E85-A72E-E38A-18CD-E3DC0A069E60}"/>
                    </a:ext>
                  </a:extLst>
                </p:cNvPr>
                <p:cNvSpPr/>
                <p:nvPr/>
              </p:nvSpPr>
              <p:spPr>
                <a:xfrm>
                  <a:off x="6805364" y="3193708"/>
                  <a:ext cx="172613" cy="172613"/>
                </a:xfrm>
                <a:custGeom>
                  <a:avLst/>
                  <a:gdLst>
                    <a:gd name="connsiteX0" fmla="*/ 3048 w 172613"/>
                    <a:gd name="connsiteY0" fmla="*/ 64053 h 172613"/>
                    <a:gd name="connsiteX1" fmla="*/ 108742 w 172613"/>
                    <a:gd name="connsiteY1" fmla="*/ 3025 h 172613"/>
                    <a:gd name="connsiteX2" fmla="*/ 108742 w 172613"/>
                    <a:gd name="connsiteY2" fmla="*/ 3025 h 172613"/>
                    <a:gd name="connsiteX3" fmla="*/ 169770 w 172613"/>
                    <a:gd name="connsiteY3" fmla="*/ 108719 h 172613"/>
                    <a:gd name="connsiteX4" fmla="*/ 169770 w 172613"/>
                    <a:gd name="connsiteY4" fmla="*/ 108719 h 172613"/>
                    <a:gd name="connsiteX5" fmla="*/ 64076 w 172613"/>
                    <a:gd name="connsiteY5" fmla="*/ 169747 h 172613"/>
                    <a:gd name="connsiteX6" fmla="*/ 64076 w 172613"/>
                    <a:gd name="connsiteY6" fmla="*/ 169747 h 172613"/>
                    <a:gd name="connsiteX7" fmla="*/ 3048 w 172613"/>
                    <a:gd name="connsiteY7" fmla="*/ 64053 h 172613"/>
                    <a:gd name="connsiteX8" fmla="*/ 3048 w 172613"/>
                    <a:gd name="connsiteY8" fmla="*/ 64053 h 172613"/>
                    <a:gd name="connsiteX9" fmla="*/ 3048 w 172613"/>
                    <a:gd name="connsiteY9" fmla="*/ 64053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13" h="172613">
                      <a:moveTo>
                        <a:pt x="3048" y="64053"/>
                      </a:moveTo>
                      <a:cubicBezTo>
                        <a:pt x="15405" y="18006"/>
                        <a:pt x="62695" y="-9263"/>
                        <a:pt x="108742" y="3025"/>
                      </a:cubicBezTo>
                      <a:lnTo>
                        <a:pt x="108742" y="3025"/>
                      </a:lnTo>
                      <a:cubicBezTo>
                        <a:pt x="154789" y="15383"/>
                        <a:pt x="182058" y="62672"/>
                        <a:pt x="169770" y="108719"/>
                      </a:cubicBezTo>
                      <a:lnTo>
                        <a:pt x="169770" y="108719"/>
                      </a:lnTo>
                      <a:cubicBezTo>
                        <a:pt x="157412" y="154766"/>
                        <a:pt x="110123" y="182035"/>
                        <a:pt x="64076" y="169747"/>
                      </a:cubicBezTo>
                      <a:lnTo>
                        <a:pt x="64076" y="169747"/>
                      </a:lnTo>
                      <a:cubicBezTo>
                        <a:pt x="18029" y="157389"/>
                        <a:pt x="-9240" y="110100"/>
                        <a:pt x="3048" y="64053"/>
                      </a:cubicBezTo>
                      <a:lnTo>
                        <a:pt x="3048" y="64053"/>
                      </a:lnTo>
                      <a:lnTo>
                        <a:pt x="3048" y="64053"/>
                      </a:lnTo>
                      <a:close/>
                    </a:path>
                  </a:pathLst>
                </a:custGeom>
                <a:solidFill>
                  <a:srgbClr val="E6A7E9"/>
                </a:solidFill>
                <a:ln w="6856"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E5864B15-F35A-4257-6D4D-D8339B12C8C9}"/>
                    </a:ext>
                  </a:extLst>
                </p:cNvPr>
                <p:cNvSpPr/>
                <p:nvPr/>
              </p:nvSpPr>
              <p:spPr>
                <a:xfrm>
                  <a:off x="6729884" y="3475513"/>
                  <a:ext cx="172637" cy="172613"/>
                </a:xfrm>
                <a:custGeom>
                  <a:avLst/>
                  <a:gdLst>
                    <a:gd name="connsiteX0" fmla="*/ 3060 w 172637"/>
                    <a:gd name="connsiteY0" fmla="*/ 64096 h 172613"/>
                    <a:gd name="connsiteX1" fmla="*/ 108754 w 172637"/>
                    <a:gd name="connsiteY1" fmla="*/ 3068 h 172613"/>
                    <a:gd name="connsiteX2" fmla="*/ 108754 w 172637"/>
                    <a:gd name="connsiteY2" fmla="*/ 3068 h 172613"/>
                    <a:gd name="connsiteX3" fmla="*/ 169782 w 172637"/>
                    <a:gd name="connsiteY3" fmla="*/ 108762 h 172613"/>
                    <a:gd name="connsiteX4" fmla="*/ 169782 w 172637"/>
                    <a:gd name="connsiteY4" fmla="*/ 108762 h 172613"/>
                    <a:gd name="connsiteX5" fmla="*/ 64088 w 172637"/>
                    <a:gd name="connsiteY5" fmla="*/ 169789 h 172613"/>
                    <a:gd name="connsiteX6" fmla="*/ 64088 w 172637"/>
                    <a:gd name="connsiteY6" fmla="*/ 169789 h 172613"/>
                    <a:gd name="connsiteX7" fmla="*/ 3060 w 172637"/>
                    <a:gd name="connsiteY7" fmla="*/ 64096 h 172613"/>
                    <a:gd name="connsiteX8" fmla="*/ 3060 w 172637"/>
                    <a:gd name="connsiteY8" fmla="*/ 64096 h 172613"/>
                    <a:gd name="connsiteX9" fmla="*/ 3060 w 172637"/>
                    <a:gd name="connsiteY9" fmla="*/ 64096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37" h="172613">
                      <a:moveTo>
                        <a:pt x="3060" y="64096"/>
                      </a:moveTo>
                      <a:cubicBezTo>
                        <a:pt x="15418" y="18049"/>
                        <a:pt x="62707" y="-9220"/>
                        <a:pt x="108754" y="3068"/>
                      </a:cubicBezTo>
                      <a:lnTo>
                        <a:pt x="108754" y="3068"/>
                      </a:lnTo>
                      <a:cubicBezTo>
                        <a:pt x="154801" y="15425"/>
                        <a:pt x="182070" y="62715"/>
                        <a:pt x="169782" y="108762"/>
                      </a:cubicBezTo>
                      <a:lnTo>
                        <a:pt x="169782" y="108762"/>
                      </a:lnTo>
                      <a:cubicBezTo>
                        <a:pt x="157424" y="154809"/>
                        <a:pt x="110135" y="182078"/>
                        <a:pt x="64088" y="169789"/>
                      </a:cubicBezTo>
                      <a:lnTo>
                        <a:pt x="64088" y="169789"/>
                      </a:lnTo>
                      <a:cubicBezTo>
                        <a:pt x="18041" y="157432"/>
                        <a:pt x="-9297" y="110143"/>
                        <a:pt x="3060" y="64096"/>
                      </a:cubicBezTo>
                      <a:lnTo>
                        <a:pt x="3060" y="64096"/>
                      </a:lnTo>
                      <a:lnTo>
                        <a:pt x="3060" y="64096"/>
                      </a:lnTo>
                      <a:close/>
                    </a:path>
                  </a:pathLst>
                </a:custGeom>
                <a:solidFill>
                  <a:srgbClr val="E6A7E9"/>
                </a:solidFill>
                <a:ln w="6856"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6CFFEECF-0C3E-D6F4-0A06-980437767AA2}"/>
                    </a:ext>
                  </a:extLst>
                </p:cNvPr>
                <p:cNvSpPr/>
                <p:nvPr/>
              </p:nvSpPr>
              <p:spPr>
                <a:xfrm>
                  <a:off x="6908504" y="3372349"/>
                  <a:ext cx="172613" cy="172637"/>
                </a:xfrm>
                <a:custGeom>
                  <a:avLst/>
                  <a:gdLst>
                    <a:gd name="connsiteX0" fmla="*/ 108758 w 172613"/>
                    <a:gd name="connsiteY0" fmla="*/ 3076 h 172637"/>
                    <a:gd name="connsiteX1" fmla="*/ 169785 w 172613"/>
                    <a:gd name="connsiteY1" fmla="*/ 108770 h 172637"/>
                    <a:gd name="connsiteX2" fmla="*/ 169785 w 172613"/>
                    <a:gd name="connsiteY2" fmla="*/ 108770 h 172637"/>
                    <a:gd name="connsiteX3" fmla="*/ 64091 w 172613"/>
                    <a:gd name="connsiteY3" fmla="*/ 169797 h 172637"/>
                    <a:gd name="connsiteX4" fmla="*/ 64091 w 172613"/>
                    <a:gd name="connsiteY4" fmla="*/ 169797 h 172637"/>
                    <a:gd name="connsiteX5" fmla="*/ 3064 w 172613"/>
                    <a:gd name="connsiteY5" fmla="*/ 64104 h 172637"/>
                    <a:gd name="connsiteX6" fmla="*/ 108758 w 172613"/>
                    <a:gd name="connsiteY6" fmla="*/ 3076 h 17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13" h="172637">
                      <a:moveTo>
                        <a:pt x="108758" y="3076"/>
                      </a:moveTo>
                      <a:cubicBezTo>
                        <a:pt x="154804" y="15433"/>
                        <a:pt x="182074" y="62723"/>
                        <a:pt x="169785" y="108770"/>
                      </a:cubicBezTo>
                      <a:lnTo>
                        <a:pt x="169785" y="108770"/>
                      </a:lnTo>
                      <a:cubicBezTo>
                        <a:pt x="157428" y="154817"/>
                        <a:pt x="110138" y="182086"/>
                        <a:pt x="64091" y="169797"/>
                      </a:cubicBezTo>
                      <a:lnTo>
                        <a:pt x="64091" y="169797"/>
                      </a:lnTo>
                      <a:cubicBezTo>
                        <a:pt x="18044" y="157440"/>
                        <a:pt x="-9225" y="110151"/>
                        <a:pt x="3064" y="64104"/>
                      </a:cubicBezTo>
                      <a:cubicBezTo>
                        <a:pt x="15421" y="18057"/>
                        <a:pt x="62780" y="-9281"/>
                        <a:pt x="108758" y="3076"/>
                      </a:cubicBezTo>
                      <a:close/>
                    </a:path>
                  </a:pathLst>
                </a:custGeom>
                <a:solidFill>
                  <a:srgbClr val="E6A7E9"/>
                </a:solidFill>
                <a:ln w="6856"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B4D40D2-CE30-113C-090D-16AFFE76A1A3}"/>
                    </a:ext>
                  </a:extLst>
                </p:cNvPr>
                <p:cNvSpPr/>
                <p:nvPr/>
              </p:nvSpPr>
              <p:spPr>
                <a:xfrm>
                  <a:off x="6626699" y="3296848"/>
                  <a:ext cx="172613" cy="172613"/>
                </a:xfrm>
                <a:custGeom>
                  <a:avLst/>
                  <a:gdLst>
                    <a:gd name="connsiteX0" fmla="*/ 108715 w 172613"/>
                    <a:gd name="connsiteY0" fmla="*/ 3041 h 172613"/>
                    <a:gd name="connsiteX1" fmla="*/ 169742 w 172613"/>
                    <a:gd name="connsiteY1" fmla="*/ 108735 h 172613"/>
                    <a:gd name="connsiteX2" fmla="*/ 169742 w 172613"/>
                    <a:gd name="connsiteY2" fmla="*/ 108735 h 172613"/>
                    <a:gd name="connsiteX3" fmla="*/ 64049 w 172613"/>
                    <a:gd name="connsiteY3" fmla="*/ 169762 h 172613"/>
                    <a:gd name="connsiteX4" fmla="*/ 64049 w 172613"/>
                    <a:gd name="connsiteY4" fmla="*/ 169762 h 172613"/>
                    <a:gd name="connsiteX5" fmla="*/ 3021 w 172613"/>
                    <a:gd name="connsiteY5" fmla="*/ 64069 h 172613"/>
                    <a:gd name="connsiteX6" fmla="*/ 3021 w 172613"/>
                    <a:gd name="connsiteY6" fmla="*/ 64069 h 172613"/>
                    <a:gd name="connsiteX7" fmla="*/ 108715 w 172613"/>
                    <a:gd name="connsiteY7" fmla="*/ 3041 h 172613"/>
                    <a:gd name="connsiteX8" fmla="*/ 108715 w 172613"/>
                    <a:gd name="connsiteY8" fmla="*/ 3041 h 17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613" h="172613">
                      <a:moveTo>
                        <a:pt x="108715" y="3041"/>
                      </a:moveTo>
                      <a:cubicBezTo>
                        <a:pt x="154762" y="15398"/>
                        <a:pt x="182031" y="62688"/>
                        <a:pt x="169742" y="108735"/>
                      </a:cubicBezTo>
                      <a:lnTo>
                        <a:pt x="169742" y="108735"/>
                      </a:lnTo>
                      <a:cubicBezTo>
                        <a:pt x="157385" y="154782"/>
                        <a:pt x="110095" y="182051"/>
                        <a:pt x="64049" y="169762"/>
                      </a:cubicBezTo>
                      <a:lnTo>
                        <a:pt x="64049" y="169762"/>
                      </a:lnTo>
                      <a:cubicBezTo>
                        <a:pt x="18002" y="157405"/>
                        <a:pt x="-9267" y="110115"/>
                        <a:pt x="3021" y="64069"/>
                      </a:cubicBezTo>
                      <a:lnTo>
                        <a:pt x="3021" y="64069"/>
                      </a:lnTo>
                      <a:cubicBezTo>
                        <a:pt x="15378" y="18022"/>
                        <a:pt x="62668" y="-9247"/>
                        <a:pt x="108715" y="3041"/>
                      </a:cubicBezTo>
                      <a:lnTo>
                        <a:pt x="108715" y="3041"/>
                      </a:lnTo>
                      <a:close/>
                    </a:path>
                  </a:pathLst>
                </a:custGeom>
                <a:solidFill>
                  <a:srgbClr val="E6A7E9"/>
                </a:solidFill>
                <a:ln w="6856" cap="flat">
                  <a:noFill/>
                  <a:prstDash val="solid"/>
                  <a:miter/>
                </a:ln>
              </p:spPr>
              <p:txBody>
                <a:bodyPr rtlCol="0" anchor="ctr"/>
                <a:lstStyle/>
                <a:p>
                  <a:endParaRPr lang="en-US"/>
                </a:p>
              </p:txBody>
            </p:sp>
          </p:grpSp>
          <p:sp>
            <p:nvSpPr>
              <p:cNvPr id="36" name="Freeform: Shape 35">
                <a:extLst>
                  <a:ext uri="{FF2B5EF4-FFF2-40B4-BE49-F238E27FC236}">
                    <a16:creationId xmlns:a16="http://schemas.microsoft.com/office/drawing/2014/main" id="{0BA7E6E9-5465-93EB-6359-844402D68137}"/>
                  </a:ext>
                </a:extLst>
              </p:cNvPr>
              <p:cNvSpPr/>
              <p:nvPr/>
            </p:nvSpPr>
            <p:spPr>
              <a:xfrm>
                <a:off x="6644557" y="3211083"/>
                <a:ext cx="418564" cy="419737"/>
              </a:xfrm>
              <a:custGeom>
                <a:avLst/>
                <a:gdLst>
                  <a:gd name="connsiteX0" fmla="*/ 195330 w 418564"/>
                  <a:gd name="connsiteY0" fmla="*/ 101 h 419737"/>
                  <a:gd name="connsiteX1" fmla="*/ 173721 w 418564"/>
                  <a:gd name="connsiteY1" fmla="*/ 23849 h 419737"/>
                  <a:gd name="connsiteX2" fmla="*/ 174274 w 418564"/>
                  <a:gd name="connsiteY2" fmla="*/ 24263 h 419737"/>
                  <a:gd name="connsiteX3" fmla="*/ 173307 w 418564"/>
                  <a:gd name="connsiteY3" fmla="*/ 25920 h 419737"/>
                  <a:gd name="connsiteX4" fmla="*/ 204857 w 418564"/>
                  <a:gd name="connsiteY4" fmla="*/ 143764 h 419737"/>
                  <a:gd name="connsiteX5" fmla="*/ 204857 w 418564"/>
                  <a:gd name="connsiteY5" fmla="*/ 143764 h 419737"/>
                  <a:gd name="connsiteX6" fmla="*/ 322701 w 418564"/>
                  <a:gd name="connsiteY6" fmla="*/ 112215 h 419737"/>
                  <a:gd name="connsiteX7" fmla="*/ 322701 w 418564"/>
                  <a:gd name="connsiteY7" fmla="*/ 112215 h 419737"/>
                  <a:gd name="connsiteX8" fmla="*/ 332642 w 418564"/>
                  <a:gd name="connsiteY8" fmla="*/ 85774 h 419737"/>
                  <a:gd name="connsiteX9" fmla="*/ 272097 w 418564"/>
                  <a:gd name="connsiteY9" fmla="*/ 106968 h 419737"/>
                  <a:gd name="connsiteX10" fmla="*/ 300540 w 418564"/>
                  <a:gd name="connsiteY10" fmla="*/ 76109 h 419737"/>
                  <a:gd name="connsiteX11" fmla="*/ 333401 w 418564"/>
                  <a:gd name="connsiteY11" fmla="*/ 66651 h 419737"/>
                  <a:gd name="connsiteX12" fmla="*/ 326567 w 418564"/>
                  <a:gd name="connsiteY12" fmla="*/ 35378 h 419737"/>
                  <a:gd name="connsiteX13" fmla="*/ 284662 w 418564"/>
                  <a:gd name="connsiteY13" fmla="*/ 48564 h 419737"/>
                  <a:gd name="connsiteX14" fmla="*/ 240686 w 418564"/>
                  <a:gd name="connsiteY14" fmla="*/ 99581 h 419737"/>
                  <a:gd name="connsiteX15" fmla="*/ 237579 w 418564"/>
                  <a:gd name="connsiteY15" fmla="*/ 98131 h 419737"/>
                  <a:gd name="connsiteX16" fmla="*/ 237649 w 418564"/>
                  <a:gd name="connsiteY16" fmla="*/ 97441 h 419737"/>
                  <a:gd name="connsiteX17" fmla="*/ 237649 w 418564"/>
                  <a:gd name="connsiteY17" fmla="*/ 97441 h 419737"/>
                  <a:gd name="connsiteX18" fmla="*/ 237649 w 418564"/>
                  <a:gd name="connsiteY18" fmla="*/ 97441 h 419737"/>
                  <a:gd name="connsiteX19" fmla="*/ 237718 w 418564"/>
                  <a:gd name="connsiteY19" fmla="*/ 97027 h 419737"/>
                  <a:gd name="connsiteX20" fmla="*/ 237856 w 418564"/>
                  <a:gd name="connsiteY20" fmla="*/ 96129 h 419737"/>
                  <a:gd name="connsiteX21" fmla="*/ 237856 w 418564"/>
                  <a:gd name="connsiteY21" fmla="*/ 95784 h 419737"/>
                  <a:gd name="connsiteX22" fmla="*/ 237994 w 418564"/>
                  <a:gd name="connsiteY22" fmla="*/ 94818 h 419737"/>
                  <a:gd name="connsiteX23" fmla="*/ 237994 w 418564"/>
                  <a:gd name="connsiteY23" fmla="*/ 94749 h 419737"/>
                  <a:gd name="connsiteX24" fmla="*/ 237994 w 418564"/>
                  <a:gd name="connsiteY24" fmla="*/ 94749 h 419737"/>
                  <a:gd name="connsiteX25" fmla="*/ 238063 w 418564"/>
                  <a:gd name="connsiteY25" fmla="*/ 94334 h 419737"/>
                  <a:gd name="connsiteX26" fmla="*/ 238132 w 418564"/>
                  <a:gd name="connsiteY26" fmla="*/ 93437 h 419737"/>
                  <a:gd name="connsiteX27" fmla="*/ 238132 w 418564"/>
                  <a:gd name="connsiteY27" fmla="*/ 93368 h 419737"/>
                  <a:gd name="connsiteX28" fmla="*/ 238201 w 418564"/>
                  <a:gd name="connsiteY28" fmla="*/ 92954 h 419737"/>
                  <a:gd name="connsiteX29" fmla="*/ 238270 w 418564"/>
                  <a:gd name="connsiteY29" fmla="*/ 92056 h 419737"/>
                  <a:gd name="connsiteX30" fmla="*/ 238270 w 418564"/>
                  <a:gd name="connsiteY30" fmla="*/ 92125 h 419737"/>
                  <a:gd name="connsiteX31" fmla="*/ 238339 w 418564"/>
                  <a:gd name="connsiteY31" fmla="*/ 90814 h 419737"/>
                  <a:gd name="connsiteX32" fmla="*/ 238339 w 418564"/>
                  <a:gd name="connsiteY32" fmla="*/ 90814 h 419737"/>
                  <a:gd name="connsiteX33" fmla="*/ 238339 w 418564"/>
                  <a:gd name="connsiteY33" fmla="*/ 90676 h 419737"/>
                  <a:gd name="connsiteX34" fmla="*/ 238408 w 418564"/>
                  <a:gd name="connsiteY34" fmla="*/ 89502 h 419737"/>
                  <a:gd name="connsiteX35" fmla="*/ 238408 w 418564"/>
                  <a:gd name="connsiteY35" fmla="*/ 89502 h 419737"/>
                  <a:gd name="connsiteX36" fmla="*/ 238546 w 418564"/>
                  <a:gd name="connsiteY36" fmla="*/ 83772 h 419737"/>
                  <a:gd name="connsiteX37" fmla="*/ 238546 w 418564"/>
                  <a:gd name="connsiteY37" fmla="*/ 83772 h 419737"/>
                  <a:gd name="connsiteX38" fmla="*/ 238546 w 418564"/>
                  <a:gd name="connsiteY38" fmla="*/ 82736 h 419737"/>
                  <a:gd name="connsiteX39" fmla="*/ 238546 w 418564"/>
                  <a:gd name="connsiteY39" fmla="*/ 82667 h 419737"/>
                  <a:gd name="connsiteX40" fmla="*/ 238546 w 418564"/>
                  <a:gd name="connsiteY40" fmla="*/ 82322 h 419737"/>
                  <a:gd name="connsiteX41" fmla="*/ 238546 w 418564"/>
                  <a:gd name="connsiteY41" fmla="*/ 82322 h 419737"/>
                  <a:gd name="connsiteX42" fmla="*/ 238546 w 418564"/>
                  <a:gd name="connsiteY42" fmla="*/ 81356 h 419737"/>
                  <a:gd name="connsiteX43" fmla="*/ 238546 w 418564"/>
                  <a:gd name="connsiteY43" fmla="*/ 81356 h 419737"/>
                  <a:gd name="connsiteX44" fmla="*/ 238477 w 418564"/>
                  <a:gd name="connsiteY44" fmla="*/ 79699 h 419737"/>
                  <a:gd name="connsiteX45" fmla="*/ 238477 w 418564"/>
                  <a:gd name="connsiteY45" fmla="*/ 79147 h 419737"/>
                  <a:gd name="connsiteX46" fmla="*/ 238477 w 418564"/>
                  <a:gd name="connsiteY46" fmla="*/ 79078 h 419737"/>
                  <a:gd name="connsiteX47" fmla="*/ 238477 w 418564"/>
                  <a:gd name="connsiteY47" fmla="*/ 78801 h 419737"/>
                  <a:gd name="connsiteX48" fmla="*/ 238477 w 418564"/>
                  <a:gd name="connsiteY48" fmla="*/ 78732 h 419737"/>
                  <a:gd name="connsiteX49" fmla="*/ 238408 w 418564"/>
                  <a:gd name="connsiteY49" fmla="*/ 77904 h 419737"/>
                  <a:gd name="connsiteX50" fmla="*/ 238408 w 418564"/>
                  <a:gd name="connsiteY50" fmla="*/ 77904 h 419737"/>
                  <a:gd name="connsiteX51" fmla="*/ 238270 w 418564"/>
                  <a:gd name="connsiteY51" fmla="*/ 75764 h 419737"/>
                  <a:gd name="connsiteX52" fmla="*/ 238270 w 418564"/>
                  <a:gd name="connsiteY52" fmla="*/ 75695 h 419737"/>
                  <a:gd name="connsiteX53" fmla="*/ 238201 w 418564"/>
                  <a:gd name="connsiteY53" fmla="*/ 74728 h 419737"/>
                  <a:gd name="connsiteX54" fmla="*/ 238201 w 418564"/>
                  <a:gd name="connsiteY54" fmla="*/ 74728 h 419737"/>
                  <a:gd name="connsiteX55" fmla="*/ 238201 w 418564"/>
                  <a:gd name="connsiteY55" fmla="*/ 74383 h 419737"/>
                  <a:gd name="connsiteX56" fmla="*/ 238201 w 418564"/>
                  <a:gd name="connsiteY56" fmla="*/ 74314 h 419737"/>
                  <a:gd name="connsiteX57" fmla="*/ 238132 w 418564"/>
                  <a:gd name="connsiteY57" fmla="*/ 73348 h 419737"/>
                  <a:gd name="connsiteX58" fmla="*/ 238132 w 418564"/>
                  <a:gd name="connsiteY58" fmla="*/ 73279 h 419737"/>
                  <a:gd name="connsiteX59" fmla="*/ 238132 w 418564"/>
                  <a:gd name="connsiteY59" fmla="*/ 73002 h 419737"/>
                  <a:gd name="connsiteX60" fmla="*/ 238132 w 418564"/>
                  <a:gd name="connsiteY60" fmla="*/ 72933 h 419737"/>
                  <a:gd name="connsiteX61" fmla="*/ 237994 w 418564"/>
                  <a:gd name="connsiteY61" fmla="*/ 71967 h 419737"/>
                  <a:gd name="connsiteX62" fmla="*/ 237994 w 418564"/>
                  <a:gd name="connsiteY62" fmla="*/ 71967 h 419737"/>
                  <a:gd name="connsiteX63" fmla="*/ 237994 w 418564"/>
                  <a:gd name="connsiteY63" fmla="*/ 71691 h 419737"/>
                  <a:gd name="connsiteX64" fmla="*/ 237994 w 418564"/>
                  <a:gd name="connsiteY64" fmla="*/ 71691 h 419737"/>
                  <a:gd name="connsiteX65" fmla="*/ 237856 w 418564"/>
                  <a:gd name="connsiteY65" fmla="*/ 70724 h 419737"/>
                  <a:gd name="connsiteX66" fmla="*/ 237856 w 418564"/>
                  <a:gd name="connsiteY66" fmla="*/ 70655 h 419737"/>
                  <a:gd name="connsiteX67" fmla="*/ 237787 w 418564"/>
                  <a:gd name="connsiteY67" fmla="*/ 70379 h 419737"/>
                  <a:gd name="connsiteX68" fmla="*/ 237787 w 418564"/>
                  <a:gd name="connsiteY68" fmla="*/ 70310 h 419737"/>
                  <a:gd name="connsiteX69" fmla="*/ 237649 w 418564"/>
                  <a:gd name="connsiteY69" fmla="*/ 69343 h 419737"/>
                  <a:gd name="connsiteX70" fmla="*/ 237649 w 418564"/>
                  <a:gd name="connsiteY70" fmla="*/ 69274 h 419737"/>
                  <a:gd name="connsiteX71" fmla="*/ 237579 w 418564"/>
                  <a:gd name="connsiteY71" fmla="*/ 68929 h 419737"/>
                  <a:gd name="connsiteX72" fmla="*/ 237579 w 418564"/>
                  <a:gd name="connsiteY72" fmla="*/ 68860 h 419737"/>
                  <a:gd name="connsiteX73" fmla="*/ 237579 w 418564"/>
                  <a:gd name="connsiteY73" fmla="*/ 68653 h 419737"/>
                  <a:gd name="connsiteX74" fmla="*/ 237579 w 418564"/>
                  <a:gd name="connsiteY74" fmla="*/ 68584 h 419737"/>
                  <a:gd name="connsiteX75" fmla="*/ 237234 w 418564"/>
                  <a:gd name="connsiteY75" fmla="*/ 66306 h 419737"/>
                  <a:gd name="connsiteX76" fmla="*/ 237096 w 418564"/>
                  <a:gd name="connsiteY76" fmla="*/ 65339 h 419737"/>
                  <a:gd name="connsiteX77" fmla="*/ 237096 w 418564"/>
                  <a:gd name="connsiteY77" fmla="*/ 65270 h 419737"/>
                  <a:gd name="connsiteX78" fmla="*/ 237096 w 418564"/>
                  <a:gd name="connsiteY78" fmla="*/ 65270 h 419737"/>
                  <a:gd name="connsiteX79" fmla="*/ 236958 w 418564"/>
                  <a:gd name="connsiteY79" fmla="*/ 64580 h 419737"/>
                  <a:gd name="connsiteX80" fmla="*/ 236958 w 418564"/>
                  <a:gd name="connsiteY80" fmla="*/ 64511 h 419737"/>
                  <a:gd name="connsiteX81" fmla="*/ 236820 w 418564"/>
                  <a:gd name="connsiteY81" fmla="*/ 63683 h 419737"/>
                  <a:gd name="connsiteX82" fmla="*/ 236820 w 418564"/>
                  <a:gd name="connsiteY82" fmla="*/ 63614 h 419737"/>
                  <a:gd name="connsiteX83" fmla="*/ 236613 w 418564"/>
                  <a:gd name="connsiteY83" fmla="*/ 62716 h 419737"/>
                  <a:gd name="connsiteX84" fmla="*/ 236613 w 418564"/>
                  <a:gd name="connsiteY84" fmla="*/ 62716 h 419737"/>
                  <a:gd name="connsiteX85" fmla="*/ 236544 w 418564"/>
                  <a:gd name="connsiteY85" fmla="*/ 62371 h 419737"/>
                  <a:gd name="connsiteX86" fmla="*/ 236544 w 418564"/>
                  <a:gd name="connsiteY86" fmla="*/ 62233 h 419737"/>
                  <a:gd name="connsiteX87" fmla="*/ 236475 w 418564"/>
                  <a:gd name="connsiteY87" fmla="*/ 62095 h 419737"/>
                  <a:gd name="connsiteX88" fmla="*/ 236475 w 418564"/>
                  <a:gd name="connsiteY88" fmla="*/ 61957 h 419737"/>
                  <a:gd name="connsiteX89" fmla="*/ 235992 w 418564"/>
                  <a:gd name="connsiteY89" fmla="*/ 59678 h 419737"/>
                  <a:gd name="connsiteX90" fmla="*/ 235992 w 418564"/>
                  <a:gd name="connsiteY90" fmla="*/ 59609 h 419737"/>
                  <a:gd name="connsiteX91" fmla="*/ 235785 w 418564"/>
                  <a:gd name="connsiteY91" fmla="*/ 58712 h 419737"/>
                  <a:gd name="connsiteX92" fmla="*/ 235785 w 418564"/>
                  <a:gd name="connsiteY92" fmla="*/ 58712 h 419737"/>
                  <a:gd name="connsiteX93" fmla="*/ 235715 w 418564"/>
                  <a:gd name="connsiteY93" fmla="*/ 58367 h 419737"/>
                  <a:gd name="connsiteX94" fmla="*/ 235715 w 418564"/>
                  <a:gd name="connsiteY94" fmla="*/ 58367 h 419737"/>
                  <a:gd name="connsiteX95" fmla="*/ 235439 w 418564"/>
                  <a:gd name="connsiteY95" fmla="*/ 57400 h 419737"/>
                  <a:gd name="connsiteX96" fmla="*/ 235439 w 418564"/>
                  <a:gd name="connsiteY96" fmla="*/ 57400 h 419737"/>
                  <a:gd name="connsiteX97" fmla="*/ 235370 w 418564"/>
                  <a:gd name="connsiteY97" fmla="*/ 57055 h 419737"/>
                  <a:gd name="connsiteX98" fmla="*/ 235301 w 418564"/>
                  <a:gd name="connsiteY98" fmla="*/ 56848 h 419737"/>
                  <a:gd name="connsiteX99" fmla="*/ 235301 w 418564"/>
                  <a:gd name="connsiteY99" fmla="*/ 56848 h 419737"/>
                  <a:gd name="connsiteX100" fmla="*/ 235301 w 418564"/>
                  <a:gd name="connsiteY100" fmla="*/ 56848 h 419737"/>
                  <a:gd name="connsiteX101" fmla="*/ 233852 w 418564"/>
                  <a:gd name="connsiteY101" fmla="*/ 51946 h 419737"/>
                  <a:gd name="connsiteX102" fmla="*/ 233852 w 418564"/>
                  <a:gd name="connsiteY102" fmla="*/ 51946 h 419737"/>
                  <a:gd name="connsiteX103" fmla="*/ 233506 w 418564"/>
                  <a:gd name="connsiteY103" fmla="*/ 50980 h 419737"/>
                  <a:gd name="connsiteX104" fmla="*/ 233506 w 418564"/>
                  <a:gd name="connsiteY104" fmla="*/ 50980 h 419737"/>
                  <a:gd name="connsiteX105" fmla="*/ 225222 w 418564"/>
                  <a:gd name="connsiteY105" fmla="*/ 32616 h 419737"/>
                  <a:gd name="connsiteX106" fmla="*/ 195330 w 418564"/>
                  <a:gd name="connsiteY106" fmla="*/ 101 h 419737"/>
                  <a:gd name="connsiteX107" fmla="*/ 195330 w 418564"/>
                  <a:gd name="connsiteY107" fmla="*/ 101 h 419737"/>
                  <a:gd name="connsiteX108" fmla="*/ 191878 w 418564"/>
                  <a:gd name="connsiteY108" fmla="*/ 40072 h 419737"/>
                  <a:gd name="connsiteX109" fmla="*/ 197539 w 418564"/>
                  <a:gd name="connsiteY109" fmla="*/ 48357 h 419737"/>
                  <a:gd name="connsiteX110" fmla="*/ 203269 w 418564"/>
                  <a:gd name="connsiteY110" fmla="*/ 60990 h 419737"/>
                  <a:gd name="connsiteX111" fmla="*/ 203476 w 418564"/>
                  <a:gd name="connsiteY111" fmla="*/ 61611 h 419737"/>
                  <a:gd name="connsiteX112" fmla="*/ 203476 w 418564"/>
                  <a:gd name="connsiteY112" fmla="*/ 61611 h 419737"/>
                  <a:gd name="connsiteX113" fmla="*/ 204511 w 418564"/>
                  <a:gd name="connsiteY113" fmla="*/ 64994 h 419737"/>
                  <a:gd name="connsiteX114" fmla="*/ 204580 w 418564"/>
                  <a:gd name="connsiteY114" fmla="*/ 65132 h 419737"/>
                  <a:gd name="connsiteX115" fmla="*/ 204580 w 418564"/>
                  <a:gd name="connsiteY115" fmla="*/ 65132 h 419737"/>
                  <a:gd name="connsiteX116" fmla="*/ 204580 w 418564"/>
                  <a:gd name="connsiteY116" fmla="*/ 65201 h 419737"/>
                  <a:gd name="connsiteX117" fmla="*/ 204649 w 418564"/>
                  <a:gd name="connsiteY117" fmla="*/ 65339 h 419737"/>
                  <a:gd name="connsiteX118" fmla="*/ 204857 w 418564"/>
                  <a:gd name="connsiteY118" fmla="*/ 66030 h 419737"/>
                  <a:gd name="connsiteX119" fmla="*/ 204926 w 418564"/>
                  <a:gd name="connsiteY119" fmla="*/ 66237 h 419737"/>
                  <a:gd name="connsiteX120" fmla="*/ 204926 w 418564"/>
                  <a:gd name="connsiteY120" fmla="*/ 66306 h 419737"/>
                  <a:gd name="connsiteX121" fmla="*/ 205064 w 418564"/>
                  <a:gd name="connsiteY121" fmla="*/ 66996 h 419737"/>
                  <a:gd name="connsiteX122" fmla="*/ 205409 w 418564"/>
                  <a:gd name="connsiteY122" fmla="*/ 68584 h 419737"/>
                  <a:gd name="connsiteX123" fmla="*/ 205409 w 418564"/>
                  <a:gd name="connsiteY123" fmla="*/ 68722 h 419737"/>
                  <a:gd name="connsiteX124" fmla="*/ 205409 w 418564"/>
                  <a:gd name="connsiteY124" fmla="*/ 68722 h 419737"/>
                  <a:gd name="connsiteX125" fmla="*/ 205409 w 418564"/>
                  <a:gd name="connsiteY125" fmla="*/ 68860 h 419737"/>
                  <a:gd name="connsiteX126" fmla="*/ 205409 w 418564"/>
                  <a:gd name="connsiteY126" fmla="*/ 68860 h 419737"/>
                  <a:gd name="connsiteX127" fmla="*/ 205409 w 418564"/>
                  <a:gd name="connsiteY127" fmla="*/ 68929 h 419737"/>
                  <a:gd name="connsiteX128" fmla="*/ 205409 w 418564"/>
                  <a:gd name="connsiteY128" fmla="*/ 68929 h 419737"/>
                  <a:gd name="connsiteX129" fmla="*/ 205547 w 418564"/>
                  <a:gd name="connsiteY129" fmla="*/ 69620 h 419737"/>
                  <a:gd name="connsiteX130" fmla="*/ 205547 w 418564"/>
                  <a:gd name="connsiteY130" fmla="*/ 69689 h 419737"/>
                  <a:gd name="connsiteX131" fmla="*/ 205685 w 418564"/>
                  <a:gd name="connsiteY131" fmla="*/ 70310 h 419737"/>
                  <a:gd name="connsiteX132" fmla="*/ 205754 w 418564"/>
                  <a:gd name="connsiteY132" fmla="*/ 70724 h 419737"/>
                  <a:gd name="connsiteX133" fmla="*/ 205754 w 418564"/>
                  <a:gd name="connsiteY133" fmla="*/ 70724 h 419737"/>
                  <a:gd name="connsiteX134" fmla="*/ 205754 w 418564"/>
                  <a:gd name="connsiteY134" fmla="*/ 70793 h 419737"/>
                  <a:gd name="connsiteX135" fmla="*/ 205754 w 418564"/>
                  <a:gd name="connsiteY135" fmla="*/ 70862 h 419737"/>
                  <a:gd name="connsiteX136" fmla="*/ 191878 w 418564"/>
                  <a:gd name="connsiteY136" fmla="*/ 40072 h 419737"/>
                  <a:gd name="connsiteX137" fmla="*/ 191878 w 418564"/>
                  <a:gd name="connsiteY137" fmla="*/ 40072 h 419737"/>
                  <a:gd name="connsiteX138" fmla="*/ 67889 w 418564"/>
                  <a:gd name="connsiteY138" fmla="*/ 85912 h 419737"/>
                  <a:gd name="connsiteX139" fmla="*/ 66163 w 418564"/>
                  <a:gd name="connsiteY139" fmla="*/ 85912 h 419737"/>
                  <a:gd name="connsiteX140" fmla="*/ 65680 w 418564"/>
                  <a:gd name="connsiteY140" fmla="*/ 85912 h 419737"/>
                  <a:gd name="connsiteX141" fmla="*/ 64645 w 418564"/>
                  <a:gd name="connsiteY141" fmla="*/ 85981 h 419737"/>
                  <a:gd name="connsiteX142" fmla="*/ 64438 w 418564"/>
                  <a:gd name="connsiteY142" fmla="*/ 85981 h 419737"/>
                  <a:gd name="connsiteX143" fmla="*/ 63747 w 418564"/>
                  <a:gd name="connsiteY143" fmla="*/ 86050 h 419737"/>
                  <a:gd name="connsiteX144" fmla="*/ 63471 w 418564"/>
                  <a:gd name="connsiteY144" fmla="*/ 86050 h 419737"/>
                  <a:gd name="connsiteX145" fmla="*/ 62850 w 418564"/>
                  <a:gd name="connsiteY145" fmla="*/ 86119 h 419737"/>
                  <a:gd name="connsiteX146" fmla="*/ 62781 w 418564"/>
                  <a:gd name="connsiteY146" fmla="*/ 86119 h 419737"/>
                  <a:gd name="connsiteX147" fmla="*/ 62781 w 418564"/>
                  <a:gd name="connsiteY147" fmla="*/ 86119 h 419737"/>
                  <a:gd name="connsiteX148" fmla="*/ 34821 w 418564"/>
                  <a:gd name="connsiteY148" fmla="*/ 92816 h 419737"/>
                  <a:gd name="connsiteX149" fmla="*/ 34821 w 418564"/>
                  <a:gd name="connsiteY149" fmla="*/ 92816 h 419737"/>
                  <a:gd name="connsiteX150" fmla="*/ 35097 w 418564"/>
                  <a:gd name="connsiteY150" fmla="*/ 95163 h 419737"/>
                  <a:gd name="connsiteX151" fmla="*/ 35097 w 418564"/>
                  <a:gd name="connsiteY151" fmla="*/ 95370 h 419737"/>
                  <a:gd name="connsiteX152" fmla="*/ 35097 w 418564"/>
                  <a:gd name="connsiteY152" fmla="*/ 95439 h 419737"/>
                  <a:gd name="connsiteX153" fmla="*/ 35097 w 418564"/>
                  <a:gd name="connsiteY153" fmla="*/ 95646 h 419737"/>
                  <a:gd name="connsiteX154" fmla="*/ 35097 w 418564"/>
                  <a:gd name="connsiteY154" fmla="*/ 95715 h 419737"/>
                  <a:gd name="connsiteX155" fmla="*/ 35235 w 418564"/>
                  <a:gd name="connsiteY155" fmla="*/ 96751 h 419737"/>
                  <a:gd name="connsiteX156" fmla="*/ 35581 w 418564"/>
                  <a:gd name="connsiteY156" fmla="*/ 99029 h 419737"/>
                  <a:gd name="connsiteX157" fmla="*/ 35581 w 418564"/>
                  <a:gd name="connsiteY157" fmla="*/ 99098 h 419737"/>
                  <a:gd name="connsiteX158" fmla="*/ 35650 w 418564"/>
                  <a:gd name="connsiteY158" fmla="*/ 99443 h 419737"/>
                  <a:gd name="connsiteX159" fmla="*/ 35719 w 418564"/>
                  <a:gd name="connsiteY159" fmla="*/ 99719 h 419737"/>
                  <a:gd name="connsiteX160" fmla="*/ 35857 w 418564"/>
                  <a:gd name="connsiteY160" fmla="*/ 100755 h 419737"/>
                  <a:gd name="connsiteX161" fmla="*/ 35995 w 418564"/>
                  <a:gd name="connsiteY161" fmla="*/ 101445 h 419737"/>
                  <a:gd name="connsiteX162" fmla="*/ 35995 w 418564"/>
                  <a:gd name="connsiteY162" fmla="*/ 101445 h 419737"/>
                  <a:gd name="connsiteX163" fmla="*/ 36340 w 418564"/>
                  <a:gd name="connsiteY163" fmla="*/ 103378 h 419737"/>
                  <a:gd name="connsiteX164" fmla="*/ 36478 w 418564"/>
                  <a:gd name="connsiteY164" fmla="*/ 103930 h 419737"/>
                  <a:gd name="connsiteX165" fmla="*/ 36478 w 418564"/>
                  <a:gd name="connsiteY165" fmla="*/ 103999 h 419737"/>
                  <a:gd name="connsiteX166" fmla="*/ 36616 w 418564"/>
                  <a:gd name="connsiteY166" fmla="*/ 104690 h 419737"/>
                  <a:gd name="connsiteX167" fmla="*/ 36616 w 418564"/>
                  <a:gd name="connsiteY167" fmla="*/ 104759 h 419737"/>
                  <a:gd name="connsiteX168" fmla="*/ 36823 w 418564"/>
                  <a:gd name="connsiteY168" fmla="*/ 105794 h 419737"/>
                  <a:gd name="connsiteX169" fmla="*/ 36823 w 418564"/>
                  <a:gd name="connsiteY169" fmla="*/ 105863 h 419737"/>
                  <a:gd name="connsiteX170" fmla="*/ 36823 w 418564"/>
                  <a:gd name="connsiteY170" fmla="*/ 106001 h 419737"/>
                  <a:gd name="connsiteX171" fmla="*/ 36823 w 418564"/>
                  <a:gd name="connsiteY171" fmla="*/ 106071 h 419737"/>
                  <a:gd name="connsiteX172" fmla="*/ 36892 w 418564"/>
                  <a:gd name="connsiteY172" fmla="*/ 106209 h 419737"/>
                  <a:gd name="connsiteX173" fmla="*/ 37099 w 418564"/>
                  <a:gd name="connsiteY173" fmla="*/ 107175 h 419737"/>
                  <a:gd name="connsiteX174" fmla="*/ 37099 w 418564"/>
                  <a:gd name="connsiteY174" fmla="*/ 107175 h 419737"/>
                  <a:gd name="connsiteX175" fmla="*/ 37376 w 418564"/>
                  <a:gd name="connsiteY175" fmla="*/ 108211 h 419737"/>
                  <a:gd name="connsiteX176" fmla="*/ 37445 w 418564"/>
                  <a:gd name="connsiteY176" fmla="*/ 108625 h 419737"/>
                  <a:gd name="connsiteX177" fmla="*/ 37514 w 418564"/>
                  <a:gd name="connsiteY177" fmla="*/ 108832 h 419737"/>
                  <a:gd name="connsiteX178" fmla="*/ 37583 w 418564"/>
                  <a:gd name="connsiteY178" fmla="*/ 109039 h 419737"/>
                  <a:gd name="connsiteX179" fmla="*/ 37859 w 418564"/>
                  <a:gd name="connsiteY179" fmla="*/ 110075 h 419737"/>
                  <a:gd name="connsiteX180" fmla="*/ 37859 w 418564"/>
                  <a:gd name="connsiteY180" fmla="*/ 110075 h 419737"/>
                  <a:gd name="connsiteX181" fmla="*/ 37859 w 418564"/>
                  <a:gd name="connsiteY181" fmla="*/ 110144 h 419737"/>
                  <a:gd name="connsiteX182" fmla="*/ 38135 w 418564"/>
                  <a:gd name="connsiteY182" fmla="*/ 111110 h 419737"/>
                  <a:gd name="connsiteX183" fmla="*/ 39170 w 418564"/>
                  <a:gd name="connsiteY183" fmla="*/ 114631 h 419737"/>
                  <a:gd name="connsiteX184" fmla="*/ 39309 w 418564"/>
                  <a:gd name="connsiteY184" fmla="*/ 115114 h 419737"/>
                  <a:gd name="connsiteX185" fmla="*/ 39309 w 418564"/>
                  <a:gd name="connsiteY185" fmla="*/ 115183 h 419737"/>
                  <a:gd name="connsiteX186" fmla="*/ 39447 w 418564"/>
                  <a:gd name="connsiteY186" fmla="*/ 115597 h 419737"/>
                  <a:gd name="connsiteX187" fmla="*/ 39723 w 418564"/>
                  <a:gd name="connsiteY187" fmla="*/ 116357 h 419737"/>
                  <a:gd name="connsiteX188" fmla="*/ 39723 w 418564"/>
                  <a:gd name="connsiteY188" fmla="*/ 116426 h 419737"/>
                  <a:gd name="connsiteX189" fmla="*/ 39792 w 418564"/>
                  <a:gd name="connsiteY189" fmla="*/ 116564 h 419737"/>
                  <a:gd name="connsiteX190" fmla="*/ 40137 w 418564"/>
                  <a:gd name="connsiteY190" fmla="*/ 117530 h 419737"/>
                  <a:gd name="connsiteX191" fmla="*/ 41380 w 418564"/>
                  <a:gd name="connsiteY191" fmla="*/ 120844 h 419737"/>
                  <a:gd name="connsiteX192" fmla="*/ 41656 w 418564"/>
                  <a:gd name="connsiteY192" fmla="*/ 121535 h 419737"/>
                  <a:gd name="connsiteX193" fmla="*/ 41656 w 418564"/>
                  <a:gd name="connsiteY193" fmla="*/ 121535 h 419737"/>
                  <a:gd name="connsiteX194" fmla="*/ 41794 w 418564"/>
                  <a:gd name="connsiteY194" fmla="*/ 121880 h 419737"/>
                  <a:gd name="connsiteX195" fmla="*/ 41794 w 418564"/>
                  <a:gd name="connsiteY195" fmla="*/ 121949 h 419737"/>
                  <a:gd name="connsiteX196" fmla="*/ 42070 w 418564"/>
                  <a:gd name="connsiteY196" fmla="*/ 122570 h 419737"/>
                  <a:gd name="connsiteX197" fmla="*/ 42070 w 418564"/>
                  <a:gd name="connsiteY197" fmla="*/ 122570 h 419737"/>
                  <a:gd name="connsiteX198" fmla="*/ 42070 w 418564"/>
                  <a:gd name="connsiteY198" fmla="*/ 122639 h 419737"/>
                  <a:gd name="connsiteX199" fmla="*/ 42346 w 418564"/>
                  <a:gd name="connsiteY199" fmla="*/ 123260 h 419737"/>
                  <a:gd name="connsiteX200" fmla="*/ 42553 w 418564"/>
                  <a:gd name="connsiteY200" fmla="*/ 123675 h 419737"/>
                  <a:gd name="connsiteX201" fmla="*/ 42622 w 418564"/>
                  <a:gd name="connsiteY201" fmla="*/ 123813 h 419737"/>
                  <a:gd name="connsiteX202" fmla="*/ 42967 w 418564"/>
                  <a:gd name="connsiteY202" fmla="*/ 124572 h 419737"/>
                  <a:gd name="connsiteX203" fmla="*/ 43244 w 418564"/>
                  <a:gd name="connsiteY203" fmla="*/ 125193 h 419737"/>
                  <a:gd name="connsiteX204" fmla="*/ 43382 w 418564"/>
                  <a:gd name="connsiteY204" fmla="*/ 125401 h 419737"/>
                  <a:gd name="connsiteX205" fmla="*/ 43382 w 418564"/>
                  <a:gd name="connsiteY205" fmla="*/ 125470 h 419737"/>
                  <a:gd name="connsiteX206" fmla="*/ 43727 w 418564"/>
                  <a:gd name="connsiteY206" fmla="*/ 126229 h 419737"/>
                  <a:gd name="connsiteX207" fmla="*/ 44072 w 418564"/>
                  <a:gd name="connsiteY207" fmla="*/ 126919 h 419737"/>
                  <a:gd name="connsiteX208" fmla="*/ 44072 w 418564"/>
                  <a:gd name="connsiteY208" fmla="*/ 126919 h 419737"/>
                  <a:gd name="connsiteX209" fmla="*/ 44969 w 418564"/>
                  <a:gd name="connsiteY209" fmla="*/ 128714 h 419737"/>
                  <a:gd name="connsiteX210" fmla="*/ 45246 w 418564"/>
                  <a:gd name="connsiteY210" fmla="*/ 129267 h 419737"/>
                  <a:gd name="connsiteX211" fmla="*/ 45246 w 418564"/>
                  <a:gd name="connsiteY211" fmla="*/ 129267 h 419737"/>
                  <a:gd name="connsiteX212" fmla="*/ 45522 w 418564"/>
                  <a:gd name="connsiteY212" fmla="*/ 129750 h 419737"/>
                  <a:gd name="connsiteX213" fmla="*/ 45591 w 418564"/>
                  <a:gd name="connsiteY213" fmla="*/ 129819 h 419737"/>
                  <a:gd name="connsiteX214" fmla="*/ 45729 w 418564"/>
                  <a:gd name="connsiteY214" fmla="*/ 130026 h 419737"/>
                  <a:gd name="connsiteX215" fmla="*/ 46143 w 418564"/>
                  <a:gd name="connsiteY215" fmla="*/ 130854 h 419737"/>
                  <a:gd name="connsiteX216" fmla="*/ 46143 w 418564"/>
                  <a:gd name="connsiteY216" fmla="*/ 130854 h 419737"/>
                  <a:gd name="connsiteX217" fmla="*/ 46281 w 418564"/>
                  <a:gd name="connsiteY217" fmla="*/ 131131 h 419737"/>
                  <a:gd name="connsiteX218" fmla="*/ 46350 w 418564"/>
                  <a:gd name="connsiteY218" fmla="*/ 131200 h 419737"/>
                  <a:gd name="connsiteX219" fmla="*/ 46833 w 418564"/>
                  <a:gd name="connsiteY219" fmla="*/ 132097 h 419737"/>
                  <a:gd name="connsiteX220" fmla="*/ 47455 w 418564"/>
                  <a:gd name="connsiteY220" fmla="*/ 133202 h 419737"/>
                  <a:gd name="connsiteX221" fmla="*/ 47524 w 418564"/>
                  <a:gd name="connsiteY221" fmla="*/ 133340 h 419737"/>
                  <a:gd name="connsiteX222" fmla="*/ 47593 w 418564"/>
                  <a:gd name="connsiteY222" fmla="*/ 133409 h 419737"/>
                  <a:gd name="connsiteX223" fmla="*/ 48007 w 418564"/>
                  <a:gd name="connsiteY223" fmla="*/ 134168 h 419737"/>
                  <a:gd name="connsiteX224" fmla="*/ 48007 w 418564"/>
                  <a:gd name="connsiteY224" fmla="*/ 134237 h 419737"/>
                  <a:gd name="connsiteX225" fmla="*/ 48007 w 418564"/>
                  <a:gd name="connsiteY225" fmla="*/ 134237 h 419737"/>
                  <a:gd name="connsiteX226" fmla="*/ 48007 w 418564"/>
                  <a:gd name="connsiteY226" fmla="*/ 134237 h 419737"/>
                  <a:gd name="connsiteX227" fmla="*/ 48076 w 418564"/>
                  <a:gd name="connsiteY227" fmla="*/ 134375 h 419737"/>
                  <a:gd name="connsiteX228" fmla="*/ 48076 w 418564"/>
                  <a:gd name="connsiteY228" fmla="*/ 134375 h 419737"/>
                  <a:gd name="connsiteX229" fmla="*/ 48214 w 418564"/>
                  <a:gd name="connsiteY229" fmla="*/ 134651 h 419737"/>
                  <a:gd name="connsiteX230" fmla="*/ 48214 w 418564"/>
                  <a:gd name="connsiteY230" fmla="*/ 134720 h 419737"/>
                  <a:gd name="connsiteX231" fmla="*/ 48905 w 418564"/>
                  <a:gd name="connsiteY231" fmla="*/ 135894 h 419737"/>
                  <a:gd name="connsiteX232" fmla="*/ 48974 w 418564"/>
                  <a:gd name="connsiteY232" fmla="*/ 135963 h 419737"/>
                  <a:gd name="connsiteX233" fmla="*/ 49250 w 418564"/>
                  <a:gd name="connsiteY233" fmla="*/ 136377 h 419737"/>
                  <a:gd name="connsiteX234" fmla="*/ 49595 w 418564"/>
                  <a:gd name="connsiteY234" fmla="*/ 136999 h 419737"/>
                  <a:gd name="connsiteX235" fmla="*/ 49595 w 418564"/>
                  <a:gd name="connsiteY235" fmla="*/ 137068 h 419737"/>
                  <a:gd name="connsiteX236" fmla="*/ 49802 w 418564"/>
                  <a:gd name="connsiteY236" fmla="*/ 137413 h 419737"/>
                  <a:gd name="connsiteX237" fmla="*/ 50285 w 418564"/>
                  <a:gd name="connsiteY237" fmla="*/ 138172 h 419737"/>
                  <a:gd name="connsiteX238" fmla="*/ 50285 w 418564"/>
                  <a:gd name="connsiteY238" fmla="*/ 138172 h 419737"/>
                  <a:gd name="connsiteX239" fmla="*/ 50354 w 418564"/>
                  <a:gd name="connsiteY239" fmla="*/ 138241 h 419737"/>
                  <a:gd name="connsiteX240" fmla="*/ 51045 w 418564"/>
                  <a:gd name="connsiteY240" fmla="*/ 139277 h 419737"/>
                  <a:gd name="connsiteX241" fmla="*/ 51321 w 418564"/>
                  <a:gd name="connsiteY241" fmla="*/ 139691 h 419737"/>
                  <a:gd name="connsiteX242" fmla="*/ 51321 w 418564"/>
                  <a:gd name="connsiteY242" fmla="*/ 139691 h 419737"/>
                  <a:gd name="connsiteX243" fmla="*/ 51804 w 418564"/>
                  <a:gd name="connsiteY243" fmla="*/ 140381 h 419737"/>
                  <a:gd name="connsiteX244" fmla="*/ 52011 w 418564"/>
                  <a:gd name="connsiteY244" fmla="*/ 140658 h 419737"/>
                  <a:gd name="connsiteX245" fmla="*/ 52149 w 418564"/>
                  <a:gd name="connsiteY245" fmla="*/ 140796 h 419737"/>
                  <a:gd name="connsiteX246" fmla="*/ 52632 w 418564"/>
                  <a:gd name="connsiteY246" fmla="*/ 141486 h 419737"/>
                  <a:gd name="connsiteX247" fmla="*/ 52632 w 418564"/>
                  <a:gd name="connsiteY247" fmla="*/ 141486 h 419737"/>
                  <a:gd name="connsiteX248" fmla="*/ 52909 w 418564"/>
                  <a:gd name="connsiteY248" fmla="*/ 141900 h 419737"/>
                  <a:gd name="connsiteX249" fmla="*/ 53392 w 418564"/>
                  <a:gd name="connsiteY249" fmla="*/ 142590 h 419737"/>
                  <a:gd name="connsiteX250" fmla="*/ 53392 w 418564"/>
                  <a:gd name="connsiteY250" fmla="*/ 142590 h 419737"/>
                  <a:gd name="connsiteX251" fmla="*/ 53461 w 418564"/>
                  <a:gd name="connsiteY251" fmla="*/ 142659 h 419737"/>
                  <a:gd name="connsiteX252" fmla="*/ 54220 w 418564"/>
                  <a:gd name="connsiteY252" fmla="*/ 143695 h 419737"/>
                  <a:gd name="connsiteX253" fmla="*/ 54220 w 418564"/>
                  <a:gd name="connsiteY253" fmla="*/ 143695 h 419737"/>
                  <a:gd name="connsiteX254" fmla="*/ 55049 w 418564"/>
                  <a:gd name="connsiteY254" fmla="*/ 144800 h 419737"/>
                  <a:gd name="connsiteX255" fmla="*/ 55049 w 418564"/>
                  <a:gd name="connsiteY255" fmla="*/ 144800 h 419737"/>
                  <a:gd name="connsiteX256" fmla="*/ 55601 w 418564"/>
                  <a:gd name="connsiteY256" fmla="*/ 145559 h 419737"/>
                  <a:gd name="connsiteX257" fmla="*/ 55808 w 418564"/>
                  <a:gd name="connsiteY257" fmla="*/ 145766 h 419737"/>
                  <a:gd name="connsiteX258" fmla="*/ 55877 w 418564"/>
                  <a:gd name="connsiteY258" fmla="*/ 145835 h 419737"/>
                  <a:gd name="connsiteX259" fmla="*/ 56153 w 418564"/>
                  <a:gd name="connsiteY259" fmla="*/ 146180 h 419737"/>
                  <a:gd name="connsiteX260" fmla="*/ 56706 w 418564"/>
                  <a:gd name="connsiteY260" fmla="*/ 146871 h 419737"/>
                  <a:gd name="connsiteX261" fmla="*/ 56706 w 418564"/>
                  <a:gd name="connsiteY261" fmla="*/ 146940 h 419737"/>
                  <a:gd name="connsiteX262" fmla="*/ 56775 w 418564"/>
                  <a:gd name="connsiteY262" fmla="*/ 147009 h 419737"/>
                  <a:gd name="connsiteX263" fmla="*/ 57534 w 418564"/>
                  <a:gd name="connsiteY263" fmla="*/ 147975 h 419737"/>
                  <a:gd name="connsiteX264" fmla="*/ 57741 w 418564"/>
                  <a:gd name="connsiteY264" fmla="*/ 148182 h 419737"/>
                  <a:gd name="connsiteX265" fmla="*/ 57879 w 418564"/>
                  <a:gd name="connsiteY265" fmla="*/ 148320 h 419737"/>
                  <a:gd name="connsiteX266" fmla="*/ 58431 w 418564"/>
                  <a:gd name="connsiteY266" fmla="*/ 149011 h 419737"/>
                  <a:gd name="connsiteX267" fmla="*/ 58431 w 418564"/>
                  <a:gd name="connsiteY267" fmla="*/ 149011 h 419737"/>
                  <a:gd name="connsiteX268" fmla="*/ 58431 w 418564"/>
                  <a:gd name="connsiteY268" fmla="*/ 149011 h 419737"/>
                  <a:gd name="connsiteX269" fmla="*/ 59329 w 418564"/>
                  <a:gd name="connsiteY269" fmla="*/ 150046 h 419737"/>
                  <a:gd name="connsiteX270" fmla="*/ 59329 w 418564"/>
                  <a:gd name="connsiteY270" fmla="*/ 150115 h 419737"/>
                  <a:gd name="connsiteX271" fmla="*/ 60157 w 418564"/>
                  <a:gd name="connsiteY271" fmla="*/ 151082 h 419737"/>
                  <a:gd name="connsiteX272" fmla="*/ 60295 w 418564"/>
                  <a:gd name="connsiteY272" fmla="*/ 151220 h 419737"/>
                  <a:gd name="connsiteX273" fmla="*/ 61055 w 418564"/>
                  <a:gd name="connsiteY273" fmla="*/ 152048 h 419737"/>
                  <a:gd name="connsiteX274" fmla="*/ 61262 w 418564"/>
                  <a:gd name="connsiteY274" fmla="*/ 152255 h 419737"/>
                  <a:gd name="connsiteX275" fmla="*/ 61400 w 418564"/>
                  <a:gd name="connsiteY275" fmla="*/ 152394 h 419737"/>
                  <a:gd name="connsiteX276" fmla="*/ 61952 w 418564"/>
                  <a:gd name="connsiteY276" fmla="*/ 153015 h 419737"/>
                  <a:gd name="connsiteX277" fmla="*/ 61952 w 418564"/>
                  <a:gd name="connsiteY277" fmla="*/ 153015 h 419737"/>
                  <a:gd name="connsiteX278" fmla="*/ 62850 w 418564"/>
                  <a:gd name="connsiteY278" fmla="*/ 153981 h 419737"/>
                  <a:gd name="connsiteX279" fmla="*/ 62850 w 418564"/>
                  <a:gd name="connsiteY279" fmla="*/ 153981 h 419737"/>
                  <a:gd name="connsiteX280" fmla="*/ 63747 w 418564"/>
                  <a:gd name="connsiteY280" fmla="*/ 154948 h 419737"/>
                  <a:gd name="connsiteX281" fmla="*/ 63885 w 418564"/>
                  <a:gd name="connsiteY281" fmla="*/ 155086 h 419737"/>
                  <a:gd name="connsiteX282" fmla="*/ 63885 w 418564"/>
                  <a:gd name="connsiteY282" fmla="*/ 155086 h 419737"/>
                  <a:gd name="connsiteX283" fmla="*/ 64645 w 418564"/>
                  <a:gd name="connsiteY283" fmla="*/ 155845 h 419737"/>
                  <a:gd name="connsiteX284" fmla="*/ 64645 w 418564"/>
                  <a:gd name="connsiteY284" fmla="*/ 155845 h 419737"/>
                  <a:gd name="connsiteX285" fmla="*/ 64714 w 418564"/>
                  <a:gd name="connsiteY285" fmla="*/ 155914 h 419737"/>
                  <a:gd name="connsiteX286" fmla="*/ 64714 w 418564"/>
                  <a:gd name="connsiteY286" fmla="*/ 155914 h 419737"/>
                  <a:gd name="connsiteX287" fmla="*/ 65473 w 418564"/>
                  <a:gd name="connsiteY287" fmla="*/ 156674 h 419737"/>
                  <a:gd name="connsiteX288" fmla="*/ 65680 w 418564"/>
                  <a:gd name="connsiteY288" fmla="*/ 156881 h 419737"/>
                  <a:gd name="connsiteX289" fmla="*/ 65680 w 418564"/>
                  <a:gd name="connsiteY289" fmla="*/ 156881 h 419737"/>
                  <a:gd name="connsiteX290" fmla="*/ 66647 w 418564"/>
                  <a:gd name="connsiteY290" fmla="*/ 157778 h 419737"/>
                  <a:gd name="connsiteX291" fmla="*/ 66716 w 418564"/>
                  <a:gd name="connsiteY291" fmla="*/ 157847 h 419737"/>
                  <a:gd name="connsiteX292" fmla="*/ 67613 w 418564"/>
                  <a:gd name="connsiteY292" fmla="*/ 158676 h 419737"/>
                  <a:gd name="connsiteX293" fmla="*/ 67613 w 418564"/>
                  <a:gd name="connsiteY293" fmla="*/ 158676 h 419737"/>
                  <a:gd name="connsiteX294" fmla="*/ 67751 w 418564"/>
                  <a:gd name="connsiteY294" fmla="*/ 158814 h 419737"/>
                  <a:gd name="connsiteX295" fmla="*/ 68580 w 418564"/>
                  <a:gd name="connsiteY295" fmla="*/ 159573 h 419737"/>
                  <a:gd name="connsiteX296" fmla="*/ 68856 w 418564"/>
                  <a:gd name="connsiteY296" fmla="*/ 159780 h 419737"/>
                  <a:gd name="connsiteX297" fmla="*/ 68994 w 418564"/>
                  <a:gd name="connsiteY297" fmla="*/ 159849 h 419737"/>
                  <a:gd name="connsiteX298" fmla="*/ 69477 w 418564"/>
                  <a:gd name="connsiteY298" fmla="*/ 160264 h 419737"/>
                  <a:gd name="connsiteX299" fmla="*/ 69546 w 418564"/>
                  <a:gd name="connsiteY299" fmla="*/ 160333 h 419737"/>
                  <a:gd name="connsiteX300" fmla="*/ 69615 w 418564"/>
                  <a:gd name="connsiteY300" fmla="*/ 160402 h 419737"/>
                  <a:gd name="connsiteX301" fmla="*/ 69615 w 418564"/>
                  <a:gd name="connsiteY301" fmla="*/ 160402 h 419737"/>
                  <a:gd name="connsiteX302" fmla="*/ 70651 w 418564"/>
                  <a:gd name="connsiteY302" fmla="*/ 161299 h 419737"/>
                  <a:gd name="connsiteX303" fmla="*/ 70720 w 418564"/>
                  <a:gd name="connsiteY303" fmla="*/ 161368 h 419737"/>
                  <a:gd name="connsiteX304" fmla="*/ 70927 w 418564"/>
                  <a:gd name="connsiteY304" fmla="*/ 161506 h 419737"/>
                  <a:gd name="connsiteX305" fmla="*/ 71686 w 418564"/>
                  <a:gd name="connsiteY305" fmla="*/ 162128 h 419737"/>
                  <a:gd name="connsiteX306" fmla="*/ 72101 w 418564"/>
                  <a:gd name="connsiteY306" fmla="*/ 162404 h 419737"/>
                  <a:gd name="connsiteX307" fmla="*/ 72101 w 418564"/>
                  <a:gd name="connsiteY307" fmla="*/ 162404 h 419737"/>
                  <a:gd name="connsiteX308" fmla="*/ 72446 w 418564"/>
                  <a:gd name="connsiteY308" fmla="*/ 162680 h 419737"/>
                  <a:gd name="connsiteX309" fmla="*/ 72515 w 418564"/>
                  <a:gd name="connsiteY309" fmla="*/ 162749 h 419737"/>
                  <a:gd name="connsiteX310" fmla="*/ 72722 w 418564"/>
                  <a:gd name="connsiteY310" fmla="*/ 162887 h 419737"/>
                  <a:gd name="connsiteX311" fmla="*/ 72791 w 418564"/>
                  <a:gd name="connsiteY311" fmla="*/ 162956 h 419737"/>
                  <a:gd name="connsiteX312" fmla="*/ 73826 w 418564"/>
                  <a:gd name="connsiteY312" fmla="*/ 163784 h 419737"/>
                  <a:gd name="connsiteX313" fmla="*/ 73895 w 418564"/>
                  <a:gd name="connsiteY313" fmla="*/ 163853 h 419737"/>
                  <a:gd name="connsiteX314" fmla="*/ 74172 w 418564"/>
                  <a:gd name="connsiteY314" fmla="*/ 164061 h 419737"/>
                  <a:gd name="connsiteX315" fmla="*/ 74862 w 418564"/>
                  <a:gd name="connsiteY315" fmla="*/ 164613 h 419737"/>
                  <a:gd name="connsiteX316" fmla="*/ 74931 w 418564"/>
                  <a:gd name="connsiteY316" fmla="*/ 164682 h 419737"/>
                  <a:gd name="connsiteX317" fmla="*/ 75000 w 418564"/>
                  <a:gd name="connsiteY317" fmla="*/ 164682 h 419737"/>
                  <a:gd name="connsiteX318" fmla="*/ 76036 w 418564"/>
                  <a:gd name="connsiteY318" fmla="*/ 165441 h 419737"/>
                  <a:gd name="connsiteX319" fmla="*/ 76036 w 418564"/>
                  <a:gd name="connsiteY319" fmla="*/ 165441 h 419737"/>
                  <a:gd name="connsiteX320" fmla="*/ 76036 w 418564"/>
                  <a:gd name="connsiteY320" fmla="*/ 165441 h 419737"/>
                  <a:gd name="connsiteX321" fmla="*/ 77140 w 418564"/>
                  <a:gd name="connsiteY321" fmla="*/ 166201 h 419737"/>
                  <a:gd name="connsiteX322" fmla="*/ 77209 w 418564"/>
                  <a:gd name="connsiteY322" fmla="*/ 166201 h 419737"/>
                  <a:gd name="connsiteX323" fmla="*/ 77554 w 418564"/>
                  <a:gd name="connsiteY323" fmla="*/ 166477 h 419737"/>
                  <a:gd name="connsiteX324" fmla="*/ 77623 w 418564"/>
                  <a:gd name="connsiteY324" fmla="*/ 166477 h 419737"/>
                  <a:gd name="connsiteX325" fmla="*/ 77692 w 418564"/>
                  <a:gd name="connsiteY325" fmla="*/ 166477 h 419737"/>
                  <a:gd name="connsiteX326" fmla="*/ 78245 w 418564"/>
                  <a:gd name="connsiteY326" fmla="*/ 166891 h 419737"/>
                  <a:gd name="connsiteX327" fmla="*/ 78314 w 418564"/>
                  <a:gd name="connsiteY327" fmla="*/ 166960 h 419737"/>
                  <a:gd name="connsiteX328" fmla="*/ 78659 w 418564"/>
                  <a:gd name="connsiteY328" fmla="*/ 167167 h 419737"/>
                  <a:gd name="connsiteX329" fmla="*/ 79418 w 418564"/>
                  <a:gd name="connsiteY329" fmla="*/ 167720 h 419737"/>
                  <a:gd name="connsiteX330" fmla="*/ 79418 w 418564"/>
                  <a:gd name="connsiteY330" fmla="*/ 167720 h 419737"/>
                  <a:gd name="connsiteX331" fmla="*/ 79487 w 418564"/>
                  <a:gd name="connsiteY331" fmla="*/ 167789 h 419737"/>
                  <a:gd name="connsiteX332" fmla="*/ 80523 w 418564"/>
                  <a:gd name="connsiteY332" fmla="*/ 168479 h 419737"/>
                  <a:gd name="connsiteX333" fmla="*/ 80730 w 418564"/>
                  <a:gd name="connsiteY333" fmla="*/ 168617 h 419737"/>
                  <a:gd name="connsiteX334" fmla="*/ 81628 w 418564"/>
                  <a:gd name="connsiteY334" fmla="*/ 169238 h 419737"/>
                  <a:gd name="connsiteX335" fmla="*/ 81697 w 418564"/>
                  <a:gd name="connsiteY335" fmla="*/ 169238 h 419737"/>
                  <a:gd name="connsiteX336" fmla="*/ 82387 w 418564"/>
                  <a:gd name="connsiteY336" fmla="*/ 169653 h 419737"/>
                  <a:gd name="connsiteX337" fmla="*/ 82732 w 418564"/>
                  <a:gd name="connsiteY337" fmla="*/ 169860 h 419737"/>
                  <a:gd name="connsiteX338" fmla="*/ 82870 w 418564"/>
                  <a:gd name="connsiteY338" fmla="*/ 169929 h 419737"/>
                  <a:gd name="connsiteX339" fmla="*/ 83215 w 418564"/>
                  <a:gd name="connsiteY339" fmla="*/ 170136 h 419737"/>
                  <a:gd name="connsiteX340" fmla="*/ 85148 w 418564"/>
                  <a:gd name="connsiteY340" fmla="*/ 171309 h 419737"/>
                  <a:gd name="connsiteX341" fmla="*/ 85148 w 418564"/>
                  <a:gd name="connsiteY341" fmla="*/ 171309 h 419737"/>
                  <a:gd name="connsiteX342" fmla="*/ 85632 w 418564"/>
                  <a:gd name="connsiteY342" fmla="*/ 171586 h 419737"/>
                  <a:gd name="connsiteX343" fmla="*/ 86253 w 418564"/>
                  <a:gd name="connsiteY343" fmla="*/ 172000 h 419737"/>
                  <a:gd name="connsiteX344" fmla="*/ 86529 w 418564"/>
                  <a:gd name="connsiteY344" fmla="*/ 172138 h 419737"/>
                  <a:gd name="connsiteX345" fmla="*/ 86667 w 418564"/>
                  <a:gd name="connsiteY345" fmla="*/ 172207 h 419737"/>
                  <a:gd name="connsiteX346" fmla="*/ 87427 w 418564"/>
                  <a:gd name="connsiteY346" fmla="*/ 172621 h 419737"/>
                  <a:gd name="connsiteX347" fmla="*/ 87703 w 418564"/>
                  <a:gd name="connsiteY347" fmla="*/ 172759 h 419737"/>
                  <a:gd name="connsiteX348" fmla="*/ 88600 w 418564"/>
                  <a:gd name="connsiteY348" fmla="*/ 173242 h 419737"/>
                  <a:gd name="connsiteX349" fmla="*/ 88669 w 418564"/>
                  <a:gd name="connsiteY349" fmla="*/ 173242 h 419737"/>
                  <a:gd name="connsiteX350" fmla="*/ 91776 w 418564"/>
                  <a:gd name="connsiteY350" fmla="*/ 174830 h 419737"/>
                  <a:gd name="connsiteX351" fmla="*/ 92259 w 418564"/>
                  <a:gd name="connsiteY351" fmla="*/ 175037 h 419737"/>
                  <a:gd name="connsiteX352" fmla="*/ 92328 w 418564"/>
                  <a:gd name="connsiteY352" fmla="*/ 175037 h 419737"/>
                  <a:gd name="connsiteX353" fmla="*/ 93226 w 418564"/>
                  <a:gd name="connsiteY353" fmla="*/ 175452 h 419737"/>
                  <a:gd name="connsiteX354" fmla="*/ 93502 w 418564"/>
                  <a:gd name="connsiteY354" fmla="*/ 175590 h 419737"/>
                  <a:gd name="connsiteX355" fmla="*/ 93502 w 418564"/>
                  <a:gd name="connsiteY355" fmla="*/ 175590 h 419737"/>
                  <a:gd name="connsiteX356" fmla="*/ 94744 w 418564"/>
                  <a:gd name="connsiteY356" fmla="*/ 176142 h 419737"/>
                  <a:gd name="connsiteX357" fmla="*/ 94744 w 418564"/>
                  <a:gd name="connsiteY357" fmla="*/ 176142 h 419737"/>
                  <a:gd name="connsiteX358" fmla="*/ 95435 w 418564"/>
                  <a:gd name="connsiteY358" fmla="*/ 176418 h 419737"/>
                  <a:gd name="connsiteX359" fmla="*/ 95780 w 418564"/>
                  <a:gd name="connsiteY359" fmla="*/ 176556 h 419737"/>
                  <a:gd name="connsiteX360" fmla="*/ 95918 w 418564"/>
                  <a:gd name="connsiteY360" fmla="*/ 176625 h 419737"/>
                  <a:gd name="connsiteX361" fmla="*/ 96263 w 418564"/>
                  <a:gd name="connsiteY361" fmla="*/ 176763 h 419737"/>
                  <a:gd name="connsiteX362" fmla="*/ 96953 w 418564"/>
                  <a:gd name="connsiteY362" fmla="*/ 177039 h 419737"/>
                  <a:gd name="connsiteX363" fmla="*/ 97161 w 418564"/>
                  <a:gd name="connsiteY363" fmla="*/ 177108 h 419737"/>
                  <a:gd name="connsiteX364" fmla="*/ 97161 w 418564"/>
                  <a:gd name="connsiteY364" fmla="*/ 177108 h 419737"/>
                  <a:gd name="connsiteX365" fmla="*/ 97230 w 418564"/>
                  <a:gd name="connsiteY365" fmla="*/ 177108 h 419737"/>
                  <a:gd name="connsiteX366" fmla="*/ 98472 w 418564"/>
                  <a:gd name="connsiteY366" fmla="*/ 177592 h 419737"/>
                  <a:gd name="connsiteX367" fmla="*/ 98541 w 418564"/>
                  <a:gd name="connsiteY367" fmla="*/ 177592 h 419737"/>
                  <a:gd name="connsiteX368" fmla="*/ 98817 w 418564"/>
                  <a:gd name="connsiteY368" fmla="*/ 177661 h 419737"/>
                  <a:gd name="connsiteX369" fmla="*/ 98403 w 418564"/>
                  <a:gd name="connsiteY369" fmla="*/ 179318 h 419737"/>
                  <a:gd name="connsiteX370" fmla="*/ 97851 w 418564"/>
                  <a:gd name="connsiteY370" fmla="*/ 181181 h 419737"/>
                  <a:gd name="connsiteX371" fmla="*/ 32405 w 418564"/>
                  <a:gd name="connsiteY371" fmla="*/ 193677 h 419737"/>
                  <a:gd name="connsiteX372" fmla="*/ 32405 w 418564"/>
                  <a:gd name="connsiteY372" fmla="*/ 193677 h 419737"/>
                  <a:gd name="connsiteX373" fmla="*/ 96 w 418564"/>
                  <a:gd name="connsiteY373" fmla="*/ 223431 h 419737"/>
                  <a:gd name="connsiteX374" fmla="*/ 23706 w 418564"/>
                  <a:gd name="connsiteY374" fmla="*/ 244902 h 419737"/>
                  <a:gd name="connsiteX375" fmla="*/ 23706 w 418564"/>
                  <a:gd name="connsiteY375" fmla="*/ 244902 h 419737"/>
                  <a:gd name="connsiteX376" fmla="*/ 46557 w 418564"/>
                  <a:gd name="connsiteY376" fmla="*/ 254774 h 419737"/>
                  <a:gd name="connsiteX377" fmla="*/ 152251 w 418564"/>
                  <a:gd name="connsiteY377" fmla="*/ 193746 h 419737"/>
                  <a:gd name="connsiteX378" fmla="*/ 152251 w 418564"/>
                  <a:gd name="connsiteY378" fmla="*/ 193746 h 419737"/>
                  <a:gd name="connsiteX379" fmla="*/ 91223 w 418564"/>
                  <a:gd name="connsiteY379" fmla="*/ 88052 h 419737"/>
                  <a:gd name="connsiteX380" fmla="*/ 91223 w 418564"/>
                  <a:gd name="connsiteY380" fmla="*/ 88052 h 419737"/>
                  <a:gd name="connsiteX381" fmla="*/ 67889 w 418564"/>
                  <a:gd name="connsiteY381" fmla="*/ 85912 h 419737"/>
                  <a:gd name="connsiteX382" fmla="*/ 67889 w 418564"/>
                  <a:gd name="connsiteY382" fmla="*/ 85912 h 419737"/>
                  <a:gd name="connsiteX383" fmla="*/ 66302 w 418564"/>
                  <a:gd name="connsiteY383" fmla="*/ 88604 h 419737"/>
                  <a:gd name="connsiteX384" fmla="*/ 99784 w 418564"/>
                  <a:gd name="connsiteY384" fmla="*/ 143695 h 419737"/>
                  <a:gd name="connsiteX385" fmla="*/ 99439 w 418564"/>
                  <a:gd name="connsiteY385" fmla="*/ 143488 h 419737"/>
                  <a:gd name="connsiteX386" fmla="*/ 99370 w 418564"/>
                  <a:gd name="connsiteY386" fmla="*/ 143419 h 419737"/>
                  <a:gd name="connsiteX387" fmla="*/ 99163 w 418564"/>
                  <a:gd name="connsiteY387" fmla="*/ 143281 h 419737"/>
                  <a:gd name="connsiteX388" fmla="*/ 99025 w 418564"/>
                  <a:gd name="connsiteY388" fmla="*/ 143212 h 419737"/>
                  <a:gd name="connsiteX389" fmla="*/ 98541 w 418564"/>
                  <a:gd name="connsiteY389" fmla="*/ 142936 h 419737"/>
                  <a:gd name="connsiteX390" fmla="*/ 97782 w 418564"/>
                  <a:gd name="connsiteY390" fmla="*/ 142452 h 419737"/>
                  <a:gd name="connsiteX391" fmla="*/ 97782 w 418564"/>
                  <a:gd name="connsiteY391" fmla="*/ 142452 h 419737"/>
                  <a:gd name="connsiteX392" fmla="*/ 97023 w 418564"/>
                  <a:gd name="connsiteY392" fmla="*/ 141969 h 419737"/>
                  <a:gd name="connsiteX393" fmla="*/ 96884 w 418564"/>
                  <a:gd name="connsiteY393" fmla="*/ 141900 h 419737"/>
                  <a:gd name="connsiteX394" fmla="*/ 96263 w 418564"/>
                  <a:gd name="connsiteY394" fmla="*/ 141486 h 419737"/>
                  <a:gd name="connsiteX395" fmla="*/ 96263 w 418564"/>
                  <a:gd name="connsiteY395" fmla="*/ 141486 h 419737"/>
                  <a:gd name="connsiteX396" fmla="*/ 96263 w 418564"/>
                  <a:gd name="connsiteY396" fmla="*/ 141486 h 419737"/>
                  <a:gd name="connsiteX397" fmla="*/ 95849 w 418564"/>
                  <a:gd name="connsiteY397" fmla="*/ 141210 h 419737"/>
                  <a:gd name="connsiteX398" fmla="*/ 95780 w 418564"/>
                  <a:gd name="connsiteY398" fmla="*/ 141141 h 419737"/>
                  <a:gd name="connsiteX399" fmla="*/ 95504 w 418564"/>
                  <a:gd name="connsiteY399" fmla="*/ 140934 h 419737"/>
                  <a:gd name="connsiteX400" fmla="*/ 94813 w 418564"/>
                  <a:gd name="connsiteY400" fmla="*/ 140450 h 419737"/>
                  <a:gd name="connsiteX401" fmla="*/ 94744 w 418564"/>
                  <a:gd name="connsiteY401" fmla="*/ 140381 h 419737"/>
                  <a:gd name="connsiteX402" fmla="*/ 93985 w 418564"/>
                  <a:gd name="connsiteY402" fmla="*/ 139829 h 419737"/>
                  <a:gd name="connsiteX403" fmla="*/ 93916 w 418564"/>
                  <a:gd name="connsiteY403" fmla="*/ 139760 h 419737"/>
                  <a:gd name="connsiteX404" fmla="*/ 93502 w 418564"/>
                  <a:gd name="connsiteY404" fmla="*/ 139415 h 419737"/>
                  <a:gd name="connsiteX405" fmla="*/ 93364 w 418564"/>
                  <a:gd name="connsiteY405" fmla="*/ 139277 h 419737"/>
                  <a:gd name="connsiteX406" fmla="*/ 93226 w 418564"/>
                  <a:gd name="connsiteY406" fmla="*/ 139208 h 419737"/>
                  <a:gd name="connsiteX407" fmla="*/ 93157 w 418564"/>
                  <a:gd name="connsiteY407" fmla="*/ 139139 h 419737"/>
                  <a:gd name="connsiteX408" fmla="*/ 92742 w 418564"/>
                  <a:gd name="connsiteY408" fmla="*/ 138794 h 419737"/>
                  <a:gd name="connsiteX409" fmla="*/ 92535 w 418564"/>
                  <a:gd name="connsiteY409" fmla="*/ 138655 h 419737"/>
                  <a:gd name="connsiteX410" fmla="*/ 92535 w 418564"/>
                  <a:gd name="connsiteY410" fmla="*/ 138655 h 419737"/>
                  <a:gd name="connsiteX411" fmla="*/ 92466 w 418564"/>
                  <a:gd name="connsiteY411" fmla="*/ 138586 h 419737"/>
                  <a:gd name="connsiteX412" fmla="*/ 91845 w 418564"/>
                  <a:gd name="connsiteY412" fmla="*/ 138034 h 419737"/>
                  <a:gd name="connsiteX413" fmla="*/ 91845 w 418564"/>
                  <a:gd name="connsiteY413" fmla="*/ 138034 h 419737"/>
                  <a:gd name="connsiteX414" fmla="*/ 91845 w 418564"/>
                  <a:gd name="connsiteY414" fmla="*/ 138034 h 419737"/>
                  <a:gd name="connsiteX415" fmla="*/ 91293 w 418564"/>
                  <a:gd name="connsiteY415" fmla="*/ 137551 h 419737"/>
                  <a:gd name="connsiteX416" fmla="*/ 91223 w 418564"/>
                  <a:gd name="connsiteY416" fmla="*/ 137482 h 419737"/>
                  <a:gd name="connsiteX417" fmla="*/ 91154 w 418564"/>
                  <a:gd name="connsiteY417" fmla="*/ 137413 h 419737"/>
                  <a:gd name="connsiteX418" fmla="*/ 91085 w 418564"/>
                  <a:gd name="connsiteY418" fmla="*/ 137344 h 419737"/>
                  <a:gd name="connsiteX419" fmla="*/ 90533 w 418564"/>
                  <a:gd name="connsiteY419" fmla="*/ 136861 h 419737"/>
                  <a:gd name="connsiteX420" fmla="*/ 90464 w 418564"/>
                  <a:gd name="connsiteY420" fmla="*/ 136791 h 419737"/>
                  <a:gd name="connsiteX421" fmla="*/ 89774 w 418564"/>
                  <a:gd name="connsiteY421" fmla="*/ 136170 h 419737"/>
                  <a:gd name="connsiteX422" fmla="*/ 89774 w 418564"/>
                  <a:gd name="connsiteY422" fmla="*/ 136170 h 419737"/>
                  <a:gd name="connsiteX423" fmla="*/ 89774 w 418564"/>
                  <a:gd name="connsiteY423" fmla="*/ 136170 h 419737"/>
                  <a:gd name="connsiteX424" fmla="*/ 89083 w 418564"/>
                  <a:gd name="connsiteY424" fmla="*/ 135549 h 419737"/>
                  <a:gd name="connsiteX425" fmla="*/ 89083 w 418564"/>
                  <a:gd name="connsiteY425" fmla="*/ 135549 h 419737"/>
                  <a:gd name="connsiteX426" fmla="*/ 89014 w 418564"/>
                  <a:gd name="connsiteY426" fmla="*/ 135480 h 419737"/>
                  <a:gd name="connsiteX427" fmla="*/ 88462 w 418564"/>
                  <a:gd name="connsiteY427" fmla="*/ 134997 h 419737"/>
                  <a:gd name="connsiteX428" fmla="*/ 88462 w 418564"/>
                  <a:gd name="connsiteY428" fmla="*/ 134997 h 419737"/>
                  <a:gd name="connsiteX429" fmla="*/ 88393 w 418564"/>
                  <a:gd name="connsiteY429" fmla="*/ 134928 h 419737"/>
                  <a:gd name="connsiteX430" fmla="*/ 87772 w 418564"/>
                  <a:gd name="connsiteY430" fmla="*/ 134375 h 419737"/>
                  <a:gd name="connsiteX431" fmla="*/ 87703 w 418564"/>
                  <a:gd name="connsiteY431" fmla="*/ 134306 h 419737"/>
                  <a:gd name="connsiteX432" fmla="*/ 87703 w 418564"/>
                  <a:gd name="connsiteY432" fmla="*/ 134306 h 419737"/>
                  <a:gd name="connsiteX433" fmla="*/ 87081 w 418564"/>
                  <a:gd name="connsiteY433" fmla="*/ 133754 h 419737"/>
                  <a:gd name="connsiteX434" fmla="*/ 87081 w 418564"/>
                  <a:gd name="connsiteY434" fmla="*/ 133754 h 419737"/>
                  <a:gd name="connsiteX435" fmla="*/ 87081 w 418564"/>
                  <a:gd name="connsiteY435" fmla="*/ 133754 h 419737"/>
                  <a:gd name="connsiteX436" fmla="*/ 87081 w 418564"/>
                  <a:gd name="connsiteY436" fmla="*/ 133754 h 419737"/>
                  <a:gd name="connsiteX437" fmla="*/ 86460 w 418564"/>
                  <a:gd name="connsiteY437" fmla="*/ 133133 h 419737"/>
                  <a:gd name="connsiteX438" fmla="*/ 86460 w 418564"/>
                  <a:gd name="connsiteY438" fmla="*/ 133133 h 419737"/>
                  <a:gd name="connsiteX439" fmla="*/ 85839 w 418564"/>
                  <a:gd name="connsiteY439" fmla="*/ 132442 h 419737"/>
                  <a:gd name="connsiteX440" fmla="*/ 85839 w 418564"/>
                  <a:gd name="connsiteY440" fmla="*/ 132442 h 419737"/>
                  <a:gd name="connsiteX441" fmla="*/ 85770 w 418564"/>
                  <a:gd name="connsiteY441" fmla="*/ 132373 h 419737"/>
                  <a:gd name="connsiteX442" fmla="*/ 85217 w 418564"/>
                  <a:gd name="connsiteY442" fmla="*/ 131752 h 419737"/>
                  <a:gd name="connsiteX443" fmla="*/ 85148 w 418564"/>
                  <a:gd name="connsiteY443" fmla="*/ 131683 h 419737"/>
                  <a:gd name="connsiteX444" fmla="*/ 84596 w 418564"/>
                  <a:gd name="connsiteY444" fmla="*/ 131131 h 419737"/>
                  <a:gd name="connsiteX445" fmla="*/ 84596 w 418564"/>
                  <a:gd name="connsiteY445" fmla="*/ 131131 h 419737"/>
                  <a:gd name="connsiteX446" fmla="*/ 83975 w 418564"/>
                  <a:gd name="connsiteY446" fmla="*/ 130440 h 419737"/>
                  <a:gd name="connsiteX447" fmla="*/ 83975 w 418564"/>
                  <a:gd name="connsiteY447" fmla="*/ 130440 h 419737"/>
                  <a:gd name="connsiteX448" fmla="*/ 83353 w 418564"/>
                  <a:gd name="connsiteY448" fmla="*/ 129750 h 419737"/>
                  <a:gd name="connsiteX449" fmla="*/ 83353 w 418564"/>
                  <a:gd name="connsiteY449" fmla="*/ 129750 h 419737"/>
                  <a:gd name="connsiteX450" fmla="*/ 83353 w 418564"/>
                  <a:gd name="connsiteY450" fmla="*/ 129750 h 419737"/>
                  <a:gd name="connsiteX451" fmla="*/ 82801 w 418564"/>
                  <a:gd name="connsiteY451" fmla="*/ 129059 h 419737"/>
                  <a:gd name="connsiteX452" fmla="*/ 82801 w 418564"/>
                  <a:gd name="connsiteY452" fmla="*/ 129059 h 419737"/>
                  <a:gd name="connsiteX453" fmla="*/ 82801 w 418564"/>
                  <a:gd name="connsiteY453" fmla="*/ 129059 h 419737"/>
                  <a:gd name="connsiteX454" fmla="*/ 82249 w 418564"/>
                  <a:gd name="connsiteY454" fmla="*/ 128369 h 419737"/>
                  <a:gd name="connsiteX455" fmla="*/ 82249 w 418564"/>
                  <a:gd name="connsiteY455" fmla="*/ 128369 h 419737"/>
                  <a:gd name="connsiteX456" fmla="*/ 81697 w 418564"/>
                  <a:gd name="connsiteY456" fmla="*/ 127679 h 419737"/>
                  <a:gd name="connsiteX457" fmla="*/ 81697 w 418564"/>
                  <a:gd name="connsiteY457" fmla="*/ 127610 h 419737"/>
                  <a:gd name="connsiteX458" fmla="*/ 81697 w 418564"/>
                  <a:gd name="connsiteY458" fmla="*/ 127610 h 419737"/>
                  <a:gd name="connsiteX459" fmla="*/ 81213 w 418564"/>
                  <a:gd name="connsiteY459" fmla="*/ 126988 h 419737"/>
                  <a:gd name="connsiteX460" fmla="*/ 81213 w 418564"/>
                  <a:gd name="connsiteY460" fmla="*/ 126988 h 419737"/>
                  <a:gd name="connsiteX461" fmla="*/ 81144 w 418564"/>
                  <a:gd name="connsiteY461" fmla="*/ 126919 h 419737"/>
                  <a:gd name="connsiteX462" fmla="*/ 81006 w 418564"/>
                  <a:gd name="connsiteY462" fmla="*/ 126781 h 419737"/>
                  <a:gd name="connsiteX463" fmla="*/ 80937 w 418564"/>
                  <a:gd name="connsiteY463" fmla="*/ 126712 h 419737"/>
                  <a:gd name="connsiteX464" fmla="*/ 80523 w 418564"/>
                  <a:gd name="connsiteY464" fmla="*/ 126229 h 419737"/>
                  <a:gd name="connsiteX465" fmla="*/ 80523 w 418564"/>
                  <a:gd name="connsiteY465" fmla="*/ 126229 h 419737"/>
                  <a:gd name="connsiteX466" fmla="*/ 79971 w 418564"/>
                  <a:gd name="connsiteY466" fmla="*/ 125539 h 419737"/>
                  <a:gd name="connsiteX467" fmla="*/ 79971 w 418564"/>
                  <a:gd name="connsiteY467" fmla="*/ 125539 h 419737"/>
                  <a:gd name="connsiteX468" fmla="*/ 79971 w 418564"/>
                  <a:gd name="connsiteY468" fmla="*/ 125539 h 419737"/>
                  <a:gd name="connsiteX469" fmla="*/ 79487 w 418564"/>
                  <a:gd name="connsiteY469" fmla="*/ 124848 h 419737"/>
                  <a:gd name="connsiteX470" fmla="*/ 79487 w 418564"/>
                  <a:gd name="connsiteY470" fmla="*/ 124848 h 419737"/>
                  <a:gd name="connsiteX471" fmla="*/ 79487 w 418564"/>
                  <a:gd name="connsiteY471" fmla="*/ 124848 h 419737"/>
                  <a:gd name="connsiteX472" fmla="*/ 79004 w 418564"/>
                  <a:gd name="connsiteY472" fmla="*/ 124158 h 419737"/>
                  <a:gd name="connsiteX473" fmla="*/ 79004 w 418564"/>
                  <a:gd name="connsiteY473" fmla="*/ 124158 h 419737"/>
                  <a:gd name="connsiteX474" fmla="*/ 79004 w 418564"/>
                  <a:gd name="connsiteY474" fmla="*/ 124158 h 419737"/>
                  <a:gd name="connsiteX475" fmla="*/ 78521 w 418564"/>
                  <a:gd name="connsiteY475" fmla="*/ 123399 h 419737"/>
                  <a:gd name="connsiteX476" fmla="*/ 78521 w 418564"/>
                  <a:gd name="connsiteY476" fmla="*/ 123399 h 419737"/>
                  <a:gd name="connsiteX477" fmla="*/ 78521 w 418564"/>
                  <a:gd name="connsiteY477" fmla="*/ 123399 h 419737"/>
                  <a:gd name="connsiteX478" fmla="*/ 78038 w 418564"/>
                  <a:gd name="connsiteY478" fmla="*/ 122639 h 419737"/>
                  <a:gd name="connsiteX479" fmla="*/ 78038 w 418564"/>
                  <a:gd name="connsiteY479" fmla="*/ 122639 h 419737"/>
                  <a:gd name="connsiteX480" fmla="*/ 78038 w 418564"/>
                  <a:gd name="connsiteY480" fmla="*/ 122639 h 419737"/>
                  <a:gd name="connsiteX481" fmla="*/ 77554 w 418564"/>
                  <a:gd name="connsiteY481" fmla="*/ 121880 h 419737"/>
                  <a:gd name="connsiteX482" fmla="*/ 77554 w 418564"/>
                  <a:gd name="connsiteY482" fmla="*/ 121880 h 419737"/>
                  <a:gd name="connsiteX483" fmla="*/ 77554 w 418564"/>
                  <a:gd name="connsiteY483" fmla="*/ 121811 h 419737"/>
                  <a:gd name="connsiteX484" fmla="*/ 77071 w 418564"/>
                  <a:gd name="connsiteY484" fmla="*/ 121120 h 419737"/>
                  <a:gd name="connsiteX485" fmla="*/ 77071 w 418564"/>
                  <a:gd name="connsiteY485" fmla="*/ 121120 h 419737"/>
                  <a:gd name="connsiteX486" fmla="*/ 77071 w 418564"/>
                  <a:gd name="connsiteY486" fmla="*/ 121051 h 419737"/>
                  <a:gd name="connsiteX487" fmla="*/ 76795 w 418564"/>
                  <a:gd name="connsiteY487" fmla="*/ 120637 h 419737"/>
                  <a:gd name="connsiteX488" fmla="*/ 76726 w 418564"/>
                  <a:gd name="connsiteY488" fmla="*/ 120499 h 419737"/>
                  <a:gd name="connsiteX489" fmla="*/ 76588 w 418564"/>
                  <a:gd name="connsiteY489" fmla="*/ 120292 h 419737"/>
                  <a:gd name="connsiteX490" fmla="*/ 76588 w 418564"/>
                  <a:gd name="connsiteY490" fmla="*/ 120223 h 419737"/>
                  <a:gd name="connsiteX491" fmla="*/ 76588 w 418564"/>
                  <a:gd name="connsiteY491" fmla="*/ 120223 h 419737"/>
                  <a:gd name="connsiteX492" fmla="*/ 76312 w 418564"/>
                  <a:gd name="connsiteY492" fmla="*/ 119671 h 419737"/>
                  <a:gd name="connsiteX493" fmla="*/ 76243 w 418564"/>
                  <a:gd name="connsiteY493" fmla="*/ 119533 h 419737"/>
                  <a:gd name="connsiteX494" fmla="*/ 76243 w 418564"/>
                  <a:gd name="connsiteY494" fmla="*/ 119463 h 419737"/>
                  <a:gd name="connsiteX495" fmla="*/ 76243 w 418564"/>
                  <a:gd name="connsiteY495" fmla="*/ 119463 h 419737"/>
                  <a:gd name="connsiteX496" fmla="*/ 75552 w 418564"/>
                  <a:gd name="connsiteY496" fmla="*/ 118842 h 419737"/>
                  <a:gd name="connsiteX497" fmla="*/ 75414 w 418564"/>
                  <a:gd name="connsiteY497" fmla="*/ 118635 h 419737"/>
                  <a:gd name="connsiteX498" fmla="*/ 75069 w 418564"/>
                  <a:gd name="connsiteY498" fmla="*/ 118014 h 419737"/>
                  <a:gd name="connsiteX499" fmla="*/ 75000 w 418564"/>
                  <a:gd name="connsiteY499" fmla="*/ 117945 h 419737"/>
                  <a:gd name="connsiteX500" fmla="*/ 75000 w 418564"/>
                  <a:gd name="connsiteY500" fmla="*/ 117876 h 419737"/>
                  <a:gd name="connsiteX501" fmla="*/ 74655 w 418564"/>
                  <a:gd name="connsiteY501" fmla="*/ 117185 h 419737"/>
                  <a:gd name="connsiteX502" fmla="*/ 74655 w 418564"/>
                  <a:gd name="connsiteY502" fmla="*/ 117185 h 419737"/>
                  <a:gd name="connsiteX503" fmla="*/ 74310 w 418564"/>
                  <a:gd name="connsiteY503" fmla="*/ 116564 h 419737"/>
                  <a:gd name="connsiteX504" fmla="*/ 74310 w 418564"/>
                  <a:gd name="connsiteY504" fmla="*/ 116564 h 419737"/>
                  <a:gd name="connsiteX505" fmla="*/ 73895 w 418564"/>
                  <a:gd name="connsiteY505" fmla="*/ 115805 h 419737"/>
                  <a:gd name="connsiteX506" fmla="*/ 73895 w 418564"/>
                  <a:gd name="connsiteY506" fmla="*/ 115736 h 419737"/>
                  <a:gd name="connsiteX507" fmla="*/ 73826 w 418564"/>
                  <a:gd name="connsiteY507" fmla="*/ 115597 h 419737"/>
                  <a:gd name="connsiteX508" fmla="*/ 73826 w 418564"/>
                  <a:gd name="connsiteY508" fmla="*/ 115597 h 419737"/>
                  <a:gd name="connsiteX509" fmla="*/ 73757 w 418564"/>
                  <a:gd name="connsiteY509" fmla="*/ 115528 h 419737"/>
                  <a:gd name="connsiteX510" fmla="*/ 73619 w 418564"/>
                  <a:gd name="connsiteY510" fmla="*/ 115252 h 419737"/>
                  <a:gd name="connsiteX511" fmla="*/ 73619 w 418564"/>
                  <a:gd name="connsiteY511" fmla="*/ 115252 h 419737"/>
                  <a:gd name="connsiteX512" fmla="*/ 73412 w 418564"/>
                  <a:gd name="connsiteY512" fmla="*/ 114907 h 419737"/>
                  <a:gd name="connsiteX513" fmla="*/ 73412 w 418564"/>
                  <a:gd name="connsiteY513" fmla="*/ 114838 h 419737"/>
                  <a:gd name="connsiteX514" fmla="*/ 72791 w 418564"/>
                  <a:gd name="connsiteY514" fmla="*/ 113595 h 419737"/>
                  <a:gd name="connsiteX515" fmla="*/ 72791 w 418564"/>
                  <a:gd name="connsiteY515" fmla="*/ 113595 h 419737"/>
                  <a:gd name="connsiteX516" fmla="*/ 72584 w 418564"/>
                  <a:gd name="connsiteY516" fmla="*/ 113112 h 419737"/>
                  <a:gd name="connsiteX517" fmla="*/ 72584 w 418564"/>
                  <a:gd name="connsiteY517" fmla="*/ 113112 h 419737"/>
                  <a:gd name="connsiteX518" fmla="*/ 72308 w 418564"/>
                  <a:gd name="connsiteY518" fmla="*/ 112491 h 419737"/>
                  <a:gd name="connsiteX519" fmla="*/ 72308 w 418564"/>
                  <a:gd name="connsiteY519" fmla="*/ 112491 h 419737"/>
                  <a:gd name="connsiteX520" fmla="*/ 72101 w 418564"/>
                  <a:gd name="connsiteY520" fmla="*/ 112008 h 419737"/>
                  <a:gd name="connsiteX521" fmla="*/ 72032 w 418564"/>
                  <a:gd name="connsiteY521" fmla="*/ 111870 h 419737"/>
                  <a:gd name="connsiteX522" fmla="*/ 71893 w 418564"/>
                  <a:gd name="connsiteY522" fmla="*/ 111524 h 419737"/>
                  <a:gd name="connsiteX523" fmla="*/ 71824 w 418564"/>
                  <a:gd name="connsiteY523" fmla="*/ 111386 h 419737"/>
                  <a:gd name="connsiteX524" fmla="*/ 71755 w 418564"/>
                  <a:gd name="connsiteY524" fmla="*/ 111179 h 419737"/>
                  <a:gd name="connsiteX525" fmla="*/ 71755 w 418564"/>
                  <a:gd name="connsiteY525" fmla="*/ 111179 h 419737"/>
                  <a:gd name="connsiteX526" fmla="*/ 71548 w 418564"/>
                  <a:gd name="connsiteY526" fmla="*/ 110696 h 419737"/>
                  <a:gd name="connsiteX527" fmla="*/ 71548 w 418564"/>
                  <a:gd name="connsiteY527" fmla="*/ 110627 h 419737"/>
                  <a:gd name="connsiteX528" fmla="*/ 71341 w 418564"/>
                  <a:gd name="connsiteY528" fmla="*/ 110144 h 419737"/>
                  <a:gd name="connsiteX529" fmla="*/ 71272 w 418564"/>
                  <a:gd name="connsiteY529" fmla="*/ 109937 h 419737"/>
                  <a:gd name="connsiteX530" fmla="*/ 71272 w 418564"/>
                  <a:gd name="connsiteY530" fmla="*/ 109937 h 419737"/>
                  <a:gd name="connsiteX531" fmla="*/ 71065 w 418564"/>
                  <a:gd name="connsiteY531" fmla="*/ 109453 h 419737"/>
                  <a:gd name="connsiteX532" fmla="*/ 71065 w 418564"/>
                  <a:gd name="connsiteY532" fmla="*/ 109453 h 419737"/>
                  <a:gd name="connsiteX533" fmla="*/ 70237 w 418564"/>
                  <a:gd name="connsiteY533" fmla="*/ 107175 h 419737"/>
                  <a:gd name="connsiteX534" fmla="*/ 70237 w 418564"/>
                  <a:gd name="connsiteY534" fmla="*/ 107175 h 419737"/>
                  <a:gd name="connsiteX535" fmla="*/ 70030 w 418564"/>
                  <a:gd name="connsiteY535" fmla="*/ 106623 h 419737"/>
                  <a:gd name="connsiteX536" fmla="*/ 70030 w 418564"/>
                  <a:gd name="connsiteY536" fmla="*/ 106554 h 419737"/>
                  <a:gd name="connsiteX537" fmla="*/ 70030 w 418564"/>
                  <a:gd name="connsiteY537" fmla="*/ 106485 h 419737"/>
                  <a:gd name="connsiteX538" fmla="*/ 70030 w 418564"/>
                  <a:gd name="connsiteY538" fmla="*/ 106485 h 419737"/>
                  <a:gd name="connsiteX539" fmla="*/ 70030 w 418564"/>
                  <a:gd name="connsiteY539" fmla="*/ 106416 h 419737"/>
                  <a:gd name="connsiteX540" fmla="*/ 69822 w 418564"/>
                  <a:gd name="connsiteY540" fmla="*/ 105863 h 419737"/>
                  <a:gd name="connsiteX541" fmla="*/ 69822 w 418564"/>
                  <a:gd name="connsiteY541" fmla="*/ 105794 h 419737"/>
                  <a:gd name="connsiteX542" fmla="*/ 69753 w 418564"/>
                  <a:gd name="connsiteY542" fmla="*/ 105518 h 419737"/>
                  <a:gd name="connsiteX543" fmla="*/ 69753 w 418564"/>
                  <a:gd name="connsiteY543" fmla="*/ 105449 h 419737"/>
                  <a:gd name="connsiteX544" fmla="*/ 69615 w 418564"/>
                  <a:gd name="connsiteY544" fmla="*/ 105104 h 419737"/>
                  <a:gd name="connsiteX545" fmla="*/ 69615 w 418564"/>
                  <a:gd name="connsiteY545" fmla="*/ 105104 h 419737"/>
                  <a:gd name="connsiteX546" fmla="*/ 68856 w 418564"/>
                  <a:gd name="connsiteY546" fmla="*/ 102688 h 419737"/>
                  <a:gd name="connsiteX547" fmla="*/ 68856 w 418564"/>
                  <a:gd name="connsiteY547" fmla="*/ 102688 h 419737"/>
                  <a:gd name="connsiteX548" fmla="*/ 68649 w 418564"/>
                  <a:gd name="connsiteY548" fmla="*/ 102066 h 419737"/>
                  <a:gd name="connsiteX549" fmla="*/ 68649 w 418564"/>
                  <a:gd name="connsiteY549" fmla="*/ 101997 h 419737"/>
                  <a:gd name="connsiteX550" fmla="*/ 68649 w 418564"/>
                  <a:gd name="connsiteY550" fmla="*/ 101928 h 419737"/>
                  <a:gd name="connsiteX551" fmla="*/ 68442 w 418564"/>
                  <a:gd name="connsiteY551" fmla="*/ 101169 h 419737"/>
                  <a:gd name="connsiteX552" fmla="*/ 68442 w 418564"/>
                  <a:gd name="connsiteY552" fmla="*/ 101169 h 419737"/>
                  <a:gd name="connsiteX553" fmla="*/ 68442 w 418564"/>
                  <a:gd name="connsiteY553" fmla="*/ 101169 h 419737"/>
                  <a:gd name="connsiteX554" fmla="*/ 68442 w 418564"/>
                  <a:gd name="connsiteY554" fmla="*/ 101169 h 419737"/>
                  <a:gd name="connsiteX555" fmla="*/ 68373 w 418564"/>
                  <a:gd name="connsiteY555" fmla="*/ 101031 h 419737"/>
                  <a:gd name="connsiteX556" fmla="*/ 68304 w 418564"/>
                  <a:gd name="connsiteY556" fmla="*/ 100824 h 419737"/>
                  <a:gd name="connsiteX557" fmla="*/ 68235 w 418564"/>
                  <a:gd name="connsiteY557" fmla="*/ 100686 h 419737"/>
                  <a:gd name="connsiteX558" fmla="*/ 68096 w 418564"/>
                  <a:gd name="connsiteY558" fmla="*/ 99995 h 419737"/>
                  <a:gd name="connsiteX559" fmla="*/ 68096 w 418564"/>
                  <a:gd name="connsiteY559" fmla="*/ 99995 h 419737"/>
                  <a:gd name="connsiteX560" fmla="*/ 67958 w 418564"/>
                  <a:gd name="connsiteY560" fmla="*/ 99512 h 419737"/>
                  <a:gd name="connsiteX561" fmla="*/ 67889 w 418564"/>
                  <a:gd name="connsiteY561" fmla="*/ 99305 h 419737"/>
                  <a:gd name="connsiteX562" fmla="*/ 67820 w 418564"/>
                  <a:gd name="connsiteY562" fmla="*/ 99098 h 419737"/>
                  <a:gd name="connsiteX563" fmla="*/ 67820 w 418564"/>
                  <a:gd name="connsiteY563" fmla="*/ 99029 h 419737"/>
                  <a:gd name="connsiteX564" fmla="*/ 67820 w 418564"/>
                  <a:gd name="connsiteY564" fmla="*/ 98960 h 419737"/>
                  <a:gd name="connsiteX565" fmla="*/ 67682 w 418564"/>
                  <a:gd name="connsiteY565" fmla="*/ 98339 h 419737"/>
                  <a:gd name="connsiteX566" fmla="*/ 67682 w 418564"/>
                  <a:gd name="connsiteY566" fmla="*/ 98269 h 419737"/>
                  <a:gd name="connsiteX567" fmla="*/ 67613 w 418564"/>
                  <a:gd name="connsiteY567" fmla="*/ 97924 h 419737"/>
                  <a:gd name="connsiteX568" fmla="*/ 67613 w 418564"/>
                  <a:gd name="connsiteY568" fmla="*/ 97855 h 419737"/>
                  <a:gd name="connsiteX569" fmla="*/ 67544 w 418564"/>
                  <a:gd name="connsiteY569" fmla="*/ 97441 h 419737"/>
                  <a:gd name="connsiteX570" fmla="*/ 67544 w 418564"/>
                  <a:gd name="connsiteY570" fmla="*/ 97303 h 419737"/>
                  <a:gd name="connsiteX571" fmla="*/ 67268 w 418564"/>
                  <a:gd name="connsiteY571" fmla="*/ 95991 h 419737"/>
                  <a:gd name="connsiteX572" fmla="*/ 67268 w 418564"/>
                  <a:gd name="connsiteY572" fmla="*/ 95991 h 419737"/>
                  <a:gd name="connsiteX573" fmla="*/ 67199 w 418564"/>
                  <a:gd name="connsiteY573" fmla="*/ 95508 h 419737"/>
                  <a:gd name="connsiteX574" fmla="*/ 67199 w 418564"/>
                  <a:gd name="connsiteY574" fmla="*/ 95439 h 419737"/>
                  <a:gd name="connsiteX575" fmla="*/ 67130 w 418564"/>
                  <a:gd name="connsiteY575" fmla="*/ 94818 h 419737"/>
                  <a:gd name="connsiteX576" fmla="*/ 67130 w 418564"/>
                  <a:gd name="connsiteY576" fmla="*/ 94749 h 419737"/>
                  <a:gd name="connsiteX577" fmla="*/ 67130 w 418564"/>
                  <a:gd name="connsiteY577" fmla="*/ 94611 h 419737"/>
                  <a:gd name="connsiteX578" fmla="*/ 67061 w 418564"/>
                  <a:gd name="connsiteY578" fmla="*/ 94334 h 419737"/>
                  <a:gd name="connsiteX579" fmla="*/ 66854 w 418564"/>
                  <a:gd name="connsiteY579" fmla="*/ 92747 h 419737"/>
                  <a:gd name="connsiteX580" fmla="*/ 66854 w 418564"/>
                  <a:gd name="connsiteY580" fmla="*/ 92678 h 419737"/>
                  <a:gd name="connsiteX581" fmla="*/ 66785 w 418564"/>
                  <a:gd name="connsiteY581" fmla="*/ 92056 h 419737"/>
                  <a:gd name="connsiteX582" fmla="*/ 66785 w 418564"/>
                  <a:gd name="connsiteY582" fmla="*/ 92056 h 419737"/>
                  <a:gd name="connsiteX583" fmla="*/ 66785 w 418564"/>
                  <a:gd name="connsiteY583" fmla="*/ 91987 h 419737"/>
                  <a:gd name="connsiteX584" fmla="*/ 66785 w 418564"/>
                  <a:gd name="connsiteY584" fmla="*/ 91918 h 419737"/>
                  <a:gd name="connsiteX585" fmla="*/ 66785 w 418564"/>
                  <a:gd name="connsiteY585" fmla="*/ 91849 h 419737"/>
                  <a:gd name="connsiteX586" fmla="*/ 66785 w 418564"/>
                  <a:gd name="connsiteY586" fmla="*/ 91642 h 419737"/>
                  <a:gd name="connsiteX587" fmla="*/ 66785 w 418564"/>
                  <a:gd name="connsiteY587" fmla="*/ 91573 h 419737"/>
                  <a:gd name="connsiteX588" fmla="*/ 66647 w 418564"/>
                  <a:gd name="connsiteY588" fmla="*/ 89985 h 419737"/>
                  <a:gd name="connsiteX589" fmla="*/ 66647 w 418564"/>
                  <a:gd name="connsiteY589" fmla="*/ 89916 h 419737"/>
                  <a:gd name="connsiteX590" fmla="*/ 66647 w 418564"/>
                  <a:gd name="connsiteY590" fmla="*/ 89709 h 419737"/>
                  <a:gd name="connsiteX591" fmla="*/ 66647 w 418564"/>
                  <a:gd name="connsiteY591" fmla="*/ 89571 h 419737"/>
                  <a:gd name="connsiteX592" fmla="*/ 66578 w 418564"/>
                  <a:gd name="connsiteY592" fmla="*/ 88950 h 419737"/>
                  <a:gd name="connsiteX593" fmla="*/ 66578 w 418564"/>
                  <a:gd name="connsiteY593" fmla="*/ 88812 h 419737"/>
                  <a:gd name="connsiteX594" fmla="*/ 66302 w 418564"/>
                  <a:gd name="connsiteY594" fmla="*/ 88604 h 419737"/>
                  <a:gd name="connsiteX595" fmla="*/ 66302 w 418564"/>
                  <a:gd name="connsiteY595" fmla="*/ 88604 h 419737"/>
                  <a:gd name="connsiteX596" fmla="*/ 350177 w 418564"/>
                  <a:gd name="connsiteY596" fmla="*/ 163025 h 419737"/>
                  <a:gd name="connsiteX597" fmla="*/ 275687 w 418564"/>
                  <a:gd name="connsiteY597" fmla="*/ 206172 h 419737"/>
                  <a:gd name="connsiteX598" fmla="*/ 307237 w 418564"/>
                  <a:gd name="connsiteY598" fmla="*/ 324017 h 419737"/>
                  <a:gd name="connsiteX599" fmla="*/ 307237 w 418564"/>
                  <a:gd name="connsiteY599" fmla="*/ 324017 h 419737"/>
                  <a:gd name="connsiteX600" fmla="*/ 333677 w 418564"/>
                  <a:gd name="connsiteY600" fmla="*/ 333958 h 419737"/>
                  <a:gd name="connsiteX601" fmla="*/ 312483 w 418564"/>
                  <a:gd name="connsiteY601" fmla="*/ 272654 h 419737"/>
                  <a:gd name="connsiteX602" fmla="*/ 343342 w 418564"/>
                  <a:gd name="connsiteY602" fmla="*/ 301028 h 419737"/>
                  <a:gd name="connsiteX603" fmla="*/ 349003 w 418564"/>
                  <a:gd name="connsiteY603" fmla="*/ 313454 h 419737"/>
                  <a:gd name="connsiteX604" fmla="*/ 349210 w 418564"/>
                  <a:gd name="connsiteY604" fmla="*/ 314075 h 419737"/>
                  <a:gd name="connsiteX605" fmla="*/ 349279 w 418564"/>
                  <a:gd name="connsiteY605" fmla="*/ 314214 h 419737"/>
                  <a:gd name="connsiteX606" fmla="*/ 349349 w 418564"/>
                  <a:gd name="connsiteY606" fmla="*/ 314352 h 419737"/>
                  <a:gd name="connsiteX607" fmla="*/ 349349 w 418564"/>
                  <a:gd name="connsiteY607" fmla="*/ 314352 h 419737"/>
                  <a:gd name="connsiteX608" fmla="*/ 349349 w 418564"/>
                  <a:gd name="connsiteY608" fmla="*/ 314352 h 419737"/>
                  <a:gd name="connsiteX609" fmla="*/ 349349 w 418564"/>
                  <a:gd name="connsiteY609" fmla="*/ 314421 h 419737"/>
                  <a:gd name="connsiteX610" fmla="*/ 349349 w 418564"/>
                  <a:gd name="connsiteY610" fmla="*/ 314490 h 419737"/>
                  <a:gd name="connsiteX611" fmla="*/ 349349 w 418564"/>
                  <a:gd name="connsiteY611" fmla="*/ 314559 h 419737"/>
                  <a:gd name="connsiteX612" fmla="*/ 349625 w 418564"/>
                  <a:gd name="connsiteY612" fmla="*/ 315387 h 419737"/>
                  <a:gd name="connsiteX613" fmla="*/ 349901 w 418564"/>
                  <a:gd name="connsiteY613" fmla="*/ 316216 h 419737"/>
                  <a:gd name="connsiteX614" fmla="*/ 349901 w 418564"/>
                  <a:gd name="connsiteY614" fmla="*/ 316216 h 419737"/>
                  <a:gd name="connsiteX615" fmla="*/ 350177 w 418564"/>
                  <a:gd name="connsiteY615" fmla="*/ 317113 h 419737"/>
                  <a:gd name="connsiteX616" fmla="*/ 350177 w 418564"/>
                  <a:gd name="connsiteY616" fmla="*/ 317113 h 419737"/>
                  <a:gd name="connsiteX617" fmla="*/ 350384 w 418564"/>
                  <a:gd name="connsiteY617" fmla="*/ 317803 h 419737"/>
                  <a:gd name="connsiteX618" fmla="*/ 350384 w 418564"/>
                  <a:gd name="connsiteY618" fmla="*/ 317872 h 419737"/>
                  <a:gd name="connsiteX619" fmla="*/ 350453 w 418564"/>
                  <a:gd name="connsiteY619" fmla="*/ 318010 h 419737"/>
                  <a:gd name="connsiteX620" fmla="*/ 350591 w 418564"/>
                  <a:gd name="connsiteY620" fmla="*/ 318563 h 419737"/>
                  <a:gd name="connsiteX621" fmla="*/ 350591 w 418564"/>
                  <a:gd name="connsiteY621" fmla="*/ 318632 h 419737"/>
                  <a:gd name="connsiteX622" fmla="*/ 350591 w 418564"/>
                  <a:gd name="connsiteY622" fmla="*/ 318701 h 419737"/>
                  <a:gd name="connsiteX623" fmla="*/ 350729 w 418564"/>
                  <a:gd name="connsiteY623" fmla="*/ 319253 h 419737"/>
                  <a:gd name="connsiteX624" fmla="*/ 350798 w 418564"/>
                  <a:gd name="connsiteY624" fmla="*/ 319460 h 419737"/>
                  <a:gd name="connsiteX625" fmla="*/ 350798 w 418564"/>
                  <a:gd name="connsiteY625" fmla="*/ 319529 h 419737"/>
                  <a:gd name="connsiteX626" fmla="*/ 350798 w 418564"/>
                  <a:gd name="connsiteY626" fmla="*/ 319598 h 419737"/>
                  <a:gd name="connsiteX627" fmla="*/ 350867 w 418564"/>
                  <a:gd name="connsiteY627" fmla="*/ 319805 h 419737"/>
                  <a:gd name="connsiteX628" fmla="*/ 351005 w 418564"/>
                  <a:gd name="connsiteY628" fmla="*/ 320427 h 419737"/>
                  <a:gd name="connsiteX629" fmla="*/ 351074 w 418564"/>
                  <a:gd name="connsiteY629" fmla="*/ 320634 h 419737"/>
                  <a:gd name="connsiteX630" fmla="*/ 351074 w 418564"/>
                  <a:gd name="connsiteY630" fmla="*/ 320634 h 419737"/>
                  <a:gd name="connsiteX631" fmla="*/ 351212 w 418564"/>
                  <a:gd name="connsiteY631" fmla="*/ 321324 h 419737"/>
                  <a:gd name="connsiteX632" fmla="*/ 351212 w 418564"/>
                  <a:gd name="connsiteY632" fmla="*/ 321324 h 419737"/>
                  <a:gd name="connsiteX633" fmla="*/ 351351 w 418564"/>
                  <a:gd name="connsiteY633" fmla="*/ 322015 h 419737"/>
                  <a:gd name="connsiteX634" fmla="*/ 351420 w 418564"/>
                  <a:gd name="connsiteY634" fmla="*/ 322222 h 419737"/>
                  <a:gd name="connsiteX635" fmla="*/ 351489 w 418564"/>
                  <a:gd name="connsiteY635" fmla="*/ 322429 h 419737"/>
                  <a:gd name="connsiteX636" fmla="*/ 351489 w 418564"/>
                  <a:gd name="connsiteY636" fmla="*/ 322429 h 419737"/>
                  <a:gd name="connsiteX637" fmla="*/ 351489 w 418564"/>
                  <a:gd name="connsiteY637" fmla="*/ 322498 h 419737"/>
                  <a:gd name="connsiteX638" fmla="*/ 351627 w 418564"/>
                  <a:gd name="connsiteY638" fmla="*/ 323188 h 419737"/>
                  <a:gd name="connsiteX639" fmla="*/ 351696 w 418564"/>
                  <a:gd name="connsiteY639" fmla="*/ 323740 h 419737"/>
                  <a:gd name="connsiteX640" fmla="*/ 351696 w 418564"/>
                  <a:gd name="connsiteY640" fmla="*/ 323740 h 419737"/>
                  <a:gd name="connsiteX641" fmla="*/ 351765 w 418564"/>
                  <a:gd name="connsiteY641" fmla="*/ 324293 h 419737"/>
                  <a:gd name="connsiteX642" fmla="*/ 351765 w 418564"/>
                  <a:gd name="connsiteY642" fmla="*/ 324362 h 419737"/>
                  <a:gd name="connsiteX643" fmla="*/ 351903 w 418564"/>
                  <a:gd name="connsiteY643" fmla="*/ 324983 h 419737"/>
                  <a:gd name="connsiteX644" fmla="*/ 351903 w 418564"/>
                  <a:gd name="connsiteY644" fmla="*/ 325052 h 419737"/>
                  <a:gd name="connsiteX645" fmla="*/ 351903 w 418564"/>
                  <a:gd name="connsiteY645" fmla="*/ 325052 h 419737"/>
                  <a:gd name="connsiteX646" fmla="*/ 351903 w 418564"/>
                  <a:gd name="connsiteY646" fmla="*/ 325052 h 419737"/>
                  <a:gd name="connsiteX647" fmla="*/ 352041 w 418564"/>
                  <a:gd name="connsiteY647" fmla="*/ 325881 h 419737"/>
                  <a:gd name="connsiteX648" fmla="*/ 352041 w 418564"/>
                  <a:gd name="connsiteY648" fmla="*/ 325950 h 419737"/>
                  <a:gd name="connsiteX649" fmla="*/ 352041 w 418564"/>
                  <a:gd name="connsiteY649" fmla="*/ 326157 h 419737"/>
                  <a:gd name="connsiteX650" fmla="*/ 352110 w 418564"/>
                  <a:gd name="connsiteY650" fmla="*/ 326778 h 419737"/>
                  <a:gd name="connsiteX651" fmla="*/ 352110 w 418564"/>
                  <a:gd name="connsiteY651" fmla="*/ 326778 h 419737"/>
                  <a:gd name="connsiteX652" fmla="*/ 352110 w 418564"/>
                  <a:gd name="connsiteY652" fmla="*/ 326985 h 419737"/>
                  <a:gd name="connsiteX653" fmla="*/ 352110 w 418564"/>
                  <a:gd name="connsiteY653" fmla="*/ 326985 h 419737"/>
                  <a:gd name="connsiteX654" fmla="*/ 352179 w 418564"/>
                  <a:gd name="connsiteY654" fmla="*/ 327676 h 419737"/>
                  <a:gd name="connsiteX655" fmla="*/ 352179 w 418564"/>
                  <a:gd name="connsiteY655" fmla="*/ 327814 h 419737"/>
                  <a:gd name="connsiteX656" fmla="*/ 352248 w 418564"/>
                  <a:gd name="connsiteY656" fmla="*/ 328504 h 419737"/>
                  <a:gd name="connsiteX657" fmla="*/ 352248 w 418564"/>
                  <a:gd name="connsiteY657" fmla="*/ 328504 h 419737"/>
                  <a:gd name="connsiteX658" fmla="*/ 352248 w 418564"/>
                  <a:gd name="connsiteY658" fmla="*/ 328711 h 419737"/>
                  <a:gd name="connsiteX659" fmla="*/ 352248 w 418564"/>
                  <a:gd name="connsiteY659" fmla="*/ 328711 h 419737"/>
                  <a:gd name="connsiteX660" fmla="*/ 352317 w 418564"/>
                  <a:gd name="connsiteY660" fmla="*/ 329401 h 419737"/>
                  <a:gd name="connsiteX661" fmla="*/ 352317 w 418564"/>
                  <a:gd name="connsiteY661" fmla="*/ 329401 h 419737"/>
                  <a:gd name="connsiteX662" fmla="*/ 352386 w 418564"/>
                  <a:gd name="connsiteY662" fmla="*/ 330092 h 419737"/>
                  <a:gd name="connsiteX663" fmla="*/ 352386 w 418564"/>
                  <a:gd name="connsiteY663" fmla="*/ 330092 h 419737"/>
                  <a:gd name="connsiteX664" fmla="*/ 352386 w 418564"/>
                  <a:gd name="connsiteY664" fmla="*/ 330299 h 419737"/>
                  <a:gd name="connsiteX665" fmla="*/ 352386 w 418564"/>
                  <a:gd name="connsiteY665" fmla="*/ 330368 h 419737"/>
                  <a:gd name="connsiteX666" fmla="*/ 352386 w 418564"/>
                  <a:gd name="connsiteY666" fmla="*/ 330437 h 419737"/>
                  <a:gd name="connsiteX667" fmla="*/ 352455 w 418564"/>
                  <a:gd name="connsiteY667" fmla="*/ 331334 h 419737"/>
                  <a:gd name="connsiteX668" fmla="*/ 352455 w 418564"/>
                  <a:gd name="connsiteY668" fmla="*/ 331541 h 419737"/>
                  <a:gd name="connsiteX669" fmla="*/ 352455 w 418564"/>
                  <a:gd name="connsiteY669" fmla="*/ 331611 h 419737"/>
                  <a:gd name="connsiteX670" fmla="*/ 352455 w 418564"/>
                  <a:gd name="connsiteY670" fmla="*/ 332094 h 419737"/>
                  <a:gd name="connsiteX671" fmla="*/ 352455 w 418564"/>
                  <a:gd name="connsiteY671" fmla="*/ 332646 h 419737"/>
                  <a:gd name="connsiteX672" fmla="*/ 352455 w 418564"/>
                  <a:gd name="connsiteY672" fmla="*/ 332715 h 419737"/>
                  <a:gd name="connsiteX673" fmla="*/ 352455 w 418564"/>
                  <a:gd name="connsiteY673" fmla="*/ 333267 h 419737"/>
                  <a:gd name="connsiteX674" fmla="*/ 352455 w 418564"/>
                  <a:gd name="connsiteY674" fmla="*/ 333267 h 419737"/>
                  <a:gd name="connsiteX675" fmla="*/ 352455 w 418564"/>
                  <a:gd name="connsiteY675" fmla="*/ 333474 h 419737"/>
                  <a:gd name="connsiteX676" fmla="*/ 383866 w 418564"/>
                  <a:gd name="connsiteY676" fmla="*/ 326640 h 419737"/>
                  <a:gd name="connsiteX677" fmla="*/ 383866 w 418564"/>
                  <a:gd name="connsiteY677" fmla="*/ 326433 h 419737"/>
                  <a:gd name="connsiteX678" fmla="*/ 383866 w 418564"/>
                  <a:gd name="connsiteY678" fmla="*/ 326433 h 419737"/>
                  <a:gd name="connsiteX679" fmla="*/ 383797 w 418564"/>
                  <a:gd name="connsiteY679" fmla="*/ 325466 h 419737"/>
                  <a:gd name="connsiteX680" fmla="*/ 383797 w 418564"/>
                  <a:gd name="connsiteY680" fmla="*/ 325466 h 419737"/>
                  <a:gd name="connsiteX681" fmla="*/ 383797 w 418564"/>
                  <a:gd name="connsiteY681" fmla="*/ 325190 h 419737"/>
                  <a:gd name="connsiteX682" fmla="*/ 383797 w 418564"/>
                  <a:gd name="connsiteY682" fmla="*/ 325190 h 419737"/>
                  <a:gd name="connsiteX683" fmla="*/ 383728 w 418564"/>
                  <a:gd name="connsiteY683" fmla="*/ 324224 h 419737"/>
                  <a:gd name="connsiteX684" fmla="*/ 383728 w 418564"/>
                  <a:gd name="connsiteY684" fmla="*/ 324155 h 419737"/>
                  <a:gd name="connsiteX685" fmla="*/ 383659 w 418564"/>
                  <a:gd name="connsiteY685" fmla="*/ 323810 h 419737"/>
                  <a:gd name="connsiteX686" fmla="*/ 383659 w 418564"/>
                  <a:gd name="connsiteY686" fmla="*/ 323740 h 419737"/>
                  <a:gd name="connsiteX687" fmla="*/ 383521 w 418564"/>
                  <a:gd name="connsiteY687" fmla="*/ 322774 h 419737"/>
                  <a:gd name="connsiteX688" fmla="*/ 383521 w 418564"/>
                  <a:gd name="connsiteY688" fmla="*/ 322774 h 419737"/>
                  <a:gd name="connsiteX689" fmla="*/ 383452 w 418564"/>
                  <a:gd name="connsiteY689" fmla="*/ 322498 h 419737"/>
                  <a:gd name="connsiteX690" fmla="*/ 383452 w 418564"/>
                  <a:gd name="connsiteY690" fmla="*/ 322498 h 419737"/>
                  <a:gd name="connsiteX691" fmla="*/ 383314 w 418564"/>
                  <a:gd name="connsiteY691" fmla="*/ 321531 h 419737"/>
                  <a:gd name="connsiteX692" fmla="*/ 383314 w 418564"/>
                  <a:gd name="connsiteY692" fmla="*/ 321462 h 419737"/>
                  <a:gd name="connsiteX693" fmla="*/ 383245 w 418564"/>
                  <a:gd name="connsiteY693" fmla="*/ 321186 h 419737"/>
                  <a:gd name="connsiteX694" fmla="*/ 383245 w 418564"/>
                  <a:gd name="connsiteY694" fmla="*/ 321117 h 419737"/>
                  <a:gd name="connsiteX695" fmla="*/ 383038 w 418564"/>
                  <a:gd name="connsiteY695" fmla="*/ 319943 h 419737"/>
                  <a:gd name="connsiteX696" fmla="*/ 383038 w 418564"/>
                  <a:gd name="connsiteY696" fmla="*/ 319943 h 419737"/>
                  <a:gd name="connsiteX697" fmla="*/ 383038 w 418564"/>
                  <a:gd name="connsiteY697" fmla="*/ 319874 h 419737"/>
                  <a:gd name="connsiteX698" fmla="*/ 383038 w 418564"/>
                  <a:gd name="connsiteY698" fmla="*/ 319805 h 419737"/>
                  <a:gd name="connsiteX699" fmla="*/ 382900 w 418564"/>
                  <a:gd name="connsiteY699" fmla="*/ 318839 h 419737"/>
                  <a:gd name="connsiteX700" fmla="*/ 382900 w 418564"/>
                  <a:gd name="connsiteY700" fmla="*/ 318770 h 419737"/>
                  <a:gd name="connsiteX701" fmla="*/ 382762 w 418564"/>
                  <a:gd name="connsiteY701" fmla="*/ 318010 h 419737"/>
                  <a:gd name="connsiteX702" fmla="*/ 382762 w 418564"/>
                  <a:gd name="connsiteY702" fmla="*/ 318010 h 419737"/>
                  <a:gd name="connsiteX703" fmla="*/ 382624 w 418564"/>
                  <a:gd name="connsiteY703" fmla="*/ 317182 h 419737"/>
                  <a:gd name="connsiteX704" fmla="*/ 382624 w 418564"/>
                  <a:gd name="connsiteY704" fmla="*/ 317182 h 419737"/>
                  <a:gd name="connsiteX705" fmla="*/ 382417 w 418564"/>
                  <a:gd name="connsiteY705" fmla="*/ 316285 h 419737"/>
                  <a:gd name="connsiteX706" fmla="*/ 382417 w 418564"/>
                  <a:gd name="connsiteY706" fmla="*/ 316216 h 419737"/>
                  <a:gd name="connsiteX707" fmla="*/ 382348 w 418564"/>
                  <a:gd name="connsiteY707" fmla="*/ 315939 h 419737"/>
                  <a:gd name="connsiteX708" fmla="*/ 382279 w 418564"/>
                  <a:gd name="connsiteY708" fmla="*/ 315732 h 419737"/>
                  <a:gd name="connsiteX709" fmla="*/ 382210 w 418564"/>
                  <a:gd name="connsiteY709" fmla="*/ 315456 h 419737"/>
                  <a:gd name="connsiteX710" fmla="*/ 382210 w 418564"/>
                  <a:gd name="connsiteY710" fmla="*/ 315456 h 419737"/>
                  <a:gd name="connsiteX711" fmla="*/ 382071 w 418564"/>
                  <a:gd name="connsiteY711" fmla="*/ 314628 h 419737"/>
                  <a:gd name="connsiteX712" fmla="*/ 382071 w 418564"/>
                  <a:gd name="connsiteY712" fmla="*/ 314628 h 419737"/>
                  <a:gd name="connsiteX713" fmla="*/ 381864 w 418564"/>
                  <a:gd name="connsiteY713" fmla="*/ 313661 h 419737"/>
                  <a:gd name="connsiteX714" fmla="*/ 381864 w 418564"/>
                  <a:gd name="connsiteY714" fmla="*/ 313661 h 419737"/>
                  <a:gd name="connsiteX715" fmla="*/ 381795 w 418564"/>
                  <a:gd name="connsiteY715" fmla="*/ 313316 h 419737"/>
                  <a:gd name="connsiteX716" fmla="*/ 381795 w 418564"/>
                  <a:gd name="connsiteY716" fmla="*/ 313247 h 419737"/>
                  <a:gd name="connsiteX717" fmla="*/ 381588 w 418564"/>
                  <a:gd name="connsiteY717" fmla="*/ 312280 h 419737"/>
                  <a:gd name="connsiteX718" fmla="*/ 381588 w 418564"/>
                  <a:gd name="connsiteY718" fmla="*/ 312280 h 419737"/>
                  <a:gd name="connsiteX719" fmla="*/ 381588 w 418564"/>
                  <a:gd name="connsiteY719" fmla="*/ 312211 h 419737"/>
                  <a:gd name="connsiteX720" fmla="*/ 381519 w 418564"/>
                  <a:gd name="connsiteY720" fmla="*/ 311866 h 419737"/>
                  <a:gd name="connsiteX721" fmla="*/ 381312 w 418564"/>
                  <a:gd name="connsiteY721" fmla="*/ 311038 h 419737"/>
                  <a:gd name="connsiteX722" fmla="*/ 381243 w 418564"/>
                  <a:gd name="connsiteY722" fmla="*/ 310831 h 419737"/>
                  <a:gd name="connsiteX723" fmla="*/ 381243 w 418564"/>
                  <a:gd name="connsiteY723" fmla="*/ 310762 h 419737"/>
                  <a:gd name="connsiteX724" fmla="*/ 381243 w 418564"/>
                  <a:gd name="connsiteY724" fmla="*/ 310762 h 419737"/>
                  <a:gd name="connsiteX725" fmla="*/ 380967 w 418564"/>
                  <a:gd name="connsiteY725" fmla="*/ 309795 h 419737"/>
                  <a:gd name="connsiteX726" fmla="*/ 380967 w 418564"/>
                  <a:gd name="connsiteY726" fmla="*/ 309726 h 419737"/>
                  <a:gd name="connsiteX727" fmla="*/ 380898 w 418564"/>
                  <a:gd name="connsiteY727" fmla="*/ 309450 h 419737"/>
                  <a:gd name="connsiteX728" fmla="*/ 380898 w 418564"/>
                  <a:gd name="connsiteY728" fmla="*/ 309381 h 419737"/>
                  <a:gd name="connsiteX729" fmla="*/ 380622 w 418564"/>
                  <a:gd name="connsiteY729" fmla="*/ 308484 h 419737"/>
                  <a:gd name="connsiteX730" fmla="*/ 380622 w 418564"/>
                  <a:gd name="connsiteY730" fmla="*/ 308484 h 419737"/>
                  <a:gd name="connsiteX731" fmla="*/ 380277 w 418564"/>
                  <a:gd name="connsiteY731" fmla="*/ 307241 h 419737"/>
                  <a:gd name="connsiteX732" fmla="*/ 380277 w 418564"/>
                  <a:gd name="connsiteY732" fmla="*/ 307241 h 419737"/>
                  <a:gd name="connsiteX733" fmla="*/ 379862 w 418564"/>
                  <a:gd name="connsiteY733" fmla="*/ 305998 h 419737"/>
                  <a:gd name="connsiteX734" fmla="*/ 379862 w 418564"/>
                  <a:gd name="connsiteY734" fmla="*/ 305929 h 419737"/>
                  <a:gd name="connsiteX735" fmla="*/ 379517 w 418564"/>
                  <a:gd name="connsiteY735" fmla="*/ 304894 h 419737"/>
                  <a:gd name="connsiteX736" fmla="*/ 379517 w 418564"/>
                  <a:gd name="connsiteY736" fmla="*/ 304825 h 419737"/>
                  <a:gd name="connsiteX737" fmla="*/ 379517 w 418564"/>
                  <a:gd name="connsiteY737" fmla="*/ 304825 h 419737"/>
                  <a:gd name="connsiteX738" fmla="*/ 379517 w 418564"/>
                  <a:gd name="connsiteY738" fmla="*/ 304756 h 419737"/>
                  <a:gd name="connsiteX739" fmla="*/ 379517 w 418564"/>
                  <a:gd name="connsiteY739" fmla="*/ 304756 h 419737"/>
                  <a:gd name="connsiteX740" fmla="*/ 379379 w 418564"/>
                  <a:gd name="connsiteY740" fmla="*/ 304410 h 419737"/>
                  <a:gd name="connsiteX741" fmla="*/ 379310 w 418564"/>
                  <a:gd name="connsiteY741" fmla="*/ 304272 h 419737"/>
                  <a:gd name="connsiteX742" fmla="*/ 379241 w 418564"/>
                  <a:gd name="connsiteY742" fmla="*/ 304065 h 419737"/>
                  <a:gd name="connsiteX743" fmla="*/ 379172 w 418564"/>
                  <a:gd name="connsiteY743" fmla="*/ 303927 h 419737"/>
                  <a:gd name="connsiteX744" fmla="*/ 378896 w 418564"/>
                  <a:gd name="connsiteY744" fmla="*/ 303168 h 419737"/>
                  <a:gd name="connsiteX745" fmla="*/ 378896 w 418564"/>
                  <a:gd name="connsiteY745" fmla="*/ 303168 h 419737"/>
                  <a:gd name="connsiteX746" fmla="*/ 370681 w 418564"/>
                  <a:gd name="connsiteY746" fmla="*/ 285080 h 419737"/>
                  <a:gd name="connsiteX747" fmla="*/ 319939 w 418564"/>
                  <a:gd name="connsiteY747" fmla="*/ 241450 h 419737"/>
                  <a:gd name="connsiteX748" fmla="*/ 321527 w 418564"/>
                  <a:gd name="connsiteY748" fmla="*/ 238067 h 419737"/>
                  <a:gd name="connsiteX749" fmla="*/ 321803 w 418564"/>
                  <a:gd name="connsiteY749" fmla="*/ 238136 h 419737"/>
                  <a:gd name="connsiteX750" fmla="*/ 321803 w 418564"/>
                  <a:gd name="connsiteY750" fmla="*/ 238136 h 419737"/>
                  <a:gd name="connsiteX751" fmla="*/ 321803 w 418564"/>
                  <a:gd name="connsiteY751" fmla="*/ 238136 h 419737"/>
                  <a:gd name="connsiteX752" fmla="*/ 322217 w 418564"/>
                  <a:gd name="connsiteY752" fmla="*/ 238205 h 419737"/>
                  <a:gd name="connsiteX753" fmla="*/ 323115 w 418564"/>
                  <a:gd name="connsiteY753" fmla="*/ 238343 h 419737"/>
                  <a:gd name="connsiteX754" fmla="*/ 323460 w 418564"/>
                  <a:gd name="connsiteY754" fmla="*/ 238343 h 419737"/>
                  <a:gd name="connsiteX755" fmla="*/ 324427 w 418564"/>
                  <a:gd name="connsiteY755" fmla="*/ 238481 h 419737"/>
                  <a:gd name="connsiteX756" fmla="*/ 324496 w 418564"/>
                  <a:gd name="connsiteY756" fmla="*/ 238481 h 419737"/>
                  <a:gd name="connsiteX757" fmla="*/ 324496 w 418564"/>
                  <a:gd name="connsiteY757" fmla="*/ 238481 h 419737"/>
                  <a:gd name="connsiteX758" fmla="*/ 324910 w 418564"/>
                  <a:gd name="connsiteY758" fmla="*/ 238550 h 419737"/>
                  <a:gd name="connsiteX759" fmla="*/ 325807 w 418564"/>
                  <a:gd name="connsiteY759" fmla="*/ 238619 h 419737"/>
                  <a:gd name="connsiteX760" fmla="*/ 325807 w 418564"/>
                  <a:gd name="connsiteY760" fmla="*/ 238619 h 419737"/>
                  <a:gd name="connsiteX761" fmla="*/ 326291 w 418564"/>
                  <a:gd name="connsiteY761" fmla="*/ 238688 h 419737"/>
                  <a:gd name="connsiteX762" fmla="*/ 327188 w 418564"/>
                  <a:gd name="connsiteY762" fmla="*/ 238757 h 419737"/>
                  <a:gd name="connsiteX763" fmla="*/ 327188 w 418564"/>
                  <a:gd name="connsiteY763" fmla="*/ 238757 h 419737"/>
                  <a:gd name="connsiteX764" fmla="*/ 328500 w 418564"/>
                  <a:gd name="connsiteY764" fmla="*/ 238826 h 419737"/>
                  <a:gd name="connsiteX765" fmla="*/ 328500 w 418564"/>
                  <a:gd name="connsiteY765" fmla="*/ 238826 h 419737"/>
                  <a:gd name="connsiteX766" fmla="*/ 328638 w 418564"/>
                  <a:gd name="connsiteY766" fmla="*/ 238826 h 419737"/>
                  <a:gd name="connsiteX767" fmla="*/ 329811 w 418564"/>
                  <a:gd name="connsiteY767" fmla="*/ 238895 h 419737"/>
                  <a:gd name="connsiteX768" fmla="*/ 329811 w 418564"/>
                  <a:gd name="connsiteY768" fmla="*/ 238895 h 419737"/>
                  <a:gd name="connsiteX769" fmla="*/ 331123 w 418564"/>
                  <a:gd name="connsiteY769" fmla="*/ 238964 h 419737"/>
                  <a:gd name="connsiteX770" fmla="*/ 331123 w 418564"/>
                  <a:gd name="connsiteY770" fmla="*/ 238964 h 419737"/>
                  <a:gd name="connsiteX771" fmla="*/ 331606 w 418564"/>
                  <a:gd name="connsiteY771" fmla="*/ 238964 h 419737"/>
                  <a:gd name="connsiteX772" fmla="*/ 332504 w 418564"/>
                  <a:gd name="connsiteY772" fmla="*/ 238964 h 419737"/>
                  <a:gd name="connsiteX773" fmla="*/ 332573 w 418564"/>
                  <a:gd name="connsiteY773" fmla="*/ 238964 h 419737"/>
                  <a:gd name="connsiteX774" fmla="*/ 333815 w 418564"/>
                  <a:gd name="connsiteY774" fmla="*/ 238964 h 419737"/>
                  <a:gd name="connsiteX775" fmla="*/ 334092 w 418564"/>
                  <a:gd name="connsiteY775" fmla="*/ 238964 h 419737"/>
                  <a:gd name="connsiteX776" fmla="*/ 334092 w 418564"/>
                  <a:gd name="connsiteY776" fmla="*/ 238964 h 419737"/>
                  <a:gd name="connsiteX777" fmla="*/ 335127 w 418564"/>
                  <a:gd name="connsiteY777" fmla="*/ 238964 h 419737"/>
                  <a:gd name="connsiteX778" fmla="*/ 335196 w 418564"/>
                  <a:gd name="connsiteY778" fmla="*/ 238964 h 419737"/>
                  <a:gd name="connsiteX779" fmla="*/ 335541 w 418564"/>
                  <a:gd name="connsiteY779" fmla="*/ 238964 h 419737"/>
                  <a:gd name="connsiteX780" fmla="*/ 335748 w 418564"/>
                  <a:gd name="connsiteY780" fmla="*/ 238964 h 419737"/>
                  <a:gd name="connsiteX781" fmla="*/ 335887 w 418564"/>
                  <a:gd name="connsiteY781" fmla="*/ 238964 h 419737"/>
                  <a:gd name="connsiteX782" fmla="*/ 336439 w 418564"/>
                  <a:gd name="connsiteY782" fmla="*/ 238964 h 419737"/>
                  <a:gd name="connsiteX783" fmla="*/ 336577 w 418564"/>
                  <a:gd name="connsiteY783" fmla="*/ 238964 h 419737"/>
                  <a:gd name="connsiteX784" fmla="*/ 336922 w 418564"/>
                  <a:gd name="connsiteY784" fmla="*/ 238964 h 419737"/>
                  <a:gd name="connsiteX785" fmla="*/ 338924 w 418564"/>
                  <a:gd name="connsiteY785" fmla="*/ 238895 h 419737"/>
                  <a:gd name="connsiteX786" fmla="*/ 339614 w 418564"/>
                  <a:gd name="connsiteY786" fmla="*/ 238895 h 419737"/>
                  <a:gd name="connsiteX787" fmla="*/ 339614 w 418564"/>
                  <a:gd name="connsiteY787" fmla="*/ 238895 h 419737"/>
                  <a:gd name="connsiteX788" fmla="*/ 340236 w 418564"/>
                  <a:gd name="connsiteY788" fmla="*/ 238895 h 419737"/>
                  <a:gd name="connsiteX789" fmla="*/ 340305 w 418564"/>
                  <a:gd name="connsiteY789" fmla="*/ 238895 h 419737"/>
                  <a:gd name="connsiteX790" fmla="*/ 340581 w 418564"/>
                  <a:gd name="connsiteY790" fmla="*/ 238895 h 419737"/>
                  <a:gd name="connsiteX791" fmla="*/ 340581 w 418564"/>
                  <a:gd name="connsiteY791" fmla="*/ 238895 h 419737"/>
                  <a:gd name="connsiteX792" fmla="*/ 341824 w 418564"/>
                  <a:gd name="connsiteY792" fmla="*/ 238826 h 419737"/>
                  <a:gd name="connsiteX793" fmla="*/ 341893 w 418564"/>
                  <a:gd name="connsiteY793" fmla="*/ 238826 h 419737"/>
                  <a:gd name="connsiteX794" fmla="*/ 341962 w 418564"/>
                  <a:gd name="connsiteY794" fmla="*/ 238826 h 419737"/>
                  <a:gd name="connsiteX795" fmla="*/ 342997 w 418564"/>
                  <a:gd name="connsiteY795" fmla="*/ 238757 h 419737"/>
                  <a:gd name="connsiteX796" fmla="*/ 343066 w 418564"/>
                  <a:gd name="connsiteY796" fmla="*/ 238757 h 419737"/>
                  <a:gd name="connsiteX797" fmla="*/ 343273 w 418564"/>
                  <a:gd name="connsiteY797" fmla="*/ 238757 h 419737"/>
                  <a:gd name="connsiteX798" fmla="*/ 343342 w 418564"/>
                  <a:gd name="connsiteY798" fmla="*/ 238757 h 419737"/>
                  <a:gd name="connsiteX799" fmla="*/ 344585 w 418564"/>
                  <a:gd name="connsiteY799" fmla="*/ 238688 h 419737"/>
                  <a:gd name="connsiteX800" fmla="*/ 344654 w 418564"/>
                  <a:gd name="connsiteY800" fmla="*/ 238688 h 419737"/>
                  <a:gd name="connsiteX801" fmla="*/ 344930 w 418564"/>
                  <a:gd name="connsiteY801" fmla="*/ 238688 h 419737"/>
                  <a:gd name="connsiteX802" fmla="*/ 344930 w 418564"/>
                  <a:gd name="connsiteY802" fmla="*/ 238688 h 419737"/>
                  <a:gd name="connsiteX803" fmla="*/ 345897 w 418564"/>
                  <a:gd name="connsiteY803" fmla="*/ 238619 h 419737"/>
                  <a:gd name="connsiteX804" fmla="*/ 346242 w 418564"/>
                  <a:gd name="connsiteY804" fmla="*/ 238619 h 419737"/>
                  <a:gd name="connsiteX805" fmla="*/ 346311 w 418564"/>
                  <a:gd name="connsiteY805" fmla="*/ 238619 h 419737"/>
                  <a:gd name="connsiteX806" fmla="*/ 347277 w 418564"/>
                  <a:gd name="connsiteY806" fmla="*/ 238481 h 419737"/>
                  <a:gd name="connsiteX807" fmla="*/ 347623 w 418564"/>
                  <a:gd name="connsiteY807" fmla="*/ 238412 h 419737"/>
                  <a:gd name="connsiteX808" fmla="*/ 347830 w 418564"/>
                  <a:gd name="connsiteY808" fmla="*/ 238412 h 419737"/>
                  <a:gd name="connsiteX809" fmla="*/ 347830 w 418564"/>
                  <a:gd name="connsiteY809" fmla="*/ 238412 h 419737"/>
                  <a:gd name="connsiteX810" fmla="*/ 347899 w 418564"/>
                  <a:gd name="connsiteY810" fmla="*/ 238412 h 419737"/>
                  <a:gd name="connsiteX811" fmla="*/ 348934 w 418564"/>
                  <a:gd name="connsiteY811" fmla="*/ 238274 h 419737"/>
                  <a:gd name="connsiteX812" fmla="*/ 349003 w 418564"/>
                  <a:gd name="connsiteY812" fmla="*/ 238274 h 419737"/>
                  <a:gd name="connsiteX813" fmla="*/ 350039 w 418564"/>
                  <a:gd name="connsiteY813" fmla="*/ 238136 h 419737"/>
                  <a:gd name="connsiteX814" fmla="*/ 350108 w 418564"/>
                  <a:gd name="connsiteY814" fmla="*/ 238136 h 419737"/>
                  <a:gd name="connsiteX815" fmla="*/ 350384 w 418564"/>
                  <a:gd name="connsiteY815" fmla="*/ 238067 h 419737"/>
                  <a:gd name="connsiteX816" fmla="*/ 350453 w 418564"/>
                  <a:gd name="connsiteY816" fmla="*/ 238067 h 419737"/>
                  <a:gd name="connsiteX817" fmla="*/ 355355 w 418564"/>
                  <a:gd name="connsiteY817" fmla="*/ 237239 h 419737"/>
                  <a:gd name="connsiteX818" fmla="*/ 355355 w 418564"/>
                  <a:gd name="connsiteY818" fmla="*/ 237239 h 419737"/>
                  <a:gd name="connsiteX819" fmla="*/ 355562 w 418564"/>
                  <a:gd name="connsiteY819" fmla="*/ 237170 h 419737"/>
                  <a:gd name="connsiteX820" fmla="*/ 356597 w 418564"/>
                  <a:gd name="connsiteY820" fmla="*/ 236962 h 419737"/>
                  <a:gd name="connsiteX821" fmla="*/ 356666 w 418564"/>
                  <a:gd name="connsiteY821" fmla="*/ 236962 h 419737"/>
                  <a:gd name="connsiteX822" fmla="*/ 356942 w 418564"/>
                  <a:gd name="connsiteY822" fmla="*/ 236893 h 419737"/>
                  <a:gd name="connsiteX823" fmla="*/ 356942 w 418564"/>
                  <a:gd name="connsiteY823" fmla="*/ 236893 h 419737"/>
                  <a:gd name="connsiteX824" fmla="*/ 357909 w 418564"/>
                  <a:gd name="connsiteY824" fmla="*/ 236686 h 419737"/>
                  <a:gd name="connsiteX825" fmla="*/ 357978 w 418564"/>
                  <a:gd name="connsiteY825" fmla="*/ 236686 h 419737"/>
                  <a:gd name="connsiteX826" fmla="*/ 358323 w 418564"/>
                  <a:gd name="connsiteY826" fmla="*/ 236617 h 419737"/>
                  <a:gd name="connsiteX827" fmla="*/ 359290 w 418564"/>
                  <a:gd name="connsiteY827" fmla="*/ 236410 h 419737"/>
                  <a:gd name="connsiteX828" fmla="*/ 359566 w 418564"/>
                  <a:gd name="connsiteY828" fmla="*/ 236341 h 419737"/>
                  <a:gd name="connsiteX829" fmla="*/ 359566 w 418564"/>
                  <a:gd name="connsiteY829" fmla="*/ 236341 h 419737"/>
                  <a:gd name="connsiteX830" fmla="*/ 360532 w 418564"/>
                  <a:gd name="connsiteY830" fmla="*/ 236134 h 419737"/>
                  <a:gd name="connsiteX831" fmla="*/ 360532 w 418564"/>
                  <a:gd name="connsiteY831" fmla="*/ 236134 h 419737"/>
                  <a:gd name="connsiteX832" fmla="*/ 360877 w 418564"/>
                  <a:gd name="connsiteY832" fmla="*/ 236065 h 419737"/>
                  <a:gd name="connsiteX833" fmla="*/ 360877 w 418564"/>
                  <a:gd name="connsiteY833" fmla="*/ 236065 h 419737"/>
                  <a:gd name="connsiteX834" fmla="*/ 361844 w 418564"/>
                  <a:gd name="connsiteY834" fmla="*/ 235789 h 419737"/>
                  <a:gd name="connsiteX835" fmla="*/ 361844 w 418564"/>
                  <a:gd name="connsiteY835" fmla="*/ 235789 h 419737"/>
                  <a:gd name="connsiteX836" fmla="*/ 362189 w 418564"/>
                  <a:gd name="connsiteY836" fmla="*/ 235720 h 419737"/>
                  <a:gd name="connsiteX837" fmla="*/ 362189 w 418564"/>
                  <a:gd name="connsiteY837" fmla="*/ 235720 h 419737"/>
                  <a:gd name="connsiteX838" fmla="*/ 363156 w 418564"/>
                  <a:gd name="connsiteY838" fmla="*/ 235444 h 419737"/>
                  <a:gd name="connsiteX839" fmla="*/ 363156 w 418564"/>
                  <a:gd name="connsiteY839" fmla="*/ 235444 h 419737"/>
                  <a:gd name="connsiteX840" fmla="*/ 364398 w 418564"/>
                  <a:gd name="connsiteY840" fmla="*/ 235098 h 419737"/>
                  <a:gd name="connsiteX841" fmla="*/ 364329 w 418564"/>
                  <a:gd name="connsiteY841" fmla="*/ 235098 h 419737"/>
                  <a:gd name="connsiteX842" fmla="*/ 364674 w 418564"/>
                  <a:gd name="connsiteY842" fmla="*/ 235029 h 419737"/>
                  <a:gd name="connsiteX843" fmla="*/ 364743 w 418564"/>
                  <a:gd name="connsiteY843" fmla="*/ 235029 h 419737"/>
                  <a:gd name="connsiteX844" fmla="*/ 365710 w 418564"/>
                  <a:gd name="connsiteY844" fmla="*/ 234753 h 419737"/>
                  <a:gd name="connsiteX845" fmla="*/ 365779 w 418564"/>
                  <a:gd name="connsiteY845" fmla="*/ 234753 h 419737"/>
                  <a:gd name="connsiteX846" fmla="*/ 366055 w 418564"/>
                  <a:gd name="connsiteY846" fmla="*/ 234684 h 419737"/>
                  <a:gd name="connsiteX847" fmla="*/ 366124 w 418564"/>
                  <a:gd name="connsiteY847" fmla="*/ 234684 h 419737"/>
                  <a:gd name="connsiteX848" fmla="*/ 367022 w 418564"/>
                  <a:gd name="connsiteY848" fmla="*/ 234408 h 419737"/>
                  <a:gd name="connsiteX849" fmla="*/ 367091 w 418564"/>
                  <a:gd name="connsiteY849" fmla="*/ 234408 h 419737"/>
                  <a:gd name="connsiteX850" fmla="*/ 367367 w 418564"/>
                  <a:gd name="connsiteY850" fmla="*/ 234339 h 419737"/>
                  <a:gd name="connsiteX851" fmla="*/ 367367 w 418564"/>
                  <a:gd name="connsiteY851" fmla="*/ 234339 h 419737"/>
                  <a:gd name="connsiteX852" fmla="*/ 368333 w 418564"/>
                  <a:gd name="connsiteY852" fmla="*/ 233994 h 419737"/>
                  <a:gd name="connsiteX853" fmla="*/ 368679 w 418564"/>
                  <a:gd name="connsiteY853" fmla="*/ 233856 h 419737"/>
                  <a:gd name="connsiteX854" fmla="*/ 368748 w 418564"/>
                  <a:gd name="connsiteY854" fmla="*/ 233856 h 419737"/>
                  <a:gd name="connsiteX855" fmla="*/ 369714 w 418564"/>
                  <a:gd name="connsiteY855" fmla="*/ 233511 h 419737"/>
                  <a:gd name="connsiteX856" fmla="*/ 369783 w 418564"/>
                  <a:gd name="connsiteY856" fmla="*/ 233511 h 419737"/>
                  <a:gd name="connsiteX857" fmla="*/ 370128 w 418564"/>
                  <a:gd name="connsiteY857" fmla="*/ 233373 h 419737"/>
                  <a:gd name="connsiteX858" fmla="*/ 370059 w 418564"/>
                  <a:gd name="connsiteY858" fmla="*/ 233373 h 419737"/>
                  <a:gd name="connsiteX859" fmla="*/ 371026 w 418564"/>
                  <a:gd name="connsiteY859" fmla="*/ 233027 h 419737"/>
                  <a:gd name="connsiteX860" fmla="*/ 371095 w 418564"/>
                  <a:gd name="connsiteY860" fmla="*/ 233027 h 419737"/>
                  <a:gd name="connsiteX861" fmla="*/ 371302 w 418564"/>
                  <a:gd name="connsiteY861" fmla="*/ 232958 h 419737"/>
                  <a:gd name="connsiteX862" fmla="*/ 371371 w 418564"/>
                  <a:gd name="connsiteY862" fmla="*/ 232958 h 419737"/>
                  <a:gd name="connsiteX863" fmla="*/ 373442 w 418564"/>
                  <a:gd name="connsiteY863" fmla="*/ 232130 h 419737"/>
                  <a:gd name="connsiteX864" fmla="*/ 373511 w 418564"/>
                  <a:gd name="connsiteY864" fmla="*/ 232130 h 419737"/>
                  <a:gd name="connsiteX865" fmla="*/ 373787 w 418564"/>
                  <a:gd name="connsiteY865" fmla="*/ 231992 h 419737"/>
                  <a:gd name="connsiteX866" fmla="*/ 373856 w 418564"/>
                  <a:gd name="connsiteY866" fmla="*/ 231992 h 419737"/>
                  <a:gd name="connsiteX867" fmla="*/ 375996 w 418564"/>
                  <a:gd name="connsiteY867" fmla="*/ 231094 h 419737"/>
                  <a:gd name="connsiteX868" fmla="*/ 375996 w 418564"/>
                  <a:gd name="connsiteY868" fmla="*/ 231094 h 419737"/>
                  <a:gd name="connsiteX869" fmla="*/ 376272 w 418564"/>
                  <a:gd name="connsiteY869" fmla="*/ 230956 h 419737"/>
                  <a:gd name="connsiteX870" fmla="*/ 376272 w 418564"/>
                  <a:gd name="connsiteY870" fmla="*/ 230956 h 419737"/>
                  <a:gd name="connsiteX871" fmla="*/ 377170 w 418564"/>
                  <a:gd name="connsiteY871" fmla="*/ 230542 h 419737"/>
                  <a:gd name="connsiteX872" fmla="*/ 377239 w 418564"/>
                  <a:gd name="connsiteY872" fmla="*/ 230542 h 419737"/>
                  <a:gd name="connsiteX873" fmla="*/ 377446 w 418564"/>
                  <a:gd name="connsiteY873" fmla="*/ 230473 h 419737"/>
                  <a:gd name="connsiteX874" fmla="*/ 377515 w 418564"/>
                  <a:gd name="connsiteY874" fmla="*/ 230404 h 419737"/>
                  <a:gd name="connsiteX875" fmla="*/ 378344 w 418564"/>
                  <a:gd name="connsiteY875" fmla="*/ 230059 h 419737"/>
                  <a:gd name="connsiteX876" fmla="*/ 378413 w 418564"/>
                  <a:gd name="connsiteY876" fmla="*/ 229990 h 419737"/>
                  <a:gd name="connsiteX877" fmla="*/ 378620 w 418564"/>
                  <a:gd name="connsiteY877" fmla="*/ 229852 h 419737"/>
                  <a:gd name="connsiteX878" fmla="*/ 378689 w 418564"/>
                  <a:gd name="connsiteY878" fmla="*/ 229783 h 419737"/>
                  <a:gd name="connsiteX879" fmla="*/ 380760 w 418564"/>
                  <a:gd name="connsiteY879" fmla="*/ 228816 h 419737"/>
                  <a:gd name="connsiteX880" fmla="*/ 380829 w 418564"/>
                  <a:gd name="connsiteY880" fmla="*/ 228816 h 419737"/>
                  <a:gd name="connsiteX881" fmla="*/ 382279 w 418564"/>
                  <a:gd name="connsiteY881" fmla="*/ 228057 h 419737"/>
                  <a:gd name="connsiteX882" fmla="*/ 382279 w 418564"/>
                  <a:gd name="connsiteY882" fmla="*/ 228057 h 419737"/>
                  <a:gd name="connsiteX883" fmla="*/ 383107 w 418564"/>
                  <a:gd name="connsiteY883" fmla="*/ 227643 h 419737"/>
                  <a:gd name="connsiteX884" fmla="*/ 383107 w 418564"/>
                  <a:gd name="connsiteY884" fmla="*/ 227643 h 419737"/>
                  <a:gd name="connsiteX885" fmla="*/ 383383 w 418564"/>
                  <a:gd name="connsiteY885" fmla="*/ 227505 h 419737"/>
                  <a:gd name="connsiteX886" fmla="*/ 384281 w 418564"/>
                  <a:gd name="connsiteY886" fmla="*/ 227021 h 419737"/>
                  <a:gd name="connsiteX887" fmla="*/ 384350 w 418564"/>
                  <a:gd name="connsiteY887" fmla="*/ 226952 h 419737"/>
                  <a:gd name="connsiteX888" fmla="*/ 384626 w 418564"/>
                  <a:gd name="connsiteY888" fmla="*/ 226814 h 419737"/>
                  <a:gd name="connsiteX889" fmla="*/ 384695 w 418564"/>
                  <a:gd name="connsiteY889" fmla="*/ 226814 h 419737"/>
                  <a:gd name="connsiteX890" fmla="*/ 386628 w 418564"/>
                  <a:gd name="connsiteY890" fmla="*/ 225710 h 419737"/>
                  <a:gd name="connsiteX891" fmla="*/ 386697 w 418564"/>
                  <a:gd name="connsiteY891" fmla="*/ 225710 h 419737"/>
                  <a:gd name="connsiteX892" fmla="*/ 386973 w 418564"/>
                  <a:gd name="connsiteY892" fmla="*/ 225572 h 419737"/>
                  <a:gd name="connsiteX893" fmla="*/ 387249 w 418564"/>
                  <a:gd name="connsiteY893" fmla="*/ 225433 h 419737"/>
                  <a:gd name="connsiteX894" fmla="*/ 387387 w 418564"/>
                  <a:gd name="connsiteY894" fmla="*/ 225364 h 419737"/>
                  <a:gd name="connsiteX895" fmla="*/ 388147 w 418564"/>
                  <a:gd name="connsiteY895" fmla="*/ 224950 h 419737"/>
                  <a:gd name="connsiteX896" fmla="*/ 388216 w 418564"/>
                  <a:gd name="connsiteY896" fmla="*/ 224881 h 419737"/>
                  <a:gd name="connsiteX897" fmla="*/ 388354 w 418564"/>
                  <a:gd name="connsiteY897" fmla="*/ 224812 h 419737"/>
                  <a:gd name="connsiteX898" fmla="*/ 388561 w 418564"/>
                  <a:gd name="connsiteY898" fmla="*/ 224674 h 419737"/>
                  <a:gd name="connsiteX899" fmla="*/ 392289 w 418564"/>
                  <a:gd name="connsiteY899" fmla="*/ 222327 h 419737"/>
                  <a:gd name="connsiteX900" fmla="*/ 392151 w 418564"/>
                  <a:gd name="connsiteY900" fmla="*/ 222396 h 419737"/>
                  <a:gd name="connsiteX901" fmla="*/ 392496 w 418564"/>
                  <a:gd name="connsiteY901" fmla="*/ 222120 h 419737"/>
                  <a:gd name="connsiteX902" fmla="*/ 392565 w 418564"/>
                  <a:gd name="connsiteY902" fmla="*/ 222051 h 419737"/>
                  <a:gd name="connsiteX903" fmla="*/ 392841 w 418564"/>
                  <a:gd name="connsiteY903" fmla="*/ 221844 h 419737"/>
                  <a:gd name="connsiteX904" fmla="*/ 392910 w 418564"/>
                  <a:gd name="connsiteY904" fmla="*/ 221844 h 419737"/>
                  <a:gd name="connsiteX905" fmla="*/ 393670 w 418564"/>
                  <a:gd name="connsiteY905" fmla="*/ 221291 h 419737"/>
                  <a:gd name="connsiteX906" fmla="*/ 393670 w 418564"/>
                  <a:gd name="connsiteY906" fmla="*/ 221291 h 419737"/>
                  <a:gd name="connsiteX907" fmla="*/ 393808 w 418564"/>
                  <a:gd name="connsiteY907" fmla="*/ 221222 h 419737"/>
                  <a:gd name="connsiteX908" fmla="*/ 394084 w 418564"/>
                  <a:gd name="connsiteY908" fmla="*/ 221015 h 419737"/>
                  <a:gd name="connsiteX909" fmla="*/ 394774 w 418564"/>
                  <a:gd name="connsiteY909" fmla="*/ 220532 h 419737"/>
                  <a:gd name="connsiteX910" fmla="*/ 394774 w 418564"/>
                  <a:gd name="connsiteY910" fmla="*/ 220532 h 419737"/>
                  <a:gd name="connsiteX911" fmla="*/ 394981 w 418564"/>
                  <a:gd name="connsiteY911" fmla="*/ 220394 h 419737"/>
                  <a:gd name="connsiteX912" fmla="*/ 395119 w 418564"/>
                  <a:gd name="connsiteY912" fmla="*/ 220256 h 419737"/>
                  <a:gd name="connsiteX913" fmla="*/ 395810 w 418564"/>
                  <a:gd name="connsiteY913" fmla="*/ 219773 h 419737"/>
                  <a:gd name="connsiteX914" fmla="*/ 395810 w 418564"/>
                  <a:gd name="connsiteY914" fmla="*/ 219773 h 419737"/>
                  <a:gd name="connsiteX915" fmla="*/ 395879 w 418564"/>
                  <a:gd name="connsiteY915" fmla="*/ 219703 h 419737"/>
                  <a:gd name="connsiteX916" fmla="*/ 396017 w 418564"/>
                  <a:gd name="connsiteY916" fmla="*/ 219565 h 419737"/>
                  <a:gd name="connsiteX917" fmla="*/ 396017 w 418564"/>
                  <a:gd name="connsiteY917" fmla="*/ 219565 h 419737"/>
                  <a:gd name="connsiteX918" fmla="*/ 398916 w 418564"/>
                  <a:gd name="connsiteY918" fmla="*/ 217356 h 419737"/>
                  <a:gd name="connsiteX919" fmla="*/ 398916 w 418564"/>
                  <a:gd name="connsiteY919" fmla="*/ 217356 h 419737"/>
                  <a:gd name="connsiteX920" fmla="*/ 399952 w 418564"/>
                  <a:gd name="connsiteY920" fmla="*/ 216528 h 419737"/>
                  <a:gd name="connsiteX921" fmla="*/ 400021 w 418564"/>
                  <a:gd name="connsiteY921" fmla="*/ 216459 h 419737"/>
                  <a:gd name="connsiteX922" fmla="*/ 400159 w 418564"/>
                  <a:gd name="connsiteY922" fmla="*/ 216321 h 419737"/>
                  <a:gd name="connsiteX923" fmla="*/ 400297 w 418564"/>
                  <a:gd name="connsiteY923" fmla="*/ 216183 h 419737"/>
                  <a:gd name="connsiteX924" fmla="*/ 400987 w 418564"/>
                  <a:gd name="connsiteY924" fmla="*/ 215630 h 419737"/>
                  <a:gd name="connsiteX925" fmla="*/ 401056 w 418564"/>
                  <a:gd name="connsiteY925" fmla="*/ 215561 h 419737"/>
                  <a:gd name="connsiteX926" fmla="*/ 401125 w 418564"/>
                  <a:gd name="connsiteY926" fmla="*/ 215492 h 419737"/>
                  <a:gd name="connsiteX927" fmla="*/ 402023 w 418564"/>
                  <a:gd name="connsiteY927" fmla="*/ 214733 h 419737"/>
                  <a:gd name="connsiteX928" fmla="*/ 402023 w 418564"/>
                  <a:gd name="connsiteY928" fmla="*/ 214733 h 419737"/>
                  <a:gd name="connsiteX929" fmla="*/ 402023 w 418564"/>
                  <a:gd name="connsiteY929" fmla="*/ 214733 h 419737"/>
                  <a:gd name="connsiteX930" fmla="*/ 402989 w 418564"/>
                  <a:gd name="connsiteY930" fmla="*/ 213904 h 419737"/>
                  <a:gd name="connsiteX931" fmla="*/ 402989 w 418564"/>
                  <a:gd name="connsiteY931" fmla="*/ 213904 h 419737"/>
                  <a:gd name="connsiteX932" fmla="*/ 404991 w 418564"/>
                  <a:gd name="connsiteY932" fmla="*/ 212110 h 419737"/>
                  <a:gd name="connsiteX933" fmla="*/ 405060 w 418564"/>
                  <a:gd name="connsiteY933" fmla="*/ 212041 h 419737"/>
                  <a:gd name="connsiteX934" fmla="*/ 406027 w 418564"/>
                  <a:gd name="connsiteY934" fmla="*/ 211143 h 419737"/>
                  <a:gd name="connsiteX935" fmla="*/ 406993 w 418564"/>
                  <a:gd name="connsiteY935" fmla="*/ 210246 h 419737"/>
                  <a:gd name="connsiteX936" fmla="*/ 406993 w 418564"/>
                  <a:gd name="connsiteY936" fmla="*/ 210177 h 419737"/>
                  <a:gd name="connsiteX937" fmla="*/ 407891 w 418564"/>
                  <a:gd name="connsiteY937" fmla="*/ 209279 h 419737"/>
                  <a:gd name="connsiteX938" fmla="*/ 407891 w 418564"/>
                  <a:gd name="connsiteY938" fmla="*/ 209279 h 419737"/>
                  <a:gd name="connsiteX939" fmla="*/ 407960 w 418564"/>
                  <a:gd name="connsiteY939" fmla="*/ 209210 h 419737"/>
                  <a:gd name="connsiteX940" fmla="*/ 408926 w 418564"/>
                  <a:gd name="connsiteY940" fmla="*/ 208244 h 419737"/>
                  <a:gd name="connsiteX941" fmla="*/ 409824 w 418564"/>
                  <a:gd name="connsiteY941" fmla="*/ 207277 h 419737"/>
                  <a:gd name="connsiteX942" fmla="*/ 409824 w 418564"/>
                  <a:gd name="connsiteY942" fmla="*/ 207277 h 419737"/>
                  <a:gd name="connsiteX943" fmla="*/ 409824 w 418564"/>
                  <a:gd name="connsiteY943" fmla="*/ 207277 h 419737"/>
                  <a:gd name="connsiteX944" fmla="*/ 410514 w 418564"/>
                  <a:gd name="connsiteY944" fmla="*/ 206518 h 419737"/>
                  <a:gd name="connsiteX945" fmla="*/ 410514 w 418564"/>
                  <a:gd name="connsiteY945" fmla="*/ 206518 h 419737"/>
                  <a:gd name="connsiteX946" fmla="*/ 410721 w 418564"/>
                  <a:gd name="connsiteY946" fmla="*/ 206311 h 419737"/>
                  <a:gd name="connsiteX947" fmla="*/ 410721 w 418564"/>
                  <a:gd name="connsiteY947" fmla="*/ 206311 h 419737"/>
                  <a:gd name="connsiteX948" fmla="*/ 411343 w 418564"/>
                  <a:gd name="connsiteY948" fmla="*/ 205620 h 419737"/>
                  <a:gd name="connsiteX949" fmla="*/ 411619 w 418564"/>
                  <a:gd name="connsiteY949" fmla="*/ 205344 h 419737"/>
                  <a:gd name="connsiteX950" fmla="*/ 411619 w 418564"/>
                  <a:gd name="connsiteY950" fmla="*/ 205344 h 419737"/>
                  <a:gd name="connsiteX951" fmla="*/ 411619 w 418564"/>
                  <a:gd name="connsiteY951" fmla="*/ 205344 h 419737"/>
                  <a:gd name="connsiteX952" fmla="*/ 412378 w 418564"/>
                  <a:gd name="connsiteY952" fmla="*/ 204516 h 419737"/>
                  <a:gd name="connsiteX953" fmla="*/ 412516 w 418564"/>
                  <a:gd name="connsiteY953" fmla="*/ 204378 h 419737"/>
                  <a:gd name="connsiteX954" fmla="*/ 413138 w 418564"/>
                  <a:gd name="connsiteY954" fmla="*/ 203618 h 419737"/>
                  <a:gd name="connsiteX955" fmla="*/ 413276 w 418564"/>
                  <a:gd name="connsiteY955" fmla="*/ 203411 h 419737"/>
                  <a:gd name="connsiteX956" fmla="*/ 413345 w 418564"/>
                  <a:gd name="connsiteY956" fmla="*/ 203342 h 419737"/>
                  <a:gd name="connsiteX957" fmla="*/ 413345 w 418564"/>
                  <a:gd name="connsiteY957" fmla="*/ 203342 h 419737"/>
                  <a:gd name="connsiteX958" fmla="*/ 414035 w 418564"/>
                  <a:gd name="connsiteY958" fmla="*/ 202445 h 419737"/>
                  <a:gd name="connsiteX959" fmla="*/ 414104 w 418564"/>
                  <a:gd name="connsiteY959" fmla="*/ 202306 h 419737"/>
                  <a:gd name="connsiteX960" fmla="*/ 414173 w 418564"/>
                  <a:gd name="connsiteY960" fmla="*/ 202237 h 419737"/>
                  <a:gd name="connsiteX961" fmla="*/ 414173 w 418564"/>
                  <a:gd name="connsiteY961" fmla="*/ 202168 h 419737"/>
                  <a:gd name="connsiteX962" fmla="*/ 414794 w 418564"/>
                  <a:gd name="connsiteY962" fmla="*/ 201409 h 419737"/>
                  <a:gd name="connsiteX963" fmla="*/ 414864 w 418564"/>
                  <a:gd name="connsiteY963" fmla="*/ 201340 h 419737"/>
                  <a:gd name="connsiteX964" fmla="*/ 414933 w 418564"/>
                  <a:gd name="connsiteY964" fmla="*/ 201202 h 419737"/>
                  <a:gd name="connsiteX965" fmla="*/ 415002 w 418564"/>
                  <a:gd name="connsiteY965" fmla="*/ 201133 h 419737"/>
                  <a:gd name="connsiteX966" fmla="*/ 415761 w 418564"/>
                  <a:gd name="connsiteY966" fmla="*/ 200166 h 419737"/>
                  <a:gd name="connsiteX967" fmla="*/ 415761 w 418564"/>
                  <a:gd name="connsiteY967" fmla="*/ 200166 h 419737"/>
                  <a:gd name="connsiteX968" fmla="*/ 415899 w 418564"/>
                  <a:gd name="connsiteY968" fmla="*/ 199959 h 419737"/>
                  <a:gd name="connsiteX969" fmla="*/ 416037 w 418564"/>
                  <a:gd name="connsiteY969" fmla="*/ 199821 h 419737"/>
                  <a:gd name="connsiteX970" fmla="*/ 416382 w 418564"/>
                  <a:gd name="connsiteY970" fmla="*/ 199407 h 419737"/>
                  <a:gd name="connsiteX971" fmla="*/ 416382 w 418564"/>
                  <a:gd name="connsiteY971" fmla="*/ 199407 h 419737"/>
                  <a:gd name="connsiteX972" fmla="*/ 416589 w 418564"/>
                  <a:gd name="connsiteY972" fmla="*/ 199200 h 419737"/>
                  <a:gd name="connsiteX973" fmla="*/ 416589 w 418564"/>
                  <a:gd name="connsiteY973" fmla="*/ 199200 h 419737"/>
                  <a:gd name="connsiteX974" fmla="*/ 417142 w 418564"/>
                  <a:gd name="connsiteY974" fmla="*/ 198440 h 419737"/>
                  <a:gd name="connsiteX975" fmla="*/ 417418 w 418564"/>
                  <a:gd name="connsiteY975" fmla="*/ 198095 h 419737"/>
                  <a:gd name="connsiteX976" fmla="*/ 417418 w 418564"/>
                  <a:gd name="connsiteY976" fmla="*/ 198026 h 419737"/>
                  <a:gd name="connsiteX977" fmla="*/ 418177 w 418564"/>
                  <a:gd name="connsiteY977" fmla="*/ 196922 h 419737"/>
                  <a:gd name="connsiteX978" fmla="*/ 418315 w 418564"/>
                  <a:gd name="connsiteY978" fmla="*/ 196715 h 419737"/>
                  <a:gd name="connsiteX979" fmla="*/ 418660 w 418564"/>
                  <a:gd name="connsiteY979" fmla="*/ 196231 h 419737"/>
                  <a:gd name="connsiteX980" fmla="*/ 394912 w 418564"/>
                  <a:gd name="connsiteY980" fmla="*/ 174623 h 419737"/>
                  <a:gd name="connsiteX981" fmla="*/ 394774 w 418564"/>
                  <a:gd name="connsiteY981" fmla="*/ 174761 h 419737"/>
                  <a:gd name="connsiteX982" fmla="*/ 394705 w 418564"/>
                  <a:gd name="connsiteY982" fmla="*/ 174899 h 419737"/>
                  <a:gd name="connsiteX983" fmla="*/ 394429 w 418564"/>
                  <a:gd name="connsiteY983" fmla="*/ 175383 h 419737"/>
                  <a:gd name="connsiteX984" fmla="*/ 394360 w 418564"/>
                  <a:gd name="connsiteY984" fmla="*/ 175452 h 419737"/>
                  <a:gd name="connsiteX985" fmla="*/ 394153 w 418564"/>
                  <a:gd name="connsiteY985" fmla="*/ 175728 h 419737"/>
                  <a:gd name="connsiteX986" fmla="*/ 392841 w 418564"/>
                  <a:gd name="connsiteY986" fmla="*/ 174968 h 419737"/>
                  <a:gd name="connsiteX987" fmla="*/ 350177 w 418564"/>
                  <a:gd name="connsiteY987" fmla="*/ 163025 h 419737"/>
                  <a:gd name="connsiteX988" fmla="*/ 350177 w 418564"/>
                  <a:gd name="connsiteY988" fmla="*/ 163025 h 419737"/>
                  <a:gd name="connsiteX989" fmla="*/ 395533 w 418564"/>
                  <a:gd name="connsiteY989" fmla="*/ 174209 h 419737"/>
                  <a:gd name="connsiteX990" fmla="*/ 395533 w 418564"/>
                  <a:gd name="connsiteY990" fmla="*/ 174209 h 419737"/>
                  <a:gd name="connsiteX991" fmla="*/ 395533 w 418564"/>
                  <a:gd name="connsiteY991" fmla="*/ 174209 h 419737"/>
                  <a:gd name="connsiteX992" fmla="*/ 395533 w 418564"/>
                  <a:gd name="connsiteY992" fmla="*/ 174209 h 419737"/>
                  <a:gd name="connsiteX993" fmla="*/ 395533 w 418564"/>
                  <a:gd name="connsiteY993" fmla="*/ 174209 h 419737"/>
                  <a:gd name="connsiteX994" fmla="*/ 377791 w 418564"/>
                  <a:gd name="connsiteY994" fmla="*/ 193470 h 419737"/>
                  <a:gd name="connsiteX995" fmla="*/ 377584 w 418564"/>
                  <a:gd name="connsiteY995" fmla="*/ 193608 h 419737"/>
                  <a:gd name="connsiteX996" fmla="*/ 377584 w 418564"/>
                  <a:gd name="connsiteY996" fmla="*/ 193608 h 419737"/>
                  <a:gd name="connsiteX997" fmla="*/ 377377 w 418564"/>
                  <a:gd name="connsiteY997" fmla="*/ 193746 h 419737"/>
                  <a:gd name="connsiteX998" fmla="*/ 376618 w 418564"/>
                  <a:gd name="connsiteY998" fmla="*/ 194298 h 419737"/>
                  <a:gd name="connsiteX999" fmla="*/ 376618 w 418564"/>
                  <a:gd name="connsiteY999" fmla="*/ 194298 h 419737"/>
                  <a:gd name="connsiteX1000" fmla="*/ 376618 w 418564"/>
                  <a:gd name="connsiteY1000" fmla="*/ 194298 h 419737"/>
                  <a:gd name="connsiteX1001" fmla="*/ 375927 w 418564"/>
                  <a:gd name="connsiteY1001" fmla="*/ 194782 h 419737"/>
                  <a:gd name="connsiteX1002" fmla="*/ 375858 w 418564"/>
                  <a:gd name="connsiteY1002" fmla="*/ 194782 h 419737"/>
                  <a:gd name="connsiteX1003" fmla="*/ 375237 w 418564"/>
                  <a:gd name="connsiteY1003" fmla="*/ 195196 h 419737"/>
                  <a:gd name="connsiteX1004" fmla="*/ 375168 w 418564"/>
                  <a:gd name="connsiteY1004" fmla="*/ 195265 h 419737"/>
                  <a:gd name="connsiteX1005" fmla="*/ 375030 w 418564"/>
                  <a:gd name="connsiteY1005" fmla="*/ 195334 h 419737"/>
                  <a:gd name="connsiteX1006" fmla="*/ 374892 w 418564"/>
                  <a:gd name="connsiteY1006" fmla="*/ 195403 h 419737"/>
                  <a:gd name="connsiteX1007" fmla="*/ 372337 w 418564"/>
                  <a:gd name="connsiteY1007" fmla="*/ 197060 h 419737"/>
                  <a:gd name="connsiteX1008" fmla="*/ 372268 w 418564"/>
                  <a:gd name="connsiteY1008" fmla="*/ 197129 h 419737"/>
                  <a:gd name="connsiteX1009" fmla="*/ 371992 w 418564"/>
                  <a:gd name="connsiteY1009" fmla="*/ 197267 h 419737"/>
                  <a:gd name="connsiteX1010" fmla="*/ 371923 w 418564"/>
                  <a:gd name="connsiteY1010" fmla="*/ 197336 h 419737"/>
                  <a:gd name="connsiteX1011" fmla="*/ 371923 w 418564"/>
                  <a:gd name="connsiteY1011" fmla="*/ 197336 h 419737"/>
                  <a:gd name="connsiteX1012" fmla="*/ 371233 w 418564"/>
                  <a:gd name="connsiteY1012" fmla="*/ 197750 h 419737"/>
                  <a:gd name="connsiteX1013" fmla="*/ 371233 w 418564"/>
                  <a:gd name="connsiteY1013" fmla="*/ 197750 h 419737"/>
                  <a:gd name="connsiteX1014" fmla="*/ 371233 w 418564"/>
                  <a:gd name="connsiteY1014" fmla="*/ 197750 h 419737"/>
                  <a:gd name="connsiteX1015" fmla="*/ 371026 w 418564"/>
                  <a:gd name="connsiteY1015" fmla="*/ 197888 h 419737"/>
                  <a:gd name="connsiteX1016" fmla="*/ 370957 w 418564"/>
                  <a:gd name="connsiteY1016" fmla="*/ 197888 h 419737"/>
                  <a:gd name="connsiteX1017" fmla="*/ 369576 w 418564"/>
                  <a:gd name="connsiteY1017" fmla="*/ 198717 h 419737"/>
                  <a:gd name="connsiteX1018" fmla="*/ 369507 w 418564"/>
                  <a:gd name="connsiteY1018" fmla="*/ 198717 h 419737"/>
                  <a:gd name="connsiteX1019" fmla="*/ 369300 w 418564"/>
                  <a:gd name="connsiteY1019" fmla="*/ 198855 h 419737"/>
                  <a:gd name="connsiteX1020" fmla="*/ 368748 w 418564"/>
                  <a:gd name="connsiteY1020" fmla="*/ 199131 h 419737"/>
                  <a:gd name="connsiteX1021" fmla="*/ 368540 w 418564"/>
                  <a:gd name="connsiteY1021" fmla="*/ 199269 h 419737"/>
                  <a:gd name="connsiteX1022" fmla="*/ 368540 w 418564"/>
                  <a:gd name="connsiteY1022" fmla="*/ 199269 h 419737"/>
                  <a:gd name="connsiteX1023" fmla="*/ 367919 w 418564"/>
                  <a:gd name="connsiteY1023" fmla="*/ 199614 h 419737"/>
                  <a:gd name="connsiteX1024" fmla="*/ 367919 w 418564"/>
                  <a:gd name="connsiteY1024" fmla="*/ 199614 h 419737"/>
                  <a:gd name="connsiteX1025" fmla="*/ 366884 w 418564"/>
                  <a:gd name="connsiteY1025" fmla="*/ 200166 h 419737"/>
                  <a:gd name="connsiteX1026" fmla="*/ 365434 w 418564"/>
                  <a:gd name="connsiteY1026" fmla="*/ 200857 h 419737"/>
                  <a:gd name="connsiteX1027" fmla="*/ 365365 w 418564"/>
                  <a:gd name="connsiteY1027" fmla="*/ 200926 h 419737"/>
                  <a:gd name="connsiteX1028" fmla="*/ 365158 w 418564"/>
                  <a:gd name="connsiteY1028" fmla="*/ 200995 h 419737"/>
                  <a:gd name="connsiteX1029" fmla="*/ 364605 w 418564"/>
                  <a:gd name="connsiteY1029" fmla="*/ 201271 h 419737"/>
                  <a:gd name="connsiteX1030" fmla="*/ 364536 w 418564"/>
                  <a:gd name="connsiteY1030" fmla="*/ 201340 h 419737"/>
                  <a:gd name="connsiteX1031" fmla="*/ 364329 w 418564"/>
                  <a:gd name="connsiteY1031" fmla="*/ 201409 h 419737"/>
                  <a:gd name="connsiteX1032" fmla="*/ 363777 w 418564"/>
                  <a:gd name="connsiteY1032" fmla="*/ 201685 h 419737"/>
                  <a:gd name="connsiteX1033" fmla="*/ 363570 w 418564"/>
                  <a:gd name="connsiteY1033" fmla="*/ 201754 h 419737"/>
                  <a:gd name="connsiteX1034" fmla="*/ 363570 w 418564"/>
                  <a:gd name="connsiteY1034" fmla="*/ 201754 h 419737"/>
                  <a:gd name="connsiteX1035" fmla="*/ 362051 w 418564"/>
                  <a:gd name="connsiteY1035" fmla="*/ 202375 h 419737"/>
                  <a:gd name="connsiteX1036" fmla="*/ 361913 w 418564"/>
                  <a:gd name="connsiteY1036" fmla="*/ 202445 h 419737"/>
                  <a:gd name="connsiteX1037" fmla="*/ 361844 w 418564"/>
                  <a:gd name="connsiteY1037" fmla="*/ 202445 h 419737"/>
                  <a:gd name="connsiteX1038" fmla="*/ 360325 w 418564"/>
                  <a:gd name="connsiteY1038" fmla="*/ 202997 h 419737"/>
                  <a:gd name="connsiteX1039" fmla="*/ 360256 w 418564"/>
                  <a:gd name="connsiteY1039" fmla="*/ 202997 h 419737"/>
                  <a:gd name="connsiteX1040" fmla="*/ 360118 w 418564"/>
                  <a:gd name="connsiteY1040" fmla="*/ 203066 h 419737"/>
                  <a:gd name="connsiteX1041" fmla="*/ 360049 w 418564"/>
                  <a:gd name="connsiteY1041" fmla="*/ 203066 h 419737"/>
                  <a:gd name="connsiteX1042" fmla="*/ 359980 w 418564"/>
                  <a:gd name="connsiteY1042" fmla="*/ 203066 h 419737"/>
                  <a:gd name="connsiteX1043" fmla="*/ 359428 w 418564"/>
                  <a:gd name="connsiteY1043" fmla="*/ 203273 h 419737"/>
                  <a:gd name="connsiteX1044" fmla="*/ 359359 w 418564"/>
                  <a:gd name="connsiteY1044" fmla="*/ 203273 h 419737"/>
                  <a:gd name="connsiteX1045" fmla="*/ 359152 w 418564"/>
                  <a:gd name="connsiteY1045" fmla="*/ 203342 h 419737"/>
                  <a:gd name="connsiteX1046" fmla="*/ 358530 w 418564"/>
                  <a:gd name="connsiteY1046" fmla="*/ 203549 h 419737"/>
                  <a:gd name="connsiteX1047" fmla="*/ 358323 w 418564"/>
                  <a:gd name="connsiteY1047" fmla="*/ 203618 h 419737"/>
                  <a:gd name="connsiteX1048" fmla="*/ 358323 w 418564"/>
                  <a:gd name="connsiteY1048" fmla="*/ 203618 h 419737"/>
                  <a:gd name="connsiteX1049" fmla="*/ 357633 w 418564"/>
                  <a:gd name="connsiteY1049" fmla="*/ 203825 h 419737"/>
                  <a:gd name="connsiteX1050" fmla="*/ 357426 w 418564"/>
                  <a:gd name="connsiteY1050" fmla="*/ 203894 h 419737"/>
                  <a:gd name="connsiteX1051" fmla="*/ 357357 w 418564"/>
                  <a:gd name="connsiteY1051" fmla="*/ 203894 h 419737"/>
                  <a:gd name="connsiteX1052" fmla="*/ 356666 w 418564"/>
                  <a:gd name="connsiteY1052" fmla="*/ 204101 h 419737"/>
                  <a:gd name="connsiteX1053" fmla="*/ 356528 w 418564"/>
                  <a:gd name="connsiteY1053" fmla="*/ 204170 h 419737"/>
                  <a:gd name="connsiteX1054" fmla="*/ 356459 w 418564"/>
                  <a:gd name="connsiteY1054" fmla="*/ 204170 h 419737"/>
                  <a:gd name="connsiteX1055" fmla="*/ 355769 w 418564"/>
                  <a:gd name="connsiteY1055" fmla="*/ 204378 h 419737"/>
                  <a:gd name="connsiteX1056" fmla="*/ 355631 w 418564"/>
                  <a:gd name="connsiteY1056" fmla="*/ 204447 h 419737"/>
                  <a:gd name="connsiteX1057" fmla="*/ 355562 w 418564"/>
                  <a:gd name="connsiteY1057" fmla="*/ 204447 h 419737"/>
                  <a:gd name="connsiteX1058" fmla="*/ 354664 w 418564"/>
                  <a:gd name="connsiteY1058" fmla="*/ 204723 h 419737"/>
                  <a:gd name="connsiteX1059" fmla="*/ 354457 w 418564"/>
                  <a:gd name="connsiteY1059" fmla="*/ 204792 h 419737"/>
                  <a:gd name="connsiteX1060" fmla="*/ 353974 w 418564"/>
                  <a:gd name="connsiteY1060" fmla="*/ 204930 h 419737"/>
                  <a:gd name="connsiteX1061" fmla="*/ 353767 w 418564"/>
                  <a:gd name="connsiteY1061" fmla="*/ 204999 h 419737"/>
                  <a:gd name="connsiteX1062" fmla="*/ 353076 w 418564"/>
                  <a:gd name="connsiteY1062" fmla="*/ 205206 h 419737"/>
                  <a:gd name="connsiteX1063" fmla="*/ 352869 w 418564"/>
                  <a:gd name="connsiteY1063" fmla="*/ 205275 h 419737"/>
                  <a:gd name="connsiteX1064" fmla="*/ 352248 w 418564"/>
                  <a:gd name="connsiteY1064" fmla="*/ 205413 h 419737"/>
                  <a:gd name="connsiteX1065" fmla="*/ 352248 w 418564"/>
                  <a:gd name="connsiteY1065" fmla="*/ 205413 h 419737"/>
                  <a:gd name="connsiteX1066" fmla="*/ 352041 w 418564"/>
                  <a:gd name="connsiteY1066" fmla="*/ 205482 h 419737"/>
                  <a:gd name="connsiteX1067" fmla="*/ 352041 w 418564"/>
                  <a:gd name="connsiteY1067" fmla="*/ 205482 h 419737"/>
                  <a:gd name="connsiteX1068" fmla="*/ 351351 w 418564"/>
                  <a:gd name="connsiteY1068" fmla="*/ 205620 h 419737"/>
                  <a:gd name="connsiteX1069" fmla="*/ 351351 w 418564"/>
                  <a:gd name="connsiteY1069" fmla="*/ 205620 h 419737"/>
                  <a:gd name="connsiteX1070" fmla="*/ 351143 w 418564"/>
                  <a:gd name="connsiteY1070" fmla="*/ 205689 h 419737"/>
                  <a:gd name="connsiteX1071" fmla="*/ 350522 w 418564"/>
                  <a:gd name="connsiteY1071" fmla="*/ 205827 h 419737"/>
                  <a:gd name="connsiteX1072" fmla="*/ 350315 w 418564"/>
                  <a:gd name="connsiteY1072" fmla="*/ 205896 h 419737"/>
                  <a:gd name="connsiteX1073" fmla="*/ 350246 w 418564"/>
                  <a:gd name="connsiteY1073" fmla="*/ 205896 h 419737"/>
                  <a:gd name="connsiteX1074" fmla="*/ 349970 w 418564"/>
                  <a:gd name="connsiteY1074" fmla="*/ 205965 h 419737"/>
                  <a:gd name="connsiteX1075" fmla="*/ 377791 w 418564"/>
                  <a:gd name="connsiteY1075" fmla="*/ 193470 h 419737"/>
                  <a:gd name="connsiteX1076" fmla="*/ 377791 w 418564"/>
                  <a:gd name="connsiteY1076" fmla="*/ 193470 h 419737"/>
                  <a:gd name="connsiteX1077" fmla="*/ 81351 w 418564"/>
                  <a:gd name="connsiteY1077" fmla="*/ 212524 h 419737"/>
                  <a:gd name="connsiteX1078" fmla="*/ 24880 w 418564"/>
                  <a:gd name="connsiteY1078" fmla="*/ 243452 h 419737"/>
                  <a:gd name="connsiteX1079" fmla="*/ 47938 w 418564"/>
                  <a:gd name="connsiteY1079" fmla="*/ 221982 h 419737"/>
                  <a:gd name="connsiteX1080" fmla="*/ 47938 w 418564"/>
                  <a:gd name="connsiteY1080" fmla="*/ 221982 h 419737"/>
                  <a:gd name="connsiteX1081" fmla="*/ 81351 w 418564"/>
                  <a:gd name="connsiteY1081" fmla="*/ 212524 h 419737"/>
                  <a:gd name="connsiteX1082" fmla="*/ 81351 w 418564"/>
                  <a:gd name="connsiteY1082" fmla="*/ 212524 h 419737"/>
                  <a:gd name="connsiteX1083" fmla="*/ 172133 w 418564"/>
                  <a:gd name="connsiteY1083" fmla="*/ 264577 h 419737"/>
                  <a:gd name="connsiteX1084" fmla="*/ 88324 w 418564"/>
                  <a:gd name="connsiteY1084" fmla="*/ 328504 h 419737"/>
                  <a:gd name="connsiteX1085" fmla="*/ 85424 w 418564"/>
                  <a:gd name="connsiteY1085" fmla="*/ 353219 h 419737"/>
                  <a:gd name="connsiteX1086" fmla="*/ 85424 w 418564"/>
                  <a:gd name="connsiteY1086" fmla="*/ 353219 h 419737"/>
                  <a:gd name="connsiteX1087" fmla="*/ 92259 w 418564"/>
                  <a:gd name="connsiteY1087" fmla="*/ 384630 h 419737"/>
                  <a:gd name="connsiteX1088" fmla="*/ 92466 w 418564"/>
                  <a:gd name="connsiteY1088" fmla="*/ 384630 h 419737"/>
                  <a:gd name="connsiteX1089" fmla="*/ 92466 w 418564"/>
                  <a:gd name="connsiteY1089" fmla="*/ 384630 h 419737"/>
                  <a:gd name="connsiteX1090" fmla="*/ 93433 w 418564"/>
                  <a:gd name="connsiteY1090" fmla="*/ 384561 h 419737"/>
                  <a:gd name="connsiteX1091" fmla="*/ 93778 w 418564"/>
                  <a:gd name="connsiteY1091" fmla="*/ 384561 h 419737"/>
                  <a:gd name="connsiteX1092" fmla="*/ 93847 w 418564"/>
                  <a:gd name="connsiteY1092" fmla="*/ 384561 h 419737"/>
                  <a:gd name="connsiteX1093" fmla="*/ 94813 w 418564"/>
                  <a:gd name="connsiteY1093" fmla="*/ 384423 h 419737"/>
                  <a:gd name="connsiteX1094" fmla="*/ 95159 w 418564"/>
                  <a:gd name="connsiteY1094" fmla="*/ 384354 h 419737"/>
                  <a:gd name="connsiteX1095" fmla="*/ 98817 w 418564"/>
                  <a:gd name="connsiteY1095" fmla="*/ 383871 h 419737"/>
                  <a:gd name="connsiteX1096" fmla="*/ 98886 w 418564"/>
                  <a:gd name="connsiteY1096" fmla="*/ 383871 h 419737"/>
                  <a:gd name="connsiteX1097" fmla="*/ 99232 w 418564"/>
                  <a:gd name="connsiteY1097" fmla="*/ 383802 h 419737"/>
                  <a:gd name="connsiteX1098" fmla="*/ 99508 w 418564"/>
                  <a:gd name="connsiteY1098" fmla="*/ 383733 h 419737"/>
                  <a:gd name="connsiteX1099" fmla="*/ 99508 w 418564"/>
                  <a:gd name="connsiteY1099" fmla="*/ 383733 h 419737"/>
                  <a:gd name="connsiteX1100" fmla="*/ 99577 w 418564"/>
                  <a:gd name="connsiteY1100" fmla="*/ 383733 h 419737"/>
                  <a:gd name="connsiteX1101" fmla="*/ 100474 w 418564"/>
                  <a:gd name="connsiteY1101" fmla="*/ 383594 h 419737"/>
                  <a:gd name="connsiteX1102" fmla="*/ 100474 w 418564"/>
                  <a:gd name="connsiteY1102" fmla="*/ 383594 h 419737"/>
                  <a:gd name="connsiteX1103" fmla="*/ 101441 w 418564"/>
                  <a:gd name="connsiteY1103" fmla="*/ 383387 h 419737"/>
                  <a:gd name="connsiteX1104" fmla="*/ 101786 w 418564"/>
                  <a:gd name="connsiteY1104" fmla="*/ 383318 h 419737"/>
                  <a:gd name="connsiteX1105" fmla="*/ 101924 w 418564"/>
                  <a:gd name="connsiteY1105" fmla="*/ 383318 h 419737"/>
                  <a:gd name="connsiteX1106" fmla="*/ 102131 w 418564"/>
                  <a:gd name="connsiteY1106" fmla="*/ 383249 h 419737"/>
                  <a:gd name="connsiteX1107" fmla="*/ 102200 w 418564"/>
                  <a:gd name="connsiteY1107" fmla="*/ 383249 h 419737"/>
                  <a:gd name="connsiteX1108" fmla="*/ 103029 w 418564"/>
                  <a:gd name="connsiteY1108" fmla="*/ 383111 h 419737"/>
                  <a:gd name="connsiteX1109" fmla="*/ 103098 w 418564"/>
                  <a:gd name="connsiteY1109" fmla="*/ 383111 h 419737"/>
                  <a:gd name="connsiteX1110" fmla="*/ 103926 w 418564"/>
                  <a:gd name="connsiteY1110" fmla="*/ 382973 h 419737"/>
                  <a:gd name="connsiteX1111" fmla="*/ 103995 w 418564"/>
                  <a:gd name="connsiteY1111" fmla="*/ 382973 h 419737"/>
                  <a:gd name="connsiteX1112" fmla="*/ 104202 w 418564"/>
                  <a:gd name="connsiteY1112" fmla="*/ 382904 h 419737"/>
                  <a:gd name="connsiteX1113" fmla="*/ 105445 w 418564"/>
                  <a:gd name="connsiteY1113" fmla="*/ 382628 h 419737"/>
                  <a:gd name="connsiteX1114" fmla="*/ 105376 w 418564"/>
                  <a:gd name="connsiteY1114" fmla="*/ 382628 h 419737"/>
                  <a:gd name="connsiteX1115" fmla="*/ 105721 w 418564"/>
                  <a:gd name="connsiteY1115" fmla="*/ 382559 h 419737"/>
                  <a:gd name="connsiteX1116" fmla="*/ 105721 w 418564"/>
                  <a:gd name="connsiteY1116" fmla="*/ 382559 h 419737"/>
                  <a:gd name="connsiteX1117" fmla="*/ 107999 w 418564"/>
                  <a:gd name="connsiteY1117" fmla="*/ 382007 h 419737"/>
                  <a:gd name="connsiteX1118" fmla="*/ 108068 w 418564"/>
                  <a:gd name="connsiteY1118" fmla="*/ 382007 h 419737"/>
                  <a:gd name="connsiteX1119" fmla="*/ 108344 w 418564"/>
                  <a:gd name="connsiteY1119" fmla="*/ 381938 h 419737"/>
                  <a:gd name="connsiteX1120" fmla="*/ 108413 w 418564"/>
                  <a:gd name="connsiteY1120" fmla="*/ 381938 h 419737"/>
                  <a:gd name="connsiteX1121" fmla="*/ 109311 w 418564"/>
                  <a:gd name="connsiteY1121" fmla="*/ 381731 h 419737"/>
                  <a:gd name="connsiteX1122" fmla="*/ 109311 w 418564"/>
                  <a:gd name="connsiteY1122" fmla="*/ 381731 h 419737"/>
                  <a:gd name="connsiteX1123" fmla="*/ 112210 w 418564"/>
                  <a:gd name="connsiteY1123" fmla="*/ 380902 h 419737"/>
                  <a:gd name="connsiteX1124" fmla="*/ 112210 w 418564"/>
                  <a:gd name="connsiteY1124" fmla="*/ 380902 h 419737"/>
                  <a:gd name="connsiteX1125" fmla="*/ 114420 w 418564"/>
                  <a:gd name="connsiteY1125" fmla="*/ 380212 h 419737"/>
                  <a:gd name="connsiteX1126" fmla="*/ 114489 w 418564"/>
                  <a:gd name="connsiteY1126" fmla="*/ 380212 h 419737"/>
                  <a:gd name="connsiteX1127" fmla="*/ 114765 w 418564"/>
                  <a:gd name="connsiteY1127" fmla="*/ 380143 h 419737"/>
                  <a:gd name="connsiteX1128" fmla="*/ 114765 w 418564"/>
                  <a:gd name="connsiteY1128" fmla="*/ 380143 h 419737"/>
                  <a:gd name="connsiteX1129" fmla="*/ 115731 w 418564"/>
                  <a:gd name="connsiteY1129" fmla="*/ 379798 h 419737"/>
                  <a:gd name="connsiteX1130" fmla="*/ 116076 w 418564"/>
                  <a:gd name="connsiteY1130" fmla="*/ 379659 h 419737"/>
                  <a:gd name="connsiteX1131" fmla="*/ 116076 w 418564"/>
                  <a:gd name="connsiteY1131" fmla="*/ 379659 h 419737"/>
                  <a:gd name="connsiteX1132" fmla="*/ 119528 w 418564"/>
                  <a:gd name="connsiteY1132" fmla="*/ 378417 h 419737"/>
                  <a:gd name="connsiteX1133" fmla="*/ 119528 w 418564"/>
                  <a:gd name="connsiteY1133" fmla="*/ 378417 h 419737"/>
                  <a:gd name="connsiteX1134" fmla="*/ 121116 w 418564"/>
                  <a:gd name="connsiteY1134" fmla="*/ 377796 h 419737"/>
                  <a:gd name="connsiteX1135" fmla="*/ 121116 w 418564"/>
                  <a:gd name="connsiteY1135" fmla="*/ 377796 h 419737"/>
                  <a:gd name="connsiteX1136" fmla="*/ 122014 w 418564"/>
                  <a:gd name="connsiteY1136" fmla="*/ 377450 h 419737"/>
                  <a:gd name="connsiteX1137" fmla="*/ 122083 w 418564"/>
                  <a:gd name="connsiteY1137" fmla="*/ 377450 h 419737"/>
                  <a:gd name="connsiteX1138" fmla="*/ 122359 w 418564"/>
                  <a:gd name="connsiteY1138" fmla="*/ 377312 h 419737"/>
                  <a:gd name="connsiteX1139" fmla="*/ 122359 w 418564"/>
                  <a:gd name="connsiteY1139" fmla="*/ 377312 h 419737"/>
                  <a:gd name="connsiteX1140" fmla="*/ 123256 w 418564"/>
                  <a:gd name="connsiteY1140" fmla="*/ 376898 h 419737"/>
                  <a:gd name="connsiteX1141" fmla="*/ 123532 w 418564"/>
                  <a:gd name="connsiteY1141" fmla="*/ 376760 h 419737"/>
                  <a:gd name="connsiteX1142" fmla="*/ 123601 w 418564"/>
                  <a:gd name="connsiteY1142" fmla="*/ 376760 h 419737"/>
                  <a:gd name="connsiteX1143" fmla="*/ 124499 w 418564"/>
                  <a:gd name="connsiteY1143" fmla="*/ 376346 h 419737"/>
                  <a:gd name="connsiteX1144" fmla="*/ 124568 w 418564"/>
                  <a:gd name="connsiteY1144" fmla="*/ 376346 h 419737"/>
                  <a:gd name="connsiteX1145" fmla="*/ 124775 w 418564"/>
                  <a:gd name="connsiteY1145" fmla="*/ 376277 h 419737"/>
                  <a:gd name="connsiteX1146" fmla="*/ 124844 w 418564"/>
                  <a:gd name="connsiteY1146" fmla="*/ 376208 h 419737"/>
                  <a:gd name="connsiteX1147" fmla="*/ 125672 w 418564"/>
                  <a:gd name="connsiteY1147" fmla="*/ 375863 h 419737"/>
                  <a:gd name="connsiteX1148" fmla="*/ 125672 w 418564"/>
                  <a:gd name="connsiteY1148" fmla="*/ 375863 h 419737"/>
                  <a:gd name="connsiteX1149" fmla="*/ 125949 w 418564"/>
                  <a:gd name="connsiteY1149" fmla="*/ 375724 h 419737"/>
                  <a:gd name="connsiteX1150" fmla="*/ 126018 w 418564"/>
                  <a:gd name="connsiteY1150" fmla="*/ 375724 h 419737"/>
                  <a:gd name="connsiteX1151" fmla="*/ 128089 w 418564"/>
                  <a:gd name="connsiteY1151" fmla="*/ 374758 h 419737"/>
                  <a:gd name="connsiteX1152" fmla="*/ 128158 w 418564"/>
                  <a:gd name="connsiteY1152" fmla="*/ 374758 h 419737"/>
                  <a:gd name="connsiteX1153" fmla="*/ 128434 w 418564"/>
                  <a:gd name="connsiteY1153" fmla="*/ 374620 h 419737"/>
                  <a:gd name="connsiteX1154" fmla="*/ 128503 w 418564"/>
                  <a:gd name="connsiteY1154" fmla="*/ 374620 h 419737"/>
                  <a:gd name="connsiteX1155" fmla="*/ 129331 w 418564"/>
                  <a:gd name="connsiteY1155" fmla="*/ 374206 h 419737"/>
                  <a:gd name="connsiteX1156" fmla="*/ 129400 w 418564"/>
                  <a:gd name="connsiteY1156" fmla="*/ 374206 h 419737"/>
                  <a:gd name="connsiteX1157" fmla="*/ 129607 w 418564"/>
                  <a:gd name="connsiteY1157" fmla="*/ 374068 h 419737"/>
                  <a:gd name="connsiteX1158" fmla="*/ 129676 w 418564"/>
                  <a:gd name="connsiteY1158" fmla="*/ 374068 h 419737"/>
                  <a:gd name="connsiteX1159" fmla="*/ 129953 w 418564"/>
                  <a:gd name="connsiteY1159" fmla="*/ 373929 h 419737"/>
                  <a:gd name="connsiteX1160" fmla="*/ 130022 w 418564"/>
                  <a:gd name="connsiteY1160" fmla="*/ 373929 h 419737"/>
                  <a:gd name="connsiteX1161" fmla="*/ 130919 w 418564"/>
                  <a:gd name="connsiteY1161" fmla="*/ 373515 h 419737"/>
                  <a:gd name="connsiteX1162" fmla="*/ 130919 w 418564"/>
                  <a:gd name="connsiteY1162" fmla="*/ 373515 h 419737"/>
                  <a:gd name="connsiteX1163" fmla="*/ 132507 w 418564"/>
                  <a:gd name="connsiteY1163" fmla="*/ 372687 h 419737"/>
                  <a:gd name="connsiteX1164" fmla="*/ 132507 w 418564"/>
                  <a:gd name="connsiteY1164" fmla="*/ 372687 h 419737"/>
                  <a:gd name="connsiteX1165" fmla="*/ 134164 w 418564"/>
                  <a:gd name="connsiteY1165" fmla="*/ 371789 h 419737"/>
                  <a:gd name="connsiteX1166" fmla="*/ 134302 w 418564"/>
                  <a:gd name="connsiteY1166" fmla="*/ 371720 h 419737"/>
                  <a:gd name="connsiteX1167" fmla="*/ 134440 w 418564"/>
                  <a:gd name="connsiteY1167" fmla="*/ 371651 h 419737"/>
                  <a:gd name="connsiteX1168" fmla="*/ 134509 w 418564"/>
                  <a:gd name="connsiteY1168" fmla="*/ 371651 h 419737"/>
                  <a:gd name="connsiteX1169" fmla="*/ 134578 w 418564"/>
                  <a:gd name="connsiteY1169" fmla="*/ 371582 h 419737"/>
                  <a:gd name="connsiteX1170" fmla="*/ 135130 w 418564"/>
                  <a:gd name="connsiteY1170" fmla="*/ 371306 h 419737"/>
                  <a:gd name="connsiteX1171" fmla="*/ 135130 w 418564"/>
                  <a:gd name="connsiteY1171" fmla="*/ 371306 h 419737"/>
                  <a:gd name="connsiteX1172" fmla="*/ 135614 w 418564"/>
                  <a:gd name="connsiteY1172" fmla="*/ 371030 h 419737"/>
                  <a:gd name="connsiteX1173" fmla="*/ 135614 w 418564"/>
                  <a:gd name="connsiteY1173" fmla="*/ 371030 h 419737"/>
                  <a:gd name="connsiteX1174" fmla="*/ 135683 w 418564"/>
                  <a:gd name="connsiteY1174" fmla="*/ 371030 h 419737"/>
                  <a:gd name="connsiteX1175" fmla="*/ 136787 w 418564"/>
                  <a:gd name="connsiteY1175" fmla="*/ 370340 h 419737"/>
                  <a:gd name="connsiteX1176" fmla="*/ 136787 w 418564"/>
                  <a:gd name="connsiteY1176" fmla="*/ 370340 h 419737"/>
                  <a:gd name="connsiteX1177" fmla="*/ 136856 w 418564"/>
                  <a:gd name="connsiteY1177" fmla="*/ 370271 h 419737"/>
                  <a:gd name="connsiteX1178" fmla="*/ 137892 w 418564"/>
                  <a:gd name="connsiteY1178" fmla="*/ 369580 h 419737"/>
                  <a:gd name="connsiteX1179" fmla="*/ 137892 w 418564"/>
                  <a:gd name="connsiteY1179" fmla="*/ 369580 h 419737"/>
                  <a:gd name="connsiteX1180" fmla="*/ 137961 w 418564"/>
                  <a:gd name="connsiteY1180" fmla="*/ 369511 h 419737"/>
                  <a:gd name="connsiteX1181" fmla="*/ 138996 w 418564"/>
                  <a:gd name="connsiteY1181" fmla="*/ 368821 h 419737"/>
                  <a:gd name="connsiteX1182" fmla="*/ 139411 w 418564"/>
                  <a:gd name="connsiteY1182" fmla="*/ 368545 h 419737"/>
                  <a:gd name="connsiteX1183" fmla="*/ 139411 w 418564"/>
                  <a:gd name="connsiteY1183" fmla="*/ 368545 h 419737"/>
                  <a:gd name="connsiteX1184" fmla="*/ 140101 w 418564"/>
                  <a:gd name="connsiteY1184" fmla="*/ 368061 h 419737"/>
                  <a:gd name="connsiteX1185" fmla="*/ 140377 w 418564"/>
                  <a:gd name="connsiteY1185" fmla="*/ 367854 h 419737"/>
                  <a:gd name="connsiteX1186" fmla="*/ 140515 w 418564"/>
                  <a:gd name="connsiteY1186" fmla="*/ 367716 h 419737"/>
                  <a:gd name="connsiteX1187" fmla="*/ 141205 w 418564"/>
                  <a:gd name="connsiteY1187" fmla="*/ 367233 h 419737"/>
                  <a:gd name="connsiteX1188" fmla="*/ 141205 w 418564"/>
                  <a:gd name="connsiteY1188" fmla="*/ 367233 h 419737"/>
                  <a:gd name="connsiteX1189" fmla="*/ 141344 w 418564"/>
                  <a:gd name="connsiteY1189" fmla="*/ 367164 h 419737"/>
                  <a:gd name="connsiteX1190" fmla="*/ 141620 w 418564"/>
                  <a:gd name="connsiteY1190" fmla="*/ 366957 h 419737"/>
                  <a:gd name="connsiteX1191" fmla="*/ 142310 w 418564"/>
                  <a:gd name="connsiteY1191" fmla="*/ 366474 h 419737"/>
                  <a:gd name="connsiteX1192" fmla="*/ 142310 w 418564"/>
                  <a:gd name="connsiteY1192" fmla="*/ 366474 h 419737"/>
                  <a:gd name="connsiteX1193" fmla="*/ 142379 w 418564"/>
                  <a:gd name="connsiteY1193" fmla="*/ 366405 h 419737"/>
                  <a:gd name="connsiteX1194" fmla="*/ 143415 w 418564"/>
                  <a:gd name="connsiteY1194" fmla="*/ 365645 h 419737"/>
                  <a:gd name="connsiteX1195" fmla="*/ 143415 w 418564"/>
                  <a:gd name="connsiteY1195" fmla="*/ 365645 h 419737"/>
                  <a:gd name="connsiteX1196" fmla="*/ 144450 w 418564"/>
                  <a:gd name="connsiteY1196" fmla="*/ 364886 h 419737"/>
                  <a:gd name="connsiteX1197" fmla="*/ 144450 w 418564"/>
                  <a:gd name="connsiteY1197" fmla="*/ 364886 h 419737"/>
                  <a:gd name="connsiteX1198" fmla="*/ 144864 w 418564"/>
                  <a:gd name="connsiteY1198" fmla="*/ 364610 h 419737"/>
                  <a:gd name="connsiteX1199" fmla="*/ 145555 w 418564"/>
                  <a:gd name="connsiteY1199" fmla="*/ 364126 h 419737"/>
                  <a:gd name="connsiteX1200" fmla="*/ 145624 w 418564"/>
                  <a:gd name="connsiteY1200" fmla="*/ 364057 h 419737"/>
                  <a:gd name="connsiteX1201" fmla="*/ 145693 w 418564"/>
                  <a:gd name="connsiteY1201" fmla="*/ 363988 h 419737"/>
                  <a:gd name="connsiteX1202" fmla="*/ 145831 w 418564"/>
                  <a:gd name="connsiteY1202" fmla="*/ 363919 h 419737"/>
                  <a:gd name="connsiteX1203" fmla="*/ 145900 w 418564"/>
                  <a:gd name="connsiteY1203" fmla="*/ 363850 h 419737"/>
                  <a:gd name="connsiteX1204" fmla="*/ 145969 w 418564"/>
                  <a:gd name="connsiteY1204" fmla="*/ 363781 h 419737"/>
                  <a:gd name="connsiteX1205" fmla="*/ 147419 w 418564"/>
                  <a:gd name="connsiteY1205" fmla="*/ 362608 h 419737"/>
                  <a:gd name="connsiteX1206" fmla="*/ 147488 w 418564"/>
                  <a:gd name="connsiteY1206" fmla="*/ 362539 h 419737"/>
                  <a:gd name="connsiteX1207" fmla="*/ 147626 w 418564"/>
                  <a:gd name="connsiteY1207" fmla="*/ 362470 h 419737"/>
                  <a:gd name="connsiteX1208" fmla="*/ 147764 w 418564"/>
                  <a:gd name="connsiteY1208" fmla="*/ 362331 h 419737"/>
                  <a:gd name="connsiteX1209" fmla="*/ 147695 w 418564"/>
                  <a:gd name="connsiteY1209" fmla="*/ 362401 h 419737"/>
                  <a:gd name="connsiteX1210" fmla="*/ 148730 w 418564"/>
                  <a:gd name="connsiteY1210" fmla="*/ 361572 h 419737"/>
                  <a:gd name="connsiteX1211" fmla="*/ 148730 w 418564"/>
                  <a:gd name="connsiteY1211" fmla="*/ 361572 h 419737"/>
                  <a:gd name="connsiteX1212" fmla="*/ 148799 w 418564"/>
                  <a:gd name="connsiteY1212" fmla="*/ 361503 h 419737"/>
                  <a:gd name="connsiteX1213" fmla="*/ 149076 w 418564"/>
                  <a:gd name="connsiteY1213" fmla="*/ 361227 h 419737"/>
                  <a:gd name="connsiteX1214" fmla="*/ 149766 w 418564"/>
                  <a:gd name="connsiteY1214" fmla="*/ 360675 h 419737"/>
                  <a:gd name="connsiteX1215" fmla="*/ 149766 w 418564"/>
                  <a:gd name="connsiteY1215" fmla="*/ 360675 h 419737"/>
                  <a:gd name="connsiteX1216" fmla="*/ 149766 w 418564"/>
                  <a:gd name="connsiteY1216" fmla="*/ 360675 h 419737"/>
                  <a:gd name="connsiteX1217" fmla="*/ 150732 w 418564"/>
                  <a:gd name="connsiteY1217" fmla="*/ 359846 h 419737"/>
                  <a:gd name="connsiteX1218" fmla="*/ 150870 w 418564"/>
                  <a:gd name="connsiteY1218" fmla="*/ 359708 h 419737"/>
                  <a:gd name="connsiteX1219" fmla="*/ 151699 w 418564"/>
                  <a:gd name="connsiteY1219" fmla="*/ 358949 h 419737"/>
                  <a:gd name="connsiteX1220" fmla="*/ 151906 w 418564"/>
                  <a:gd name="connsiteY1220" fmla="*/ 358742 h 419737"/>
                  <a:gd name="connsiteX1221" fmla="*/ 152044 w 418564"/>
                  <a:gd name="connsiteY1221" fmla="*/ 358604 h 419737"/>
                  <a:gd name="connsiteX1222" fmla="*/ 152665 w 418564"/>
                  <a:gd name="connsiteY1222" fmla="*/ 358051 h 419737"/>
                  <a:gd name="connsiteX1223" fmla="*/ 152665 w 418564"/>
                  <a:gd name="connsiteY1223" fmla="*/ 358051 h 419737"/>
                  <a:gd name="connsiteX1224" fmla="*/ 153632 w 418564"/>
                  <a:gd name="connsiteY1224" fmla="*/ 357154 h 419737"/>
                  <a:gd name="connsiteX1225" fmla="*/ 153632 w 418564"/>
                  <a:gd name="connsiteY1225" fmla="*/ 357154 h 419737"/>
                  <a:gd name="connsiteX1226" fmla="*/ 154598 w 418564"/>
                  <a:gd name="connsiteY1226" fmla="*/ 356256 h 419737"/>
                  <a:gd name="connsiteX1227" fmla="*/ 154598 w 418564"/>
                  <a:gd name="connsiteY1227" fmla="*/ 356256 h 419737"/>
                  <a:gd name="connsiteX1228" fmla="*/ 154667 w 418564"/>
                  <a:gd name="connsiteY1228" fmla="*/ 356187 h 419737"/>
                  <a:gd name="connsiteX1229" fmla="*/ 154667 w 418564"/>
                  <a:gd name="connsiteY1229" fmla="*/ 356187 h 419737"/>
                  <a:gd name="connsiteX1230" fmla="*/ 154667 w 418564"/>
                  <a:gd name="connsiteY1230" fmla="*/ 356187 h 419737"/>
                  <a:gd name="connsiteX1231" fmla="*/ 155496 w 418564"/>
                  <a:gd name="connsiteY1231" fmla="*/ 355359 h 419737"/>
                  <a:gd name="connsiteX1232" fmla="*/ 155841 w 418564"/>
                  <a:gd name="connsiteY1232" fmla="*/ 355014 h 419737"/>
                  <a:gd name="connsiteX1233" fmla="*/ 155841 w 418564"/>
                  <a:gd name="connsiteY1233" fmla="*/ 355014 h 419737"/>
                  <a:gd name="connsiteX1234" fmla="*/ 156186 w 418564"/>
                  <a:gd name="connsiteY1234" fmla="*/ 354599 h 419737"/>
                  <a:gd name="connsiteX1235" fmla="*/ 156186 w 418564"/>
                  <a:gd name="connsiteY1235" fmla="*/ 354599 h 419737"/>
                  <a:gd name="connsiteX1236" fmla="*/ 156393 w 418564"/>
                  <a:gd name="connsiteY1236" fmla="*/ 354392 h 419737"/>
                  <a:gd name="connsiteX1237" fmla="*/ 157291 w 418564"/>
                  <a:gd name="connsiteY1237" fmla="*/ 353426 h 419737"/>
                  <a:gd name="connsiteX1238" fmla="*/ 158050 w 418564"/>
                  <a:gd name="connsiteY1238" fmla="*/ 352597 h 419737"/>
                  <a:gd name="connsiteX1239" fmla="*/ 158188 w 418564"/>
                  <a:gd name="connsiteY1239" fmla="*/ 352459 h 419737"/>
                  <a:gd name="connsiteX1240" fmla="*/ 158810 w 418564"/>
                  <a:gd name="connsiteY1240" fmla="*/ 351769 h 419737"/>
                  <a:gd name="connsiteX1241" fmla="*/ 159086 w 418564"/>
                  <a:gd name="connsiteY1241" fmla="*/ 351424 h 419737"/>
                  <a:gd name="connsiteX1242" fmla="*/ 159845 w 418564"/>
                  <a:gd name="connsiteY1242" fmla="*/ 350526 h 419737"/>
                  <a:gd name="connsiteX1243" fmla="*/ 159914 w 418564"/>
                  <a:gd name="connsiteY1243" fmla="*/ 350457 h 419737"/>
                  <a:gd name="connsiteX1244" fmla="*/ 159983 w 418564"/>
                  <a:gd name="connsiteY1244" fmla="*/ 350388 h 419737"/>
                  <a:gd name="connsiteX1245" fmla="*/ 159983 w 418564"/>
                  <a:gd name="connsiteY1245" fmla="*/ 350388 h 419737"/>
                  <a:gd name="connsiteX1246" fmla="*/ 160881 w 418564"/>
                  <a:gd name="connsiteY1246" fmla="*/ 349353 h 419737"/>
                  <a:gd name="connsiteX1247" fmla="*/ 161088 w 418564"/>
                  <a:gd name="connsiteY1247" fmla="*/ 349146 h 419737"/>
                  <a:gd name="connsiteX1248" fmla="*/ 161226 w 418564"/>
                  <a:gd name="connsiteY1248" fmla="*/ 349008 h 419737"/>
                  <a:gd name="connsiteX1249" fmla="*/ 161778 w 418564"/>
                  <a:gd name="connsiteY1249" fmla="*/ 348386 h 419737"/>
                  <a:gd name="connsiteX1250" fmla="*/ 161778 w 418564"/>
                  <a:gd name="connsiteY1250" fmla="*/ 348386 h 419737"/>
                  <a:gd name="connsiteX1251" fmla="*/ 161985 w 418564"/>
                  <a:gd name="connsiteY1251" fmla="*/ 348110 h 419737"/>
                  <a:gd name="connsiteX1252" fmla="*/ 162054 w 418564"/>
                  <a:gd name="connsiteY1252" fmla="*/ 347972 h 419737"/>
                  <a:gd name="connsiteX1253" fmla="*/ 162607 w 418564"/>
                  <a:gd name="connsiteY1253" fmla="*/ 347282 h 419737"/>
                  <a:gd name="connsiteX1254" fmla="*/ 162607 w 418564"/>
                  <a:gd name="connsiteY1254" fmla="*/ 347282 h 419737"/>
                  <a:gd name="connsiteX1255" fmla="*/ 163228 w 418564"/>
                  <a:gd name="connsiteY1255" fmla="*/ 346453 h 419737"/>
                  <a:gd name="connsiteX1256" fmla="*/ 163228 w 418564"/>
                  <a:gd name="connsiteY1256" fmla="*/ 346453 h 419737"/>
                  <a:gd name="connsiteX1257" fmla="*/ 163435 w 418564"/>
                  <a:gd name="connsiteY1257" fmla="*/ 346246 h 419737"/>
                  <a:gd name="connsiteX1258" fmla="*/ 163435 w 418564"/>
                  <a:gd name="connsiteY1258" fmla="*/ 346246 h 419737"/>
                  <a:gd name="connsiteX1259" fmla="*/ 164263 w 418564"/>
                  <a:gd name="connsiteY1259" fmla="*/ 345211 h 419737"/>
                  <a:gd name="connsiteX1260" fmla="*/ 164263 w 418564"/>
                  <a:gd name="connsiteY1260" fmla="*/ 345211 h 419737"/>
                  <a:gd name="connsiteX1261" fmla="*/ 164816 w 418564"/>
                  <a:gd name="connsiteY1261" fmla="*/ 344520 h 419737"/>
                  <a:gd name="connsiteX1262" fmla="*/ 164816 w 418564"/>
                  <a:gd name="connsiteY1262" fmla="*/ 344520 h 419737"/>
                  <a:gd name="connsiteX1263" fmla="*/ 164885 w 418564"/>
                  <a:gd name="connsiteY1263" fmla="*/ 344451 h 419737"/>
                  <a:gd name="connsiteX1264" fmla="*/ 165023 w 418564"/>
                  <a:gd name="connsiteY1264" fmla="*/ 344244 h 419737"/>
                  <a:gd name="connsiteX1265" fmla="*/ 165092 w 418564"/>
                  <a:gd name="connsiteY1265" fmla="*/ 344175 h 419737"/>
                  <a:gd name="connsiteX1266" fmla="*/ 165713 w 418564"/>
                  <a:gd name="connsiteY1266" fmla="*/ 343347 h 419737"/>
                  <a:gd name="connsiteX1267" fmla="*/ 165920 w 418564"/>
                  <a:gd name="connsiteY1267" fmla="*/ 343071 h 419737"/>
                  <a:gd name="connsiteX1268" fmla="*/ 165989 w 418564"/>
                  <a:gd name="connsiteY1268" fmla="*/ 343001 h 419737"/>
                  <a:gd name="connsiteX1269" fmla="*/ 166127 w 418564"/>
                  <a:gd name="connsiteY1269" fmla="*/ 342863 h 419737"/>
                  <a:gd name="connsiteX1270" fmla="*/ 166127 w 418564"/>
                  <a:gd name="connsiteY1270" fmla="*/ 342863 h 419737"/>
                  <a:gd name="connsiteX1271" fmla="*/ 167508 w 418564"/>
                  <a:gd name="connsiteY1271" fmla="*/ 340861 h 419737"/>
                  <a:gd name="connsiteX1272" fmla="*/ 167508 w 418564"/>
                  <a:gd name="connsiteY1272" fmla="*/ 340861 h 419737"/>
                  <a:gd name="connsiteX1273" fmla="*/ 167991 w 418564"/>
                  <a:gd name="connsiteY1273" fmla="*/ 340102 h 419737"/>
                  <a:gd name="connsiteX1274" fmla="*/ 168198 w 418564"/>
                  <a:gd name="connsiteY1274" fmla="*/ 339826 h 419737"/>
                  <a:gd name="connsiteX1275" fmla="*/ 168268 w 418564"/>
                  <a:gd name="connsiteY1275" fmla="*/ 339757 h 419737"/>
                  <a:gd name="connsiteX1276" fmla="*/ 168682 w 418564"/>
                  <a:gd name="connsiteY1276" fmla="*/ 339066 h 419737"/>
                  <a:gd name="connsiteX1277" fmla="*/ 168820 w 418564"/>
                  <a:gd name="connsiteY1277" fmla="*/ 338859 h 419737"/>
                  <a:gd name="connsiteX1278" fmla="*/ 168958 w 418564"/>
                  <a:gd name="connsiteY1278" fmla="*/ 338652 h 419737"/>
                  <a:gd name="connsiteX1279" fmla="*/ 168958 w 418564"/>
                  <a:gd name="connsiteY1279" fmla="*/ 338652 h 419737"/>
                  <a:gd name="connsiteX1280" fmla="*/ 169648 w 418564"/>
                  <a:gd name="connsiteY1280" fmla="*/ 337548 h 419737"/>
                  <a:gd name="connsiteX1281" fmla="*/ 169648 w 418564"/>
                  <a:gd name="connsiteY1281" fmla="*/ 337548 h 419737"/>
                  <a:gd name="connsiteX1282" fmla="*/ 169648 w 418564"/>
                  <a:gd name="connsiteY1282" fmla="*/ 337548 h 419737"/>
                  <a:gd name="connsiteX1283" fmla="*/ 170339 w 418564"/>
                  <a:gd name="connsiteY1283" fmla="*/ 336443 h 419737"/>
                  <a:gd name="connsiteX1284" fmla="*/ 170339 w 418564"/>
                  <a:gd name="connsiteY1284" fmla="*/ 336443 h 419737"/>
                  <a:gd name="connsiteX1285" fmla="*/ 170339 w 418564"/>
                  <a:gd name="connsiteY1285" fmla="*/ 336443 h 419737"/>
                  <a:gd name="connsiteX1286" fmla="*/ 170546 w 418564"/>
                  <a:gd name="connsiteY1286" fmla="*/ 336167 h 419737"/>
                  <a:gd name="connsiteX1287" fmla="*/ 170615 w 418564"/>
                  <a:gd name="connsiteY1287" fmla="*/ 336098 h 419737"/>
                  <a:gd name="connsiteX1288" fmla="*/ 171029 w 418564"/>
                  <a:gd name="connsiteY1288" fmla="*/ 335338 h 419737"/>
                  <a:gd name="connsiteX1289" fmla="*/ 171098 w 418564"/>
                  <a:gd name="connsiteY1289" fmla="*/ 335269 h 419737"/>
                  <a:gd name="connsiteX1290" fmla="*/ 171581 w 418564"/>
                  <a:gd name="connsiteY1290" fmla="*/ 334441 h 419737"/>
                  <a:gd name="connsiteX1291" fmla="*/ 171650 w 418564"/>
                  <a:gd name="connsiteY1291" fmla="*/ 334303 h 419737"/>
                  <a:gd name="connsiteX1292" fmla="*/ 171788 w 418564"/>
                  <a:gd name="connsiteY1292" fmla="*/ 334096 h 419737"/>
                  <a:gd name="connsiteX1293" fmla="*/ 171788 w 418564"/>
                  <a:gd name="connsiteY1293" fmla="*/ 334027 h 419737"/>
                  <a:gd name="connsiteX1294" fmla="*/ 172410 w 418564"/>
                  <a:gd name="connsiteY1294" fmla="*/ 332922 h 419737"/>
                  <a:gd name="connsiteX1295" fmla="*/ 172548 w 418564"/>
                  <a:gd name="connsiteY1295" fmla="*/ 332646 h 419737"/>
                  <a:gd name="connsiteX1296" fmla="*/ 173031 w 418564"/>
                  <a:gd name="connsiteY1296" fmla="*/ 331749 h 419737"/>
                  <a:gd name="connsiteX1297" fmla="*/ 173031 w 418564"/>
                  <a:gd name="connsiteY1297" fmla="*/ 331680 h 419737"/>
                  <a:gd name="connsiteX1298" fmla="*/ 174826 w 418564"/>
                  <a:gd name="connsiteY1298" fmla="*/ 328090 h 419737"/>
                  <a:gd name="connsiteX1299" fmla="*/ 174826 w 418564"/>
                  <a:gd name="connsiteY1299" fmla="*/ 328021 h 419737"/>
                  <a:gd name="connsiteX1300" fmla="*/ 175102 w 418564"/>
                  <a:gd name="connsiteY1300" fmla="*/ 327537 h 419737"/>
                  <a:gd name="connsiteX1301" fmla="*/ 175102 w 418564"/>
                  <a:gd name="connsiteY1301" fmla="*/ 327537 h 419737"/>
                  <a:gd name="connsiteX1302" fmla="*/ 175378 w 418564"/>
                  <a:gd name="connsiteY1302" fmla="*/ 326916 h 419737"/>
                  <a:gd name="connsiteX1303" fmla="*/ 175447 w 418564"/>
                  <a:gd name="connsiteY1303" fmla="*/ 326847 h 419737"/>
                  <a:gd name="connsiteX1304" fmla="*/ 175861 w 418564"/>
                  <a:gd name="connsiteY1304" fmla="*/ 326019 h 419737"/>
                  <a:gd name="connsiteX1305" fmla="*/ 175861 w 418564"/>
                  <a:gd name="connsiteY1305" fmla="*/ 326019 h 419737"/>
                  <a:gd name="connsiteX1306" fmla="*/ 176000 w 418564"/>
                  <a:gd name="connsiteY1306" fmla="*/ 325673 h 419737"/>
                  <a:gd name="connsiteX1307" fmla="*/ 176552 w 418564"/>
                  <a:gd name="connsiteY1307" fmla="*/ 324431 h 419737"/>
                  <a:gd name="connsiteX1308" fmla="*/ 176552 w 418564"/>
                  <a:gd name="connsiteY1308" fmla="*/ 324431 h 419737"/>
                  <a:gd name="connsiteX1309" fmla="*/ 177725 w 418564"/>
                  <a:gd name="connsiteY1309" fmla="*/ 321600 h 419737"/>
                  <a:gd name="connsiteX1310" fmla="*/ 179382 w 418564"/>
                  <a:gd name="connsiteY1310" fmla="*/ 322015 h 419737"/>
                  <a:gd name="connsiteX1311" fmla="*/ 181039 w 418564"/>
                  <a:gd name="connsiteY1311" fmla="*/ 322498 h 419737"/>
                  <a:gd name="connsiteX1312" fmla="*/ 180970 w 418564"/>
                  <a:gd name="connsiteY1312" fmla="*/ 322912 h 419737"/>
                  <a:gd name="connsiteX1313" fmla="*/ 180901 w 418564"/>
                  <a:gd name="connsiteY1313" fmla="*/ 323464 h 419737"/>
                  <a:gd name="connsiteX1314" fmla="*/ 180901 w 418564"/>
                  <a:gd name="connsiteY1314" fmla="*/ 323602 h 419737"/>
                  <a:gd name="connsiteX1315" fmla="*/ 180901 w 418564"/>
                  <a:gd name="connsiteY1315" fmla="*/ 323671 h 419737"/>
                  <a:gd name="connsiteX1316" fmla="*/ 180763 w 418564"/>
                  <a:gd name="connsiteY1316" fmla="*/ 324569 h 419737"/>
                  <a:gd name="connsiteX1317" fmla="*/ 180763 w 418564"/>
                  <a:gd name="connsiteY1317" fmla="*/ 324569 h 419737"/>
                  <a:gd name="connsiteX1318" fmla="*/ 180694 w 418564"/>
                  <a:gd name="connsiteY1318" fmla="*/ 325466 h 419737"/>
                  <a:gd name="connsiteX1319" fmla="*/ 180625 w 418564"/>
                  <a:gd name="connsiteY1319" fmla="*/ 326226 h 419737"/>
                  <a:gd name="connsiteX1320" fmla="*/ 180625 w 418564"/>
                  <a:gd name="connsiteY1320" fmla="*/ 326226 h 419737"/>
                  <a:gd name="connsiteX1321" fmla="*/ 180487 w 418564"/>
                  <a:gd name="connsiteY1321" fmla="*/ 327537 h 419737"/>
                  <a:gd name="connsiteX1322" fmla="*/ 180418 w 418564"/>
                  <a:gd name="connsiteY1322" fmla="*/ 328573 h 419737"/>
                  <a:gd name="connsiteX1323" fmla="*/ 180349 w 418564"/>
                  <a:gd name="connsiteY1323" fmla="*/ 329608 h 419737"/>
                  <a:gd name="connsiteX1324" fmla="*/ 180349 w 418564"/>
                  <a:gd name="connsiteY1324" fmla="*/ 329608 h 419737"/>
                  <a:gd name="connsiteX1325" fmla="*/ 180349 w 418564"/>
                  <a:gd name="connsiteY1325" fmla="*/ 329885 h 419737"/>
                  <a:gd name="connsiteX1326" fmla="*/ 180349 w 418564"/>
                  <a:gd name="connsiteY1326" fmla="*/ 329954 h 419737"/>
                  <a:gd name="connsiteX1327" fmla="*/ 180280 w 418564"/>
                  <a:gd name="connsiteY1327" fmla="*/ 331127 h 419737"/>
                  <a:gd name="connsiteX1328" fmla="*/ 180280 w 418564"/>
                  <a:gd name="connsiteY1328" fmla="*/ 331196 h 419737"/>
                  <a:gd name="connsiteX1329" fmla="*/ 180280 w 418564"/>
                  <a:gd name="connsiteY1329" fmla="*/ 331265 h 419737"/>
                  <a:gd name="connsiteX1330" fmla="*/ 180142 w 418564"/>
                  <a:gd name="connsiteY1330" fmla="*/ 335062 h 419737"/>
                  <a:gd name="connsiteX1331" fmla="*/ 180142 w 418564"/>
                  <a:gd name="connsiteY1331" fmla="*/ 335062 h 419737"/>
                  <a:gd name="connsiteX1332" fmla="*/ 180142 w 418564"/>
                  <a:gd name="connsiteY1332" fmla="*/ 335338 h 419737"/>
                  <a:gd name="connsiteX1333" fmla="*/ 180142 w 418564"/>
                  <a:gd name="connsiteY1333" fmla="*/ 335408 h 419737"/>
                  <a:gd name="connsiteX1334" fmla="*/ 180142 w 418564"/>
                  <a:gd name="connsiteY1334" fmla="*/ 335615 h 419737"/>
                  <a:gd name="connsiteX1335" fmla="*/ 180142 w 418564"/>
                  <a:gd name="connsiteY1335" fmla="*/ 336512 h 419737"/>
                  <a:gd name="connsiteX1336" fmla="*/ 180142 w 418564"/>
                  <a:gd name="connsiteY1336" fmla="*/ 336719 h 419737"/>
                  <a:gd name="connsiteX1337" fmla="*/ 180142 w 418564"/>
                  <a:gd name="connsiteY1337" fmla="*/ 336995 h 419737"/>
                  <a:gd name="connsiteX1338" fmla="*/ 180142 w 418564"/>
                  <a:gd name="connsiteY1338" fmla="*/ 337686 h 419737"/>
                  <a:gd name="connsiteX1339" fmla="*/ 180142 w 418564"/>
                  <a:gd name="connsiteY1339" fmla="*/ 337962 h 419737"/>
                  <a:gd name="connsiteX1340" fmla="*/ 180142 w 418564"/>
                  <a:gd name="connsiteY1340" fmla="*/ 338031 h 419737"/>
                  <a:gd name="connsiteX1341" fmla="*/ 180142 w 418564"/>
                  <a:gd name="connsiteY1341" fmla="*/ 338100 h 419737"/>
                  <a:gd name="connsiteX1342" fmla="*/ 180142 w 418564"/>
                  <a:gd name="connsiteY1342" fmla="*/ 338238 h 419737"/>
                  <a:gd name="connsiteX1343" fmla="*/ 180142 w 418564"/>
                  <a:gd name="connsiteY1343" fmla="*/ 339274 h 419737"/>
                  <a:gd name="connsiteX1344" fmla="*/ 180142 w 418564"/>
                  <a:gd name="connsiteY1344" fmla="*/ 339274 h 419737"/>
                  <a:gd name="connsiteX1345" fmla="*/ 180142 w 418564"/>
                  <a:gd name="connsiteY1345" fmla="*/ 340240 h 419737"/>
                  <a:gd name="connsiteX1346" fmla="*/ 180142 w 418564"/>
                  <a:gd name="connsiteY1346" fmla="*/ 340861 h 419737"/>
                  <a:gd name="connsiteX1347" fmla="*/ 180211 w 418564"/>
                  <a:gd name="connsiteY1347" fmla="*/ 341897 h 419737"/>
                  <a:gd name="connsiteX1348" fmla="*/ 180211 w 418564"/>
                  <a:gd name="connsiteY1348" fmla="*/ 341966 h 419737"/>
                  <a:gd name="connsiteX1349" fmla="*/ 180280 w 418564"/>
                  <a:gd name="connsiteY1349" fmla="*/ 342932 h 419737"/>
                  <a:gd name="connsiteX1350" fmla="*/ 180280 w 418564"/>
                  <a:gd name="connsiteY1350" fmla="*/ 343278 h 419737"/>
                  <a:gd name="connsiteX1351" fmla="*/ 180349 w 418564"/>
                  <a:gd name="connsiteY1351" fmla="*/ 344589 h 419737"/>
                  <a:gd name="connsiteX1352" fmla="*/ 180349 w 418564"/>
                  <a:gd name="connsiteY1352" fmla="*/ 344589 h 419737"/>
                  <a:gd name="connsiteX1353" fmla="*/ 180349 w 418564"/>
                  <a:gd name="connsiteY1353" fmla="*/ 344658 h 419737"/>
                  <a:gd name="connsiteX1354" fmla="*/ 180349 w 418564"/>
                  <a:gd name="connsiteY1354" fmla="*/ 344658 h 419737"/>
                  <a:gd name="connsiteX1355" fmla="*/ 180487 w 418564"/>
                  <a:gd name="connsiteY1355" fmla="*/ 345901 h 419737"/>
                  <a:gd name="connsiteX1356" fmla="*/ 180487 w 418564"/>
                  <a:gd name="connsiteY1356" fmla="*/ 345901 h 419737"/>
                  <a:gd name="connsiteX1357" fmla="*/ 180556 w 418564"/>
                  <a:gd name="connsiteY1357" fmla="*/ 346798 h 419737"/>
                  <a:gd name="connsiteX1358" fmla="*/ 180556 w 418564"/>
                  <a:gd name="connsiteY1358" fmla="*/ 346867 h 419737"/>
                  <a:gd name="connsiteX1359" fmla="*/ 180625 w 418564"/>
                  <a:gd name="connsiteY1359" fmla="*/ 347420 h 419737"/>
                  <a:gd name="connsiteX1360" fmla="*/ 180625 w 418564"/>
                  <a:gd name="connsiteY1360" fmla="*/ 347489 h 419737"/>
                  <a:gd name="connsiteX1361" fmla="*/ 180694 w 418564"/>
                  <a:gd name="connsiteY1361" fmla="*/ 348317 h 419737"/>
                  <a:gd name="connsiteX1362" fmla="*/ 180694 w 418564"/>
                  <a:gd name="connsiteY1362" fmla="*/ 348248 h 419737"/>
                  <a:gd name="connsiteX1363" fmla="*/ 180763 w 418564"/>
                  <a:gd name="connsiteY1363" fmla="*/ 348800 h 419737"/>
                  <a:gd name="connsiteX1364" fmla="*/ 180763 w 418564"/>
                  <a:gd name="connsiteY1364" fmla="*/ 348800 h 419737"/>
                  <a:gd name="connsiteX1365" fmla="*/ 180832 w 418564"/>
                  <a:gd name="connsiteY1365" fmla="*/ 349215 h 419737"/>
                  <a:gd name="connsiteX1366" fmla="*/ 180970 w 418564"/>
                  <a:gd name="connsiteY1366" fmla="*/ 350181 h 419737"/>
                  <a:gd name="connsiteX1367" fmla="*/ 180970 w 418564"/>
                  <a:gd name="connsiteY1367" fmla="*/ 350388 h 419737"/>
                  <a:gd name="connsiteX1368" fmla="*/ 180970 w 418564"/>
                  <a:gd name="connsiteY1368" fmla="*/ 350457 h 419737"/>
                  <a:gd name="connsiteX1369" fmla="*/ 181108 w 418564"/>
                  <a:gd name="connsiteY1369" fmla="*/ 351493 h 419737"/>
                  <a:gd name="connsiteX1370" fmla="*/ 181108 w 418564"/>
                  <a:gd name="connsiteY1370" fmla="*/ 351424 h 419737"/>
                  <a:gd name="connsiteX1371" fmla="*/ 181108 w 418564"/>
                  <a:gd name="connsiteY1371" fmla="*/ 351562 h 419737"/>
                  <a:gd name="connsiteX1372" fmla="*/ 181246 w 418564"/>
                  <a:gd name="connsiteY1372" fmla="*/ 352528 h 419737"/>
                  <a:gd name="connsiteX1373" fmla="*/ 181246 w 418564"/>
                  <a:gd name="connsiteY1373" fmla="*/ 352528 h 419737"/>
                  <a:gd name="connsiteX1374" fmla="*/ 181453 w 418564"/>
                  <a:gd name="connsiteY1374" fmla="*/ 353840 h 419737"/>
                  <a:gd name="connsiteX1375" fmla="*/ 181453 w 418564"/>
                  <a:gd name="connsiteY1375" fmla="*/ 353840 h 419737"/>
                  <a:gd name="connsiteX1376" fmla="*/ 181660 w 418564"/>
                  <a:gd name="connsiteY1376" fmla="*/ 355152 h 419737"/>
                  <a:gd name="connsiteX1377" fmla="*/ 181868 w 418564"/>
                  <a:gd name="connsiteY1377" fmla="*/ 356325 h 419737"/>
                  <a:gd name="connsiteX1378" fmla="*/ 181868 w 418564"/>
                  <a:gd name="connsiteY1378" fmla="*/ 356463 h 419737"/>
                  <a:gd name="connsiteX1379" fmla="*/ 181868 w 418564"/>
                  <a:gd name="connsiteY1379" fmla="*/ 356602 h 419737"/>
                  <a:gd name="connsiteX1380" fmla="*/ 182075 w 418564"/>
                  <a:gd name="connsiteY1380" fmla="*/ 357637 h 419737"/>
                  <a:gd name="connsiteX1381" fmla="*/ 182075 w 418564"/>
                  <a:gd name="connsiteY1381" fmla="*/ 357775 h 419737"/>
                  <a:gd name="connsiteX1382" fmla="*/ 182075 w 418564"/>
                  <a:gd name="connsiteY1382" fmla="*/ 357844 h 419737"/>
                  <a:gd name="connsiteX1383" fmla="*/ 182213 w 418564"/>
                  <a:gd name="connsiteY1383" fmla="*/ 358535 h 419737"/>
                  <a:gd name="connsiteX1384" fmla="*/ 182351 w 418564"/>
                  <a:gd name="connsiteY1384" fmla="*/ 359225 h 419737"/>
                  <a:gd name="connsiteX1385" fmla="*/ 182351 w 418564"/>
                  <a:gd name="connsiteY1385" fmla="*/ 359294 h 419737"/>
                  <a:gd name="connsiteX1386" fmla="*/ 182489 w 418564"/>
                  <a:gd name="connsiteY1386" fmla="*/ 359777 h 419737"/>
                  <a:gd name="connsiteX1387" fmla="*/ 182627 w 418564"/>
                  <a:gd name="connsiteY1387" fmla="*/ 360468 h 419737"/>
                  <a:gd name="connsiteX1388" fmla="*/ 182627 w 418564"/>
                  <a:gd name="connsiteY1388" fmla="*/ 360606 h 419737"/>
                  <a:gd name="connsiteX1389" fmla="*/ 182696 w 418564"/>
                  <a:gd name="connsiteY1389" fmla="*/ 360813 h 419737"/>
                  <a:gd name="connsiteX1390" fmla="*/ 182972 w 418564"/>
                  <a:gd name="connsiteY1390" fmla="*/ 361779 h 419737"/>
                  <a:gd name="connsiteX1391" fmla="*/ 183317 w 418564"/>
                  <a:gd name="connsiteY1391" fmla="*/ 363091 h 419737"/>
                  <a:gd name="connsiteX1392" fmla="*/ 183317 w 418564"/>
                  <a:gd name="connsiteY1392" fmla="*/ 363091 h 419737"/>
                  <a:gd name="connsiteX1393" fmla="*/ 183663 w 418564"/>
                  <a:gd name="connsiteY1393" fmla="*/ 364265 h 419737"/>
                  <a:gd name="connsiteX1394" fmla="*/ 183663 w 418564"/>
                  <a:gd name="connsiteY1394" fmla="*/ 364333 h 419737"/>
                  <a:gd name="connsiteX1395" fmla="*/ 183663 w 418564"/>
                  <a:gd name="connsiteY1395" fmla="*/ 364333 h 419737"/>
                  <a:gd name="connsiteX1396" fmla="*/ 183939 w 418564"/>
                  <a:gd name="connsiteY1396" fmla="*/ 365300 h 419737"/>
                  <a:gd name="connsiteX1397" fmla="*/ 184077 w 418564"/>
                  <a:gd name="connsiteY1397" fmla="*/ 365714 h 419737"/>
                  <a:gd name="connsiteX1398" fmla="*/ 184353 w 418564"/>
                  <a:gd name="connsiteY1398" fmla="*/ 366681 h 419737"/>
                  <a:gd name="connsiteX1399" fmla="*/ 184491 w 418564"/>
                  <a:gd name="connsiteY1399" fmla="*/ 367026 h 419737"/>
                  <a:gd name="connsiteX1400" fmla="*/ 184491 w 418564"/>
                  <a:gd name="connsiteY1400" fmla="*/ 367026 h 419737"/>
                  <a:gd name="connsiteX1401" fmla="*/ 184836 w 418564"/>
                  <a:gd name="connsiteY1401" fmla="*/ 367992 h 419737"/>
                  <a:gd name="connsiteX1402" fmla="*/ 184836 w 418564"/>
                  <a:gd name="connsiteY1402" fmla="*/ 368061 h 419737"/>
                  <a:gd name="connsiteX1403" fmla="*/ 184905 w 418564"/>
                  <a:gd name="connsiteY1403" fmla="*/ 368269 h 419737"/>
                  <a:gd name="connsiteX1404" fmla="*/ 184974 w 418564"/>
                  <a:gd name="connsiteY1404" fmla="*/ 368545 h 419737"/>
                  <a:gd name="connsiteX1405" fmla="*/ 184974 w 418564"/>
                  <a:gd name="connsiteY1405" fmla="*/ 368614 h 419737"/>
                  <a:gd name="connsiteX1406" fmla="*/ 185319 w 418564"/>
                  <a:gd name="connsiteY1406" fmla="*/ 369580 h 419737"/>
                  <a:gd name="connsiteX1407" fmla="*/ 185665 w 418564"/>
                  <a:gd name="connsiteY1407" fmla="*/ 370547 h 419737"/>
                  <a:gd name="connsiteX1408" fmla="*/ 185803 w 418564"/>
                  <a:gd name="connsiteY1408" fmla="*/ 370961 h 419737"/>
                  <a:gd name="connsiteX1409" fmla="*/ 185872 w 418564"/>
                  <a:gd name="connsiteY1409" fmla="*/ 371168 h 419737"/>
                  <a:gd name="connsiteX1410" fmla="*/ 185941 w 418564"/>
                  <a:gd name="connsiteY1410" fmla="*/ 371444 h 419737"/>
                  <a:gd name="connsiteX1411" fmla="*/ 185941 w 418564"/>
                  <a:gd name="connsiteY1411" fmla="*/ 371444 h 419737"/>
                  <a:gd name="connsiteX1412" fmla="*/ 186286 w 418564"/>
                  <a:gd name="connsiteY1412" fmla="*/ 372342 h 419737"/>
                  <a:gd name="connsiteX1413" fmla="*/ 186355 w 418564"/>
                  <a:gd name="connsiteY1413" fmla="*/ 372480 h 419737"/>
                  <a:gd name="connsiteX1414" fmla="*/ 186424 w 418564"/>
                  <a:gd name="connsiteY1414" fmla="*/ 372687 h 419737"/>
                  <a:gd name="connsiteX1415" fmla="*/ 186700 w 418564"/>
                  <a:gd name="connsiteY1415" fmla="*/ 373377 h 419737"/>
                  <a:gd name="connsiteX1416" fmla="*/ 186700 w 418564"/>
                  <a:gd name="connsiteY1416" fmla="*/ 373377 h 419737"/>
                  <a:gd name="connsiteX1417" fmla="*/ 187114 w 418564"/>
                  <a:gd name="connsiteY1417" fmla="*/ 374344 h 419737"/>
                  <a:gd name="connsiteX1418" fmla="*/ 187114 w 418564"/>
                  <a:gd name="connsiteY1418" fmla="*/ 374413 h 419737"/>
                  <a:gd name="connsiteX1419" fmla="*/ 187183 w 418564"/>
                  <a:gd name="connsiteY1419" fmla="*/ 374551 h 419737"/>
                  <a:gd name="connsiteX1420" fmla="*/ 187529 w 418564"/>
                  <a:gd name="connsiteY1420" fmla="*/ 375310 h 419737"/>
                  <a:gd name="connsiteX1421" fmla="*/ 187598 w 418564"/>
                  <a:gd name="connsiteY1421" fmla="*/ 375448 h 419737"/>
                  <a:gd name="connsiteX1422" fmla="*/ 187805 w 418564"/>
                  <a:gd name="connsiteY1422" fmla="*/ 375863 h 419737"/>
                  <a:gd name="connsiteX1423" fmla="*/ 188219 w 418564"/>
                  <a:gd name="connsiteY1423" fmla="*/ 376898 h 419737"/>
                  <a:gd name="connsiteX1424" fmla="*/ 188219 w 418564"/>
                  <a:gd name="connsiteY1424" fmla="*/ 376967 h 419737"/>
                  <a:gd name="connsiteX1425" fmla="*/ 188288 w 418564"/>
                  <a:gd name="connsiteY1425" fmla="*/ 377105 h 419737"/>
                  <a:gd name="connsiteX1426" fmla="*/ 188564 w 418564"/>
                  <a:gd name="connsiteY1426" fmla="*/ 377796 h 419737"/>
                  <a:gd name="connsiteX1427" fmla="*/ 188840 w 418564"/>
                  <a:gd name="connsiteY1427" fmla="*/ 378486 h 419737"/>
                  <a:gd name="connsiteX1428" fmla="*/ 188909 w 418564"/>
                  <a:gd name="connsiteY1428" fmla="*/ 378624 h 419737"/>
                  <a:gd name="connsiteX1429" fmla="*/ 188978 w 418564"/>
                  <a:gd name="connsiteY1429" fmla="*/ 378693 h 419737"/>
                  <a:gd name="connsiteX1430" fmla="*/ 189116 w 418564"/>
                  <a:gd name="connsiteY1430" fmla="*/ 378969 h 419737"/>
                  <a:gd name="connsiteX1431" fmla="*/ 189323 w 418564"/>
                  <a:gd name="connsiteY1431" fmla="*/ 379452 h 419737"/>
                  <a:gd name="connsiteX1432" fmla="*/ 189323 w 418564"/>
                  <a:gd name="connsiteY1432" fmla="*/ 379521 h 419737"/>
                  <a:gd name="connsiteX1433" fmla="*/ 189462 w 418564"/>
                  <a:gd name="connsiteY1433" fmla="*/ 379867 h 419737"/>
                  <a:gd name="connsiteX1434" fmla="*/ 189876 w 418564"/>
                  <a:gd name="connsiteY1434" fmla="*/ 380764 h 419737"/>
                  <a:gd name="connsiteX1435" fmla="*/ 189876 w 418564"/>
                  <a:gd name="connsiteY1435" fmla="*/ 380764 h 419737"/>
                  <a:gd name="connsiteX1436" fmla="*/ 190497 w 418564"/>
                  <a:gd name="connsiteY1436" fmla="*/ 382007 h 419737"/>
                  <a:gd name="connsiteX1437" fmla="*/ 190497 w 418564"/>
                  <a:gd name="connsiteY1437" fmla="*/ 382007 h 419737"/>
                  <a:gd name="connsiteX1438" fmla="*/ 190980 w 418564"/>
                  <a:gd name="connsiteY1438" fmla="*/ 382973 h 419737"/>
                  <a:gd name="connsiteX1439" fmla="*/ 191049 w 418564"/>
                  <a:gd name="connsiteY1439" fmla="*/ 383111 h 419737"/>
                  <a:gd name="connsiteX1440" fmla="*/ 191118 w 418564"/>
                  <a:gd name="connsiteY1440" fmla="*/ 383318 h 419737"/>
                  <a:gd name="connsiteX1441" fmla="*/ 191533 w 418564"/>
                  <a:gd name="connsiteY1441" fmla="*/ 384147 h 419737"/>
                  <a:gd name="connsiteX1442" fmla="*/ 191671 w 418564"/>
                  <a:gd name="connsiteY1442" fmla="*/ 384423 h 419737"/>
                  <a:gd name="connsiteX1443" fmla="*/ 191740 w 418564"/>
                  <a:gd name="connsiteY1443" fmla="*/ 384492 h 419737"/>
                  <a:gd name="connsiteX1444" fmla="*/ 192016 w 418564"/>
                  <a:gd name="connsiteY1444" fmla="*/ 384975 h 419737"/>
                  <a:gd name="connsiteX1445" fmla="*/ 192361 w 418564"/>
                  <a:gd name="connsiteY1445" fmla="*/ 385666 h 419737"/>
                  <a:gd name="connsiteX1446" fmla="*/ 192361 w 418564"/>
                  <a:gd name="connsiteY1446" fmla="*/ 385735 h 419737"/>
                  <a:gd name="connsiteX1447" fmla="*/ 192361 w 418564"/>
                  <a:gd name="connsiteY1447" fmla="*/ 385804 h 419737"/>
                  <a:gd name="connsiteX1448" fmla="*/ 192430 w 418564"/>
                  <a:gd name="connsiteY1448" fmla="*/ 385942 h 419737"/>
                  <a:gd name="connsiteX1449" fmla="*/ 192913 w 418564"/>
                  <a:gd name="connsiteY1449" fmla="*/ 386839 h 419737"/>
                  <a:gd name="connsiteX1450" fmla="*/ 192913 w 418564"/>
                  <a:gd name="connsiteY1450" fmla="*/ 386839 h 419737"/>
                  <a:gd name="connsiteX1451" fmla="*/ 193535 w 418564"/>
                  <a:gd name="connsiteY1451" fmla="*/ 387944 h 419737"/>
                  <a:gd name="connsiteX1452" fmla="*/ 193535 w 418564"/>
                  <a:gd name="connsiteY1452" fmla="*/ 387944 h 419737"/>
                  <a:gd name="connsiteX1453" fmla="*/ 193535 w 418564"/>
                  <a:gd name="connsiteY1453" fmla="*/ 387944 h 419737"/>
                  <a:gd name="connsiteX1454" fmla="*/ 193673 w 418564"/>
                  <a:gd name="connsiteY1454" fmla="*/ 388220 h 419737"/>
                  <a:gd name="connsiteX1455" fmla="*/ 193742 w 418564"/>
                  <a:gd name="connsiteY1455" fmla="*/ 388358 h 419737"/>
                  <a:gd name="connsiteX1456" fmla="*/ 193949 w 418564"/>
                  <a:gd name="connsiteY1456" fmla="*/ 388703 h 419737"/>
                  <a:gd name="connsiteX1457" fmla="*/ 194363 w 418564"/>
                  <a:gd name="connsiteY1457" fmla="*/ 389324 h 419737"/>
                  <a:gd name="connsiteX1458" fmla="*/ 194363 w 418564"/>
                  <a:gd name="connsiteY1458" fmla="*/ 389394 h 419737"/>
                  <a:gd name="connsiteX1459" fmla="*/ 195053 w 418564"/>
                  <a:gd name="connsiteY1459" fmla="*/ 390498 h 419737"/>
                  <a:gd name="connsiteX1460" fmla="*/ 195053 w 418564"/>
                  <a:gd name="connsiteY1460" fmla="*/ 390498 h 419737"/>
                  <a:gd name="connsiteX1461" fmla="*/ 195122 w 418564"/>
                  <a:gd name="connsiteY1461" fmla="*/ 390567 h 419737"/>
                  <a:gd name="connsiteX1462" fmla="*/ 195813 w 418564"/>
                  <a:gd name="connsiteY1462" fmla="*/ 391603 h 419737"/>
                  <a:gd name="connsiteX1463" fmla="*/ 195813 w 418564"/>
                  <a:gd name="connsiteY1463" fmla="*/ 391603 h 419737"/>
                  <a:gd name="connsiteX1464" fmla="*/ 195813 w 418564"/>
                  <a:gd name="connsiteY1464" fmla="*/ 391603 h 419737"/>
                  <a:gd name="connsiteX1465" fmla="*/ 196503 w 418564"/>
                  <a:gd name="connsiteY1465" fmla="*/ 392707 h 419737"/>
                  <a:gd name="connsiteX1466" fmla="*/ 196779 w 418564"/>
                  <a:gd name="connsiteY1466" fmla="*/ 393121 h 419737"/>
                  <a:gd name="connsiteX1467" fmla="*/ 196779 w 418564"/>
                  <a:gd name="connsiteY1467" fmla="*/ 393121 h 419737"/>
                  <a:gd name="connsiteX1468" fmla="*/ 197263 w 418564"/>
                  <a:gd name="connsiteY1468" fmla="*/ 393812 h 419737"/>
                  <a:gd name="connsiteX1469" fmla="*/ 197470 w 418564"/>
                  <a:gd name="connsiteY1469" fmla="*/ 394088 h 419737"/>
                  <a:gd name="connsiteX1470" fmla="*/ 197608 w 418564"/>
                  <a:gd name="connsiteY1470" fmla="*/ 394226 h 419737"/>
                  <a:gd name="connsiteX1471" fmla="*/ 198091 w 418564"/>
                  <a:gd name="connsiteY1471" fmla="*/ 394916 h 419737"/>
                  <a:gd name="connsiteX1472" fmla="*/ 198091 w 418564"/>
                  <a:gd name="connsiteY1472" fmla="*/ 394916 h 419737"/>
                  <a:gd name="connsiteX1473" fmla="*/ 198367 w 418564"/>
                  <a:gd name="connsiteY1473" fmla="*/ 395331 h 419737"/>
                  <a:gd name="connsiteX1474" fmla="*/ 198850 w 418564"/>
                  <a:gd name="connsiteY1474" fmla="*/ 396021 h 419737"/>
                  <a:gd name="connsiteX1475" fmla="*/ 198919 w 418564"/>
                  <a:gd name="connsiteY1475" fmla="*/ 396090 h 419737"/>
                  <a:gd name="connsiteX1476" fmla="*/ 199679 w 418564"/>
                  <a:gd name="connsiteY1476" fmla="*/ 397126 h 419737"/>
                  <a:gd name="connsiteX1477" fmla="*/ 199679 w 418564"/>
                  <a:gd name="connsiteY1477" fmla="*/ 397126 h 419737"/>
                  <a:gd name="connsiteX1478" fmla="*/ 199748 w 418564"/>
                  <a:gd name="connsiteY1478" fmla="*/ 397264 h 419737"/>
                  <a:gd name="connsiteX1479" fmla="*/ 200438 w 418564"/>
                  <a:gd name="connsiteY1479" fmla="*/ 398161 h 419737"/>
                  <a:gd name="connsiteX1480" fmla="*/ 200438 w 418564"/>
                  <a:gd name="connsiteY1480" fmla="*/ 398161 h 419737"/>
                  <a:gd name="connsiteX1481" fmla="*/ 201267 w 418564"/>
                  <a:gd name="connsiteY1481" fmla="*/ 399197 h 419737"/>
                  <a:gd name="connsiteX1482" fmla="*/ 201336 w 418564"/>
                  <a:gd name="connsiteY1482" fmla="*/ 399266 h 419737"/>
                  <a:gd name="connsiteX1483" fmla="*/ 201957 w 418564"/>
                  <a:gd name="connsiteY1483" fmla="*/ 400025 h 419737"/>
                  <a:gd name="connsiteX1484" fmla="*/ 202095 w 418564"/>
                  <a:gd name="connsiteY1484" fmla="*/ 400163 h 419737"/>
                  <a:gd name="connsiteX1485" fmla="*/ 202164 w 418564"/>
                  <a:gd name="connsiteY1485" fmla="*/ 400301 h 419737"/>
                  <a:gd name="connsiteX1486" fmla="*/ 202440 w 418564"/>
                  <a:gd name="connsiteY1486" fmla="*/ 400646 h 419737"/>
                  <a:gd name="connsiteX1487" fmla="*/ 203545 w 418564"/>
                  <a:gd name="connsiteY1487" fmla="*/ 402027 h 419737"/>
                  <a:gd name="connsiteX1488" fmla="*/ 203545 w 418564"/>
                  <a:gd name="connsiteY1488" fmla="*/ 402027 h 419737"/>
                  <a:gd name="connsiteX1489" fmla="*/ 203821 w 418564"/>
                  <a:gd name="connsiteY1489" fmla="*/ 402372 h 419737"/>
                  <a:gd name="connsiteX1490" fmla="*/ 204373 w 418564"/>
                  <a:gd name="connsiteY1490" fmla="*/ 403063 h 419737"/>
                  <a:gd name="connsiteX1491" fmla="*/ 204511 w 418564"/>
                  <a:gd name="connsiteY1491" fmla="*/ 403201 h 419737"/>
                  <a:gd name="connsiteX1492" fmla="*/ 204649 w 418564"/>
                  <a:gd name="connsiteY1492" fmla="*/ 403339 h 419737"/>
                  <a:gd name="connsiteX1493" fmla="*/ 204649 w 418564"/>
                  <a:gd name="connsiteY1493" fmla="*/ 403339 h 419737"/>
                  <a:gd name="connsiteX1494" fmla="*/ 204787 w 418564"/>
                  <a:gd name="connsiteY1494" fmla="*/ 403546 h 419737"/>
                  <a:gd name="connsiteX1495" fmla="*/ 205478 w 418564"/>
                  <a:gd name="connsiteY1495" fmla="*/ 404374 h 419737"/>
                  <a:gd name="connsiteX1496" fmla="*/ 205823 w 418564"/>
                  <a:gd name="connsiteY1496" fmla="*/ 404719 h 419737"/>
                  <a:gd name="connsiteX1497" fmla="*/ 206375 w 418564"/>
                  <a:gd name="connsiteY1497" fmla="*/ 405341 h 419737"/>
                  <a:gd name="connsiteX1498" fmla="*/ 207204 w 418564"/>
                  <a:gd name="connsiteY1498" fmla="*/ 406238 h 419737"/>
                  <a:gd name="connsiteX1499" fmla="*/ 207273 w 418564"/>
                  <a:gd name="connsiteY1499" fmla="*/ 406307 h 419737"/>
                  <a:gd name="connsiteX1500" fmla="*/ 207342 w 418564"/>
                  <a:gd name="connsiteY1500" fmla="*/ 406376 h 419737"/>
                  <a:gd name="connsiteX1501" fmla="*/ 208239 w 418564"/>
                  <a:gd name="connsiteY1501" fmla="*/ 407343 h 419737"/>
                  <a:gd name="connsiteX1502" fmla="*/ 208446 w 418564"/>
                  <a:gd name="connsiteY1502" fmla="*/ 407550 h 419737"/>
                  <a:gd name="connsiteX1503" fmla="*/ 208446 w 418564"/>
                  <a:gd name="connsiteY1503" fmla="*/ 407550 h 419737"/>
                  <a:gd name="connsiteX1504" fmla="*/ 209137 w 418564"/>
                  <a:gd name="connsiteY1504" fmla="*/ 408240 h 419737"/>
                  <a:gd name="connsiteX1505" fmla="*/ 209206 w 418564"/>
                  <a:gd name="connsiteY1505" fmla="*/ 408309 h 419737"/>
                  <a:gd name="connsiteX1506" fmla="*/ 209206 w 418564"/>
                  <a:gd name="connsiteY1506" fmla="*/ 408309 h 419737"/>
                  <a:gd name="connsiteX1507" fmla="*/ 210034 w 418564"/>
                  <a:gd name="connsiteY1507" fmla="*/ 409138 h 419737"/>
                  <a:gd name="connsiteX1508" fmla="*/ 210034 w 418564"/>
                  <a:gd name="connsiteY1508" fmla="*/ 409138 h 419737"/>
                  <a:gd name="connsiteX1509" fmla="*/ 210034 w 418564"/>
                  <a:gd name="connsiteY1509" fmla="*/ 409138 h 419737"/>
                  <a:gd name="connsiteX1510" fmla="*/ 210034 w 418564"/>
                  <a:gd name="connsiteY1510" fmla="*/ 409138 h 419737"/>
                  <a:gd name="connsiteX1511" fmla="*/ 210034 w 418564"/>
                  <a:gd name="connsiteY1511" fmla="*/ 409138 h 419737"/>
                  <a:gd name="connsiteX1512" fmla="*/ 210034 w 418564"/>
                  <a:gd name="connsiteY1512" fmla="*/ 409138 h 419737"/>
                  <a:gd name="connsiteX1513" fmla="*/ 210794 w 418564"/>
                  <a:gd name="connsiteY1513" fmla="*/ 409828 h 419737"/>
                  <a:gd name="connsiteX1514" fmla="*/ 211001 w 418564"/>
                  <a:gd name="connsiteY1514" fmla="*/ 410035 h 419737"/>
                  <a:gd name="connsiteX1515" fmla="*/ 211967 w 418564"/>
                  <a:gd name="connsiteY1515" fmla="*/ 410933 h 419737"/>
                  <a:gd name="connsiteX1516" fmla="*/ 211967 w 418564"/>
                  <a:gd name="connsiteY1516" fmla="*/ 410933 h 419737"/>
                  <a:gd name="connsiteX1517" fmla="*/ 211967 w 418564"/>
                  <a:gd name="connsiteY1517" fmla="*/ 410933 h 419737"/>
                  <a:gd name="connsiteX1518" fmla="*/ 212727 w 418564"/>
                  <a:gd name="connsiteY1518" fmla="*/ 411623 h 419737"/>
                  <a:gd name="connsiteX1519" fmla="*/ 212727 w 418564"/>
                  <a:gd name="connsiteY1519" fmla="*/ 411623 h 419737"/>
                  <a:gd name="connsiteX1520" fmla="*/ 212934 w 418564"/>
                  <a:gd name="connsiteY1520" fmla="*/ 411830 h 419737"/>
                  <a:gd name="connsiteX1521" fmla="*/ 212934 w 418564"/>
                  <a:gd name="connsiteY1521" fmla="*/ 411830 h 419737"/>
                  <a:gd name="connsiteX1522" fmla="*/ 213624 w 418564"/>
                  <a:gd name="connsiteY1522" fmla="*/ 412451 h 419737"/>
                  <a:gd name="connsiteX1523" fmla="*/ 213900 w 418564"/>
                  <a:gd name="connsiteY1523" fmla="*/ 412728 h 419737"/>
                  <a:gd name="connsiteX1524" fmla="*/ 213900 w 418564"/>
                  <a:gd name="connsiteY1524" fmla="*/ 412728 h 419737"/>
                  <a:gd name="connsiteX1525" fmla="*/ 213900 w 418564"/>
                  <a:gd name="connsiteY1525" fmla="*/ 412728 h 419737"/>
                  <a:gd name="connsiteX1526" fmla="*/ 214729 w 418564"/>
                  <a:gd name="connsiteY1526" fmla="*/ 413487 h 419737"/>
                  <a:gd name="connsiteX1527" fmla="*/ 214867 w 418564"/>
                  <a:gd name="connsiteY1527" fmla="*/ 413625 h 419737"/>
                  <a:gd name="connsiteX1528" fmla="*/ 215626 w 418564"/>
                  <a:gd name="connsiteY1528" fmla="*/ 414246 h 419737"/>
                  <a:gd name="connsiteX1529" fmla="*/ 215902 w 418564"/>
                  <a:gd name="connsiteY1529" fmla="*/ 414454 h 419737"/>
                  <a:gd name="connsiteX1530" fmla="*/ 215902 w 418564"/>
                  <a:gd name="connsiteY1530" fmla="*/ 414454 h 419737"/>
                  <a:gd name="connsiteX1531" fmla="*/ 216800 w 418564"/>
                  <a:gd name="connsiteY1531" fmla="*/ 415213 h 419737"/>
                  <a:gd name="connsiteX1532" fmla="*/ 216869 w 418564"/>
                  <a:gd name="connsiteY1532" fmla="*/ 415213 h 419737"/>
                  <a:gd name="connsiteX1533" fmla="*/ 216938 w 418564"/>
                  <a:gd name="connsiteY1533" fmla="*/ 415282 h 419737"/>
                  <a:gd name="connsiteX1534" fmla="*/ 217007 w 418564"/>
                  <a:gd name="connsiteY1534" fmla="*/ 415282 h 419737"/>
                  <a:gd name="connsiteX1535" fmla="*/ 218042 w 418564"/>
                  <a:gd name="connsiteY1535" fmla="*/ 416110 h 419737"/>
                  <a:gd name="connsiteX1536" fmla="*/ 218042 w 418564"/>
                  <a:gd name="connsiteY1536" fmla="*/ 416110 h 419737"/>
                  <a:gd name="connsiteX1537" fmla="*/ 218318 w 418564"/>
                  <a:gd name="connsiteY1537" fmla="*/ 416317 h 419737"/>
                  <a:gd name="connsiteX1538" fmla="*/ 218940 w 418564"/>
                  <a:gd name="connsiteY1538" fmla="*/ 416801 h 419737"/>
                  <a:gd name="connsiteX1539" fmla="*/ 219009 w 418564"/>
                  <a:gd name="connsiteY1539" fmla="*/ 416870 h 419737"/>
                  <a:gd name="connsiteX1540" fmla="*/ 219285 w 418564"/>
                  <a:gd name="connsiteY1540" fmla="*/ 417077 h 419737"/>
                  <a:gd name="connsiteX1541" fmla="*/ 220044 w 418564"/>
                  <a:gd name="connsiteY1541" fmla="*/ 417698 h 419737"/>
                  <a:gd name="connsiteX1542" fmla="*/ 220113 w 418564"/>
                  <a:gd name="connsiteY1542" fmla="*/ 417767 h 419737"/>
                  <a:gd name="connsiteX1543" fmla="*/ 220459 w 418564"/>
                  <a:gd name="connsiteY1543" fmla="*/ 418043 h 419737"/>
                  <a:gd name="connsiteX1544" fmla="*/ 221080 w 418564"/>
                  <a:gd name="connsiteY1544" fmla="*/ 418458 h 419737"/>
                  <a:gd name="connsiteX1545" fmla="*/ 221149 w 418564"/>
                  <a:gd name="connsiteY1545" fmla="*/ 418527 h 419737"/>
                  <a:gd name="connsiteX1546" fmla="*/ 221149 w 418564"/>
                  <a:gd name="connsiteY1546" fmla="*/ 418527 h 419737"/>
                  <a:gd name="connsiteX1547" fmla="*/ 222254 w 418564"/>
                  <a:gd name="connsiteY1547" fmla="*/ 419286 h 419737"/>
                  <a:gd name="connsiteX1548" fmla="*/ 222254 w 418564"/>
                  <a:gd name="connsiteY1548" fmla="*/ 419286 h 419737"/>
                  <a:gd name="connsiteX1549" fmla="*/ 222668 w 418564"/>
                  <a:gd name="connsiteY1549" fmla="*/ 419562 h 419737"/>
                  <a:gd name="connsiteX1550" fmla="*/ 223013 w 418564"/>
                  <a:gd name="connsiteY1550" fmla="*/ 419838 h 419737"/>
                  <a:gd name="connsiteX1551" fmla="*/ 244621 w 418564"/>
                  <a:gd name="connsiteY1551" fmla="*/ 396090 h 419737"/>
                  <a:gd name="connsiteX1552" fmla="*/ 244621 w 418564"/>
                  <a:gd name="connsiteY1552" fmla="*/ 396090 h 419737"/>
                  <a:gd name="connsiteX1553" fmla="*/ 254493 w 418564"/>
                  <a:gd name="connsiteY1553" fmla="*/ 373170 h 419737"/>
                  <a:gd name="connsiteX1554" fmla="*/ 193466 w 418564"/>
                  <a:gd name="connsiteY1554" fmla="*/ 267476 h 419737"/>
                  <a:gd name="connsiteX1555" fmla="*/ 193466 w 418564"/>
                  <a:gd name="connsiteY1555" fmla="*/ 267476 h 419737"/>
                  <a:gd name="connsiteX1556" fmla="*/ 172133 w 418564"/>
                  <a:gd name="connsiteY1556" fmla="*/ 264577 h 419737"/>
                  <a:gd name="connsiteX1557" fmla="*/ 172133 w 418564"/>
                  <a:gd name="connsiteY1557" fmla="*/ 264577 h 419737"/>
                  <a:gd name="connsiteX1558" fmla="*/ 143208 w 418564"/>
                  <a:gd name="connsiteY1558" fmla="*/ 319598 h 419737"/>
                  <a:gd name="connsiteX1559" fmla="*/ 142931 w 418564"/>
                  <a:gd name="connsiteY1559" fmla="*/ 320082 h 419737"/>
                  <a:gd name="connsiteX1560" fmla="*/ 142862 w 418564"/>
                  <a:gd name="connsiteY1560" fmla="*/ 320289 h 419737"/>
                  <a:gd name="connsiteX1561" fmla="*/ 142586 w 418564"/>
                  <a:gd name="connsiteY1561" fmla="*/ 320772 h 419737"/>
                  <a:gd name="connsiteX1562" fmla="*/ 142448 w 418564"/>
                  <a:gd name="connsiteY1562" fmla="*/ 320910 h 419737"/>
                  <a:gd name="connsiteX1563" fmla="*/ 141965 w 418564"/>
                  <a:gd name="connsiteY1563" fmla="*/ 321669 h 419737"/>
                  <a:gd name="connsiteX1564" fmla="*/ 141827 w 418564"/>
                  <a:gd name="connsiteY1564" fmla="*/ 321807 h 419737"/>
                  <a:gd name="connsiteX1565" fmla="*/ 141758 w 418564"/>
                  <a:gd name="connsiteY1565" fmla="*/ 321877 h 419737"/>
                  <a:gd name="connsiteX1566" fmla="*/ 141413 w 418564"/>
                  <a:gd name="connsiteY1566" fmla="*/ 322360 h 419737"/>
                  <a:gd name="connsiteX1567" fmla="*/ 141413 w 418564"/>
                  <a:gd name="connsiteY1567" fmla="*/ 322360 h 419737"/>
                  <a:gd name="connsiteX1568" fmla="*/ 140446 w 418564"/>
                  <a:gd name="connsiteY1568" fmla="*/ 323740 h 419737"/>
                  <a:gd name="connsiteX1569" fmla="*/ 140446 w 418564"/>
                  <a:gd name="connsiteY1569" fmla="*/ 323740 h 419737"/>
                  <a:gd name="connsiteX1570" fmla="*/ 140377 w 418564"/>
                  <a:gd name="connsiteY1570" fmla="*/ 323810 h 419737"/>
                  <a:gd name="connsiteX1571" fmla="*/ 140377 w 418564"/>
                  <a:gd name="connsiteY1571" fmla="*/ 323879 h 419737"/>
                  <a:gd name="connsiteX1572" fmla="*/ 140377 w 418564"/>
                  <a:gd name="connsiteY1572" fmla="*/ 323879 h 419737"/>
                  <a:gd name="connsiteX1573" fmla="*/ 139894 w 418564"/>
                  <a:gd name="connsiteY1573" fmla="*/ 324569 h 419737"/>
                  <a:gd name="connsiteX1574" fmla="*/ 139825 w 418564"/>
                  <a:gd name="connsiteY1574" fmla="*/ 324707 h 419737"/>
                  <a:gd name="connsiteX1575" fmla="*/ 139756 w 418564"/>
                  <a:gd name="connsiteY1575" fmla="*/ 324776 h 419737"/>
                  <a:gd name="connsiteX1576" fmla="*/ 139341 w 418564"/>
                  <a:gd name="connsiteY1576" fmla="*/ 325328 h 419737"/>
                  <a:gd name="connsiteX1577" fmla="*/ 139272 w 418564"/>
                  <a:gd name="connsiteY1577" fmla="*/ 325466 h 419737"/>
                  <a:gd name="connsiteX1578" fmla="*/ 138789 w 418564"/>
                  <a:gd name="connsiteY1578" fmla="*/ 326088 h 419737"/>
                  <a:gd name="connsiteX1579" fmla="*/ 138789 w 418564"/>
                  <a:gd name="connsiteY1579" fmla="*/ 326088 h 419737"/>
                  <a:gd name="connsiteX1580" fmla="*/ 138651 w 418564"/>
                  <a:gd name="connsiteY1580" fmla="*/ 326226 h 419737"/>
                  <a:gd name="connsiteX1581" fmla="*/ 138651 w 418564"/>
                  <a:gd name="connsiteY1581" fmla="*/ 326226 h 419737"/>
                  <a:gd name="connsiteX1582" fmla="*/ 138168 w 418564"/>
                  <a:gd name="connsiteY1582" fmla="*/ 326778 h 419737"/>
                  <a:gd name="connsiteX1583" fmla="*/ 138030 w 418564"/>
                  <a:gd name="connsiteY1583" fmla="*/ 326916 h 419737"/>
                  <a:gd name="connsiteX1584" fmla="*/ 137616 w 418564"/>
                  <a:gd name="connsiteY1584" fmla="*/ 327468 h 419737"/>
                  <a:gd name="connsiteX1585" fmla="*/ 137616 w 418564"/>
                  <a:gd name="connsiteY1585" fmla="*/ 327468 h 419737"/>
                  <a:gd name="connsiteX1586" fmla="*/ 137547 w 418564"/>
                  <a:gd name="connsiteY1586" fmla="*/ 327537 h 419737"/>
                  <a:gd name="connsiteX1587" fmla="*/ 136994 w 418564"/>
                  <a:gd name="connsiteY1587" fmla="*/ 328159 h 419737"/>
                  <a:gd name="connsiteX1588" fmla="*/ 136994 w 418564"/>
                  <a:gd name="connsiteY1588" fmla="*/ 328228 h 419737"/>
                  <a:gd name="connsiteX1589" fmla="*/ 136925 w 418564"/>
                  <a:gd name="connsiteY1589" fmla="*/ 328297 h 419737"/>
                  <a:gd name="connsiteX1590" fmla="*/ 136373 w 418564"/>
                  <a:gd name="connsiteY1590" fmla="*/ 328918 h 419737"/>
                  <a:gd name="connsiteX1591" fmla="*/ 136373 w 418564"/>
                  <a:gd name="connsiteY1591" fmla="*/ 328918 h 419737"/>
                  <a:gd name="connsiteX1592" fmla="*/ 136373 w 418564"/>
                  <a:gd name="connsiteY1592" fmla="*/ 328918 h 419737"/>
                  <a:gd name="connsiteX1593" fmla="*/ 135752 w 418564"/>
                  <a:gd name="connsiteY1593" fmla="*/ 329608 h 419737"/>
                  <a:gd name="connsiteX1594" fmla="*/ 135752 w 418564"/>
                  <a:gd name="connsiteY1594" fmla="*/ 329608 h 419737"/>
                  <a:gd name="connsiteX1595" fmla="*/ 135752 w 418564"/>
                  <a:gd name="connsiteY1595" fmla="*/ 329608 h 419737"/>
                  <a:gd name="connsiteX1596" fmla="*/ 135268 w 418564"/>
                  <a:gd name="connsiteY1596" fmla="*/ 330092 h 419737"/>
                  <a:gd name="connsiteX1597" fmla="*/ 135199 w 418564"/>
                  <a:gd name="connsiteY1597" fmla="*/ 330161 h 419737"/>
                  <a:gd name="connsiteX1598" fmla="*/ 135130 w 418564"/>
                  <a:gd name="connsiteY1598" fmla="*/ 330230 h 419737"/>
                  <a:gd name="connsiteX1599" fmla="*/ 135130 w 418564"/>
                  <a:gd name="connsiteY1599" fmla="*/ 330230 h 419737"/>
                  <a:gd name="connsiteX1600" fmla="*/ 134509 w 418564"/>
                  <a:gd name="connsiteY1600" fmla="*/ 330851 h 419737"/>
                  <a:gd name="connsiteX1601" fmla="*/ 134509 w 418564"/>
                  <a:gd name="connsiteY1601" fmla="*/ 330851 h 419737"/>
                  <a:gd name="connsiteX1602" fmla="*/ 134509 w 418564"/>
                  <a:gd name="connsiteY1602" fmla="*/ 330851 h 419737"/>
                  <a:gd name="connsiteX1603" fmla="*/ 133957 w 418564"/>
                  <a:gd name="connsiteY1603" fmla="*/ 331472 h 419737"/>
                  <a:gd name="connsiteX1604" fmla="*/ 133888 w 418564"/>
                  <a:gd name="connsiteY1604" fmla="*/ 331541 h 419737"/>
                  <a:gd name="connsiteX1605" fmla="*/ 133888 w 418564"/>
                  <a:gd name="connsiteY1605" fmla="*/ 331541 h 419737"/>
                  <a:gd name="connsiteX1606" fmla="*/ 133266 w 418564"/>
                  <a:gd name="connsiteY1606" fmla="*/ 332163 h 419737"/>
                  <a:gd name="connsiteX1607" fmla="*/ 132645 w 418564"/>
                  <a:gd name="connsiteY1607" fmla="*/ 332784 h 419737"/>
                  <a:gd name="connsiteX1608" fmla="*/ 132645 w 418564"/>
                  <a:gd name="connsiteY1608" fmla="*/ 332784 h 419737"/>
                  <a:gd name="connsiteX1609" fmla="*/ 131955 w 418564"/>
                  <a:gd name="connsiteY1609" fmla="*/ 333405 h 419737"/>
                  <a:gd name="connsiteX1610" fmla="*/ 131886 w 418564"/>
                  <a:gd name="connsiteY1610" fmla="*/ 333474 h 419737"/>
                  <a:gd name="connsiteX1611" fmla="*/ 131264 w 418564"/>
                  <a:gd name="connsiteY1611" fmla="*/ 334027 h 419737"/>
                  <a:gd name="connsiteX1612" fmla="*/ 131126 w 418564"/>
                  <a:gd name="connsiteY1612" fmla="*/ 334096 h 419737"/>
                  <a:gd name="connsiteX1613" fmla="*/ 130574 w 418564"/>
                  <a:gd name="connsiteY1613" fmla="*/ 334648 h 419737"/>
                  <a:gd name="connsiteX1614" fmla="*/ 130574 w 418564"/>
                  <a:gd name="connsiteY1614" fmla="*/ 334648 h 419737"/>
                  <a:gd name="connsiteX1615" fmla="*/ 129884 w 418564"/>
                  <a:gd name="connsiteY1615" fmla="*/ 335269 h 419737"/>
                  <a:gd name="connsiteX1616" fmla="*/ 129884 w 418564"/>
                  <a:gd name="connsiteY1616" fmla="*/ 335269 h 419737"/>
                  <a:gd name="connsiteX1617" fmla="*/ 129193 w 418564"/>
                  <a:gd name="connsiteY1617" fmla="*/ 335891 h 419737"/>
                  <a:gd name="connsiteX1618" fmla="*/ 129193 w 418564"/>
                  <a:gd name="connsiteY1618" fmla="*/ 335891 h 419737"/>
                  <a:gd name="connsiteX1619" fmla="*/ 128503 w 418564"/>
                  <a:gd name="connsiteY1619" fmla="*/ 336443 h 419737"/>
                  <a:gd name="connsiteX1620" fmla="*/ 128434 w 418564"/>
                  <a:gd name="connsiteY1620" fmla="*/ 336512 h 419737"/>
                  <a:gd name="connsiteX1621" fmla="*/ 127812 w 418564"/>
                  <a:gd name="connsiteY1621" fmla="*/ 336995 h 419737"/>
                  <a:gd name="connsiteX1622" fmla="*/ 127743 w 418564"/>
                  <a:gd name="connsiteY1622" fmla="*/ 337064 h 419737"/>
                  <a:gd name="connsiteX1623" fmla="*/ 127743 w 418564"/>
                  <a:gd name="connsiteY1623" fmla="*/ 337064 h 419737"/>
                  <a:gd name="connsiteX1624" fmla="*/ 127674 w 418564"/>
                  <a:gd name="connsiteY1624" fmla="*/ 337133 h 419737"/>
                  <a:gd name="connsiteX1625" fmla="*/ 126501 w 418564"/>
                  <a:gd name="connsiteY1625" fmla="*/ 338031 h 419737"/>
                  <a:gd name="connsiteX1626" fmla="*/ 126432 w 418564"/>
                  <a:gd name="connsiteY1626" fmla="*/ 338100 h 419737"/>
                  <a:gd name="connsiteX1627" fmla="*/ 126363 w 418564"/>
                  <a:gd name="connsiteY1627" fmla="*/ 338169 h 419737"/>
                  <a:gd name="connsiteX1628" fmla="*/ 126294 w 418564"/>
                  <a:gd name="connsiteY1628" fmla="*/ 338238 h 419737"/>
                  <a:gd name="connsiteX1629" fmla="*/ 125603 w 418564"/>
                  <a:gd name="connsiteY1629" fmla="*/ 338721 h 419737"/>
                  <a:gd name="connsiteX1630" fmla="*/ 125534 w 418564"/>
                  <a:gd name="connsiteY1630" fmla="*/ 338721 h 419737"/>
                  <a:gd name="connsiteX1631" fmla="*/ 125534 w 418564"/>
                  <a:gd name="connsiteY1631" fmla="*/ 338721 h 419737"/>
                  <a:gd name="connsiteX1632" fmla="*/ 124844 w 418564"/>
                  <a:gd name="connsiteY1632" fmla="*/ 339274 h 419737"/>
                  <a:gd name="connsiteX1633" fmla="*/ 124844 w 418564"/>
                  <a:gd name="connsiteY1633" fmla="*/ 339274 h 419737"/>
                  <a:gd name="connsiteX1634" fmla="*/ 124844 w 418564"/>
                  <a:gd name="connsiteY1634" fmla="*/ 339274 h 419737"/>
                  <a:gd name="connsiteX1635" fmla="*/ 124154 w 418564"/>
                  <a:gd name="connsiteY1635" fmla="*/ 339757 h 419737"/>
                  <a:gd name="connsiteX1636" fmla="*/ 124085 w 418564"/>
                  <a:gd name="connsiteY1636" fmla="*/ 339757 h 419737"/>
                  <a:gd name="connsiteX1637" fmla="*/ 123394 w 418564"/>
                  <a:gd name="connsiteY1637" fmla="*/ 340240 h 419737"/>
                  <a:gd name="connsiteX1638" fmla="*/ 123325 w 418564"/>
                  <a:gd name="connsiteY1638" fmla="*/ 340240 h 419737"/>
                  <a:gd name="connsiteX1639" fmla="*/ 122566 w 418564"/>
                  <a:gd name="connsiteY1639" fmla="*/ 340723 h 419737"/>
                  <a:gd name="connsiteX1640" fmla="*/ 122566 w 418564"/>
                  <a:gd name="connsiteY1640" fmla="*/ 340723 h 419737"/>
                  <a:gd name="connsiteX1641" fmla="*/ 122566 w 418564"/>
                  <a:gd name="connsiteY1641" fmla="*/ 340723 h 419737"/>
                  <a:gd name="connsiteX1642" fmla="*/ 121806 w 418564"/>
                  <a:gd name="connsiteY1642" fmla="*/ 341207 h 419737"/>
                  <a:gd name="connsiteX1643" fmla="*/ 121806 w 418564"/>
                  <a:gd name="connsiteY1643" fmla="*/ 341207 h 419737"/>
                  <a:gd name="connsiteX1644" fmla="*/ 121806 w 418564"/>
                  <a:gd name="connsiteY1644" fmla="*/ 341207 h 419737"/>
                  <a:gd name="connsiteX1645" fmla="*/ 121047 w 418564"/>
                  <a:gd name="connsiteY1645" fmla="*/ 341690 h 419737"/>
                  <a:gd name="connsiteX1646" fmla="*/ 121047 w 418564"/>
                  <a:gd name="connsiteY1646" fmla="*/ 341690 h 419737"/>
                  <a:gd name="connsiteX1647" fmla="*/ 120978 w 418564"/>
                  <a:gd name="connsiteY1647" fmla="*/ 341690 h 419737"/>
                  <a:gd name="connsiteX1648" fmla="*/ 120219 w 418564"/>
                  <a:gd name="connsiteY1648" fmla="*/ 342173 h 419737"/>
                  <a:gd name="connsiteX1649" fmla="*/ 120219 w 418564"/>
                  <a:gd name="connsiteY1649" fmla="*/ 342173 h 419737"/>
                  <a:gd name="connsiteX1650" fmla="*/ 120150 w 418564"/>
                  <a:gd name="connsiteY1650" fmla="*/ 342173 h 419737"/>
                  <a:gd name="connsiteX1651" fmla="*/ 119390 w 418564"/>
                  <a:gd name="connsiteY1651" fmla="*/ 342656 h 419737"/>
                  <a:gd name="connsiteX1652" fmla="*/ 119321 w 418564"/>
                  <a:gd name="connsiteY1652" fmla="*/ 342725 h 419737"/>
                  <a:gd name="connsiteX1653" fmla="*/ 119114 w 418564"/>
                  <a:gd name="connsiteY1653" fmla="*/ 342863 h 419737"/>
                  <a:gd name="connsiteX1654" fmla="*/ 119114 w 418564"/>
                  <a:gd name="connsiteY1654" fmla="*/ 342863 h 419737"/>
                  <a:gd name="connsiteX1655" fmla="*/ 118631 w 418564"/>
                  <a:gd name="connsiteY1655" fmla="*/ 343140 h 419737"/>
                  <a:gd name="connsiteX1656" fmla="*/ 118493 w 418564"/>
                  <a:gd name="connsiteY1656" fmla="*/ 343209 h 419737"/>
                  <a:gd name="connsiteX1657" fmla="*/ 118286 w 418564"/>
                  <a:gd name="connsiteY1657" fmla="*/ 343347 h 419737"/>
                  <a:gd name="connsiteX1658" fmla="*/ 117319 w 418564"/>
                  <a:gd name="connsiteY1658" fmla="*/ 343899 h 419737"/>
                  <a:gd name="connsiteX1659" fmla="*/ 117319 w 418564"/>
                  <a:gd name="connsiteY1659" fmla="*/ 343899 h 419737"/>
                  <a:gd name="connsiteX1660" fmla="*/ 116284 w 418564"/>
                  <a:gd name="connsiteY1660" fmla="*/ 344451 h 419737"/>
                  <a:gd name="connsiteX1661" fmla="*/ 115662 w 418564"/>
                  <a:gd name="connsiteY1661" fmla="*/ 344796 h 419737"/>
                  <a:gd name="connsiteX1662" fmla="*/ 115593 w 418564"/>
                  <a:gd name="connsiteY1662" fmla="*/ 344796 h 419737"/>
                  <a:gd name="connsiteX1663" fmla="*/ 115386 w 418564"/>
                  <a:gd name="connsiteY1663" fmla="*/ 344934 h 419737"/>
                  <a:gd name="connsiteX1664" fmla="*/ 115248 w 418564"/>
                  <a:gd name="connsiteY1664" fmla="*/ 345004 h 419737"/>
                  <a:gd name="connsiteX1665" fmla="*/ 115179 w 418564"/>
                  <a:gd name="connsiteY1665" fmla="*/ 345004 h 419737"/>
                  <a:gd name="connsiteX1666" fmla="*/ 114558 w 418564"/>
                  <a:gd name="connsiteY1666" fmla="*/ 345349 h 419737"/>
                  <a:gd name="connsiteX1667" fmla="*/ 114420 w 418564"/>
                  <a:gd name="connsiteY1667" fmla="*/ 345418 h 419737"/>
                  <a:gd name="connsiteX1668" fmla="*/ 114351 w 418564"/>
                  <a:gd name="connsiteY1668" fmla="*/ 345418 h 419737"/>
                  <a:gd name="connsiteX1669" fmla="*/ 112901 w 418564"/>
                  <a:gd name="connsiteY1669" fmla="*/ 346108 h 419737"/>
                  <a:gd name="connsiteX1670" fmla="*/ 112694 w 418564"/>
                  <a:gd name="connsiteY1670" fmla="*/ 346177 h 419737"/>
                  <a:gd name="connsiteX1671" fmla="*/ 112072 w 418564"/>
                  <a:gd name="connsiteY1671" fmla="*/ 346453 h 419737"/>
                  <a:gd name="connsiteX1672" fmla="*/ 112003 w 418564"/>
                  <a:gd name="connsiteY1672" fmla="*/ 346522 h 419737"/>
                  <a:gd name="connsiteX1673" fmla="*/ 111796 w 418564"/>
                  <a:gd name="connsiteY1673" fmla="*/ 346591 h 419737"/>
                  <a:gd name="connsiteX1674" fmla="*/ 111244 w 418564"/>
                  <a:gd name="connsiteY1674" fmla="*/ 346867 h 419737"/>
                  <a:gd name="connsiteX1675" fmla="*/ 111037 w 418564"/>
                  <a:gd name="connsiteY1675" fmla="*/ 346936 h 419737"/>
                  <a:gd name="connsiteX1676" fmla="*/ 111037 w 418564"/>
                  <a:gd name="connsiteY1676" fmla="*/ 346936 h 419737"/>
                  <a:gd name="connsiteX1677" fmla="*/ 110415 w 418564"/>
                  <a:gd name="connsiteY1677" fmla="*/ 347213 h 419737"/>
                  <a:gd name="connsiteX1678" fmla="*/ 110208 w 418564"/>
                  <a:gd name="connsiteY1678" fmla="*/ 347282 h 419737"/>
                  <a:gd name="connsiteX1679" fmla="*/ 110139 w 418564"/>
                  <a:gd name="connsiteY1679" fmla="*/ 347282 h 419737"/>
                  <a:gd name="connsiteX1680" fmla="*/ 109518 w 418564"/>
                  <a:gd name="connsiteY1680" fmla="*/ 347558 h 419737"/>
                  <a:gd name="connsiteX1681" fmla="*/ 109518 w 418564"/>
                  <a:gd name="connsiteY1681" fmla="*/ 347558 h 419737"/>
                  <a:gd name="connsiteX1682" fmla="*/ 108482 w 418564"/>
                  <a:gd name="connsiteY1682" fmla="*/ 347972 h 419737"/>
                  <a:gd name="connsiteX1683" fmla="*/ 106066 w 418564"/>
                  <a:gd name="connsiteY1683" fmla="*/ 348869 h 419737"/>
                  <a:gd name="connsiteX1684" fmla="*/ 105859 w 418564"/>
                  <a:gd name="connsiteY1684" fmla="*/ 348939 h 419737"/>
                  <a:gd name="connsiteX1685" fmla="*/ 105859 w 418564"/>
                  <a:gd name="connsiteY1685" fmla="*/ 348939 h 419737"/>
                  <a:gd name="connsiteX1686" fmla="*/ 105169 w 418564"/>
                  <a:gd name="connsiteY1686" fmla="*/ 349146 h 419737"/>
                  <a:gd name="connsiteX1687" fmla="*/ 104962 w 418564"/>
                  <a:gd name="connsiteY1687" fmla="*/ 349215 h 419737"/>
                  <a:gd name="connsiteX1688" fmla="*/ 104893 w 418564"/>
                  <a:gd name="connsiteY1688" fmla="*/ 349215 h 419737"/>
                  <a:gd name="connsiteX1689" fmla="*/ 103374 w 418564"/>
                  <a:gd name="connsiteY1689" fmla="*/ 349698 h 419737"/>
                  <a:gd name="connsiteX1690" fmla="*/ 101372 w 418564"/>
                  <a:gd name="connsiteY1690" fmla="*/ 350250 h 419737"/>
                  <a:gd name="connsiteX1691" fmla="*/ 100750 w 418564"/>
                  <a:gd name="connsiteY1691" fmla="*/ 350457 h 419737"/>
                  <a:gd name="connsiteX1692" fmla="*/ 100681 w 418564"/>
                  <a:gd name="connsiteY1692" fmla="*/ 350457 h 419737"/>
                  <a:gd name="connsiteX1693" fmla="*/ 100474 w 418564"/>
                  <a:gd name="connsiteY1693" fmla="*/ 350526 h 419737"/>
                  <a:gd name="connsiteX1694" fmla="*/ 98956 w 418564"/>
                  <a:gd name="connsiteY1694" fmla="*/ 350872 h 419737"/>
                  <a:gd name="connsiteX1695" fmla="*/ 98748 w 418564"/>
                  <a:gd name="connsiteY1695" fmla="*/ 350941 h 419737"/>
                  <a:gd name="connsiteX1696" fmla="*/ 98679 w 418564"/>
                  <a:gd name="connsiteY1696" fmla="*/ 350941 h 419737"/>
                  <a:gd name="connsiteX1697" fmla="*/ 97851 w 418564"/>
                  <a:gd name="connsiteY1697" fmla="*/ 351148 h 419737"/>
                  <a:gd name="connsiteX1698" fmla="*/ 97161 w 418564"/>
                  <a:gd name="connsiteY1698" fmla="*/ 351286 h 419737"/>
                  <a:gd name="connsiteX1699" fmla="*/ 97092 w 418564"/>
                  <a:gd name="connsiteY1699" fmla="*/ 351286 h 419737"/>
                  <a:gd name="connsiteX1700" fmla="*/ 96470 w 418564"/>
                  <a:gd name="connsiteY1700" fmla="*/ 351424 h 419737"/>
                  <a:gd name="connsiteX1701" fmla="*/ 96056 w 418564"/>
                  <a:gd name="connsiteY1701" fmla="*/ 351493 h 419737"/>
                  <a:gd name="connsiteX1702" fmla="*/ 95987 w 418564"/>
                  <a:gd name="connsiteY1702" fmla="*/ 351493 h 419737"/>
                  <a:gd name="connsiteX1703" fmla="*/ 95987 w 418564"/>
                  <a:gd name="connsiteY1703" fmla="*/ 351493 h 419737"/>
                  <a:gd name="connsiteX1704" fmla="*/ 95366 w 418564"/>
                  <a:gd name="connsiteY1704" fmla="*/ 351631 h 419737"/>
                  <a:gd name="connsiteX1705" fmla="*/ 94468 w 418564"/>
                  <a:gd name="connsiteY1705" fmla="*/ 351769 h 419737"/>
                  <a:gd name="connsiteX1706" fmla="*/ 94192 w 418564"/>
                  <a:gd name="connsiteY1706" fmla="*/ 351838 h 419737"/>
                  <a:gd name="connsiteX1707" fmla="*/ 94123 w 418564"/>
                  <a:gd name="connsiteY1707" fmla="*/ 351838 h 419737"/>
                  <a:gd name="connsiteX1708" fmla="*/ 91638 w 418564"/>
                  <a:gd name="connsiteY1708" fmla="*/ 352183 h 419737"/>
                  <a:gd name="connsiteX1709" fmla="*/ 91638 w 418564"/>
                  <a:gd name="connsiteY1709" fmla="*/ 352183 h 419737"/>
                  <a:gd name="connsiteX1710" fmla="*/ 91431 w 418564"/>
                  <a:gd name="connsiteY1710" fmla="*/ 352183 h 419737"/>
                  <a:gd name="connsiteX1711" fmla="*/ 91431 w 418564"/>
                  <a:gd name="connsiteY1711" fmla="*/ 352183 h 419737"/>
                  <a:gd name="connsiteX1712" fmla="*/ 90740 w 418564"/>
                  <a:gd name="connsiteY1712" fmla="*/ 352252 h 419737"/>
                  <a:gd name="connsiteX1713" fmla="*/ 90533 w 418564"/>
                  <a:gd name="connsiteY1713" fmla="*/ 352252 h 419737"/>
                  <a:gd name="connsiteX1714" fmla="*/ 90533 w 418564"/>
                  <a:gd name="connsiteY1714" fmla="*/ 352252 h 419737"/>
                  <a:gd name="connsiteX1715" fmla="*/ 89843 w 418564"/>
                  <a:gd name="connsiteY1715" fmla="*/ 352321 h 419737"/>
                  <a:gd name="connsiteX1716" fmla="*/ 89636 w 418564"/>
                  <a:gd name="connsiteY1716" fmla="*/ 352321 h 419737"/>
                  <a:gd name="connsiteX1717" fmla="*/ 89636 w 418564"/>
                  <a:gd name="connsiteY1717" fmla="*/ 352321 h 419737"/>
                  <a:gd name="connsiteX1718" fmla="*/ 88945 w 418564"/>
                  <a:gd name="connsiteY1718" fmla="*/ 352390 h 419737"/>
                  <a:gd name="connsiteX1719" fmla="*/ 88738 w 418564"/>
                  <a:gd name="connsiteY1719" fmla="*/ 352390 h 419737"/>
                  <a:gd name="connsiteX1720" fmla="*/ 88669 w 418564"/>
                  <a:gd name="connsiteY1720" fmla="*/ 352390 h 419737"/>
                  <a:gd name="connsiteX1721" fmla="*/ 88393 w 418564"/>
                  <a:gd name="connsiteY1721" fmla="*/ 352390 h 419737"/>
                  <a:gd name="connsiteX1722" fmla="*/ 143208 w 418564"/>
                  <a:gd name="connsiteY1722" fmla="*/ 319598 h 419737"/>
                  <a:gd name="connsiteX1723" fmla="*/ 143208 w 418564"/>
                  <a:gd name="connsiteY1723" fmla="*/ 319598 h 419737"/>
                  <a:gd name="connsiteX1724" fmla="*/ 212036 w 418564"/>
                  <a:gd name="connsiteY1724" fmla="*/ 338031 h 419737"/>
                  <a:gd name="connsiteX1725" fmla="*/ 242964 w 418564"/>
                  <a:gd name="connsiteY1725" fmla="*/ 394640 h 419737"/>
                  <a:gd name="connsiteX1726" fmla="*/ 242964 w 418564"/>
                  <a:gd name="connsiteY1726" fmla="*/ 394640 h 419737"/>
                  <a:gd name="connsiteX1727" fmla="*/ 242895 w 418564"/>
                  <a:gd name="connsiteY1727" fmla="*/ 394571 h 419737"/>
                  <a:gd name="connsiteX1728" fmla="*/ 242895 w 418564"/>
                  <a:gd name="connsiteY1728" fmla="*/ 394571 h 419737"/>
                  <a:gd name="connsiteX1729" fmla="*/ 242550 w 418564"/>
                  <a:gd name="connsiteY1729" fmla="*/ 394364 h 419737"/>
                  <a:gd name="connsiteX1730" fmla="*/ 242481 w 418564"/>
                  <a:gd name="connsiteY1730" fmla="*/ 394295 h 419737"/>
                  <a:gd name="connsiteX1731" fmla="*/ 242205 w 418564"/>
                  <a:gd name="connsiteY1731" fmla="*/ 394088 h 419737"/>
                  <a:gd name="connsiteX1732" fmla="*/ 242205 w 418564"/>
                  <a:gd name="connsiteY1732" fmla="*/ 394088 h 419737"/>
                  <a:gd name="connsiteX1733" fmla="*/ 242205 w 418564"/>
                  <a:gd name="connsiteY1733" fmla="*/ 394088 h 419737"/>
                  <a:gd name="connsiteX1734" fmla="*/ 241515 w 418564"/>
                  <a:gd name="connsiteY1734" fmla="*/ 393605 h 419737"/>
                  <a:gd name="connsiteX1735" fmla="*/ 241376 w 418564"/>
                  <a:gd name="connsiteY1735" fmla="*/ 393536 h 419737"/>
                  <a:gd name="connsiteX1736" fmla="*/ 240755 w 418564"/>
                  <a:gd name="connsiteY1736" fmla="*/ 393052 h 419737"/>
                  <a:gd name="connsiteX1737" fmla="*/ 240686 w 418564"/>
                  <a:gd name="connsiteY1737" fmla="*/ 392983 h 419737"/>
                  <a:gd name="connsiteX1738" fmla="*/ 240272 w 418564"/>
                  <a:gd name="connsiteY1738" fmla="*/ 392707 h 419737"/>
                  <a:gd name="connsiteX1739" fmla="*/ 240134 w 418564"/>
                  <a:gd name="connsiteY1739" fmla="*/ 392638 h 419737"/>
                  <a:gd name="connsiteX1740" fmla="*/ 239927 w 418564"/>
                  <a:gd name="connsiteY1740" fmla="*/ 392500 h 419737"/>
                  <a:gd name="connsiteX1741" fmla="*/ 239927 w 418564"/>
                  <a:gd name="connsiteY1741" fmla="*/ 392500 h 419737"/>
                  <a:gd name="connsiteX1742" fmla="*/ 239858 w 418564"/>
                  <a:gd name="connsiteY1742" fmla="*/ 392500 h 419737"/>
                  <a:gd name="connsiteX1743" fmla="*/ 239236 w 418564"/>
                  <a:gd name="connsiteY1743" fmla="*/ 392086 h 419737"/>
                  <a:gd name="connsiteX1744" fmla="*/ 239236 w 418564"/>
                  <a:gd name="connsiteY1744" fmla="*/ 392086 h 419737"/>
                  <a:gd name="connsiteX1745" fmla="*/ 239167 w 418564"/>
                  <a:gd name="connsiteY1745" fmla="*/ 392017 h 419737"/>
                  <a:gd name="connsiteX1746" fmla="*/ 238684 w 418564"/>
                  <a:gd name="connsiteY1746" fmla="*/ 391672 h 419737"/>
                  <a:gd name="connsiteX1747" fmla="*/ 238546 w 418564"/>
                  <a:gd name="connsiteY1747" fmla="*/ 391534 h 419737"/>
                  <a:gd name="connsiteX1748" fmla="*/ 238408 w 418564"/>
                  <a:gd name="connsiteY1748" fmla="*/ 391396 h 419737"/>
                  <a:gd name="connsiteX1749" fmla="*/ 238339 w 418564"/>
                  <a:gd name="connsiteY1749" fmla="*/ 391396 h 419737"/>
                  <a:gd name="connsiteX1750" fmla="*/ 237787 w 418564"/>
                  <a:gd name="connsiteY1750" fmla="*/ 390912 h 419737"/>
                  <a:gd name="connsiteX1751" fmla="*/ 237718 w 418564"/>
                  <a:gd name="connsiteY1751" fmla="*/ 390843 h 419737"/>
                  <a:gd name="connsiteX1752" fmla="*/ 237718 w 418564"/>
                  <a:gd name="connsiteY1752" fmla="*/ 390843 h 419737"/>
                  <a:gd name="connsiteX1753" fmla="*/ 237718 w 418564"/>
                  <a:gd name="connsiteY1753" fmla="*/ 390843 h 419737"/>
                  <a:gd name="connsiteX1754" fmla="*/ 237027 w 418564"/>
                  <a:gd name="connsiteY1754" fmla="*/ 390291 h 419737"/>
                  <a:gd name="connsiteX1755" fmla="*/ 237027 w 418564"/>
                  <a:gd name="connsiteY1755" fmla="*/ 390291 h 419737"/>
                  <a:gd name="connsiteX1756" fmla="*/ 237027 w 418564"/>
                  <a:gd name="connsiteY1756" fmla="*/ 390291 h 419737"/>
                  <a:gd name="connsiteX1757" fmla="*/ 236337 w 418564"/>
                  <a:gd name="connsiteY1757" fmla="*/ 389739 h 419737"/>
                  <a:gd name="connsiteX1758" fmla="*/ 236337 w 418564"/>
                  <a:gd name="connsiteY1758" fmla="*/ 389739 h 419737"/>
                  <a:gd name="connsiteX1759" fmla="*/ 236337 w 418564"/>
                  <a:gd name="connsiteY1759" fmla="*/ 389739 h 419737"/>
                  <a:gd name="connsiteX1760" fmla="*/ 235646 w 418564"/>
                  <a:gd name="connsiteY1760" fmla="*/ 389117 h 419737"/>
                  <a:gd name="connsiteX1761" fmla="*/ 235646 w 418564"/>
                  <a:gd name="connsiteY1761" fmla="*/ 389117 h 419737"/>
                  <a:gd name="connsiteX1762" fmla="*/ 235646 w 418564"/>
                  <a:gd name="connsiteY1762" fmla="*/ 389117 h 419737"/>
                  <a:gd name="connsiteX1763" fmla="*/ 235163 w 418564"/>
                  <a:gd name="connsiteY1763" fmla="*/ 388703 h 419737"/>
                  <a:gd name="connsiteX1764" fmla="*/ 235025 w 418564"/>
                  <a:gd name="connsiteY1764" fmla="*/ 388565 h 419737"/>
                  <a:gd name="connsiteX1765" fmla="*/ 235025 w 418564"/>
                  <a:gd name="connsiteY1765" fmla="*/ 388565 h 419737"/>
                  <a:gd name="connsiteX1766" fmla="*/ 235025 w 418564"/>
                  <a:gd name="connsiteY1766" fmla="*/ 388565 h 419737"/>
                  <a:gd name="connsiteX1767" fmla="*/ 234404 w 418564"/>
                  <a:gd name="connsiteY1767" fmla="*/ 387944 h 419737"/>
                  <a:gd name="connsiteX1768" fmla="*/ 233713 w 418564"/>
                  <a:gd name="connsiteY1768" fmla="*/ 387322 h 419737"/>
                  <a:gd name="connsiteX1769" fmla="*/ 233713 w 418564"/>
                  <a:gd name="connsiteY1769" fmla="*/ 387322 h 419737"/>
                  <a:gd name="connsiteX1770" fmla="*/ 233092 w 418564"/>
                  <a:gd name="connsiteY1770" fmla="*/ 386701 h 419737"/>
                  <a:gd name="connsiteX1771" fmla="*/ 233023 w 418564"/>
                  <a:gd name="connsiteY1771" fmla="*/ 386701 h 419737"/>
                  <a:gd name="connsiteX1772" fmla="*/ 232402 w 418564"/>
                  <a:gd name="connsiteY1772" fmla="*/ 386080 h 419737"/>
                  <a:gd name="connsiteX1773" fmla="*/ 232402 w 418564"/>
                  <a:gd name="connsiteY1773" fmla="*/ 386080 h 419737"/>
                  <a:gd name="connsiteX1774" fmla="*/ 232402 w 418564"/>
                  <a:gd name="connsiteY1774" fmla="*/ 386080 h 419737"/>
                  <a:gd name="connsiteX1775" fmla="*/ 232333 w 418564"/>
                  <a:gd name="connsiteY1775" fmla="*/ 386011 h 419737"/>
                  <a:gd name="connsiteX1776" fmla="*/ 232333 w 418564"/>
                  <a:gd name="connsiteY1776" fmla="*/ 386011 h 419737"/>
                  <a:gd name="connsiteX1777" fmla="*/ 231780 w 418564"/>
                  <a:gd name="connsiteY1777" fmla="*/ 385458 h 419737"/>
                  <a:gd name="connsiteX1778" fmla="*/ 231711 w 418564"/>
                  <a:gd name="connsiteY1778" fmla="*/ 385458 h 419737"/>
                  <a:gd name="connsiteX1779" fmla="*/ 231711 w 418564"/>
                  <a:gd name="connsiteY1779" fmla="*/ 385458 h 419737"/>
                  <a:gd name="connsiteX1780" fmla="*/ 231090 w 418564"/>
                  <a:gd name="connsiteY1780" fmla="*/ 384837 h 419737"/>
                  <a:gd name="connsiteX1781" fmla="*/ 231021 w 418564"/>
                  <a:gd name="connsiteY1781" fmla="*/ 384768 h 419737"/>
                  <a:gd name="connsiteX1782" fmla="*/ 230538 w 418564"/>
                  <a:gd name="connsiteY1782" fmla="*/ 384216 h 419737"/>
                  <a:gd name="connsiteX1783" fmla="*/ 230469 w 418564"/>
                  <a:gd name="connsiteY1783" fmla="*/ 384147 h 419737"/>
                  <a:gd name="connsiteX1784" fmla="*/ 229847 w 418564"/>
                  <a:gd name="connsiteY1784" fmla="*/ 383456 h 419737"/>
                  <a:gd name="connsiteX1785" fmla="*/ 229847 w 418564"/>
                  <a:gd name="connsiteY1785" fmla="*/ 383456 h 419737"/>
                  <a:gd name="connsiteX1786" fmla="*/ 229847 w 418564"/>
                  <a:gd name="connsiteY1786" fmla="*/ 383456 h 419737"/>
                  <a:gd name="connsiteX1787" fmla="*/ 229364 w 418564"/>
                  <a:gd name="connsiteY1787" fmla="*/ 382904 h 419737"/>
                  <a:gd name="connsiteX1788" fmla="*/ 229226 w 418564"/>
                  <a:gd name="connsiteY1788" fmla="*/ 382766 h 419737"/>
                  <a:gd name="connsiteX1789" fmla="*/ 229226 w 418564"/>
                  <a:gd name="connsiteY1789" fmla="*/ 382766 h 419737"/>
                  <a:gd name="connsiteX1790" fmla="*/ 229226 w 418564"/>
                  <a:gd name="connsiteY1790" fmla="*/ 382766 h 419737"/>
                  <a:gd name="connsiteX1791" fmla="*/ 229088 w 418564"/>
                  <a:gd name="connsiteY1791" fmla="*/ 382628 h 419737"/>
                  <a:gd name="connsiteX1792" fmla="*/ 228605 w 418564"/>
                  <a:gd name="connsiteY1792" fmla="*/ 382007 h 419737"/>
                  <a:gd name="connsiteX1793" fmla="*/ 228605 w 418564"/>
                  <a:gd name="connsiteY1793" fmla="*/ 382007 h 419737"/>
                  <a:gd name="connsiteX1794" fmla="*/ 228398 w 418564"/>
                  <a:gd name="connsiteY1794" fmla="*/ 381800 h 419737"/>
                  <a:gd name="connsiteX1795" fmla="*/ 228398 w 418564"/>
                  <a:gd name="connsiteY1795" fmla="*/ 381800 h 419737"/>
                  <a:gd name="connsiteX1796" fmla="*/ 227569 w 418564"/>
                  <a:gd name="connsiteY1796" fmla="*/ 380764 h 419737"/>
                  <a:gd name="connsiteX1797" fmla="*/ 227569 w 418564"/>
                  <a:gd name="connsiteY1797" fmla="*/ 380695 h 419737"/>
                  <a:gd name="connsiteX1798" fmla="*/ 227500 w 418564"/>
                  <a:gd name="connsiteY1798" fmla="*/ 380626 h 419737"/>
                  <a:gd name="connsiteX1799" fmla="*/ 227431 w 418564"/>
                  <a:gd name="connsiteY1799" fmla="*/ 380557 h 419737"/>
                  <a:gd name="connsiteX1800" fmla="*/ 227362 w 418564"/>
                  <a:gd name="connsiteY1800" fmla="*/ 380419 h 419737"/>
                  <a:gd name="connsiteX1801" fmla="*/ 226948 w 418564"/>
                  <a:gd name="connsiteY1801" fmla="*/ 379936 h 419737"/>
                  <a:gd name="connsiteX1802" fmla="*/ 226879 w 418564"/>
                  <a:gd name="connsiteY1802" fmla="*/ 379867 h 419737"/>
                  <a:gd name="connsiteX1803" fmla="*/ 226327 w 418564"/>
                  <a:gd name="connsiteY1803" fmla="*/ 379176 h 419737"/>
                  <a:gd name="connsiteX1804" fmla="*/ 226327 w 418564"/>
                  <a:gd name="connsiteY1804" fmla="*/ 379176 h 419737"/>
                  <a:gd name="connsiteX1805" fmla="*/ 226258 w 418564"/>
                  <a:gd name="connsiteY1805" fmla="*/ 379107 h 419737"/>
                  <a:gd name="connsiteX1806" fmla="*/ 225774 w 418564"/>
                  <a:gd name="connsiteY1806" fmla="*/ 378417 h 419737"/>
                  <a:gd name="connsiteX1807" fmla="*/ 225774 w 418564"/>
                  <a:gd name="connsiteY1807" fmla="*/ 378417 h 419737"/>
                  <a:gd name="connsiteX1808" fmla="*/ 225774 w 418564"/>
                  <a:gd name="connsiteY1808" fmla="*/ 378417 h 419737"/>
                  <a:gd name="connsiteX1809" fmla="*/ 225291 w 418564"/>
                  <a:gd name="connsiteY1809" fmla="*/ 377726 h 419737"/>
                  <a:gd name="connsiteX1810" fmla="*/ 225291 w 418564"/>
                  <a:gd name="connsiteY1810" fmla="*/ 377726 h 419737"/>
                  <a:gd name="connsiteX1811" fmla="*/ 224808 w 418564"/>
                  <a:gd name="connsiteY1811" fmla="*/ 376967 h 419737"/>
                  <a:gd name="connsiteX1812" fmla="*/ 224808 w 418564"/>
                  <a:gd name="connsiteY1812" fmla="*/ 376967 h 419737"/>
                  <a:gd name="connsiteX1813" fmla="*/ 224808 w 418564"/>
                  <a:gd name="connsiteY1813" fmla="*/ 376967 h 419737"/>
                  <a:gd name="connsiteX1814" fmla="*/ 224325 w 418564"/>
                  <a:gd name="connsiteY1814" fmla="*/ 376208 h 419737"/>
                  <a:gd name="connsiteX1815" fmla="*/ 224325 w 418564"/>
                  <a:gd name="connsiteY1815" fmla="*/ 376208 h 419737"/>
                  <a:gd name="connsiteX1816" fmla="*/ 224325 w 418564"/>
                  <a:gd name="connsiteY1816" fmla="*/ 376208 h 419737"/>
                  <a:gd name="connsiteX1817" fmla="*/ 223841 w 418564"/>
                  <a:gd name="connsiteY1817" fmla="*/ 375448 h 419737"/>
                  <a:gd name="connsiteX1818" fmla="*/ 223841 w 418564"/>
                  <a:gd name="connsiteY1818" fmla="*/ 375448 h 419737"/>
                  <a:gd name="connsiteX1819" fmla="*/ 223841 w 418564"/>
                  <a:gd name="connsiteY1819" fmla="*/ 375448 h 419737"/>
                  <a:gd name="connsiteX1820" fmla="*/ 223358 w 418564"/>
                  <a:gd name="connsiteY1820" fmla="*/ 374689 h 419737"/>
                  <a:gd name="connsiteX1821" fmla="*/ 223358 w 418564"/>
                  <a:gd name="connsiteY1821" fmla="*/ 374689 h 419737"/>
                  <a:gd name="connsiteX1822" fmla="*/ 223358 w 418564"/>
                  <a:gd name="connsiteY1822" fmla="*/ 374620 h 419737"/>
                  <a:gd name="connsiteX1823" fmla="*/ 222875 w 418564"/>
                  <a:gd name="connsiteY1823" fmla="*/ 373860 h 419737"/>
                  <a:gd name="connsiteX1824" fmla="*/ 222875 w 418564"/>
                  <a:gd name="connsiteY1824" fmla="*/ 373860 h 419737"/>
                  <a:gd name="connsiteX1825" fmla="*/ 222875 w 418564"/>
                  <a:gd name="connsiteY1825" fmla="*/ 373791 h 419737"/>
                  <a:gd name="connsiteX1826" fmla="*/ 222461 w 418564"/>
                  <a:gd name="connsiteY1826" fmla="*/ 373032 h 419737"/>
                  <a:gd name="connsiteX1827" fmla="*/ 222461 w 418564"/>
                  <a:gd name="connsiteY1827" fmla="*/ 373032 h 419737"/>
                  <a:gd name="connsiteX1828" fmla="*/ 222392 w 418564"/>
                  <a:gd name="connsiteY1828" fmla="*/ 372963 h 419737"/>
                  <a:gd name="connsiteX1829" fmla="*/ 222115 w 418564"/>
                  <a:gd name="connsiteY1829" fmla="*/ 372480 h 419737"/>
                  <a:gd name="connsiteX1830" fmla="*/ 222046 w 418564"/>
                  <a:gd name="connsiteY1830" fmla="*/ 372342 h 419737"/>
                  <a:gd name="connsiteX1831" fmla="*/ 221977 w 418564"/>
                  <a:gd name="connsiteY1831" fmla="*/ 372204 h 419737"/>
                  <a:gd name="connsiteX1832" fmla="*/ 221908 w 418564"/>
                  <a:gd name="connsiteY1832" fmla="*/ 372066 h 419737"/>
                  <a:gd name="connsiteX1833" fmla="*/ 221908 w 418564"/>
                  <a:gd name="connsiteY1833" fmla="*/ 372066 h 419737"/>
                  <a:gd name="connsiteX1834" fmla="*/ 221839 w 418564"/>
                  <a:gd name="connsiteY1834" fmla="*/ 371996 h 419737"/>
                  <a:gd name="connsiteX1835" fmla="*/ 221770 w 418564"/>
                  <a:gd name="connsiteY1835" fmla="*/ 371927 h 419737"/>
                  <a:gd name="connsiteX1836" fmla="*/ 221287 w 418564"/>
                  <a:gd name="connsiteY1836" fmla="*/ 371168 h 419737"/>
                  <a:gd name="connsiteX1837" fmla="*/ 221287 w 418564"/>
                  <a:gd name="connsiteY1837" fmla="*/ 371168 h 419737"/>
                  <a:gd name="connsiteX1838" fmla="*/ 221080 w 418564"/>
                  <a:gd name="connsiteY1838" fmla="*/ 370754 h 419737"/>
                  <a:gd name="connsiteX1839" fmla="*/ 221080 w 418564"/>
                  <a:gd name="connsiteY1839" fmla="*/ 370754 h 419737"/>
                  <a:gd name="connsiteX1840" fmla="*/ 221080 w 418564"/>
                  <a:gd name="connsiteY1840" fmla="*/ 370754 h 419737"/>
                  <a:gd name="connsiteX1841" fmla="*/ 221011 w 418564"/>
                  <a:gd name="connsiteY1841" fmla="*/ 370685 h 419737"/>
                  <a:gd name="connsiteX1842" fmla="*/ 220735 w 418564"/>
                  <a:gd name="connsiteY1842" fmla="*/ 370133 h 419737"/>
                  <a:gd name="connsiteX1843" fmla="*/ 220735 w 418564"/>
                  <a:gd name="connsiteY1843" fmla="*/ 370063 h 419737"/>
                  <a:gd name="connsiteX1844" fmla="*/ 220597 w 418564"/>
                  <a:gd name="connsiteY1844" fmla="*/ 369787 h 419737"/>
                  <a:gd name="connsiteX1845" fmla="*/ 220528 w 418564"/>
                  <a:gd name="connsiteY1845" fmla="*/ 369718 h 419737"/>
                  <a:gd name="connsiteX1846" fmla="*/ 220390 w 418564"/>
                  <a:gd name="connsiteY1846" fmla="*/ 369511 h 419737"/>
                  <a:gd name="connsiteX1847" fmla="*/ 220321 w 418564"/>
                  <a:gd name="connsiteY1847" fmla="*/ 369373 h 419737"/>
                  <a:gd name="connsiteX1848" fmla="*/ 220113 w 418564"/>
                  <a:gd name="connsiteY1848" fmla="*/ 369028 h 419737"/>
                  <a:gd name="connsiteX1849" fmla="*/ 220044 w 418564"/>
                  <a:gd name="connsiteY1849" fmla="*/ 368959 h 419737"/>
                  <a:gd name="connsiteX1850" fmla="*/ 219975 w 418564"/>
                  <a:gd name="connsiteY1850" fmla="*/ 368752 h 419737"/>
                  <a:gd name="connsiteX1851" fmla="*/ 219630 w 418564"/>
                  <a:gd name="connsiteY1851" fmla="*/ 367992 h 419737"/>
                  <a:gd name="connsiteX1852" fmla="*/ 219630 w 418564"/>
                  <a:gd name="connsiteY1852" fmla="*/ 367992 h 419737"/>
                  <a:gd name="connsiteX1853" fmla="*/ 219216 w 418564"/>
                  <a:gd name="connsiteY1853" fmla="*/ 367164 h 419737"/>
                  <a:gd name="connsiteX1854" fmla="*/ 219216 w 418564"/>
                  <a:gd name="connsiteY1854" fmla="*/ 367164 h 419737"/>
                  <a:gd name="connsiteX1855" fmla="*/ 218940 w 418564"/>
                  <a:gd name="connsiteY1855" fmla="*/ 366612 h 419737"/>
                  <a:gd name="connsiteX1856" fmla="*/ 218871 w 418564"/>
                  <a:gd name="connsiteY1856" fmla="*/ 366543 h 419737"/>
                  <a:gd name="connsiteX1857" fmla="*/ 218526 w 418564"/>
                  <a:gd name="connsiteY1857" fmla="*/ 365783 h 419737"/>
                  <a:gd name="connsiteX1858" fmla="*/ 218457 w 418564"/>
                  <a:gd name="connsiteY1858" fmla="*/ 365714 h 419737"/>
                  <a:gd name="connsiteX1859" fmla="*/ 218249 w 418564"/>
                  <a:gd name="connsiteY1859" fmla="*/ 365300 h 419737"/>
                  <a:gd name="connsiteX1860" fmla="*/ 218180 w 418564"/>
                  <a:gd name="connsiteY1860" fmla="*/ 365162 h 419737"/>
                  <a:gd name="connsiteX1861" fmla="*/ 218042 w 418564"/>
                  <a:gd name="connsiteY1861" fmla="*/ 364886 h 419737"/>
                  <a:gd name="connsiteX1862" fmla="*/ 217973 w 418564"/>
                  <a:gd name="connsiteY1862" fmla="*/ 364748 h 419737"/>
                  <a:gd name="connsiteX1863" fmla="*/ 217973 w 418564"/>
                  <a:gd name="connsiteY1863" fmla="*/ 364748 h 419737"/>
                  <a:gd name="connsiteX1864" fmla="*/ 217904 w 418564"/>
                  <a:gd name="connsiteY1864" fmla="*/ 364679 h 419737"/>
                  <a:gd name="connsiteX1865" fmla="*/ 217628 w 418564"/>
                  <a:gd name="connsiteY1865" fmla="*/ 363988 h 419737"/>
                  <a:gd name="connsiteX1866" fmla="*/ 217628 w 418564"/>
                  <a:gd name="connsiteY1866" fmla="*/ 363919 h 419737"/>
                  <a:gd name="connsiteX1867" fmla="*/ 217559 w 418564"/>
                  <a:gd name="connsiteY1867" fmla="*/ 363712 h 419737"/>
                  <a:gd name="connsiteX1868" fmla="*/ 217421 w 418564"/>
                  <a:gd name="connsiteY1868" fmla="*/ 363298 h 419737"/>
                  <a:gd name="connsiteX1869" fmla="*/ 217352 w 418564"/>
                  <a:gd name="connsiteY1869" fmla="*/ 363229 h 419737"/>
                  <a:gd name="connsiteX1870" fmla="*/ 217352 w 418564"/>
                  <a:gd name="connsiteY1870" fmla="*/ 363160 h 419737"/>
                  <a:gd name="connsiteX1871" fmla="*/ 217352 w 418564"/>
                  <a:gd name="connsiteY1871" fmla="*/ 363091 h 419737"/>
                  <a:gd name="connsiteX1872" fmla="*/ 217283 w 418564"/>
                  <a:gd name="connsiteY1872" fmla="*/ 362884 h 419737"/>
                  <a:gd name="connsiteX1873" fmla="*/ 217007 w 418564"/>
                  <a:gd name="connsiteY1873" fmla="*/ 362193 h 419737"/>
                  <a:gd name="connsiteX1874" fmla="*/ 217007 w 418564"/>
                  <a:gd name="connsiteY1874" fmla="*/ 362193 h 419737"/>
                  <a:gd name="connsiteX1875" fmla="*/ 216800 w 418564"/>
                  <a:gd name="connsiteY1875" fmla="*/ 361641 h 419737"/>
                  <a:gd name="connsiteX1876" fmla="*/ 216731 w 418564"/>
                  <a:gd name="connsiteY1876" fmla="*/ 361503 h 419737"/>
                  <a:gd name="connsiteX1877" fmla="*/ 216731 w 418564"/>
                  <a:gd name="connsiteY1877" fmla="*/ 361503 h 419737"/>
                  <a:gd name="connsiteX1878" fmla="*/ 216662 w 418564"/>
                  <a:gd name="connsiteY1878" fmla="*/ 361365 h 419737"/>
                  <a:gd name="connsiteX1879" fmla="*/ 216455 w 418564"/>
                  <a:gd name="connsiteY1879" fmla="*/ 360744 h 419737"/>
                  <a:gd name="connsiteX1880" fmla="*/ 216385 w 418564"/>
                  <a:gd name="connsiteY1880" fmla="*/ 360537 h 419737"/>
                  <a:gd name="connsiteX1881" fmla="*/ 216316 w 418564"/>
                  <a:gd name="connsiteY1881" fmla="*/ 360329 h 419737"/>
                  <a:gd name="connsiteX1882" fmla="*/ 216247 w 418564"/>
                  <a:gd name="connsiteY1882" fmla="*/ 360191 h 419737"/>
                  <a:gd name="connsiteX1883" fmla="*/ 216040 w 418564"/>
                  <a:gd name="connsiteY1883" fmla="*/ 359501 h 419737"/>
                  <a:gd name="connsiteX1884" fmla="*/ 216040 w 418564"/>
                  <a:gd name="connsiteY1884" fmla="*/ 359432 h 419737"/>
                  <a:gd name="connsiteX1885" fmla="*/ 215833 w 418564"/>
                  <a:gd name="connsiteY1885" fmla="*/ 358811 h 419737"/>
                  <a:gd name="connsiteX1886" fmla="*/ 215833 w 418564"/>
                  <a:gd name="connsiteY1886" fmla="*/ 358811 h 419737"/>
                  <a:gd name="connsiteX1887" fmla="*/ 215833 w 418564"/>
                  <a:gd name="connsiteY1887" fmla="*/ 358811 h 419737"/>
                  <a:gd name="connsiteX1888" fmla="*/ 215833 w 418564"/>
                  <a:gd name="connsiteY1888" fmla="*/ 358811 h 419737"/>
                  <a:gd name="connsiteX1889" fmla="*/ 215833 w 418564"/>
                  <a:gd name="connsiteY1889" fmla="*/ 358811 h 419737"/>
                  <a:gd name="connsiteX1890" fmla="*/ 215833 w 418564"/>
                  <a:gd name="connsiteY1890" fmla="*/ 358673 h 419737"/>
                  <a:gd name="connsiteX1891" fmla="*/ 215764 w 418564"/>
                  <a:gd name="connsiteY1891" fmla="*/ 358465 h 419737"/>
                  <a:gd name="connsiteX1892" fmla="*/ 215557 w 418564"/>
                  <a:gd name="connsiteY1892" fmla="*/ 357775 h 419737"/>
                  <a:gd name="connsiteX1893" fmla="*/ 215557 w 418564"/>
                  <a:gd name="connsiteY1893" fmla="*/ 357775 h 419737"/>
                  <a:gd name="connsiteX1894" fmla="*/ 215488 w 418564"/>
                  <a:gd name="connsiteY1894" fmla="*/ 357499 h 419737"/>
                  <a:gd name="connsiteX1895" fmla="*/ 215488 w 418564"/>
                  <a:gd name="connsiteY1895" fmla="*/ 357430 h 419737"/>
                  <a:gd name="connsiteX1896" fmla="*/ 215350 w 418564"/>
                  <a:gd name="connsiteY1896" fmla="*/ 357016 h 419737"/>
                  <a:gd name="connsiteX1897" fmla="*/ 215281 w 418564"/>
                  <a:gd name="connsiteY1897" fmla="*/ 356740 h 419737"/>
                  <a:gd name="connsiteX1898" fmla="*/ 215074 w 418564"/>
                  <a:gd name="connsiteY1898" fmla="*/ 355911 h 419737"/>
                  <a:gd name="connsiteX1899" fmla="*/ 215074 w 418564"/>
                  <a:gd name="connsiteY1899" fmla="*/ 355842 h 419737"/>
                  <a:gd name="connsiteX1900" fmla="*/ 214867 w 418564"/>
                  <a:gd name="connsiteY1900" fmla="*/ 354945 h 419737"/>
                  <a:gd name="connsiteX1901" fmla="*/ 214867 w 418564"/>
                  <a:gd name="connsiteY1901" fmla="*/ 354945 h 419737"/>
                  <a:gd name="connsiteX1902" fmla="*/ 214660 w 418564"/>
                  <a:gd name="connsiteY1902" fmla="*/ 354047 h 419737"/>
                  <a:gd name="connsiteX1903" fmla="*/ 214660 w 418564"/>
                  <a:gd name="connsiteY1903" fmla="*/ 354047 h 419737"/>
                  <a:gd name="connsiteX1904" fmla="*/ 214521 w 418564"/>
                  <a:gd name="connsiteY1904" fmla="*/ 353564 h 419737"/>
                  <a:gd name="connsiteX1905" fmla="*/ 214521 w 418564"/>
                  <a:gd name="connsiteY1905" fmla="*/ 353426 h 419737"/>
                  <a:gd name="connsiteX1906" fmla="*/ 214521 w 418564"/>
                  <a:gd name="connsiteY1906" fmla="*/ 353288 h 419737"/>
                  <a:gd name="connsiteX1907" fmla="*/ 214383 w 418564"/>
                  <a:gd name="connsiteY1907" fmla="*/ 352735 h 419737"/>
                  <a:gd name="connsiteX1908" fmla="*/ 214383 w 418564"/>
                  <a:gd name="connsiteY1908" fmla="*/ 352735 h 419737"/>
                  <a:gd name="connsiteX1909" fmla="*/ 214314 w 418564"/>
                  <a:gd name="connsiteY1909" fmla="*/ 352459 h 419737"/>
                  <a:gd name="connsiteX1910" fmla="*/ 214314 w 418564"/>
                  <a:gd name="connsiteY1910" fmla="*/ 352390 h 419737"/>
                  <a:gd name="connsiteX1911" fmla="*/ 214245 w 418564"/>
                  <a:gd name="connsiteY1911" fmla="*/ 351976 h 419737"/>
                  <a:gd name="connsiteX1912" fmla="*/ 214245 w 418564"/>
                  <a:gd name="connsiteY1912" fmla="*/ 351907 h 419737"/>
                  <a:gd name="connsiteX1913" fmla="*/ 214107 w 418564"/>
                  <a:gd name="connsiteY1913" fmla="*/ 351355 h 419737"/>
                  <a:gd name="connsiteX1914" fmla="*/ 214107 w 418564"/>
                  <a:gd name="connsiteY1914" fmla="*/ 351286 h 419737"/>
                  <a:gd name="connsiteX1915" fmla="*/ 214107 w 418564"/>
                  <a:gd name="connsiteY1915" fmla="*/ 351286 h 419737"/>
                  <a:gd name="connsiteX1916" fmla="*/ 213969 w 418564"/>
                  <a:gd name="connsiteY1916" fmla="*/ 350457 h 419737"/>
                  <a:gd name="connsiteX1917" fmla="*/ 213969 w 418564"/>
                  <a:gd name="connsiteY1917" fmla="*/ 350319 h 419737"/>
                  <a:gd name="connsiteX1918" fmla="*/ 213969 w 418564"/>
                  <a:gd name="connsiteY1918" fmla="*/ 350319 h 419737"/>
                  <a:gd name="connsiteX1919" fmla="*/ 213969 w 418564"/>
                  <a:gd name="connsiteY1919" fmla="*/ 350181 h 419737"/>
                  <a:gd name="connsiteX1920" fmla="*/ 213831 w 418564"/>
                  <a:gd name="connsiteY1920" fmla="*/ 349560 h 419737"/>
                  <a:gd name="connsiteX1921" fmla="*/ 213831 w 418564"/>
                  <a:gd name="connsiteY1921" fmla="*/ 349560 h 419737"/>
                  <a:gd name="connsiteX1922" fmla="*/ 213693 w 418564"/>
                  <a:gd name="connsiteY1922" fmla="*/ 348662 h 419737"/>
                  <a:gd name="connsiteX1923" fmla="*/ 213693 w 418564"/>
                  <a:gd name="connsiteY1923" fmla="*/ 348662 h 419737"/>
                  <a:gd name="connsiteX1924" fmla="*/ 213555 w 418564"/>
                  <a:gd name="connsiteY1924" fmla="*/ 347765 h 419737"/>
                  <a:gd name="connsiteX1925" fmla="*/ 213555 w 418564"/>
                  <a:gd name="connsiteY1925" fmla="*/ 347765 h 419737"/>
                  <a:gd name="connsiteX1926" fmla="*/ 213486 w 418564"/>
                  <a:gd name="connsiteY1926" fmla="*/ 347213 h 419737"/>
                  <a:gd name="connsiteX1927" fmla="*/ 213486 w 418564"/>
                  <a:gd name="connsiteY1927" fmla="*/ 347213 h 419737"/>
                  <a:gd name="connsiteX1928" fmla="*/ 213486 w 418564"/>
                  <a:gd name="connsiteY1928" fmla="*/ 347144 h 419737"/>
                  <a:gd name="connsiteX1929" fmla="*/ 213486 w 418564"/>
                  <a:gd name="connsiteY1929" fmla="*/ 347006 h 419737"/>
                  <a:gd name="connsiteX1930" fmla="*/ 213417 w 418564"/>
                  <a:gd name="connsiteY1930" fmla="*/ 346315 h 419737"/>
                  <a:gd name="connsiteX1931" fmla="*/ 213417 w 418564"/>
                  <a:gd name="connsiteY1931" fmla="*/ 346246 h 419737"/>
                  <a:gd name="connsiteX1932" fmla="*/ 213417 w 418564"/>
                  <a:gd name="connsiteY1932" fmla="*/ 346108 h 419737"/>
                  <a:gd name="connsiteX1933" fmla="*/ 213417 w 418564"/>
                  <a:gd name="connsiteY1933" fmla="*/ 346108 h 419737"/>
                  <a:gd name="connsiteX1934" fmla="*/ 213348 w 418564"/>
                  <a:gd name="connsiteY1934" fmla="*/ 345418 h 419737"/>
                  <a:gd name="connsiteX1935" fmla="*/ 213348 w 418564"/>
                  <a:gd name="connsiteY1935" fmla="*/ 345349 h 419737"/>
                  <a:gd name="connsiteX1936" fmla="*/ 213348 w 418564"/>
                  <a:gd name="connsiteY1936" fmla="*/ 345073 h 419737"/>
                  <a:gd name="connsiteX1937" fmla="*/ 213348 w 418564"/>
                  <a:gd name="connsiteY1937" fmla="*/ 345073 h 419737"/>
                  <a:gd name="connsiteX1938" fmla="*/ 213279 w 418564"/>
                  <a:gd name="connsiteY1938" fmla="*/ 344727 h 419737"/>
                  <a:gd name="connsiteX1939" fmla="*/ 213279 w 418564"/>
                  <a:gd name="connsiteY1939" fmla="*/ 344658 h 419737"/>
                  <a:gd name="connsiteX1940" fmla="*/ 213210 w 418564"/>
                  <a:gd name="connsiteY1940" fmla="*/ 344106 h 419737"/>
                  <a:gd name="connsiteX1941" fmla="*/ 213210 w 418564"/>
                  <a:gd name="connsiteY1941" fmla="*/ 344106 h 419737"/>
                  <a:gd name="connsiteX1942" fmla="*/ 213210 w 418564"/>
                  <a:gd name="connsiteY1942" fmla="*/ 344106 h 419737"/>
                  <a:gd name="connsiteX1943" fmla="*/ 213210 w 418564"/>
                  <a:gd name="connsiteY1943" fmla="*/ 343830 h 419737"/>
                  <a:gd name="connsiteX1944" fmla="*/ 213210 w 418564"/>
                  <a:gd name="connsiteY1944" fmla="*/ 343761 h 419737"/>
                  <a:gd name="connsiteX1945" fmla="*/ 213141 w 418564"/>
                  <a:gd name="connsiteY1945" fmla="*/ 343209 h 419737"/>
                  <a:gd name="connsiteX1946" fmla="*/ 213141 w 418564"/>
                  <a:gd name="connsiteY1946" fmla="*/ 343071 h 419737"/>
                  <a:gd name="connsiteX1947" fmla="*/ 213141 w 418564"/>
                  <a:gd name="connsiteY1947" fmla="*/ 343071 h 419737"/>
                  <a:gd name="connsiteX1948" fmla="*/ 213072 w 418564"/>
                  <a:gd name="connsiteY1948" fmla="*/ 342242 h 419737"/>
                  <a:gd name="connsiteX1949" fmla="*/ 213072 w 418564"/>
                  <a:gd name="connsiteY1949" fmla="*/ 342242 h 419737"/>
                  <a:gd name="connsiteX1950" fmla="*/ 213003 w 418564"/>
                  <a:gd name="connsiteY1950" fmla="*/ 341552 h 419737"/>
                  <a:gd name="connsiteX1951" fmla="*/ 213003 w 418564"/>
                  <a:gd name="connsiteY1951" fmla="*/ 341276 h 419737"/>
                  <a:gd name="connsiteX1952" fmla="*/ 212934 w 418564"/>
                  <a:gd name="connsiteY1952" fmla="*/ 340447 h 419737"/>
                  <a:gd name="connsiteX1953" fmla="*/ 212934 w 418564"/>
                  <a:gd name="connsiteY1953" fmla="*/ 339757 h 419737"/>
                  <a:gd name="connsiteX1954" fmla="*/ 212934 w 418564"/>
                  <a:gd name="connsiteY1954" fmla="*/ 339757 h 419737"/>
                  <a:gd name="connsiteX1955" fmla="*/ 212934 w 418564"/>
                  <a:gd name="connsiteY1955" fmla="*/ 339274 h 419737"/>
                  <a:gd name="connsiteX1956" fmla="*/ 212934 w 418564"/>
                  <a:gd name="connsiteY1956" fmla="*/ 339204 h 419737"/>
                  <a:gd name="connsiteX1957" fmla="*/ 212036 w 418564"/>
                  <a:gd name="connsiteY1957" fmla="*/ 338031 h 419737"/>
                  <a:gd name="connsiteX1958" fmla="*/ 212036 w 418564"/>
                  <a:gd name="connsiteY1958" fmla="*/ 338031 h 4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Lst>
                <a:rect l="l" t="t" r="r" b="b"/>
                <a:pathLst>
                  <a:path w="418564" h="419737">
                    <a:moveTo>
                      <a:pt x="195330" y="101"/>
                    </a:moveTo>
                    <a:cubicBezTo>
                      <a:pt x="186700" y="6590"/>
                      <a:pt x="179382" y="14667"/>
                      <a:pt x="173721" y="23849"/>
                    </a:cubicBezTo>
                    <a:cubicBezTo>
                      <a:pt x="173928" y="23987"/>
                      <a:pt x="174136" y="24125"/>
                      <a:pt x="174274" y="24263"/>
                    </a:cubicBezTo>
                    <a:cubicBezTo>
                      <a:pt x="173928" y="24815"/>
                      <a:pt x="173583" y="25368"/>
                      <a:pt x="173307" y="25920"/>
                    </a:cubicBezTo>
                    <a:cubicBezTo>
                      <a:pt x="149490" y="67203"/>
                      <a:pt x="163642" y="119947"/>
                      <a:pt x="204857" y="143764"/>
                    </a:cubicBezTo>
                    <a:cubicBezTo>
                      <a:pt x="204857" y="143764"/>
                      <a:pt x="204857" y="143764"/>
                      <a:pt x="204857" y="143764"/>
                    </a:cubicBezTo>
                    <a:cubicBezTo>
                      <a:pt x="246140" y="167581"/>
                      <a:pt x="298883" y="153429"/>
                      <a:pt x="322701" y="112215"/>
                    </a:cubicBezTo>
                    <a:cubicBezTo>
                      <a:pt x="322701" y="112215"/>
                      <a:pt x="322701" y="112215"/>
                      <a:pt x="322701" y="112215"/>
                    </a:cubicBezTo>
                    <a:cubicBezTo>
                      <a:pt x="327464" y="103999"/>
                      <a:pt x="330778" y="95025"/>
                      <a:pt x="332642" y="85774"/>
                    </a:cubicBezTo>
                    <a:cubicBezTo>
                      <a:pt x="315935" y="100341"/>
                      <a:pt x="294258" y="107934"/>
                      <a:pt x="272097" y="106968"/>
                    </a:cubicBezTo>
                    <a:cubicBezTo>
                      <a:pt x="278173" y="94058"/>
                      <a:pt x="288045" y="83289"/>
                      <a:pt x="300540" y="76109"/>
                    </a:cubicBezTo>
                    <a:cubicBezTo>
                      <a:pt x="310965" y="70103"/>
                      <a:pt x="322217" y="66996"/>
                      <a:pt x="333401" y="66651"/>
                    </a:cubicBezTo>
                    <a:cubicBezTo>
                      <a:pt x="333125" y="55881"/>
                      <a:pt x="330778" y="45319"/>
                      <a:pt x="326567" y="35378"/>
                    </a:cubicBezTo>
                    <a:cubicBezTo>
                      <a:pt x="312207" y="36620"/>
                      <a:pt x="297917" y="40901"/>
                      <a:pt x="284662" y="48564"/>
                    </a:cubicBezTo>
                    <a:cubicBezTo>
                      <a:pt x="264642" y="60093"/>
                      <a:pt x="249178" y="78111"/>
                      <a:pt x="240686" y="99581"/>
                    </a:cubicBezTo>
                    <a:cubicBezTo>
                      <a:pt x="239651" y="99098"/>
                      <a:pt x="238615" y="98615"/>
                      <a:pt x="237579" y="98131"/>
                    </a:cubicBezTo>
                    <a:cubicBezTo>
                      <a:pt x="237579" y="97924"/>
                      <a:pt x="237649" y="97717"/>
                      <a:pt x="237649" y="97441"/>
                    </a:cubicBezTo>
                    <a:cubicBezTo>
                      <a:pt x="237649" y="97441"/>
                      <a:pt x="237649" y="97441"/>
                      <a:pt x="237649" y="97441"/>
                    </a:cubicBezTo>
                    <a:lnTo>
                      <a:pt x="237649" y="97441"/>
                    </a:lnTo>
                    <a:cubicBezTo>
                      <a:pt x="237649" y="97303"/>
                      <a:pt x="237718" y="97165"/>
                      <a:pt x="237718" y="97027"/>
                    </a:cubicBezTo>
                    <a:cubicBezTo>
                      <a:pt x="237787" y="96751"/>
                      <a:pt x="237787" y="96475"/>
                      <a:pt x="237856" y="96129"/>
                    </a:cubicBezTo>
                    <a:cubicBezTo>
                      <a:pt x="237856" y="95991"/>
                      <a:pt x="237856" y="95922"/>
                      <a:pt x="237856" y="95784"/>
                    </a:cubicBezTo>
                    <a:cubicBezTo>
                      <a:pt x="237925" y="95439"/>
                      <a:pt x="237925" y="95163"/>
                      <a:pt x="237994" y="94818"/>
                    </a:cubicBezTo>
                    <a:cubicBezTo>
                      <a:pt x="237994" y="94818"/>
                      <a:pt x="237994" y="94818"/>
                      <a:pt x="237994" y="94749"/>
                    </a:cubicBezTo>
                    <a:lnTo>
                      <a:pt x="237994" y="94749"/>
                    </a:lnTo>
                    <a:cubicBezTo>
                      <a:pt x="237994" y="94611"/>
                      <a:pt x="237994" y="94473"/>
                      <a:pt x="238063" y="94334"/>
                    </a:cubicBezTo>
                    <a:cubicBezTo>
                      <a:pt x="238063" y="94058"/>
                      <a:pt x="238132" y="93713"/>
                      <a:pt x="238132" y="93437"/>
                    </a:cubicBezTo>
                    <a:cubicBezTo>
                      <a:pt x="238132" y="93437"/>
                      <a:pt x="238132" y="93437"/>
                      <a:pt x="238132" y="93368"/>
                    </a:cubicBezTo>
                    <a:cubicBezTo>
                      <a:pt x="238132" y="93230"/>
                      <a:pt x="238132" y="93092"/>
                      <a:pt x="238201" y="92954"/>
                    </a:cubicBezTo>
                    <a:cubicBezTo>
                      <a:pt x="238201" y="92678"/>
                      <a:pt x="238270" y="92332"/>
                      <a:pt x="238270" y="92056"/>
                    </a:cubicBezTo>
                    <a:lnTo>
                      <a:pt x="238270" y="92125"/>
                    </a:lnTo>
                    <a:cubicBezTo>
                      <a:pt x="238339" y="91711"/>
                      <a:pt x="238339" y="91228"/>
                      <a:pt x="238339" y="90814"/>
                    </a:cubicBezTo>
                    <a:cubicBezTo>
                      <a:pt x="238339" y="90814"/>
                      <a:pt x="238339" y="90814"/>
                      <a:pt x="238339" y="90814"/>
                    </a:cubicBezTo>
                    <a:cubicBezTo>
                      <a:pt x="238339" y="90745"/>
                      <a:pt x="238339" y="90745"/>
                      <a:pt x="238339" y="90676"/>
                    </a:cubicBezTo>
                    <a:cubicBezTo>
                      <a:pt x="238339" y="90261"/>
                      <a:pt x="238408" y="89847"/>
                      <a:pt x="238408" y="89502"/>
                    </a:cubicBezTo>
                    <a:lnTo>
                      <a:pt x="238408" y="89502"/>
                    </a:lnTo>
                    <a:cubicBezTo>
                      <a:pt x="238546" y="87569"/>
                      <a:pt x="238546" y="85705"/>
                      <a:pt x="238546" y="83772"/>
                    </a:cubicBezTo>
                    <a:cubicBezTo>
                      <a:pt x="238546" y="83772"/>
                      <a:pt x="238546" y="83772"/>
                      <a:pt x="238546" y="83772"/>
                    </a:cubicBezTo>
                    <a:cubicBezTo>
                      <a:pt x="238546" y="83427"/>
                      <a:pt x="238546" y="83082"/>
                      <a:pt x="238546" y="82736"/>
                    </a:cubicBezTo>
                    <a:cubicBezTo>
                      <a:pt x="238546" y="82736"/>
                      <a:pt x="238546" y="82736"/>
                      <a:pt x="238546" y="82667"/>
                    </a:cubicBezTo>
                    <a:cubicBezTo>
                      <a:pt x="238546" y="82529"/>
                      <a:pt x="238546" y="82460"/>
                      <a:pt x="238546" y="82322"/>
                    </a:cubicBezTo>
                    <a:lnTo>
                      <a:pt x="238546" y="82322"/>
                    </a:lnTo>
                    <a:cubicBezTo>
                      <a:pt x="238546" y="81977"/>
                      <a:pt x="238546" y="81701"/>
                      <a:pt x="238546" y="81356"/>
                    </a:cubicBezTo>
                    <a:lnTo>
                      <a:pt x="238546" y="81356"/>
                    </a:lnTo>
                    <a:cubicBezTo>
                      <a:pt x="238546" y="80803"/>
                      <a:pt x="238546" y="80251"/>
                      <a:pt x="238477" y="79699"/>
                    </a:cubicBezTo>
                    <a:cubicBezTo>
                      <a:pt x="238477" y="79492"/>
                      <a:pt x="238477" y="79285"/>
                      <a:pt x="238477" y="79147"/>
                    </a:cubicBezTo>
                    <a:lnTo>
                      <a:pt x="238477" y="79078"/>
                    </a:lnTo>
                    <a:cubicBezTo>
                      <a:pt x="238477" y="79009"/>
                      <a:pt x="238477" y="78870"/>
                      <a:pt x="238477" y="78801"/>
                    </a:cubicBezTo>
                    <a:cubicBezTo>
                      <a:pt x="238477" y="78801"/>
                      <a:pt x="238477" y="78732"/>
                      <a:pt x="238477" y="78732"/>
                    </a:cubicBezTo>
                    <a:cubicBezTo>
                      <a:pt x="238477" y="78456"/>
                      <a:pt x="238477" y="78180"/>
                      <a:pt x="238408" y="77904"/>
                    </a:cubicBezTo>
                    <a:cubicBezTo>
                      <a:pt x="238408" y="77904"/>
                      <a:pt x="238408" y="77904"/>
                      <a:pt x="238408" y="77904"/>
                    </a:cubicBezTo>
                    <a:cubicBezTo>
                      <a:pt x="238339" y="77214"/>
                      <a:pt x="238339" y="76454"/>
                      <a:pt x="238270" y="75764"/>
                    </a:cubicBezTo>
                    <a:lnTo>
                      <a:pt x="238270" y="75695"/>
                    </a:lnTo>
                    <a:cubicBezTo>
                      <a:pt x="238270" y="75350"/>
                      <a:pt x="238201" y="75073"/>
                      <a:pt x="238201" y="74728"/>
                    </a:cubicBezTo>
                    <a:lnTo>
                      <a:pt x="238201" y="74728"/>
                    </a:lnTo>
                    <a:cubicBezTo>
                      <a:pt x="238201" y="74590"/>
                      <a:pt x="238201" y="74521"/>
                      <a:pt x="238201" y="74383"/>
                    </a:cubicBezTo>
                    <a:cubicBezTo>
                      <a:pt x="238201" y="74383"/>
                      <a:pt x="238201" y="74383"/>
                      <a:pt x="238201" y="74314"/>
                    </a:cubicBezTo>
                    <a:cubicBezTo>
                      <a:pt x="238201" y="73969"/>
                      <a:pt x="238132" y="73693"/>
                      <a:pt x="238132" y="73348"/>
                    </a:cubicBezTo>
                    <a:lnTo>
                      <a:pt x="238132" y="73279"/>
                    </a:lnTo>
                    <a:cubicBezTo>
                      <a:pt x="238132" y="73209"/>
                      <a:pt x="238132" y="73071"/>
                      <a:pt x="238132" y="73002"/>
                    </a:cubicBezTo>
                    <a:cubicBezTo>
                      <a:pt x="238132" y="73002"/>
                      <a:pt x="238132" y="72933"/>
                      <a:pt x="238132" y="72933"/>
                    </a:cubicBezTo>
                    <a:cubicBezTo>
                      <a:pt x="238063" y="72588"/>
                      <a:pt x="238063" y="72243"/>
                      <a:pt x="237994" y="71967"/>
                    </a:cubicBezTo>
                    <a:lnTo>
                      <a:pt x="237994" y="71967"/>
                    </a:lnTo>
                    <a:cubicBezTo>
                      <a:pt x="237994" y="71898"/>
                      <a:pt x="237994" y="71760"/>
                      <a:pt x="237994" y="71691"/>
                    </a:cubicBezTo>
                    <a:lnTo>
                      <a:pt x="237994" y="71691"/>
                    </a:lnTo>
                    <a:cubicBezTo>
                      <a:pt x="237925" y="71346"/>
                      <a:pt x="237925" y="71069"/>
                      <a:pt x="237856" y="70724"/>
                    </a:cubicBezTo>
                    <a:cubicBezTo>
                      <a:pt x="237856" y="70724"/>
                      <a:pt x="237856" y="70724"/>
                      <a:pt x="237856" y="70655"/>
                    </a:cubicBezTo>
                    <a:cubicBezTo>
                      <a:pt x="237856" y="70586"/>
                      <a:pt x="237856" y="70448"/>
                      <a:pt x="237787" y="70379"/>
                    </a:cubicBezTo>
                    <a:lnTo>
                      <a:pt x="237787" y="70310"/>
                    </a:lnTo>
                    <a:cubicBezTo>
                      <a:pt x="237718" y="69965"/>
                      <a:pt x="237718" y="69689"/>
                      <a:pt x="237649" y="69343"/>
                    </a:cubicBezTo>
                    <a:cubicBezTo>
                      <a:pt x="237649" y="69343"/>
                      <a:pt x="237649" y="69274"/>
                      <a:pt x="237649" y="69274"/>
                    </a:cubicBezTo>
                    <a:cubicBezTo>
                      <a:pt x="237649" y="69136"/>
                      <a:pt x="237649" y="69067"/>
                      <a:pt x="237579" y="68929"/>
                    </a:cubicBezTo>
                    <a:cubicBezTo>
                      <a:pt x="237579" y="68929"/>
                      <a:pt x="237579" y="68929"/>
                      <a:pt x="237579" y="68860"/>
                    </a:cubicBezTo>
                    <a:cubicBezTo>
                      <a:pt x="237579" y="68791"/>
                      <a:pt x="237579" y="68722"/>
                      <a:pt x="237579" y="68653"/>
                    </a:cubicBezTo>
                    <a:lnTo>
                      <a:pt x="237579" y="68584"/>
                    </a:lnTo>
                    <a:cubicBezTo>
                      <a:pt x="237441" y="67825"/>
                      <a:pt x="237372" y="67065"/>
                      <a:pt x="237234" y="66306"/>
                    </a:cubicBezTo>
                    <a:cubicBezTo>
                      <a:pt x="237165" y="65961"/>
                      <a:pt x="237096" y="65685"/>
                      <a:pt x="237096" y="65339"/>
                    </a:cubicBezTo>
                    <a:lnTo>
                      <a:pt x="237096" y="65270"/>
                    </a:lnTo>
                    <a:cubicBezTo>
                      <a:pt x="237096" y="65270"/>
                      <a:pt x="237096" y="65270"/>
                      <a:pt x="237096" y="65270"/>
                    </a:cubicBezTo>
                    <a:cubicBezTo>
                      <a:pt x="237027" y="65063"/>
                      <a:pt x="237027" y="64787"/>
                      <a:pt x="236958" y="64580"/>
                    </a:cubicBezTo>
                    <a:cubicBezTo>
                      <a:pt x="236958" y="64580"/>
                      <a:pt x="236958" y="64511"/>
                      <a:pt x="236958" y="64511"/>
                    </a:cubicBezTo>
                    <a:cubicBezTo>
                      <a:pt x="236889" y="64235"/>
                      <a:pt x="236820" y="63959"/>
                      <a:pt x="236820" y="63683"/>
                    </a:cubicBezTo>
                    <a:lnTo>
                      <a:pt x="236820" y="63614"/>
                    </a:lnTo>
                    <a:cubicBezTo>
                      <a:pt x="236751" y="63337"/>
                      <a:pt x="236682" y="62992"/>
                      <a:pt x="236613" y="62716"/>
                    </a:cubicBezTo>
                    <a:lnTo>
                      <a:pt x="236613" y="62716"/>
                    </a:lnTo>
                    <a:cubicBezTo>
                      <a:pt x="236613" y="62578"/>
                      <a:pt x="236544" y="62509"/>
                      <a:pt x="236544" y="62371"/>
                    </a:cubicBezTo>
                    <a:cubicBezTo>
                      <a:pt x="236544" y="62302"/>
                      <a:pt x="236544" y="62302"/>
                      <a:pt x="236544" y="62233"/>
                    </a:cubicBezTo>
                    <a:cubicBezTo>
                      <a:pt x="236544" y="62164"/>
                      <a:pt x="236544" y="62164"/>
                      <a:pt x="236475" y="62095"/>
                    </a:cubicBezTo>
                    <a:lnTo>
                      <a:pt x="236475" y="61957"/>
                    </a:lnTo>
                    <a:cubicBezTo>
                      <a:pt x="236337" y="61197"/>
                      <a:pt x="236130" y="60438"/>
                      <a:pt x="235992" y="59678"/>
                    </a:cubicBezTo>
                    <a:cubicBezTo>
                      <a:pt x="235992" y="59678"/>
                      <a:pt x="235992" y="59609"/>
                      <a:pt x="235992" y="59609"/>
                    </a:cubicBezTo>
                    <a:cubicBezTo>
                      <a:pt x="235923" y="59333"/>
                      <a:pt x="235854" y="58988"/>
                      <a:pt x="235785" y="58712"/>
                    </a:cubicBezTo>
                    <a:lnTo>
                      <a:pt x="235785" y="58712"/>
                    </a:lnTo>
                    <a:cubicBezTo>
                      <a:pt x="235785" y="58574"/>
                      <a:pt x="235715" y="58505"/>
                      <a:pt x="235715" y="58367"/>
                    </a:cubicBezTo>
                    <a:cubicBezTo>
                      <a:pt x="235715" y="58367"/>
                      <a:pt x="235715" y="58367"/>
                      <a:pt x="235715" y="58367"/>
                    </a:cubicBezTo>
                    <a:cubicBezTo>
                      <a:pt x="235646" y="58022"/>
                      <a:pt x="235577" y="57745"/>
                      <a:pt x="235439" y="57400"/>
                    </a:cubicBezTo>
                    <a:cubicBezTo>
                      <a:pt x="235439" y="57400"/>
                      <a:pt x="235439" y="57400"/>
                      <a:pt x="235439" y="57400"/>
                    </a:cubicBezTo>
                    <a:cubicBezTo>
                      <a:pt x="235439" y="57262"/>
                      <a:pt x="235370" y="57193"/>
                      <a:pt x="235370" y="57055"/>
                    </a:cubicBezTo>
                    <a:cubicBezTo>
                      <a:pt x="235370" y="56986"/>
                      <a:pt x="235301" y="56917"/>
                      <a:pt x="235301" y="56848"/>
                    </a:cubicBezTo>
                    <a:lnTo>
                      <a:pt x="235301" y="56848"/>
                    </a:lnTo>
                    <a:cubicBezTo>
                      <a:pt x="235301" y="56848"/>
                      <a:pt x="235301" y="56848"/>
                      <a:pt x="235301" y="56848"/>
                    </a:cubicBezTo>
                    <a:cubicBezTo>
                      <a:pt x="234818" y="55191"/>
                      <a:pt x="234335" y="53534"/>
                      <a:pt x="233852" y="51946"/>
                    </a:cubicBezTo>
                    <a:lnTo>
                      <a:pt x="233852" y="51946"/>
                    </a:lnTo>
                    <a:cubicBezTo>
                      <a:pt x="233713" y="51601"/>
                      <a:pt x="233644" y="51325"/>
                      <a:pt x="233506" y="50980"/>
                    </a:cubicBezTo>
                    <a:cubicBezTo>
                      <a:pt x="233506" y="50980"/>
                      <a:pt x="233506" y="50980"/>
                      <a:pt x="233506" y="50980"/>
                    </a:cubicBezTo>
                    <a:cubicBezTo>
                      <a:pt x="231366" y="44629"/>
                      <a:pt x="228605" y="38484"/>
                      <a:pt x="225222" y="32616"/>
                    </a:cubicBezTo>
                    <a:cubicBezTo>
                      <a:pt x="217490" y="19431"/>
                      <a:pt x="207273" y="8454"/>
                      <a:pt x="195330" y="101"/>
                    </a:cubicBezTo>
                    <a:lnTo>
                      <a:pt x="195330" y="101"/>
                    </a:lnTo>
                    <a:close/>
                    <a:moveTo>
                      <a:pt x="191878" y="40072"/>
                    </a:moveTo>
                    <a:cubicBezTo>
                      <a:pt x="193949" y="42696"/>
                      <a:pt x="195813" y="45457"/>
                      <a:pt x="197539" y="48357"/>
                    </a:cubicBezTo>
                    <a:cubicBezTo>
                      <a:pt x="199886" y="52361"/>
                      <a:pt x="201750" y="56641"/>
                      <a:pt x="203269" y="60990"/>
                    </a:cubicBezTo>
                    <a:cubicBezTo>
                      <a:pt x="203338" y="61197"/>
                      <a:pt x="203407" y="61404"/>
                      <a:pt x="203476" y="61611"/>
                    </a:cubicBezTo>
                    <a:cubicBezTo>
                      <a:pt x="203476" y="61611"/>
                      <a:pt x="203476" y="61611"/>
                      <a:pt x="203476" y="61611"/>
                    </a:cubicBezTo>
                    <a:cubicBezTo>
                      <a:pt x="203821" y="62716"/>
                      <a:pt x="204166" y="63890"/>
                      <a:pt x="204511" y="64994"/>
                    </a:cubicBezTo>
                    <a:cubicBezTo>
                      <a:pt x="204511" y="65063"/>
                      <a:pt x="204511" y="65132"/>
                      <a:pt x="204580" y="65132"/>
                    </a:cubicBezTo>
                    <a:lnTo>
                      <a:pt x="204580" y="65132"/>
                    </a:lnTo>
                    <a:cubicBezTo>
                      <a:pt x="204580" y="65132"/>
                      <a:pt x="204580" y="65132"/>
                      <a:pt x="204580" y="65201"/>
                    </a:cubicBezTo>
                    <a:cubicBezTo>
                      <a:pt x="204580" y="65270"/>
                      <a:pt x="204580" y="65339"/>
                      <a:pt x="204649" y="65339"/>
                    </a:cubicBezTo>
                    <a:cubicBezTo>
                      <a:pt x="204718" y="65547"/>
                      <a:pt x="204787" y="65754"/>
                      <a:pt x="204857" y="66030"/>
                    </a:cubicBezTo>
                    <a:cubicBezTo>
                      <a:pt x="204857" y="66099"/>
                      <a:pt x="204857" y="66168"/>
                      <a:pt x="204926" y="66237"/>
                    </a:cubicBezTo>
                    <a:cubicBezTo>
                      <a:pt x="204926" y="66237"/>
                      <a:pt x="204926" y="66237"/>
                      <a:pt x="204926" y="66306"/>
                    </a:cubicBezTo>
                    <a:cubicBezTo>
                      <a:pt x="204995" y="66513"/>
                      <a:pt x="205064" y="66789"/>
                      <a:pt x="205064" y="66996"/>
                    </a:cubicBezTo>
                    <a:cubicBezTo>
                      <a:pt x="205202" y="67549"/>
                      <a:pt x="205271" y="68032"/>
                      <a:pt x="205409" y="68584"/>
                    </a:cubicBezTo>
                    <a:cubicBezTo>
                      <a:pt x="205409" y="68653"/>
                      <a:pt x="205409" y="68653"/>
                      <a:pt x="205409" y="68722"/>
                    </a:cubicBezTo>
                    <a:cubicBezTo>
                      <a:pt x="205409" y="68722"/>
                      <a:pt x="205409" y="68722"/>
                      <a:pt x="205409" y="68722"/>
                    </a:cubicBezTo>
                    <a:cubicBezTo>
                      <a:pt x="205409" y="68791"/>
                      <a:pt x="205409" y="68791"/>
                      <a:pt x="205409" y="68860"/>
                    </a:cubicBezTo>
                    <a:cubicBezTo>
                      <a:pt x="205409" y="68860"/>
                      <a:pt x="205409" y="68860"/>
                      <a:pt x="205409" y="68860"/>
                    </a:cubicBezTo>
                    <a:cubicBezTo>
                      <a:pt x="205409" y="68860"/>
                      <a:pt x="205409" y="68929"/>
                      <a:pt x="205409" y="68929"/>
                    </a:cubicBezTo>
                    <a:cubicBezTo>
                      <a:pt x="205409" y="68929"/>
                      <a:pt x="205409" y="68929"/>
                      <a:pt x="205409" y="68929"/>
                    </a:cubicBezTo>
                    <a:cubicBezTo>
                      <a:pt x="205478" y="69136"/>
                      <a:pt x="205478" y="69412"/>
                      <a:pt x="205547" y="69620"/>
                    </a:cubicBezTo>
                    <a:cubicBezTo>
                      <a:pt x="205547" y="69620"/>
                      <a:pt x="205547" y="69689"/>
                      <a:pt x="205547" y="69689"/>
                    </a:cubicBezTo>
                    <a:cubicBezTo>
                      <a:pt x="205616" y="69896"/>
                      <a:pt x="205616" y="70103"/>
                      <a:pt x="205685" y="70310"/>
                    </a:cubicBezTo>
                    <a:cubicBezTo>
                      <a:pt x="205685" y="70448"/>
                      <a:pt x="205754" y="70586"/>
                      <a:pt x="205754" y="70724"/>
                    </a:cubicBezTo>
                    <a:lnTo>
                      <a:pt x="205754" y="70724"/>
                    </a:lnTo>
                    <a:lnTo>
                      <a:pt x="205754" y="70793"/>
                    </a:lnTo>
                    <a:cubicBezTo>
                      <a:pt x="205754" y="70793"/>
                      <a:pt x="205754" y="70862"/>
                      <a:pt x="205754" y="70862"/>
                    </a:cubicBezTo>
                    <a:cubicBezTo>
                      <a:pt x="199127" y="61681"/>
                      <a:pt x="194432" y="51187"/>
                      <a:pt x="191878" y="40072"/>
                    </a:cubicBezTo>
                    <a:lnTo>
                      <a:pt x="191878" y="40072"/>
                    </a:lnTo>
                    <a:close/>
                    <a:moveTo>
                      <a:pt x="67889" y="85912"/>
                    </a:moveTo>
                    <a:cubicBezTo>
                      <a:pt x="67337" y="85912"/>
                      <a:pt x="66716" y="85912"/>
                      <a:pt x="66163" y="85912"/>
                    </a:cubicBezTo>
                    <a:cubicBezTo>
                      <a:pt x="66025" y="85912"/>
                      <a:pt x="65818" y="85912"/>
                      <a:pt x="65680" y="85912"/>
                    </a:cubicBezTo>
                    <a:cubicBezTo>
                      <a:pt x="65335" y="85912"/>
                      <a:pt x="64990" y="85912"/>
                      <a:pt x="64645" y="85981"/>
                    </a:cubicBezTo>
                    <a:cubicBezTo>
                      <a:pt x="64576" y="85981"/>
                      <a:pt x="64507" y="85981"/>
                      <a:pt x="64438" y="85981"/>
                    </a:cubicBezTo>
                    <a:cubicBezTo>
                      <a:pt x="64230" y="85981"/>
                      <a:pt x="63954" y="85981"/>
                      <a:pt x="63747" y="86050"/>
                    </a:cubicBezTo>
                    <a:cubicBezTo>
                      <a:pt x="63678" y="86050"/>
                      <a:pt x="63609" y="86050"/>
                      <a:pt x="63471" y="86050"/>
                    </a:cubicBezTo>
                    <a:cubicBezTo>
                      <a:pt x="63264" y="86050"/>
                      <a:pt x="63057" y="86050"/>
                      <a:pt x="62850" y="86119"/>
                    </a:cubicBezTo>
                    <a:cubicBezTo>
                      <a:pt x="62850" y="86119"/>
                      <a:pt x="62781" y="86119"/>
                      <a:pt x="62781" y="86119"/>
                    </a:cubicBezTo>
                    <a:cubicBezTo>
                      <a:pt x="62781" y="86119"/>
                      <a:pt x="62781" y="86119"/>
                      <a:pt x="62781" y="86119"/>
                    </a:cubicBezTo>
                    <a:cubicBezTo>
                      <a:pt x="53116" y="86740"/>
                      <a:pt x="43658" y="89019"/>
                      <a:pt x="34821" y="92816"/>
                    </a:cubicBezTo>
                    <a:cubicBezTo>
                      <a:pt x="34821" y="92816"/>
                      <a:pt x="34821" y="92816"/>
                      <a:pt x="34821" y="92816"/>
                    </a:cubicBezTo>
                    <a:cubicBezTo>
                      <a:pt x="34890" y="93575"/>
                      <a:pt x="34959" y="94403"/>
                      <a:pt x="35097" y="95163"/>
                    </a:cubicBezTo>
                    <a:cubicBezTo>
                      <a:pt x="35097" y="95232"/>
                      <a:pt x="35097" y="95301"/>
                      <a:pt x="35097" y="95370"/>
                    </a:cubicBezTo>
                    <a:cubicBezTo>
                      <a:pt x="35097" y="95370"/>
                      <a:pt x="35097" y="95370"/>
                      <a:pt x="35097" y="95439"/>
                    </a:cubicBezTo>
                    <a:cubicBezTo>
                      <a:pt x="35097" y="95508"/>
                      <a:pt x="35097" y="95577"/>
                      <a:pt x="35097" y="95646"/>
                    </a:cubicBezTo>
                    <a:cubicBezTo>
                      <a:pt x="35097" y="95646"/>
                      <a:pt x="35097" y="95715"/>
                      <a:pt x="35097" y="95715"/>
                    </a:cubicBezTo>
                    <a:cubicBezTo>
                      <a:pt x="35166" y="96060"/>
                      <a:pt x="35166" y="96406"/>
                      <a:pt x="35235" y="96751"/>
                    </a:cubicBezTo>
                    <a:cubicBezTo>
                      <a:pt x="35304" y="97510"/>
                      <a:pt x="35443" y="98269"/>
                      <a:pt x="35581" y="99029"/>
                    </a:cubicBezTo>
                    <a:cubicBezTo>
                      <a:pt x="35581" y="99029"/>
                      <a:pt x="35581" y="99098"/>
                      <a:pt x="35581" y="99098"/>
                    </a:cubicBezTo>
                    <a:cubicBezTo>
                      <a:pt x="35581" y="99236"/>
                      <a:pt x="35581" y="99305"/>
                      <a:pt x="35650" y="99443"/>
                    </a:cubicBezTo>
                    <a:cubicBezTo>
                      <a:pt x="35650" y="99512"/>
                      <a:pt x="35650" y="99650"/>
                      <a:pt x="35719" y="99719"/>
                    </a:cubicBezTo>
                    <a:cubicBezTo>
                      <a:pt x="35788" y="100064"/>
                      <a:pt x="35857" y="100410"/>
                      <a:pt x="35857" y="100755"/>
                    </a:cubicBezTo>
                    <a:cubicBezTo>
                      <a:pt x="35926" y="101031"/>
                      <a:pt x="35926" y="101238"/>
                      <a:pt x="35995" y="101445"/>
                    </a:cubicBezTo>
                    <a:cubicBezTo>
                      <a:pt x="35995" y="101445"/>
                      <a:pt x="35995" y="101445"/>
                      <a:pt x="35995" y="101445"/>
                    </a:cubicBezTo>
                    <a:cubicBezTo>
                      <a:pt x="36133" y="102066"/>
                      <a:pt x="36202" y="102757"/>
                      <a:pt x="36340" y="103378"/>
                    </a:cubicBezTo>
                    <a:cubicBezTo>
                      <a:pt x="36409" y="103585"/>
                      <a:pt x="36409" y="103792"/>
                      <a:pt x="36478" y="103930"/>
                    </a:cubicBezTo>
                    <a:cubicBezTo>
                      <a:pt x="36478" y="103930"/>
                      <a:pt x="36478" y="103999"/>
                      <a:pt x="36478" y="103999"/>
                    </a:cubicBezTo>
                    <a:cubicBezTo>
                      <a:pt x="36547" y="104207"/>
                      <a:pt x="36547" y="104483"/>
                      <a:pt x="36616" y="104690"/>
                    </a:cubicBezTo>
                    <a:cubicBezTo>
                      <a:pt x="36616" y="104690"/>
                      <a:pt x="36616" y="104759"/>
                      <a:pt x="36616" y="104759"/>
                    </a:cubicBezTo>
                    <a:cubicBezTo>
                      <a:pt x="36685" y="105104"/>
                      <a:pt x="36754" y="105449"/>
                      <a:pt x="36823" y="105794"/>
                    </a:cubicBezTo>
                    <a:cubicBezTo>
                      <a:pt x="36823" y="105794"/>
                      <a:pt x="36823" y="105863"/>
                      <a:pt x="36823" y="105863"/>
                    </a:cubicBezTo>
                    <a:lnTo>
                      <a:pt x="36823" y="106001"/>
                    </a:lnTo>
                    <a:cubicBezTo>
                      <a:pt x="36823" y="106001"/>
                      <a:pt x="36823" y="106071"/>
                      <a:pt x="36823" y="106071"/>
                    </a:cubicBezTo>
                    <a:cubicBezTo>
                      <a:pt x="36823" y="106140"/>
                      <a:pt x="36823" y="106140"/>
                      <a:pt x="36892" y="106209"/>
                    </a:cubicBezTo>
                    <a:cubicBezTo>
                      <a:pt x="36961" y="106554"/>
                      <a:pt x="37030" y="106830"/>
                      <a:pt x="37099" y="107175"/>
                    </a:cubicBezTo>
                    <a:cubicBezTo>
                      <a:pt x="37099" y="107175"/>
                      <a:pt x="37099" y="107175"/>
                      <a:pt x="37099" y="107175"/>
                    </a:cubicBezTo>
                    <a:cubicBezTo>
                      <a:pt x="37168" y="107520"/>
                      <a:pt x="37237" y="107865"/>
                      <a:pt x="37376" y="108211"/>
                    </a:cubicBezTo>
                    <a:cubicBezTo>
                      <a:pt x="37376" y="108349"/>
                      <a:pt x="37445" y="108487"/>
                      <a:pt x="37445" y="108625"/>
                    </a:cubicBezTo>
                    <a:cubicBezTo>
                      <a:pt x="37445" y="108694"/>
                      <a:pt x="37445" y="108763"/>
                      <a:pt x="37514" y="108832"/>
                    </a:cubicBezTo>
                    <a:cubicBezTo>
                      <a:pt x="37514" y="108901"/>
                      <a:pt x="37583" y="108970"/>
                      <a:pt x="37583" y="109039"/>
                    </a:cubicBezTo>
                    <a:cubicBezTo>
                      <a:pt x="37652" y="109384"/>
                      <a:pt x="37790" y="109729"/>
                      <a:pt x="37859" y="110075"/>
                    </a:cubicBezTo>
                    <a:lnTo>
                      <a:pt x="37859" y="110075"/>
                    </a:lnTo>
                    <a:cubicBezTo>
                      <a:pt x="37859" y="110075"/>
                      <a:pt x="37859" y="110144"/>
                      <a:pt x="37859" y="110144"/>
                    </a:cubicBezTo>
                    <a:cubicBezTo>
                      <a:pt x="37928" y="110489"/>
                      <a:pt x="38066" y="110765"/>
                      <a:pt x="38135" y="111110"/>
                    </a:cubicBezTo>
                    <a:cubicBezTo>
                      <a:pt x="38480" y="112284"/>
                      <a:pt x="38825" y="113457"/>
                      <a:pt x="39170" y="114631"/>
                    </a:cubicBezTo>
                    <a:cubicBezTo>
                      <a:pt x="39240" y="114769"/>
                      <a:pt x="39309" y="114976"/>
                      <a:pt x="39309" y="115114"/>
                    </a:cubicBezTo>
                    <a:cubicBezTo>
                      <a:pt x="39309" y="115114"/>
                      <a:pt x="39309" y="115114"/>
                      <a:pt x="39309" y="115183"/>
                    </a:cubicBezTo>
                    <a:cubicBezTo>
                      <a:pt x="39378" y="115321"/>
                      <a:pt x="39378" y="115459"/>
                      <a:pt x="39447" y="115597"/>
                    </a:cubicBezTo>
                    <a:cubicBezTo>
                      <a:pt x="39516" y="115874"/>
                      <a:pt x="39585" y="116081"/>
                      <a:pt x="39723" y="116357"/>
                    </a:cubicBezTo>
                    <a:lnTo>
                      <a:pt x="39723" y="116426"/>
                    </a:lnTo>
                    <a:cubicBezTo>
                      <a:pt x="39723" y="116495"/>
                      <a:pt x="39723" y="116495"/>
                      <a:pt x="39792" y="116564"/>
                    </a:cubicBezTo>
                    <a:cubicBezTo>
                      <a:pt x="39930" y="116909"/>
                      <a:pt x="39999" y="117185"/>
                      <a:pt x="40137" y="117530"/>
                    </a:cubicBezTo>
                    <a:cubicBezTo>
                      <a:pt x="40551" y="118635"/>
                      <a:pt x="40965" y="119740"/>
                      <a:pt x="41380" y="120844"/>
                    </a:cubicBezTo>
                    <a:cubicBezTo>
                      <a:pt x="41449" y="121051"/>
                      <a:pt x="41587" y="121327"/>
                      <a:pt x="41656" y="121535"/>
                    </a:cubicBezTo>
                    <a:cubicBezTo>
                      <a:pt x="41656" y="121535"/>
                      <a:pt x="41656" y="121535"/>
                      <a:pt x="41656" y="121535"/>
                    </a:cubicBezTo>
                    <a:cubicBezTo>
                      <a:pt x="41725" y="121673"/>
                      <a:pt x="41725" y="121742"/>
                      <a:pt x="41794" y="121880"/>
                    </a:cubicBezTo>
                    <a:cubicBezTo>
                      <a:pt x="41794" y="121880"/>
                      <a:pt x="41794" y="121880"/>
                      <a:pt x="41794" y="121949"/>
                    </a:cubicBezTo>
                    <a:cubicBezTo>
                      <a:pt x="41863" y="122156"/>
                      <a:pt x="42001" y="122363"/>
                      <a:pt x="42070" y="122570"/>
                    </a:cubicBezTo>
                    <a:lnTo>
                      <a:pt x="42070" y="122570"/>
                    </a:lnTo>
                    <a:cubicBezTo>
                      <a:pt x="42070" y="122570"/>
                      <a:pt x="42070" y="122639"/>
                      <a:pt x="42070" y="122639"/>
                    </a:cubicBezTo>
                    <a:cubicBezTo>
                      <a:pt x="42139" y="122846"/>
                      <a:pt x="42277" y="123053"/>
                      <a:pt x="42346" y="123260"/>
                    </a:cubicBezTo>
                    <a:cubicBezTo>
                      <a:pt x="42415" y="123399"/>
                      <a:pt x="42484" y="123537"/>
                      <a:pt x="42553" y="123675"/>
                    </a:cubicBezTo>
                    <a:cubicBezTo>
                      <a:pt x="42553" y="123744"/>
                      <a:pt x="42622" y="123744"/>
                      <a:pt x="42622" y="123813"/>
                    </a:cubicBezTo>
                    <a:cubicBezTo>
                      <a:pt x="42760" y="124089"/>
                      <a:pt x="42829" y="124296"/>
                      <a:pt x="42967" y="124572"/>
                    </a:cubicBezTo>
                    <a:cubicBezTo>
                      <a:pt x="43036" y="124779"/>
                      <a:pt x="43106" y="124986"/>
                      <a:pt x="43244" y="125193"/>
                    </a:cubicBezTo>
                    <a:cubicBezTo>
                      <a:pt x="43313" y="125262"/>
                      <a:pt x="43313" y="125332"/>
                      <a:pt x="43382" y="125401"/>
                    </a:cubicBezTo>
                    <a:lnTo>
                      <a:pt x="43382" y="125470"/>
                    </a:lnTo>
                    <a:cubicBezTo>
                      <a:pt x="43520" y="125746"/>
                      <a:pt x="43589" y="126022"/>
                      <a:pt x="43727" y="126229"/>
                    </a:cubicBezTo>
                    <a:cubicBezTo>
                      <a:pt x="43865" y="126436"/>
                      <a:pt x="43934" y="126712"/>
                      <a:pt x="44072" y="126919"/>
                    </a:cubicBezTo>
                    <a:cubicBezTo>
                      <a:pt x="44072" y="126919"/>
                      <a:pt x="44072" y="126919"/>
                      <a:pt x="44072" y="126919"/>
                    </a:cubicBezTo>
                    <a:cubicBezTo>
                      <a:pt x="44348" y="127541"/>
                      <a:pt x="44624" y="128162"/>
                      <a:pt x="44969" y="128714"/>
                    </a:cubicBezTo>
                    <a:cubicBezTo>
                      <a:pt x="45039" y="128921"/>
                      <a:pt x="45177" y="129059"/>
                      <a:pt x="45246" y="129267"/>
                    </a:cubicBezTo>
                    <a:cubicBezTo>
                      <a:pt x="45246" y="129267"/>
                      <a:pt x="45246" y="129267"/>
                      <a:pt x="45246" y="129267"/>
                    </a:cubicBezTo>
                    <a:cubicBezTo>
                      <a:pt x="45315" y="129405"/>
                      <a:pt x="45384" y="129612"/>
                      <a:pt x="45522" y="129750"/>
                    </a:cubicBezTo>
                    <a:cubicBezTo>
                      <a:pt x="45522" y="129750"/>
                      <a:pt x="45522" y="129819"/>
                      <a:pt x="45591" y="129819"/>
                    </a:cubicBezTo>
                    <a:cubicBezTo>
                      <a:pt x="45660" y="129888"/>
                      <a:pt x="45660" y="129957"/>
                      <a:pt x="45729" y="130026"/>
                    </a:cubicBezTo>
                    <a:cubicBezTo>
                      <a:pt x="45867" y="130302"/>
                      <a:pt x="46005" y="130578"/>
                      <a:pt x="46143" y="130854"/>
                    </a:cubicBezTo>
                    <a:lnTo>
                      <a:pt x="46143" y="130854"/>
                    </a:lnTo>
                    <a:cubicBezTo>
                      <a:pt x="46212" y="130923"/>
                      <a:pt x="46212" y="131061"/>
                      <a:pt x="46281" y="131131"/>
                    </a:cubicBezTo>
                    <a:cubicBezTo>
                      <a:pt x="46281" y="131131"/>
                      <a:pt x="46281" y="131200"/>
                      <a:pt x="46350" y="131200"/>
                    </a:cubicBezTo>
                    <a:cubicBezTo>
                      <a:pt x="46488" y="131476"/>
                      <a:pt x="46695" y="131821"/>
                      <a:pt x="46833" y="132097"/>
                    </a:cubicBezTo>
                    <a:cubicBezTo>
                      <a:pt x="47041" y="132442"/>
                      <a:pt x="47248" y="132856"/>
                      <a:pt x="47455" y="133202"/>
                    </a:cubicBezTo>
                    <a:cubicBezTo>
                      <a:pt x="47455" y="133271"/>
                      <a:pt x="47524" y="133271"/>
                      <a:pt x="47524" y="133340"/>
                    </a:cubicBezTo>
                    <a:lnTo>
                      <a:pt x="47593" y="133409"/>
                    </a:lnTo>
                    <a:cubicBezTo>
                      <a:pt x="47731" y="133685"/>
                      <a:pt x="47869" y="133961"/>
                      <a:pt x="48007" y="134168"/>
                    </a:cubicBezTo>
                    <a:lnTo>
                      <a:pt x="48007" y="134237"/>
                    </a:lnTo>
                    <a:cubicBezTo>
                      <a:pt x="48007" y="134237"/>
                      <a:pt x="48007" y="134237"/>
                      <a:pt x="48007" y="134237"/>
                    </a:cubicBezTo>
                    <a:cubicBezTo>
                      <a:pt x="48007" y="134237"/>
                      <a:pt x="48007" y="134237"/>
                      <a:pt x="48007" y="134237"/>
                    </a:cubicBezTo>
                    <a:cubicBezTo>
                      <a:pt x="48007" y="134306"/>
                      <a:pt x="48076" y="134306"/>
                      <a:pt x="48076" y="134375"/>
                    </a:cubicBezTo>
                    <a:cubicBezTo>
                      <a:pt x="48076" y="134375"/>
                      <a:pt x="48076" y="134375"/>
                      <a:pt x="48076" y="134375"/>
                    </a:cubicBezTo>
                    <a:cubicBezTo>
                      <a:pt x="48145" y="134444"/>
                      <a:pt x="48145" y="134582"/>
                      <a:pt x="48214" y="134651"/>
                    </a:cubicBezTo>
                    <a:cubicBezTo>
                      <a:pt x="48214" y="134651"/>
                      <a:pt x="48214" y="134651"/>
                      <a:pt x="48214" y="134720"/>
                    </a:cubicBezTo>
                    <a:cubicBezTo>
                      <a:pt x="48421" y="135135"/>
                      <a:pt x="48697" y="135480"/>
                      <a:pt x="48905" y="135894"/>
                    </a:cubicBezTo>
                    <a:cubicBezTo>
                      <a:pt x="48905" y="135894"/>
                      <a:pt x="48905" y="135963"/>
                      <a:pt x="48974" y="135963"/>
                    </a:cubicBezTo>
                    <a:cubicBezTo>
                      <a:pt x="49043" y="136101"/>
                      <a:pt x="49112" y="136239"/>
                      <a:pt x="49250" y="136377"/>
                    </a:cubicBezTo>
                    <a:cubicBezTo>
                      <a:pt x="49388" y="136584"/>
                      <a:pt x="49457" y="136791"/>
                      <a:pt x="49595" y="136999"/>
                    </a:cubicBezTo>
                    <a:cubicBezTo>
                      <a:pt x="49595" y="136999"/>
                      <a:pt x="49595" y="136999"/>
                      <a:pt x="49595" y="137068"/>
                    </a:cubicBezTo>
                    <a:cubicBezTo>
                      <a:pt x="49664" y="137206"/>
                      <a:pt x="49733" y="137344"/>
                      <a:pt x="49802" y="137413"/>
                    </a:cubicBezTo>
                    <a:cubicBezTo>
                      <a:pt x="49940" y="137689"/>
                      <a:pt x="50147" y="137896"/>
                      <a:pt x="50285" y="138172"/>
                    </a:cubicBezTo>
                    <a:cubicBezTo>
                      <a:pt x="50285" y="138172"/>
                      <a:pt x="50285" y="138172"/>
                      <a:pt x="50285" y="138172"/>
                    </a:cubicBezTo>
                    <a:cubicBezTo>
                      <a:pt x="50285" y="138172"/>
                      <a:pt x="50285" y="138241"/>
                      <a:pt x="50354" y="138241"/>
                    </a:cubicBezTo>
                    <a:cubicBezTo>
                      <a:pt x="50561" y="138586"/>
                      <a:pt x="50838" y="138932"/>
                      <a:pt x="51045" y="139277"/>
                    </a:cubicBezTo>
                    <a:cubicBezTo>
                      <a:pt x="51114" y="139415"/>
                      <a:pt x="51252" y="139553"/>
                      <a:pt x="51321" y="139691"/>
                    </a:cubicBezTo>
                    <a:cubicBezTo>
                      <a:pt x="51321" y="139691"/>
                      <a:pt x="51321" y="139691"/>
                      <a:pt x="51321" y="139691"/>
                    </a:cubicBezTo>
                    <a:cubicBezTo>
                      <a:pt x="51459" y="139898"/>
                      <a:pt x="51666" y="140174"/>
                      <a:pt x="51804" y="140381"/>
                    </a:cubicBezTo>
                    <a:cubicBezTo>
                      <a:pt x="51873" y="140450"/>
                      <a:pt x="51942" y="140519"/>
                      <a:pt x="52011" y="140658"/>
                    </a:cubicBezTo>
                    <a:cubicBezTo>
                      <a:pt x="52080" y="140727"/>
                      <a:pt x="52080" y="140727"/>
                      <a:pt x="52149" y="140796"/>
                    </a:cubicBezTo>
                    <a:cubicBezTo>
                      <a:pt x="52287" y="141003"/>
                      <a:pt x="52494" y="141279"/>
                      <a:pt x="52632" y="141486"/>
                    </a:cubicBezTo>
                    <a:cubicBezTo>
                      <a:pt x="52632" y="141486"/>
                      <a:pt x="52632" y="141486"/>
                      <a:pt x="52632" y="141486"/>
                    </a:cubicBezTo>
                    <a:cubicBezTo>
                      <a:pt x="52701" y="141624"/>
                      <a:pt x="52840" y="141762"/>
                      <a:pt x="52909" y="141900"/>
                    </a:cubicBezTo>
                    <a:cubicBezTo>
                      <a:pt x="53047" y="142107"/>
                      <a:pt x="53254" y="142383"/>
                      <a:pt x="53392" y="142590"/>
                    </a:cubicBezTo>
                    <a:cubicBezTo>
                      <a:pt x="53392" y="142590"/>
                      <a:pt x="53392" y="142590"/>
                      <a:pt x="53392" y="142590"/>
                    </a:cubicBezTo>
                    <a:cubicBezTo>
                      <a:pt x="53392" y="142590"/>
                      <a:pt x="53461" y="142659"/>
                      <a:pt x="53461" y="142659"/>
                    </a:cubicBezTo>
                    <a:cubicBezTo>
                      <a:pt x="53668" y="143005"/>
                      <a:pt x="53944" y="143350"/>
                      <a:pt x="54220" y="143695"/>
                    </a:cubicBezTo>
                    <a:cubicBezTo>
                      <a:pt x="54220" y="143695"/>
                      <a:pt x="54220" y="143695"/>
                      <a:pt x="54220" y="143695"/>
                    </a:cubicBezTo>
                    <a:cubicBezTo>
                      <a:pt x="54496" y="144040"/>
                      <a:pt x="54773" y="144385"/>
                      <a:pt x="55049" y="144800"/>
                    </a:cubicBezTo>
                    <a:cubicBezTo>
                      <a:pt x="55049" y="144800"/>
                      <a:pt x="55049" y="144800"/>
                      <a:pt x="55049" y="144800"/>
                    </a:cubicBezTo>
                    <a:cubicBezTo>
                      <a:pt x="55256" y="145076"/>
                      <a:pt x="55394" y="145283"/>
                      <a:pt x="55601" y="145559"/>
                    </a:cubicBezTo>
                    <a:cubicBezTo>
                      <a:pt x="55670" y="145628"/>
                      <a:pt x="55739" y="145697"/>
                      <a:pt x="55808" y="145766"/>
                    </a:cubicBezTo>
                    <a:cubicBezTo>
                      <a:pt x="55808" y="145766"/>
                      <a:pt x="55877" y="145835"/>
                      <a:pt x="55877" y="145835"/>
                    </a:cubicBezTo>
                    <a:cubicBezTo>
                      <a:pt x="55946" y="145973"/>
                      <a:pt x="56084" y="146042"/>
                      <a:pt x="56153" y="146180"/>
                    </a:cubicBezTo>
                    <a:cubicBezTo>
                      <a:pt x="56360" y="146387"/>
                      <a:pt x="56498" y="146664"/>
                      <a:pt x="56706" y="146871"/>
                    </a:cubicBezTo>
                    <a:cubicBezTo>
                      <a:pt x="56706" y="146871"/>
                      <a:pt x="56706" y="146871"/>
                      <a:pt x="56706" y="146940"/>
                    </a:cubicBezTo>
                    <a:cubicBezTo>
                      <a:pt x="56706" y="146940"/>
                      <a:pt x="56706" y="147009"/>
                      <a:pt x="56775" y="147009"/>
                    </a:cubicBezTo>
                    <a:cubicBezTo>
                      <a:pt x="57051" y="147354"/>
                      <a:pt x="57258" y="147630"/>
                      <a:pt x="57534" y="147975"/>
                    </a:cubicBezTo>
                    <a:cubicBezTo>
                      <a:pt x="57603" y="148044"/>
                      <a:pt x="57672" y="148113"/>
                      <a:pt x="57741" y="148182"/>
                    </a:cubicBezTo>
                    <a:cubicBezTo>
                      <a:pt x="57810" y="148251"/>
                      <a:pt x="57810" y="148251"/>
                      <a:pt x="57879" y="148320"/>
                    </a:cubicBezTo>
                    <a:cubicBezTo>
                      <a:pt x="58086" y="148528"/>
                      <a:pt x="58224" y="148735"/>
                      <a:pt x="58431" y="149011"/>
                    </a:cubicBezTo>
                    <a:cubicBezTo>
                      <a:pt x="58431" y="149011"/>
                      <a:pt x="58431" y="149011"/>
                      <a:pt x="58431" y="149011"/>
                    </a:cubicBezTo>
                    <a:lnTo>
                      <a:pt x="58431" y="149011"/>
                    </a:lnTo>
                    <a:cubicBezTo>
                      <a:pt x="58708" y="149356"/>
                      <a:pt x="58984" y="149701"/>
                      <a:pt x="59329" y="150046"/>
                    </a:cubicBezTo>
                    <a:cubicBezTo>
                      <a:pt x="59329" y="150046"/>
                      <a:pt x="59329" y="150046"/>
                      <a:pt x="59329" y="150115"/>
                    </a:cubicBezTo>
                    <a:cubicBezTo>
                      <a:pt x="59605" y="150461"/>
                      <a:pt x="59881" y="150737"/>
                      <a:pt x="60157" y="151082"/>
                    </a:cubicBezTo>
                    <a:cubicBezTo>
                      <a:pt x="60226" y="151151"/>
                      <a:pt x="60226" y="151151"/>
                      <a:pt x="60295" y="151220"/>
                    </a:cubicBezTo>
                    <a:cubicBezTo>
                      <a:pt x="60572" y="151496"/>
                      <a:pt x="60779" y="151772"/>
                      <a:pt x="61055" y="152048"/>
                    </a:cubicBezTo>
                    <a:cubicBezTo>
                      <a:pt x="61124" y="152117"/>
                      <a:pt x="61193" y="152186"/>
                      <a:pt x="61262" y="152255"/>
                    </a:cubicBezTo>
                    <a:cubicBezTo>
                      <a:pt x="61331" y="152325"/>
                      <a:pt x="61400" y="152394"/>
                      <a:pt x="61400" y="152394"/>
                    </a:cubicBezTo>
                    <a:cubicBezTo>
                      <a:pt x="61607" y="152601"/>
                      <a:pt x="61814" y="152808"/>
                      <a:pt x="61952" y="153015"/>
                    </a:cubicBezTo>
                    <a:cubicBezTo>
                      <a:pt x="61952" y="153015"/>
                      <a:pt x="61952" y="153015"/>
                      <a:pt x="61952" y="153015"/>
                    </a:cubicBezTo>
                    <a:cubicBezTo>
                      <a:pt x="62228" y="153360"/>
                      <a:pt x="62574" y="153636"/>
                      <a:pt x="62850" y="153981"/>
                    </a:cubicBezTo>
                    <a:cubicBezTo>
                      <a:pt x="62850" y="153981"/>
                      <a:pt x="62850" y="153981"/>
                      <a:pt x="62850" y="153981"/>
                    </a:cubicBezTo>
                    <a:cubicBezTo>
                      <a:pt x="63126" y="154327"/>
                      <a:pt x="63471" y="154603"/>
                      <a:pt x="63747" y="154948"/>
                    </a:cubicBezTo>
                    <a:cubicBezTo>
                      <a:pt x="63816" y="155017"/>
                      <a:pt x="63816" y="155017"/>
                      <a:pt x="63885" y="155086"/>
                    </a:cubicBezTo>
                    <a:lnTo>
                      <a:pt x="63885" y="155086"/>
                    </a:lnTo>
                    <a:cubicBezTo>
                      <a:pt x="64161" y="155362"/>
                      <a:pt x="64369" y="155569"/>
                      <a:pt x="64645" y="155845"/>
                    </a:cubicBezTo>
                    <a:lnTo>
                      <a:pt x="64645" y="155845"/>
                    </a:lnTo>
                    <a:cubicBezTo>
                      <a:pt x="64645" y="155845"/>
                      <a:pt x="64645" y="155845"/>
                      <a:pt x="64714" y="155914"/>
                    </a:cubicBezTo>
                    <a:cubicBezTo>
                      <a:pt x="64714" y="155914"/>
                      <a:pt x="64714" y="155914"/>
                      <a:pt x="64714" y="155914"/>
                    </a:cubicBezTo>
                    <a:cubicBezTo>
                      <a:pt x="64990" y="156191"/>
                      <a:pt x="65197" y="156398"/>
                      <a:pt x="65473" y="156674"/>
                    </a:cubicBezTo>
                    <a:cubicBezTo>
                      <a:pt x="65542" y="156743"/>
                      <a:pt x="65611" y="156812"/>
                      <a:pt x="65680" y="156881"/>
                    </a:cubicBezTo>
                    <a:cubicBezTo>
                      <a:pt x="65680" y="156881"/>
                      <a:pt x="65680" y="156881"/>
                      <a:pt x="65680" y="156881"/>
                    </a:cubicBezTo>
                    <a:cubicBezTo>
                      <a:pt x="66025" y="157157"/>
                      <a:pt x="66302" y="157502"/>
                      <a:pt x="66647" y="157778"/>
                    </a:cubicBezTo>
                    <a:lnTo>
                      <a:pt x="66716" y="157847"/>
                    </a:lnTo>
                    <a:cubicBezTo>
                      <a:pt x="66992" y="158124"/>
                      <a:pt x="67268" y="158400"/>
                      <a:pt x="67613" y="158676"/>
                    </a:cubicBezTo>
                    <a:cubicBezTo>
                      <a:pt x="67613" y="158676"/>
                      <a:pt x="67613" y="158676"/>
                      <a:pt x="67613" y="158676"/>
                    </a:cubicBezTo>
                    <a:cubicBezTo>
                      <a:pt x="67682" y="158745"/>
                      <a:pt x="67682" y="158745"/>
                      <a:pt x="67751" y="158814"/>
                    </a:cubicBezTo>
                    <a:cubicBezTo>
                      <a:pt x="68027" y="159090"/>
                      <a:pt x="68304" y="159366"/>
                      <a:pt x="68580" y="159573"/>
                    </a:cubicBezTo>
                    <a:cubicBezTo>
                      <a:pt x="68649" y="159642"/>
                      <a:pt x="68718" y="159711"/>
                      <a:pt x="68856" y="159780"/>
                    </a:cubicBezTo>
                    <a:cubicBezTo>
                      <a:pt x="68925" y="159780"/>
                      <a:pt x="68925" y="159849"/>
                      <a:pt x="68994" y="159849"/>
                    </a:cubicBezTo>
                    <a:cubicBezTo>
                      <a:pt x="69132" y="159988"/>
                      <a:pt x="69339" y="160126"/>
                      <a:pt x="69477" y="160264"/>
                    </a:cubicBezTo>
                    <a:cubicBezTo>
                      <a:pt x="69477" y="160264"/>
                      <a:pt x="69546" y="160333"/>
                      <a:pt x="69546" y="160333"/>
                    </a:cubicBezTo>
                    <a:cubicBezTo>
                      <a:pt x="69546" y="160333"/>
                      <a:pt x="69615" y="160402"/>
                      <a:pt x="69615" y="160402"/>
                    </a:cubicBezTo>
                    <a:cubicBezTo>
                      <a:pt x="69615" y="160402"/>
                      <a:pt x="69615" y="160402"/>
                      <a:pt x="69615" y="160402"/>
                    </a:cubicBezTo>
                    <a:cubicBezTo>
                      <a:pt x="69960" y="160678"/>
                      <a:pt x="70306" y="161023"/>
                      <a:pt x="70651" y="161299"/>
                    </a:cubicBezTo>
                    <a:cubicBezTo>
                      <a:pt x="70651" y="161299"/>
                      <a:pt x="70720" y="161299"/>
                      <a:pt x="70720" y="161368"/>
                    </a:cubicBezTo>
                    <a:cubicBezTo>
                      <a:pt x="70789" y="161437"/>
                      <a:pt x="70858" y="161437"/>
                      <a:pt x="70927" y="161506"/>
                    </a:cubicBezTo>
                    <a:cubicBezTo>
                      <a:pt x="71203" y="161713"/>
                      <a:pt x="71410" y="161920"/>
                      <a:pt x="71686" y="162128"/>
                    </a:cubicBezTo>
                    <a:cubicBezTo>
                      <a:pt x="71824" y="162266"/>
                      <a:pt x="71963" y="162335"/>
                      <a:pt x="72101" y="162404"/>
                    </a:cubicBezTo>
                    <a:cubicBezTo>
                      <a:pt x="72101" y="162404"/>
                      <a:pt x="72101" y="162404"/>
                      <a:pt x="72101" y="162404"/>
                    </a:cubicBezTo>
                    <a:cubicBezTo>
                      <a:pt x="72239" y="162473"/>
                      <a:pt x="72377" y="162611"/>
                      <a:pt x="72446" y="162680"/>
                    </a:cubicBezTo>
                    <a:cubicBezTo>
                      <a:pt x="72446" y="162680"/>
                      <a:pt x="72515" y="162749"/>
                      <a:pt x="72515" y="162749"/>
                    </a:cubicBezTo>
                    <a:cubicBezTo>
                      <a:pt x="72584" y="162818"/>
                      <a:pt x="72653" y="162818"/>
                      <a:pt x="72722" y="162887"/>
                    </a:cubicBezTo>
                    <a:cubicBezTo>
                      <a:pt x="72722" y="162887"/>
                      <a:pt x="72791" y="162956"/>
                      <a:pt x="72791" y="162956"/>
                    </a:cubicBezTo>
                    <a:cubicBezTo>
                      <a:pt x="73136" y="163232"/>
                      <a:pt x="73481" y="163508"/>
                      <a:pt x="73826" y="163784"/>
                    </a:cubicBezTo>
                    <a:cubicBezTo>
                      <a:pt x="73826" y="163784"/>
                      <a:pt x="73895" y="163784"/>
                      <a:pt x="73895" y="163853"/>
                    </a:cubicBezTo>
                    <a:cubicBezTo>
                      <a:pt x="73965" y="163923"/>
                      <a:pt x="74034" y="163992"/>
                      <a:pt x="74172" y="164061"/>
                    </a:cubicBezTo>
                    <a:cubicBezTo>
                      <a:pt x="74379" y="164268"/>
                      <a:pt x="74655" y="164406"/>
                      <a:pt x="74862" y="164613"/>
                    </a:cubicBezTo>
                    <a:cubicBezTo>
                      <a:pt x="74862" y="164613"/>
                      <a:pt x="74862" y="164613"/>
                      <a:pt x="74931" y="164682"/>
                    </a:cubicBezTo>
                    <a:cubicBezTo>
                      <a:pt x="74931" y="164682"/>
                      <a:pt x="74931" y="164682"/>
                      <a:pt x="75000" y="164682"/>
                    </a:cubicBezTo>
                    <a:cubicBezTo>
                      <a:pt x="75345" y="164958"/>
                      <a:pt x="75690" y="165165"/>
                      <a:pt x="76036" y="165441"/>
                    </a:cubicBezTo>
                    <a:cubicBezTo>
                      <a:pt x="76036" y="165441"/>
                      <a:pt x="76036" y="165441"/>
                      <a:pt x="76036" y="165441"/>
                    </a:cubicBezTo>
                    <a:cubicBezTo>
                      <a:pt x="76036" y="165441"/>
                      <a:pt x="76036" y="165441"/>
                      <a:pt x="76036" y="165441"/>
                    </a:cubicBezTo>
                    <a:cubicBezTo>
                      <a:pt x="76381" y="165717"/>
                      <a:pt x="76726" y="165994"/>
                      <a:pt x="77140" y="166201"/>
                    </a:cubicBezTo>
                    <a:cubicBezTo>
                      <a:pt x="77140" y="166201"/>
                      <a:pt x="77140" y="166201"/>
                      <a:pt x="77209" y="166201"/>
                    </a:cubicBezTo>
                    <a:cubicBezTo>
                      <a:pt x="77347" y="166270"/>
                      <a:pt x="77485" y="166408"/>
                      <a:pt x="77554" y="166477"/>
                    </a:cubicBezTo>
                    <a:cubicBezTo>
                      <a:pt x="77554" y="166477"/>
                      <a:pt x="77554" y="166477"/>
                      <a:pt x="77623" y="166477"/>
                    </a:cubicBezTo>
                    <a:cubicBezTo>
                      <a:pt x="77623" y="166477"/>
                      <a:pt x="77623" y="166477"/>
                      <a:pt x="77692" y="166477"/>
                    </a:cubicBezTo>
                    <a:cubicBezTo>
                      <a:pt x="77900" y="166615"/>
                      <a:pt x="78038" y="166753"/>
                      <a:pt x="78245" y="166891"/>
                    </a:cubicBezTo>
                    <a:cubicBezTo>
                      <a:pt x="78245" y="166891"/>
                      <a:pt x="78314" y="166891"/>
                      <a:pt x="78314" y="166960"/>
                    </a:cubicBezTo>
                    <a:cubicBezTo>
                      <a:pt x="78452" y="167029"/>
                      <a:pt x="78521" y="167098"/>
                      <a:pt x="78659" y="167167"/>
                    </a:cubicBezTo>
                    <a:cubicBezTo>
                      <a:pt x="78935" y="167374"/>
                      <a:pt x="79142" y="167512"/>
                      <a:pt x="79418" y="167720"/>
                    </a:cubicBezTo>
                    <a:cubicBezTo>
                      <a:pt x="79418" y="167720"/>
                      <a:pt x="79418" y="167720"/>
                      <a:pt x="79418" y="167720"/>
                    </a:cubicBezTo>
                    <a:cubicBezTo>
                      <a:pt x="79418" y="167720"/>
                      <a:pt x="79487" y="167789"/>
                      <a:pt x="79487" y="167789"/>
                    </a:cubicBezTo>
                    <a:cubicBezTo>
                      <a:pt x="79833" y="167996"/>
                      <a:pt x="80178" y="168272"/>
                      <a:pt x="80523" y="168479"/>
                    </a:cubicBezTo>
                    <a:cubicBezTo>
                      <a:pt x="80592" y="168548"/>
                      <a:pt x="80661" y="168548"/>
                      <a:pt x="80730" y="168617"/>
                    </a:cubicBezTo>
                    <a:cubicBezTo>
                      <a:pt x="81006" y="168824"/>
                      <a:pt x="81351" y="169031"/>
                      <a:pt x="81628" y="169238"/>
                    </a:cubicBezTo>
                    <a:cubicBezTo>
                      <a:pt x="81628" y="169238"/>
                      <a:pt x="81628" y="169238"/>
                      <a:pt x="81697" y="169238"/>
                    </a:cubicBezTo>
                    <a:cubicBezTo>
                      <a:pt x="81904" y="169376"/>
                      <a:pt x="82111" y="169514"/>
                      <a:pt x="82387" y="169653"/>
                    </a:cubicBezTo>
                    <a:cubicBezTo>
                      <a:pt x="82525" y="169722"/>
                      <a:pt x="82594" y="169791"/>
                      <a:pt x="82732" y="169860"/>
                    </a:cubicBezTo>
                    <a:cubicBezTo>
                      <a:pt x="82801" y="169860"/>
                      <a:pt x="82801" y="169929"/>
                      <a:pt x="82870" y="169929"/>
                    </a:cubicBezTo>
                    <a:cubicBezTo>
                      <a:pt x="83008" y="169998"/>
                      <a:pt x="83146" y="170067"/>
                      <a:pt x="83215" y="170136"/>
                    </a:cubicBezTo>
                    <a:cubicBezTo>
                      <a:pt x="83837" y="170550"/>
                      <a:pt x="84527" y="170895"/>
                      <a:pt x="85148" y="171309"/>
                    </a:cubicBezTo>
                    <a:lnTo>
                      <a:pt x="85148" y="171309"/>
                    </a:lnTo>
                    <a:cubicBezTo>
                      <a:pt x="85286" y="171378"/>
                      <a:pt x="85494" y="171516"/>
                      <a:pt x="85632" y="171586"/>
                    </a:cubicBezTo>
                    <a:cubicBezTo>
                      <a:pt x="85839" y="171724"/>
                      <a:pt x="86046" y="171862"/>
                      <a:pt x="86253" y="172000"/>
                    </a:cubicBezTo>
                    <a:cubicBezTo>
                      <a:pt x="86322" y="172069"/>
                      <a:pt x="86460" y="172069"/>
                      <a:pt x="86529" y="172138"/>
                    </a:cubicBezTo>
                    <a:cubicBezTo>
                      <a:pt x="86598" y="172138"/>
                      <a:pt x="86598" y="172207"/>
                      <a:pt x="86667" y="172207"/>
                    </a:cubicBezTo>
                    <a:cubicBezTo>
                      <a:pt x="86943" y="172345"/>
                      <a:pt x="87150" y="172483"/>
                      <a:pt x="87427" y="172621"/>
                    </a:cubicBezTo>
                    <a:cubicBezTo>
                      <a:pt x="87496" y="172690"/>
                      <a:pt x="87565" y="172690"/>
                      <a:pt x="87703" y="172759"/>
                    </a:cubicBezTo>
                    <a:cubicBezTo>
                      <a:pt x="87979" y="172897"/>
                      <a:pt x="88324" y="173104"/>
                      <a:pt x="88600" y="173242"/>
                    </a:cubicBezTo>
                    <a:cubicBezTo>
                      <a:pt x="88600" y="173242"/>
                      <a:pt x="88600" y="173242"/>
                      <a:pt x="88669" y="173242"/>
                    </a:cubicBezTo>
                    <a:cubicBezTo>
                      <a:pt x="89705" y="173795"/>
                      <a:pt x="90740" y="174278"/>
                      <a:pt x="91776" y="174830"/>
                    </a:cubicBezTo>
                    <a:cubicBezTo>
                      <a:pt x="91914" y="174899"/>
                      <a:pt x="92052" y="174968"/>
                      <a:pt x="92259" y="175037"/>
                    </a:cubicBezTo>
                    <a:cubicBezTo>
                      <a:pt x="92259" y="175037"/>
                      <a:pt x="92259" y="175037"/>
                      <a:pt x="92328" y="175037"/>
                    </a:cubicBezTo>
                    <a:cubicBezTo>
                      <a:pt x="92604" y="175175"/>
                      <a:pt x="92949" y="175313"/>
                      <a:pt x="93226" y="175452"/>
                    </a:cubicBezTo>
                    <a:cubicBezTo>
                      <a:pt x="93295" y="175521"/>
                      <a:pt x="93433" y="175521"/>
                      <a:pt x="93502" y="175590"/>
                    </a:cubicBezTo>
                    <a:cubicBezTo>
                      <a:pt x="93502" y="175590"/>
                      <a:pt x="93502" y="175590"/>
                      <a:pt x="93502" y="175590"/>
                    </a:cubicBezTo>
                    <a:cubicBezTo>
                      <a:pt x="93916" y="175797"/>
                      <a:pt x="94330" y="175935"/>
                      <a:pt x="94744" y="176142"/>
                    </a:cubicBezTo>
                    <a:cubicBezTo>
                      <a:pt x="94744" y="176142"/>
                      <a:pt x="94744" y="176142"/>
                      <a:pt x="94744" y="176142"/>
                    </a:cubicBezTo>
                    <a:cubicBezTo>
                      <a:pt x="94951" y="176211"/>
                      <a:pt x="95228" y="176349"/>
                      <a:pt x="95435" y="176418"/>
                    </a:cubicBezTo>
                    <a:cubicBezTo>
                      <a:pt x="95573" y="176487"/>
                      <a:pt x="95642" y="176556"/>
                      <a:pt x="95780" y="176556"/>
                    </a:cubicBezTo>
                    <a:cubicBezTo>
                      <a:pt x="95849" y="176556"/>
                      <a:pt x="95849" y="176556"/>
                      <a:pt x="95918" y="176625"/>
                    </a:cubicBezTo>
                    <a:cubicBezTo>
                      <a:pt x="96056" y="176694"/>
                      <a:pt x="96125" y="176694"/>
                      <a:pt x="96263" y="176763"/>
                    </a:cubicBezTo>
                    <a:cubicBezTo>
                      <a:pt x="96470" y="176832"/>
                      <a:pt x="96746" y="176970"/>
                      <a:pt x="96953" y="177039"/>
                    </a:cubicBezTo>
                    <a:cubicBezTo>
                      <a:pt x="97023" y="177039"/>
                      <a:pt x="97092" y="177108"/>
                      <a:pt x="97161" y="177108"/>
                    </a:cubicBezTo>
                    <a:cubicBezTo>
                      <a:pt x="97161" y="177108"/>
                      <a:pt x="97161" y="177108"/>
                      <a:pt x="97161" y="177108"/>
                    </a:cubicBezTo>
                    <a:cubicBezTo>
                      <a:pt x="97161" y="177108"/>
                      <a:pt x="97161" y="177108"/>
                      <a:pt x="97230" y="177108"/>
                    </a:cubicBezTo>
                    <a:cubicBezTo>
                      <a:pt x="97644" y="177316"/>
                      <a:pt x="98058" y="177454"/>
                      <a:pt x="98472" y="177592"/>
                    </a:cubicBezTo>
                    <a:cubicBezTo>
                      <a:pt x="98472" y="177592"/>
                      <a:pt x="98541" y="177592"/>
                      <a:pt x="98541" y="177592"/>
                    </a:cubicBezTo>
                    <a:cubicBezTo>
                      <a:pt x="98610" y="177592"/>
                      <a:pt x="98679" y="177661"/>
                      <a:pt x="98817" y="177661"/>
                    </a:cubicBezTo>
                    <a:cubicBezTo>
                      <a:pt x="98679" y="178213"/>
                      <a:pt x="98541" y="178765"/>
                      <a:pt x="98403" y="179318"/>
                    </a:cubicBezTo>
                    <a:cubicBezTo>
                      <a:pt x="98265" y="179939"/>
                      <a:pt x="98058" y="180560"/>
                      <a:pt x="97851" y="181181"/>
                    </a:cubicBezTo>
                    <a:cubicBezTo>
                      <a:pt x="75552" y="177937"/>
                      <a:pt x="52494" y="182079"/>
                      <a:pt x="32405" y="193677"/>
                    </a:cubicBezTo>
                    <a:cubicBezTo>
                      <a:pt x="32405" y="193677"/>
                      <a:pt x="32405" y="193677"/>
                      <a:pt x="32405" y="193677"/>
                    </a:cubicBezTo>
                    <a:cubicBezTo>
                      <a:pt x="19426" y="201133"/>
                      <a:pt x="8450" y="211350"/>
                      <a:pt x="96" y="223431"/>
                    </a:cubicBezTo>
                    <a:cubicBezTo>
                      <a:pt x="6586" y="231992"/>
                      <a:pt x="14594" y="239310"/>
                      <a:pt x="23706" y="244902"/>
                    </a:cubicBezTo>
                    <a:cubicBezTo>
                      <a:pt x="23706" y="244902"/>
                      <a:pt x="23706" y="244902"/>
                      <a:pt x="23706" y="244902"/>
                    </a:cubicBezTo>
                    <a:cubicBezTo>
                      <a:pt x="30817" y="249251"/>
                      <a:pt x="38480" y="252565"/>
                      <a:pt x="46557" y="254774"/>
                    </a:cubicBezTo>
                    <a:cubicBezTo>
                      <a:pt x="92604" y="267131"/>
                      <a:pt x="139894" y="239793"/>
                      <a:pt x="152251" y="193746"/>
                    </a:cubicBezTo>
                    <a:cubicBezTo>
                      <a:pt x="152251" y="193746"/>
                      <a:pt x="152251" y="193746"/>
                      <a:pt x="152251" y="193746"/>
                    </a:cubicBezTo>
                    <a:cubicBezTo>
                      <a:pt x="164609" y="147699"/>
                      <a:pt x="137270" y="100410"/>
                      <a:pt x="91223" y="88052"/>
                    </a:cubicBezTo>
                    <a:cubicBezTo>
                      <a:pt x="91223" y="88052"/>
                      <a:pt x="91223" y="88052"/>
                      <a:pt x="91223" y="88052"/>
                    </a:cubicBezTo>
                    <a:cubicBezTo>
                      <a:pt x="83353" y="86810"/>
                      <a:pt x="75621" y="85843"/>
                      <a:pt x="67889" y="85912"/>
                    </a:cubicBezTo>
                    <a:lnTo>
                      <a:pt x="67889" y="85912"/>
                    </a:lnTo>
                    <a:close/>
                    <a:moveTo>
                      <a:pt x="66302" y="88604"/>
                    </a:moveTo>
                    <a:cubicBezTo>
                      <a:pt x="84182" y="101928"/>
                      <a:pt x="96194" y="121673"/>
                      <a:pt x="99784" y="143695"/>
                    </a:cubicBezTo>
                    <a:cubicBezTo>
                      <a:pt x="99646" y="143626"/>
                      <a:pt x="99508" y="143557"/>
                      <a:pt x="99439" y="143488"/>
                    </a:cubicBezTo>
                    <a:lnTo>
                      <a:pt x="99370" y="143419"/>
                    </a:lnTo>
                    <a:cubicBezTo>
                      <a:pt x="99301" y="143350"/>
                      <a:pt x="99232" y="143350"/>
                      <a:pt x="99163" y="143281"/>
                    </a:cubicBezTo>
                    <a:cubicBezTo>
                      <a:pt x="99094" y="143281"/>
                      <a:pt x="99094" y="143212"/>
                      <a:pt x="99025" y="143212"/>
                    </a:cubicBezTo>
                    <a:cubicBezTo>
                      <a:pt x="98886" y="143143"/>
                      <a:pt x="98748" y="143005"/>
                      <a:pt x="98541" y="142936"/>
                    </a:cubicBezTo>
                    <a:cubicBezTo>
                      <a:pt x="98265" y="142798"/>
                      <a:pt x="98058" y="142590"/>
                      <a:pt x="97782" y="142452"/>
                    </a:cubicBezTo>
                    <a:cubicBezTo>
                      <a:pt x="97782" y="142452"/>
                      <a:pt x="97782" y="142452"/>
                      <a:pt x="97782" y="142452"/>
                    </a:cubicBezTo>
                    <a:cubicBezTo>
                      <a:pt x="97506" y="142314"/>
                      <a:pt x="97299" y="142107"/>
                      <a:pt x="97023" y="141969"/>
                    </a:cubicBezTo>
                    <a:cubicBezTo>
                      <a:pt x="96953" y="141969"/>
                      <a:pt x="96953" y="141900"/>
                      <a:pt x="96884" y="141900"/>
                    </a:cubicBezTo>
                    <a:cubicBezTo>
                      <a:pt x="96677" y="141762"/>
                      <a:pt x="96470" y="141624"/>
                      <a:pt x="96263" y="141486"/>
                    </a:cubicBezTo>
                    <a:lnTo>
                      <a:pt x="96263" y="141486"/>
                    </a:lnTo>
                    <a:cubicBezTo>
                      <a:pt x="96263" y="141486"/>
                      <a:pt x="96263" y="141486"/>
                      <a:pt x="96263" y="141486"/>
                    </a:cubicBezTo>
                    <a:cubicBezTo>
                      <a:pt x="96125" y="141417"/>
                      <a:pt x="95987" y="141279"/>
                      <a:pt x="95849" y="141210"/>
                    </a:cubicBezTo>
                    <a:cubicBezTo>
                      <a:pt x="95849" y="141210"/>
                      <a:pt x="95780" y="141141"/>
                      <a:pt x="95780" y="141141"/>
                    </a:cubicBezTo>
                    <a:cubicBezTo>
                      <a:pt x="95711" y="141072"/>
                      <a:pt x="95573" y="141003"/>
                      <a:pt x="95504" y="140934"/>
                    </a:cubicBezTo>
                    <a:cubicBezTo>
                      <a:pt x="95297" y="140796"/>
                      <a:pt x="95090" y="140588"/>
                      <a:pt x="94813" y="140450"/>
                    </a:cubicBezTo>
                    <a:cubicBezTo>
                      <a:pt x="94813" y="140450"/>
                      <a:pt x="94744" y="140381"/>
                      <a:pt x="94744" y="140381"/>
                    </a:cubicBezTo>
                    <a:cubicBezTo>
                      <a:pt x="94468" y="140174"/>
                      <a:pt x="94261" y="140036"/>
                      <a:pt x="93985" y="139829"/>
                    </a:cubicBezTo>
                    <a:cubicBezTo>
                      <a:pt x="93985" y="139829"/>
                      <a:pt x="93916" y="139760"/>
                      <a:pt x="93916" y="139760"/>
                    </a:cubicBezTo>
                    <a:cubicBezTo>
                      <a:pt x="93778" y="139622"/>
                      <a:pt x="93640" y="139553"/>
                      <a:pt x="93502" y="139415"/>
                    </a:cubicBezTo>
                    <a:cubicBezTo>
                      <a:pt x="93433" y="139346"/>
                      <a:pt x="93433" y="139346"/>
                      <a:pt x="93364" y="139277"/>
                    </a:cubicBezTo>
                    <a:cubicBezTo>
                      <a:pt x="93295" y="139277"/>
                      <a:pt x="93295" y="139208"/>
                      <a:pt x="93226" y="139208"/>
                    </a:cubicBezTo>
                    <a:lnTo>
                      <a:pt x="93157" y="139139"/>
                    </a:lnTo>
                    <a:cubicBezTo>
                      <a:pt x="93018" y="139001"/>
                      <a:pt x="92880" y="138932"/>
                      <a:pt x="92742" y="138794"/>
                    </a:cubicBezTo>
                    <a:cubicBezTo>
                      <a:pt x="92673" y="138724"/>
                      <a:pt x="92604" y="138724"/>
                      <a:pt x="92535" y="138655"/>
                    </a:cubicBezTo>
                    <a:cubicBezTo>
                      <a:pt x="92535" y="138655"/>
                      <a:pt x="92535" y="138655"/>
                      <a:pt x="92535" y="138655"/>
                    </a:cubicBezTo>
                    <a:cubicBezTo>
                      <a:pt x="92535" y="138655"/>
                      <a:pt x="92466" y="138655"/>
                      <a:pt x="92466" y="138586"/>
                    </a:cubicBezTo>
                    <a:cubicBezTo>
                      <a:pt x="92259" y="138379"/>
                      <a:pt x="92052" y="138241"/>
                      <a:pt x="91845" y="138034"/>
                    </a:cubicBezTo>
                    <a:cubicBezTo>
                      <a:pt x="91845" y="138034"/>
                      <a:pt x="91845" y="138034"/>
                      <a:pt x="91845" y="138034"/>
                    </a:cubicBezTo>
                    <a:cubicBezTo>
                      <a:pt x="91845" y="138034"/>
                      <a:pt x="91845" y="138034"/>
                      <a:pt x="91845" y="138034"/>
                    </a:cubicBezTo>
                    <a:cubicBezTo>
                      <a:pt x="91638" y="137896"/>
                      <a:pt x="91500" y="137758"/>
                      <a:pt x="91293" y="137551"/>
                    </a:cubicBezTo>
                    <a:cubicBezTo>
                      <a:pt x="91293" y="137551"/>
                      <a:pt x="91223" y="137482"/>
                      <a:pt x="91223" y="137482"/>
                    </a:cubicBezTo>
                    <a:cubicBezTo>
                      <a:pt x="91223" y="137482"/>
                      <a:pt x="91154" y="137482"/>
                      <a:pt x="91154" y="137413"/>
                    </a:cubicBezTo>
                    <a:lnTo>
                      <a:pt x="91085" y="137344"/>
                    </a:lnTo>
                    <a:cubicBezTo>
                      <a:pt x="90878" y="137206"/>
                      <a:pt x="90740" y="137068"/>
                      <a:pt x="90533" y="136861"/>
                    </a:cubicBezTo>
                    <a:cubicBezTo>
                      <a:pt x="90533" y="136861"/>
                      <a:pt x="90464" y="136791"/>
                      <a:pt x="90464" y="136791"/>
                    </a:cubicBezTo>
                    <a:cubicBezTo>
                      <a:pt x="90257" y="136584"/>
                      <a:pt x="89981" y="136377"/>
                      <a:pt x="89774" y="136170"/>
                    </a:cubicBezTo>
                    <a:cubicBezTo>
                      <a:pt x="89774" y="136170"/>
                      <a:pt x="89774" y="136170"/>
                      <a:pt x="89774" y="136170"/>
                    </a:cubicBezTo>
                    <a:lnTo>
                      <a:pt x="89774" y="136170"/>
                    </a:lnTo>
                    <a:cubicBezTo>
                      <a:pt x="89567" y="135963"/>
                      <a:pt x="89290" y="135756"/>
                      <a:pt x="89083" y="135549"/>
                    </a:cubicBezTo>
                    <a:cubicBezTo>
                      <a:pt x="89083" y="135549"/>
                      <a:pt x="89083" y="135549"/>
                      <a:pt x="89083" y="135549"/>
                    </a:cubicBezTo>
                    <a:cubicBezTo>
                      <a:pt x="89083" y="135549"/>
                      <a:pt x="89014" y="135480"/>
                      <a:pt x="89014" y="135480"/>
                    </a:cubicBezTo>
                    <a:cubicBezTo>
                      <a:pt x="88807" y="135342"/>
                      <a:pt x="88669" y="135135"/>
                      <a:pt x="88462" y="134997"/>
                    </a:cubicBezTo>
                    <a:cubicBezTo>
                      <a:pt x="88462" y="134997"/>
                      <a:pt x="88462" y="134997"/>
                      <a:pt x="88462" y="134997"/>
                    </a:cubicBezTo>
                    <a:lnTo>
                      <a:pt x="88393" y="134928"/>
                    </a:lnTo>
                    <a:cubicBezTo>
                      <a:pt x="88186" y="134720"/>
                      <a:pt x="87979" y="134582"/>
                      <a:pt x="87772" y="134375"/>
                    </a:cubicBezTo>
                    <a:lnTo>
                      <a:pt x="87703" y="134306"/>
                    </a:lnTo>
                    <a:cubicBezTo>
                      <a:pt x="87703" y="134306"/>
                      <a:pt x="87703" y="134306"/>
                      <a:pt x="87703" y="134306"/>
                    </a:cubicBezTo>
                    <a:cubicBezTo>
                      <a:pt x="87496" y="134099"/>
                      <a:pt x="87288" y="133961"/>
                      <a:pt x="87081" y="133754"/>
                    </a:cubicBezTo>
                    <a:lnTo>
                      <a:pt x="87081" y="133754"/>
                    </a:lnTo>
                    <a:cubicBezTo>
                      <a:pt x="87081" y="133754"/>
                      <a:pt x="87081" y="133754"/>
                      <a:pt x="87081" y="133754"/>
                    </a:cubicBezTo>
                    <a:cubicBezTo>
                      <a:pt x="87081" y="133754"/>
                      <a:pt x="87081" y="133754"/>
                      <a:pt x="87081" y="133754"/>
                    </a:cubicBezTo>
                    <a:cubicBezTo>
                      <a:pt x="86874" y="133547"/>
                      <a:pt x="86667" y="133340"/>
                      <a:pt x="86460" y="133133"/>
                    </a:cubicBezTo>
                    <a:cubicBezTo>
                      <a:pt x="86460" y="133133"/>
                      <a:pt x="86460" y="133133"/>
                      <a:pt x="86460" y="133133"/>
                    </a:cubicBezTo>
                    <a:cubicBezTo>
                      <a:pt x="86253" y="132925"/>
                      <a:pt x="86046" y="132718"/>
                      <a:pt x="85839" y="132442"/>
                    </a:cubicBezTo>
                    <a:cubicBezTo>
                      <a:pt x="85839" y="132442"/>
                      <a:pt x="85839" y="132442"/>
                      <a:pt x="85839" y="132442"/>
                    </a:cubicBezTo>
                    <a:lnTo>
                      <a:pt x="85770" y="132373"/>
                    </a:lnTo>
                    <a:cubicBezTo>
                      <a:pt x="85563" y="132166"/>
                      <a:pt x="85355" y="131959"/>
                      <a:pt x="85217" y="131752"/>
                    </a:cubicBezTo>
                    <a:cubicBezTo>
                      <a:pt x="85217" y="131752"/>
                      <a:pt x="85148" y="131683"/>
                      <a:pt x="85148" y="131683"/>
                    </a:cubicBezTo>
                    <a:cubicBezTo>
                      <a:pt x="84941" y="131476"/>
                      <a:pt x="84803" y="131269"/>
                      <a:pt x="84596" y="131131"/>
                    </a:cubicBezTo>
                    <a:cubicBezTo>
                      <a:pt x="84596" y="131131"/>
                      <a:pt x="84596" y="131131"/>
                      <a:pt x="84596" y="131131"/>
                    </a:cubicBezTo>
                    <a:cubicBezTo>
                      <a:pt x="84389" y="130923"/>
                      <a:pt x="84182" y="130647"/>
                      <a:pt x="83975" y="130440"/>
                    </a:cubicBezTo>
                    <a:cubicBezTo>
                      <a:pt x="83975" y="130440"/>
                      <a:pt x="83975" y="130440"/>
                      <a:pt x="83975" y="130440"/>
                    </a:cubicBezTo>
                    <a:cubicBezTo>
                      <a:pt x="83768" y="130233"/>
                      <a:pt x="83561" y="129957"/>
                      <a:pt x="83353" y="129750"/>
                    </a:cubicBezTo>
                    <a:cubicBezTo>
                      <a:pt x="83353" y="129750"/>
                      <a:pt x="83353" y="129750"/>
                      <a:pt x="83353" y="129750"/>
                    </a:cubicBezTo>
                    <a:lnTo>
                      <a:pt x="83353" y="129750"/>
                    </a:lnTo>
                    <a:cubicBezTo>
                      <a:pt x="83146" y="129543"/>
                      <a:pt x="82939" y="129336"/>
                      <a:pt x="82801" y="129059"/>
                    </a:cubicBezTo>
                    <a:lnTo>
                      <a:pt x="82801" y="129059"/>
                    </a:lnTo>
                    <a:cubicBezTo>
                      <a:pt x="82801" y="129059"/>
                      <a:pt x="82801" y="129059"/>
                      <a:pt x="82801" y="129059"/>
                    </a:cubicBezTo>
                    <a:cubicBezTo>
                      <a:pt x="82594" y="128852"/>
                      <a:pt x="82456" y="128576"/>
                      <a:pt x="82249" y="128369"/>
                    </a:cubicBezTo>
                    <a:cubicBezTo>
                      <a:pt x="82249" y="128369"/>
                      <a:pt x="82249" y="128369"/>
                      <a:pt x="82249" y="128369"/>
                    </a:cubicBezTo>
                    <a:cubicBezTo>
                      <a:pt x="82042" y="128162"/>
                      <a:pt x="81835" y="127886"/>
                      <a:pt x="81697" y="127679"/>
                    </a:cubicBezTo>
                    <a:cubicBezTo>
                      <a:pt x="81697" y="127679"/>
                      <a:pt x="81697" y="127679"/>
                      <a:pt x="81697" y="127610"/>
                    </a:cubicBezTo>
                    <a:lnTo>
                      <a:pt x="81697" y="127610"/>
                    </a:lnTo>
                    <a:cubicBezTo>
                      <a:pt x="81559" y="127403"/>
                      <a:pt x="81351" y="127195"/>
                      <a:pt x="81213" y="126988"/>
                    </a:cubicBezTo>
                    <a:lnTo>
                      <a:pt x="81213" y="126988"/>
                    </a:lnTo>
                    <a:cubicBezTo>
                      <a:pt x="81213" y="126988"/>
                      <a:pt x="81144" y="126919"/>
                      <a:pt x="81144" y="126919"/>
                    </a:cubicBezTo>
                    <a:cubicBezTo>
                      <a:pt x="81075" y="126850"/>
                      <a:pt x="81075" y="126850"/>
                      <a:pt x="81006" y="126781"/>
                    </a:cubicBezTo>
                    <a:cubicBezTo>
                      <a:pt x="81006" y="126781"/>
                      <a:pt x="80937" y="126712"/>
                      <a:pt x="80937" y="126712"/>
                    </a:cubicBezTo>
                    <a:cubicBezTo>
                      <a:pt x="80799" y="126574"/>
                      <a:pt x="80661" y="126367"/>
                      <a:pt x="80523" y="126229"/>
                    </a:cubicBezTo>
                    <a:lnTo>
                      <a:pt x="80523" y="126229"/>
                    </a:lnTo>
                    <a:cubicBezTo>
                      <a:pt x="80316" y="126022"/>
                      <a:pt x="80178" y="125746"/>
                      <a:pt x="79971" y="125539"/>
                    </a:cubicBezTo>
                    <a:cubicBezTo>
                      <a:pt x="79971" y="125539"/>
                      <a:pt x="79971" y="125539"/>
                      <a:pt x="79971" y="125539"/>
                    </a:cubicBezTo>
                    <a:cubicBezTo>
                      <a:pt x="79971" y="125539"/>
                      <a:pt x="79971" y="125539"/>
                      <a:pt x="79971" y="125539"/>
                    </a:cubicBezTo>
                    <a:cubicBezTo>
                      <a:pt x="79833" y="125332"/>
                      <a:pt x="79625" y="125055"/>
                      <a:pt x="79487" y="124848"/>
                    </a:cubicBezTo>
                    <a:cubicBezTo>
                      <a:pt x="79487" y="124848"/>
                      <a:pt x="79487" y="124848"/>
                      <a:pt x="79487" y="124848"/>
                    </a:cubicBezTo>
                    <a:lnTo>
                      <a:pt x="79487" y="124848"/>
                    </a:lnTo>
                    <a:cubicBezTo>
                      <a:pt x="79349" y="124641"/>
                      <a:pt x="79142" y="124365"/>
                      <a:pt x="79004" y="124158"/>
                    </a:cubicBezTo>
                    <a:cubicBezTo>
                      <a:pt x="79004" y="124158"/>
                      <a:pt x="79004" y="124158"/>
                      <a:pt x="79004" y="124158"/>
                    </a:cubicBezTo>
                    <a:lnTo>
                      <a:pt x="79004" y="124158"/>
                    </a:lnTo>
                    <a:cubicBezTo>
                      <a:pt x="78866" y="123882"/>
                      <a:pt x="78659" y="123675"/>
                      <a:pt x="78521" y="123399"/>
                    </a:cubicBezTo>
                    <a:cubicBezTo>
                      <a:pt x="78521" y="123399"/>
                      <a:pt x="78521" y="123399"/>
                      <a:pt x="78521" y="123399"/>
                    </a:cubicBezTo>
                    <a:lnTo>
                      <a:pt x="78521" y="123399"/>
                    </a:lnTo>
                    <a:cubicBezTo>
                      <a:pt x="78383" y="123122"/>
                      <a:pt x="78176" y="122915"/>
                      <a:pt x="78038" y="122639"/>
                    </a:cubicBezTo>
                    <a:cubicBezTo>
                      <a:pt x="78038" y="122639"/>
                      <a:pt x="78038" y="122639"/>
                      <a:pt x="78038" y="122639"/>
                    </a:cubicBezTo>
                    <a:lnTo>
                      <a:pt x="78038" y="122639"/>
                    </a:lnTo>
                    <a:cubicBezTo>
                      <a:pt x="77900" y="122363"/>
                      <a:pt x="77692" y="122156"/>
                      <a:pt x="77554" y="121880"/>
                    </a:cubicBezTo>
                    <a:cubicBezTo>
                      <a:pt x="77554" y="121880"/>
                      <a:pt x="77554" y="121880"/>
                      <a:pt x="77554" y="121880"/>
                    </a:cubicBezTo>
                    <a:cubicBezTo>
                      <a:pt x="77554" y="121880"/>
                      <a:pt x="77554" y="121880"/>
                      <a:pt x="77554" y="121811"/>
                    </a:cubicBezTo>
                    <a:cubicBezTo>
                      <a:pt x="77416" y="121604"/>
                      <a:pt x="77278" y="121327"/>
                      <a:pt x="77071" y="121120"/>
                    </a:cubicBezTo>
                    <a:cubicBezTo>
                      <a:pt x="77071" y="121120"/>
                      <a:pt x="77071" y="121120"/>
                      <a:pt x="77071" y="121120"/>
                    </a:cubicBezTo>
                    <a:cubicBezTo>
                      <a:pt x="77071" y="121120"/>
                      <a:pt x="77071" y="121120"/>
                      <a:pt x="77071" y="121051"/>
                    </a:cubicBezTo>
                    <a:cubicBezTo>
                      <a:pt x="77002" y="120913"/>
                      <a:pt x="76864" y="120775"/>
                      <a:pt x="76795" y="120637"/>
                    </a:cubicBezTo>
                    <a:cubicBezTo>
                      <a:pt x="76795" y="120568"/>
                      <a:pt x="76726" y="120568"/>
                      <a:pt x="76726" y="120499"/>
                    </a:cubicBezTo>
                    <a:cubicBezTo>
                      <a:pt x="76657" y="120430"/>
                      <a:pt x="76657" y="120361"/>
                      <a:pt x="76588" y="120292"/>
                    </a:cubicBezTo>
                    <a:lnTo>
                      <a:pt x="76588" y="120223"/>
                    </a:lnTo>
                    <a:cubicBezTo>
                      <a:pt x="76588" y="120223"/>
                      <a:pt x="76588" y="120223"/>
                      <a:pt x="76588" y="120223"/>
                    </a:cubicBezTo>
                    <a:cubicBezTo>
                      <a:pt x="76519" y="120016"/>
                      <a:pt x="76381" y="119878"/>
                      <a:pt x="76312" y="119671"/>
                    </a:cubicBezTo>
                    <a:cubicBezTo>
                      <a:pt x="76312" y="119602"/>
                      <a:pt x="76243" y="119602"/>
                      <a:pt x="76243" y="119533"/>
                    </a:cubicBezTo>
                    <a:cubicBezTo>
                      <a:pt x="76243" y="119533"/>
                      <a:pt x="76243" y="119533"/>
                      <a:pt x="76243" y="119463"/>
                    </a:cubicBezTo>
                    <a:cubicBezTo>
                      <a:pt x="76243" y="119463"/>
                      <a:pt x="76243" y="119463"/>
                      <a:pt x="76243" y="119463"/>
                    </a:cubicBezTo>
                    <a:lnTo>
                      <a:pt x="75552" y="118842"/>
                    </a:lnTo>
                    <a:cubicBezTo>
                      <a:pt x="75483" y="118773"/>
                      <a:pt x="75483" y="118704"/>
                      <a:pt x="75414" y="118635"/>
                    </a:cubicBezTo>
                    <a:cubicBezTo>
                      <a:pt x="75276" y="118428"/>
                      <a:pt x="75138" y="118221"/>
                      <a:pt x="75069" y="118014"/>
                    </a:cubicBezTo>
                    <a:cubicBezTo>
                      <a:pt x="75069" y="118014"/>
                      <a:pt x="75069" y="117945"/>
                      <a:pt x="75000" y="117945"/>
                    </a:cubicBezTo>
                    <a:lnTo>
                      <a:pt x="75000" y="117876"/>
                    </a:lnTo>
                    <a:cubicBezTo>
                      <a:pt x="74862" y="117669"/>
                      <a:pt x="74724" y="117461"/>
                      <a:pt x="74655" y="117185"/>
                    </a:cubicBezTo>
                    <a:cubicBezTo>
                      <a:pt x="74655" y="117185"/>
                      <a:pt x="74655" y="117185"/>
                      <a:pt x="74655" y="117185"/>
                    </a:cubicBezTo>
                    <a:cubicBezTo>
                      <a:pt x="74517" y="116978"/>
                      <a:pt x="74448" y="116771"/>
                      <a:pt x="74310" y="116564"/>
                    </a:cubicBezTo>
                    <a:cubicBezTo>
                      <a:pt x="74310" y="116564"/>
                      <a:pt x="74310" y="116564"/>
                      <a:pt x="74310" y="116564"/>
                    </a:cubicBezTo>
                    <a:cubicBezTo>
                      <a:pt x="74172" y="116288"/>
                      <a:pt x="74034" y="116012"/>
                      <a:pt x="73895" y="115805"/>
                    </a:cubicBezTo>
                    <a:cubicBezTo>
                      <a:pt x="73895" y="115805"/>
                      <a:pt x="73895" y="115736"/>
                      <a:pt x="73895" y="115736"/>
                    </a:cubicBezTo>
                    <a:cubicBezTo>
                      <a:pt x="73895" y="115667"/>
                      <a:pt x="73826" y="115667"/>
                      <a:pt x="73826" y="115597"/>
                    </a:cubicBezTo>
                    <a:lnTo>
                      <a:pt x="73826" y="115597"/>
                    </a:lnTo>
                    <a:cubicBezTo>
                      <a:pt x="73826" y="115597"/>
                      <a:pt x="73826" y="115528"/>
                      <a:pt x="73757" y="115528"/>
                    </a:cubicBezTo>
                    <a:cubicBezTo>
                      <a:pt x="73688" y="115459"/>
                      <a:pt x="73688" y="115390"/>
                      <a:pt x="73619" y="115252"/>
                    </a:cubicBezTo>
                    <a:lnTo>
                      <a:pt x="73619" y="115252"/>
                    </a:lnTo>
                    <a:cubicBezTo>
                      <a:pt x="73550" y="115114"/>
                      <a:pt x="73481" y="114976"/>
                      <a:pt x="73412" y="114907"/>
                    </a:cubicBezTo>
                    <a:cubicBezTo>
                      <a:pt x="73412" y="114907"/>
                      <a:pt x="73412" y="114907"/>
                      <a:pt x="73412" y="114838"/>
                    </a:cubicBezTo>
                    <a:cubicBezTo>
                      <a:pt x="73205" y="114424"/>
                      <a:pt x="72998" y="114010"/>
                      <a:pt x="72791" y="113595"/>
                    </a:cubicBezTo>
                    <a:lnTo>
                      <a:pt x="72791" y="113595"/>
                    </a:lnTo>
                    <a:cubicBezTo>
                      <a:pt x="72722" y="113457"/>
                      <a:pt x="72653" y="113250"/>
                      <a:pt x="72584" y="113112"/>
                    </a:cubicBezTo>
                    <a:cubicBezTo>
                      <a:pt x="72584" y="113112"/>
                      <a:pt x="72584" y="113112"/>
                      <a:pt x="72584" y="113112"/>
                    </a:cubicBezTo>
                    <a:cubicBezTo>
                      <a:pt x="72515" y="112905"/>
                      <a:pt x="72377" y="112698"/>
                      <a:pt x="72308" y="112491"/>
                    </a:cubicBezTo>
                    <a:lnTo>
                      <a:pt x="72308" y="112491"/>
                    </a:lnTo>
                    <a:cubicBezTo>
                      <a:pt x="72239" y="112353"/>
                      <a:pt x="72170" y="112146"/>
                      <a:pt x="72101" y="112008"/>
                    </a:cubicBezTo>
                    <a:cubicBezTo>
                      <a:pt x="72101" y="111939"/>
                      <a:pt x="72032" y="111939"/>
                      <a:pt x="72032" y="111870"/>
                    </a:cubicBezTo>
                    <a:cubicBezTo>
                      <a:pt x="71963" y="111731"/>
                      <a:pt x="71893" y="111593"/>
                      <a:pt x="71893" y="111524"/>
                    </a:cubicBezTo>
                    <a:lnTo>
                      <a:pt x="71824" y="111386"/>
                    </a:lnTo>
                    <a:cubicBezTo>
                      <a:pt x="71824" y="111317"/>
                      <a:pt x="71755" y="111248"/>
                      <a:pt x="71755" y="111179"/>
                    </a:cubicBezTo>
                    <a:cubicBezTo>
                      <a:pt x="71755" y="111179"/>
                      <a:pt x="71755" y="111179"/>
                      <a:pt x="71755" y="111179"/>
                    </a:cubicBezTo>
                    <a:cubicBezTo>
                      <a:pt x="71686" y="111041"/>
                      <a:pt x="71617" y="110834"/>
                      <a:pt x="71548" y="110696"/>
                    </a:cubicBezTo>
                    <a:cubicBezTo>
                      <a:pt x="71548" y="110696"/>
                      <a:pt x="71548" y="110627"/>
                      <a:pt x="71548" y="110627"/>
                    </a:cubicBezTo>
                    <a:cubicBezTo>
                      <a:pt x="71479" y="110489"/>
                      <a:pt x="71410" y="110282"/>
                      <a:pt x="71341" y="110144"/>
                    </a:cubicBezTo>
                    <a:cubicBezTo>
                      <a:pt x="71341" y="110075"/>
                      <a:pt x="71272" y="110006"/>
                      <a:pt x="71272" y="109937"/>
                    </a:cubicBezTo>
                    <a:lnTo>
                      <a:pt x="71272" y="109937"/>
                    </a:lnTo>
                    <a:cubicBezTo>
                      <a:pt x="71203" y="109798"/>
                      <a:pt x="71134" y="109591"/>
                      <a:pt x="71065" y="109453"/>
                    </a:cubicBezTo>
                    <a:cubicBezTo>
                      <a:pt x="71065" y="109453"/>
                      <a:pt x="71065" y="109453"/>
                      <a:pt x="71065" y="109453"/>
                    </a:cubicBezTo>
                    <a:cubicBezTo>
                      <a:pt x="70789" y="108694"/>
                      <a:pt x="70513" y="107934"/>
                      <a:pt x="70237" y="107175"/>
                    </a:cubicBezTo>
                    <a:cubicBezTo>
                      <a:pt x="70237" y="107175"/>
                      <a:pt x="70237" y="107175"/>
                      <a:pt x="70237" y="107175"/>
                    </a:cubicBezTo>
                    <a:cubicBezTo>
                      <a:pt x="70168" y="106968"/>
                      <a:pt x="70099" y="106830"/>
                      <a:pt x="70030" y="106623"/>
                    </a:cubicBezTo>
                    <a:lnTo>
                      <a:pt x="70030" y="106554"/>
                    </a:lnTo>
                    <a:cubicBezTo>
                      <a:pt x="70030" y="106554"/>
                      <a:pt x="70030" y="106485"/>
                      <a:pt x="70030" y="106485"/>
                    </a:cubicBezTo>
                    <a:lnTo>
                      <a:pt x="70030" y="106485"/>
                    </a:lnTo>
                    <a:cubicBezTo>
                      <a:pt x="70030" y="106485"/>
                      <a:pt x="70030" y="106416"/>
                      <a:pt x="70030" y="106416"/>
                    </a:cubicBezTo>
                    <a:cubicBezTo>
                      <a:pt x="69960" y="106209"/>
                      <a:pt x="69891" y="106071"/>
                      <a:pt x="69822" y="105863"/>
                    </a:cubicBezTo>
                    <a:cubicBezTo>
                      <a:pt x="69822" y="105863"/>
                      <a:pt x="69822" y="105863"/>
                      <a:pt x="69822" y="105794"/>
                    </a:cubicBezTo>
                    <a:cubicBezTo>
                      <a:pt x="69822" y="105725"/>
                      <a:pt x="69753" y="105656"/>
                      <a:pt x="69753" y="105518"/>
                    </a:cubicBezTo>
                    <a:lnTo>
                      <a:pt x="69753" y="105449"/>
                    </a:lnTo>
                    <a:cubicBezTo>
                      <a:pt x="69684" y="105311"/>
                      <a:pt x="69684" y="105242"/>
                      <a:pt x="69615" y="105104"/>
                    </a:cubicBezTo>
                    <a:cubicBezTo>
                      <a:pt x="69615" y="105104"/>
                      <a:pt x="69615" y="105104"/>
                      <a:pt x="69615" y="105104"/>
                    </a:cubicBezTo>
                    <a:cubicBezTo>
                      <a:pt x="69339" y="104276"/>
                      <a:pt x="69132" y="103447"/>
                      <a:pt x="68856" y="102688"/>
                    </a:cubicBezTo>
                    <a:cubicBezTo>
                      <a:pt x="68856" y="102688"/>
                      <a:pt x="68856" y="102688"/>
                      <a:pt x="68856" y="102688"/>
                    </a:cubicBezTo>
                    <a:cubicBezTo>
                      <a:pt x="68787" y="102481"/>
                      <a:pt x="68718" y="102274"/>
                      <a:pt x="68649" y="102066"/>
                    </a:cubicBezTo>
                    <a:lnTo>
                      <a:pt x="68649" y="101997"/>
                    </a:lnTo>
                    <a:cubicBezTo>
                      <a:pt x="68649" y="101997"/>
                      <a:pt x="68649" y="101928"/>
                      <a:pt x="68649" y="101928"/>
                    </a:cubicBezTo>
                    <a:cubicBezTo>
                      <a:pt x="68580" y="101652"/>
                      <a:pt x="68511" y="101445"/>
                      <a:pt x="68442" y="101169"/>
                    </a:cubicBezTo>
                    <a:cubicBezTo>
                      <a:pt x="68442" y="101169"/>
                      <a:pt x="68442" y="101169"/>
                      <a:pt x="68442" y="101169"/>
                    </a:cubicBezTo>
                    <a:lnTo>
                      <a:pt x="68442" y="101169"/>
                    </a:lnTo>
                    <a:cubicBezTo>
                      <a:pt x="68442" y="101169"/>
                      <a:pt x="68442" y="101169"/>
                      <a:pt x="68442" y="101169"/>
                    </a:cubicBezTo>
                    <a:cubicBezTo>
                      <a:pt x="68442" y="101100"/>
                      <a:pt x="68442" y="101100"/>
                      <a:pt x="68373" y="101031"/>
                    </a:cubicBezTo>
                    <a:cubicBezTo>
                      <a:pt x="68373" y="100962"/>
                      <a:pt x="68373" y="100893"/>
                      <a:pt x="68304" y="100824"/>
                    </a:cubicBezTo>
                    <a:cubicBezTo>
                      <a:pt x="68304" y="100755"/>
                      <a:pt x="68304" y="100755"/>
                      <a:pt x="68235" y="100686"/>
                    </a:cubicBezTo>
                    <a:cubicBezTo>
                      <a:pt x="68166" y="100479"/>
                      <a:pt x="68096" y="100203"/>
                      <a:pt x="68096" y="99995"/>
                    </a:cubicBezTo>
                    <a:lnTo>
                      <a:pt x="68096" y="99995"/>
                    </a:lnTo>
                    <a:cubicBezTo>
                      <a:pt x="68027" y="99857"/>
                      <a:pt x="68027" y="99650"/>
                      <a:pt x="67958" y="99512"/>
                    </a:cubicBezTo>
                    <a:cubicBezTo>
                      <a:pt x="67958" y="99443"/>
                      <a:pt x="67958" y="99374"/>
                      <a:pt x="67889" y="99305"/>
                    </a:cubicBezTo>
                    <a:cubicBezTo>
                      <a:pt x="67889" y="99236"/>
                      <a:pt x="67889" y="99167"/>
                      <a:pt x="67820" y="99098"/>
                    </a:cubicBezTo>
                    <a:lnTo>
                      <a:pt x="67820" y="99029"/>
                    </a:lnTo>
                    <a:lnTo>
                      <a:pt x="67820" y="98960"/>
                    </a:lnTo>
                    <a:cubicBezTo>
                      <a:pt x="67751" y="98753"/>
                      <a:pt x="67751" y="98546"/>
                      <a:pt x="67682" y="98339"/>
                    </a:cubicBezTo>
                    <a:lnTo>
                      <a:pt x="67682" y="98269"/>
                    </a:lnTo>
                    <a:cubicBezTo>
                      <a:pt x="67682" y="98131"/>
                      <a:pt x="67613" y="98062"/>
                      <a:pt x="67613" y="97924"/>
                    </a:cubicBezTo>
                    <a:lnTo>
                      <a:pt x="67613" y="97855"/>
                    </a:lnTo>
                    <a:cubicBezTo>
                      <a:pt x="67613" y="97717"/>
                      <a:pt x="67544" y="97579"/>
                      <a:pt x="67544" y="97441"/>
                    </a:cubicBezTo>
                    <a:cubicBezTo>
                      <a:pt x="67544" y="97372"/>
                      <a:pt x="67544" y="97372"/>
                      <a:pt x="67544" y="97303"/>
                    </a:cubicBezTo>
                    <a:cubicBezTo>
                      <a:pt x="67475" y="96889"/>
                      <a:pt x="67406" y="96406"/>
                      <a:pt x="67268" y="95991"/>
                    </a:cubicBezTo>
                    <a:lnTo>
                      <a:pt x="67268" y="95991"/>
                    </a:lnTo>
                    <a:cubicBezTo>
                      <a:pt x="67268" y="95853"/>
                      <a:pt x="67199" y="95646"/>
                      <a:pt x="67199" y="95508"/>
                    </a:cubicBezTo>
                    <a:cubicBezTo>
                      <a:pt x="67199" y="95508"/>
                      <a:pt x="67199" y="95508"/>
                      <a:pt x="67199" y="95439"/>
                    </a:cubicBezTo>
                    <a:cubicBezTo>
                      <a:pt x="67199" y="95232"/>
                      <a:pt x="67130" y="95025"/>
                      <a:pt x="67130" y="94818"/>
                    </a:cubicBezTo>
                    <a:cubicBezTo>
                      <a:pt x="67130" y="94818"/>
                      <a:pt x="67130" y="94749"/>
                      <a:pt x="67130" y="94749"/>
                    </a:cubicBezTo>
                    <a:cubicBezTo>
                      <a:pt x="67130" y="94680"/>
                      <a:pt x="67130" y="94680"/>
                      <a:pt x="67130" y="94611"/>
                    </a:cubicBezTo>
                    <a:cubicBezTo>
                      <a:pt x="67130" y="94542"/>
                      <a:pt x="67130" y="94403"/>
                      <a:pt x="67061" y="94334"/>
                    </a:cubicBezTo>
                    <a:cubicBezTo>
                      <a:pt x="66992" y="93782"/>
                      <a:pt x="66923" y="93299"/>
                      <a:pt x="66854" y="92747"/>
                    </a:cubicBezTo>
                    <a:cubicBezTo>
                      <a:pt x="66854" y="92747"/>
                      <a:pt x="66854" y="92747"/>
                      <a:pt x="66854" y="92678"/>
                    </a:cubicBezTo>
                    <a:cubicBezTo>
                      <a:pt x="66854" y="92470"/>
                      <a:pt x="66785" y="92263"/>
                      <a:pt x="66785" y="92056"/>
                    </a:cubicBezTo>
                    <a:lnTo>
                      <a:pt x="66785" y="92056"/>
                    </a:lnTo>
                    <a:cubicBezTo>
                      <a:pt x="66785" y="92056"/>
                      <a:pt x="66785" y="91987"/>
                      <a:pt x="66785" y="91987"/>
                    </a:cubicBezTo>
                    <a:cubicBezTo>
                      <a:pt x="66785" y="91987"/>
                      <a:pt x="66785" y="91987"/>
                      <a:pt x="66785" y="91918"/>
                    </a:cubicBezTo>
                    <a:lnTo>
                      <a:pt x="66785" y="91849"/>
                    </a:lnTo>
                    <a:cubicBezTo>
                      <a:pt x="66785" y="91780"/>
                      <a:pt x="66785" y="91711"/>
                      <a:pt x="66785" y="91642"/>
                    </a:cubicBezTo>
                    <a:cubicBezTo>
                      <a:pt x="66785" y="91642"/>
                      <a:pt x="66785" y="91573"/>
                      <a:pt x="66785" y="91573"/>
                    </a:cubicBezTo>
                    <a:cubicBezTo>
                      <a:pt x="66716" y="91021"/>
                      <a:pt x="66647" y="90537"/>
                      <a:pt x="66647" y="89985"/>
                    </a:cubicBezTo>
                    <a:cubicBezTo>
                      <a:pt x="66647" y="89985"/>
                      <a:pt x="66647" y="89985"/>
                      <a:pt x="66647" y="89916"/>
                    </a:cubicBezTo>
                    <a:cubicBezTo>
                      <a:pt x="66647" y="89847"/>
                      <a:pt x="66647" y="89778"/>
                      <a:pt x="66647" y="89709"/>
                    </a:cubicBezTo>
                    <a:cubicBezTo>
                      <a:pt x="66647" y="89640"/>
                      <a:pt x="66647" y="89640"/>
                      <a:pt x="66647" y="89571"/>
                    </a:cubicBezTo>
                    <a:cubicBezTo>
                      <a:pt x="66647" y="89364"/>
                      <a:pt x="66578" y="89157"/>
                      <a:pt x="66578" y="88950"/>
                    </a:cubicBezTo>
                    <a:cubicBezTo>
                      <a:pt x="66578" y="88881"/>
                      <a:pt x="66578" y="88881"/>
                      <a:pt x="66578" y="88812"/>
                    </a:cubicBezTo>
                    <a:cubicBezTo>
                      <a:pt x="66302" y="88743"/>
                      <a:pt x="66302" y="88673"/>
                      <a:pt x="66302" y="88604"/>
                    </a:cubicBezTo>
                    <a:lnTo>
                      <a:pt x="66302" y="88604"/>
                    </a:lnTo>
                    <a:close/>
                    <a:moveTo>
                      <a:pt x="350177" y="163025"/>
                    </a:moveTo>
                    <a:cubicBezTo>
                      <a:pt x="319456" y="163094"/>
                      <a:pt x="291082" y="179525"/>
                      <a:pt x="275687" y="206172"/>
                    </a:cubicBezTo>
                    <a:cubicBezTo>
                      <a:pt x="251870" y="247456"/>
                      <a:pt x="266022" y="300199"/>
                      <a:pt x="307237" y="324017"/>
                    </a:cubicBezTo>
                    <a:cubicBezTo>
                      <a:pt x="307237" y="324017"/>
                      <a:pt x="307237" y="324017"/>
                      <a:pt x="307237" y="324017"/>
                    </a:cubicBezTo>
                    <a:cubicBezTo>
                      <a:pt x="315452" y="328780"/>
                      <a:pt x="324427" y="332094"/>
                      <a:pt x="333677" y="333958"/>
                    </a:cubicBezTo>
                    <a:cubicBezTo>
                      <a:pt x="318904" y="317044"/>
                      <a:pt x="311310" y="295091"/>
                      <a:pt x="312483" y="272654"/>
                    </a:cubicBezTo>
                    <a:cubicBezTo>
                      <a:pt x="325186" y="278660"/>
                      <a:pt x="336094" y="288463"/>
                      <a:pt x="343342" y="301028"/>
                    </a:cubicBezTo>
                    <a:cubicBezTo>
                      <a:pt x="345621" y="304963"/>
                      <a:pt x="347554" y="309174"/>
                      <a:pt x="349003" y="313454"/>
                    </a:cubicBezTo>
                    <a:cubicBezTo>
                      <a:pt x="349072" y="313661"/>
                      <a:pt x="349141" y="313868"/>
                      <a:pt x="349210" y="314075"/>
                    </a:cubicBezTo>
                    <a:cubicBezTo>
                      <a:pt x="349210" y="314144"/>
                      <a:pt x="349279" y="314144"/>
                      <a:pt x="349279" y="314214"/>
                    </a:cubicBezTo>
                    <a:cubicBezTo>
                      <a:pt x="349279" y="314283"/>
                      <a:pt x="349349" y="314352"/>
                      <a:pt x="349349" y="314352"/>
                    </a:cubicBezTo>
                    <a:cubicBezTo>
                      <a:pt x="349349" y="314352"/>
                      <a:pt x="349349" y="314352"/>
                      <a:pt x="349349" y="314352"/>
                    </a:cubicBezTo>
                    <a:lnTo>
                      <a:pt x="349349" y="314352"/>
                    </a:lnTo>
                    <a:cubicBezTo>
                      <a:pt x="349349" y="314352"/>
                      <a:pt x="349349" y="314352"/>
                      <a:pt x="349349" y="314421"/>
                    </a:cubicBezTo>
                    <a:cubicBezTo>
                      <a:pt x="349349" y="314421"/>
                      <a:pt x="349349" y="314490"/>
                      <a:pt x="349349" y="314490"/>
                    </a:cubicBezTo>
                    <a:cubicBezTo>
                      <a:pt x="349349" y="314490"/>
                      <a:pt x="349349" y="314559"/>
                      <a:pt x="349349" y="314559"/>
                    </a:cubicBezTo>
                    <a:cubicBezTo>
                      <a:pt x="349418" y="314835"/>
                      <a:pt x="349556" y="315111"/>
                      <a:pt x="349625" y="315387"/>
                    </a:cubicBezTo>
                    <a:cubicBezTo>
                      <a:pt x="349694" y="315663"/>
                      <a:pt x="349763" y="315939"/>
                      <a:pt x="349901" y="316216"/>
                    </a:cubicBezTo>
                    <a:cubicBezTo>
                      <a:pt x="349901" y="316216"/>
                      <a:pt x="349901" y="316216"/>
                      <a:pt x="349901" y="316216"/>
                    </a:cubicBezTo>
                    <a:cubicBezTo>
                      <a:pt x="349970" y="316492"/>
                      <a:pt x="350108" y="316837"/>
                      <a:pt x="350177" y="317113"/>
                    </a:cubicBezTo>
                    <a:cubicBezTo>
                      <a:pt x="350177" y="317113"/>
                      <a:pt x="350177" y="317113"/>
                      <a:pt x="350177" y="317113"/>
                    </a:cubicBezTo>
                    <a:cubicBezTo>
                      <a:pt x="350246" y="317320"/>
                      <a:pt x="350315" y="317527"/>
                      <a:pt x="350384" y="317803"/>
                    </a:cubicBezTo>
                    <a:cubicBezTo>
                      <a:pt x="350384" y="317803"/>
                      <a:pt x="350384" y="317872"/>
                      <a:pt x="350384" y="317872"/>
                    </a:cubicBezTo>
                    <a:cubicBezTo>
                      <a:pt x="350384" y="317941"/>
                      <a:pt x="350384" y="317941"/>
                      <a:pt x="350453" y="318010"/>
                    </a:cubicBezTo>
                    <a:cubicBezTo>
                      <a:pt x="350522" y="318218"/>
                      <a:pt x="350522" y="318425"/>
                      <a:pt x="350591" y="318563"/>
                    </a:cubicBezTo>
                    <a:cubicBezTo>
                      <a:pt x="350591" y="318563"/>
                      <a:pt x="350591" y="318632"/>
                      <a:pt x="350591" y="318632"/>
                    </a:cubicBezTo>
                    <a:cubicBezTo>
                      <a:pt x="350591" y="318632"/>
                      <a:pt x="350591" y="318701"/>
                      <a:pt x="350591" y="318701"/>
                    </a:cubicBezTo>
                    <a:cubicBezTo>
                      <a:pt x="350660" y="318908"/>
                      <a:pt x="350660" y="319046"/>
                      <a:pt x="350729" y="319253"/>
                    </a:cubicBezTo>
                    <a:cubicBezTo>
                      <a:pt x="350729" y="319322"/>
                      <a:pt x="350729" y="319391"/>
                      <a:pt x="350798" y="319460"/>
                    </a:cubicBezTo>
                    <a:cubicBezTo>
                      <a:pt x="350798" y="319460"/>
                      <a:pt x="350798" y="319529"/>
                      <a:pt x="350798" y="319529"/>
                    </a:cubicBezTo>
                    <a:cubicBezTo>
                      <a:pt x="350798" y="319529"/>
                      <a:pt x="350798" y="319598"/>
                      <a:pt x="350798" y="319598"/>
                    </a:cubicBezTo>
                    <a:cubicBezTo>
                      <a:pt x="350798" y="319667"/>
                      <a:pt x="350867" y="319736"/>
                      <a:pt x="350867" y="319805"/>
                    </a:cubicBezTo>
                    <a:cubicBezTo>
                      <a:pt x="350936" y="320013"/>
                      <a:pt x="351005" y="320220"/>
                      <a:pt x="351005" y="320427"/>
                    </a:cubicBezTo>
                    <a:cubicBezTo>
                      <a:pt x="351005" y="320496"/>
                      <a:pt x="351005" y="320565"/>
                      <a:pt x="351074" y="320634"/>
                    </a:cubicBezTo>
                    <a:cubicBezTo>
                      <a:pt x="351074" y="320634"/>
                      <a:pt x="351074" y="320634"/>
                      <a:pt x="351074" y="320634"/>
                    </a:cubicBezTo>
                    <a:cubicBezTo>
                      <a:pt x="351143" y="320841"/>
                      <a:pt x="351143" y="321117"/>
                      <a:pt x="351212" y="321324"/>
                    </a:cubicBezTo>
                    <a:lnTo>
                      <a:pt x="351212" y="321324"/>
                    </a:lnTo>
                    <a:cubicBezTo>
                      <a:pt x="351282" y="321531"/>
                      <a:pt x="351282" y="321807"/>
                      <a:pt x="351351" y="322015"/>
                    </a:cubicBezTo>
                    <a:cubicBezTo>
                      <a:pt x="351351" y="322084"/>
                      <a:pt x="351351" y="322153"/>
                      <a:pt x="351420" y="322222"/>
                    </a:cubicBezTo>
                    <a:cubicBezTo>
                      <a:pt x="351420" y="322291"/>
                      <a:pt x="351420" y="322360"/>
                      <a:pt x="351489" y="322429"/>
                    </a:cubicBezTo>
                    <a:cubicBezTo>
                      <a:pt x="351489" y="322429"/>
                      <a:pt x="351489" y="322429"/>
                      <a:pt x="351489" y="322429"/>
                    </a:cubicBezTo>
                    <a:cubicBezTo>
                      <a:pt x="351489" y="322429"/>
                      <a:pt x="351489" y="322498"/>
                      <a:pt x="351489" y="322498"/>
                    </a:cubicBezTo>
                    <a:cubicBezTo>
                      <a:pt x="351558" y="322705"/>
                      <a:pt x="351558" y="322981"/>
                      <a:pt x="351627" y="323188"/>
                    </a:cubicBezTo>
                    <a:cubicBezTo>
                      <a:pt x="351696" y="323395"/>
                      <a:pt x="351696" y="323533"/>
                      <a:pt x="351696" y="323740"/>
                    </a:cubicBezTo>
                    <a:cubicBezTo>
                      <a:pt x="351696" y="323740"/>
                      <a:pt x="351696" y="323740"/>
                      <a:pt x="351696" y="323740"/>
                    </a:cubicBezTo>
                    <a:cubicBezTo>
                      <a:pt x="351696" y="323948"/>
                      <a:pt x="351765" y="324086"/>
                      <a:pt x="351765" y="324293"/>
                    </a:cubicBezTo>
                    <a:cubicBezTo>
                      <a:pt x="351765" y="324293"/>
                      <a:pt x="351765" y="324293"/>
                      <a:pt x="351765" y="324362"/>
                    </a:cubicBezTo>
                    <a:cubicBezTo>
                      <a:pt x="351834" y="324569"/>
                      <a:pt x="351834" y="324776"/>
                      <a:pt x="351903" y="324983"/>
                    </a:cubicBezTo>
                    <a:lnTo>
                      <a:pt x="351903" y="325052"/>
                    </a:lnTo>
                    <a:cubicBezTo>
                      <a:pt x="351903" y="325052"/>
                      <a:pt x="351903" y="325052"/>
                      <a:pt x="351903" y="325052"/>
                    </a:cubicBezTo>
                    <a:lnTo>
                      <a:pt x="351903" y="325052"/>
                    </a:lnTo>
                    <a:cubicBezTo>
                      <a:pt x="351972" y="325328"/>
                      <a:pt x="351972" y="325604"/>
                      <a:pt x="352041" y="325881"/>
                    </a:cubicBezTo>
                    <a:cubicBezTo>
                      <a:pt x="352041" y="325881"/>
                      <a:pt x="352041" y="325950"/>
                      <a:pt x="352041" y="325950"/>
                    </a:cubicBezTo>
                    <a:cubicBezTo>
                      <a:pt x="352041" y="326019"/>
                      <a:pt x="352041" y="326088"/>
                      <a:pt x="352041" y="326157"/>
                    </a:cubicBezTo>
                    <a:cubicBezTo>
                      <a:pt x="352041" y="326364"/>
                      <a:pt x="352110" y="326571"/>
                      <a:pt x="352110" y="326778"/>
                    </a:cubicBezTo>
                    <a:cubicBezTo>
                      <a:pt x="352110" y="326778"/>
                      <a:pt x="352110" y="326778"/>
                      <a:pt x="352110" y="326778"/>
                    </a:cubicBezTo>
                    <a:cubicBezTo>
                      <a:pt x="352110" y="326847"/>
                      <a:pt x="352110" y="326916"/>
                      <a:pt x="352110" y="326985"/>
                    </a:cubicBezTo>
                    <a:cubicBezTo>
                      <a:pt x="352110" y="326985"/>
                      <a:pt x="352110" y="326985"/>
                      <a:pt x="352110" y="326985"/>
                    </a:cubicBezTo>
                    <a:cubicBezTo>
                      <a:pt x="352110" y="327192"/>
                      <a:pt x="352179" y="327468"/>
                      <a:pt x="352179" y="327676"/>
                    </a:cubicBezTo>
                    <a:cubicBezTo>
                      <a:pt x="352179" y="327745"/>
                      <a:pt x="352179" y="327745"/>
                      <a:pt x="352179" y="327814"/>
                    </a:cubicBezTo>
                    <a:cubicBezTo>
                      <a:pt x="352179" y="328021"/>
                      <a:pt x="352248" y="328297"/>
                      <a:pt x="352248" y="328504"/>
                    </a:cubicBezTo>
                    <a:cubicBezTo>
                      <a:pt x="352248" y="328504"/>
                      <a:pt x="352248" y="328504"/>
                      <a:pt x="352248" y="328504"/>
                    </a:cubicBezTo>
                    <a:cubicBezTo>
                      <a:pt x="352248" y="328573"/>
                      <a:pt x="352248" y="328642"/>
                      <a:pt x="352248" y="328711"/>
                    </a:cubicBezTo>
                    <a:cubicBezTo>
                      <a:pt x="352248" y="328711"/>
                      <a:pt x="352248" y="328711"/>
                      <a:pt x="352248" y="328711"/>
                    </a:cubicBezTo>
                    <a:cubicBezTo>
                      <a:pt x="352248" y="328918"/>
                      <a:pt x="352317" y="329194"/>
                      <a:pt x="352317" y="329401"/>
                    </a:cubicBezTo>
                    <a:cubicBezTo>
                      <a:pt x="352317" y="329401"/>
                      <a:pt x="352317" y="329401"/>
                      <a:pt x="352317" y="329401"/>
                    </a:cubicBezTo>
                    <a:cubicBezTo>
                      <a:pt x="352317" y="329608"/>
                      <a:pt x="352386" y="329885"/>
                      <a:pt x="352386" y="330092"/>
                    </a:cubicBezTo>
                    <a:cubicBezTo>
                      <a:pt x="352386" y="330092"/>
                      <a:pt x="352386" y="330092"/>
                      <a:pt x="352386" y="330092"/>
                    </a:cubicBezTo>
                    <a:cubicBezTo>
                      <a:pt x="352386" y="330161"/>
                      <a:pt x="352386" y="330230"/>
                      <a:pt x="352386" y="330299"/>
                    </a:cubicBezTo>
                    <a:cubicBezTo>
                      <a:pt x="352386" y="330299"/>
                      <a:pt x="352386" y="330368"/>
                      <a:pt x="352386" y="330368"/>
                    </a:cubicBezTo>
                    <a:cubicBezTo>
                      <a:pt x="352386" y="330368"/>
                      <a:pt x="352386" y="330437"/>
                      <a:pt x="352386" y="330437"/>
                    </a:cubicBezTo>
                    <a:cubicBezTo>
                      <a:pt x="352386" y="330713"/>
                      <a:pt x="352455" y="331058"/>
                      <a:pt x="352455" y="331334"/>
                    </a:cubicBezTo>
                    <a:cubicBezTo>
                      <a:pt x="352455" y="331403"/>
                      <a:pt x="352455" y="331472"/>
                      <a:pt x="352455" y="331541"/>
                    </a:cubicBezTo>
                    <a:cubicBezTo>
                      <a:pt x="352455" y="331541"/>
                      <a:pt x="352455" y="331611"/>
                      <a:pt x="352455" y="331611"/>
                    </a:cubicBezTo>
                    <a:cubicBezTo>
                      <a:pt x="352455" y="331749"/>
                      <a:pt x="352455" y="331887"/>
                      <a:pt x="352455" y="332094"/>
                    </a:cubicBezTo>
                    <a:cubicBezTo>
                      <a:pt x="352455" y="332301"/>
                      <a:pt x="352455" y="332439"/>
                      <a:pt x="352455" y="332646"/>
                    </a:cubicBezTo>
                    <a:cubicBezTo>
                      <a:pt x="352455" y="332646"/>
                      <a:pt x="352455" y="332646"/>
                      <a:pt x="352455" y="332715"/>
                    </a:cubicBezTo>
                    <a:cubicBezTo>
                      <a:pt x="352455" y="332922"/>
                      <a:pt x="352455" y="333129"/>
                      <a:pt x="352455" y="333267"/>
                    </a:cubicBezTo>
                    <a:lnTo>
                      <a:pt x="352455" y="333267"/>
                    </a:lnTo>
                    <a:cubicBezTo>
                      <a:pt x="352455" y="333336"/>
                      <a:pt x="352455" y="333405"/>
                      <a:pt x="352455" y="333474"/>
                    </a:cubicBezTo>
                    <a:cubicBezTo>
                      <a:pt x="363225" y="333198"/>
                      <a:pt x="373925" y="330851"/>
                      <a:pt x="383866" y="326640"/>
                    </a:cubicBezTo>
                    <a:cubicBezTo>
                      <a:pt x="383866" y="326571"/>
                      <a:pt x="383866" y="326502"/>
                      <a:pt x="383866" y="326433"/>
                    </a:cubicBezTo>
                    <a:lnTo>
                      <a:pt x="383866" y="326433"/>
                    </a:lnTo>
                    <a:cubicBezTo>
                      <a:pt x="383866" y="326088"/>
                      <a:pt x="383797" y="325812"/>
                      <a:pt x="383797" y="325466"/>
                    </a:cubicBezTo>
                    <a:lnTo>
                      <a:pt x="383797" y="325466"/>
                    </a:lnTo>
                    <a:cubicBezTo>
                      <a:pt x="383797" y="325397"/>
                      <a:pt x="383797" y="325259"/>
                      <a:pt x="383797" y="325190"/>
                    </a:cubicBezTo>
                    <a:lnTo>
                      <a:pt x="383797" y="325190"/>
                    </a:lnTo>
                    <a:cubicBezTo>
                      <a:pt x="383797" y="324845"/>
                      <a:pt x="383728" y="324569"/>
                      <a:pt x="383728" y="324224"/>
                    </a:cubicBezTo>
                    <a:cubicBezTo>
                      <a:pt x="383728" y="324224"/>
                      <a:pt x="383728" y="324155"/>
                      <a:pt x="383728" y="324155"/>
                    </a:cubicBezTo>
                    <a:cubicBezTo>
                      <a:pt x="383728" y="324017"/>
                      <a:pt x="383728" y="323948"/>
                      <a:pt x="383659" y="323810"/>
                    </a:cubicBezTo>
                    <a:cubicBezTo>
                      <a:pt x="383659" y="323810"/>
                      <a:pt x="383659" y="323810"/>
                      <a:pt x="383659" y="323740"/>
                    </a:cubicBezTo>
                    <a:cubicBezTo>
                      <a:pt x="383590" y="323395"/>
                      <a:pt x="383590" y="323050"/>
                      <a:pt x="383521" y="322774"/>
                    </a:cubicBezTo>
                    <a:lnTo>
                      <a:pt x="383521" y="322774"/>
                    </a:lnTo>
                    <a:cubicBezTo>
                      <a:pt x="383521" y="322705"/>
                      <a:pt x="383521" y="322567"/>
                      <a:pt x="383452" y="322498"/>
                    </a:cubicBezTo>
                    <a:lnTo>
                      <a:pt x="383452" y="322498"/>
                    </a:lnTo>
                    <a:cubicBezTo>
                      <a:pt x="383383" y="322153"/>
                      <a:pt x="383383" y="321877"/>
                      <a:pt x="383314" y="321531"/>
                    </a:cubicBezTo>
                    <a:cubicBezTo>
                      <a:pt x="383314" y="321531"/>
                      <a:pt x="383314" y="321531"/>
                      <a:pt x="383314" y="321462"/>
                    </a:cubicBezTo>
                    <a:cubicBezTo>
                      <a:pt x="383314" y="321393"/>
                      <a:pt x="383314" y="321324"/>
                      <a:pt x="383245" y="321186"/>
                    </a:cubicBezTo>
                    <a:lnTo>
                      <a:pt x="383245" y="321117"/>
                    </a:lnTo>
                    <a:cubicBezTo>
                      <a:pt x="383176" y="320703"/>
                      <a:pt x="383107" y="320358"/>
                      <a:pt x="383038" y="319943"/>
                    </a:cubicBezTo>
                    <a:cubicBezTo>
                      <a:pt x="383038" y="319943"/>
                      <a:pt x="383038" y="319943"/>
                      <a:pt x="383038" y="319943"/>
                    </a:cubicBezTo>
                    <a:lnTo>
                      <a:pt x="383038" y="319874"/>
                    </a:lnTo>
                    <a:cubicBezTo>
                      <a:pt x="383038" y="319874"/>
                      <a:pt x="383038" y="319805"/>
                      <a:pt x="383038" y="319805"/>
                    </a:cubicBezTo>
                    <a:cubicBezTo>
                      <a:pt x="382969" y="319460"/>
                      <a:pt x="382969" y="319184"/>
                      <a:pt x="382900" y="318839"/>
                    </a:cubicBezTo>
                    <a:lnTo>
                      <a:pt x="382900" y="318770"/>
                    </a:lnTo>
                    <a:cubicBezTo>
                      <a:pt x="382831" y="318494"/>
                      <a:pt x="382831" y="318287"/>
                      <a:pt x="382762" y="318010"/>
                    </a:cubicBezTo>
                    <a:lnTo>
                      <a:pt x="382762" y="318010"/>
                    </a:lnTo>
                    <a:cubicBezTo>
                      <a:pt x="382693" y="317734"/>
                      <a:pt x="382693" y="317458"/>
                      <a:pt x="382624" y="317182"/>
                    </a:cubicBezTo>
                    <a:cubicBezTo>
                      <a:pt x="382624" y="317182"/>
                      <a:pt x="382624" y="317182"/>
                      <a:pt x="382624" y="317182"/>
                    </a:cubicBezTo>
                    <a:cubicBezTo>
                      <a:pt x="382555" y="316906"/>
                      <a:pt x="382486" y="316561"/>
                      <a:pt x="382417" y="316285"/>
                    </a:cubicBezTo>
                    <a:lnTo>
                      <a:pt x="382417" y="316216"/>
                    </a:lnTo>
                    <a:cubicBezTo>
                      <a:pt x="382417" y="316147"/>
                      <a:pt x="382417" y="316077"/>
                      <a:pt x="382348" y="315939"/>
                    </a:cubicBezTo>
                    <a:cubicBezTo>
                      <a:pt x="382348" y="315870"/>
                      <a:pt x="382348" y="315801"/>
                      <a:pt x="382279" y="315732"/>
                    </a:cubicBezTo>
                    <a:cubicBezTo>
                      <a:pt x="382279" y="315663"/>
                      <a:pt x="382210" y="315525"/>
                      <a:pt x="382210" y="315456"/>
                    </a:cubicBezTo>
                    <a:cubicBezTo>
                      <a:pt x="382210" y="315456"/>
                      <a:pt x="382210" y="315456"/>
                      <a:pt x="382210" y="315456"/>
                    </a:cubicBezTo>
                    <a:cubicBezTo>
                      <a:pt x="382141" y="315180"/>
                      <a:pt x="382071" y="314904"/>
                      <a:pt x="382071" y="314628"/>
                    </a:cubicBezTo>
                    <a:cubicBezTo>
                      <a:pt x="382071" y="314628"/>
                      <a:pt x="382071" y="314628"/>
                      <a:pt x="382071" y="314628"/>
                    </a:cubicBezTo>
                    <a:cubicBezTo>
                      <a:pt x="382002" y="314283"/>
                      <a:pt x="381933" y="314006"/>
                      <a:pt x="381864" y="313661"/>
                    </a:cubicBezTo>
                    <a:lnTo>
                      <a:pt x="381864" y="313661"/>
                    </a:lnTo>
                    <a:cubicBezTo>
                      <a:pt x="381864" y="313523"/>
                      <a:pt x="381795" y="313454"/>
                      <a:pt x="381795" y="313316"/>
                    </a:cubicBezTo>
                    <a:cubicBezTo>
                      <a:pt x="381795" y="313316"/>
                      <a:pt x="381795" y="313316"/>
                      <a:pt x="381795" y="313247"/>
                    </a:cubicBezTo>
                    <a:cubicBezTo>
                      <a:pt x="381726" y="312902"/>
                      <a:pt x="381657" y="312557"/>
                      <a:pt x="381588" y="312280"/>
                    </a:cubicBezTo>
                    <a:cubicBezTo>
                      <a:pt x="381588" y="312280"/>
                      <a:pt x="381588" y="312280"/>
                      <a:pt x="381588" y="312280"/>
                    </a:cubicBezTo>
                    <a:cubicBezTo>
                      <a:pt x="381588" y="312280"/>
                      <a:pt x="381588" y="312211"/>
                      <a:pt x="381588" y="312211"/>
                    </a:cubicBezTo>
                    <a:cubicBezTo>
                      <a:pt x="381588" y="312073"/>
                      <a:pt x="381519" y="312004"/>
                      <a:pt x="381519" y="311866"/>
                    </a:cubicBezTo>
                    <a:cubicBezTo>
                      <a:pt x="381450" y="311590"/>
                      <a:pt x="381381" y="311314"/>
                      <a:pt x="381312" y="311038"/>
                    </a:cubicBezTo>
                    <a:cubicBezTo>
                      <a:pt x="381312" y="310969"/>
                      <a:pt x="381243" y="310900"/>
                      <a:pt x="381243" y="310831"/>
                    </a:cubicBezTo>
                    <a:cubicBezTo>
                      <a:pt x="381243" y="310831"/>
                      <a:pt x="381243" y="310762"/>
                      <a:pt x="381243" y="310762"/>
                    </a:cubicBezTo>
                    <a:cubicBezTo>
                      <a:pt x="381243" y="310762"/>
                      <a:pt x="381243" y="310762"/>
                      <a:pt x="381243" y="310762"/>
                    </a:cubicBezTo>
                    <a:cubicBezTo>
                      <a:pt x="381174" y="310417"/>
                      <a:pt x="381105" y="310140"/>
                      <a:pt x="380967" y="309795"/>
                    </a:cubicBezTo>
                    <a:cubicBezTo>
                      <a:pt x="380967" y="309795"/>
                      <a:pt x="380967" y="309726"/>
                      <a:pt x="380967" y="309726"/>
                    </a:cubicBezTo>
                    <a:cubicBezTo>
                      <a:pt x="380967" y="309657"/>
                      <a:pt x="380898" y="309519"/>
                      <a:pt x="380898" y="309450"/>
                    </a:cubicBezTo>
                    <a:lnTo>
                      <a:pt x="380898" y="309381"/>
                    </a:lnTo>
                    <a:cubicBezTo>
                      <a:pt x="380829" y="309105"/>
                      <a:pt x="380760" y="308760"/>
                      <a:pt x="380622" y="308484"/>
                    </a:cubicBezTo>
                    <a:lnTo>
                      <a:pt x="380622" y="308484"/>
                    </a:lnTo>
                    <a:cubicBezTo>
                      <a:pt x="380484" y="308069"/>
                      <a:pt x="380415" y="307655"/>
                      <a:pt x="380277" y="307241"/>
                    </a:cubicBezTo>
                    <a:lnTo>
                      <a:pt x="380277" y="307241"/>
                    </a:lnTo>
                    <a:cubicBezTo>
                      <a:pt x="380139" y="306827"/>
                      <a:pt x="380000" y="306412"/>
                      <a:pt x="379862" y="305998"/>
                    </a:cubicBezTo>
                    <a:cubicBezTo>
                      <a:pt x="379862" y="305998"/>
                      <a:pt x="379862" y="305998"/>
                      <a:pt x="379862" y="305929"/>
                    </a:cubicBezTo>
                    <a:cubicBezTo>
                      <a:pt x="379724" y="305584"/>
                      <a:pt x="379655" y="305239"/>
                      <a:pt x="379517" y="304894"/>
                    </a:cubicBezTo>
                    <a:lnTo>
                      <a:pt x="379517" y="304825"/>
                    </a:lnTo>
                    <a:cubicBezTo>
                      <a:pt x="379517" y="304825"/>
                      <a:pt x="379517" y="304825"/>
                      <a:pt x="379517" y="304825"/>
                    </a:cubicBezTo>
                    <a:cubicBezTo>
                      <a:pt x="379517" y="304825"/>
                      <a:pt x="379517" y="304756"/>
                      <a:pt x="379517" y="304756"/>
                    </a:cubicBezTo>
                    <a:cubicBezTo>
                      <a:pt x="379517" y="304756"/>
                      <a:pt x="379517" y="304756"/>
                      <a:pt x="379517" y="304756"/>
                    </a:cubicBezTo>
                    <a:cubicBezTo>
                      <a:pt x="379517" y="304618"/>
                      <a:pt x="379448" y="304549"/>
                      <a:pt x="379379" y="304410"/>
                    </a:cubicBezTo>
                    <a:cubicBezTo>
                      <a:pt x="379379" y="304341"/>
                      <a:pt x="379379" y="304272"/>
                      <a:pt x="379310" y="304272"/>
                    </a:cubicBezTo>
                    <a:cubicBezTo>
                      <a:pt x="379310" y="304203"/>
                      <a:pt x="379241" y="304134"/>
                      <a:pt x="379241" y="304065"/>
                    </a:cubicBezTo>
                    <a:lnTo>
                      <a:pt x="379172" y="303927"/>
                    </a:lnTo>
                    <a:cubicBezTo>
                      <a:pt x="379103" y="303651"/>
                      <a:pt x="378965" y="303375"/>
                      <a:pt x="378896" y="303168"/>
                    </a:cubicBezTo>
                    <a:cubicBezTo>
                      <a:pt x="378896" y="303168"/>
                      <a:pt x="378896" y="303168"/>
                      <a:pt x="378896" y="303168"/>
                    </a:cubicBezTo>
                    <a:cubicBezTo>
                      <a:pt x="376756" y="296886"/>
                      <a:pt x="373994" y="290810"/>
                      <a:pt x="370681" y="285080"/>
                    </a:cubicBezTo>
                    <a:cubicBezTo>
                      <a:pt x="359013" y="264922"/>
                      <a:pt x="340995" y="249803"/>
                      <a:pt x="319939" y="241450"/>
                    </a:cubicBezTo>
                    <a:cubicBezTo>
                      <a:pt x="320422" y="240345"/>
                      <a:pt x="320975" y="239172"/>
                      <a:pt x="321527" y="238067"/>
                    </a:cubicBezTo>
                    <a:cubicBezTo>
                      <a:pt x="321596" y="238067"/>
                      <a:pt x="321734" y="238067"/>
                      <a:pt x="321803" y="238136"/>
                    </a:cubicBezTo>
                    <a:cubicBezTo>
                      <a:pt x="321803" y="238136"/>
                      <a:pt x="321803" y="238136"/>
                      <a:pt x="321803" y="238136"/>
                    </a:cubicBezTo>
                    <a:cubicBezTo>
                      <a:pt x="321803" y="238136"/>
                      <a:pt x="321803" y="238136"/>
                      <a:pt x="321803" y="238136"/>
                    </a:cubicBezTo>
                    <a:cubicBezTo>
                      <a:pt x="321941" y="238136"/>
                      <a:pt x="322079" y="238205"/>
                      <a:pt x="322217" y="238205"/>
                    </a:cubicBezTo>
                    <a:cubicBezTo>
                      <a:pt x="322494" y="238274"/>
                      <a:pt x="322770" y="238274"/>
                      <a:pt x="323115" y="238343"/>
                    </a:cubicBezTo>
                    <a:cubicBezTo>
                      <a:pt x="323253" y="238343"/>
                      <a:pt x="323322" y="238343"/>
                      <a:pt x="323460" y="238343"/>
                    </a:cubicBezTo>
                    <a:cubicBezTo>
                      <a:pt x="323805" y="238412"/>
                      <a:pt x="324081" y="238412"/>
                      <a:pt x="324427" y="238481"/>
                    </a:cubicBezTo>
                    <a:cubicBezTo>
                      <a:pt x="324427" y="238481"/>
                      <a:pt x="324427" y="238481"/>
                      <a:pt x="324496" y="238481"/>
                    </a:cubicBezTo>
                    <a:cubicBezTo>
                      <a:pt x="324496" y="238481"/>
                      <a:pt x="324496" y="238481"/>
                      <a:pt x="324496" y="238481"/>
                    </a:cubicBezTo>
                    <a:cubicBezTo>
                      <a:pt x="324634" y="238481"/>
                      <a:pt x="324772" y="238481"/>
                      <a:pt x="324910" y="238550"/>
                    </a:cubicBezTo>
                    <a:cubicBezTo>
                      <a:pt x="325186" y="238550"/>
                      <a:pt x="325531" y="238619"/>
                      <a:pt x="325807" y="238619"/>
                    </a:cubicBezTo>
                    <a:cubicBezTo>
                      <a:pt x="325807" y="238619"/>
                      <a:pt x="325807" y="238619"/>
                      <a:pt x="325807" y="238619"/>
                    </a:cubicBezTo>
                    <a:cubicBezTo>
                      <a:pt x="325945" y="238619"/>
                      <a:pt x="326083" y="238619"/>
                      <a:pt x="326291" y="238688"/>
                    </a:cubicBezTo>
                    <a:cubicBezTo>
                      <a:pt x="326567" y="238688"/>
                      <a:pt x="326912" y="238757"/>
                      <a:pt x="327188" y="238757"/>
                    </a:cubicBezTo>
                    <a:lnTo>
                      <a:pt x="327188" y="238757"/>
                    </a:lnTo>
                    <a:cubicBezTo>
                      <a:pt x="327602" y="238826"/>
                      <a:pt x="328085" y="238826"/>
                      <a:pt x="328500" y="238826"/>
                    </a:cubicBezTo>
                    <a:cubicBezTo>
                      <a:pt x="328500" y="238826"/>
                      <a:pt x="328500" y="238826"/>
                      <a:pt x="328500" y="238826"/>
                    </a:cubicBezTo>
                    <a:cubicBezTo>
                      <a:pt x="328569" y="238826"/>
                      <a:pt x="328569" y="238826"/>
                      <a:pt x="328638" y="238826"/>
                    </a:cubicBezTo>
                    <a:cubicBezTo>
                      <a:pt x="329052" y="238826"/>
                      <a:pt x="329466" y="238895"/>
                      <a:pt x="329811" y="238895"/>
                    </a:cubicBezTo>
                    <a:cubicBezTo>
                      <a:pt x="329811" y="238895"/>
                      <a:pt x="329811" y="238895"/>
                      <a:pt x="329811" y="238895"/>
                    </a:cubicBezTo>
                    <a:cubicBezTo>
                      <a:pt x="330226" y="238895"/>
                      <a:pt x="330709" y="238964"/>
                      <a:pt x="331123" y="238964"/>
                    </a:cubicBezTo>
                    <a:cubicBezTo>
                      <a:pt x="331123" y="238964"/>
                      <a:pt x="331123" y="238964"/>
                      <a:pt x="331123" y="238964"/>
                    </a:cubicBezTo>
                    <a:cubicBezTo>
                      <a:pt x="331261" y="238964"/>
                      <a:pt x="331399" y="238964"/>
                      <a:pt x="331606" y="238964"/>
                    </a:cubicBezTo>
                    <a:cubicBezTo>
                      <a:pt x="331882" y="238964"/>
                      <a:pt x="332159" y="238964"/>
                      <a:pt x="332504" y="238964"/>
                    </a:cubicBezTo>
                    <a:cubicBezTo>
                      <a:pt x="332504" y="238964"/>
                      <a:pt x="332573" y="238964"/>
                      <a:pt x="332573" y="238964"/>
                    </a:cubicBezTo>
                    <a:cubicBezTo>
                      <a:pt x="332987" y="238964"/>
                      <a:pt x="333401" y="238964"/>
                      <a:pt x="333815" y="238964"/>
                    </a:cubicBezTo>
                    <a:cubicBezTo>
                      <a:pt x="333884" y="238964"/>
                      <a:pt x="333954" y="238964"/>
                      <a:pt x="334092" y="238964"/>
                    </a:cubicBezTo>
                    <a:lnTo>
                      <a:pt x="334092" y="238964"/>
                    </a:lnTo>
                    <a:cubicBezTo>
                      <a:pt x="334437" y="238964"/>
                      <a:pt x="334782" y="238964"/>
                      <a:pt x="335127" y="238964"/>
                    </a:cubicBezTo>
                    <a:cubicBezTo>
                      <a:pt x="335127" y="238964"/>
                      <a:pt x="335196" y="238964"/>
                      <a:pt x="335196" y="238964"/>
                    </a:cubicBezTo>
                    <a:cubicBezTo>
                      <a:pt x="335334" y="238964"/>
                      <a:pt x="335403" y="238964"/>
                      <a:pt x="335541" y="238964"/>
                    </a:cubicBezTo>
                    <a:cubicBezTo>
                      <a:pt x="335610" y="238964"/>
                      <a:pt x="335679" y="238964"/>
                      <a:pt x="335748" y="238964"/>
                    </a:cubicBezTo>
                    <a:cubicBezTo>
                      <a:pt x="335817" y="238964"/>
                      <a:pt x="335887" y="238964"/>
                      <a:pt x="335887" y="238964"/>
                    </a:cubicBezTo>
                    <a:cubicBezTo>
                      <a:pt x="336094" y="238964"/>
                      <a:pt x="336232" y="238964"/>
                      <a:pt x="336439" y="238964"/>
                    </a:cubicBezTo>
                    <a:cubicBezTo>
                      <a:pt x="336508" y="238964"/>
                      <a:pt x="336508" y="238964"/>
                      <a:pt x="336577" y="238964"/>
                    </a:cubicBezTo>
                    <a:cubicBezTo>
                      <a:pt x="336715" y="238964"/>
                      <a:pt x="336784" y="238964"/>
                      <a:pt x="336922" y="238964"/>
                    </a:cubicBezTo>
                    <a:cubicBezTo>
                      <a:pt x="337612" y="238964"/>
                      <a:pt x="338234" y="238964"/>
                      <a:pt x="338924" y="238895"/>
                    </a:cubicBezTo>
                    <a:cubicBezTo>
                      <a:pt x="339131" y="238895"/>
                      <a:pt x="339407" y="238895"/>
                      <a:pt x="339614" y="238895"/>
                    </a:cubicBezTo>
                    <a:cubicBezTo>
                      <a:pt x="339614" y="238895"/>
                      <a:pt x="339614" y="238895"/>
                      <a:pt x="339614" y="238895"/>
                    </a:cubicBezTo>
                    <a:cubicBezTo>
                      <a:pt x="339822" y="238895"/>
                      <a:pt x="340029" y="238895"/>
                      <a:pt x="340236" y="238895"/>
                    </a:cubicBezTo>
                    <a:lnTo>
                      <a:pt x="340305" y="238895"/>
                    </a:lnTo>
                    <a:cubicBezTo>
                      <a:pt x="340374" y="238895"/>
                      <a:pt x="340512" y="238895"/>
                      <a:pt x="340581" y="238895"/>
                    </a:cubicBezTo>
                    <a:cubicBezTo>
                      <a:pt x="340581" y="238895"/>
                      <a:pt x="340581" y="238895"/>
                      <a:pt x="340581" y="238895"/>
                    </a:cubicBezTo>
                    <a:cubicBezTo>
                      <a:pt x="340995" y="238895"/>
                      <a:pt x="341409" y="238826"/>
                      <a:pt x="341824" y="238826"/>
                    </a:cubicBezTo>
                    <a:cubicBezTo>
                      <a:pt x="341824" y="238826"/>
                      <a:pt x="341893" y="238826"/>
                      <a:pt x="341893" y="238826"/>
                    </a:cubicBezTo>
                    <a:cubicBezTo>
                      <a:pt x="341893" y="238826"/>
                      <a:pt x="341893" y="238826"/>
                      <a:pt x="341962" y="238826"/>
                    </a:cubicBezTo>
                    <a:cubicBezTo>
                      <a:pt x="342307" y="238826"/>
                      <a:pt x="342652" y="238757"/>
                      <a:pt x="342997" y="238757"/>
                    </a:cubicBezTo>
                    <a:cubicBezTo>
                      <a:pt x="342997" y="238757"/>
                      <a:pt x="342997" y="238757"/>
                      <a:pt x="343066" y="238757"/>
                    </a:cubicBezTo>
                    <a:cubicBezTo>
                      <a:pt x="343135" y="238757"/>
                      <a:pt x="343204" y="238757"/>
                      <a:pt x="343273" y="238757"/>
                    </a:cubicBezTo>
                    <a:cubicBezTo>
                      <a:pt x="343273" y="238757"/>
                      <a:pt x="343342" y="238757"/>
                      <a:pt x="343342" y="238757"/>
                    </a:cubicBezTo>
                    <a:cubicBezTo>
                      <a:pt x="343757" y="238757"/>
                      <a:pt x="344171" y="238688"/>
                      <a:pt x="344585" y="238688"/>
                    </a:cubicBezTo>
                    <a:lnTo>
                      <a:pt x="344654" y="238688"/>
                    </a:lnTo>
                    <a:cubicBezTo>
                      <a:pt x="344723" y="238688"/>
                      <a:pt x="344861" y="238688"/>
                      <a:pt x="344930" y="238688"/>
                    </a:cubicBezTo>
                    <a:cubicBezTo>
                      <a:pt x="344930" y="238688"/>
                      <a:pt x="344930" y="238688"/>
                      <a:pt x="344930" y="238688"/>
                    </a:cubicBezTo>
                    <a:cubicBezTo>
                      <a:pt x="345275" y="238688"/>
                      <a:pt x="345621" y="238619"/>
                      <a:pt x="345897" y="238619"/>
                    </a:cubicBezTo>
                    <a:cubicBezTo>
                      <a:pt x="346035" y="238619"/>
                      <a:pt x="346104" y="238619"/>
                      <a:pt x="346242" y="238619"/>
                    </a:cubicBezTo>
                    <a:cubicBezTo>
                      <a:pt x="346242" y="238619"/>
                      <a:pt x="346242" y="238619"/>
                      <a:pt x="346311" y="238619"/>
                    </a:cubicBezTo>
                    <a:cubicBezTo>
                      <a:pt x="346656" y="238550"/>
                      <a:pt x="347001" y="238550"/>
                      <a:pt x="347277" y="238481"/>
                    </a:cubicBezTo>
                    <a:cubicBezTo>
                      <a:pt x="347415" y="238481"/>
                      <a:pt x="347485" y="238481"/>
                      <a:pt x="347623" y="238412"/>
                    </a:cubicBezTo>
                    <a:cubicBezTo>
                      <a:pt x="347692" y="238412"/>
                      <a:pt x="347761" y="238412"/>
                      <a:pt x="347830" y="238412"/>
                    </a:cubicBezTo>
                    <a:cubicBezTo>
                      <a:pt x="347830" y="238412"/>
                      <a:pt x="347830" y="238412"/>
                      <a:pt x="347830" y="238412"/>
                    </a:cubicBezTo>
                    <a:lnTo>
                      <a:pt x="347899" y="238412"/>
                    </a:lnTo>
                    <a:cubicBezTo>
                      <a:pt x="348244" y="238343"/>
                      <a:pt x="348589" y="238343"/>
                      <a:pt x="348934" y="238274"/>
                    </a:cubicBezTo>
                    <a:cubicBezTo>
                      <a:pt x="348934" y="238274"/>
                      <a:pt x="348934" y="238274"/>
                      <a:pt x="349003" y="238274"/>
                    </a:cubicBezTo>
                    <a:cubicBezTo>
                      <a:pt x="349349" y="238205"/>
                      <a:pt x="349694" y="238205"/>
                      <a:pt x="350039" y="238136"/>
                    </a:cubicBezTo>
                    <a:cubicBezTo>
                      <a:pt x="350039" y="238136"/>
                      <a:pt x="350108" y="238136"/>
                      <a:pt x="350108" y="238136"/>
                    </a:cubicBezTo>
                    <a:cubicBezTo>
                      <a:pt x="350177" y="238136"/>
                      <a:pt x="350315" y="238136"/>
                      <a:pt x="350384" y="238067"/>
                    </a:cubicBezTo>
                    <a:lnTo>
                      <a:pt x="350453" y="238067"/>
                    </a:lnTo>
                    <a:cubicBezTo>
                      <a:pt x="352110" y="237860"/>
                      <a:pt x="353767" y="237515"/>
                      <a:pt x="355355" y="237239"/>
                    </a:cubicBezTo>
                    <a:cubicBezTo>
                      <a:pt x="355355" y="237239"/>
                      <a:pt x="355355" y="237239"/>
                      <a:pt x="355355" y="237239"/>
                    </a:cubicBezTo>
                    <a:lnTo>
                      <a:pt x="355562" y="237170"/>
                    </a:lnTo>
                    <a:cubicBezTo>
                      <a:pt x="355907" y="237100"/>
                      <a:pt x="356252" y="237031"/>
                      <a:pt x="356597" y="236962"/>
                    </a:cubicBezTo>
                    <a:lnTo>
                      <a:pt x="356666" y="236962"/>
                    </a:lnTo>
                    <a:cubicBezTo>
                      <a:pt x="356735" y="236962"/>
                      <a:pt x="356873" y="236893"/>
                      <a:pt x="356942" y="236893"/>
                    </a:cubicBezTo>
                    <a:cubicBezTo>
                      <a:pt x="356942" y="236893"/>
                      <a:pt x="356942" y="236893"/>
                      <a:pt x="356942" y="236893"/>
                    </a:cubicBezTo>
                    <a:cubicBezTo>
                      <a:pt x="357288" y="236824"/>
                      <a:pt x="357633" y="236755"/>
                      <a:pt x="357909" y="236686"/>
                    </a:cubicBezTo>
                    <a:cubicBezTo>
                      <a:pt x="357909" y="236686"/>
                      <a:pt x="357909" y="236686"/>
                      <a:pt x="357978" y="236686"/>
                    </a:cubicBezTo>
                    <a:cubicBezTo>
                      <a:pt x="358116" y="236686"/>
                      <a:pt x="358185" y="236617"/>
                      <a:pt x="358323" y="236617"/>
                    </a:cubicBezTo>
                    <a:cubicBezTo>
                      <a:pt x="358668" y="236548"/>
                      <a:pt x="358945" y="236479"/>
                      <a:pt x="359290" y="236410"/>
                    </a:cubicBezTo>
                    <a:cubicBezTo>
                      <a:pt x="359359" y="236410"/>
                      <a:pt x="359497" y="236341"/>
                      <a:pt x="359566" y="236341"/>
                    </a:cubicBezTo>
                    <a:lnTo>
                      <a:pt x="359566" y="236341"/>
                    </a:lnTo>
                    <a:cubicBezTo>
                      <a:pt x="359911" y="236272"/>
                      <a:pt x="360187" y="236203"/>
                      <a:pt x="360532" y="236134"/>
                    </a:cubicBezTo>
                    <a:cubicBezTo>
                      <a:pt x="360532" y="236134"/>
                      <a:pt x="360532" y="236134"/>
                      <a:pt x="360532" y="236134"/>
                    </a:cubicBezTo>
                    <a:cubicBezTo>
                      <a:pt x="360670" y="236134"/>
                      <a:pt x="360739" y="236065"/>
                      <a:pt x="360877" y="236065"/>
                    </a:cubicBezTo>
                    <a:cubicBezTo>
                      <a:pt x="360877" y="236065"/>
                      <a:pt x="360877" y="236065"/>
                      <a:pt x="360877" y="236065"/>
                    </a:cubicBezTo>
                    <a:cubicBezTo>
                      <a:pt x="361223" y="235996"/>
                      <a:pt x="361499" y="235858"/>
                      <a:pt x="361844" y="235789"/>
                    </a:cubicBezTo>
                    <a:cubicBezTo>
                      <a:pt x="361844" y="235789"/>
                      <a:pt x="361844" y="235789"/>
                      <a:pt x="361844" y="235789"/>
                    </a:cubicBezTo>
                    <a:cubicBezTo>
                      <a:pt x="361982" y="235789"/>
                      <a:pt x="362051" y="235720"/>
                      <a:pt x="362189" y="235720"/>
                    </a:cubicBezTo>
                    <a:cubicBezTo>
                      <a:pt x="362189" y="235720"/>
                      <a:pt x="362189" y="235720"/>
                      <a:pt x="362189" y="235720"/>
                    </a:cubicBezTo>
                    <a:cubicBezTo>
                      <a:pt x="362534" y="235651"/>
                      <a:pt x="362810" y="235582"/>
                      <a:pt x="363156" y="235444"/>
                    </a:cubicBezTo>
                    <a:lnTo>
                      <a:pt x="363156" y="235444"/>
                    </a:lnTo>
                    <a:cubicBezTo>
                      <a:pt x="363570" y="235306"/>
                      <a:pt x="363984" y="235237"/>
                      <a:pt x="364398" y="235098"/>
                    </a:cubicBezTo>
                    <a:lnTo>
                      <a:pt x="364329" y="235098"/>
                    </a:lnTo>
                    <a:cubicBezTo>
                      <a:pt x="364467" y="235098"/>
                      <a:pt x="364536" y="235029"/>
                      <a:pt x="364674" y="235029"/>
                    </a:cubicBezTo>
                    <a:cubicBezTo>
                      <a:pt x="364674" y="235029"/>
                      <a:pt x="364743" y="235029"/>
                      <a:pt x="364743" y="235029"/>
                    </a:cubicBezTo>
                    <a:cubicBezTo>
                      <a:pt x="365089" y="234960"/>
                      <a:pt x="365365" y="234822"/>
                      <a:pt x="365710" y="234753"/>
                    </a:cubicBezTo>
                    <a:lnTo>
                      <a:pt x="365779" y="234753"/>
                    </a:lnTo>
                    <a:cubicBezTo>
                      <a:pt x="365848" y="234753"/>
                      <a:pt x="365986" y="234684"/>
                      <a:pt x="366055" y="234684"/>
                    </a:cubicBezTo>
                    <a:cubicBezTo>
                      <a:pt x="366055" y="234684"/>
                      <a:pt x="366124" y="234684"/>
                      <a:pt x="366124" y="234684"/>
                    </a:cubicBezTo>
                    <a:cubicBezTo>
                      <a:pt x="366400" y="234615"/>
                      <a:pt x="366746" y="234477"/>
                      <a:pt x="367022" y="234408"/>
                    </a:cubicBezTo>
                    <a:lnTo>
                      <a:pt x="367091" y="234408"/>
                    </a:lnTo>
                    <a:cubicBezTo>
                      <a:pt x="367160" y="234408"/>
                      <a:pt x="367298" y="234339"/>
                      <a:pt x="367367" y="234339"/>
                    </a:cubicBezTo>
                    <a:cubicBezTo>
                      <a:pt x="367367" y="234339"/>
                      <a:pt x="367367" y="234339"/>
                      <a:pt x="367367" y="234339"/>
                    </a:cubicBezTo>
                    <a:cubicBezTo>
                      <a:pt x="367712" y="234270"/>
                      <a:pt x="367988" y="234132"/>
                      <a:pt x="368333" y="233994"/>
                    </a:cubicBezTo>
                    <a:cubicBezTo>
                      <a:pt x="368471" y="233925"/>
                      <a:pt x="368540" y="233925"/>
                      <a:pt x="368679" y="233856"/>
                    </a:cubicBezTo>
                    <a:cubicBezTo>
                      <a:pt x="368679" y="233856"/>
                      <a:pt x="368679" y="233856"/>
                      <a:pt x="368748" y="233856"/>
                    </a:cubicBezTo>
                    <a:cubicBezTo>
                      <a:pt x="369093" y="233718"/>
                      <a:pt x="369369" y="233649"/>
                      <a:pt x="369714" y="233511"/>
                    </a:cubicBezTo>
                    <a:cubicBezTo>
                      <a:pt x="369714" y="233511"/>
                      <a:pt x="369714" y="233511"/>
                      <a:pt x="369783" y="233511"/>
                    </a:cubicBezTo>
                    <a:cubicBezTo>
                      <a:pt x="369921" y="233442"/>
                      <a:pt x="369990" y="233442"/>
                      <a:pt x="370128" y="233373"/>
                    </a:cubicBezTo>
                    <a:lnTo>
                      <a:pt x="370059" y="233373"/>
                    </a:lnTo>
                    <a:cubicBezTo>
                      <a:pt x="370404" y="233235"/>
                      <a:pt x="370681" y="233165"/>
                      <a:pt x="371026" y="233027"/>
                    </a:cubicBezTo>
                    <a:cubicBezTo>
                      <a:pt x="371026" y="233027"/>
                      <a:pt x="371095" y="233027"/>
                      <a:pt x="371095" y="233027"/>
                    </a:cubicBezTo>
                    <a:cubicBezTo>
                      <a:pt x="371164" y="233027"/>
                      <a:pt x="371233" y="232958"/>
                      <a:pt x="371302" y="232958"/>
                    </a:cubicBezTo>
                    <a:lnTo>
                      <a:pt x="371371" y="232958"/>
                    </a:lnTo>
                    <a:cubicBezTo>
                      <a:pt x="372061" y="232682"/>
                      <a:pt x="372752" y="232406"/>
                      <a:pt x="373442" y="232130"/>
                    </a:cubicBezTo>
                    <a:lnTo>
                      <a:pt x="373511" y="232130"/>
                    </a:lnTo>
                    <a:cubicBezTo>
                      <a:pt x="373580" y="232061"/>
                      <a:pt x="373718" y="232061"/>
                      <a:pt x="373787" y="231992"/>
                    </a:cubicBezTo>
                    <a:cubicBezTo>
                      <a:pt x="373787" y="231992"/>
                      <a:pt x="373787" y="231992"/>
                      <a:pt x="373856" y="231992"/>
                    </a:cubicBezTo>
                    <a:cubicBezTo>
                      <a:pt x="374547" y="231716"/>
                      <a:pt x="375306" y="231371"/>
                      <a:pt x="375996" y="231094"/>
                    </a:cubicBezTo>
                    <a:lnTo>
                      <a:pt x="375996" y="231094"/>
                    </a:lnTo>
                    <a:cubicBezTo>
                      <a:pt x="376065" y="231025"/>
                      <a:pt x="376203" y="231025"/>
                      <a:pt x="376272" y="230956"/>
                    </a:cubicBezTo>
                    <a:cubicBezTo>
                      <a:pt x="376272" y="230956"/>
                      <a:pt x="376272" y="230956"/>
                      <a:pt x="376272" y="230956"/>
                    </a:cubicBezTo>
                    <a:cubicBezTo>
                      <a:pt x="376549" y="230818"/>
                      <a:pt x="376894" y="230680"/>
                      <a:pt x="377170" y="230542"/>
                    </a:cubicBezTo>
                    <a:cubicBezTo>
                      <a:pt x="377170" y="230542"/>
                      <a:pt x="377239" y="230542"/>
                      <a:pt x="377239" y="230542"/>
                    </a:cubicBezTo>
                    <a:cubicBezTo>
                      <a:pt x="377308" y="230542"/>
                      <a:pt x="377377" y="230473"/>
                      <a:pt x="377446" y="230473"/>
                    </a:cubicBezTo>
                    <a:lnTo>
                      <a:pt x="377515" y="230404"/>
                    </a:lnTo>
                    <a:cubicBezTo>
                      <a:pt x="377791" y="230266"/>
                      <a:pt x="378067" y="230128"/>
                      <a:pt x="378344" y="230059"/>
                    </a:cubicBezTo>
                    <a:cubicBezTo>
                      <a:pt x="378344" y="230059"/>
                      <a:pt x="378413" y="230059"/>
                      <a:pt x="378413" y="229990"/>
                    </a:cubicBezTo>
                    <a:cubicBezTo>
                      <a:pt x="378482" y="229921"/>
                      <a:pt x="378551" y="229921"/>
                      <a:pt x="378620" y="229852"/>
                    </a:cubicBezTo>
                    <a:lnTo>
                      <a:pt x="378689" y="229783"/>
                    </a:lnTo>
                    <a:cubicBezTo>
                      <a:pt x="379379" y="229438"/>
                      <a:pt x="380069" y="229161"/>
                      <a:pt x="380760" y="228816"/>
                    </a:cubicBezTo>
                    <a:cubicBezTo>
                      <a:pt x="380760" y="228816"/>
                      <a:pt x="380760" y="228816"/>
                      <a:pt x="380829" y="228816"/>
                    </a:cubicBezTo>
                    <a:cubicBezTo>
                      <a:pt x="381312" y="228540"/>
                      <a:pt x="381795" y="228333"/>
                      <a:pt x="382279" y="228057"/>
                    </a:cubicBezTo>
                    <a:lnTo>
                      <a:pt x="382279" y="228057"/>
                    </a:lnTo>
                    <a:cubicBezTo>
                      <a:pt x="382555" y="227919"/>
                      <a:pt x="382831" y="227781"/>
                      <a:pt x="383107" y="227643"/>
                    </a:cubicBezTo>
                    <a:lnTo>
                      <a:pt x="383107" y="227643"/>
                    </a:lnTo>
                    <a:cubicBezTo>
                      <a:pt x="383176" y="227574"/>
                      <a:pt x="383314" y="227574"/>
                      <a:pt x="383383" y="227505"/>
                    </a:cubicBezTo>
                    <a:cubicBezTo>
                      <a:pt x="383659" y="227366"/>
                      <a:pt x="384004" y="227159"/>
                      <a:pt x="384281" y="227021"/>
                    </a:cubicBezTo>
                    <a:cubicBezTo>
                      <a:pt x="384281" y="227021"/>
                      <a:pt x="384350" y="227021"/>
                      <a:pt x="384350" y="226952"/>
                    </a:cubicBezTo>
                    <a:cubicBezTo>
                      <a:pt x="384419" y="226883"/>
                      <a:pt x="384488" y="226883"/>
                      <a:pt x="384626" y="226814"/>
                    </a:cubicBezTo>
                    <a:lnTo>
                      <a:pt x="384695" y="226814"/>
                    </a:lnTo>
                    <a:cubicBezTo>
                      <a:pt x="385385" y="226469"/>
                      <a:pt x="386007" y="226055"/>
                      <a:pt x="386628" y="225710"/>
                    </a:cubicBezTo>
                    <a:lnTo>
                      <a:pt x="386697" y="225710"/>
                    </a:lnTo>
                    <a:cubicBezTo>
                      <a:pt x="386766" y="225641"/>
                      <a:pt x="386835" y="225641"/>
                      <a:pt x="386973" y="225572"/>
                    </a:cubicBezTo>
                    <a:cubicBezTo>
                      <a:pt x="387042" y="225502"/>
                      <a:pt x="387180" y="225433"/>
                      <a:pt x="387249" y="225433"/>
                    </a:cubicBezTo>
                    <a:cubicBezTo>
                      <a:pt x="387318" y="225433"/>
                      <a:pt x="387318" y="225364"/>
                      <a:pt x="387387" y="225364"/>
                    </a:cubicBezTo>
                    <a:cubicBezTo>
                      <a:pt x="387663" y="225226"/>
                      <a:pt x="387870" y="225088"/>
                      <a:pt x="388147" y="224950"/>
                    </a:cubicBezTo>
                    <a:cubicBezTo>
                      <a:pt x="388147" y="224950"/>
                      <a:pt x="388216" y="224950"/>
                      <a:pt x="388216" y="224881"/>
                    </a:cubicBezTo>
                    <a:cubicBezTo>
                      <a:pt x="388285" y="224881"/>
                      <a:pt x="388354" y="224812"/>
                      <a:pt x="388354" y="224812"/>
                    </a:cubicBezTo>
                    <a:cubicBezTo>
                      <a:pt x="388423" y="224743"/>
                      <a:pt x="388492" y="224743"/>
                      <a:pt x="388561" y="224674"/>
                    </a:cubicBezTo>
                    <a:cubicBezTo>
                      <a:pt x="389803" y="223915"/>
                      <a:pt x="391046" y="223155"/>
                      <a:pt x="392289" y="222327"/>
                    </a:cubicBezTo>
                    <a:lnTo>
                      <a:pt x="392151" y="222396"/>
                    </a:lnTo>
                    <a:cubicBezTo>
                      <a:pt x="392289" y="222327"/>
                      <a:pt x="392427" y="222258"/>
                      <a:pt x="392496" y="222120"/>
                    </a:cubicBezTo>
                    <a:cubicBezTo>
                      <a:pt x="392496" y="222120"/>
                      <a:pt x="392565" y="222051"/>
                      <a:pt x="392565" y="222051"/>
                    </a:cubicBezTo>
                    <a:cubicBezTo>
                      <a:pt x="392634" y="221982"/>
                      <a:pt x="392772" y="221913"/>
                      <a:pt x="392841" y="221844"/>
                    </a:cubicBezTo>
                    <a:cubicBezTo>
                      <a:pt x="392841" y="221844"/>
                      <a:pt x="392841" y="221844"/>
                      <a:pt x="392910" y="221844"/>
                    </a:cubicBezTo>
                    <a:cubicBezTo>
                      <a:pt x="393186" y="221636"/>
                      <a:pt x="393393" y="221498"/>
                      <a:pt x="393670" y="221291"/>
                    </a:cubicBezTo>
                    <a:cubicBezTo>
                      <a:pt x="393670" y="221291"/>
                      <a:pt x="393670" y="221291"/>
                      <a:pt x="393670" y="221291"/>
                    </a:cubicBezTo>
                    <a:cubicBezTo>
                      <a:pt x="393739" y="221291"/>
                      <a:pt x="393739" y="221222"/>
                      <a:pt x="393808" y="221222"/>
                    </a:cubicBezTo>
                    <a:cubicBezTo>
                      <a:pt x="393877" y="221153"/>
                      <a:pt x="394015" y="221084"/>
                      <a:pt x="394084" y="221015"/>
                    </a:cubicBezTo>
                    <a:cubicBezTo>
                      <a:pt x="394291" y="220877"/>
                      <a:pt x="394567" y="220670"/>
                      <a:pt x="394774" y="220532"/>
                    </a:cubicBezTo>
                    <a:cubicBezTo>
                      <a:pt x="394774" y="220532"/>
                      <a:pt x="394774" y="220532"/>
                      <a:pt x="394774" y="220532"/>
                    </a:cubicBezTo>
                    <a:cubicBezTo>
                      <a:pt x="394843" y="220463"/>
                      <a:pt x="394912" y="220394"/>
                      <a:pt x="394981" y="220394"/>
                    </a:cubicBezTo>
                    <a:cubicBezTo>
                      <a:pt x="395050" y="220325"/>
                      <a:pt x="395050" y="220325"/>
                      <a:pt x="395119" y="220256"/>
                    </a:cubicBezTo>
                    <a:cubicBezTo>
                      <a:pt x="395326" y="220118"/>
                      <a:pt x="395603" y="219911"/>
                      <a:pt x="395810" y="219773"/>
                    </a:cubicBezTo>
                    <a:cubicBezTo>
                      <a:pt x="395810" y="219773"/>
                      <a:pt x="395810" y="219773"/>
                      <a:pt x="395810" y="219773"/>
                    </a:cubicBezTo>
                    <a:cubicBezTo>
                      <a:pt x="395810" y="219773"/>
                      <a:pt x="395879" y="219703"/>
                      <a:pt x="395879" y="219703"/>
                    </a:cubicBezTo>
                    <a:cubicBezTo>
                      <a:pt x="395948" y="219634"/>
                      <a:pt x="396017" y="219634"/>
                      <a:pt x="396017" y="219565"/>
                    </a:cubicBezTo>
                    <a:lnTo>
                      <a:pt x="396017" y="219565"/>
                    </a:lnTo>
                    <a:cubicBezTo>
                      <a:pt x="396983" y="218875"/>
                      <a:pt x="397950" y="218116"/>
                      <a:pt x="398916" y="217356"/>
                    </a:cubicBezTo>
                    <a:lnTo>
                      <a:pt x="398916" y="217356"/>
                    </a:lnTo>
                    <a:cubicBezTo>
                      <a:pt x="399261" y="217080"/>
                      <a:pt x="399607" y="216804"/>
                      <a:pt x="399952" y="216528"/>
                    </a:cubicBezTo>
                    <a:cubicBezTo>
                      <a:pt x="399952" y="216528"/>
                      <a:pt x="400021" y="216459"/>
                      <a:pt x="400021" y="216459"/>
                    </a:cubicBezTo>
                    <a:cubicBezTo>
                      <a:pt x="400090" y="216390"/>
                      <a:pt x="400090" y="216390"/>
                      <a:pt x="400159" y="216321"/>
                    </a:cubicBezTo>
                    <a:cubicBezTo>
                      <a:pt x="400228" y="216252"/>
                      <a:pt x="400228" y="216252"/>
                      <a:pt x="400297" y="216183"/>
                    </a:cubicBezTo>
                    <a:cubicBezTo>
                      <a:pt x="400504" y="215976"/>
                      <a:pt x="400711" y="215837"/>
                      <a:pt x="400987" y="215630"/>
                    </a:cubicBezTo>
                    <a:cubicBezTo>
                      <a:pt x="400987" y="215630"/>
                      <a:pt x="401056" y="215561"/>
                      <a:pt x="401056" y="215561"/>
                    </a:cubicBezTo>
                    <a:cubicBezTo>
                      <a:pt x="401056" y="215561"/>
                      <a:pt x="401125" y="215492"/>
                      <a:pt x="401125" y="215492"/>
                    </a:cubicBezTo>
                    <a:cubicBezTo>
                      <a:pt x="401401" y="215216"/>
                      <a:pt x="401678" y="215009"/>
                      <a:pt x="402023" y="214733"/>
                    </a:cubicBezTo>
                    <a:cubicBezTo>
                      <a:pt x="402023" y="214733"/>
                      <a:pt x="402023" y="214733"/>
                      <a:pt x="402023" y="214733"/>
                    </a:cubicBezTo>
                    <a:lnTo>
                      <a:pt x="402023" y="214733"/>
                    </a:lnTo>
                    <a:cubicBezTo>
                      <a:pt x="402368" y="214457"/>
                      <a:pt x="402713" y="214181"/>
                      <a:pt x="402989" y="213904"/>
                    </a:cubicBezTo>
                    <a:lnTo>
                      <a:pt x="402989" y="213904"/>
                    </a:lnTo>
                    <a:cubicBezTo>
                      <a:pt x="403680" y="213283"/>
                      <a:pt x="404301" y="212731"/>
                      <a:pt x="404991" y="212110"/>
                    </a:cubicBezTo>
                    <a:cubicBezTo>
                      <a:pt x="404991" y="212110"/>
                      <a:pt x="404991" y="212110"/>
                      <a:pt x="405060" y="212041"/>
                    </a:cubicBezTo>
                    <a:cubicBezTo>
                      <a:pt x="405406" y="211764"/>
                      <a:pt x="405682" y="211419"/>
                      <a:pt x="406027" y="211143"/>
                    </a:cubicBezTo>
                    <a:cubicBezTo>
                      <a:pt x="406372" y="210867"/>
                      <a:pt x="406648" y="210522"/>
                      <a:pt x="406993" y="210246"/>
                    </a:cubicBezTo>
                    <a:lnTo>
                      <a:pt x="406993" y="210177"/>
                    </a:lnTo>
                    <a:cubicBezTo>
                      <a:pt x="407270" y="209900"/>
                      <a:pt x="407546" y="209624"/>
                      <a:pt x="407891" y="209279"/>
                    </a:cubicBezTo>
                    <a:lnTo>
                      <a:pt x="407891" y="209279"/>
                    </a:lnTo>
                    <a:cubicBezTo>
                      <a:pt x="407891" y="209279"/>
                      <a:pt x="407891" y="209279"/>
                      <a:pt x="407960" y="209210"/>
                    </a:cubicBezTo>
                    <a:cubicBezTo>
                      <a:pt x="408305" y="208865"/>
                      <a:pt x="408581" y="208589"/>
                      <a:pt x="408926" y="208244"/>
                    </a:cubicBezTo>
                    <a:cubicBezTo>
                      <a:pt x="409203" y="207898"/>
                      <a:pt x="409548" y="207622"/>
                      <a:pt x="409824" y="207277"/>
                    </a:cubicBezTo>
                    <a:cubicBezTo>
                      <a:pt x="409824" y="207277"/>
                      <a:pt x="409824" y="207277"/>
                      <a:pt x="409824" y="207277"/>
                    </a:cubicBezTo>
                    <a:cubicBezTo>
                      <a:pt x="409824" y="207277"/>
                      <a:pt x="409824" y="207277"/>
                      <a:pt x="409824" y="207277"/>
                    </a:cubicBezTo>
                    <a:cubicBezTo>
                      <a:pt x="410031" y="207001"/>
                      <a:pt x="410307" y="206794"/>
                      <a:pt x="410514" y="206518"/>
                    </a:cubicBezTo>
                    <a:cubicBezTo>
                      <a:pt x="410514" y="206518"/>
                      <a:pt x="410514" y="206518"/>
                      <a:pt x="410514" y="206518"/>
                    </a:cubicBezTo>
                    <a:cubicBezTo>
                      <a:pt x="410583" y="206449"/>
                      <a:pt x="410652" y="206380"/>
                      <a:pt x="410721" y="206311"/>
                    </a:cubicBezTo>
                    <a:cubicBezTo>
                      <a:pt x="410721" y="206311"/>
                      <a:pt x="410721" y="206311"/>
                      <a:pt x="410721" y="206311"/>
                    </a:cubicBezTo>
                    <a:cubicBezTo>
                      <a:pt x="410928" y="206103"/>
                      <a:pt x="411136" y="205827"/>
                      <a:pt x="411343" y="205620"/>
                    </a:cubicBezTo>
                    <a:cubicBezTo>
                      <a:pt x="411412" y="205551"/>
                      <a:pt x="411550" y="205413"/>
                      <a:pt x="411619" y="205344"/>
                    </a:cubicBezTo>
                    <a:cubicBezTo>
                      <a:pt x="411619" y="205344"/>
                      <a:pt x="411619" y="205344"/>
                      <a:pt x="411619" y="205344"/>
                    </a:cubicBezTo>
                    <a:cubicBezTo>
                      <a:pt x="411619" y="205344"/>
                      <a:pt x="411619" y="205344"/>
                      <a:pt x="411619" y="205344"/>
                    </a:cubicBezTo>
                    <a:cubicBezTo>
                      <a:pt x="411895" y="205068"/>
                      <a:pt x="412102" y="204792"/>
                      <a:pt x="412378" y="204516"/>
                    </a:cubicBezTo>
                    <a:cubicBezTo>
                      <a:pt x="412447" y="204447"/>
                      <a:pt x="412447" y="204447"/>
                      <a:pt x="412516" y="204378"/>
                    </a:cubicBezTo>
                    <a:cubicBezTo>
                      <a:pt x="412723" y="204101"/>
                      <a:pt x="412931" y="203894"/>
                      <a:pt x="413138" y="203618"/>
                    </a:cubicBezTo>
                    <a:cubicBezTo>
                      <a:pt x="413207" y="203549"/>
                      <a:pt x="413207" y="203480"/>
                      <a:pt x="413276" y="203411"/>
                    </a:cubicBezTo>
                    <a:cubicBezTo>
                      <a:pt x="413276" y="203411"/>
                      <a:pt x="413345" y="203342"/>
                      <a:pt x="413345" y="203342"/>
                    </a:cubicBezTo>
                    <a:cubicBezTo>
                      <a:pt x="413345" y="203342"/>
                      <a:pt x="413345" y="203342"/>
                      <a:pt x="413345" y="203342"/>
                    </a:cubicBezTo>
                    <a:cubicBezTo>
                      <a:pt x="413552" y="203066"/>
                      <a:pt x="413828" y="202790"/>
                      <a:pt x="414035" y="202445"/>
                    </a:cubicBezTo>
                    <a:cubicBezTo>
                      <a:pt x="414035" y="202375"/>
                      <a:pt x="414104" y="202375"/>
                      <a:pt x="414104" y="202306"/>
                    </a:cubicBezTo>
                    <a:cubicBezTo>
                      <a:pt x="414104" y="202306"/>
                      <a:pt x="414104" y="202237"/>
                      <a:pt x="414173" y="202237"/>
                    </a:cubicBezTo>
                    <a:cubicBezTo>
                      <a:pt x="414173" y="202237"/>
                      <a:pt x="414173" y="202237"/>
                      <a:pt x="414173" y="202168"/>
                    </a:cubicBezTo>
                    <a:cubicBezTo>
                      <a:pt x="414380" y="201892"/>
                      <a:pt x="414587" y="201685"/>
                      <a:pt x="414794" y="201409"/>
                    </a:cubicBezTo>
                    <a:cubicBezTo>
                      <a:pt x="414794" y="201409"/>
                      <a:pt x="414864" y="201340"/>
                      <a:pt x="414864" y="201340"/>
                    </a:cubicBezTo>
                    <a:cubicBezTo>
                      <a:pt x="414864" y="201271"/>
                      <a:pt x="414933" y="201271"/>
                      <a:pt x="414933" y="201202"/>
                    </a:cubicBezTo>
                    <a:cubicBezTo>
                      <a:pt x="414933" y="201202"/>
                      <a:pt x="414933" y="201133"/>
                      <a:pt x="415002" y="201133"/>
                    </a:cubicBezTo>
                    <a:cubicBezTo>
                      <a:pt x="415278" y="200788"/>
                      <a:pt x="415554" y="200442"/>
                      <a:pt x="415761" y="200166"/>
                    </a:cubicBezTo>
                    <a:cubicBezTo>
                      <a:pt x="415761" y="200166"/>
                      <a:pt x="415761" y="200166"/>
                      <a:pt x="415761" y="200166"/>
                    </a:cubicBezTo>
                    <a:cubicBezTo>
                      <a:pt x="415830" y="200097"/>
                      <a:pt x="415899" y="200028"/>
                      <a:pt x="415899" y="199959"/>
                    </a:cubicBezTo>
                    <a:cubicBezTo>
                      <a:pt x="415968" y="199890"/>
                      <a:pt x="415968" y="199890"/>
                      <a:pt x="416037" y="199821"/>
                    </a:cubicBezTo>
                    <a:cubicBezTo>
                      <a:pt x="416175" y="199683"/>
                      <a:pt x="416244" y="199545"/>
                      <a:pt x="416382" y="199407"/>
                    </a:cubicBezTo>
                    <a:lnTo>
                      <a:pt x="416382" y="199407"/>
                    </a:lnTo>
                    <a:cubicBezTo>
                      <a:pt x="416451" y="199338"/>
                      <a:pt x="416520" y="199269"/>
                      <a:pt x="416589" y="199200"/>
                    </a:cubicBezTo>
                    <a:cubicBezTo>
                      <a:pt x="416589" y="199200"/>
                      <a:pt x="416589" y="199200"/>
                      <a:pt x="416589" y="199200"/>
                    </a:cubicBezTo>
                    <a:cubicBezTo>
                      <a:pt x="416797" y="198924"/>
                      <a:pt x="416935" y="198717"/>
                      <a:pt x="417142" y="198440"/>
                    </a:cubicBezTo>
                    <a:cubicBezTo>
                      <a:pt x="417211" y="198302"/>
                      <a:pt x="417280" y="198233"/>
                      <a:pt x="417418" y="198095"/>
                    </a:cubicBezTo>
                    <a:cubicBezTo>
                      <a:pt x="417418" y="198095"/>
                      <a:pt x="417418" y="198095"/>
                      <a:pt x="417418" y="198026"/>
                    </a:cubicBezTo>
                    <a:cubicBezTo>
                      <a:pt x="417694" y="197681"/>
                      <a:pt x="417970" y="197336"/>
                      <a:pt x="418177" y="196922"/>
                    </a:cubicBezTo>
                    <a:cubicBezTo>
                      <a:pt x="418246" y="196853"/>
                      <a:pt x="418246" y="196784"/>
                      <a:pt x="418315" y="196715"/>
                    </a:cubicBezTo>
                    <a:cubicBezTo>
                      <a:pt x="418453" y="196577"/>
                      <a:pt x="418591" y="196369"/>
                      <a:pt x="418660" y="196231"/>
                    </a:cubicBezTo>
                    <a:cubicBezTo>
                      <a:pt x="412171" y="187602"/>
                      <a:pt x="404094" y="180284"/>
                      <a:pt x="394912" y="174623"/>
                    </a:cubicBezTo>
                    <a:cubicBezTo>
                      <a:pt x="394843" y="174692"/>
                      <a:pt x="394843" y="174761"/>
                      <a:pt x="394774" y="174761"/>
                    </a:cubicBezTo>
                    <a:cubicBezTo>
                      <a:pt x="394774" y="174830"/>
                      <a:pt x="394705" y="174830"/>
                      <a:pt x="394705" y="174899"/>
                    </a:cubicBezTo>
                    <a:cubicBezTo>
                      <a:pt x="394636" y="175037"/>
                      <a:pt x="394498" y="175244"/>
                      <a:pt x="394429" y="175383"/>
                    </a:cubicBezTo>
                    <a:cubicBezTo>
                      <a:pt x="394429" y="175383"/>
                      <a:pt x="394429" y="175452"/>
                      <a:pt x="394360" y="175452"/>
                    </a:cubicBezTo>
                    <a:cubicBezTo>
                      <a:pt x="394291" y="175521"/>
                      <a:pt x="394222" y="175659"/>
                      <a:pt x="394153" y="175728"/>
                    </a:cubicBezTo>
                    <a:cubicBezTo>
                      <a:pt x="393739" y="175452"/>
                      <a:pt x="393255" y="175175"/>
                      <a:pt x="392841" y="174968"/>
                    </a:cubicBezTo>
                    <a:cubicBezTo>
                      <a:pt x="380346" y="166960"/>
                      <a:pt x="365365" y="162956"/>
                      <a:pt x="350177" y="163025"/>
                    </a:cubicBezTo>
                    <a:lnTo>
                      <a:pt x="350177" y="163025"/>
                    </a:lnTo>
                    <a:close/>
                    <a:moveTo>
                      <a:pt x="395533" y="174209"/>
                    </a:moveTo>
                    <a:cubicBezTo>
                      <a:pt x="395533" y="174209"/>
                      <a:pt x="395533" y="174209"/>
                      <a:pt x="395533" y="174209"/>
                    </a:cubicBezTo>
                    <a:lnTo>
                      <a:pt x="395533" y="174209"/>
                    </a:lnTo>
                    <a:cubicBezTo>
                      <a:pt x="395533" y="174209"/>
                      <a:pt x="395533" y="174209"/>
                      <a:pt x="395533" y="174209"/>
                    </a:cubicBezTo>
                    <a:lnTo>
                      <a:pt x="395533" y="174209"/>
                    </a:lnTo>
                    <a:close/>
                    <a:moveTo>
                      <a:pt x="377791" y="193470"/>
                    </a:moveTo>
                    <a:cubicBezTo>
                      <a:pt x="377722" y="193539"/>
                      <a:pt x="377653" y="193539"/>
                      <a:pt x="377584" y="193608"/>
                    </a:cubicBezTo>
                    <a:cubicBezTo>
                      <a:pt x="377584" y="193608"/>
                      <a:pt x="377584" y="193608"/>
                      <a:pt x="377584" y="193608"/>
                    </a:cubicBezTo>
                    <a:cubicBezTo>
                      <a:pt x="377515" y="193677"/>
                      <a:pt x="377446" y="193677"/>
                      <a:pt x="377377" y="193746"/>
                    </a:cubicBezTo>
                    <a:cubicBezTo>
                      <a:pt x="377170" y="193953"/>
                      <a:pt x="376894" y="194091"/>
                      <a:pt x="376618" y="194298"/>
                    </a:cubicBezTo>
                    <a:cubicBezTo>
                      <a:pt x="376618" y="194298"/>
                      <a:pt x="376618" y="194298"/>
                      <a:pt x="376618" y="194298"/>
                    </a:cubicBezTo>
                    <a:cubicBezTo>
                      <a:pt x="376618" y="194298"/>
                      <a:pt x="376618" y="194298"/>
                      <a:pt x="376618" y="194298"/>
                    </a:cubicBezTo>
                    <a:cubicBezTo>
                      <a:pt x="376411" y="194436"/>
                      <a:pt x="376134" y="194644"/>
                      <a:pt x="375927" y="194782"/>
                    </a:cubicBezTo>
                    <a:cubicBezTo>
                      <a:pt x="375927" y="194782"/>
                      <a:pt x="375927" y="194782"/>
                      <a:pt x="375858" y="194782"/>
                    </a:cubicBezTo>
                    <a:cubicBezTo>
                      <a:pt x="375651" y="194920"/>
                      <a:pt x="375444" y="195058"/>
                      <a:pt x="375237" y="195196"/>
                    </a:cubicBezTo>
                    <a:cubicBezTo>
                      <a:pt x="375237" y="195196"/>
                      <a:pt x="375168" y="195265"/>
                      <a:pt x="375168" y="195265"/>
                    </a:cubicBezTo>
                    <a:cubicBezTo>
                      <a:pt x="375099" y="195334"/>
                      <a:pt x="375030" y="195334"/>
                      <a:pt x="375030" y="195334"/>
                    </a:cubicBezTo>
                    <a:cubicBezTo>
                      <a:pt x="374961" y="195334"/>
                      <a:pt x="374961" y="195403"/>
                      <a:pt x="374892" y="195403"/>
                    </a:cubicBezTo>
                    <a:cubicBezTo>
                      <a:pt x="374063" y="195955"/>
                      <a:pt x="373166" y="196507"/>
                      <a:pt x="372337" y="197060"/>
                    </a:cubicBezTo>
                    <a:cubicBezTo>
                      <a:pt x="372337" y="197060"/>
                      <a:pt x="372268" y="197060"/>
                      <a:pt x="372268" y="197129"/>
                    </a:cubicBezTo>
                    <a:cubicBezTo>
                      <a:pt x="372199" y="197198"/>
                      <a:pt x="372130" y="197198"/>
                      <a:pt x="371992" y="197267"/>
                    </a:cubicBezTo>
                    <a:cubicBezTo>
                      <a:pt x="371992" y="197267"/>
                      <a:pt x="371923" y="197267"/>
                      <a:pt x="371923" y="197336"/>
                    </a:cubicBezTo>
                    <a:cubicBezTo>
                      <a:pt x="371923" y="197336"/>
                      <a:pt x="371923" y="197336"/>
                      <a:pt x="371923" y="197336"/>
                    </a:cubicBezTo>
                    <a:cubicBezTo>
                      <a:pt x="371716" y="197474"/>
                      <a:pt x="371440" y="197612"/>
                      <a:pt x="371233" y="197750"/>
                    </a:cubicBezTo>
                    <a:lnTo>
                      <a:pt x="371233" y="197750"/>
                    </a:lnTo>
                    <a:cubicBezTo>
                      <a:pt x="371233" y="197750"/>
                      <a:pt x="371233" y="197750"/>
                      <a:pt x="371233" y="197750"/>
                    </a:cubicBezTo>
                    <a:cubicBezTo>
                      <a:pt x="371164" y="197819"/>
                      <a:pt x="371095" y="197819"/>
                      <a:pt x="371026" y="197888"/>
                    </a:cubicBezTo>
                    <a:cubicBezTo>
                      <a:pt x="371026" y="197888"/>
                      <a:pt x="371026" y="197888"/>
                      <a:pt x="370957" y="197888"/>
                    </a:cubicBezTo>
                    <a:cubicBezTo>
                      <a:pt x="370473" y="198164"/>
                      <a:pt x="369990" y="198440"/>
                      <a:pt x="369576" y="198717"/>
                    </a:cubicBezTo>
                    <a:cubicBezTo>
                      <a:pt x="369576" y="198717"/>
                      <a:pt x="369576" y="198717"/>
                      <a:pt x="369507" y="198717"/>
                    </a:cubicBezTo>
                    <a:cubicBezTo>
                      <a:pt x="369438" y="198786"/>
                      <a:pt x="369369" y="198786"/>
                      <a:pt x="369300" y="198855"/>
                    </a:cubicBezTo>
                    <a:cubicBezTo>
                      <a:pt x="369093" y="198924"/>
                      <a:pt x="368955" y="199062"/>
                      <a:pt x="368748" y="199131"/>
                    </a:cubicBezTo>
                    <a:cubicBezTo>
                      <a:pt x="368679" y="199200"/>
                      <a:pt x="368609" y="199200"/>
                      <a:pt x="368540" y="199269"/>
                    </a:cubicBezTo>
                    <a:cubicBezTo>
                      <a:pt x="368540" y="199269"/>
                      <a:pt x="368540" y="199269"/>
                      <a:pt x="368540" y="199269"/>
                    </a:cubicBezTo>
                    <a:cubicBezTo>
                      <a:pt x="368333" y="199407"/>
                      <a:pt x="368126" y="199476"/>
                      <a:pt x="367919" y="199614"/>
                    </a:cubicBezTo>
                    <a:cubicBezTo>
                      <a:pt x="367919" y="199614"/>
                      <a:pt x="367919" y="199614"/>
                      <a:pt x="367919" y="199614"/>
                    </a:cubicBezTo>
                    <a:cubicBezTo>
                      <a:pt x="367574" y="199821"/>
                      <a:pt x="367229" y="199959"/>
                      <a:pt x="366884" y="200166"/>
                    </a:cubicBezTo>
                    <a:cubicBezTo>
                      <a:pt x="366400" y="200373"/>
                      <a:pt x="365917" y="200650"/>
                      <a:pt x="365434" y="200857"/>
                    </a:cubicBezTo>
                    <a:cubicBezTo>
                      <a:pt x="365434" y="200857"/>
                      <a:pt x="365365" y="200857"/>
                      <a:pt x="365365" y="200926"/>
                    </a:cubicBezTo>
                    <a:cubicBezTo>
                      <a:pt x="365296" y="200926"/>
                      <a:pt x="365227" y="200995"/>
                      <a:pt x="365158" y="200995"/>
                    </a:cubicBezTo>
                    <a:cubicBezTo>
                      <a:pt x="364951" y="201064"/>
                      <a:pt x="364813" y="201133"/>
                      <a:pt x="364605" y="201271"/>
                    </a:cubicBezTo>
                    <a:cubicBezTo>
                      <a:pt x="364605" y="201271"/>
                      <a:pt x="364536" y="201271"/>
                      <a:pt x="364536" y="201340"/>
                    </a:cubicBezTo>
                    <a:cubicBezTo>
                      <a:pt x="364467" y="201340"/>
                      <a:pt x="364398" y="201409"/>
                      <a:pt x="364329" y="201409"/>
                    </a:cubicBezTo>
                    <a:cubicBezTo>
                      <a:pt x="364122" y="201478"/>
                      <a:pt x="363915" y="201547"/>
                      <a:pt x="363777" y="201685"/>
                    </a:cubicBezTo>
                    <a:cubicBezTo>
                      <a:pt x="363708" y="201685"/>
                      <a:pt x="363639" y="201754"/>
                      <a:pt x="363570" y="201754"/>
                    </a:cubicBezTo>
                    <a:cubicBezTo>
                      <a:pt x="363570" y="201754"/>
                      <a:pt x="363570" y="201754"/>
                      <a:pt x="363570" y="201754"/>
                    </a:cubicBezTo>
                    <a:cubicBezTo>
                      <a:pt x="363087" y="201961"/>
                      <a:pt x="362603" y="202168"/>
                      <a:pt x="362051" y="202375"/>
                    </a:cubicBezTo>
                    <a:cubicBezTo>
                      <a:pt x="361982" y="202375"/>
                      <a:pt x="361913" y="202445"/>
                      <a:pt x="361913" y="202445"/>
                    </a:cubicBezTo>
                    <a:cubicBezTo>
                      <a:pt x="361913" y="202445"/>
                      <a:pt x="361913" y="202445"/>
                      <a:pt x="361844" y="202445"/>
                    </a:cubicBezTo>
                    <a:cubicBezTo>
                      <a:pt x="361361" y="202652"/>
                      <a:pt x="360808" y="202859"/>
                      <a:pt x="360325" y="202997"/>
                    </a:cubicBezTo>
                    <a:cubicBezTo>
                      <a:pt x="360325" y="202997"/>
                      <a:pt x="360256" y="202997"/>
                      <a:pt x="360256" y="202997"/>
                    </a:cubicBezTo>
                    <a:cubicBezTo>
                      <a:pt x="360187" y="202997"/>
                      <a:pt x="360187" y="202997"/>
                      <a:pt x="360118" y="203066"/>
                    </a:cubicBezTo>
                    <a:cubicBezTo>
                      <a:pt x="360118" y="203066"/>
                      <a:pt x="360049" y="203066"/>
                      <a:pt x="360049" y="203066"/>
                    </a:cubicBezTo>
                    <a:cubicBezTo>
                      <a:pt x="360049" y="203066"/>
                      <a:pt x="360049" y="203066"/>
                      <a:pt x="359980" y="203066"/>
                    </a:cubicBezTo>
                    <a:cubicBezTo>
                      <a:pt x="359773" y="203135"/>
                      <a:pt x="359635" y="203204"/>
                      <a:pt x="359428" y="203273"/>
                    </a:cubicBezTo>
                    <a:cubicBezTo>
                      <a:pt x="359428" y="203273"/>
                      <a:pt x="359359" y="203273"/>
                      <a:pt x="359359" y="203273"/>
                    </a:cubicBezTo>
                    <a:cubicBezTo>
                      <a:pt x="359290" y="203273"/>
                      <a:pt x="359221" y="203342"/>
                      <a:pt x="359152" y="203342"/>
                    </a:cubicBezTo>
                    <a:cubicBezTo>
                      <a:pt x="358945" y="203411"/>
                      <a:pt x="358737" y="203480"/>
                      <a:pt x="358530" y="203549"/>
                    </a:cubicBezTo>
                    <a:cubicBezTo>
                      <a:pt x="358461" y="203549"/>
                      <a:pt x="358392" y="203618"/>
                      <a:pt x="358323" y="203618"/>
                    </a:cubicBezTo>
                    <a:cubicBezTo>
                      <a:pt x="358323" y="203618"/>
                      <a:pt x="358323" y="203618"/>
                      <a:pt x="358323" y="203618"/>
                    </a:cubicBezTo>
                    <a:cubicBezTo>
                      <a:pt x="358116" y="203687"/>
                      <a:pt x="357909" y="203756"/>
                      <a:pt x="357633" y="203825"/>
                    </a:cubicBezTo>
                    <a:cubicBezTo>
                      <a:pt x="357564" y="203825"/>
                      <a:pt x="357495" y="203894"/>
                      <a:pt x="357426" y="203894"/>
                    </a:cubicBezTo>
                    <a:cubicBezTo>
                      <a:pt x="357426" y="203894"/>
                      <a:pt x="357357" y="203894"/>
                      <a:pt x="357357" y="203894"/>
                    </a:cubicBezTo>
                    <a:cubicBezTo>
                      <a:pt x="357150" y="203963"/>
                      <a:pt x="356942" y="204032"/>
                      <a:pt x="356666" y="204101"/>
                    </a:cubicBezTo>
                    <a:cubicBezTo>
                      <a:pt x="356597" y="204101"/>
                      <a:pt x="356597" y="204101"/>
                      <a:pt x="356528" y="204170"/>
                    </a:cubicBezTo>
                    <a:cubicBezTo>
                      <a:pt x="356528" y="204170"/>
                      <a:pt x="356528" y="204170"/>
                      <a:pt x="356459" y="204170"/>
                    </a:cubicBezTo>
                    <a:cubicBezTo>
                      <a:pt x="356252" y="204239"/>
                      <a:pt x="356045" y="204308"/>
                      <a:pt x="355769" y="204378"/>
                    </a:cubicBezTo>
                    <a:cubicBezTo>
                      <a:pt x="355700" y="204378"/>
                      <a:pt x="355631" y="204378"/>
                      <a:pt x="355631" y="204447"/>
                    </a:cubicBezTo>
                    <a:cubicBezTo>
                      <a:pt x="355631" y="204447"/>
                      <a:pt x="355562" y="204447"/>
                      <a:pt x="355562" y="204447"/>
                    </a:cubicBezTo>
                    <a:cubicBezTo>
                      <a:pt x="355286" y="204516"/>
                      <a:pt x="354940" y="204654"/>
                      <a:pt x="354664" y="204723"/>
                    </a:cubicBezTo>
                    <a:cubicBezTo>
                      <a:pt x="354595" y="204723"/>
                      <a:pt x="354526" y="204792"/>
                      <a:pt x="354457" y="204792"/>
                    </a:cubicBezTo>
                    <a:cubicBezTo>
                      <a:pt x="354319" y="204861"/>
                      <a:pt x="354112" y="204861"/>
                      <a:pt x="353974" y="204930"/>
                    </a:cubicBezTo>
                    <a:cubicBezTo>
                      <a:pt x="353905" y="204930"/>
                      <a:pt x="353836" y="204999"/>
                      <a:pt x="353767" y="204999"/>
                    </a:cubicBezTo>
                    <a:cubicBezTo>
                      <a:pt x="353560" y="205068"/>
                      <a:pt x="353353" y="205137"/>
                      <a:pt x="353076" y="205206"/>
                    </a:cubicBezTo>
                    <a:cubicBezTo>
                      <a:pt x="353007" y="205206"/>
                      <a:pt x="352938" y="205275"/>
                      <a:pt x="352869" y="205275"/>
                    </a:cubicBezTo>
                    <a:cubicBezTo>
                      <a:pt x="352662" y="205344"/>
                      <a:pt x="352455" y="205413"/>
                      <a:pt x="352248" y="205413"/>
                    </a:cubicBezTo>
                    <a:cubicBezTo>
                      <a:pt x="352248" y="205413"/>
                      <a:pt x="352248" y="205413"/>
                      <a:pt x="352248" y="205413"/>
                    </a:cubicBezTo>
                    <a:cubicBezTo>
                      <a:pt x="352179" y="205413"/>
                      <a:pt x="352110" y="205482"/>
                      <a:pt x="352041" y="205482"/>
                    </a:cubicBezTo>
                    <a:cubicBezTo>
                      <a:pt x="352041" y="205482"/>
                      <a:pt x="352041" y="205482"/>
                      <a:pt x="352041" y="205482"/>
                    </a:cubicBezTo>
                    <a:cubicBezTo>
                      <a:pt x="351834" y="205551"/>
                      <a:pt x="351558" y="205620"/>
                      <a:pt x="351351" y="205620"/>
                    </a:cubicBezTo>
                    <a:cubicBezTo>
                      <a:pt x="351351" y="205620"/>
                      <a:pt x="351351" y="205620"/>
                      <a:pt x="351351" y="205620"/>
                    </a:cubicBezTo>
                    <a:cubicBezTo>
                      <a:pt x="351282" y="205620"/>
                      <a:pt x="351212" y="205620"/>
                      <a:pt x="351143" y="205689"/>
                    </a:cubicBezTo>
                    <a:cubicBezTo>
                      <a:pt x="350936" y="205758"/>
                      <a:pt x="350729" y="205758"/>
                      <a:pt x="350522" y="205827"/>
                    </a:cubicBezTo>
                    <a:cubicBezTo>
                      <a:pt x="350453" y="205827"/>
                      <a:pt x="350384" y="205827"/>
                      <a:pt x="350315" y="205896"/>
                    </a:cubicBezTo>
                    <a:cubicBezTo>
                      <a:pt x="350315" y="205896"/>
                      <a:pt x="350315" y="205896"/>
                      <a:pt x="350246" y="205896"/>
                    </a:cubicBezTo>
                    <a:cubicBezTo>
                      <a:pt x="350177" y="205896"/>
                      <a:pt x="350039" y="205965"/>
                      <a:pt x="349970" y="205965"/>
                    </a:cubicBezTo>
                    <a:cubicBezTo>
                      <a:pt x="358461" y="200166"/>
                      <a:pt x="367850" y="195955"/>
                      <a:pt x="377791" y="193470"/>
                    </a:cubicBezTo>
                    <a:lnTo>
                      <a:pt x="377791" y="193470"/>
                    </a:lnTo>
                    <a:close/>
                    <a:moveTo>
                      <a:pt x="81351" y="212524"/>
                    </a:moveTo>
                    <a:cubicBezTo>
                      <a:pt x="67199" y="229714"/>
                      <a:pt x="46972" y="240828"/>
                      <a:pt x="24880" y="243452"/>
                    </a:cubicBezTo>
                    <a:cubicBezTo>
                      <a:pt x="30817" y="234684"/>
                      <a:pt x="38618" y="227297"/>
                      <a:pt x="47938" y="221982"/>
                    </a:cubicBezTo>
                    <a:lnTo>
                      <a:pt x="47938" y="221982"/>
                    </a:lnTo>
                    <a:cubicBezTo>
                      <a:pt x="58293" y="215906"/>
                      <a:pt x="69753" y="212800"/>
                      <a:pt x="81351" y="212524"/>
                    </a:cubicBezTo>
                    <a:lnTo>
                      <a:pt x="81351" y="212524"/>
                    </a:lnTo>
                    <a:close/>
                    <a:moveTo>
                      <a:pt x="172133" y="264577"/>
                    </a:moveTo>
                    <a:cubicBezTo>
                      <a:pt x="132921" y="264370"/>
                      <a:pt x="98472" y="290672"/>
                      <a:pt x="88324" y="328504"/>
                    </a:cubicBezTo>
                    <a:cubicBezTo>
                      <a:pt x="86184" y="336581"/>
                      <a:pt x="85217" y="344865"/>
                      <a:pt x="85424" y="353219"/>
                    </a:cubicBezTo>
                    <a:cubicBezTo>
                      <a:pt x="85424" y="353219"/>
                      <a:pt x="85424" y="353219"/>
                      <a:pt x="85424" y="353219"/>
                    </a:cubicBezTo>
                    <a:cubicBezTo>
                      <a:pt x="85701" y="363988"/>
                      <a:pt x="88048" y="374689"/>
                      <a:pt x="92259" y="384630"/>
                    </a:cubicBezTo>
                    <a:cubicBezTo>
                      <a:pt x="92328" y="384630"/>
                      <a:pt x="92397" y="384630"/>
                      <a:pt x="92466" y="384630"/>
                    </a:cubicBezTo>
                    <a:cubicBezTo>
                      <a:pt x="92466" y="384630"/>
                      <a:pt x="92466" y="384630"/>
                      <a:pt x="92466" y="384630"/>
                    </a:cubicBezTo>
                    <a:cubicBezTo>
                      <a:pt x="92811" y="384630"/>
                      <a:pt x="93157" y="384561"/>
                      <a:pt x="93433" y="384561"/>
                    </a:cubicBezTo>
                    <a:cubicBezTo>
                      <a:pt x="93571" y="384561"/>
                      <a:pt x="93640" y="384561"/>
                      <a:pt x="93778" y="384561"/>
                    </a:cubicBezTo>
                    <a:cubicBezTo>
                      <a:pt x="93778" y="384561"/>
                      <a:pt x="93778" y="384561"/>
                      <a:pt x="93847" y="384561"/>
                    </a:cubicBezTo>
                    <a:cubicBezTo>
                      <a:pt x="94192" y="384492"/>
                      <a:pt x="94537" y="384492"/>
                      <a:pt x="94813" y="384423"/>
                    </a:cubicBezTo>
                    <a:cubicBezTo>
                      <a:pt x="94951" y="384423"/>
                      <a:pt x="95020" y="384423"/>
                      <a:pt x="95159" y="384354"/>
                    </a:cubicBezTo>
                    <a:cubicBezTo>
                      <a:pt x="96401" y="384216"/>
                      <a:pt x="97575" y="384009"/>
                      <a:pt x="98817" y="383871"/>
                    </a:cubicBezTo>
                    <a:cubicBezTo>
                      <a:pt x="98817" y="383871"/>
                      <a:pt x="98886" y="383871"/>
                      <a:pt x="98886" y="383871"/>
                    </a:cubicBezTo>
                    <a:cubicBezTo>
                      <a:pt x="99025" y="383871"/>
                      <a:pt x="99094" y="383802"/>
                      <a:pt x="99232" y="383802"/>
                    </a:cubicBezTo>
                    <a:cubicBezTo>
                      <a:pt x="99301" y="383802"/>
                      <a:pt x="99370" y="383802"/>
                      <a:pt x="99508" y="383733"/>
                    </a:cubicBezTo>
                    <a:cubicBezTo>
                      <a:pt x="99508" y="383733"/>
                      <a:pt x="99508" y="383733"/>
                      <a:pt x="99508" y="383733"/>
                    </a:cubicBezTo>
                    <a:lnTo>
                      <a:pt x="99577" y="383733"/>
                    </a:lnTo>
                    <a:cubicBezTo>
                      <a:pt x="99853" y="383664"/>
                      <a:pt x="100198" y="383664"/>
                      <a:pt x="100474" y="383594"/>
                    </a:cubicBezTo>
                    <a:cubicBezTo>
                      <a:pt x="100474" y="383594"/>
                      <a:pt x="100474" y="383594"/>
                      <a:pt x="100474" y="383594"/>
                    </a:cubicBezTo>
                    <a:cubicBezTo>
                      <a:pt x="100820" y="383525"/>
                      <a:pt x="101165" y="383456"/>
                      <a:pt x="101441" y="383387"/>
                    </a:cubicBezTo>
                    <a:cubicBezTo>
                      <a:pt x="101579" y="383387"/>
                      <a:pt x="101648" y="383318"/>
                      <a:pt x="101786" y="383318"/>
                    </a:cubicBezTo>
                    <a:cubicBezTo>
                      <a:pt x="101855" y="383318"/>
                      <a:pt x="101855" y="383318"/>
                      <a:pt x="101924" y="383318"/>
                    </a:cubicBezTo>
                    <a:cubicBezTo>
                      <a:pt x="101993" y="383318"/>
                      <a:pt x="102062" y="383318"/>
                      <a:pt x="102131" y="383249"/>
                    </a:cubicBezTo>
                    <a:cubicBezTo>
                      <a:pt x="102131" y="383249"/>
                      <a:pt x="102200" y="383249"/>
                      <a:pt x="102200" y="383249"/>
                    </a:cubicBezTo>
                    <a:cubicBezTo>
                      <a:pt x="102476" y="383180"/>
                      <a:pt x="102753" y="383111"/>
                      <a:pt x="103029" y="383111"/>
                    </a:cubicBezTo>
                    <a:lnTo>
                      <a:pt x="103098" y="383111"/>
                    </a:lnTo>
                    <a:cubicBezTo>
                      <a:pt x="103374" y="383042"/>
                      <a:pt x="103650" y="382973"/>
                      <a:pt x="103926" y="382973"/>
                    </a:cubicBezTo>
                    <a:lnTo>
                      <a:pt x="103995" y="382973"/>
                    </a:lnTo>
                    <a:cubicBezTo>
                      <a:pt x="104064" y="382973"/>
                      <a:pt x="104133" y="382973"/>
                      <a:pt x="104202" y="382904"/>
                    </a:cubicBezTo>
                    <a:cubicBezTo>
                      <a:pt x="104616" y="382835"/>
                      <a:pt x="105031" y="382697"/>
                      <a:pt x="105445" y="382628"/>
                    </a:cubicBezTo>
                    <a:lnTo>
                      <a:pt x="105376" y="382628"/>
                    </a:lnTo>
                    <a:cubicBezTo>
                      <a:pt x="105514" y="382628"/>
                      <a:pt x="105583" y="382559"/>
                      <a:pt x="105721" y="382559"/>
                    </a:cubicBezTo>
                    <a:cubicBezTo>
                      <a:pt x="105721" y="382559"/>
                      <a:pt x="105721" y="382559"/>
                      <a:pt x="105721" y="382559"/>
                    </a:cubicBezTo>
                    <a:cubicBezTo>
                      <a:pt x="106480" y="382352"/>
                      <a:pt x="107240" y="382214"/>
                      <a:pt x="107999" y="382007"/>
                    </a:cubicBezTo>
                    <a:cubicBezTo>
                      <a:pt x="107999" y="382007"/>
                      <a:pt x="108068" y="382007"/>
                      <a:pt x="108068" y="382007"/>
                    </a:cubicBezTo>
                    <a:cubicBezTo>
                      <a:pt x="108137" y="382007"/>
                      <a:pt x="108206" y="381938"/>
                      <a:pt x="108344" y="381938"/>
                    </a:cubicBezTo>
                    <a:lnTo>
                      <a:pt x="108413" y="381938"/>
                    </a:lnTo>
                    <a:cubicBezTo>
                      <a:pt x="108690" y="381869"/>
                      <a:pt x="109035" y="381800"/>
                      <a:pt x="109311" y="381731"/>
                    </a:cubicBezTo>
                    <a:cubicBezTo>
                      <a:pt x="109311" y="381731"/>
                      <a:pt x="109311" y="381731"/>
                      <a:pt x="109311" y="381731"/>
                    </a:cubicBezTo>
                    <a:cubicBezTo>
                      <a:pt x="110277" y="381454"/>
                      <a:pt x="111244" y="381178"/>
                      <a:pt x="112210" y="380902"/>
                    </a:cubicBezTo>
                    <a:cubicBezTo>
                      <a:pt x="112210" y="380902"/>
                      <a:pt x="112210" y="380902"/>
                      <a:pt x="112210" y="380902"/>
                    </a:cubicBezTo>
                    <a:cubicBezTo>
                      <a:pt x="112970" y="380695"/>
                      <a:pt x="113660" y="380419"/>
                      <a:pt x="114420" y="380212"/>
                    </a:cubicBezTo>
                    <a:lnTo>
                      <a:pt x="114489" y="380212"/>
                    </a:lnTo>
                    <a:cubicBezTo>
                      <a:pt x="114558" y="380212"/>
                      <a:pt x="114696" y="380143"/>
                      <a:pt x="114765" y="380143"/>
                    </a:cubicBezTo>
                    <a:cubicBezTo>
                      <a:pt x="114765" y="380143"/>
                      <a:pt x="114765" y="380143"/>
                      <a:pt x="114765" y="380143"/>
                    </a:cubicBezTo>
                    <a:cubicBezTo>
                      <a:pt x="115110" y="380074"/>
                      <a:pt x="115386" y="379936"/>
                      <a:pt x="115731" y="379798"/>
                    </a:cubicBezTo>
                    <a:cubicBezTo>
                      <a:pt x="115869" y="379729"/>
                      <a:pt x="115938" y="379729"/>
                      <a:pt x="116076" y="379659"/>
                    </a:cubicBezTo>
                    <a:cubicBezTo>
                      <a:pt x="116076" y="379659"/>
                      <a:pt x="116076" y="379659"/>
                      <a:pt x="116076" y="379659"/>
                    </a:cubicBezTo>
                    <a:cubicBezTo>
                      <a:pt x="117250" y="379245"/>
                      <a:pt x="118424" y="378831"/>
                      <a:pt x="119528" y="378417"/>
                    </a:cubicBezTo>
                    <a:cubicBezTo>
                      <a:pt x="119528" y="378417"/>
                      <a:pt x="119528" y="378417"/>
                      <a:pt x="119528" y="378417"/>
                    </a:cubicBezTo>
                    <a:cubicBezTo>
                      <a:pt x="120080" y="378210"/>
                      <a:pt x="120564" y="378003"/>
                      <a:pt x="121116" y="377796"/>
                    </a:cubicBezTo>
                    <a:lnTo>
                      <a:pt x="121116" y="377796"/>
                    </a:lnTo>
                    <a:cubicBezTo>
                      <a:pt x="121392" y="377657"/>
                      <a:pt x="121737" y="377588"/>
                      <a:pt x="122014" y="377450"/>
                    </a:cubicBezTo>
                    <a:lnTo>
                      <a:pt x="122083" y="377450"/>
                    </a:lnTo>
                    <a:cubicBezTo>
                      <a:pt x="122152" y="377381"/>
                      <a:pt x="122290" y="377381"/>
                      <a:pt x="122359" y="377312"/>
                    </a:cubicBezTo>
                    <a:cubicBezTo>
                      <a:pt x="122359" y="377312"/>
                      <a:pt x="122359" y="377312"/>
                      <a:pt x="122359" y="377312"/>
                    </a:cubicBezTo>
                    <a:cubicBezTo>
                      <a:pt x="122635" y="377174"/>
                      <a:pt x="122980" y="377036"/>
                      <a:pt x="123256" y="376898"/>
                    </a:cubicBezTo>
                    <a:cubicBezTo>
                      <a:pt x="123325" y="376829"/>
                      <a:pt x="123463" y="376829"/>
                      <a:pt x="123532" y="376760"/>
                    </a:cubicBezTo>
                    <a:cubicBezTo>
                      <a:pt x="123532" y="376760"/>
                      <a:pt x="123532" y="376760"/>
                      <a:pt x="123601" y="376760"/>
                    </a:cubicBezTo>
                    <a:cubicBezTo>
                      <a:pt x="123877" y="376622"/>
                      <a:pt x="124223" y="376484"/>
                      <a:pt x="124499" y="376346"/>
                    </a:cubicBezTo>
                    <a:cubicBezTo>
                      <a:pt x="124499" y="376346"/>
                      <a:pt x="124568" y="376346"/>
                      <a:pt x="124568" y="376346"/>
                    </a:cubicBezTo>
                    <a:cubicBezTo>
                      <a:pt x="124637" y="376346"/>
                      <a:pt x="124706" y="376277"/>
                      <a:pt x="124775" y="376277"/>
                    </a:cubicBezTo>
                    <a:lnTo>
                      <a:pt x="124844" y="376208"/>
                    </a:lnTo>
                    <a:cubicBezTo>
                      <a:pt x="125120" y="376070"/>
                      <a:pt x="125396" y="375932"/>
                      <a:pt x="125672" y="375863"/>
                    </a:cubicBezTo>
                    <a:cubicBezTo>
                      <a:pt x="125672" y="375863"/>
                      <a:pt x="125672" y="375863"/>
                      <a:pt x="125672" y="375863"/>
                    </a:cubicBezTo>
                    <a:cubicBezTo>
                      <a:pt x="125741" y="375793"/>
                      <a:pt x="125879" y="375793"/>
                      <a:pt x="125949" y="375724"/>
                    </a:cubicBezTo>
                    <a:cubicBezTo>
                      <a:pt x="125949" y="375724"/>
                      <a:pt x="125949" y="375724"/>
                      <a:pt x="126018" y="375724"/>
                    </a:cubicBezTo>
                    <a:cubicBezTo>
                      <a:pt x="126708" y="375379"/>
                      <a:pt x="127398" y="375034"/>
                      <a:pt x="128089" y="374758"/>
                    </a:cubicBezTo>
                    <a:lnTo>
                      <a:pt x="128158" y="374758"/>
                    </a:lnTo>
                    <a:cubicBezTo>
                      <a:pt x="128227" y="374689"/>
                      <a:pt x="128296" y="374689"/>
                      <a:pt x="128434" y="374620"/>
                    </a:cubicBezTo>
                    <a:cubicBezTo>
                      <a:pt x="128434" y="374620"/>
                      <a:pt x="128503" y="374620"/>
                      <a:pt x="128503" y="374620"/>
                    </a:cubicBezTo>
                    <a:cubicBezTo>
                      <a:pt x="128779" y="374482"/>
                      <a:pt x="129055" y="374344"/>
                      <a:pt x="129331" y="374206"/>
                    </a:cubicBezTo>
                    <a:lnTo>
                      <a:pt x="129400" y="374206"/>
                    </a:lnTo>
                    <a:cubicBezTo>
                      <a:pt x="129469" y="374137"/>
                      <a:pt x="129538" y="374137"/>
                      <a:pt x="129607" y="374068"/>
                    </a:cubicBezTo>
                    <a:cubicBezTo>
                      <a:pt x="129607" y="374068"/>
                      <a:pt x="129607" y="374068"/>
                      <a:pt x="129676" y="374068"/>
                    </a:cubicBezTo>
                    <a:cubicBezTo>
                      <a:pt x="129745" y="373999"/>
                      <a:pt x="129884" y="373999"/>
                      <a:pt x="129953" y="373929"/>
                    </a:cubicBezTo>
                    <a:lnTo>
                      <a:pt x="130022" y="373929"/>
                    </a:lnTo>
                    <a:cubicBezTo>
                      <a:pt x="130298" y="373791"/>
                      <a:pt x="130574" y="373653"/>
                      <a:pt x="130919" y="373515"/>
                    </a:cubicBezTo>
                    <a:cubicBezTo>
                      <a:pt x="130919" y="373515"/>
                      <a:pt x="130919" y="373515"/>
                      <a:pt x="130919" y="373515"/>
                    </a:cubicBezTo>
                    <a:cubicBezTo>
                      <a:pt x="131471" y="373239"/>
                      <a:pt x="131955" y="372963"/>
                      <a:pt x="132507" y="372687"/>
                    </a:cubicBezTo>
                    <a:lnTo>
                      <a:pt x="132507" y="372687"/>
                    </a:lnTo>
                    <a:cubicBezTo>
                      <a:pt x="133059" y="372411"/>
                      <a:pt x="133612" y="372066"/>
                      <a:pt x="134164" y="371789"/>
                    </a:cubicBezTo>
                    <a:cubicBezTo>
                      <a:pt x="134233" y="371789"/>
                      <a:pt x="134302" y="371720"/>
                      <a:pt x="134302" y="371720"/>
                    </a:cubicBezTo>
                    <a:cubicBezTo>
                      <a:pt x="134371" y="371720"/>
                      <a:pt x="134371" y="371651"/>
                      <a:pt x="134440" y="371651"/>
                    </a:cubicBezTo>
                    <a:lnTo>
                      <a:pt x="134509" y="371651"/>
                    </a:lnTo>
                    <a:cubicBezTo>
                      <a:pt x="134509" y="371651"/>
                      <a:pt x="134578" y="371582"/>
                      <a:pt x="134578" y="371582"/>
                    </a:cubicBezTo>
                    <a:cubicBezTo>
                      <a:pt x="134785" y="371513"/>
                      <a:pt x="134923" y="371375"/>
                      <a:pt x="135130" y="371306"/>
                    </a:cubicBezTo>
                    <a:lnTo>
                      <a:pt x="135130" y="371306"/>
                    </a:lnTo>
                    <a:cubicBezTo>
                      <a:pt x="135268" y="371237"/>
                      <a:pt x="135406" y="371099"/>
                      <a:pt x="135614" y="371030"/>
                    </a:cubicBezTo>
                    <a:cubicBezTo>
                      <a:pt x="135614" y="371030"/>
                      <a:pt x="135614" y="371030"/>
                      <a:pt x="135614" y="371030"/>
                    </a:cubicBezTo>
                    <a:cubicBezTo>
                      <a:pt x="135614" y="371030"/>
                      <a:pt x="135614" y="371030"/>
                      <a:pt x="135683" y="371030"/>
                    </a:cubicBezTo>
                    <a:cubicBezTo>
                      <a:pt x="136028" y="370823"/>
                      <a:pt x="136442" y="370616"/>
                      <a:pt x="136787" y="370340"/>
                    </a:cubicBezTo>
                    <a:cubicBezTo>
                      <a:pt x="136787" y="370340"/>
                      <a:pt x="136787" y="370340"/>
                      <a:pt x="136787" y="370340"/>
                    </a:cubicBezTo>
                    <a:cubicBezTo>
                      <a:pt x="136787" y="370340"/>
                      <a:pt x="136856" y="370340"/>
                      <a:pt x="136856" y="370271"/>
                    </a:cubicBezTo>
                    <a:cubicBezTo>
                      <a:pt x="137201" y="370063"/>
                      <a:pt x="137547" y="369856"/>
                      <a:pt x="137892" y="369580"/>
                    </a:cubicBezTo>
                    <a:cubicBezTo>
                      <a:pt x="137892" y="369580"/>
                      <a:pt x="137892" y="369580"/>
                      <a:pt x="137892" y="369580"/>
                    </a:cubicBezTo>
                    <a:lnTo>
                      <a:pt x="137961" y="369511"/>
                    </a:lnTo>
                    <a:cubicBezTo>
                      <a:pt x="138306" y="369304"/>
                      <a:pt x="138651" y="369028"/>
                      <a:pt x="138996" y="368821"/>
                    </a:cubicBezTo>
                    <a:cubicBezTo>
                      <a:pt x="139134" y="368752"/>
                      <a:pt x="139272" y="368614"/>
                      <a:pt x="139411" y="368545"/>
                    </a:cubicBezTo>
                    <a:cubicBezTo>
                      <a:pt x="139411" y="368545"/>
                      <a:pt x="139411" y="368545"/>
                      <a:pt x="139411" y="368545"/>
                    </a:cubicBezTo>
                    <a:cubicBezTo>
                      <a:pt x="139618" y="368407"/>
                      <a:pt x="139894" y="368200"/>
                      <a:pt x="140101" y="368061"/>
                    </a:cubicBezTo>
                    <a:cubicBezTo>
                      <a:pt x="140170" y="367992"/>
                      <a:pt x="140239" y="367923"/>
                      <a:pt x="140377" y="367854"/>
                    </a:cubicBezTo>
                    <a:cubicBezTo>
                      <a:pt x="140446" y="367785"/>
                      <a:pt x="140446" y="367785"/>
                      <a:pt x="140515" y="367716"/>
                    </a:cubicBezTo>
                    <a:cubicBezTo>
                      <a:pt x="140722" y="367578"/>
                      <a:pt x="140998" y="367371"/>
                      <a:pt x="141205" y="367233"/>
                    </a:cubicBezTo>
                    <a:cubicBezTo>
                      <a:pt x="141205" y="367233"/>
                      <a:pt x="141205" y="367233"/>
                      <a:pt x="141205" y="367233"/>
                    </a:cubicBezTo>
                    <a:cubicBezTo>
                      <a:pt x="141274" y="367233"/>
                      <a:pt x="141274" y="367164"/>
                      <a:pt x="141344" y="367164"/>
                    </a:cubicBezTo>
                    <a:cubicBezTo>
                      <a:pt x="141413" y="367095"/>
                      <a:pt x="141551" y="367026"/>
                      <a:pt x="141620" y="366957"/>
                    </a:cubicBezTo>
                    <a:cubicBezTo>
                      <a:pt x="141827" y="366819"/>
                      <a:pt x="142103" y="366612"/>
                      <a:pt x="142310" y="366474"/>
                    </a:cubicBezTo>
                    <a:cubicBezTo>
                      <a:pt x="142310" y="366474"/>
                      <a:pt x="142310" y="366474"/>
                      <a:pt x="142310" y="366474"/>
                    </a:cubicBezTo>
                    <a:cubicBezTo>
                      <a:pt x="142310" y="366474"/>
                      <a:pt x="142379" y="366405"/>
                      <a:pt x="142379" y="366405"/>
                    </a:cubicBezTo>
                    <a:cubicBezTo>
                      <a:pt x="142724" y="366128"/>
                      <a:pt x="143069" y="365921"/>
                      <a:pt x="143415" y="365645"/>
                    </a:cubicBezTo>
                    <a:cubicBezTo>
                      <a:pt x="143415" y="365645"/>
                      <a:pt x="143415" y="365645"/>
                      <a:pt x="143415" y="365645"/>
                    </a:cubicBezTo>
                    <a:cubicBezTo>
                      <a:pt x="143760" y="365369"/>
                      <a:pt x="144105" y="365093"/>
                      <a:pt x="144450" y="364886"/>
                    </a:cubicBezTo>
                    <a:cubicBezTo>
                      <a:pt x="144450" y="364886"/>
                      <a:pt x="144450" y="364886"/>
                      <a:pt x="144450" y="364886"/>
                    </a:cubicBezTo>
                    <a:cubicBezTo>
                      <a:pt x="144588" y="364817"/>
                      <a:pt x="144726" y="364679"/>
                      <a:pt x="144864" y="364610"/>
                    </a:cubicBezTo>
                    <a:cubicBezTo>
                      <a:pt x="145071" y="364472"/>
                      <a:pt x="145279" y="364265"/>
                      <a:pt x="145555" y="364126"/>
                    </a:cubicBezTo>
                    <a:cubicBezTo>
                      <a:pt x="145555" y="364126"/>
                      <a:pt x="145624" y="364057"/>
                      <a:pt x="145624" y="364057"/>
                    </a:cubicBezTo>
                    <a:cubicBezTo>
                      <a:pt x="145624" y="364057"/>
                      <a:pt x="145693" y="364057"/>
                      <a:pt x="145693" y="363988"/>
                    </a:cubicBezTo>
                    <a:cubicBezTo>
                      <a:pt x="145762" y="363988"/>
                      <a:pt x="145762" y="363919"/>
                      <a:pt x="145831" y="363919"/>
                    </a:cubicBezTo>
                    <a:lnTo>
                      <a:pt x="145900" y="363850"/>
                    </a:lnTo>
                    <a:cubicBezTo>
                      <a:pt x="145900" y="363850"/>
                      <a:pt x="145969" y="363781"/>
                      <a:pt x="145969" y="363781"/>
                    </a:cubicBezTo>
                    <a:cubicBezTo>
                      <a:pt x="146452" y="363367"/>
                      <a:pt x="146935" y="363022"/>
                      <a:pt x="147419" y="362608"/>
                    </a:cubicBezTo>
                    <a:lnTo>
                      <a:pt x="147488" y="362539"/>
                    </a:lnTo>
                    <a:cubicBezTo>
                      <a:pt x="147557" y="362539"/>
                      <a:pt x="147557" y="362470"/>
                      <a:pt x="147626" y="362470"/>
                    </a:cubicBezTo>
                    <a:cubicBezTo>
                      <a:pt x="147695" y="362401"/>
                      <a:pt x="147695" y="362401"/>
                      <a:pt x="147764" y="362331"/>
                    </a:cubicBezTo>
                    <a:lnTo>
                      <a:pt x="147695" y="362401"/>
                    </a:lnTo>
                    <a:cubicBezTo>
                      <a:pt x="148040" y="362124"/>
                      <a:pt x="148385" y="361848"/>
                      <a:pt x="148730" y="361572"/>
                    </a:cubicBezTo>
                    <a:cubicBezTo>
                      <a:pt x="148730" y="361572"/>
                      <a:pt x="148730" y="361572"/>
                      <a:pt x="148730" y="361572"/>
                    </a:cubicBezTo>
                    <a:lnTo>
                      <a:pt x="148799" y="361503"/>
                    </a:lnTo>
                    <a:cubicBezTo>
                      <a:pt x="148868" y="361434"/>
                      <a:pt x="149006" y="361365"/>
                      <a:pt x="149076" y="361227"/>
                    </a:cubicBezTo>
                    <a:cubicBezTo>
                      <a:pt x="149283" y="361020"/>
                      <a:pt x="149559" y="360813"/>
                      <a:pt x="149766" y="360675"/>
                    </a:cubicBezTo>
                    <a:cubicBezTo>
                      <a:pt x="149766" y="360675"/>
                      <a:pt x="149766" y="360675"/>
                      <a:pt x="149766" y="360675"/>
                    </a:cubicBezTo>
                    <a:lnTo>
                      <a:pt x="149766" y="360675"/>
                    </a:lnTo>
                    <a:cubicBezTo>
                      <a:pt x="150111" y="360398"/>
                      <a:pt x="150387" y="360122"/>
                      <a:pt x="150732" y="359846"/>
                    </a:cubicBezTo>
                    <a:cubicBezTo>
                      <a:pt x="150801" y="359777"/>
                      <a:pt x="150801" y="359777"/>
                      <a:pt x="150870" y="359708"/>
                    </a:cubicBezTo>
                    <a:cubicBezTo>
                      <a:pt x="151147" y="359432"/>
                      <a:pt x="151423" y="359225"/>
                      <a:pt x="151699" y="358949"/>
                    </a:cubicBezTo>
                    <a:cubicBezTo>
                      <a:pt x="151768" y="358880"/>
                      <a:pt x="151837" y="358811"/>
                      <a:pt x="151906" y="358742"/>
                    </a:cubicBezTo>
                    <a:cubicBezTo>
                      <a:pt x="151975" y="358673"/>
                      <a:pt x="152044" y="358604"/>
                      <a:pt x="152044" y="358604"/>
                    </a:cubicBezTo>
                    <a:cubicBezTo>
                      <a:pt x="152251" y="358396"/>
                      <a:pt x="152458" y="358189"/>
                      <a:pt x="152665" y="358051"/>
                    </a:cubicBezTo>
                    <a:cubicBezTo>
                      <a:pt x="152665" y="358051"/>
                      <a:pt x="152665" y="358051"/>
                      <a:pt x="152665" y="358051"/>
                    </a:cubicBezTo>
                    <a:cubicBezTo>
                      <a:pt x="153011" y="357775"/>
                      <a:pt x="153287" y="357430"/>
                      <a:pt x="153632" y="357154"/>
                    </a:cubicBezTo>
                    <a:cubicBezTo>
                      <a:pt x="153632" y="357154"/>
                      <a:pt x="153632" y="357154"/>
                      <a:pt x="153632" y="357154"/>
                    </a:cubicBezTo>
                    <a:cubicBezTo>
                      <a:pt x="153977" y="356878"/>
                      <a:pt x="154253" y="356532"/>
                      <a:pt x="154598" y="356256"/>
                    </a:cubicBezTo>
                    <a:cubicBezTo>
                      <a:pt x="154598" y="356256"/>
                      <a:pt x="154598" y="356256"/>
                      <a:pt x="154598" y="356256"/>
                    </a:cubicBezTo>
                    <a:lnTo>
                      <a:pt x="154667" y="356187"/>
                    </a:lnTo>
                    <a:cubicBezTo>
                      <a:pt x="154667" y="356187"/>
                      <a:pt x="154667" y="356187"/>
                      <a:pt x="154667" y="356187"/>
                    </a:cubicBezTo>
                    <a:lnTo>
                      <a:pt x="154667" y="356187"/>
                    </a:lnTo>
                    <a:cubicBezTo>
                      <a:pt x="154944" y="355911"/>
                      <a:pt x="155220" y="355635"/>
                      <a:pt x="155496" y="355359"/>
                    </a:cubicBezTo>
                    <a:cubicBezTo>
                      <a:pt x="155634" y="355221"/>
                      <a:pt x="155703" y="355152"/>
                      <a:pt x="155841" y="355014"/>
                    </a:cubicBezTo>
                    <a:cubicBezTo>
                      <a:pt x="155841" y="355014"/>
                      <a:pt x="155841" y="355014"/>
                      <a:pt x="155841" y="355014"/>
                    </a:cubicBezTo>
                    <a:cubicBezTo>
                      <a:pt x="155979" y="354876"/>
                      <a:pt x="156117" y="354738"/>
                      <a:pt x="156186" y="354599"/>
                    </a:cubicBezTo>
                    <a:lnTo>
                      <a:pt x="156186" y="354599"/>
                    </a:lnTo>
                    <a:cubicBezTo>
                      <a:pt x="156255" y="354530"/>
                      <a:pt x="156324" y="354461"/>
                      <a:pt x="156393" y="354392"/>
                    </a:cubicBezTo>
                    <a:cubicBezTo>
                      <a:pt x="156669" y="354047"/>
                      <a:pt x="157015" y="353771"/>
                      <a:pt x="157291" y="353426"/>
                    </a:cubicBezTo>
                    <a:cubicBezTo>
                      <a:pt x="157567" y="353150"/>
                      <a:pt x="157843" y="352874"/>
                      <a:pt x="158050" y="352597"/>
                    </a:cubicBezTo>
                    <a:cubicBezTo>
                      <a:pt x="158119" y="352528"/>
                      <a:pt x="158188" y="352459"/>
                      <a:pt x="158188" y="352459"/>
                    </a:cubicBezTo>
                    <a:cubicBezTo>
                      <a:pt x="158395" y="352252"/>
                      <a:pt x="158602" y="352045"/>
                      <a:pt x="158810" y="351769"/>
                    </a:cubicBezTo>
                    <a:cubicBezTo>
                      <a:pt x="158879" y="351631"/>
                      <a:pt x="159017" y="351562"/>
                      <a:pt x="159086" y="351424"/>
                    </a:cubicBezTo>
                    <a:cubicBezTo>
                      <a:pt x="159362" y="351148"/>
                      <a:pt x="159569" y="350872"/>
                      <a:pt x="159845" y="350526"/>
                    </a:cubicBezTo>
                    <a:cubicBezTo>
                      <a:pt x="159845" y="350526"/>
                      <a:pt x="159845" y="350526"/>
                      <a:pt x="159914" y="350457"/>
                    </a:cubicBezTo>
                    <a:cubicBezTo>
                      <a:pt x="159914" y="350457"/>
                      <a:pt x="159983" y="350388"/>
                      <a:pt x="159983" y="350388"/>
                    </a:cubicBezTo>
                    <a:cubicBezTo>
                      <a:pt x="159983" y="350388"/>
                      <a:pt x="159983" y="350388"/>
                      <a:pt x="159983" y="350388"/>
                    </a:cubicBezTo>
                    <a:cubicBezTo>
                      <a:pt x="160259" y="350043"/>
                      <a:pt x="160605" y="349698"/>
                      <a:pt x="160881" y="349353"/>
                    </a:cubicBezTo>
                    <a:cubicBezTo>
                      <a:pt x="160950" y="349284"/>
                      <a:pt x="161019" y="349215"/>
                      <a:pt x="161088" y="349146"/>
                    </a:cubicBezTo>
                    <a:cubicBezTo>
                      <a:pt x="161157" y="349077"/>
                      <a:pt x="161157" y="349077"/>
                      <a:pt x="161226" y="349008"/>
                    </a:cubicBezTo>
                    <a:cubicBezTo>
                      <a:pt x="161433" y="348800"/>
                      <a:pt x="161571" y="348593"/>
                      <a:pt x="161778" y="348386"/>
                    </a:cubicBezTo>
                    <a:cubicBezTo>
                      <a:pt x="161778" y="348386"/>
                      <a:pt x="161778" y="348386"/>
                      <a:pt x="161778" y="348386"/>
                    </a:cubicBezTo>
                    <a:cubicBezTo>
                      <a:pt x="161847" y="348317"/>
                      <a:pt x="161916" y="348179"/>
                      <a:pt x="161985" y="348110"/>
                    </a:cubicBezTo>
                    <a:cubicBezTo>
                      <a:pt x="161985" y="348041"/>
                      <a:pt x="162054" y="348041"/>
                      <a:pt x="162054" y="347972"/>
                    </a:cubicBezTo>
                    <a:cubicBezTo>
                      <a:pt x="162261" y="347765"/>
                      <a:pt x="162399" y="347558"/>
                      <a:pt x="162607" y="347282"/>
                    </a:cubicBezTo>
                    <a:cubicBezTo>
                      <a:pt x="162607" y="347282"/>
                      <a:pt x="162607" y="347282"/>
                      <a:pt x="162607" y="347282"/>
                    </a:cubicBezTo>
                    <a:cubicBezTo>
                      <a:pt x="162814" y="347006"/>
                      <a:pt x="163021" y="346729"/>
                      <a:pt x="163228" y="346453"/>
                    </a:cubicBezTo>
                    <a:cubicBezTo>
                      <a:pt x="163228" y="346453"/>
                      <a:pt x="163228" y="346453"/>
                      <a:pt x="163228" y="346453"/>
                    </a:cubicBezTo>
                    <a:cubicBezTo>
                      <a:pt x="163297" y="346384"/>
                      <a:pt x="163366" y="346315"/>
                      <a:pt x="163435" y="346246"/>
                    </a:cubicBezTo>
                    <a:cubicBezTo>
                      <a:pt x="163435" y="346246"/>
                      <a:pt x="163435" y="346246"/>
                      <a:pt x="163435" y="346246"/>
                    </a:cubicBezTo>
                    <a:cubicBezTo>
                      <a:pt x="163711" y="345901"/>
                      <a:pt x="163987" y="345556"/>
                      <a:pt x="164263" y="345211"/>
                    </a:cubicBezTo>
                    <a:cubicBezTo>
                      <a:pt x="164263" y="345211"/>
                      <a:pt x="164263" y="345211"/>
                      <a:pt x="164263" y="345211"/>
                    </a:cubicBezTo>
                    <a:cubicBezTo>
                      <a:pt x="164471" y="345004"/>
                      <a:pt x="164609" y="344727"/>
                      <a:pt x="164816" y="344520"/>
                    </a:cubicBezTo>
                    <a:lnTo>
                      <a:pt x="164816" y="344520"/>
                    </a:lnTo>
                    <a:cubicBezTo>
                      <a:pt x="164816" y="344520"/>
                      <a:pt x="164816" y="344451"/>
                      <a:pt x="164885" y="344451"/>
                    </a:cubicBezTo>
                    <a:cubicBezTo>
                      <a:pt x="164954" y="344382"/>
                      <a:pt x="164954" y="344313"/>
                      <a:pt x="165023" y="344244"/>
                    </a:cubicBezTo>
                    <a:cubicBezTo>
                      <a:pt x="165023" y="344244"/>
                      <a:pt x="165092" y="344175"/>
                      <a:pt x="165092" y="344175"/>
                    </a:cubicBezTo>
                    <a:cubicBezTo>
                      <a:pt x="165299" y="343899"/>
                      <a:pt x="165506" y="343623"/>
                      <a:pt x="165713" y="343347"/>
                    </a:cubicBezTo>
                    <a:cubicBezTo>
                      <a:pt x="165782" y="343278"/>
                      <a:pt x="165851" y="343209"/>
                      <a:pt x="165920" y="343071"/>
                    </a:cubicBezTo>
                    <a:cubicBezTo>
                      <a:pt x="165920" y="343071"/>
                      <a:pt x="165920" y="343001"/>
                      <a:pt x="165989" y="343001"/>
                    </a:cubicBezTo>
                    <a:cubicBezTo>
                      <a:pt x="166058" y="342932"/>
                      <a:pt x="166058" y="342932"/>
                      <a:pt x="166127" y="342863"/>
                    </a:cubicBezTo>
                    <a:lnTo>
                      <a:pt x="166127" y="342863"/>
                    </a:lnTo>
                    <a:cubicBezTo>
                      <a:pt x="166611" y="342242"/>
                      <a:pt x="167025" y="341552"/>
                      <a:pt x="167508" y="340861"/>
                    </a:cubicBezTo>
                    <a:lnTo>
                      <a:pt x="167508" y="340861"/>
                    </a:lnTo>
                    <a:cubicBezTo>
                      <a:pt x="167646" y="340585"/>
                      <a:pt x="167853" y="340378"/>
                      <a:pt x="167991" y="340102"/>
                    </a:cubicBezTo>
                    <a:cubicBezTo>
                      <a:pt x="168060" y="340033"/>
                      <a:pt x="168129" y="339895"/>
                      <a:pt x="168198" y="339826"/>
                    </a:cubicBezTo>
                    <a:cubicBezTo>
                      <a:pt x="168198" y="339826"/>
                      <a:pt x="168268" y="339757"/>
                      <a:pt x="168268" y="339757"/>
                    </a:cubicBezTo>
                    <a:cubicBezTo>
                      <a:pt x="168406" y="339550"/>
                      <a:pt x="168544" y="339274"/>
                      <a:pt x="168682" y="339066"/>
                    </a:cubicBezTo>
                    <a:cubicBezTo>
                      <a:pt x="168751" y="338997"/>
                      <a:pt x="168751" y="338928"/>
                      <a:pt x="168820" y="338859"/>
                    </a:cubicBezTo>
                    <a:cubicBezTo>
                      <a:pt x="168889" y="338790"/>
                      <a:pt x="168889" y="338721"/>
                      <a:pt x="168958" y="338652"/>
                    </a:cubicBezTo>
                    <a:cubicBezTo>
                      <a:pt x="168958" y="338652"/>
                      <a:pt x="168958" y="338652"/>
                      <a:pt x="168958" y="338652"/>
                    </a:cubicBezTo>
                    <a:cubicBezTo>
                      <a:pt x="169165" y="338307"/>
                      <a:pt x="169441" y="337893"/>
                      <a:pt x="169648" y="337548"/>
                    </a:cubicBezTo>
                    <a:cubicBezTo>
                      <a:pt x="169648" y="337548"/>
                      <a:pt x="169648" y="337548"/>
                      <a:pt x="169648" y="337548"/>
                    </a:cubicBezTo>
                    <a:lnTo>
                      <a:pt x="169648" y="337548"/>
                    </a:lnTo>
                    <a:cubicBezTo>
                      <a:pt x="169855" y="337202"/>
                      <a:pt x="170131" y="336788"/>
                      <a:pt x="170339" y="336443"/>
                    </a:cubicBezTo>
                    <a:cubicBezTo>
                      <a:pt x="170339" y="336443"/>
                      <a:pt x="170339" y="336443"/>
                      <a:pt x="170339" y="336443"/>
                    </a:cubicBezTo>
                    <a:lnTo>
                      <a:pt x="170339" y="336443"/>
                    </a:lnTo>
                    <a:cubicBezTo>
                      <a:pt x="170408" y="336374"/>
                      <a:pt x="170477" y="336236"/>
                      <a:pt x="170546" y="336167"/>
                    </a:cubicBezTo>
                    <a:lnTo>
                      <a:pt x="170615" y="336098"/>
                    </a:lnTo>
                    <a:cubicBezTo>
                      <a:pt x="170753" y="335822"/>
                      <a:pt x="170891" y="335615"/>
                      <a:pt x="171029" y="335338"/>
                    </a:cubicBezTo>
                    <a:cubicBezTo>
                      <a:pt x="171029" y="335338"/>
                      <a:pt x="171029" y="335269"/>
                      <a:pt x="171098" y="335269"/>
                    </a:cubicBezTo>
                    <a:cubicBezTo>
                      <a:pt x="171236" y="334993"/>
                      <a:pt x="171443" y="334717"/>
                      <a:pt x="171581" y="334441"/>
                    </a:cubicBezTo>
                    <a:cubicBezTo>
                      <a:pt x="171581" y="334372"/>
                      <a:pt x="171650" y="334372"/>
                      <a:pt x="171650" y="334303"/>
                    </a:cubicBezTo>
                    <a:cubicBezTo>
                      <a:pt x="171719" y="334234"/>
                      <a:pt x="171719" y="334165"/>
                      <a:pt x="171788" y="334096"/>
                    </a:cubicBezTo>
                    <a:cubicBezTo>
                      <a:pt x="171788" y="334096"/>
                      <a:pt x="171788" y="334096"/>
                      <a:pt x="171788" y="334027"/>
                    </a:cubicBezTo>
                    <a:cubicBezTo>
                      <a:pt x="171995" y="333682"/>
                      <a:pt x="172203" y="333267"/>
                      <a:pt x="172410" y="332922"/>
                    </a:cubicBezTo>
                    <a:cubicBezTo>
                      <a:pt x="172479" y="332853"/>
                      <a:pt x="172479" y="332784"/>
                      <a:pt x="172548" y="332646"/>
                    </a:cubicBezTo>
                    <a:cubicBezTo>
                      <a:pt x="172686" y="332370"/>
                      <a:pt x="172893" y="332025"/>
                      <a:pt x="173031" y="331749"/>
                    </a:cubicBezTo>
                    <a:cubicBezTo>
                      <a:pt x="173031" y="331749"/>
                      <a:pt x="173031" y="331749"/>
                      <a:pt x="173031" y="331680"/>
                    </a:cubicBezTo>
                    <a:cubicBezTo>
                      <a:pt x="173652" y="330506"/>
                      <a:pt x="174274" y="329332"/>
                      <a:pt x="174826" y="328090"/>
                    </a:cubicBezTo>
                    <a:lnTo>
                      <a:pt x="174826" y="328021"/>
                    </a:lnTo>
                    <a:cubicBezTo>
                      <a:pt x="174895" y="327883"/>
                      <a:pt x="174964" y="327676"/>
                      <a:pt x="175102" y="327537"/>
                    </a:cubicBezTo>
                    <a:lnTo>
                      <a:pt x="175102" y="327537"/>
                    </a:lnTo>
                    <a:cubicBezTo>
                      <a:pt x="175171" y="327330"/>
                      <a:pt x="175309" y="327123"/>
                      <a:pt x="175378" y="326916"/>
                    </a:cubicBezTo>
                    <a:cubicBezTo>
                      <a:pt x="175378" y="326916"/>
                      <a:pt x="175378" y="326847"/>
                      <a:pt x="175447" y="326847"/>
                    </a:cubicBezTo>
                    <a:cubicBezTo>
                      <a:pt x="175585" y="326571"/>
                      <a:pt x="175723" y="326295"/>
                      <a:pt x="175861" y="326019"/>
                    </a:cubicBezTo>
                    <a:lnTo>
                      <a:pt x="175861" y="326019"/>
                    </a:lnTo>
                    <a:cubicBezTo>
                      <a:pt x="175930" y="325881"/>
                      <a:pt x="176000" y="325812"/>
                      <a:pt x="176000" y="325673"/>
                    </a:cubicBezTo>
                    <a:cubicBezTo>
                      <a:pt x="176207" y="325259"/>
                      <a:pt x="176345" y="324845"/>
                      <a:pt x="176552" y="324431"/>
                    </a:cubicBezTo>
                    <a:lnTo>
                      <a:pt x="176552" y="324431"/>
                    </a:lnTo>
                    <a:cubicBezTo>
                      <a:pt x="176966" y="323533"/>
                      <a:pt x="177311" y="322567"/>
                      <a:pt x="177725" y="321600"/>
                    </a:cubicBezTo>
                    <a:cubicBezTo>
                      <a:pt x="178278" y="321738"/>
                      <a:pt x="178830" y="321877"/>
                      <a:pt x="179382" y="322015"/>
                    </a:cubicBezTo>
                    <a:cubicBezTo>
                      <a:pt x="179935" y="322153"/>
                      <a:pt x="180487" y="322291"/>
                      <a:pt x="181039" y="322498"/>
                    </a:cubicBezTo>
                    <a:cubicBezTo>
                      <a:pt x="181039" y="322636"/>
                      <a:pt x="180970" y="322774"/>
                      <a:pt x="180970" y="322912"/>
                    </a:cubicBezTo>
                    <a:cubicBezTo>
                      <a:pt x="180970" y="323119"/>
                      <a:pt x="180901" y="323257"/>
                      <a:pt x="180901" y="323464"/>
                    </a:cubicBezTo>
                    <a:cubicBezTo>
                      <a:pt x="180901" y="323533"/>
                      <a:pt x="180901" y="323533"/>
                      <a:pt x="180901" y="323602"/>
                    </a:cubicBezTo>
                    <a:lnTo>
                      <a:pt x="180901" y="323671"/>
                    </a:lnTo>
                    <a:cubicBezTo>
                      <a:pt x="180832" y="323948"/>
                      <a:pt x="180832" y="324224"/>
                      <a:pt x="180763" y="324569"/>
                    </a:cubicBezTo>
                    <a:cubicBezTo>
                      <a:pt x="180763" y="324569"/>
                      <a:pt x="180763" y="324569"/>
                      <a:pt x="180763" y="324569"/>
                    </a:cubicBezTo>
                    <a:cubicBezTo>
                      <a:pt x="180694" y="324845"/>
                      <a:pt x="180694" y="325121"/>
                      <a:pt x="180694" y="325466"/>
                    </a:cubicBezTo>
                    <a:cubicBezTo>
                      <a:pt x="180694" y="325743"/>
                      <a:pt x="180625" y="326019"/>
                      <a:pt x="180625" y="326226"/>
                    </a:cubicBezTo>
                    <a:cubicBezTo>
                      <a:pt x="180625" y="326226"/>
                      <a:pt x="180625" y="326226"/>
                      <a:pt x="180625" y="326226"/>
                    </a:cubicBezTo>
                    <a:cubicBezTo>
                      <a:pt x="180556" y="326640"/>
                      <a:pt x="180556" y="327123"/>
                      <a:pt x="180487" y="327537"/>
                    </a:cubicBezTo>
                    <a:cubicBezTo>
                      <a:pt x="180487" y="327883"/>
                      <a:pt x="180418" y="328228"/>
                      <a:pt x="180418" y="328573"/>
                    </a:cubicBezTo>
                    <a:cubicBezTo>
                      <a:pt x="180418" y="328918"/>
                      <a:pt x="180349" y="329263"/>
                      <a:pt x="180349" y="329608"/>
                    </a:cubicBezTo>
                    <a:cubicBezTo>
                      <a:pt x="180349" y="329608"/>
                      <a:pt x="180349" y="329608"/>
                      <a:pt x="180349" y="329608"/>
                    </a:cubicBezTo>
                    <a:cubicBezTo>
                      <a:pt x="180349" y="329678"/>
                      <a:pt x="180349" y="329816"/>
                      <a:pt x="180349" y="329885"/>
                    </a:cubicBezTo>
                    <a:cubicBezTo>
                      <a:pt x="180349" y="329885"/>
                      <a:pt x="180349" y="329954"/>
                      <a:pt x="180349" y="329954"/>
                    </a:cubicBezTo>
                    <a:cubicBezTo>
                      <a:pt x="180349" y="330368"/>
                      <a:pt x="180280" y="330713"/>
                      <a:pt x="180280" y="331127"/>
                    </a:cubicBezTo>
                    <a:lnTo>
                      <a:pt x="180280" y="331196"/>
                    </a:lnTo>
                    <a:cubicBezTo>
                      <a:pt x="180280" y="331196"/>
                      <a:pt x="180280" y="331196"/>
                      <a:pt x="180280" y="331265"/>
                    </a:cubicBezTo>
                    <a:cubicBezTo>
                      <a:pt x="180211" y="332508"/>
                      <a:pt x="180142" y="333820"/>
                      <a:pt x="180142" y="335062"/>
                    </a:cubicBezTo>
                    <a:cubicBezTo>
                      <a:pt x="180142" y="335062"/>
                      <a:pt x="180142" y="335062"/>
                      <a:pt x="180142" y="335062"/>
                    </a:cubicBezTo>
                    <a:cubicBezTo>
                      <a:pt x="180142" y="335131"/>
                      <a:pt x="180142" y="335269"/>
                      <a:pt x="180142" y="335338"/>
                    </a:cubicBezTo>
                    <a:cubicBezTo>
                      <a:pt x="180142" y="335338"/>
                      <a:pt x="180142" y="335408"/>
                      <a:pt x="180142" y="335408"/>
                    </a:cubicBezTo>
                    <a:cubicBezTo>
                      <a:pt x="180142" y="335477"/>
                      <a:pt x="180142" y="335546"/>
                      <a:pt x="180142" y="335615"/>
                    </a:cubicBezTo>
                    <a:cubicBezTo>
                      <a:pt x="180142" y="335891"/>
                      <a:pt x="180142" y="336236"/>
                      <a:pt x="180142" y="336512"/>
                    </a:cubicBezTo>
                    <a:cubicBezTo>
                      <a:pt x="180142" y="336581"/>
                      <a:pt x="180142" y="336650"/>
                      <a:pt x="180142" y="336719"/>
                    </a:cubicBezTo>
                    <a:cubicBezTo>
                      <a:pt x="180142" y="336788"/>
                      <a:pt x="180142" y="336926"/>
                      <a:pt x="180142" y="336995"/>
                    </a:cubicBezTo>
                    <a:cubicBezTo>
                      <a:pt x="180142" y="337202"/>
                      <a:pt x="180142" y="337410"/>
                      <a:pt x="180142" y="337686"/>
                    </a:cubicBezTo>
                    <a:cubicBezTo>
                      <a:pt x="180142" y="337755"/>
                      <a:pt x="180142" y="337893"/>
                      <a:pt x="180142" y="337962"/>
                    </a:cubicBezTo>
                    <a:lnTo>
                      <a:pt x="180142" y="338031"/>
                    </a:lnTo>
                    <a:cubicBezTo>
                      <a:pt x="180142" y="338031"/>
                      <a:pt x="180142" y="338100"/>
                      <a:pt x="180142" y="338100"/>
                    </a:cubicBezTo>
                    <a:cubicBezTo>
                      <a:pt x="180142" y="338169"/>
                      <a:pt x="180142" y="338169"/>
                      <a:pt x="180142" y="338238"/>
                    </a:cubicBezTo>
                    <a:cubicBezTo>
                      <a:pt x="180142" y="338583"/>
                      <a:pt x="180142" y="338928"/>
                      <a:pt x="180142" y="339274"/>
                    </a:cubicBezTo>
                    <a:cubicBezTo>
                      <a:pt x="180142" y="339274"/>
                      <a:pt x="180142" y="339274"/>
                      <a:pt x="180142" y="339274"/>
                    </a:cubicBezTo>
                    <a:cubicBezTo>
                      <a:pt x="180142" y="339619"/>
                      <a:pt x="180142" y="339964"/>
                      <a:pt x="180142" y="340240"/>
                    </a:cubicBezTo>
                    <a:cubicBezTo>
                      <a:pt x="180142" y="340447"/>
                      <a:pt x="180142" y="340654"/>
                      <a:pt x="180142" y="340861"/>
                    </a:cubicBezTo>
                    <a:cubicBezTo>
                      <a:pt x="180142" y="341207"/>
                      <a:pt x="180142" y="341552"/>
                      <a:pt x="180211" y="341897"/>
                    </a:cubicBezTo>
                    <a:cubicBezTo>
                      <a:pt x="180211" y="341897"/>
                      <a:pt x="180211" y="341897"/>
                      <a:pt x="180211" y="341966"/>
                    </a:cubicBezTo>
                    <a:cubicBezTo>
                      <a:pt x="180211" y="342311"/>
                      <a:pt x="180280" y="342587"/>
                      <a:pt x="180280" y="342932"/>
                    </a:cubicBezTo>
                    <a:cubicBezTo>
                      <a:pt x="180280" y="343071"/>
                      <a:pt x="180280" y="343140"/>
                      <a:pt x="180280" y="343278"/>
                    </a:cubicBezTo>
                    <a:cubicBezTo>
                      <a:pt x="180280" y="343692"/>
                      <a:pt x="180349" y="344106"/>
                      <a:pt x="180349" y="344589"/>
                    </a:cubicBezTo>
                    <a:cubicBezTo>
                      <a:pt x="180349" y="344589"/>
                      <a:pt x="180349" y="344589"/>
                      <a:pt x="180349" y="344589"/>
                    </a:cubicBezTo>
                    <a:lnTo>
                      <a:pt x="180349" y="344658"/>
                    </a:lnTo>
                    <a:cubicBezTo>
                      <a:pt x="180349" y="344658"/>
                      <a:pt x="180349" y="344658"/>
                      <a:pt x="180349" y="344658"/>
                    </a:cubicBezTo>
                    <a:cubicBezTo>
                      <a:pt x="180349" y="345073"/>
                      <a:pt x="180418" y="345487"/>
                      <a:pt x="180487" y="345901"/>
                    </a:cubicBezTo>
                    <a:cubicBezTo>
                      <a:pt x="180487" y="345901"/>
                      <a:pt x="180487" y="345901"/>
                      <a:pt x="180487" y="345901"/>
                    </a:cubicBezTo>
                    <a:cubicBezTo>
                      <a:pt x="180487" y="346177"/>
                      <a:pt x="180556" y="346522"/>
                      <a:pt x="180556" y="346798"/>
                    </a:cubicBezTo>
                    <a:cubicBezTo>
                      <a:pt x="180556" y="346798"/>
                      <a:pt x="180556" y="346867"/>
                      <a:pt x="180556" y="346867"/>
                    </a:cubicBezTo>
                    <a:cubicBezTo>
                      <a:pt x="180556" y="347075"/>
                      <a:pt x="180556" y="347213"/>
                      <a:pt x="180625" y="347420"/>
                    </a:cubicBezTo>
                    <a:cubicBezTo>
                      <a:pt x="180625" y="347420"/>
                      <a:pt x="180625" y="347420"/>
                      <a:pt x="180625" y="347489"/>
                    </a:cubicBezTo>
                    <a:cubicBezTo>
                      <a:pt x="180625" y="347765"/>
                      <a:pt x="180694" y="348041"/>
                      <a:pt x="180694" y="348317"/>
                    </a:cubicBezTo>
                    <a:lnTo>
                      <a:pt x="180694" y="348248"/>
                    </a:lnTo>
                    <a:cubicBezTo>
                      <a:pt x="180694" y="348455"/>
                      <a:pt x="180763" y="348593"/>
                      <a:pt x="180763" y="348800"/>
                    </a:cubicBezTo>
                    <a:cubicBezTo>
                      <a:pt x="180763" y="348800"/>
                      <a:pt x="180763" y="348800"/>
                      <a:pt x="180763" y="348800"/>
                    </a:cubicBezTo>
                    <a:cubicBezTo>
                      <a:pt x="180763" y="348939"/>
                      <a:pt x="180763" y="349077"/>
                      <a:pt x="180832" y="349215"/>
                    </a:cubicBezTo>
                    <a:cubicBezTo>
                      <a:pt x="180901" y="349560"/>
                      <a:pt x="180901" y="349836"/>
                      <a:pt x="180970" y="350181"/>
                    </a:cubicBezTo>
                    <a:cubicBezTo>
                      <a:pt x="180970" y="350250"/>
                      <a:pt x="180970" y="350319"/>
                      <a:pt x="180970" y="350388"/>
                    </a:cubicBezTo>
                    <a:cubicBezTo>
                      <a:pt x="180970" y="350388"/>
                      <a:pt x="180970" y="350388"/>
                      <a:pt x="180970" y="350457"/>
                    </a:cubicBezTo>
                    <a:cubicBezTo>
                      <a:pt x="181039" y="350802"/>
                      <a:pt x="181039" y="351148"/>
                      <a:pt x="181108" y="351493"/>
                    </a:cubicBezTo>
                    <a:lnTo>
                      <a:pt x="181108" y="351424"/>
                    </a:lnTo>
                    <a:cubicBezTo>
                      <a:pt x="181108" y="351493"/>
                      <a:pt x="181108" y="351562"/>
                      <a:pt x="181108" y="351562"/>
                    </a:cubicBezTo>
                    <a:cubicBezTo>
                      <a:pt x="181177" y="351907"/>
                      <a:pt x="181177" y="352252"/>
                      <a:pt x="181246" y="352528"/>
                    </a:cubicBezTo>
                    <a:lnTo>
                      <a:pt x="181246" y="352528"/>
                    </a:lnTo>
                    <a:cubicBezTo>
                      <a:pt x="181315" y="352943"/>
                      <a:pt x="181384" y="353426"/>
                      <a:pt x="181453" y="353840"/>
                    </a:cubicBezTo>
                    <a:cubicBezTo>
                      <a:pt x="181453" y="353840"/>
                      <a:pt x="181453" y="353840"/>
                      <a:pt x="181453" y="353840"/>
                    </a:cubicBezTo>
                    <a:cubicBezTo>
                      <a:pt x="181522" y="354254"/>
                      <a:pt x="181591" y="354738"/>
                      <a:pt x="181660" y="355152"/>
                    </a:cubicBezTo>
                    <a:cubicBezTo>
                      <a:pt x="181729" y="355566"/>
                      <a:pt x="181799" y="355911"/>
                      <a:pt x="181868" y="356325"/>
                    </a:cubicBezTo>
                    <a:cubicBezTo>
                      <a:pt x="181868" y="356394"/>
                      <a:pt x="181868" y="356463"/>
                      <a:pt x="181868" y="356463"/>
                    </a:cubicBezTo>
                    <a:lnTo>
                      <a:pt x="181868" y="356602"/>
                    </a:lnTo>
                    <a:cubicBezTo>
                      <a:pt x="181937" y="356947"/>
                      <a:pt x="182006" y="357292"/>
                      <a:pt x="182075" y="357637"/>
                    </a:cubicBezTo>
                    <a:cubicBezTo>
                      <a:pt x="182075" y="357706"/>
                      <a:pt x="182075" y="357706"/>
                      <a:pt x="182075" y="357775"/>
                    </a:cubicBezTo>
                    <a:cubicBezTo>
                      <a:pt x="182075" y="357775"/>
                      <a:pt x="182075" y="357844"/>
                      <a:pt x="182075" y="357844"/>
                    </a:cubicBezTo>
                    <a:cubicBezTo>
                      <a:pt x="182144" y="358051"/>
                      <a:pt x="182144" y="358258"/>
                      <a:pt x="182213" y="358535"/>
                    </a:cubicBezTo>
                    <a:cubicBezTo>
                      <a:pt x="182282" y="358742"/>
                      <a:pt x="182282" y="358949"/>
                      <a:pt x="182351" y="359225"/>
                    </a:cubicBezTo>
                    <a:cubicBezTo>
                      <a:pt x="182351" y="359225"/>
                      <a:pt x="182351" y="359294"/>
                      <a:pt x="182351" y="359294"/>
                    </a:cubicBezTo>
                    <a:cubicBezTo>
                      <a:pt x="182420" y="359432"/>
                      <a:pt x="182420" y="359639"/>
                      <a:pt x="182489" y="359777"/>
                    </a:cubicBezTo>
                    <a:cubicBezTo>
                      <a:pt x="182558" y="359984"/>
                      <a:pt x="182627" y="360260"/>
                      <a:pt x="182627" y="360468"/>
                    </a:cubicBezTo>
                    <a:lnTo>
                      <a:pt x="182627" y="360606"/>
                    </a:lnTo>
                    <a:cubicBezTo>
                      <a:pt x="182627" y="360675"/>
                      <a:pt x="182627" y="360744"/>
                      <a:pt x="182696" y="360813"/>
                    </a:cubicBezTo>
                    <a:cubicBezTo>
                      <a:pt x="182765" y="361158"/>
                      <a:pt x="182834" y="361434"/>
                      <a:pt x="182972" y="361779"/>
                    </a:cubicBezTo>
                    <a:cubicBezTo>
                      <a:pt x="183110" y="362193"/>
                      <a:pt x="183179" y="362608"/>
                      <a:pt x="183317" y="363091"/>
                    </a:cubicBezTo>
                    <a:cubicBezTo>
                      <a:pt x="183317" y="363091"/>
                      <a:pt x="183317" y="363091"/>
                      <a:pt x="183317" y="363091"/>
                    </a:cubicBezTo>
                    <a:cubicBezTo>
                      <a:pt x="183455" y="363505"/>
                      <a:pt x="183524" y="363850"/>
                      <a:pt x="183663" y="364265"/>
                    </a:cubicBezTo>
                    <a:cubicBezTo>
                      <a:pt x="183663" y="364265"/>
                      <a:pt x="183663" y="364333"/>
                      <a:pt x="183663" y="364333"/>
                    </a:cubicBezTo>
                    <a:cubicBezTo>
                      <a:pt x="183663" y="364333"/>
                      <a:pt x="183663" y="364333"/>
                      <a:pt x="183663" y="364333"/>
                    </a:cubicBezTo>
                    <a:cubicBezTo>
                      <a:pt x="183732" y="364679"/>
                      <a:pt x="183870" y="364955"/>
                      <a:pt x="183939" y="365300"/>
                    </a:cubicBezTo>
                    <a:cubicBezTo>
                      <a:pt x="184008" y="365438"/>
                      <a:pt x="184008" y="365576"/>
                      <a:pt x="184077" y="365714"/>
                    </a:cubicBezTo>
                    <a:cubicBezTo>
                      <a:pt x="184146" y="366059"/>
                      <a:pt x="184284" y="366336"/>
                      <a:pt x="184353" y="366681"/>
                    </a:cubicBezTo>
                    <a:cubicBezTo>
                      <a:pt x="184422" y="366819"/>
                      <a:pt x="184422" y="366888"/>
                      <a:pt x="184491" y="367026"/>
                    </a:cubicBezTo>
                    <a:cubicBezTo>
                      <a:pt x="184491" y="367026"/>
                      <a:pt x="184491" y="367026"/>
                      <a:pt x="184491" y="367026"/>
                    </a:cubicBezTo>
                    <a:cubicBezTo>
                      <a:pt x="184560" y="367371"/>
                      <a:pt x="184698" y="367716"/>
                      <a:pt x="184836" y="367992"/>
                    </a:cubicBezTo>
                    <a:cubicBezTo>
                      <a:pt x="184836" y="367992"/>
                      <a:pt x="184836" y="368061"/>
                      <a:pt x="184836" y="368061"/>
                    </a:cubicBezTo>
                    <a:cubicBezTo>
                      <a:pt x="184836" y="368130"/>
                      <a:pt x="184905" y="368200"/>
                      <a:pt x="184905" y="368269"/>
                    </a:cubicBezTo>
                    <a:cubicBezTo>
                      <a:pt x="184905" y="368338"/>
                      <a:pt x="184974" y="368407"/>
                      <a:pt x="184974" y="368545"/>
                    </a:cubicBezTo>
                    <a:cubicBezTo>
                      <a:pt x="184974" y="368545"/>
                      <a:pt x="184974" y="368545"/>
                      <a:pt x="184974" y="368614"/>
                    </a:cubicBezTo>
                    <a:cubicBezTo>
                      <a:pt x="185112" y="368959"/>
                      <a:pt x="185181" y="369235"/>
                      <a:pt x="185319" y="369580"/>
                    </a:cubicBezTo>
                    <a:cubicBezTo>
                      <a:pt x="185457" y="369925"/>
                      <a:pt x="185526" y="370202"/>
                      <a:pt x="185665" y="370547"/>
                    </a:cubicBezTo>
                    <a:cubicBezTo>
                      <a:pt x="185734" y="370685"/>
                      <a:pt x="185734" y="370823"/>
                      <a:pt x="185803" y="370961"/>
                    </a:cubicBezTo>
                    <a:cubicBezTo>
                      <a:pt x="185803" y="371030"/>
                      <a:pt x="185872" y="371099"/>
                      <a:pt x="185872" y="371168"/>
                    </a:cubicBezTo>
                    <a:cubicBezTo>
                      <a:pt x="185872" y="371237"/>
                      <a:pt x="185941" y="371375"/>
                      <a:pt x="185941" y="371444"/>
                    </a:cubicBezTo>
                    <a:cubicBezTo>
                      <a:pt x="185941" y="371444"/>
                      <a:pt x="185941" y="371444"/>
                      <a:pt x="185941" y="371444"/>
                    </a:cubicBezTo>
                    <a:cubicBezTo>
                      <a:pt x="186079" y="371720"/>
                      <a:pt x="186148" y="371996"/>
                      <a:pt x="186286" y="372342"/>
                    </a:cubicBezTo>
                    <a:cubicBezTo>
                      <a:pt x="186286" y="372411"/>
                      <a:pt x="186355" y="372480"/>
                      <a:pt x="186355" y="372480"/>
                    </a:cubicBezTo>
                    <a:cubicBezTo>
                      <a:pt x="186355" y="372549"/>
                      <a:pt x="186424" y="372618"/>
                      <a:pt x="186424" y="372687"/>
                    </a:cubicBezTo>
                    <a:cubicBezTo>
                      <a:pt x="186493" y="372894"/>
                      <a:pt x="186631" y="373170"/>
                      <a:pt x="186700" y="373377"/>
                    </a:cubicBezTo>
                    <a:cubicBezTo>
                      <a:pt x="186700" y="373377"/>
                      <a:pt x="186700" y="373377"/>
                      <a:pt x="186700" y="373377"/>
                    </a:cubicBezTo>
                    <a:cubicBezTo>
                      <a:pt x="186838" y="373722"/>
                      <a:pt x="186976" y="374068"/>
                      <a:pt x="187114" y="374344"/>
                    </a:cubicBezTo>
                    <a:cubicBezTo>
                      <a:pt x="187114" y="374344"/>
                      <a:pt x="187114" y="374413"/>
                      <a:pt x="187114" y="374413"/>
                    </a:cubicBezTo>
                    <a:cubicBezTo>
                      <a:pt x="187114" y="374482"/>
                      <a:pt x="187114" y="374482"/>
                      <a:pt x="187183" y="374551"/>
                    </a:cubicBezTo>
                    <a:cubicBezTo>
                      <a:pt x="187321" y="374827"/>
                      <a:pt x="187390" y="375103"/>
                      <a:pt x="187529" y="375310"/>
                    </a:cubicBezTo>
                    <a:cubicBezTo>
                      <a:pt x="187529" y="375379"/>
                      <a:pt x="187529" y="375379"/>
                      <a:pt x="187598" y="375448"/>
                    </a:cubicBezTo>
                    <a:cubicBezTo>
                      <a:pt x="187667" y="375586"/>
                      <a:pt x="187736" y="375724"/>
                      <a:pt x="187805" y="375863"/>
                    </a:cubicBezTo>
                    <a:cubicBezTo>
                      <a:pt x="187943" y="376208"/>
                      <a:pt x="188081" y="376553"/>
                      <a:pt x="188219" y="376898"/>
                    </a:cubicBezTo>
                    <a:lnTo>
                      <a:pt x="188219" y="376967"/>
                    </a:lnTo>
                    <a:cubicBezTo>
                      <a:pt x="188219" y="377036"/>
                      <a:pt x="188288" y="377105"/>
                      <a:pt x="188288" y="377105"/>
                    </a:cubicBezTo>
                    <a:cubicBezTo>
                      <a:pt x="188357" y="377312"/>
                      <a:pt x="188495" y="377588"/>
                      <a:pt x="188564" y="377796"/>
                    </a:cubicBezTo>
                    <a:cubicBezTo>
                      <a:pt x="188633" y="378003"/>
                      <a:pt x="188771" y="378210"/>
                      <a:pt x="188840" y="378486"/>
                    </a:cubicBezTo>
                    <a:cubicBezTo>
                      <a:pt x="188840" y="378555"/>
                      <a:pt x="188840" y="378555"/>
                      <a:pt x="188909" y="378624"/>
                    </a:cubicBezTo>
                    <a:lnTo>
                      <a:pt x="188978" y="378693"/>
                    </a:lnTo>
                    <a:cubicBezTo>
                      <a:pt x="189047" y="378762"/>
                      <a:pt x="189047" y="378831"/>
                      <a:pt x="189116" y="378969"/>
                    </a:cubicBezTo>
                    <a:cubicBezTo>
                      <a:pt x="189185" y="379107"/>
                      <a:pt x="189254" y="379245"/>
                      <a:pt x="189323" y="379452"/>
                    </a:cubicBezTo>
                    <a:cubicBezTo>
                      <a:pt x="189323" y="379452"/>
                      <a:pt x="189323" y="379452"/>
                      <a:pt x="189323" y="379521"/>
                    </a:cubicBezTo>
                    <a:cubicBezTo>
                      <a:pt x="189392" y="379659"/>
                      <a:pt x="189392" y="379729"/>
                      <a:pt x="189462" y="379867"/>
                    </a:cubicBezTo>
                    <a:cubicBezTo>
                      <a:pt x="189600" y="380143"/>
                      <a:pt x="189738" y="380488"/>
                      <a:pt x="189876" y="380764"/>
                    </a:cubicBezTo>
                    <a:cubicBezTo>
                      <a:pt x="189876" y="380764"/>
                      <a:pt x="189876" y="380764"/>
                      <a:pt x="189876" y="380764"/>
                    </a:cubicBezTo>
                    <a:cubicBezTo>
                      <a:pt x="190083" y="381178"/>
                      <a:pt x="190290" y="381592"/>
                      <a:pt x="190497" y="382007"/>
                    </a:cubicBezTo>
                    <a:cubicBezTo>
                      <a:pt x="190497" y="382007"/>
                      <a:pt x="190497" y="382007"/>
                      <a:pt x="190497" y="382007"/>
                    </a:cubicBezTo>
                    <a:cubicBezTo>
                      <a:pt x="190635" y="382352"/>
                      <a:pt x="190842" y="382628"/>
                      <a:pt x="190980" y="382973"/>
                    </a:cubicBezTo>
                    <a:cubicBezTo>
                      <a:pt x="190980" y="383042"/>
                      <a:pt x="191049" y="383042"/>
                      <a:pt x="191049" y="383111"/>
                    </a:cubicBezTo>
                    <a:cubicBezTo>
                      <a:pt x="191049" y="383180"/>
                      <a:pt x="191118" y="383249"/>
                      <a:pt x="191118" y="383318"/>
                    </a:cubicBezTo>
                    <a:cubicBezTo>
                      <a:pt x="191256" y="383594"/>
                      <a:pt x="191394" y="383871"/>
                      <a:pt x="191533" y="384147"/>
                    </a:cubicBezTo>
                    <a:cubicBezTo>
                      <a:pt x="191602" y="384216"/>
                      <a:pt x="191602" y="384354"/>
                      <a:pt x="191671" y="384423"/>
                    </a:cubicBezTo>
                    <a:cubicBezTo>
                      <a:pt x="191671" y="384423"/>
                      <a:pt x="191671" y="384492"/>
                      <a:pt x="191740" y="384492"/>
                    </a:cubicBezTo>
                    <a:cubicBezTo>
                      <a:pt x="191809" y="384630"/>
                      <a:pt x="191878" y="384837"/>
                      <a:pt x="192016" y="384975"/>
                    </a:cubicBezTo>
                    <a:cubicBezTo>
                      <a:pt x="192154" y="385182"/>
                      <a:pt x="192223" y="385458"/>
                      <a:pt x="192361" y="385666"/>
                    </a:cubicBezTo>
                    <a:lnTo>
                      <a:pt x="192361" y="385735"/>
                    </a:lnTo>
                    <a:cubicBezTo>
                      <a:pt x="192361" y="385735"/>
                      <a:pt x="192361" y="385735"/>
                      <a:pt x="192361" y="385804"/>
                    </a:cubicBezTo>
                    <a:cubicBezTo>
                      <a:pt x="192361" y="385873"/>
                      <a:pt x="192430" y="385873"/>
                      <a:pt x="192430" y="385942"/>
                    </a:cubicBezTo>
                    <a:cubicBezTo>
                      <a:pt x="192568" y="386218"/>
                      <a:pt x="192775" y="386494"/>
                      <a:pt x="192913" y="386839"/>
                    </a:cubicBezTo>
                    <a:cubicBezTo>
                      <a:pt x="192913" y="386839"/>
                      <a:pt x="192913" y="386839"/>
                      <a:pt x="192913" y="386839"/>
                    </a:cubicBezTo>
                    <a:cubicBezTo>
                      <a:pt x="193120" y="387184"/>
                      <a:pt x="193327" y="387599"/>
                      <a:pt x="193535" y="387944"/>
                    </a:cubicBezTo>
                    <a:cubicBezTo>
                      <a:pt x="193535" y="387944"/>
                      <a:pt x="193535" y="387944"/>
                      <a:pt x="193535" y="387944"/>
                    </a:cubicBezTo>
                    <a:cubicBezTo>
                      <a:pt x="193535" y="387944"/>
                      <a:pt x="193535" y="387944"/>
                      <a:pt x="193535" y="387944"/>
                    </a:cubicBezTo>
                    <a:cubicBezTo>
                      <a:pt x="193604" y="388013"/>
                      <a:pt x="193604" y="388151"/>
                      <a:pt x="193673" y="388220"/>
                    </a:cubicBezTo>
                    <a:cubicBezTo>
                      <a:pt x="193673" y="388289"/>
                      <a:pt x="193742" y="388289"/>
                      <a:pt x="193742" y="388358"/>
                    </a:cubicBezTo>
                    <a:cubicBezTo>
                      <a:pt x="193811" y="388496"/>
                      <a:pt x="193880" y="388565"/>
                      <a:pt x="193949" y="388703"/>
                    </a:cubicBezTo>
                    <a:cubicBezTo>
                      <a:pt x="194087" y="388910"/>
                      <a:pt x="194225" y="389117"/>
                      <a:pt x="194363" y="389324"/>
                    </a:cubicBezTo>
                    <a:cubicBezTo>
                      <a:pt x="194363" y="389324"/>
                      <a:pt x="194363" y="389324"/>
                      <a:pt x="194363" y="389394"/>
                    </a:cubicBezTo>
                    <a:cubicBezTo>
                      <a:pt x="194570" y="389739"/>
                      <a:pt x="194846" y="390153"/>
                      <a:pt x="195053" y="390498"/>
                    </a:cubicBezTo>
                    <a:cubicBezTo>
                      <a:pt x="195053" y="390498"/>
                      <a:pt x="195053" y="390498"/>
                      <a:pt x="195053" y="390498"/>
                    </a:cubicBezTo>
                    <a:cubicBezTo>
                      <a:pt x="195053" y="390498"/>
                      <a:pt x="195053" y="390567"/>
                      <a:pt x="195122" y="390567"/>
                    </a:cubicBezTo>
                    <a:cubicBezTo>
                      <a:pt x="195330" y="390912"/>
                      <a:pt x="195537" y="391257"/>
                      <a:pt x="195813" y="391603"/>
                    </a:cubicBezTo>
                    <a:cubicBezTo>
                      <a:pt x="195813" y="391603"/>
                      <a:pt x="195813" y="391603"/>
                      <a:pt x="195813" y="391603"/>
                    </a:cubicBezTo>
                    <a:lnTo>
                      <a:pt x="195813" y="391603"/>
                    </a:lnTo>
                    <a:cubicBezTo>
                      <a:pt x="196020" y="391948"/>
                      <a:pt x="196296" y="392362"/>
                      <a:pt x="196503" y="392707"/>
                    </a:cubicBezTo>
                    <a:cubicBezTo>
                      <a:pt x="196572" y="392845"/>
                      <a:pt x="196710" y="392983"/>
                      <a:pt x="196779" y="393121"/>
                    </a:cubicBezTo>
                    <a:cubicBezTo>
                      <a:pt x="196779" y="393121"/>
                      <a:pt x="196779" y="393121"/>
                      <a:pt x="196779" y="393121"/>
                    </a:cubicBezTo>
                    <a:cubicBezTo>
                      <a:pt x="196917" y="393329"/>
                      <a:pt x="197124" y="393605"/>
                      <a:pt x="197263" y="393812"/>
                    </a:cubicBezTo>
                    <a:cubicBezTo>
                      <a:pt x="197332" y="393881"/>
                      <a:pt x="197401" y="393950"/>
                      <a:pt x="197470" y="394088"/>
                    </a:cubicBezTo>
                    <a:cubicBezTo>
                      <a:pt x="197539" y="394157"/>
                      <a:pt x="197539" y="394157"/>
                      <a:pt x="197608" y="394226"/>
                    </a:cubicBezTo>
                    <a:cubicBezTo>
                      <a:pt x="197746" y="394433"/>
                      <a:pt x="197953" y="394709"/>
                      <a:pt x="198091" y="394916"/>
                    </a:cubicBezTo>
                    <a:cubicBezTo>
                      <a:pt x="198091" y="394916"/>
                      <a:pt x="198091" y="394916"/>
                      <a:pt x="198091" y="394916"/>
                    </a:cubicBezTo>
                    <a:cubicBezTo>
                      <a:pt x="198160" y="395054"/>
                      <a:pt x="198298" y="395193"/>
                      <a:pt x="198367" y="395331"/>
                    </a:cubicBezTo>
                    <a:cubicBezTo>
                      <a:pt x="198505" y="395538"/>
                      <a:pt x="198712" y="395814"/>
                      <a:pt x="198850" y="396021"/>
                    </a:cubicBezTo>
                    <a:cubicBezTo>
                      <a:pt x="198850" y="396021"/>
                      <a:pt x="198850" y="396090"/>
                      <a:pt x="198919" y="396090"/>
                    </a:cubicBezTo>
                    <a:cubicBezTo>
                      <a:pt x="199196" y="396435"/>
                      <a:pt x="199403" y="396780"/>
                      <a:pt x="199679" y="397126"/>
                    </a:cubicBezTo>
                    <a:cubicBezTo>
                      <a:pt x="199679" y="397126"/>
                      <a:pt x="199679" y="397126"/>
                      <a:pt x="199679" y="397126"/>
                    </a:cubicBezTo>
                    <a:cubicBezTo>
                      <a:pt x="199679" y="397195"/>
                      <a:pt x="199748" y="397195"/>
                      <a:pt x="199748" y="397264"/>
                    </a:cubicBezTo>
                    <a:cubicBezTo>
                      <a:pt x="199955" y="397609"/>
                      <a:pt x="200231" y="397885"/>
                      <a:pt x="200438" y="398161"/>
                    </a:cubicBezTo>
                    <a:lnTo>
                      <a:pt x="200438" y="398161"/>
                    </a:lnTo>
                    <a:cubicBezTo>
                      <a:pt x="200714" y="398506"/>
                      <a:pt x="200990" y="398851"/>
                      <a:pt x="201267" y="399197"/>
                    </a:cubicBezTo>
                    <a:cubicBezTo>
                      <a:pt x="201267" y="399197"/>
                      <a:pt x="201267" y="399197"/>
                      <a:pt x="201336" y="399266"/>
                    </a:cubicBezTo>
                    <a:cubicBezTo>
                      <a:pt x="201543" y="399542"/>
                      <a:pt x="201750" y="399749"/>
                      <a:pt x="201957" y="400025"/>
                    </a:cubicBezTo>
                    <a:cubicBezTo>
                      <a:pt x="202026" y="400094"/>
                      <a:pt x="202026" y="400163"/>
                      <a:pt x="202095" y="400163"/>
                    </a:cubicBezTo>
                    <a:cubicBezTo>
                      <a:pt x="202095" y="400232"/>
                      <a:pt x="202164" y="400232"/>
                      <a:pt x="202164" y="400301"/>
                    </a:cubicBezTo>
                    <a:cubicBezTo>
                      <a:pt x="202233" y="400439"/>
                      <a:pt x="202371" y="400508"/>
                      <a:pt x="202440" y="400646"/>
                    </a:cubicBezTo>
                    <a:cubicBezTo>
                      <a:pt x="202785" y="401130"/>
                      <a:pt x="203200" y="401544"/>
                      <a:pt x="203545" y="402027"/>
                    </a:cubicBezTo>
                    <a:cubicBezTo>
                      <a:pt x="203545" y="402027"/>
                      <a:pt x="203545" y="402027"/>
                      <a:pt x="203545" y="402027"/>
                    </a:cubicBezTo>
                    <a:cubicBezTo>
                      <a:pt x="203614" y="402165"/>
                      <a:pt x="203752" y="402303"/>
                      <a:pt x="203821" y="402372"/>
                    </a:cubicBezTo>
                    <a:cubicBezTo>
                      <a:pt x="204028" y="402579"/>
                      <a:pt x="204235" y="402855"/>
                      <a:pt x="204373" y="403063"/>
                    </a:cubicBezTo>
                    <a:cubicBezTo>
                      <a:pt x="204442" y="403132"/>
                      <a:pt x="204442" y="403132"/>
                      <a:pt x="204511" y="403201"/>
                    </a:cubicBezTo>
                    <a:cubicBezTo>
                      <a:pt x="204580" y="403270"/>
                      <a:pt x="204580" y="403339"/>
                      <a:pt x="204649" y="403339"/>
                    </a:cubicBezTo>
                    <a:lnTo>
                      <a:pt x="204649" y="403339"/>
                    </a:lnTo>
                    <a:cubicBezTo>
                      <a:pt x="204718" y="403408"/>
                      <a:pt x="204787" y="403477"/>
                      <a:pt x="204787" y="403546"/>
                    </a:cubicBezTo>
                    <a:cubicBezTo>
                      <a:pt x="204995" y="403822"/>
                      <a:pt x="205271" y="404098"/>
                      <a:pt x="205478" y="404374"/>
                    </a:cubicBezTo>
                    <a:cubicBezTo>
                      <a:pt x="205616" y="404512"/>
                      <a:pt x="205685" y="404581"/>
                      <a:pt x="205823" y="404719"/>
                    </a:cubicBezTo>
                    <a:cubicBezTo>
                      <a:pt x="206030" y="404927"/>
                      <a:pt x="206168" y="405134"/>
                      <a:pt x="206375" y="405341"/>
                    </a:cubicBezTo>
                    <a:cubicBezTo>
                      <a:pt x="206651" y="405617"/>
                      <a:pt x="206928" y="405962"/>
                      <a:pt x="207204" y="406238"/>
                    </a:cubicBezTo>
                    <a:cubicBezTo>
                      <a:pt x="207204" y="406238"/>
                      <a:pt x="207273" y="406307"/>
                      <a:pt x="207273" y="406307"/>
                    </a:cubicBezTo>
                    <a:lnTo>
                      <a:pt x="207342" y="406376"/>
                    </a:lnTo>
                    <a:cubicBezTo>
                      <a:pt x="207618" y="406721"/>
                      <a:pt x="207963" y="406998"/>
                      <a:pt x="208239" y="407343"/>
                    </a:cubicBezTo>
                    <a:cubicBezTo>
                      <a:pt x="208308" y="407412"/>
                      <a:pt x="208377" y="407481"/>
                      <a:pt x="208446" y="407550"/>
                    </a:cubicBezTo>
                    <a:lnTo>
                      <a:pt x="208446" y="407550"/>
                    </a:lnTo>
                    <a:cubicBezTo>
                      <a:pt x="208653" y="407757"/>
                      <a:pt x="208930" y="408033"/>
                      <a:pt x="209137" y="408240"/>
                    </a:cubicBezTo>
                    <a:cubicBezTo>
                      <a:pt x="209137" y="408240"/>
                      <a:pt x="209206" y="408309"/>
                      <a:pt x="209206" y="408309"/>
                    </a:cubicBezTo>
                    <a:lnTo>
                      <a:pt x="209206" y="408309"/>
                    </a:lnTo>
                    <a:cubicBezTo>
                      <a:pt x="209482" y="408585"/>
                      <a:pt x="209758" y="408862"/>
                      <a:pt x="210034" y="409138"/>
                    </a:cubicBezTo>
                    <a:lnTo>
                      <a:pt x="210034" y="409138"/>
                    </a:lnTo>
                    <a:lnTo>
                      <a:pt x="210034" y="409138"/>
                    </a:lnTo>
                    <a:cubicBezTo>
                      <a:pt x="210034" y="409138"/>
                      <a:pt x="210034" y="409138"/>
                      <a:pt x="210034" y="409138"/>
                    </a:cubicBezTo>
                    <a:cubicBezTo>
                      <a:pt x="210034" y="409138"/>
                      <a:pt x="210034" y="409138"/>
                      <a:pt x="210034" y="409138"/>
                    </a:cubicBezTo>
                    <a:lnTo>
                      <a:pt x="210034" y="409138"/>
                    </a:lnTo>
                    <a:cubicBezTo>
                      <a:pt x="210310" y="409414"/>
                      <a:pt x="210517" y="409621"/>
                      <a:pt x="210794" y="409828"/>
                    </a:cubicBezTo>
                    <a:cubicBezTo>
                      <a:pt x="210863" y="409897"/>
                      <a:pt x="210932" y="409966"/>
                      <a:pt x="211001" y="410035"/>
                    </a:cubicBezTo>
                    <a:cubicBezTo>
                      <a:pt x="211346" y="410311"/>
                      <a:pt x="211622" y="410657"/>
                      <a:pt x="211967" y="410933"/>
                    </a:cubicBezTo>
                    <a:cubicBezTo>
                      <a:pt x="211967" y="410933"/>
                      <a:pt x="211967" y="410933"/>
                      <a:pt x="211967" y="410933"/>
                    </a:cubicBezTo>
                    <a:cubicBezTo>
                      <a:pt x="211967" y="410933"/>
                      <a:pt x="211967" y="410933"/>
                      <a:pt x="211967" y="410933"/>
                    </a:cubicBezTo>
                    <a:cubicBezTo>
                      <a:pt x="212243" y="411140"/>
                      <a:pt x="212450" y="411416"/>
                      <a:pt x="212727" y="411623"/>
                    </a:cubicBezTo>
                    <a:cubicBezTo>
                      <a:pt x="212727" y="411623"/>
                      <a:pt x="212727" y="411623"/>
                      <a:pt x="212727" y="411623"/>
                    </a:cubicBezTo>
                    <a:cubicBezTo>
                      <a:pt x="212796" y="411692"/>
                      <a:pt x="212865" y="411761"/>
                      <a:pt x="212934" y="411830"/>
                    </a:cubicBezTo>
                    <a:cubicBezTo>
                      <a:pt x="212934" y="411830"/>
                      <a:pt x="212934" y="411830"/>
                      <a:pt x="212934" y="411830"/>
                    </a:cubicBezTo>
                    <a:cubicBezTo>
                      <a:pt x="213141" y="412037"/>
                      <a:pt x="213417" y="412244"/>
                      <a:pt x="213624" y="412451"/>
                    </a:cubicBezTo>
                    <a:cubicBezTo>
                      <a:pt x="213693" y="412520"/>
                      <a:pt x="213831" y="412659"/>
                      <a:pt x="213900" y="412728"/>
                    </a:cubicBezTo>
                    <a:cubicBezTo>
                      <a:pt x="213900" y="412728"/>
                      <a:pt x="213900" y="412728"/>
                      <a:pt x="213900" y="412728"/>
                    </a:cubicBezTo>
                    <a:cubicBezTo>
                      <a:pt x="213900" y="412728"/>
                      <a:pt x="213900" y="412728"/>
                      <a:pt x="213900" y="412728"/>
                    </a:cubicBezTo>
                    <a:cubicBezTo>
                      <a:pt x="214176" y="413004"/>
                      <a:pt x="214452" y="413211"/>
                      <a:pt x="214729" y="413487"/>
                    </a:cubicBezTo>
                    <a:cubicBezTo>
                      <a:pt x="214798" y="413556"/>
                      <a:pt x="214798" y="413556"/>
                      <a:pt x="214867" y="413625"/>
                    </a:cubicBezTo>
                    <a:cubicBezTo>
                      <a:pt x="215143" y="413832"/>
                      <a:pt x="215350" y="414039"/>
                      <a:pt x="215626" y="414246"/>
                    </a:cubicBezTo>
                    <a:cubicBezTo>
                      <a:pt x="215695" y="414315"/>
                      <a:pt x="215833" y="414384"/>
                      <a:pt x="215902" y="414454"/>
                    </a:cubicBezTo>
                    <a:cubicBezTo>
                      <a:pt x="215902" y="414454"/>
                      <a:pt x="215902" y="414454"/>
                      <a:pt x="215902" y="414454"/>
                    </a:cubicBezTo>
                    <a:cubicBezTo>
                      <a:pt x="216178" y="414730"/>
                      <a:pt x="216524" y="414937"/>
                      <a:pt x="216800" y="415213"/>
                    </a:cubicBezTo>
                    <a:cubicBezTo>
                      <a:pt x="216800" y="415213"/>
                      <a:pt x="216800" y="415213"/>
                      <a:pt x="216869" y="415213"/>
                    </a:cubicBezTo>
                    <a:cubicBezTo>
                      <a:pt x="216869" y="415213"/>
                      <a:pt x="216938" y="415282"/>
                      <a:pt x="216938" y="415282"/>
                    </a:cubicBezTo>
                    <a:cubicBezTo>
                      <a:pt x="216938" y="415282"/>
                      <a:pt x="216938" y="415282"/>
                      <a:pt x="217007" y="415282"/>
                    </a:cubicBezTo>
                    <a:cubicBezTo>
                      <a:pt x="217352" y="415558"/>
                      <a:pt x="217697" y="415834"/>
                      <a:pt x="218042" y="416110"/>
                    </a:cubicBezTo>
                    <a:cubicBezTo>
                      <a:pt x="218042" y="416110"/>
                      <a:pt x="218042" y="416110"/>
                      <a:pt x="218042" y="416110"/>
                    </a:cubicBezTo>
                    <a:cubicBezTo>
                      <a:pt x="218111" y="416179"/>
                      <a:pt x="218249" y="416248"/>
                      <a:pt x="218318" y="416317"/>
                    </a:cubicBezTo>
                    <a:cubicBezTo>
                      <a:pt x="218526" y="416456"/>
                      <a:pt x="218733" y="416663"/>
                      <a:pt x="218940" y="416801"/>
                    </a:cubicBezTo>
                    <a:cubicBezTo>
                      <a:pt x="218940" y="416801"/>
                      <a:pt x="219009" y="416870"/>
                      <a:pt x="219009" y="416870"/>
                    </a:cubicBezTo>
                    <a:cubicBezTo>
                      <a:pt x="219078" y="416939"/>
                      <a:pt x="219216" y="417008"/>
                      <a:pt x="219285" y="417077"/>
                    </a:cubicBezTo>
                    <a:cubicBezTo>
                      <a:pt x="219561" y="417284"/>
                      <a:pt x="219768" y="417491"/>
                      <a:pt x="220044" y="417698"/>
                    </a:cubicBezTo>
                    <a:cubicBezTo>
                      <a:pt x="220044" y="417698"/>
                      <a:pt x="220113" y="417698"/>
                      <a:pt x="220113" y="417767"/>
                    </a:cubicBezTo>
                    <a:cubicBezTo>
                      <a:pt x="220251" y="417836"/>
                      <a:pt x="220321" y="417974"/>
                      <a:pt x="220459" y="418043"/>
                    </a:cubicBezTo>
                    <a:cubicBezTo>
                      <a:pt x="220666" y="418181"/>
                      <a:pt x="220873" y="418320"/>
                      <a:pt x="221080" y="418458"/>
                    </a:cubicBezTo>
                    <a:cubicBezTo>
                      <a:pt x="221080" y="418458"/>
                      <a:pt x="221149" y="418458"/>
                      <a:pt x="221149" y="418527"/>
                    </a:cubicBezTo>
                    <a:lnTo>
                      <a:pt x="221149" y="418527"/>
                    </a:lnTo>
                    <a:cubicBezTo>
                      <a:pt x="221494" y="418803"/>
                      <a:pt x="221839" y="419079"/>
                      <a:pt x="222254" y="419286"/>
                    </a:cubicBezTo>
                    <a:cubicBezTo>
                      <a:pt x="222254" y="419286"/>
                      <a:pt x="222254" y="419286"/>
                      <a:pt x="222254" y="419286"/>
                    </a:cubicBezTo>
                    <a:cubicBezTo>
                      <a:pt x="222392" y="419355"/>
                      <a:pt x="222530" y="419493"/>
                      <a:pt x="222668" y="419562"/>
                    </a:cubicBezTo>
                    <a:cubicBezTo>
                      <a:pt x="222806" y="419631"/>
                      <a:pt x="222875" y="419700"/>
                      <a:pt x="223013" y="419838"/>
                    </a:cubicBezTo>
                    <a:cubicBezTo>
                      <a:pt x="231642" y="413349"/>
                      <a:pt x="238960" y="405272"/>
                      <a:pt x="244621" y="396090"/>
                    </a:cubicBezTo>
                    <a:lnTo>
                      <a:pt x="244621" y="396090"/>
                    </a:lnTo>
                    <a:cubicBezTo>
                      <a:pt x="248970" y="388979"/>
                      <a:pt x="252353" y="381247"/>
                      <a:pt x="254493" y="373170"/>
                    </a:cubicBezTo>
                    <a:cubicBezTo>
                      <a:pt x="266851" y="327123"/>
                      <a:pt x="239512" y="279834"/>
                      <a:pt x="193466" y="267476"/>
                    </a:cubicBezTo>
                    <a:cubicBezTo>
                      <a:pt x="193466" y="267476"/>
                      <a:pt x="193466" y="267476"/>
                      <a:pt x="193466" y="267476"/>
                    </a:cubicBezTo>
                    <a:cubicBezTo>
                      <a:pt x="186907" y="265612"/>
                      <a:pt x="179520" y="264577"/>
                      <a:pt x="172133" y="264577"/>
                    </a:cubicBezTo>
                    <a:lnTo>
                      <a:pt x="172133" y="264577"/>
                    </a:lnTo>
                    <a:close/>
                    <a:moveTo>
                      <a:pt x="143208" y="319598"/>
                    </a:moveTo>
                    <a:cubicBezTo>
                      <a:pt x="143138" y="319736"/>
                      <a:pt x="143000" y="319943"/>
                      <a:pt x="142931" y="320082"/>
                    </a:cubicBezTo>
                    <a:cubicBezTo>
                      <a:pt x="142931" y="320151"/>
                      <a:pt x="142862" y="320220"/>
                      <a:pt x="142862" y="320289"/>
                    </a:cubicBezTo>
                    <a:cubicBezTo>
                      <a:pt x="142793" y="320427"/>
                      <a:pt x="142655" y="320634"/>
                      <a:pt x="142586" y="320772"/>
                    </a:cubicBezTo>
                    <a:cubicBezTo>
                      <a:pt x="142517" y="320841"/>
                      <a:pt x="142517" y="320910"/>
                      <a:pt x="142448" y="320910"/>
                    </a:cubicBezTo>
                    <a:cubicBezTo>
                      <a:pt x="142310" y="321186"/>
                      <a:pt x="142103" y="321462"/>
                      <a:pt x="141965" y="321669"/>
                    </a:cubicBezTo>
                    <a:cubicBezTo>
                      <a:pt x="141896" y="321738"/>
                      <a:pt x="141896" y="321807"/>
                      <a:pt x="141827" y="321807"/>
                    </a:cubicBezTo>
                    <a:cubicBezTo>
                      <a:pt x="141827" y="321807"/>
                      <a:pt x="141758" y="321877"/>
                      <a:pt x="141758" y="321877"/>
                    </a:cubicBezTo>
                    <a:cubicBezTo>
                      <a:pt x="141620" y="322015"/>
                      <a:pt x="141551" y="322222"/>
                      <a:pt x="141413" y="322360"/>
                    </a:cubicBezTo>
                    <a:cubicBezTo>
                      <a:pt x="141413" y="322360"/>
                      <a:pt x="141413" y="322360"/>
                      <a:pt x="141413" y="322360"/>
                    </a:cubicBezTo>
                    <a:cubicBezTo>
                      <a:pt x="141067" y="322843"/>
                      <a:pt x="140791" y="323326"/>
                      <a:pt x="140446" y="323740"/>
                    </a:cubicBezTo>
                    <a:cubicBezTo>
                      <a:pt x="140446" y="323740"/>
                      <a:pt x="140446" y="323740"/>
                      <a:pt x="140446" y="323740"/>
                    </a:cubicBezTo>
                    <a:cubicBezTo>
                      <a:pt x="140446" y="323740"/>
                      <a:pt x="140377" y="323810"/>
                      <a:pt x="140377" y="323810"/>
                    </a:cubicBezTo>
                    <a:cubicBezTo>
                      <a:pt x="140377" y="323810"/>
                      <a:pt x="140377" y="323810"/>
                      <a:pt x="140377" y="323879"/>
                    </a:cubicBezTo>
                    <a:cubicBezTo>
                      <a:pt x="140377" y="323879"/>
                      <a:pt x="140377" y="323879"/>
                      <a:pt x="140377" y="323879"/>
                    </a:cubicBezTo>
                    <a:cubicBezTo>
                      <a:pt x="140239" y="324086"/>
                      <a:pt x="140032" y="324362"/>
                      <a:pt x="139894" y="324569"/>
                    </a:cubicBezTo>
                    <a:cubicBezTo>
                      <a:pt x="139894" y="324638"/>
                      <a:pt x="139825" y="324638"/>
                      <a:pt x="139825" y="324707"/>
                    </a:cubicBezTo>
                    <a:cubicBezTo>
                      <a:pt x="139825" y="324707"/>
                      <a:pt x="139756" y="324776"/>
                      <a:pt x="139756" y="324776"/>
                    </a:cubicBezTo>
                    <a:cubicBezTo>
                      <a:pt x="139618" y="324983"/>
                      <a:pt x="139480" y="325121"/>
                      <a:pt x="139341" y="325328"/>
                    </a:cubicBezTo>
                    <a:cubicBezTo>
                      <a:pt x="139341" y="325397"/>
                      <a:pt x="139272" y="325397"/>
                      <a:pt x="139272" y="325466"/>
                    </a:cubicBezTo>
                    <a:cubicBezTo>
                      <a:pt x="139134" y="325673"/>
                      <a:pt x="138996" y="325881"/>
                      <a:pt x="138789" y="326088"/>
                    </a:cubicBezTo>
                    <a:lnTo>
                      <a:pt x="138789" y="326088"/>
                    </a:lnTo>
                    <a:cubicBezTo>
                      <a:pt x="138720" y="326157"/>
                      <a:pt x="138720" y="326157"/>
                      <a:pt x="138651" y="326226"/>
                    </a:cubicBezTo>
                    <a:lnTo>
                      <a:pt x="138651" y="326226"/>
                    </a:lnTo>
                    <a:cubicBezTo>
                      <a:pt x="138513" y="326433"/>
                      <a:pt x="138375" y="326571"/>
                      <a:pt x="138168" y="326778"/>
                    </a:cubicBezTo>
                    <a:cubicBezTo>
                      <a:pt x="138099" y="326847"/>
                      <a:pt x="138099" y="326916"/>
                      <a:pt x="138030" y="326916"/>
                    </a:cubicBezTo>
                    <a:cubicBezTo>
                      <a:pt x="137892" y="327123"/>
                      <a:pt x="137754" y="327261"/>
                      <a:pt x="137616" y="327468"/>
                    </a:cubicBezTo>
                    <a:cubicBezTo>
                      <a:pt x="137616" y="327468"/>
                      <a:pt x="137616" y="327468"/>
                      <a:pt x="137616" y="327468"/>
                    </a:cubicBezTo>
                    <a:cubicBezTo>
                      <a:pt x="137616" y="327468"/>
                      <a:pt x="137547" y="327537"/>
                      <a:pt x="137547" y="327537"/>
                    </a:cubicBezTo>
                    <a:cubicBezTo>
                      <a:pt x="137408" y="327745"/>
                      <a:pt x="137201" y="327952"/>
                      <a:pt x="136994" y="328159"/>
                    </a:cubicBezTo>
                    <a:cubicBezTo>
                      <a:pt x="136994" y="328159"/>
                      <a:pt x="136994" y="328159"/>
                      <a:pt x="136994" y="328228"/>
                    </a:cubicBezTo>
                    <a:cubicBezTo>
                      <a:pt x="136994" y="328228"/>
                      <a:pt x="136994" y="328297"/>
                      <a:pt x="136925" y="328297"/>
                    </a:cubicBezTo>
                    <a:cubicBezTo>
                      <a:pt x="136718" y="328504"/>
                      <a:pt x="136580" y="328711"/>
                      <a:pt x="136373" y="328918"/>
                    </a:cubicBezTo>
                    <a:cubicBezTo>
                      <a:pt x="136373" y="328918"/>
                      <a:pt x="136373" y="328918"/>
                      <a:pt x="136373" y="328918"/>
                    </a:cubicBezTo>
                    <a:cubicBezTo>
                      <a:pt x="136373" y="328918"/>
                      <a:pt x="136373" y="328918"/>
                      <a:pt x="136373" y="328918"/>
                    </a:cubicBezTo>
                    <a:cubicBezTo>
                      <a:pt x="136166" y="329125"/>
                      <a:pt x="135959" y="329401"/>
                      <a:pt x="135752" y="329608"/>
                    </a:cubicBezTo>
                    <a:cubicBezTo>
                      <a:pt x="135752" y="329608"/>
                      <a:pt x="135752" y="329608"/>
                      <a:pt x="135752" y="329608"/>
                    </a:cubicBezTo>
                    <a:cubicBezTo>
                      <a:pt x="135752" y="329608"/>
                      <a:pt x="135752" y="329608"/>
                      <a:pt x="135752" y="329608"/>
                    </a:cubicBezTo>
                    <a:cubicBezTo>
                      <a:pt x="135614" y="329816"/>
                      <a:pt x="135475" y="329954"/>
                      <a:pt x="135268" y="330092"/>
                    </a:cubicBezTo>
                    <a:cubicBezTo>
                      <a:pt x="135268" y="330092"/>
                      <a:pt x="135199" y="330161"/>
                      <a:pt x="135199" y="330161"/>
                    </a:cubicBezTo>
                    <a:cubicBezTo>
                      <a:pt x="135199" y="330161"/>
                      <a:pt x="135199" y="330161"/>
                      <a:pt x="135130" y="330230"/>
                    </a:cubicBezTo>
                    <a:cubicBezTo>
                      <a:pt x="135130" y="330230"/>
                      <a:pt x="135130" y="330230"/>
                      <a:pt x="135130" y="330230"/>
                    </a:cubicBezTo>
                    <a:cubicBezTo>
                      <a:pt x="134923" y="330437"/>
                      <a:pt x="134716" y="330644"/>
                      <a:pt x="134509" y="330851"/>
                    </a:cubicBezTo>
                    <a:lnTo>
                      <a:pt x="134509" y="330851"/>
                    </a:lnTo>
                    <a:cubicBezTo>
                      <a:pt x="134509" y="330851"/>
                      <a:pt x="134509" y="330851"/>
                      <a:pt x="134509" y="330851"/>
                    </a:cubicBezTo>
                    <a:cubicBezTo>
                      <a:pt x="134302" y="331058"/>
                      <a:pt x="134164" y="331265"/>
                      <a:pt x="133957" y="331472"/>
                    </a:cubicBezTo>
                    <a:cubicBezTo>
                      <a:pt x="133957" y="331472"/>
                      <a:pt x="133888" y="331541"/>
                      <a:pt x="133888" y="331541"/>
                    </a:cubicBezTo>
                    <a:cubicBezTo>
                      <a:pt x="133888" y="331541"/>
                      <a:pt x="133888" y="331541"/>
                      <a:pt x="133888" y="331541"/>
                    </a:cubicBezTo>
                    <a:cubicBezTo>
                      <a:pt x="133681" y="331749"/>
                      <a:pt x="133473" y="331956"/>
                      <a:pt x="133266" y="332163"/>
                    </a:cubicBezTo>
                    <a:cubicBezTo>
                      <a:pt x="133059" y="332370"/>
                      <a:pt x="132852" y="332577"/>
                      <a:pt x="132645" y="332784"/>
                    </a:cubicBezTo>
                    <a:cubicBezTo>
                      <a:pt x="132645" y="332784"/>
                      <a:pt x="132645" y="332784"/>
                      <a:pt x="132645" y="332784"/>
                    </a:cubicBezTo>
                    <a:cubicBezTo>
                      <a:pt x="132438" y="332991"/>
                      <a:pt x="132231" y="333198"/>
                      <a:pt x="131955" y="333405"/>
                    </a:cubicBezTo>
                    <a:cubicBezTo>
                      <a:pt x="131955" y="333405"/>
                      <a:pt x="131886" y="333474"/>
                      <a:pt x="131886" y="333474"/>
                    </a:cubicBezTo>
                    <a:cubicBezTo>
                      <a:pt x="131678" y="333682"/>
                      <a:pt x="131471" y="333889"/>
                      <a:pt x="131264" y="334027"/>
                    </a:cubicBezTo>
                    <a:cubicBezTo>
                      <a:pt x="131195" y="334027"/>
                      <a:pt x="131195" y="334096"/>
                      <a:pt x="131126" y="334096"/>
                    </a:cubicBezTo>
                    <a:cubicBezTo>
                      <a:pt x="130919" y="334303"/>
                      <a:pt x="130712" y="334441"/>
                      <a:pt x="130574" y="334648"/>
                    </a:cubicBezTo>
                    <a:cubicBezTo>
                      <a:pt x="130574" y="334648"/>
                      <a:pt x="130574" y="334648"/>
                      <a:pt x="130574" y="334648"/>
                    </a:cubicBezTo>
                    <a:cubicBezTo>
                      <a:pt x="130367" y="334855"/>
                      <a:pt x="130091" y="335062"/>
                      <a:pt x="129884" y="335269"/>
                    </a:cubicBezTo>
                    <a:cubicBezTo>
                      <a:pt x="129884" y="335269"/>
                      <a:pt x="129884" y="335269"/>
                      <a:pt x="129884" y="335269"/>
                    </a:cubicBezTo>
                    <a:cubicBezTo>
                      <a:pt x="129676" y="335477"/>
                      <a:pt x="129400" y="335684"/>
                      <a:pt x="129193" y="335891"/>
                    </a:cubicBezTo>
                    <a:cubicBezTo>
                      <a:pt x="129193" y="335891"/>
                      <a:pt x="129193" y="335891"/>
                      <a:pt x="129193" y="335891"/>
                    </a:cubicBezTo>
                    <a:cubicBezTo>
                      <a:pt x="128986" y="336098"/>
                      <a:pt x="128710" y="336305"/>
                      <a:pt x="128503" y="336443"/>
                    </a:cubicBezTo>
                    <a:cubicBezTo>
                      <a:pt x="128503" y="336443"/>
                      <a:pt x="128434" y="336512"/>
                      <a:pt x="128434" y="336512"/>
                    </a:cubicBezTo>
                    <a:cubicBezTo>
                      <a:pt x="128227" y="336650"/>
                      <a:pt x="128020" y="336857"/>
                      <a:pt x="127812" y="336995"/>
                    </a:cubicBezTo>
                    <a:cubicBezTo>
                      <a:pt x="127812" y="336995"/>
                      <a:pt x="127743" y="337064"/>
                      <a:pt x="127743" y="337064"/>
                    </a:cubicBezTo>
                    <a:cubicBezTo>
                      <a:pt x="127743" y="337064"/>
                      <a:pt x="127743" y="337064"/>
                      <a:pt x="127743" y="337064"/>
                    </a:cubicBezTo>
                    <a:cubicBezTo>
                      <a:pt x="127743" y="337064"/>
                      <a:pt x="127674" y="337133"/>
                      <a:pt x="127674" y="337133"/>
                    </a:cubicBezTo>
                    <a:cubicBezTo>
                      <a:pt x="127260" y="337410"/>
                      <a:pt x="126915" y="337755"/>
                      <a:pt x="126501" y="338031"/>
                    </a:cubicBezTo>
                    <a:cubicBezTo>
                      <a:pt x="126501" y="338031"/>
                      <a:pt x="126501" y="338031"/>
                      <a:pt x="126432" y="338100"/>
                    </a:cubicBezTo>
                    <a:cubicBezTo>
                      <a:pt x="126363" y="338100"/>
                      <a:pt x="126363" y="338169"/>
                      <a:pt x="126363" y="338169"/>
                    </a:cubicBezTo>
                    <a:cubicBezTo>
                      <a:pt x="126363" y="338169"/>
                      <a:pt x="126294" y="338169"/>
                      <a:pt x="126294" y="338238"/>
                    </a:cubicBezTo>
                    <a:cubicBezTo>
                      <a:pt x="126087" y="338376"/>
                      <a:pt x="125879" y="338583"/>
                      <a:pt x="125603" y="338721"/>
                    </a:cubicBezTo>
                    <a:cubicBezTo>
                      <a:pt x="125603" y="338721"/>
                      <a:pt x="125603" y="338721"/>
                      <a:pt x="125534" y="338721"/>
                    </a:cubicBezTo>
                    <a:lnTo>
                      <a:pt x="125534" y="338721"/>
                    </a:lnTo>
                    <a:cubicBezTo>
                      <a:pt x="125327" y="338928"/>
                      <a:pt x="125051" y="339066"/>
                      <a:pt x="124844" y="339274"/>
                    </a:cubicBezTo>
                    <a:cubicBezTo>
                      <a:pt x="124844" y="339274"/>
                      <a:pt x="124844" y="339274"/>
                      <a:pt x="124844" y="339274"/>
                    </a:cubicBezTo>
                    <a:cubicBezTo>
                      <a:pt x="124844" y="339274"/>
                      <a:pt x="124844" y="339274"/>
                      <a:pt x="124844" y="339274"/>
                    </a:cubicBezTo>
                    <a:cubicBezTo>
                      <a:pt x="124637" y="339412"/>
                      <a:pt x="124361" y="339619"/>
                      <a:pt x="124154" y="339757"/>
                    </a:cubicBezTo>
                    <a:cubicBezTo>
                      <a:pt x="124154" y="339757"/>
                      <a:pt x="124154" y="339757"/>
                      <a:pt x="124085" y="339757"/>
                    </a:cubicBezTo>
                    <a:cubicBezTo>
                      <a:pt x="123877" y="339895"/>
                      <a:pt x="123601" y="340102"/>
                      <a:pt x="123394" y="340240"/>
                    </a:cubicBezTo>
                    <a:cubicBezTo>
                      <a:pt x="123394" y="340240"/>
                      <a:pt x="123394" y="340240"/>
                      <a:pt x="123325" y="340240"/>
                    </a:cubicBezTo>
                    <a:cubicBezTo>
                      <a:pt x="123049" y="340378"/>
                      <a:pt x="122842" y="340585"/>
                      <a:pt x="122566" y="340723"/>
                    </a:cubicBezTo>
                    <a:cubicBezTo>
                      <a:pt x="122566" y="340723"/>
                      <a:pt x="122566" y="340723"/>
                      <a:pt x="122566" y="340723"/>
                    </a:cubicBezTo>
                    <a:lnTo>
                      <a:pt x="122566" y="340723"/>
                    </a:lnTo>
                    <a:cubicBezTo>
                      <a:pt x="122290" y="340861"/>
                      <a:pt x="122083" y="341068"/>
                      <a:pt x="121806" y="341207"/>
                    </a:cubicBezTo>
                    <a:cubicBezTo>
                      <a:pt x="121806" y="341207"/>
                      <a:pt x="121806" y="341207"/>
                      <a:pt x="121806" y="341207"/>
                    </a:cubicBezTo>
                    <a:lnTo>
                      <a:pt x="121806" y="341207"/>
                    </a:lnTo>
                    <a:cubicBezTo>
                      <a:pt x="121530" y="341345"/>
                      <a:pt x="121323" y="341552"/>
                      <a:pt x="121047" y="341690"/>
                    </a:cubicBezTo>
                    <a:cubicBezTo>
                      <a:pt x="121047" y="341690"/>
                      <a:pt x="121047" y="341690"/>
                      <a:pt x="121047" y="341690"/>
                    </a:cubicBezTo>
                    <a:cubicBezTo>
                      <a:pt x="121047" y="341690"/>
                      <a:pt x="121047" y="341690"/>
                      <a:pt x="120978" y="341690"/>
                    </a:cubicBezTo>
                    <a:cubicBezTo>
                      <a:pt x="120702" y="341828"/>
                      <a:pt x="120495" y="342035"/>
                      <a:pt x="120219" y="342173"/>
                    </a:cubicBezTo>
                    <a:cubicBezTo>
                      <a:pt x="120219" y="342173"/>
                      <a:pt x="120219" y="342173"/>
                      <a:pt x="120219" y="342173"/>
                    </a:cubicBezTo>
                    <a:cubicBezTo>
                      <a:pt x="120219" y="342173"/>
                      <a:pt x="120219" y="342173"/>
                      <a:pt x="120150" y="342173"/>
                    </a:cubicBezTo>
                    <a:cubicBezTo>
                      <a:pt x="119873" y="342311"/>
                      <a:pt x="119666" y="342449"/>
                      <a:pt x="119390" y="342656"/>
                    </a:cubicBezTo>
                    <a:cubicBezTo>
                      <a:pt x="119390" y="342656"/>
                      <a:pt x="119321" y="342725"/>
                      <a:pt x="119321" y="342725"/>
                    </a:cubicBezTo>
                    <a:cubicBezTo>
                      <a:pt x="119252" y="342794"/>
                      <a:pt x="119183" y="342794"/>
                      <a:pt x="119114" y="342863"/>
                    </a:cubicBezTo>
                    <a:cubicBezTo>
                      <a:pt x="119114" y="342863"/>
                      <a:pt x="119114" y="342863"/>
                      <a:pt x="119114" y="342863"/>
                    </a:cubicBezTo>
                    <a:cubicBezTo>
                      <a:pt x="118976" y="342932"/>
                      <a:pt x="118769" y="343071"/>
                      <a:pt x="118631" y="343140"/>
                    </a:cubicBezTo>
                    <a:cubicBezTo>
                      <a:pt x="118562" y="343140"/>
                      <a:pt x="118562" y="343209"/>
                      <a:pt x="118493" y="343209"/>
                    </a:cubicBezTo>
                    <a:cubicBezTo>
                      <a:pt x="118424" y="343278"/>
                      <a:pt x="118355" y="343278"/>
                      <a:pt x="118286" y="343347"/>
                    </a:cubicBezTo>
                    <a:cubicBezTo>
                      <a:pt x="117940" y="343554"/>
                      <a:pt x="117664" y="343692"/>
                      <a:pt x="117319" y="343899"/>
                    </a:cubicBezTo>
                    <a:cubicBezTo>
                      <a:pt x="117319" y="343899"/>
                      <a:pt x="117319" y="343899"/>
                      <a:pt x="117319" y="343899"/>
                    </a:cubicBezTo>
                    <a:cubicBezTo>
                      <a:pt x="116974" y="344106"/>
                      <a:pt x="116629" y="344313"/>
                      <a:pt x="116284" y="344451"/>
                    </a:cubicBezTo>
                    <a:cubicBezTo>
                      <a:pt x="116076" y="344589"/>
                      <a:pt x="115869" y="344658"/>
                      <a:pt x="115662" y="344796"/>
                    </a:cubicBezTo>
                    <a:cubicBezTo>
                      <a:pt x="115662" y="344796"/>
                      <a:pt x="115662" y="344796"/>
                      <a:pt x="115593" y="344796"/>
                    </a:cubicBezTo>
                    <a:cubicBezTo>
                      <a:pt x="115524" y="344865"/>
                      <a:pt x="115455" y="344865"/>
                      <a:pt x="115386" y="344934"/>
                    </a:cubicBezTo>
                    <a:cubicBezTo>
                      <a:pt x="115317" y="344934"/>
                      <a:pt x="115248" y="345004"/>
                      <a:pt x="115248" y="345004"/>
                    </a:cubicBezTo>
                    <a:cubicBezTo>
                      <a:pt x="115248" y="345004"/>
                      <a:pt x="115179" y="345004"/>
                      <a:pt x="115179" y="345004"/>
                    </a:cubicBezTo>
                    <a:cubicBezTo>
                      <a:pt x="114972" y="345142"/>
                      <a:pt x="114765" y="345211"/>
                      <a:pt x="114558" y="345349"/>
                    </a:cubicBezTo>
                    <a:cubicBezTo>
                      <a:pt x="114489" y="345349"/>
                      <a:pt x="114489" y="345418"/>
                      <a:pt x="114420" y="345418"/>
                    </a:cubicBezTo>
                    <a:cubicBezTo>
                      <a:pt x="114420" y="345418"/>
                      <a:pt x="114420" y="345418"/>
                      <a:pt x="114351" y="345418"/>
                    </a:cubicBezTo>
                    <a:cubicBezTo>
                      <a:pt x="113867" y="345625"/>
                      <a:pt x="113384" y="345901"/>
                      <a:pt x="112901" y="346108"/>
                    </a:cubicBezTo>
                    <a:cubicBezTo>
                      <a:pt x="112832" y="346108"/>
                      <a:pt x="112763" y="346177"/>
                      <a:pt x="112694" y="346177"/>
                    </a:cubicBezTo>
                    <a:cubicBezTo>
                      <a:pt x="112487" y="346246"/>
                      <a:pt x="112279" y="346384"/>
                      <a:pt x="112072" y="346453"/>
                    </a:cubicBezTo>
                    <a:cubicBezTo>
                      <a:pt x="112072" y="346453"/>
                      <a:pt x="112003" y="346453"/>
                      <a:pt x="112003" y="346522"/>
                    </a:cubicBezTo>
                    <a:cubicBezTo>
                      <a:pt x="111934" y="346522"/>
                      <a:pt x="111865" y="346591"/>
                      <a:pt x="111796" y="346591"/>
                    </a:cubicBezTo>
                    <a:cubicBezTo>
                      <a:pt x="111589" y="346660"/>
                      <a:pt x="111382" y="346729"/>
                      <a:pt x="111244" y="346867"/>
                    </a:cubicBezTo>
                    <a:cubicBezTo>
                      <a:pt x="111175" y="346867"/>
                      <a:pt x="111106" y="346936"/>
                      <a:pt x="111037" y="346936"/>
                    </a:cubicBezTo>
                    <a:cubicBezTo>
                      <a:pt x="111037" y="346936"/>
                      <a:pt x="111037" y="346936"/>
                      <a:pt x="111037" y="346936"/>
                    </a:cubicBezTo>
                    <a:cubicBezTo>
                      <a:pt x="110830" y="347006"/>
                      <a:pt x="110623" y="347144"/>
                      <a:pt x="110415" y="347213"/>
                    </a:cubicBezTo>
                    <a:cubicBezTo>
                      <a:pt x="110346" y="347213"/>
                      <a:pt x="110277" y="347282"/>
                      <a:pt x="110208" y="347282"/>
                    </a:cubicBezTo>
                    <a:cubicBezTo>
                      <a:pt x="110208" y="347282"/>
                      <a:pt x="110208" y="347282"/>
                      <a:pt x="110139" y="347282"/>
                    </a:cubicBezTo>
                    <a:cubicBezTo>
                      <a:pt x="109932" y="347351"/>
                      <a:pt x="109725" y="347489"/>
                      <a:pt x="109518" y="347558"/>
                    </a:cubicBezTo>
                    <a:cubicBezTo>
                      <a:pt x="109518" y="347558"/>
                      <a:pt x="109518" y="347558"/>
                      <a:pt x="109518" y="347558"/>
                    </a:cubicBezTo>
                    <a:cubicBezTo>
                      <a:pt x="109173" y="347696"/>
                      <a:pt x="108828" y="347834"/>
                      <a:pt x="108482" y="347972"/>
                    </a:cubicBezTo>
                    <a:cubicBezTo>
                      <a:pt x="107654" y="348248"/>
                      <a:pt x="106895" y="348593"/>
                      <a:pt x="106066" y="348869"/>
                    </a:cubicBezTo>
                    <a:cubicBezTo>
                      <a:pt x="105997" y="348869"/>
                      <a:pt x="105928" y="348939"/>
                      <a:pt x="105859" y="348939"/>
                    </a:cubicBezTo>
                    <a:cubicBezTo>
                      <a:pt x="105859" y="348939"/>
                      <a:pt x="105859" y="348939"/>
                      <a:pt x="105859" y="348939"/>
                    </a:cubicBezTo>
                    <a:cubicBezTo>
                      <a:pt x="105652" y="349008"/>
                      <a:pt x="105445" y="349077"/>
                      <a:pt x="105169" y="349146"/>
                    </a:cubicBezTo>
                    <a:cubicBezTo>
                      <a:pt x="105100" y="349146"/>
                      <a:pt x="105031" y="349215"/>
                      <a:pt x="104962" y="349215"/>
                    </a:cubicBezTo>
                    <a:cubicBezTo>
                      <a:pt x="104962" y="349215"/>
                      <a:pt x="104962" y="349215"/>
                      <a:pt x="104893" y="349215"/>
                    </a:cubicBezTo>
                    <a:cubicBezTo>
                      <a:pt x="104409" y="349353"/>
                      <a:pt x="103857" y="349560"/>
                      <a:pt x="103374" y="349698"/>
                    </a:cubicBezTo>
                    <a:cubicBezTo>
                      <a:pt x="102683" y="349905"/>
                      <a:pt x="102062" y="350112"/>
                      <a:pt x="101372" y="350250"/>
                    </a:cubicBezTo>
                    <a:cubicBezTo>
                      <a:pt x="101165" y="350319"/>
                      <a:pt x="100958" y="350388"/>
                      <a:pt x="100750" y="350457"/>
                    </a:cubicBezTo>
                    <a:cubicBezTo>
                      <a:pt x="100750" y="350457"/>
                      <a:pt x="100681" y="350457"/>
                      <a:pt x="100681" y="350457"/>
                    </a:cubicBezTo>
                    <a:cubicBezTo>
                      <a:pt x="100612" y="350457"/>
                      <a:pt x="100543" y="350526"/>
                      <a:pt x="100474" y="350526"/>
                    </a:cubicBezTo>
                    <a:cubicBezTo>
                      <a:pt x="99991" y="350664"/>
                      <a:pt x="99439" y="350802"/>
                      <a:pt x="98956" y="350872"/>
                    </a:cubicBezTo>
                    <a:cubicBezTo>
                      <a:pt x="98886" y="350872"/>
                      <a:pt x="98817" y="350872"/>
                      <a:pt x="98748" y="350941"/>
                    </a:cubicBezTo>
                    <a:cubicBezTo>
                      <a:pt x="98748" y="350941"/>
                      <a:pt x="98679" y="350941"/>
                      <a:pt x="98679" y="350941"/>
                    </a:cubicBezTo>
                    <a:cubicBezTo>
                      <a:pt x="98403" y="351010"/>
                      <a:pt x="98127" y="351079"/>
                      <a:pt x="97851" y="351148"/>
                    </a:cubicBezTo>
                    <a:cubicBezTo>
                      <a:pt x="97644" y="351217"/>
                      <a:pt x="97437" y="351217"/>
                      <a:pt x="97161" y="351286"/>
                    </a:cubicBezTo>
                    <a:cubicBezTo>
                      <a:pt x="97161" y="351286"/>
                      <a:pt x="97092" y="351286"/>
                      <a:pt x="97092" y="351286"/>
                    </a:cubicBezTo>
                    <a:cubicBezTo>
                      <a:pt x="96884" y="351355"/>
                      <a:pt x="96677" y="351355"/>
                      <a:pt x="96470" y="351424"/>
                    </a:cubicBezTo>
                    <a:cubicBezTo>
                      <a:pt x="96332" y="351424"/>
                      <a:pt x="96194" y="351493"/>
                      <a:pt x="96056" y="351493"/>
                    </a:cubicBezTo>
                    <a:cubicBezTo>
                      <a:pt x="96056" y="351493"/>
                      <a:pt x="95987" y="351493"/>
                      <a:pt x="95987" y="351493"/>
                    </a:cubicBezTo>
                    <a:lnTo>
                      <a:pt x="95987" y="351493"/>
                    </a:lnTo>
                    <a:cubicBezTo>
                      <a:pt x="95780" y="351562"/>
                      <a:pt x="95573" y="351562"/>
                      <a:pt x="95366" y="351631"/>
                    </a:cubicBezTo>
                    <a:cubicBezTo>
                      <a:pt x="95090" y="351700"/>
                      <a:pt x="94813" y="351700"/>
                      <a:pt x="94468" y="351769"/>
                    </a:cubicBezTo>
                    <a:cubicBezTo>
                      <a:pt x="94399" y="351769"/>
                      <a:pt x="94261" y="351769"/>
                      <a:pt x="94192" y="351838"/>
                    </a:cubicBezTo>
                    <a:cubicBezTo>
                      <a:pt x="94192" y="351838"/>
                      <a:pt x="94123" y="351838"/>
                      <a:pt x="94123" y="351838"/>
                    </a:cubicBezTo>
                    <a:cubicBezTo>
                      <a:pt x="93295" y="351976"/>
                      <a:pt x="92466" y="352045"/>
                      <a:pt x="91638" y="352183"/>
                    </a:cubicBezTo>
                    <a:cubicBezTo>
                      <a:pt x="91638" y="352183"/>
                      <a:pt x="91638" y="352183"/>
                      <a:pt x="91638" y="352183"/>
                    </a:cubicBezTo>
                    <a:cubicBezTo>
                      <a:pt x="91569" y="352183"/>
                      <a:pt x="91500" y="352183"/>
                      <a:pt x="91431" y="352183"/>
                    </a:cubicBezTo>
                    <a:cubicBezTo>
                      <a:pt x="91431" y="352183"/>
                      <a:pt x="91431" y="352183"/>
                      <a:pt x="91431" y="352183"/>
                    </a:cubicBezTo>
                    <a:cubicBezTo>
                      <a:pt x="91223" y="352183"/>
                      <a:pt x="90947" y="352252"/>
                      <a:pt x="90740" y="352252"/>
                    </a:cubicBezTo>
                    <a:cubicBezTo>
                      <a:pt x="90671" y="352252"/>
                      <a:pt x="90602" y="352252"/>
                      <a:pt x="90533" y="352252"/>
                    </a:cubicBezTo>
                    <a:cubicBezTo>
                      <a:pt x="90533" y="352252"/>
                      <a:pt x="90533" y="352252"/>
                      <a:pt x="90533" y="352252"/>
                    </a:cubicBezTo>
                    <a:cubicBezTo>
                      <a:pt x="90326" y="352252"/>
                      <a:pt x="90050" y="352321"/>
                      <a:pt x="89843" y="352321"/>
                    </a:cubicBezTo>
                    <a:cubicBezTo>
                      <a:pt x="89774" y="352321"/>
                      <a:pt x="89705" y="352321"/>
                      <a:pt x="89636" y="352321"/>
                    </a:cubicBezTo>
                    <a:cubicBezTo>
                      <a:pt x="89636" y="352321"/>
                      <a:pt x="89636" y="352321"/>
                      <a:pt x="89636" y="352321"/>
                    </a:cubicBezTo>
                    <a:cubicBezTo>
                      <a:pt x="89429" y="352321"/>
                      <a:pt x="89152" y="352390"/>
                      <a:pt x="88945" y="352390"/>
                    </a:cubicBezTo>
                    <a:cubicBezTo>
                      <a:pt x="88876" y="352390"/>
                      <a:pt x="88807" y="352390"/>
                      <a:pt x="88738" y="352390"/>
                    </a:cubicBezTo>
                    <a:cubicBezTo>
                      <a:pt x="88738" y="352390"/>
                      <a:pt x="88669" y="352390"/>
                      <a:pt x="88669" y="352390"/>
                    </a:cubicBezTo>
                    <a:cubicBezTo>
                      <a:pt x="88600" y="352390"/>
                      <a:pt x="88462" y="352390"/>
                      <a:pt x="88393" y="352390"/>
                    </a:cubicBezTo>
                    <a:cubicBezTo>
                      <a:pt x="101441" y="335269"/>
                      <a:pt x="121185" y="323257"/>
                      <a:pt x="143208" y="319598"/>
                    </a:cubicBezTo>
                    <a:lnTo>
                      <a:pt x="143208" y="319598"/>
                    </a:lnTo>
                    <a:close/>
                    <a:moveTo>
                      <a:pt x="212036" y="338031"/>
                    </a:moveTo>
                    <a:cubicBezTo>
                      <a:pt x="229295" y="352183"/>
                      <a:pt x="240341" y="372480"/>
                      <a:pt x="242964" y="394640"/>
                    </a:cubicBezTo>
                    <a:cubicBezTo>
                      <a:pt x="242964" y="394640"/>
                      <a:pt x="242964" y="394640"/>
                      <a:pt x="242964" y="394640"/>
                    </a:cubicBezTo>
                    <a:cubicBezTo>
                      <a:pt x="242964" y="394640"/>
                      <a:pt x="242895" y="394640"/>
                      <a:pt x="242895" y="394571"/>
                    </a:cubicBezTo>
                    <a:cubicBezTo>
                      <a:pt x="242895" y="394571"/>
                      <a:pt x="242895" y="394571"/>
                      <a:pt x="242895" y="394571"/>
                    </a:cubicBezTo>
                    <a:cubicBezTo>
                      <a:pt x="242757" y="394502"/>
                      <a:pt x="242688" y="394433"/>
                      <a:pt x="242550" y="394364"/>
                    </a:cubicBezTo>
                    <a:cubicBezTo>
                      <a:pt x="242550" y="394364"/>
                      <a:pt x="242481" y="394295"/>
                      <a:pt x="242481" y="394295"/>
                    </a:cubicBezTo>
                    <a:cubicBezTo>
                      <a:pt x="242412" y="394226"/>
                      <a:pt x="242274" y="394157"/>
                      <a:pt x="242205" y="394088"/>
                    </a:cubicBezTo>
                    <a:lnTo>
                      <a:pt x="242205" y="394088"/>
                    </a:lnTo>
                    <a:cubicBezTo>
                      <a:pt x="242205" y="394088"/>
                      <a:pt x="242205" y="394088"/>
                      <a:pt x="242205" y="394088"/>
                    </a:cubicBezTo>
                    <a:cubicBezTo>
                      <a:pt x="241998" y="393950"/>
                      <a:pt x="241722" y="393743"/>
                      <a:pt x="241515" y="393605"/>
                    </a:cubicBezTo>
                    <a:cubicBezTo>
                      <a:pt x="241445" y="393605"/>
                      <a:pt x="241445" y="393536"/>
                      <a:pt x="241376" y="393536"/>
                    </a:cubicBezTo>
                    <a:cubicBezTo>
                      <a:pt x="241169" y="393398"/>
                      <a:pt x="240962" y="393260"/>
                      <a:pt x="240755" y="393052"/>
                    </a:cubicBezTo>
                    <a:cubicBezTo>
                      <a:pt x="240755" y="393052"/>
                      <a:pt x="240686" y="393052"/>
                      <a:pt x="240686" y="392983"/>
                    </a:cubicBezTo>
                    <a:cubicBezTo>
                      <a:pt x="240548" y="392914"/>
                      <a:pt x="240410" y="392776"/>
                      <a:pt x="240272" y="392707"/>
                    </a:cubicBezTo>
                    <a:cubicBezTo>
                      <a:pt x="240203" y="392707"/>
                      <a:pt x="240203" y="392638"/>
                      <a:pt x="240134" y="392638"/>
                    </a:cubicBezTo>
                    <a:cubicBezTo>
                      <a:pt x="240065" y="392569"/>
                      <a:pt x="239996" y="392569"/>
                      <a:pt x="239927" y="392500"/>
                    </a:cubicBezTo>
                    <a:lnTo>
                      <a:pt x="239927" y="392500"/>
                    </a:lnTo>
                    <a:cubicBezTo>
                      <a:pt x="239927" y="392500"/>
                      <a:pt x="239927" y="392500"/>
                      <a:pt x="239858" y="392500"/>
                    </a:cubicBezTo>
                    <a:cubicBezTo>
                      <a:pt x="239651" y="392362"/>
                      <a:pt x="239443" y="392224"/>
                      <a:pt x="239236" y="392086"/>
                    </a:cubicBezTo>
                    <a:cubicBezTo>
                      <a:pt x="239236" y="392086"/>
                      <a:pt x="239236" y="392086"/>
                      <a:pt x="239236" y="392086"/>
                    </a:cubicBezTo>
                    <a:cubicBezTo>
                      <a:pt x="239236" y="392086"/>
                      <a:pt x="239167" y="392086"/>
                      <a:pt x="239167" y="392017"/>
                    </a:cubicBezTo>
                    <a:cubicBezTo>
                      <a:pt x="239029" y="391879"/>
                      <a:pt x="238891" y="391741"/>
                      <a:pt x="238684" y="391672"/>
                    </a:cubicBezTo>
                    <a:cubicBezTo>
                      <a:pt x="238615" y="391603"/>
                      <a:pt x="238615" y="391603"/>
                      <a:pt x="238546" y="391534"/>
                    </a:cubicBezTo>
                    <a:cubicBezTo>
                      <a:pt x="238477" y="391465"/>
                      <a:pt x="238408" y="391465"/>
                      <a:pt x="238408" y="391396"/>
                    </a:cubicBezTo>
                    <a:lnTo>
                      <a:pt x="238339" y="391396"/>
                    </a:lnTo>
                    <a:cubicBezTo>
                      <a:pt x="238132" y="391257"/>
                      <a:pt x="237994" y="391119"/>
                      <a:pt x="237787" y="390912"/>
                    </a:cubicBezTo>
                    <a:cubicBezTo>
                      <a:pt x="237787" y="390912"/>
                      <a:pt x="237718" y="390843"/>
                      <a:pt x="237718" y="390843"/>
                    </a:cubicBezTo>
                    <a:cubicBezTo>
                      <a:pt x="237718" y="390843"/>
                      <a:pt x="237718" y="390843"/>
                      <a:pt x="237718" y="390843"/>
                    </a:cubicBezTo>
                    <a:lnTo>
                      <a:pt x="237718" y="390843"/>
                    </a:lnTo>
                    <a:cubicBezTo>
                      <a:pt x="237510" y="390636"/>
                      <a:pt x="237303" y="390498"/>
                      <a:pt x="237027" y="390291"/>
                    </a:cubicBezTo>
                    <a:cubicBezTo>
                      <a:pt x="237027" y="390291"/>
                      <a:pt x="237027" y="390291"/>
                      <a:pt x="237027" y="390291"/>
                    </a:cubicBezTo>
                    <a:cubicBezTo>
                      <a:pt x="237027" y="390291"/>
                      <a:pt x="237027" y="390291"/>
                      <a:pt x="237027" y="390291"/>
                    </a:cubicBezTo>
                    <a:cubicBezTo>
                      <a:pt x="236820" y="390084"/>
                      <a:pt x="236544" y="389877"/>
                      <a:pt x="236337" y="389739"/>
                    </a:cubicBezTo>
                    <a:lnTo>
                      <a:pt x="236337" y="389739"/>
                    </a:lnTo>
                    <a:cubicBezTo>
                      <a:pt x="236337" y="389739"/>
                      <a:pt x="236337" y="389739"/>
                      <a:pt x="236337" y="389739"/>
                    </a:cubicBezTo>
                    <a:cubicBezTo>
                      <a:pt x="236130" y="389532"/>
                      <a:pt x="235854" y="389324"/>
                      <a:pt x="235646" y="389117"/>
                    </a:cubicBezTo>
                    <a:cubicBezTo>
                      <a:pt x="235646" y="389117"/>
                      <a:pt x="235646" y="389117"/>
                      <a:pt x="235646" y="389117"/>
                    </a:cubicBezTo>
                    <a:cubicBezTo>
                      <a:pt x="235646" y="389117"/>
                      <a:pt x="235646" y="389117"/>
                      <a:pt x="235646" y="389117"/>
                    </a:cubicBezTo>
                    <a:cubicBezTo>
                      <a:pt x="235508" y="388979"/>
                      <a:pt x="235301" y="388841"/>
                      <a:pt x="235163" y="388703"/>
                    </a:cubicBezTo>
                    <a:cubicBezTo>
                      <a:pt x="235094" y="388634"/>
                      <a:pt x="235025" y="388634"/>
                      <a:pt x="235025" y="388565"/>
                    </a:cubicBezTo>
                    <a:lnTo>
                      <a:pt x="235025" y="388565"/>
                    </a:lnTo>
                    <a:cubicBezTo>
                      <a:pt x="235025" y="388565"/>
                      <a:pt x="235025" y="388565"/>
                      <a:pt x="235025" y="388565"/>
                    </a:cubicBezTo>
                    <a:cubicBezTo>
                      <a:pt x="234818" y="388358"/>
                      <a:pt x="234611" y="388151"/>
                      <a:pt x="234404" y="387944"/>
                    </a:cubicBezTo>
                    <a:cubicBezTo>
                      <a:pt x="234197" y="387737"/>
                      <a:pt x="233990" y="387530"/>
                      <a:pt x="233713" y="387322"/>
                    </a:cubicBezTo>
                    <a:cubicBezTo>
                      <a:pt x="233713" y="387322"/>
                      <a:pt x="233713" y="387322"/>
                      <a:pt x="233713" y="387322"/>
                    </a:cubicBezTo>
                    <a:cubicBezTo>
                      <a:pt x="233506" y="387115"/>
                      <a:pt x="233299" y="386908"/>
                      <a:pt x="233092" y="386701"/>
                    </a:cubicBezTo>
                    <a:cubicBezTo>
                      <a:pt x="233092" y="386701"/>
                      <a:pt x="233092" y="386701"/>
                      <a:pt x="233023" y="386701"/>
                    </a:cubicBezTo>
                    <a:cubicBezTo>
                      <a:pt x="232816" y="386494"/>
                      <a:pt x="232609" y="386287"/>
                      <a:pt x="232402" y="386080"/>
                    </a:cubicBezTo>
                    <a:lnTo>
                      <a:pt x="232402" y="386080"/>
                    </a:lnTo>
                    <a:cubicBezTo>
                      <a:pt x="232402" y="386080"/>
                      <a:pt x="232402" y="386080"/>
                      <a:pt x="232402" y="386080"/>
                    </a:cubicBezTo>
                    <a:cubicBezTo>
                      <a:pt x="232402" y="386080"/>
                      <a:pt x="232333" y="386011"/>
                      <a:pt x="232333" y="386011"/>
                    </a:cubicBezTo>
                    <a:lnTo>
                      <a:pt x="232333" y="386011"/>
                    </a:lnTo>
                    <a:cubicBezTo>
                      <a:pt x="232126" y="385804"/>
                      <a:pt x="231988" y="385666"/>
                      <a:pt x="231780" y="385458"/>
                    </a:cubicBezTo>
                    <a:cubicBezTo>
                      <a:pt x="231780" y="385458"/>
                      <a:pt x="231780" y="385458"/>
                      <a:pt x="231711" y="385458"/>
                    </a:cubicBezTo>
                    <a:lnTo>
                      <a:pt x="231711" y="385458"/>
                    </a:lnTo>
                    <a:cubicBezTo>
                      <a:pt x="231504" y="385251"/>
                      <a:pt x="231297" y="385044"/>
                      <a:pt x="231090" y="384837"/>
                    </a:cubicBezTo>
                    <a:cubicBezTo>
                      <a:pt x="231090" y="384837"/>
                      <a:pt x="231021" y="384768"/>
                      <a:pt x="231021" y="384768"/>
                    </a:cubicBezTo>
                    <a:cubicBezTo>
                      <a:pt x="230883" y="384561"/>
                      <a:pt x="230676" y="384423"/>
                      <a:pt x="230538" y="384216"/>
                    </a:cubicBezTo>
                    <a:cubicBezTo>
                      <a:pt x="230538" y="384216"/>
                      <a:pt x="230538" y="384216"/>
                      <a:pt x="230469" y="384147"/>
                    </a:cubicBezTo>
                    <a:cubicBezTo>
                      <a:pt x="230262" y="383940"/>
                      <a:pt x="230055" y="383664"/>
                      <a:pt x="229847" y="383456"/>
                    </a:cubicBezTo>
                    <a:cubicBezTo>
                      <a:pt x="229847" y="383456"/>
                      <a:pt x="229847" y="383456"/>
                      <a:pt x="229847" y="383456"/>
                    </a:cubicBezTo>
                    <a:lnTo>
                      <a:pt x="229847" y="383456"/>
                    </a:lnTo>
                    <a:cubicBezTo>
                      <a:pt x="229709" y="383249"/>
                      <a:pt x="229502" y="383111"/>
                      <a:pt x="229364" y="382904"/>
                    </a:cubicBezTo>
                    <a:cubicBezTo>
                      <a:pt x="229295" y="382835"/>
                      <a:pt x="229295" y="382835"/>
                      <a:pt x="229226" y="382766"/>
                    </a:cubicBezTo>
                    <a:cubicBezTo>
                      <a:pt x="229226" y="382766"/>
                      <a:pt x="229226" y="382766"/>
                      <a:pt x="229226" y="382766"/>
                    </a:cubicBezTo>
                    <a:cubicBezTo>
                      <a:pt x="229226" y="382766"/>
                      <a:pt x="229226" y="382766"/>
                      <a:pt x="229226" y="382766"/>
                    </a:cubicBezTo>
                    <a:cubicBezTo>
                      <a:pt x="229157" y="382697"/>
                      <a:pt x="229157" y="382697"/>
                      <a:pt x="229088" y="382628"/>
                    </a:cubicBezTo>
                    <a:cubicBezTo>
                      <a:pt x="228950" y="382421"/>
                      <a:pt x="228743" y="382214"/>
                      <a:pt x="228605" y="382007"/>
                    </a:cubicBezTo>
                    <a:cubicBezTo>
                      <a:pt x="228605" y="382007"/>
                      <a:pt x="228605" y="382007"/>
                      <a:pt x="228605" y="382007"/>
                    </a:cubicBezTo>
                    <a:cubicBezTo>
                      <a:pt x="228536" y="381938"/>
                      <a:pt x="228467" y="381869"/>
                      <a:pt x="228398" y="381800"/>
                    </a:cubicBezTo>
                    <a:lnTo>
                      <a:pt x="228398" y="381800"/>
                    </a:lnTo>
                    <a:cubicBezTo>
                      <a:pt x="228122" y="381454"/>
                      <a:pt x="227845" y="381109"/>
                      <a:pt x="227569" y="380764"/>
                    </a:cubicBezTo>
                    <a:cubicBezTo>
                      <a:pt x="227569" y="380764"/>
                      <a:pt x="227569" y="380764"/>
                      <a:pt x="227569" y="380695"/>
                    </a:cubicBezTo>
                    <a:cubicBezTo>
                      <a:pt x="227569" y="380695"/>
                      <a:pt x="227569" y="380626"/>
                      <a:pt x="227500" y="380626"/>
                    </a:cubicBezTo>
                    <a:cubicBezTo>
                      <a:pt x="227500" y="380626"/>
                      <a:pt x="227431" y="380557"/>
                      <a:pt x="227431" y="380557"/>
                    </a:cubicBezTo>
                    <a:cubicBezTo>
                      <a:pt x="227431" y="380488"/>
                      <a:pt x="227362" y="380488"/>
                      <a:pt x="227362" y="380419"/>
                    </a:cubicBezTo>
                    <a:cubicBezTo>
                      <a:pt x="227224" y="380281"/>
                      <a:pt x="227086" y="380074"/>
                      <a:pt x="226948" y="379936"/>
                    </a:cubicBezTo>
                    <a:lnTo>
                      <a:pt x="226879" y="379867"/>
                    </a:lnTo>
                    <a:cubicBezTo>
                      <a:pt x="226672" y="379659"/>
                      <a:pt x="226534" y="379383"/>
                      <a:pt x="226327" y="379176"/>
                    </a:cubicBezTo>
                    <a:cubicBezTo>
                      <a:pt x="226327" y="379176"/>
                      <a:pt x="226327" y="379176"/>
                      <a:pt x="226327" y="379176"/>
                    </a:cubicBezTo>
                    <a:cubicBezTo>
                      <a:pt x="226327" y="379176"/>
                      <a:pt x="226258" y="379107"/>
                      <a:pt x="226258" y="379107"/>
                    </a:cubicBezTo>
                    <a:cubicBezTo>
                      <a:pt x="226120" y="378900"/>
                      <a:pt x="225912" y="378693"/>
                      <a:pt x="225774" y="378417"/>
                    </a:cubicBezTo>
                    <a:cubicBezTo>
                      <a:pt x="225774" y="378417"/>
                      <a:pt x="225774" y="378417"/>
                      <a:pt x="225774" y="378417"/>
                    </a:cubicBezTo>
                    <a:lnTo>
                      <a:pt x="225774" y="378417"/>
                    </a:lnTo>
                    <a:cubicBezTo>
                      <a:pt x="225567" y="378210"/>
                      <a:pt x="225429" y="377934"/>
                      <a:pt x="225291" y="377726"/>
                    </a:cubicBezTo>
                    <a:cubicBezTo>
                      <a:pt x="225291" y="377726"/>
                      <a:pt x="225291" y="377726"/>
                      <a:pt x="225291" y="377726"/>
                    </a:cubicBezTo>
                    <a:cubicBezTo>
                      <a:pt x="225084" y="377450"/>
                      <a:pt x="224946" y="377243"/>
                      <a:pt x="224808" y="376967"/>
                    </a:cubicBezTo>
                    <a:cubicBezTo>
                      <a:pt x="224808" y="376967"/>
                      <a:pt x="224808" y="376967"/>
                      <a:pt x="224808" y="376967"/>
                    </a:cubicBezTo>
                    <a:lnTo>
                      <a:pt x="224808" y="376967"/>
                    </a:lnTo>
                    <a:cubicBezTo>
                      <a:pt x="224670" y="376691"/>
                      <a:pt x="224463" y="376484"/>
                      <a:pt x="224325" y="376208"/>
                    </a:cubicBezTo>
                    <a:cubicBezTo>
                      <a:pt x="224325" y="376208"/>
                      <a:pt x="224325" y="376208"/>
                      <a:pt x="224325" y="376208"/>
                    </a:cubicBezTo>
                    <a:lnTo>
                      <a:pt x="224325" y="376208"/>
                    </a:lnTo>
                    <a:cubicBezTo>
                      <a:pt x="224187" y="375932"/>
                      <a:pt x="223979" y="375724"/>
                      <a:pt x="223841" y="375448"/>
                    </a:cubicBezTo>
                    <a:cubicBezTo>
                      <a:pt x="223841" y="375448"/>
                      <a:pt x="223841" y="375448"/>
                      <a:pt x="223841" y="375448"/>
                    </a:cubicBezTo>
                    <a:lnTo>
                      <a:pt x="223841" y="375448"/>
                    </a:lnTo>
                    <a:cubicBezTo>
                      <a:pt x="223703" y="375172"/>
                      <a:pt x="223496" y="374965"/>
                      <a:pt x="223358" y="374689"/>
                    </a:cubicBezTo>
                    <a:cubicBezTo>
                      <a:pt x="223358" y="374689"/>
                      <a:pt x="223358" y="374689"/>
                      <a:pt x="223358" y="374689"/>
                    </a:cubicBezTo>
                    <a:cubicBezTo>
                      <a:pt x="223358" y="374689"/>
                      <a:pt x="223358" y="374689"/>
                      <a:pt x="223358" y="374620"/>
                    </a:cubicBezTo>
                    <a:cubicBezTo>
                      <a:pt x="223220" y="374344"/>
                      <a:pt x="223013" y="374137"/>
                      <a:pt x="222875" y="373860"/>
                    </a:cubicBezTo>
                    <a:cubicBezTo>
                      <a:pt x="222875" y="373860"/>
                      <a:pt x="222875" y="373860"/>
                      <a:pt x="222875" y="373860"/>
                    </a:cubicBezTo>
                    <a:cubicBezTo>
                      <a:pt x="222875" y="373860"/>
                      <a:pt x="222875" y="373860"/>
                      <a:pt x="222875" y="373791"/>
                    </a:cubicBezTo>
                    <a:cubicBezTo>
                      <a:pt x="222737" y="373515"/>
                      <a:pt x="222599" y="373308"/>
                      <a:pt x="222461" y="373032"/>
                    </a:cubicBezTo>
                    <a:cubicBezTo>
                      <a:pt x="222461" y="373032"/>
                      <a:pt x="222461" y="373032"/>
                      <a:pt x="222461" y="373032"/>
                    </a:cubicBezTo>
                    <a:cubicBezTo>
                      <a:pt x="222461" y="373032"/>
                      <a:pt x="222461" y="372963"/>
                      <a:pt x="222392" y="372963"/>
                    </a:cubicBezTo>
                    <a:cubicBezTo>
                      <a:pt x="222323" y="372825"/>
                      <a:pt x="222184" y="372687"/>
                      <a:pt x="222115" y="372480"/>
                    </a:cubicBezTo>
                    <a:cubicBezTo>
                      <a:pt x="222115" y="372411"/>
                      <a:pt x="222046" y="372411"/>
                      <a:pt x="222046" y="372342"/>
                    </a:cubicBezTo>
                    <a:cubicBezTo>
                      <a:pt x="222046" y="372273"/>
                      <a:pt x="221977" y="372273"/>
                      <a:pt x="221977" y="372204"/>
                    </a:cubicBezTo>
                    <a:lnTo>
                      <a:pt x="221908" y="372066"/>
                    </a:lnTo>
                    <a:cubicBezTo>
                      <a:pt x="221908" y="372066"/>
                      <a:pt x="221908" y="372066"/>
                      <a:pt x="221908" y="372066"/>
                    </a:cubicBezTo>
                    <a:cubicBezTo>
                      <a:pt x="221908" y="372066"/>
                      <a:pt x="221908" y="371996"/>
                      <a:pt x="221839" y="371996"/>
                    </a:cubicBezTo>
                    <a:cubicBezTo>
                      <a:pt x="221839" y="371996"/>
                      <a:pt x="221839" y="371927"/>
                      <a:pt x="221770" y="371927"/>
                    </a:cubicBezTo>
                    <a:cubicBezTo>
                      <a:pt x="221632" y="371651"/>
                      <a:pt x="221494" y="371375"/>
                      <a:pt x="221287" y="371168"/>
                    </a:cubicBezTo>
                    <a:lnTo>
                      <a:pt x="221287" y="371168"/>
                    </a:lnTo>
                    <a:cubicBezTo>
                      <a:pt x="221218" y="371030"/>
                      <a:pt x="221149" y="370892"/>
                      <a:pt x="221080" y="370754"/>
                    </a:cubicBezTo>
                    <a:lnTo>
                      <a:pt x="221080" y="370754"/>
                    </a:lnTo>
                    <a:cubicBezTo>
                      <a:pt x="221080" y="370754"/>
                      <a:pt x="221080" y="370754"/>
                      <a:pt x="221080" y="370754"/>
                    </a:cubicBezTo>
                    <a:cubicBezTo>
                      <a:pt x="221080" y="370754"/>
                      <a:pt x="221011" y="370685"/>
                      <a:pt x="221011" y="370685"/>
                    </a:cubicBezTo>
                    <a:cubicBezTo>
                      <a:pt x="220942" y="370478"/>
                      <a:pt x="220804" y="370340"/>
                      <a:pt x="220735" y="370133"/>
                    </a:cubicBezTo>
                    <a:cubicBezTo>
                      <a:pt x="220735" y="370133"/>
                      <a:pt x="220735" y="370133"/>
                      <a:pt x="220735" y="370063"/>
                    </a:cubicBezTo>
                    <a:cubicBezTo>
                      <a:pt x="220666" y="369994"/>
                      <a:pt x="220666" y="369856"/>
                      <a:pt x="220597" y="369787"/>
                    </a:cubicBezTo>
                    <a:lnTo>
                      <a:pt x="220528" y="369718"/>
                    </a:lnTo>
                    <a:cubicBezTo>
                      <a:pt x="220459" y="369649"/>
                      <a:pt x="220459" y="369580"/>
                      <a:pt x="220390" y="369511"/>
                    </a:cubicBezTo>
                    <a:cubicBezTo>
                      <a:pt x="220390" y="369442"/>
                      <a:pt x="220321" y="369442"/>
                      <a:pt x="220321" y="369373"/>
                    </a:cubicBezTo>
                    <a:cubicBezTo>
                      <a:pt x="220251" y="369235"/>
                      <a:pt x="220182" y="369097"/>
                      <a:pt x="220113" y="369028"/>
                    </a:cubicBezTo>
                    <a:cubicBezTo>
                      <a:pt x="220113" y="369028"/>
                      <a:pt x="220113" y="368959"/>
                      <a:pt x="220044" y="368959"/>
                    </a:cubicBezTo>
                    <a:cubicBezTo>
                      <a:pt x="220044" y="368890"/>
                      <a:pt x="219975" y="368821"/>
                      <a:pt x="219975" y="368752"/>
                    </a:cubicBezTo>
                    <a:cubicBezTo>
                      <a:pt x="219837" y="368476"/>
                      <a:pt x="219699" y="368269"/>
                      <a:pt x="219630" y="367992"/>
                    </a:cubicBezTo>
                    <a:lnTo>
                      <a:pt x="219630" y="367992"/>
                    </a:lnTo>
                    <a:cubicBezTo>
                      <a:pt x="219492" y="367716"/>
                      <a:pt x="219354" y="367440"/>
                      <a:pt x="219216" y="367164"/>
                    </a:cubicBezTo>
                    <a:lnTo>
                      <a:pt x="219216" y="367164"/>
                    </a:lnTo>
                    <a:cubicBezTo>
                      <a:pt x="219147" y="366957"/>
                      <a:pt x="219009" y="366819"/>
                      <a:pt x="218940" y="366612"/>
                    </a:cubicBezTo>
                    <a:cubicBezTo>
                      <a:pt x="218940" y="366612"/>
                      <a:pt x="218940" y="366543"/>
                      <a:pt x="218871" y="366543"/>
                    </a:cubicBezTo>
                    <a:cubicBezTo>
                      <a:pt x="218733" y="366266"/>
                      <a:pt x="218664" y="365990"/>
                      <a:pt x="218526" y="365783"/>
                    </a:cubicBezTo>
                    <a:cubicBezTo>
                      <a:pt x="218526" y="365783"/>
                      <a:pt x="218526" y="365714"/>
                      <a:pt x="218457" y="365714"/>
                    </a:cubicBezTo>
                    <a:cubicBezTo>
                      <a:pt x="218388" y="365576"/>
                      <a:pt x="218318" y="365438"/>
                      <a:pt x="218249" y="365300"/>
                    </a:cubicBezTo>
                    <a:cubicBezTo>
                      <a:pt x="218249" y="365231"/>
                      <a:pt x="218180" y="365231"/>
                      <a:pt x="218180" y="365162"/>
                    </a:cubicBezTo>
                    <a:cubicBezTo>
                      <a:pt x="218111" y="365093"/>
                      <a:pt x="218111" y="364955"/>
                      <a:pt x="218042" y="364886"/>
                    </a:cubicBezTo>
                    <a:lnTo>
                      <a:pt x="217973" y="364748"/>
                    </a:lnTo>
                    <a:cubicBezTo>
                      <a:pt x="217973" y="364748"/>
                      <a:pt x="217973" y="364748"/>
                      <a:pt x="217973" y="364748"/>
                    </a:cubicBezTo>
                    <a:cubicBezTo>
                      <a:pt x="217973" y="364748"/>
                      <a:pt x="217973" y="364679"/>
                      <a:pt x="217904" y="364679"/>
                    </a:cubicBezTo>
                    <a:cubicBezTo>
                      <a:pt x="217835" y="364472"/>
                      <a:pt x="217697" y="364195"/>
                      <a:pt x="217628" y="363988"/>
                    </a:cubicBezTo>
                    <a:cubicBezTo>
                      <a:pt x="217628" y="363988"/>
                      <a:pt x="217628" y="363919"/>
                      <a:pt x="217628" y="363919"/>
                    </a:cubicBezTo>
                    <a:cubicBezTo>
                      <a:pt x="217628" y="363850"/>
                      <a:pt x="217559" y="363781"/>
                      <a:pt x="217559" y="363712"/>
                    </a:cubicBezTo>
                    <a:cubicBezTo>
                      <a:pt x="217490" y="363574"/>
                      <a:pt x="217421" y="363436"/>
                      <a:pt x="217421" y="363298"/>
                    </a:cubicBezTo>
                    <a:lnTo>
                      <a:pt x="217352" y="363229"/>
                    </a:lnTo>
                    <a:cubicBezTo>
                      <a:pt x="217352" y="363229"/>
                      <a:pt x="217352" y="363229"/>
                      <a:pt x="217352" y="363160"/>
                    </a:cubicBezTo>
                    <a:cubicBezTo>
                      <a:pt x="217352" y="363160"/>
                      <a:pt x="217352" y="363160"/>
                      <a:pt x="217352" y="363091"/>
                    </a:cubicBezTo>
                    <a:cubicBezTo>
                      <a:pt x="217352" y="363022"/>
                      <a:pt x="217283" y="362953"/>
                      <a:pt x="217283" y="362884"/>
                    </a:cubicBezTo>
                    <a:cubicBezTo>
                      <a:pt x="217214" y="362677"/>
                      <a:pt x="217076" y="362470"/>
                      <a:pt x="217007" y="362193"/>
                    </a:cubicBezTo>
                    <a:lnTo>
                      <a:pt x="217007" y="362193"/>
                    </a:lnTo>
                    <a:cubicBezTo>
                      <a:pt x="216938" y="361986"/>
                      <a:pt x="216869" y="361848"/>
                      <a:pt x="216800" y="361641"/>
                    </a:cubicBezTo>
                    <a:cubicBezTo>
                      <a:pt x="216800" y="361572"/>
                      <a:pt x="216800" y="361572"/>
                      <a:pt x="216731" y="361503"/>
                    </a:cubicBezTo>
                    <a:lnTo>
                      <a:pt x="216731" y="361503"/>
                    </a:lnTo>
                    <a:cubicBezTo>
                      <a:pt x="216731" y="361434"/>
                      <a:pt x="216662" y="361365"/>
                      <a:pt x="216662" y="361365"/>
                    </a:cubicBezTo>
                    <a:cubicBezTo>
                      <a:pt x="216593" y="361158"/>
                      <a:pt x="216524" y="360951"/>
                      <a:pt x="216455" y="360744"/>
                    </a:cubicBezTo>
                    <a:cubicBezTo>
                      <a:pt x="216455" y="360675"/>
                      <a:pt x="216385" y="360606"/>
                      <a:pt x="216385" y="360537"/>
                    </a:cubicBezTo>
                    <a:cubicBezTo>
                      <a:pt x="216385" y="360468"/>
                      <a:pt x="216316" y="360398"/>
                      <a:pt x="216316" y="360329"/>
                    </a:cubicBezTo>
                    <a:cubicBezTo>
                      <a:pt x="216316" y="360260"/>
                      <a:pt x="216316" y="360260"/>
                      <a:pt x="216247" y="360191"/>
                    </a:cubicBezTo>
                    <a:cubicBezTo>
                      <a:pt x="216178" y="359984"/>
                      <a:pt x="216109" y="359708"/>
                      <a:pt x="216040" y="359501"/>
                    </a:cubicBezTo>
                    <a:cubicBezTo>
                      <a:pt x="216040" y="359501"/>
                      <a:pt x="216040" y="359501"/>
                      <a:pt x="216040" y="359432"/>
                    </a:cubicBezTo>
                    <a:cubicBezTo>
                      <a:pt x="215971" y="359225"/>
                      <a:pt x="215902" y="359018"/>
                      <a:pt x="215833" y="358811"/>
                    </a:cubicBezTo>
                    <a:lnTo>
                      <a:pt x="215833" y="358811"/>
                    </a:lnTo>
                    <a:lnTo>
                      <a:pt x="215833" y="358811"/>
                    </a:lnTo>
                    <a:cubicBezTo>
                      <a:pt x="215833" y="358811"/>
                      <a:pt x="215833" y="358811"/>
                      <a:pt x="215833" y="358811"/>
                    </a:cubicBezTo>
                    <a:lnTo>
                      <a:pt x="215833" y="358811"/>
                    </a:lnTo>
                    <a:cubicBezTo>
                      <a:pt x="215833" y="358742"/>
                      <a:pt x="215833" y="358742"/>
                      <a:pt x="215833" y="358673"/>
                    </a:cubicBezTo>
                    <a:cubicBezTo>
                      <a:pt x="215833" y="358604"/>
                      <a:pt x="215764" y="358535"/>
                      <a:pt x="215764" y="358465"/>
                    </a:cubicBezTo>
                    <a:cubicBezTo>
                      <a:pt x="215695" y="358258"/>
                      <a:pt x="215626" y="358051"/>
                      <a:pt x="215557" y="357775"/>
                    </a:cubicBezTo>
                    <a:lnTo>
                      <a:pt x="215557" y="357775"/>
                    </a:lnTo>
                    <a:cubicBezTo>
                      <a:pt x="215557" y="357706"/>
                      <a:pt x="215488" y="357637"/>
                      <a:pt x="215488" y="357499"/>
                    </a:cubicBezTo>
                    <a:cubicBezTo>
                      <a:pt x="215488" y="357499"/>
                      <a:pt x="215488" y="357499"/>
                      <a:pt x="215488" y="357430"/>
                    </a:cubicBezTo>
                    <a:cubicBezTo>
                      <a:pt x="215419" y="357292"/>
                      <a:pt x="215419" y="357154"/>
                      <a:pt x="215350" y="357016"/>
                    </a:cubicBezTo>
                    <a:cubicBezTo>
                      <a:pt x="215350" y="356947"/>
                      <a:pt x="215281" y="356878"/>
                      <a:pt x="215281" y="356740"/>
                    </a:cubicBezTo>
                    <a:cubicBezTo>
                      <a:pt x="215212" y="356463"/>
                      <a:pt x="215143" y="356187"/>
                      <a:pt x="215074" y="355911"/>
                    </a:cubicBezTo>
                    <a:cubicBezTo>
                      <a:pt x="215074" y="355911"/>
                      <a:pt x="215074" y="355911"/>
                      <a:pt x="215074" y="355842"/>
                    </a:cubicBezTo>
                    <a:cubicBezTo>
                      <a:pt x="215005" y="355566"/>
                      <a:pt x="214936" y="355290"/>
                      <a:pt x="214867" y="354945"/>
                    </a:cubicBezTo>
                    <a:lnTo>
                      <a:pt x="214867" y="354945"/>
                    </a:lnTo>
                    <a:cubicBezTo>
                      <a:pt x="214798" y="354669"/>
                      <a:pt x="214729" y="354323"/>
                      <a:pt x="214660" y="354047"/>
                    </a:cubicBezTo>
                    <a:cubicBezTo>
                      <a:pt x="214660" y="354047"/>
                      <a:pt x="214660" y="354047"/>
                      <a:pt x="214660" y="354047"/>
                    </a:cubicBezTo>
                    <a:cubicBezTo>
                      <a:pt x="214591" y="353909"/>
                      <a:pt x="214591" y="353702"/>
                      <a:pt x="214521" y="353564"/>
                    </a:cubicBezTo>
                    <a:lnTo>
                      <a:pt x="214521" y="353426"/>
                    </a:lnTo>
                    <a:cubicBezTo>
                      <a:pt x="214521" y="353357"/>
                      <a:pt x="214521" y="353357"/>
                      <a:pt x="214521" y="353288"/>
                    </a:cubicBezTo>
                    <a:cubicBezTo>
                      <a:pt x="214452" y="353081"/>
                      <a:pt x="214452" y="352874"/>
                      <a:pt x="214383" y="352735"/>
                    </a:cubicBezTo>
                    <a:cubicBezTo>
                      <a:pt x="214383" y="352735"/>
                      <a:pt x="214383" y="352735"/>
                      <a:pt x="214383" y="352735"/>
                    </a:cubicBezTo>
                    <a:cubicBezTo>
                      <a:pt x="214383" y="352666"/>
                      <a:pt x="214314" y="352528"/>
                      <a:pt x="214314" y="352459"/>
                    </a:cubicBezTo>
                    <a:lnTo>
                      <a:pt x="214314" y="352390"/>
                    </a:lnTo>
                    <a:cubicBezTo>
                      <a:pt x="214314" y="352252"/>
                      <a:pt x="214245" y="352114"/>
                      <a:pt x="214245" y="351976"/>
                    </a:cubicBezTo>
                    <a:cubicBezTo>
                      <a:pt x="214245" y="351976"/>
                      <a:pt x="214245" y="351976"/>
                      <a:pt x="214245" y="351907"/>
                    </a:cubicBezTo>
                    <a:cubicBezTo>
                      <a:pt x="214176" y="351700"/>
                      <a:pt x="214176" y="351562"/>
                      <a:pt x="214107" y="351355"/>
                    </a:cubicBezTo>
                    <a:cubicBezTo>
                      <a:pt x="214107" y="351355"/>
                      <a:pt x="214107" y="351286"/>
                      <a:pt x="214107" y="351286"/>
                    </a:cubicBezTo>
                    <a:lnTo>
                      <a:pt x="214107" y="351286"/>
                    </a:lnTo>
                    <a:cubicBezTo>
                      <a:pt x="214038" y="351010"/>
                      <a:pt x="213969" y="350733"/>
                      <a:pt x="213969" y="350457"/>
                    </a:cubicBezTo>
                    <a:cubicBezTo>
                      <a:pt x="213969" y="350388"/>
                      <a:pt x="213969" y="350388"/>
                      <a:pt x="213969" y="350319"/>
                    </a:cubicBezTo>
                    <a:lnTo>
                      <a:pt x="213969" y="350319"/>
                    </a:lnTo>
                    <a:lnTo>
                      <a:pt x="213969" y="350181"/>
                    </a:lnTo>
                    <a:cubicBezTo>
                      <a:pt x="213900" y="349974"/>
                      <a:pt x="213900" y="349767"/>
                      <a:pt x="213831" y="349560"/>
                    </a:cubicBezTo>
                    <a:cubicBezTo>
                      <a:pt x="213831" y="349560"/>
                      <a:pt x="213831" y="349560"/>
                      <a:pt x="213831" y="349560"/>
                    </a:cubicBezTo>
                    <a:cubicBezTo>
                      <a:pt x="213762" y="349284"/>
                      <a:pt x="213693" y="348939"/>
                      <a:pt x="213693" y="348662"/>
                    </a:cubicBezTo>
                    <a:lnTo>
                      <a:pt x="213693" y="348662"/>
                    </a:lnTo>
                    <a:cubicBezTo>
                      <a:pt x="213624" y="348386"/>
                      <a:pt x="213624" y="348041"/>
                      <a:pt x="213555" y="347765"/>
                    </a:cubicBezTo>
                    <a:cubicBezTo>
                      <a:pt x="213555" y="347765"/>
                      <a:pt x="213555" y="347765"/>
                      <a:pt x="213555" y="347765"/>
                    </a:cubicBezTo>
                    <a:cubicBezTo>
                      <a:pt x="213555" y="347558"/>
                      <a:pt x="213486" y="347420"/>
                      <a:pt x="213486" y="347213"/>
                    </a:cubicBezTo>
                    <a:lnTo>
                      <a:pt x="213486" y="347213"/>
                    </a:lnTo>
                    <a:cubicBezTo>
                      <a:pt x="213486" y="347213"/>
                      <a:pt x="213486" y="347144"/>
                      <a:pt x="213486" y="347144"/>
                    </a:cubicBezTo>
                    <a:cubicBezTo>
                      <a:pt x="213486" y="347075"/>
                      <a:pt x="213486" y="347075"/>
                      <a:pt x="213486" y="347006"/>
                    </a:cubicBezTo>
                    <a:cubicBezTo>
                      <a:pt x="213486" y="346798"/>
                      <a:pt x="213417" y="346522"/>
                      <a:pt x="213417" y="346315"/>
                    </a:cubicBezTo>
                    <a:lnTo>
                      <a:pt x="213417" y="346246"/>
                    </a:lnTo>
                    <a:cubicBezTo>
                      <a:pt x="213417" y="346177"/>
                      <a:pt x="213417" y="346177"/>
                      <a:pt x="213417" y="346108"/>
                    </a:cubicBezTo>
                    <a:cubicBezTo>
                      <a:pt x="213417" y="346108"/>
                      <a:pt x="213417" y="346108"/>
                      <a:pt x="213417" y="346108"/>
                    </a:cubicBezTo>
                    <a:cubicBezTo>
                      <a:pt x="213417" y="345901"/>
                      <a:pt x="213348" y="345625"/>
                      <a:pt x="213348" y="345418"/>
                    </a:cubicBezTo>
                    <a:cubicBezTo>
                      <a:pt x="213348" y="345418"/>
                      <a:pt x="213348" y="345349"/>
                      <a:pt x="213348" y="345349"/>
                    </a:cubicBezTo>
                    <a:cubicBezTo>
                      <a:pt x="213348" y="345280"/>
                      <a:pt x="213348" y="345211"/>
                      <a:pt x="213348" y="345073"/>
                    </a:cubicBezTo>
                    <a:lnTo>
                      <a:pt x="213348" y="345073"/>
                    </a:lnTo>
                    <a:cubicBezTo>
                      <a:pt x="213348" y="344934"/>
                      <a:pt x="213348" y="344865"/>
                      <a:pt x="213279" y="344727"/>
                    </a:cubicBezTo>
                    <a:cubicBezTo>
                      <a:pt x="213279" y="344727"/>
                      <a:pt x="213279" y="344658"/>
                      <a:pt x="213279" y="344658"/>
                    </a:cubicBezTo>
                    <a:cubicBezTo>
                      <a:pt x="213279" y="344451"/>
                      <a:pt x="213210" y="344313"/>
                      <a:pt x="213210" y="344106"/>
                    </a:cubicBezTo>
                    <a:lnTo>
                      <a:pt x="213210" y="344106"/>
                    </a:lnTo>
                    <a:cubicBezTo>
                      <a:pt x="213210" y="344106"/>
                      <a:pt x="213210" y="344106"/>
                      <a:pt x="213210" y="344106"/>
                    </a:cubicBezTo>
                    <a:cubicBezTo>
                      <a:pt x="213210" y="344037"/>
                      <a:pt x="213210" y="343899"/>
                      <a:pt x="213210" y="343830"/>
                    </a:cubicBezTo>
                    <a:lnTo>
                      <a:pt x="213210" y="343761"/>
                    </a:lnTo>
                    <a:cubicBezTo>
                      <a:pt x="213210" y="343554"/>
                      <a:pt x="213210" y="343347"/>
                      <a:pt x="213141" y="343209"/>
                    </a:cubicBezTo>
                    <a:cubicBezTo>
                      <a:pt x="213141" y="343140"/>
                      <a:pt x="213141" y="343140"/>
                      <a:pt x="213141" y="343071"/>
                    </a:cubicBezTo>
                    <a:lnTo>
                      <a:pt x="213141" y="343071"/>
                    </a:lnTo>
                    <a:cubicBezTo>
                      <a:pt x="213141" y="342794"/>
                      <a:pt x="213072" y="342518"/>
                      <a:pt x="213072" y="342242"/>
                    </a:cubicBezTo>
                    <a:lnTo>
                      <a:pt x="213072" y="342242"/>
                    </a:lnTo>
                    <a:cubicBezTo>
                      <a:pt x="213072" y="342035"/>
                      <a:pt x="213003" y="341759"/>
                      <a:pt x="213003" y="341552"/>
                    </a:cubicBezTo>
                    <a:cubicBezTo>
                      <a:pt x="213003" y="341483"/>
                      <a:pt x="213003" y="341414"/>
                      <a:pt x="213003" y="341276"/>
                    </a:cubicBezTo>
                    <a:cubicBezTo>
                      <a:pt x="213003" y="340999"/>
                      <a:pt x="213003" y="340723"/>
                      <a:pt x="212934" y="340447"/>
                    </a:cubicBezTo>
                    <a:cubicBezTo>
                      <a:pt x="212934" y="340240"/>
                      <a:pt x="212934" y="339964"/>
                      <a:pt x="212934" y="339757"/>
                    </a:cubicBezTo>
                    <a:cubicBezTo>
                      <a:pt x="212934" y="339757"/>
                      <a:pt x="212934" y="339757"/>
                      <a:pt x="212934" y="339757"/>
                    </a:cubicBezTo>
                    <a:cubicBezTo>
                      <a:pt x="212934" y="339619"/>
                      <a:pt x="212934" y="339412"/>
                      <a:pt x="212934" y="339274"/>
                    </a:cubicBezTo>
                    <a:cubicBezTo>
                      <a:pt x="212934" y="339274"/>
                      <a:pt x="212934" y="339274"/>
                      <a:pt x="212934" y="339204"/>
                    </a:cubicBezTo>
                    <a:cubicBezTo>
                      <a:pt x="212036" y="338376"/>
                      <a:pt x="211967" y="338238"/>
                      <a:pt x="212036" y="338031"/>
                    </a:cubicBezTo>
                    <a:lnTo>
                      <a:pt x="212036" y="338031"/>
                    </a:lnTo>
                    <a:close/>
                  </a:path>
                </a:pathLst>
              </a:custGeom>
              <a:solidFill>
                <a:srgbClr val="E293E0"/>
              </a:solidFill>
              <a:ln w="6856"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614C91F-AAE2-FED6-0C65-84475231CE00}"/>
                  </a:ext>
                </a:extLst>
              </p:cNvPr>
              <p:cNvSpPr/>
              <p:nvPr/>
            </p:nvSpPr>
            <p:spPr>
              <a:xfrm>
                <a:off x="6893969" y="3261718"/>
                <a:ext cx="172572" cy="172526"/>
              </a:xfrm>
              <a:custGeom>
                <a:avLst/>
                <a:gdLst>
                  <a:gd name="connsiteX0" fmla="*/ 43277 w 172572"/>
                  <a:gd name="connsiteY0" fmla="*/ 11656 h 172526"/>
                  <a:gd name="connsiteX1" fmla="*/ 161121 w 172572"/>
                  <a:gd name="connsiteY1" fmla="*/ 43205 h 172526"/>
                  <a:gd name="connsiteX2" fmla="*/ 129572 w 172572"/>
                  <a:gd name="connsiteY2" fmla="*/ 161050 h 172526"/>
                  <a:gd name="connsiteX3" fmla="*/ 129572 w 172572"/>
                  <a:gd name="connsiteY3" fmla="*/ 161050 h 172526"/>
                  <a:gd name="connsiteX4" fmla="*/ 11728 w 172572"/>
                  <a:gd name="connsiteY4" fmla="*/ 129500 h 172526"/>
                  <a:gd name="connsiteX5" fmla="*/ 11728 w 172572"/>
                  <a:gd name="connsiteY5" fmla="*/ 129500 h 172526"/>
                  <a:gd name="connsiteX6" fmla="*/ 43277 w 172572"/>
                  <a:gd name="connsiteY6" fmla="*/ 11656 h 17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72" h="172526">
                    <a:moveTo>
                      <a:pt x="43277" y="11656"/>
                    </a:moveTo>
                    <a:cubicBezTo>
                      <a:pt x="84560" y="-12161"/>
                      <a:pt x="137304" y="1991"/>
                      <a:pt x="161121" y="43205"/>
                    </a:cubicBezTo>
                    <a:cubicBezTo>
                      <a:pt x="184939" y="84489"/>
                      <a:pt x="170786" y="137232"/>
                      <a:pt x="129572" y="161050"/>
                    </a:cubicBezTo>
                    <a:lnTo>
                      <a:pt x="129572" y="161050"/>
                    </a:lnTo>
                    <a:cubicBezTo>
                      <a:pt x="88288" y="184867"/>
                      <a:pt x="35545" y="170715"/>
                      <a:pt x="11728" y="129500"/>
                    </a:cubicBezTo>
                    <a:lnTo>
                      <a:pt x="11728" y="129500"/>
                    </a:lnTo>
                    <a:cubicBezTo>
                      <a:pt x="-12159" y="88217"/>
                      <a:pt x="1994" y="35473"/>
                      <a:pt x="43277" y="11656"/>
                    </a:cubicBezTo>
                    <a:close/>
                  </a:path>
                </a:pathLst>
              </a:custGeom>
              <a:solidFill>
                <a:srgbClr val="8CD3FC"/>
              </a:solidFill>
              <a:ln w="6856"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9522127-6FE7-6168-A0A6-6D6ECF189B49}"/>
                  </a:ext>
                </a:extLst>
              </p:cNvPr>
              <p:cNvSpPr/>
              <p:nvPr/>
            </p:nvSpPr>
            <p:spPr>
              <a:xfrm>
                <a:off x="6893984" y="3320090"/>
                <a:ext cx="172589" cy="114185"/>
              </a:xfrm>
              <a:custGeom>
                <a:avLst/>
                <a:gdLst>
                  <a:gd name="connsiteX0" fmla="*/ 4741 w 172589"/>
                  <a:gd name="connsiteY0" fmla="*/ 94 h 114185"/>
                  <a:gd name="connsiteX1" fmla="*/ 115 w 172589"/>
                  <a:gd name="connsiteY1" fmla="*/ 27984 h 114185"/>
                  <a:gd name="connsiteX2" fmla="*/ 86410 w 172589"/>
                  <a:gd name="connsiteY2" fmla="*/ 114279 h 114185"/>
                  <a:gd name="connsiteX3" fmla="*/ 86410 w 172589"/>
                  <a:gd name="connsiteY3" fmla="*/ 114279 h 114185"/>
                  <a:gd name="connsiteX4" fmla="*/ 172705 w 172589"/>
                  <a:gd name="connsiteY4" fmla="*/ 27984 h 114185"/>
                  <a:gd name="connsiteX5" fmla="*/ 172705 w 172589"/>
                  <a:gd name="connsiteY5" fmla="*/ 27984 h 114185"/>
                  <a:gd name="connsiteX6" fmla="*/ 168080 w 172589"/>
                  <a:gd name="connsiteY6" fmla="*/ 94 h 114185"/>
                  <a:gd name="connsiteX7" fmla="*/ 86410 w 172589"/>
                  <a:gd name="connsiteY7" fmla="*/ 58498 h 114185"/>
                  <a:gd name="connsiteX8" fmla="*/ 4741 w 172589"/>
                  <a:gd name="connsiteY8" fmla="*/ 94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14185">
                    <a:moveTo>
                      <a:pt x="4741" y="94"/>
                    </a:moveTo>
                    <a:cubicBezTo>
                      <a:pt x="1703" y="9069"/>
                      <a:pt x="115" y="18527"/>
                      <a:pt x="115" y="27984"/>
                    </a:cubicBezTo>
                    <a:cubicBezTo>
                      <a:pt x="115" y="75619"/>
                      <a:pt x="38775" y="114279"/>
                      <a:pt x="86410" y="114279"/>
                    </a:cubicBezTo>
                    <a:cubicBezTo>
                      <a:pt x="86410" y="114279"/>
                      <a:pt x="86410" y="114279"/>
                      <a:pt x="86410" y="114279"/>
                    </a:cubicBezTo>
                    <a:cubicBezTo>
                      <a:pt x="134045" y="114279"/>
                      <a:pt x="172705" y="75619"/>
                      <a:pt x="172705" y="27984"/>
                    </a:cubicBezTo>
                    <a:cubicBezTo>
                      <a:pt x="172705" y="27984"/>
                      <a:pt x="172705" y="27984"/>
                      <a:pt x="172705" y="27984"/>
                    </a:cubicBezTo>
                    <a:cubicBezTo>
                      <a:pt x="172705" y="18527"/>
                      <a:pt x="171117" y="9069"/>
                      <a:pt x="168080" y="94"/>
                    </a:cubicBezTo>
                    <a:cubicBezTo>
                      <a:pt x="156136" y="35026"/>
                      <a:pt x="123344" y="58498"/>
                      <a:pt x="86410" y="58498"/>
                    </a:cubicBezTo>
                    <a:cubicBezTo>
                      <a:pt x="49476" y="58498"/>
                      <a:pt x="16684" y="35026"/>
                      <a:pt x="4741" y="94"/>
                    </a:cubicBezTo>
                    <a:close/>
                  </a:path>
                </a:pathLst>
              </a:custGeom>
              <a:solidFill>
                <a:srgbClr val="82C1FC"/>
              </a:solidFill>
              <a:ln w="6856"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BB72CDC-AF83-F403-1399-C9E59FACF9C8}"/>
                  </a:ext>
                </a:extLst>
              </p:cNvPr>
              <p:cNvSpPr/>
              <p:nvPr/>
            </p:nvSpPr>
            <p:spPr>
              <a:xfrm>
                <a:off x="6641298" y="3407590"/>
                <a:ext cx="172572" cy="172526"/>
              </a:xfrm>
              <a:custGeom>
                <a:avLst/>
                <a:gdLst>
                  <a:gd name="connsiteX0" fmla="*/ 43239 w 172572"/>
                  <a:gd name="connsiteY0" fmla="*/ 11678 h 172526"/>
                  <a:gd name="connsiteX1" fmla="*/ 161083 w 172572"/>
                  <a:gd name="connsiteY1" fmla="*/ 43228 h 172526"/>
                  <a:gd name="connsiteX2" fmla="*/ 129533 w 172572"/>
                  <a:gd name="connsiteY2" fmla="*/ 161072 h 172526"/>
                  <a:gd name="connsiteX3" fmla="*/ 129533 w 172572"/>
                  <a:gd name="connsiteY3" fmla="*/ 161072 h 172526"/>
                  <a:gd name="connsiteX4" fmla="*/ 11689 w 172572"/>
                  <a:gd name="connsiteY4" fmla="*/ 129522 h 172526"/>
                  <a:gd name="connsiteX5" fmla="*/ 11689 w 172572"/>
                  <a:gd name="connsiteY5" fmla="*/ 129522 h 172526"/>
                  <a:gd name="connsiteX6" fmla="*/ 43239 w 172572"/>
                  <a:gd name="connsiteY6" fmla="*/ 11678 h 172526"/>
                  <a:gd name="connsiteX7" fmla="*/ 43239 w 172572"/>
                  <a:gd name="connsiteY7" fmla="*/ 11678 h 17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72" h="172526">
                    <a:moveTo>
                      <a:pt x="43239" y="11678"/>
                    </a:moveTo>
                    <a:cubicBezTo>
                      <a:pt x="84522" y="-12139"/>
                      <a:pt x="137266" y="2013"/>
                      <a:pt x="161083" y="43228"/>
                    </a:cubicBezTo>
                    <a:cubicBezTo>
                      <a:pt x="184900" y="84511"/>
                      <a:pt x="170748" y="137254"/>
                      <a:pt x="129533" y="161072"/>
                    </a:cubicBezTo>
                    <a:lnTo>
                      <a:pt x="129533" y="161072"/>
                    </a:lnTo>
                    <a:cubicBezTo>
                      <a:pt x="88250" y="184889"/>
                      <a:pt x="35507" y="170737"/>
                      <a:pt x="11689" y="129522"/>
                    </a:cubicBezTo>
                    <a:lnTo>
                      <a:pt x="11689" y="129522"/>
                    </a:lnTo>
                    <a:cubicBezTo>
                      <a:pt x="-12197" y="88239"/>
                      <a:pt x="1955" y="35496"/>
                      <a:pt x="43239" y="11678"/>
                    </a:cubicBezTo>
                    <a:lnTo>
                      <a:pt x="43239" y="11678"/>
                    </a:lnTo>
                    <a:close/>
                  </a:path>
                </a:pathLst>
              </a:custGeom>
              <a:solidFill>
                <a:srgbClr val="8CD3FC"/>
              </a:solidFill>
              <a:ln w="6856"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FB7B3E8-5860-0D2D-F261-AFB8D1CED5E4}"/>
                  </a:ext>
                </a:extLst>
              </p:cNvPr>
              <p:cNvSpPr/>
              <p:nvPr/>
            </p:nvSpPr>
            <p:spPr>
              <a:xfrm>
                <a:off x="6641312" y="3465963"/>
                <a:ext cx="172589" cy="114185"/>
              </a:xfrm>
              <a:custGeom>
                <a:avLst/>
                <a:gdLst>
                  <a:gd name="connsiteX0" fmla="*/ 4702 w 172589"/>
                  <a:gd name="connsiteY0" fmla="*/ 116 h 114185"/>
                  <a:gd name="connsiteX1" fmla="*/ 77 w 172589"/>
                  <a:gd name="connsiteY1" fmla="*/ 28007 h 114185"/>
                  <a:gd name="connsiteX2" fmla="*/ 86372 w 172589"/>
                  <a:gd name="connsiteY2" fmla="*/ 114301 h 114185"/>
                  <a:gd name="connsiteX3" fmla="*/ 86372 w 172589"/>
                  <a:gd name="connsiteY3" fmla="*/ 114301 h 114185"/>
                  <a:gd name="connsiteX4" fmla="*/ 172667 w 172589"/>
                  <a:gd name="connsiteY4" fmla="*/ 28007 h 114185"/>
                  <a:gd name="connsiteX5" fmla="*/ 172667 w 172589"/>
                  <a:gd name="connsiteY5" fmla="*/ 28007 h 114185"/>
                  <a:gd name="connsiteX6" fmla="*/ 168041 w 172589"/>
                  <a:gd name="connsiteY6" fmla="*/ 116 h 114185"/>
                  <a:gd name="connsiteX7" fmla="*/ 86372 w 172589"/>
                  <a:gd name="connsiteY7" fmla="*/ 58520 h 114185"/>
                  <a:gd name="connsiteX8" fmla="*/ 4702 w 172589"/>
                  <a:gd name="connsiteY8" fmla="*/ 116 h 114185"/>
                  <a:gd name="connsiteX9" fmla="*/ 4702 w 172589"/>
                  <a:gd name="connsiteY9" fmla="*/ 116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02" y="116"/>
                    </a:moveTo>
                    <a:cubicBezTo>
                      <a:pt x="1665" y="9091"/>
                      <a:pt x="77" y="18549"/>
                      <a:pt x="77" y="28007"/>
                    </a:cubicBezTo>
                    <a:cubicBezTo>
                      <a:pt x="77" y="75641"/>
                      <a:pt x="38737" y="114301"/>
                      <a:pt x="86372" y="114301"/>
                    </a:cubicBezTo>
                    <a:cubicBezTo>
                      <a:pt x="86372" y="114301"/>
                      <a:pt x="86372" y="114301"/>
                      <a:pt x="86372" y="114301"/>
                    </a:cubicBezTo>
                    <a:cubicBezTo>
                      <a:pt x="134007" y="114301"/>
                      <a:pt x="172667" y="75641"/>
                      <a:pt x="172667" y="28007"/>
                    </a:cubicBezTo>
                    <a:cubicBezTo>
                      <a:pt x="172667" y="28007"/>
                      <a:pt x="172667" y="28007"/>
                      <a:pt x="172667" y="28007"/>
                    </a:cubicBezTo>
                    <a:cubicBezTo>
                      <a:pt x="172667" y="18549"/>
                      <a:pt x="171079" y="9091"/>
                      <a:pt x="168041" y="116"/>
                    </a:cubicBezTo>
                    <a:cubicBezTo>
                      <a:pt x="156098" y="35048"/>
                      <a:pt x="123306" y="58520"/>
                      <a:pt x="86372" y="58520"/>
                    </a:cubicBezTo>
                    <a:cubicBezTo>
                      <a:pt x="49438" y="58520"/>
                      <a:pt x="16646" y="35048"/>
                      <a:pt x="4702" y="116"/>
                    </a:cubicBezTo>
                    <a:lnTo>
                      <a:pt x="4702" y="116"/>
                    </a:lnTo>
                    <a:close/>
                  </a:path>
                </a:pathLst>
              </a:custGeom>
              <a:solidFill>
                <a:srgbClr val="82C1FC"/>
              </a:solidFill>
              <a:ln w="6856"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934774A-F00B-3A26-367E-DE56AB4CE928}"/>
                  </a:ext>
                </a:extLst>
              </p:cNvPr>
              <p:cNvSpPr/>
              <p:nvPr/>
            </p:nvSpPr>
            <p:spPr>
              <a:xfrm>
                <a:off x="6840650" y="3460978"/>
                <a:ext cx="172526" cy="172572"/>
              </a:xfrm>
              <a:custGeom>
                <a:avLst/>
                <a:gdLst>
                  <a:gd name="connsiteX0" fmla="*/ 161067 w 172526"/>
                  <a:gd name="connsiteY0" fmla="*/ 43281 h 172572"/>
                  <a:gd name="connsiteX1" fmla="*/ 129518 w 172526"/>
                  <a:gd name="connsiteY1" fmla="*/ 161126 h 172572"/>
                  <a:gd name="connsiteX2" fmla="*/ 11674 w 172526"/>
                  <a:gd name="connsiteY2" fmla="*/ 129576 h 172572"/>
                  <a:gd name="connsiteX3" fmla="*/ 43223 w 172526"/>
                  <a:gd name="connsiteY3" fmla="*/ 11732 h 172572"/>
                  <a:gd name="connsiteX4" fmla="*/ 43223 w 172526"/>
                  <a:gd name="connsiteY4" fmla="*/ 11732 h 172572"/>
                  <a:gd name="connsiteX5" fmla="*/ 161067 w 172526"/>
                  <a:gd name="connsiteY5" fmla="*/ 43281 h 172572"/>
                  <a:gd name="connsiteX6" fmla="*/ 161067 w 172526"/>
                  <a:gd name="connsiteY6" fmla="*/ 43281 h 172572"/>
                  <a:gd name="connsiteX7" fmla="*/ 161067 w 172526"/>
                  <a:gd name="connsiteY7" fmla="*/ 43281 h 17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26" h="172572">
                    <a:moveTo>
                      <a:pt x="161067" y="43281"/>
                    </a:moveTo>
                    <a:cubicBezTo>
                      <a:pt x="184885" y="84565"/>
                      <a:pt x="170732" y="137308"/>
                      <a:pt x="129518" y="161126"/>
                    </a:cubicBezTo>
                    <a:cubicBezTo>
                      <a:pt x="88235" y="184943"/>
                      <a:pt x="35491" y="170791"/>
                      <a:pt x="11674" y="129576"/>
                    </a:cubicBezTo>
                    <a:cubicBezTo>
                      <a:pt x="-12144" y="88293"/>
                      <a:pt x="2009" y="35549"/>
                      <a:pt x="43223" y="11732"/>
                    </a:cubicBezTo>
                    <a:lnTo>
                      <a:pt x="43223" y="11732"/>
                    </a:lnTo>
                    <a:cubicBezTo>
                      <a:pt x="84438" y="-12154"/>
                      <a:pt x="137250" y="1998"/>
                      <a:pt x="161067" y="43281"/>
                    </a:cubicBezTo>
                    <a:lnTo>
                      <a:pt x="161067" y="43281"/>
                    </a:lnTo>
                    <a:lnTo>
                      <a:pt x="161067" y="43281"/>
                    </a:lnTo>
                    <a:close/>
                  </a:path>
                </a:pathLst>
              </a:custGeom>
              <a:solidFill>
                <a:srgbClr val="8CD3FC"/>
              </a:solidFill>
              <a:ln w="6856"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E03C621-DD90-A4C6-68E4-60951D38D004}"/>
                  </a:ext>
                </a:extLst>
              </p:cNvPr>
              <p:cNvSpPr/>
              <p:nvPr/>
            </p:nvSpPr>
            <p:spPr>
              <a:xfrm>
                <a:off x="6694778" y="3208307"/>
                <a:ext cx="172526" cy="172572"/>
              </a:xfrm>
              <a:custGeom>
                <a:avLst/>
                <a:gdLst>
                  <a:gd name="connsiteX0" fmla="*/ 161045 w 172526"/>
                  <a:gd name="connsiteY0" fmla="*/ 43243 h 172572"/>
                  <a:gd name="connsiteX1" fmla="*/ 129496 w 172526"/>
                  <a:gd name="connsiteY1" fmla="*/ 161087 h 172572"/>
                  <a:gd name="connsiteX2" fmla="*/ 129496 w 172526"/>
                  <a:gd name="connsiteY2" fmla="*/ 161087 h 172572"/>
                  <a:gd name="connsiteX3" fmla="*/ 11652 w 172526"/>
                  <a:gd name="connsiteY3" fmla="*/ 129538 h 172572"/>
                  <a:gd name="connsiteX4" fmla="*/ 11652 w 172526"/>
                  <a:gd name="connsiteY4" fmla="*/ 129538 h 172572"/>
                  <a:gd name="connsiteX5" fmla="*/ 43201 w 172526"/>
                  <a:gd name="connsiteY5" fmla="*/ 11694 h 172572"/>
                  <a:gd name="connsiteX6" fmla="*/ 161045 w 172526"/>
                  <a:gd name="connsiteY6" fmla="*/ 43243 h 17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26" h="172572">
                    <a:moveTo>
                      <a:pt x="161045" y="43243"/>
                    </a:moveTo>
                    <a:cubicBezTo>
                      <a:pt x="184863" y="84526"/>
                      <a:pt x="170710" y="137270"/>
                      <a:pt x="129496" y="161087"/>
                    </a:cubicBezTo>
                    <a:lnTo>
                      <a:pt x="129496" y="161087"/>
                    </a:lnTo>
                    <a:cubicBezTo>
                      <a:pt x="88212" y="184905"/>
                      <a:pt x="35469" y="170752"/>
                      <a:pt x="11652" y="129538"/>
                    </a:cubicBezTo>
                    <a:lnTo>
                      <a:pt x="11652" y="129538"/>
                    </a:lnTo>
                    <a:cubicBezTo>
                      <a:pt x="-12166" y="88254"/>
                      <a:pt x="1987" y="35511"/>
                      <a:pt x="43201" y="11694"/>
                    </a:cubicBezTo>
                    <a:cubicBezTo>
                      <a:pt x="84415" y="-12193"/>
                      <a:pt x="137159" y="1960"/>
                      <a:pt x="161045" y="43243"/>
                    </a:cubicBezTo>
                    <a:close/>
                  </a:path>
                </a:pathLst>
              </a:custGeom>
              <a:solidFill>
                <a:srgbClr val="8CD3FC"/>
              </a:solidFill>
              <a:ln w="6856"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80213AB-B29F-7E2E-73E2-4DF9A1022B60}"/>
                  </a:ext>
                </a:extLst>
              </p:cNvPr>
              <p:cNvSpPr/>
              <p:nvPr/>
            </p:nvSpPr>
            <p:spPr>
              <a:xfrm>
                <a:off x="6694677" y="3266657"/>
                <a:ext cx="172589" cy="114185"/>
              </a:xfrm>
              <a:custGeom>
                <a:avLst/>
                <a:gdLst>
                  <a:gd name="connsiteX0" fmla="*/ 4711 w 172589"/>
                  <a:gd name="connsiteY0" fmla="*/ 86 h 114185"/>
                  <a:gd name="connsiteX1" fmla="*/ 85 w 172589"/>
                  <a:gd name="connsiteY1" fmla="*/ 27976 h 114185"/>
                  <a:gd name="connsiteX2" fmla="*/ 86380 w 172589"/>
                  <a:gd name="connsiteY2" fmla="*/ 114271 h 114185"/>
                  <a:gd name="connsiteX3" fmla="*/ 86380 w 172589"/>
                  <a:gd name="connsiteY3" fmla="*/ 114271 h 114185"/>
                  <a:gd name="connsiteX4" fmla="*/ 172675 w 172589"/>
                  <a:gd name="connsiteY4" fmla="*/ 27976 h 114185"/>
                  <a:gd name="connsiteX5" fmla="*/ 172675 w 172589"/>
                  <a:gd name="connsiteY5" fmla="*/ 27976 h 114185"/>
                  <a:gd name="connsiteX6" fmla="*/ 168049 w 172589"/>
                  <a:gd name="connsiteY6" fmla="*/ 86 h 114185"/>
                  <a:gd name="connsiteX7" fmla="*/ 86380 w 172589"/>
                  <a:gd name="connsiteY7" fmla="*/ 58490 h 114185"/>
                  <a:gd name="connsiteX8" fmla="*/ 4711 w 172589"/>
                  <a:gd name="connsiteY8" fmla="*/ 86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89" h="114185">
                    <a:moveTo>
                      <a:pt x="4711" y="86"/>
                    </a:moveTo>
                    <a:cubicBezTo>
                      <a:pt x="1673" y="9061"/>
                      <a:pt x="85" y="18518"/>
                      <a:pt x="85" y="27976"/>
                    </a:cubicBezTo>
                    <a:cubicBezTo>
                      <a:pt x="85" y="75611"/>
                      <a:pt x="38745" y="114271"/>
                      <a:pt x="86380" y="114271"/>
                    </a:cubicBezTo>
                    <a:cubicBezTo>
                      <a:pt x="86380" y="114271"/>
                      <a:pt x="86380" y="114271"/>
                      <a:pt x="86380" y="114271"/>
                    </a:cubicBezTo>
                    <a:cubicBezTo>
                      <a:pt x="134015" y="114271"/>
                      <a:pt x="172675" y="75611"/>
                      <a:pt x="172675" y="27976"/>
                    </a:cubicBezTo>
                    <a:cubicBezTo>
                      <a:pt x="172675" y="27976"/>
                      <a:pt x="172675" y="27976"/>
                      <a:pt x="172675" y="27976"/>
                    </a:cubicBezTo>
                    <a:cubicBezTo>
                      <a:pt x="172675" y="18518"/>
                      <a:pt x="171087" y="9061"/>
                      <a:pt x="168049" y="86"/>
                    </a:cubicBezTo>
                    <a:cubicBezTo>
                      <a:pt x="156106" y="35018"/>
                      <a:pt x="123314" y="58490"/>
                      <a:pt x="86380" y="58490"/>
                    </a:cubicBezTo>
                    <a:cubicBezTo>
                      <a:pt x="49515" y="58490"/>
                      <a:pt x="16654" y="35018"/>
                      <a:pt x="4711" y="86"/>
                    </a:cubicBezTo>
                    <a:close/>
                  </a:path>
                </a:pathLst>
              </a:custGeom>
              <a:solidFill>
                <a:srgbClr val="82C1FC"/>
              </a:solidFill>
              <a:ln w="6856"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DE13DD0A-68F8-F82E-C88D-94B4B1B05E38}"/>
                  </a:ext>
                </a:extLst>
              </p:cNvPr>
              <p:cNvSpPr/>
              <p:nvPr/>
            </p:nvSpPr>
            <p:spPr>
              <a:xfrm>
                <a:off x="6726987" y="3220121"/>
                <a:ext cx="55830" cy="49593"/>
              </a:xfrm>
              <a:custGeom>
                <a:avLst/>
                <a:gdLst>
                  <a:gd name="connsiteX0" fmla="*/ 5879 w 55830"/>
                  <a:gd name="connsiteY0" fmla="*/ 14508 h 49593"/>
                  <a:gd name="connsiteX1" fmla="*/ 1254 w 55830"/>
                  <a:gd name="connsiteY1" fmla="*/ 41086 h 49593"/>
                  <a:gd name="connsiteX2" fmla="*/ 28385 w 55830"/>
                  <a:gd name="connsiteY2" fmla="*/ 38463 h 49593"/>
                  <a:gd name="connsiteX3" fmla="*/ 55723 w 55830"/>
                  <a:gd name="connsiteY3" fmla="*/ 13886 h 49593"/>
                  <a:gd name="connsiteX4" fmla="*/ 5879 w 55830"/>
                  <a:gd name="connsiteY4" fmla="*/ 14508 h 4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30" h="49593">
                    <a:moveTo>
                      <a:pt x="5879" y="14508"/>
                    </a:moveTo>
                    <a:cubicBezTo>
                      <a:pt x="839" y="21342"/>
                      <a:pt x="-1508" y="32043"/>
                      <a:pt x="1254" y="41086"/>
                    </a:cubicBezTo>
                    <a:cubicBezTo>
                      <a:pt x="6707" y="59381"/>
                      <a:pt x="21550" y="43503"/>
                      <a:pt x="28385" y="38463"/>
                    </a:cubicBezTo>
                    <a:cubicBezTo>
                      <a:pt x="35495" y="33216"/>
                      <a:pt x="58208" y="24932"/>
                      <a:pt x="55723" y="13886"/>
                    </a:cubicBezTo>
                    <a:cubicBezTo>
                      <a:pt x="51167" y="-6272"/>
                      <a:pt x="20169" y="-2889"/>
                      <a:pt x="5879" y="14508"/>
                    </a:cubicBezTo>
                    <a:close/>
                  </a:path>
                </a:pathLst>
              </a:custGeom>
              <a:solidFill>
                <a:srgbClr val="B3F3FF"/>
              </a:solidFill>
              <a:ln w="6856"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E3615A1-A5D5-9EA6-8DAC-67AD967C93DD}"/>
                  </a:ext>
                </a:extLst>
              </p:cNvPr>
              <p:cNvSpPr/>
              <p:nvPr/>
            </p:nvSpPr>
            <p:spPr>
              <a:xfrm>
                <a:off x="6675693" y="3418417"/>
                <a:ext cx="55830" cy="49569"/>
              </a:xfrm>
              <a:custGeom>
                <a:avLst/>
                <a:gdLst>
                  <a:gd name="connsiteX0" fmla="*/ 5871 w 55830"/>
                  <a:gd name="connsiteY0" fmla="*/ 14513 h 49569"/>
                  <a:gd name="connsiteX1" fmla="*/ 1246 w 55830"/>
                  <a:gd name="connsiteY1" fmla="*/ 41092 h 49569"/>
                  <a:gd name="connsiteX2" fmla="*/ 28377 w 55830"/>
                  <a:gd name="connsiteY2" fmla="*/ 38469 h 49569"/>
                  <a:gd name="connsiteX3" fmla="*/ 55715 w 55830"/>
                  <a:gd name="connsiteY3" fmla="*/ 13892 h 49569"/>
                  <a:gd name="connsiteX4" fmla="*/ 5871 w 55830"/>
                  <a:gd name="connsiteY4" fmla="*/ 14513 h 49569"/>
                  <a:gd name="connsiteX5" fmla="*/ 5871 w 55830"/>
                  <a:gd name="connsiteY5" fmla="*/ 14513 h 4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30" h="49569">
                    <a:moveTo>
                      <a:pt x="5871" y="14513"/>
                    </a:moveTo>
                    <a:cubicBezTo>
                      <a:pt x="832" y="21348"/>
                      <a:pt x="-1516" y="32048"/>
                      <a:pt x="1246" y="41092"/>
                    </a:cubicBezTo>
                    <a:cubicBezTo>
                      <a:pt x="6700" y="59387"/>
                      <a:pt x="21542" y="43508"/>
                      <a:pt x="28377" y="38469"/>
                    </a:cubicBezTo>
                    <a:cubicBezTo>
                      <a:pt x="35488" y="33222"/>
                      <a:pt x="58200" y="24938"/>
                      <a:pt x="55715" y="13892"/>
                    </a:cubicBezTo>
                    <a:cubicBezTo>
                      <a:pt x="51159" y="-6266"/>
                      <a:pt x="20093" y="-2815"/>
                      <a:pt x="5871" y="14513"/>
                    </a:cubicBezTo>
                    <a:lnTo>
                      <a:pt x="5871" y="14513"/>
                    </a:lnTo>
                    <a:close/>
                  </a:path>
                </a:pathLst>
              </a:custGeom>
              <a:solidFill>
                <a:srgbClr val="B3F3FF"/>
              </a:solidFill>
              <a:ln w="6856"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CBB4B991-5C26-D9F8-DAFF-7C9A658DE962}"/>
                  </a:ext>
                </a:extLst>
              </p:cNvPr>
              <p:cNvSpPr/>
              <p:nvPr/>
            </p:nvSpPr>
            <p:spPr>
              <a:xfrm>
                <a:off x="6932436" y="3478567"/>
                <a:ext cx="55922" cy="50800"/>
              </a:xfrm>
              <a:custGeom>
                <a:avLst/>
                <a:gdLst>
                  <a:gd name="connsiteX0" fmla="*/ 33319 w 55922"/>
                  <a:gd name="connsiteY0" fmla="*/ 2007 h 50800"/>
                  <a:gd name="connsiteX1" fmla="*/ 6464 w 55922"/>
                  <a:gd name="connsiteY1" fmla="*/ 4424 h 50800"/>
                  <a:gd name="connsiteX2" fmla="*/ 16060 w 55922"/>
                  <a:gd name="connsiteY2" fmla="*/ 29967 h 50800"/>
                  <a:gd name="connsiteX3" fmla="*/ 46850 w 55922"/>
                  <a:gd name="connsiteY3" fmla="*/ 50056 h 50800"/>
                  <a:gd name="connsiteX4" fmla="*/ 33319 w 55922"/>
                  <a:gd name="connsiteY4" fmla="*/ 2007 h 50800"/>
                  <a:gd name="connsiteX5" fmla="*/ 33319 w 55922"/>
                  <a:gd name="connsiteY5" fmla="*/ 2007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22" h="50800">
                    <a:moveTo>
                      <a:pt x="33319" y="2007"/>
                    </a:moveTo>
                    <a:cubicBezTo>
                      <a:pt x="25380" y="-1030"/>
                      <a:pt x="14473" y="-547"/>
                      <a:pt x="6464" y="4424"/>
                    </a:cubicBezTo>
                    <a:cubicBezTo>
                      <a:pt x="-9759" y="14434"/>
                      <a:pt x="9433" y="24651"/>
                      <a:pt x="16060" y="29967"/>
                    </a:cubicBezTo>
                    <a:cubicBezTo>
                      <a:pt x="22964" y="35490"/>
                      <a:pt x="36840" y="55234"/>
                      <a:pt x="46850" y="50056"/>
                    </a:cubicBezTo>
                    <a:cubicBezTo>
                      <a:pt x="65145" y="40322"/>
                      <a:pt x="53754" y="11258"/>
                      <a:pt x="33319" y="2007"/>
                    </a:cubicBezTo>
                    <a:lnTo>
                      <a:pt x="33319" y="2007"/>
                    </a:lnTo>
                    <a:close/>
                  </a:path>
                </a:pathLst>
              </a:custGeom>
              <a:solidFill>
                <a:srgbClr val="B3F3FF"/>
              </a:solidFill>
              <a:ln w="6856"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C92404B1-6AD1-7C79-1A31-119DE3792014}"/>
                  </a:ext>
                </a:extLst>
              </p:cNvPr>
              <p:cNvSpPr/>
              <p:nvPr/>
            </p:nvSpPr>
            <p:spPr>
              <a:xfrm>
                <a:off x="6979035" y="3276085"/>
                <a:ext cx="55939" cy="50800"/>
              </a:xfrm>
              <a:custGeom>
                <a:avLst/>
                <a:gdLst>
                  <a:gd name="connsiteX0" fmla="*/ 33326 w 55939"/>
                  <a:gd name="connsiteY0" fmla="*/ 1977 h 50800"/>
                  <a:gd name="connsiteX1" fmla="*/ 6471 w 55939"/>
                  <a:gd name="connsiteY1" fmla="*/ 4393 h 50800"/>
                  <a:gd name="connsiteX2" fmla="*/ 16067 w 55939"/>
                  <a:gd name="connsiteY2" fmla="*/ 29936 h 50800"/>
                  <a:gd name="connsiteX3" fmla="*/ 46857 w 55939"/>
                  <a:gd name="connsiteY3" fmla="*/ 50025 h 50800"/>
                  <a:gd name="connsiteX4" fmla="*/ 33326 w 55939"/>
                  <a:gd name="connsiteY4" fmla="*/ 1977 h 50800"/>
                  <a:gd name="connsiteX5" fmla="*/ 33326 w 55939"/>
                  <a:gd name="connsiteY5" fmla="*/ 1977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39" h="50800">
                    <a:moveTo>
                      <a:pt x="33326" y="1977"/>
                    </a:moveTo>
                    <a:cubicBezTo>
                      <a:pt x="25387" y="-1061"/>
                      <a:pt x="14480" y="-578"/>
                      <a:pt x="6471" y="4393"/>
                    </a:cubicBezTo>
                    <a:cubicBezTo>
                      <a:pt x="-9752" y="14403"/>
                      <a:pt x="9440" y="24620"/>
                      <a:pt x="16067" y="29936"/>
                    </a:cubicBezTo>
                    <a:cubicBezTo>
                      <a:pt x="22971" y="35459"/>
                      <a:pt x="36847" y="55203"/>
                      <a:pt x="46857" y="50025"/>
                    </a:cubicBezTo>
                    <a:cubicBezTo>
                      <a:pt x="65152" y="40360"/>
                      <a:pt x="53830" y="11227"/>
                      <a:pt x="33326" y="1977"/>
                    </a:cubicBezTo>
                    <a:lnTo>
                      <a:pt x="33326" y="1977"/>
                    </a:lnTo>
                    <a:close/>
                  </a:path>
                </a:pathLst>
              </a:custGeom>
              <a:solidFill>
                <a:srgbClr val="B3F3FF"/>
              </a:solidFill>
              <a:ln w="6856"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0D648D7-C61C-BEF4-7F01-6F183CF06147}"/>
                  </a:ext>
                </a:extLst>
              </p:cNvPr>
              <p:cNvSpPr/>
              <p:nvPr/>
            </p:nvSpPr>
            <p:spPr>
              <a:xfrm>
                <a:off x="6840619" y="3519328"/>
                <a:ext cx="172589" cy="114185"/>
              </a:xfrm>
              <a:custGeom>
                <a:avLst/>
                <a:gdLst>
                  <a:gd name="connsiteX0" fmla="*/ 4733 w 172589"/>
                  <a:gd name="connsiteY0" fmla="*/ 124 h 114185"/>
                  <a:gd name="connsiteX1" fmla="*/ 107 w 172589"/>
                  <a:gd name="connsiteY1" fmla="*/ 28015 h 114185"/>
                  <a:gd name="connsiteX2" fmla="*/ 86402 w 172589"/>
                  <a:gd name="connsiteY2" fmla="*/ 114309 h 114185"/>
                  <a:gd name="connsiteX3" fmla="*/ 86402 w 172589"/>
                  <a:gd name="connsiteY3" fmla="*/ 114309 h 114185"/>
                  <a:gd name="connsiteX4" fmla="*/ 172697 w 172589"/>
                  <a:gd name="connsiteY4" fmla="*/ 28015 h 114185"/>
                  <a:gd name="connsiteX5" fmla="*/ 172697 w 172589"/>
                  <a:gd name="connsiteY5" fmla="*/ 28015 h 114185"/>
                  <a:gd name="connsiteX6" fmla="*/ 168071 w 172589"/>
                  <a:gd name="connsiteY6" fmla="*/ 124 h 114185"/>
                  <a:gd name="connsiteX7" fmla="*/ 86402 w 172589"/>
                  <a:gd name="connsiteY7" fmla="*/ 58529 h 114185"/>
                  <a:gd name="connsiteX8" fmla="*/ 4733 w 172589"/>
                  <a:gd name="connsiteY8" fmla="*/ 124 h 114185"/>
                  <a:gd name="connsiteX9" fmla="*/ 4733 w 172589"/>
                  <a:gd name="connsiteY9" fmla="*/ 124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33" y="124"/>
                    </a:moveTo>
                    <a:cubicBezTo>
                      <a:pt x="1695" y="9099"/>
                      <a:pt x="107" y="18557"/>
                      <a:pt x="107" y="28015"/>
                    </a:cubicBezTo>
                    <a:cubicBezTo>
                      <a:pt x="107" y="75649"/>
                      <a:pt x="38767" y="114309"/>
                      <a:pt x="86402" y="114309"/>
                    </a:cubicBezTo>
                    <a:cubicBezTo>
                      <a:pt x="86402" y="114309"/>
                      <a:pt x="86402" y="114309"/>
                      <a:pt x="86402" y="114309"/>
                    </a:cubicBezTo>
                    <a:cubicBezTo>
                      <a:pt x="134037" y="114309"/>
                      <a:pt x="172697" y="75649"/>
                      <a:pt x="172697" y="28015"/>
                    </a:cubicBezTo>
                    <a:cubicBezTo>
                      <a:pt x="172697" y="28015"/>
                      <a:pt x="172697" y="28015"/>
                      <a:pt x="172697" y="28015"/>
                    </a:cubicBezTo>
                    <a:cubicBezTo>
                      <a:pt x="172697" y="18557"/>
                      <a:pt x="171109" y="9099"/>
                      <a:pt x="168071" y="124"/>
                    </a:cubicBezTo>
                    <a:cubicBezTo>
                      <a:pt x="156128" y="35056"/>
                      <a:pt x="123336" y="58529"/>
                      <a:pt x="86402" y="58529"/>
                    </a:cubicBezTo>
                    <a:cubicBezTo>
                      <a:pt x="49468" y="58529"/>
                      <a:pt x="16607" y="35056"/>
                      <a:pt x="4733" y="124"/>
                    </a:cubicBezTo>
                    <a:lnTo>
                      <a:pt x="4733" y="124"/>
                    </a:lnTo>
                    <a:close/>
                  </a:path>
                </a:pathLst>
              </a:custGeom>
              <a:solidFill>
                <a:srgbClr val="82C1FC"/>
              </a:solidFill>
              <a:ln w="6856"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5445EBA-20B7-30CB-76E4-1430BBFD7ED5}"/>
                  </a:ext>
                </a:extLst>
              </p:cNvPr>
              <p:cNvSpPr/>
              <p:nvPr/>
            </p:nvSpPr>
            <p:spPr>
              <a:xfrm>
                <a:off x="6767648" y="3334588"/>
                <a:ext cx="172589" cy="172589"/>
              </a:xfrm>
              <a:custGeom>
                <a:avLst/>
                <a:gdLst>
                  <a:gd name="connsiteX0" fmla="*/ 172686 w 172589"/>
                  <a:gd name="connsiteY0" fmla="*/ 86395 h 172589"/>
                  <a:gd name="connsiteX1" fmla="*/ 86391 w 172589"/>
                  <a:gd name="connsiteY1" fmla="*/ 172690 h 172589"/>
                  <a:gd name="connsiteX2" fmla="*/ 86391 w 172589"/>
                  <a:gd name="connsiteY2" fmla="*/ 172690 h 172589"/>
                  <a:gd name="connsiteX3" fmla="*/ 96 w 172589"/>
                  <a:gd name="connsiteY3" fmla="*/ 86395 h 172589"/>
                  <a:gd name="connsiteX4" fmla="*/ 96 w 172589"/>
                  <a:gd name="connsiteY4" fmla="*/ 86395 h 172589"/>
                  <a:gd name="connsiteX5" fmla="*/ 86391 w 172589"/>
                  <a:gd name="connsiteY5" fmla="*/ 101 h 172589"/>
                  <a:gd name="connsiteX6" fmla="*/ 172686 w 172589"/>
                  <a:gd name="connsiteY6" fmla="*/ 86395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589" h="172589">
                    <a:moveTo>
                      <a:pt x="172686" y="86395"/>
                    </a:moveTo>
                    <a:cubicBezTo>
                      <a:pt x="172686" y="134030"/>
                      <a:pt x="134026" y="172690"/>
                      <a:pt x="86391" y="172690"/>
                    </a:cubicBezTo>
                    <a:cubicBezTo>
                      <a:pt x="86391" y="172690"/>
                      <a:pt x="86391" y="172690"/>
                      <a:pt x="86391" y="172690"/>
                    </a:cubicBezTo>
                    <a:cubicBezTo>
                      <a:pt x="38756" y="172690"/>
                      <a:pt x="96" y="134030"/>
                      <a:pt x="96" y="86395"/>
                    </a:cubicBezTo>
                    <a:lnTo>
                      <a:pt x="96" y="86395"/>
                    </a:lnTo>
                    <a:cubicBezTo>
                      <a:pt x="96" y="38761"/>
                      <a:pt x="38756" y="101"/>
                      <a:pt x="86391" y="101"/>
                    </a:cubicBezTo>
                    <a:cubicBezTo>
                      <a:pt x="134026" y="170"/>
                      <a:pt x="172686" y="38761"/>
                      <a:pt x="172686" y="86395"/>
                    </a:cubicBezTo>
                    <a:close/>
                  </a:path>
                </a:pathLst>
              </a:custGeom>
              <a:solidFill>
                <a:srgbClr val="EECCF9"/>
              </a:solidFill>
              <a:ln w="6856"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6531706-5A9D-C842-1989-1E6E8B4B067F}"/>
                  </a:ext>
                </a:extLst>
              </p:cNvPr>
              <p:cNvSpPr/>
              <p:nvPr/>
            </p:nvSpPr>
            <p:spPr>
              <a:xfrm>
                <a:off x="6807174" y="3352576"/>
                <a:ext cx="57327" cy="47067"/>
              </a:xfrm>
              <a:custGeom>
                <a:avLst/>
                <a:gdLst>
                  <a:gd name="connsiteX0" fmla="*/ 7719 w 57327"/>
                  <a:gd name="connsiteY0" fmla="*/ 11792 h 47067"/>
                  <a:gd name="connsiteX1" fmla="*/ 609 w 57327"/>
                  <a:gd name="connsiteY1" fmla="*/ 37818 h 47067"/>
                  <a:gd name="connsiteX2" fmla="*/ 27878 w 57327"/>
                  <a:gd name="connsiteY2" fmla="*/ 37680 h 47067"/>
                  <a:gd name="connsiteX3" fmla="*/ 57356 w 57327"/>
                  <a:gd name="connsiteY3" fmla="*/ 15796 h 47067"/>
                  <a:gd name="connsiteX4" fmla="*/ 7719 w 57327"/>
                  <a:gd name="connsiteY4" fmla="*/ 11792 h 47067"/>
                  <a:gd name="connsiteX5" fmla="*/ 7719 w 57327"/>
                  <a:gd name="connsiteY5" fmla="*/ 11792 h 4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27" h="47067">
                    <a:moveTo>
                      <a:pt x="7719" y="11792"/>
                    </a:moveTo>
                    <a:cubicBezTo>
                      <a:pt x="2127" y="18143"/>
                      <a:pt x="-1255" y="28567"/>
                      <a:pt x="609" y="37818"/>
                    </a:cubicBezTo>
                    <a:cubicBezTo>
                      <a:pt x="4337" y="56527"/>
                      <a:pt x="20560" y="42098"/>
                      <a:pt x="27878" y="37680"/>
                    </a:cubicBezTo>
                    <a:cubicBezTo>
                      <a:pt x="35472" y="33124"/>
                      <a:pt x="58806" y="26979"/>
                      <a:pt x="57356" y="15796"/>
                    </a:cubicBezTo>
                    <a:cubicBezTo>
                      <a:pt x="54733" y="-4708"/>
                      <a:pt x="23528" y="-4156"/>
                      <a:pt x="7719" y="11792"/>
                    </a:cubicBezTo>
                    <a:lnTo>
                      <a:pt x="7719" y="11792"/>
                    </a:lnTo>
                    <a:close/>
                  </a:path>
                </a:pathLst>
              </a:custGeom>
              <a:solidFill>
                <a:srgbClr val="F7F1FA"/>
              </a:solidFill>
              <a:ln w="6856"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6DDE722-08A9-440B-FCBF-E3C1E1DD1D5E}"/>
                  </a:ext>
                </a:extLst>
              </p:cNvPr>
              <p:cNvSpPr/>
              <p:nvPr/>
            </p:nvSpPr>
            <p:spPr>
              <a:xfrm>
                <a:off x="6767648" y="3392992"/>
                <a:ext cx="172589" cy="114185"/>
              </a:xfrm>
              <a:custGeom>
                <a:avLst/>
                <a:gdLst>
                  <a:gd name="connsiteX0" fmla="*/ 4722 w 172589"/>
                  <a:gd name="connsiteY0" fmla="*/ 105 h 114185"/>
                  <a:gd name="connsiteX1" fmla="*/ 96 w 172589"/>
                  <a:gd name="connsiteY1" fmla="*/ 27995 h 114185"/>
                  <a:gd name="connsiteX2" fmla="*/ 86391 w 172589"/>
                  <a:gd name="connsiteY2" fmla="*/ 114290 h 114185"/>
                  <a:gd name="connsiteX3" fmla="*/ 86391 w 172589"/>
                  <a:gd name="connsiteY3" fmla="*/ 114290 h 114185"/>
                  <a:gd name="connsiteX4" fmla="*/ 172686 w 172589"/>
                  <a:gd name="connsiteY4" fmla="*/ 27995 h 114185"/>
                  <a:gd name="connsiteX5" fmla="*/ 172686 w 172589"/>
                  <a:gd name="connsiteY5" fmla="*/ 27995 h 114185"/>
                  <a:gd name="connsiteX6" fmla="*/ 168060 w 172589"/>
                  <a:gd name="connsiteY6" fmla="*/ 105 h 114185"/>
                  <a:gd name="connsiteX7" fmla="*/ 86391 w 172589"/>
                  <a:gd name="connsiteY7" fmla="*/ 58509 h 114185"/>
                  <a:gd name="connsiteX8" fmla="*/ 4722 w 172589"/>
                  <a:gd name="connsiteY8" fmla="*/ 105 h 114185"/>
                  <a:gd name="connsiteX9" fmla="*/ 4722 w 172589"/>
                  <a:gd name="connsiteY9" fmla="*/ 105 h 11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89" h="114185">
                    <a:moveTo>
                      <a:pt x="4722" y="105"/>
                    </a:moveTo>
                    <a:cubicBezTo>
                      <a:pt x="1684" y="9080"/>
                      <a:pt x="96" y="18538"/>
                      <a:pt x="96" y="27995"/>
                    </a:cubicBezTo>
                    <a:cubicBezTo>
                      <a:pt x="96" y="75630"/>
                      <a:pt x="38756" y="114290"/>
                      <a:pt x="86391" y="114290"/>
                    </a:cubicBezTo>
                    <a:cubicBezTo>
                      <a:pt x="86391" y="114290"/>
                      <a:pt x="86391" y="114290"/>
                      <a:pt x="86391" y="114290"/>
                    </a:cubicBezTo>
                    <a:cubicBezTo>
                      <a:pt x="134026" y="114290"/>
                      <a:pt x="172686" y="75630"/>
                      <a:pt x="172686" y="27995"/>
                    </a:cubicBezTo>
                    <a:cubicBezTo>
                      <a:pt x="172686" y="27995"/>
                      <a:pt x="172686" y="27995"/>
                      <a:pt x="172686" y="27995"/>
                    </a:cubicBezTo>
                    <a:cubicBezTo>
                      <a:pt x="172686" y="18538"/>
                      <a:pt x="171098" y="9080"/>
                      <a:pt x="168060" y="105"/>
                    </a:cubicBezTo>
                    <a:cubicBezTo>
                      <a:pt x="156117" y="35037"/>
                      <a:pt x="123325" y="58509"/>
                      <a:pt x="86391" y="58509"/>
                    </a:cubicBezTo>
                    <a:cubicBezTo>
                      <a:pt x="49457" y="58509"/>
                      <a:pt x="16665" y="35037"/>
                      <a:pt x="4722" y="105"/>
                    </a:cubicBezTo>
                    <a:lnTo>
                      <a:pt x="4722" y="105"/>
                    </a:lnTo>
                    <a:close/>
                  </a:path>
                </a:pathLst>
              </a:custGeom>
              <a:solidFill>
                <a:srgbClr val="E9B7F6"/>
              </a:solidFill>
              <a:ln w="6856"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A91DCDC-1D91-ECCB-9D6E-7564E06277EA}"/>
                  </a:ext>
                </a:extLst>
              </p:cNvPr>
              <p:cNvSpPr/>
              <p:nvPr/>
            </p:nvSpPr>
            <p:spPr>
              <a:xfrm>
                <a:off x="6853943" y="2743227"/>
                <a:ext cx="295749" cy="1355449"/>
              </a:xfrm>
              <a:custGeom>
                <a:avLst/>
                <a:gdLst>
                  <a:gd name="connsiteX0" fmla="*/ 119 w 295749"/>
                  <a:gd name="connsiteY0" fmla="*/ 101 h 1355449"/>
                  <a:gd name="connsiteX1" fmla="*/ 119 w 295749"/>
                  <a:gd name="connsiteY1" fmla="*/ 7073 h 1355449"/>
                  <a:gd name="connsiteX2" fmla="*/ 119 w 295749"/>
                  <a:gd name="connsiteY2" fmla="*/ 7073 h 1355449"/>
                  <a:gd name="connsiteX3" fmla="*/ 111473 w 295749"/>
                  <a:gd name="connsiteY3" fmla="*/ 59057 h 1355449"/>
                  <a:gd name="connsiteX4" fmla="*/ 203636 w 295749"/>
                  <a:gd name="connsiteY4" fmla="*/ 202445 h 1355449"/>
                  <a:gd name="connsiteX5" fmla="*/ 288965 w 295749"/>
                  <a:gd name="connsiteY5" fmla="*/ 677825 h 1355449"/>
                  <a:gd name="connsiteX6" fmla="*/ 203636 w 295749"/>
                  <a:gd name="connsiteY6" fmla="*/ 1153206 h 1355449"/>
                  <a:gd name="connsiteX7" fmla="*/ 111473 w 295749"/>
                  <a:gd name="connsiteY7" fmla="*/ 1296593 h 1355449"/>
                  <a:gd name="connsiteX8" fmla="*/ 119 w 295749"/>
                  <a:gd name="connsiteY8" fmla="*/ 1348577 h 1355449"/>
                  <a:gd name="connsiteX9" fmla="*/ 119 w 295749"/>
                  <a:gd name="connsiteY9" fmla="*/ 1348577 h 1355449"/>
                  <a:gd name="connsiteX10" fmla="*/ 119 w 295749"/>
                  <a:gd name="connsiteY10" fmla="*/ 1355550 h 1355449"/>
                  <a:gd name="connsiteX11" fmla="*/ 119 w 295749"/>
                  <a:gd name="connsiteY11" fmla="*/ 1355550 h 1355449"/>
                  <a:gd name="connsiteX12" fmla="*/ 116306 w 295749"/>
                  <a:gd name="connsiteY12" fmla="*/ 1301564 h 1355449"/>
                  <a:gd name="connsiteX13" fmla="*/ 209988 w 295749"/>
                  <a:gd name="connsiteY13" fmla="*/ 1155967 h 1355449"/>
                  <a:gd name="connsiteX14" fmla="*/ 295868 w 295749"/>
                  <a:gd name="connsiteY14" fmla="*/ 677825 h 1355449"/>
                  <a:gd name="connsiteX15" fmla="*/ 209988 w 295749"/>
                  <a:gd name="connsiteY15" fmla="*/ 199683 h 1355449"/>
                  <a:gd name="connsiteX16" fmla="*/ 116306 w 295749"/>
                  <a:gd name="connsiteY16" fmla="*/ 54087 h 1355449"/>
                  <a:gd name="connsiteX17" fmla="*/ 119 w 295749"/>
                  <a:gd name="connsiteY17" fmla="*/ 101 h 1355449"/>
                  <a:gd name="connsiteX18" fmla="*/ 119 w 295749"/>
                  <a:gd name="connsiteY18" fmla="*/ 101 h 1355449"/>
                  <a:gd name="connsiteX19" fmla="*/ 119 w 295749"/>
                  <a:gd name="connsiteY19" fmla="*/ 101 h 135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5749" h="1355449">
                    <a:moveTo>
                      <a:pt x="119" y="101"/>
                    </a:moveTo>
                    <a:lnTo>
                      <a:pt x="119" y="7073"/>
                    </a:lnTo>
                    <a:cubicBezTo>
                      <a:pt x="119" y="7073"/>
                      <a:pt x="119" y="7073"/>
                      <a:pt x="119" y="7073"/>
                    </a:cubicBezTo>
                    <a:cubicBezTo>
                      <a:pt x="39400" y="7073"/>
                      <a:pt x="76956" y="25368"/>
                      <a:pt x="111473" y="59057"/>
                    </a:cubicBezTo>
                    <a:cubicBezTo>
                      <a:pt x="145991" y="92747"/>
                      <a:pt x="177265" y="141762"/>
                      <a:pt x="203636" y="202445"/>
                    </a:cubicBezTo>
                    <a:cubicBezTo>
                      <a:pt x="256242" y="323879"/>
                      <a:pt x="288965" y="492050"/>
                      <a:pt x="288965" y="677825"/>
                    </a:cubicBezTo>
                    <a:cubicBezTo>
                      <a:pt x="288965" y="863601"/>
                      <a:pt x="256311" y="1031772"/>
                      <a:pt x="203636" y="1153206"/>
                    </a:cubicBezTo>
                    <a:cubicBezTo>
                      <a:pt x="177334" y="1213888"/>
                      <a:pt x="145991" y="1262904"/>
                      <a:pt x="111473" y="1296593"/>
                    </a:cubicBezTo>
                    <a:cubicBezTo>
                      <a:pt x="76956" y="1330283"/>
                      <a:pt x="39400" y="1348577"/>
                      <a:pt x="119" y="1348577"/>
                    </a:cubicBezTo>
                    <a:cubicBezTo>
                      <a:pt x="119" y="1348577"/>
                      <a:pt x="119" y="1348577"/>
                      <a:pt x="119" y="1348577"/>
                    </a:cubicBezTo>
                    <a:lnTo>
                      <a:pt x="119" y="1355550"/>
                    </a:lnTo>
                    <a:cubicBezTo>
                      <a:pt x="119" y="1355550"/>
                      <a:pt x="119" y="1355550"/>
                      <a:pt x="119" y="1355550"/>
                    </a:cubicBezTo>
                    <a:cubicBezTo>
                      <a:pt x="41540" y="1355550"/>
                      <a:pt x="80891" y="1336151"/>
                      <a:pt x="116306" y="1301564"/>
                    </a:cubicBezTo>
                    <a:cubicBezTo>
                      <a:pt x="151721" y="1266977"/>
                      <a:pt x="183409" y="1217271"/>
                      <a:pt x="209988" y="1155967"/>
                    </a:cubicBezTo>
                    <a:cubicBezTo>
                      <a:pt x="263145" y="1033360"/>
                      <a:pt x="295868" y="864429"/>
                      <a:pt x="295868" y="677825"/>
                    </a:cubicBezTo>
                    <a:cubicBezTo>
                      <a:pt x="295868" y="491221"/>
                      <a:pt x="263145" y="322291"/>
                      <a:pt x="209988" y="199683"/>
                    </a:cubicBezTo>
                    <a:cubicBezTo>
                      <a:pt x="183409" y="138379"/>
                      <a:pt x="151721" y="88674"/>
                      <a:pt x="116306" y="54087"/>
                    </a:cubicBezTo>
                    <a:cubicBezTo>
                      <a:pt x="80822" y="19500"/>
                      <a:pt x="41540" y="101"/>
                      <a:pt x="119" y="101"/>
                    </a:cubicBezTo>
                    <a:cubicBezTo>
                      <a:pt x="119" y="101"/>
                      <a:pt x="119" y="101"/>
                      <a:pt x="119" y="101"/>
                    </a:cubicBezTo>
                    <a:lnTo>
                      <a:pt x="119" y="101"/>
                    </a:lnTo>
                    <a:close/>
                  </a:path>
                </a:pathLst>
              </a:custGeom>
              <a:solidFill>
                <a:srgbClr val="90A1E5"/>
              </a:solidFill>
              <a:ln w="6856"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F417DF9-18DD-B910-F9EA-BD621CFAAD69}"/>
                  </a:ext>
                </a:extLst>
              </p:cNvPr>
              <p:cNvSpPr/>
              <p:nvPr/>
            </p:nvSpPr>
            <p:spPr>
              <a:xfrm>
                <a:off x="6267000" y="3082055"/>
                <a:ext cx="1192464" cy="763879"/>
              </a:xfrm>
              <a:custGeom>
                <a:avLst/>
                <a:gdLst>
                  <a:gd name="connsiteX0" fmla="*/ 1173914 w 1192464"/>
                  <a:gd name="connsiteY0" fmla="*/ 107 h 763879"/>
                  <a:gd name="connsiteX1" fmla="*/ 1167908 w 1192464"/>
                  <a:gd name="connsiteY1" fmla="*/ 3559 h 763879"/>
                  <a:gd name="connsiteX2" fmla="*/ 1167908 w 1192464"/>
                  <a:gd name="connsiteY2" fmla="*/ 3559 h 763879"/>
                  <a:gd name="connsiteX3" fmla="*/ 1178539 w 1192464"/>
                  <a:gd name="connsiteY3" fmla="*/ 125959 h 763879"/>
                  <a:gd name="connsiteX4" fmla="*/ 1100391 w 1192464"/>
                  <a:gd name="connsiteY4" fmla="*/ 277424 h 763879"/>
                  <a:gd name="connsiteX5" fmla="*/ 731394 w 1192464"/>
                  <a:gd name="connsiteY5" fmla="*/ 588983 h 763879"/>
                  <a:gd name="connsiteX6" fmla="*/ 277069 w 1192464"/>
                  <a:gd name="connsiteY6" fmla="*/ 752874 h 763879"/>
                  <a:gd name="connsiteX7" fmla="*/ 106827 w 1192464"/>
                  <a:gd name="connsiteY7" fmla="*/ 744796 h 763879"/>
                  <a:gd name="connsiteX8" fmla="*/ 6104 w 1192464"/>
                  <a:gd name="connsiteY8" fmla="*/ 674380 h 763879"/>
                  <a:gd name="connsiteX9" fmla="*/ 6104 w 1192464"/>
                  <a:gd name="connsiteY9" fmla="*/ 674380 h 763879"/>
                  <a:gd name="connsiteX10" fmla="*/ 98 w 1192464"/>
                  <a:gd name="connsiteY10" fmla="*/ 677832 h 763879"/>
                  <a:gd name="connsiteX11" fmla="*/ 98 w 1192464"/>
                  <a:gd name="connsiteY11" fmla="*/ 677832 h 763879"/>
                  <a:gd name="connsiteX12" fmla="*/ 104963 w 1192464"/>
                  <a:gd name="connsiteY12" fmla="*/ 751424 h 763879"/>
                  <a:gd name="connsiteX13" fmla="*/ 277898 w 1192464"/>
                  <a:gd name="connsiteY13" fmla="*/ 759708 h 763879"/>
                  <a:gd name="connsiteX14" fmla="*/ 734915 w 1192464"/>
                  <a:gd name="connsiteY14" fmla="*/ 594989 h 763879"/>
                  <a:gd name="connsiteX15" fmla="*/ 1106052 w 1192464"/>
                  <a:gd name="connsiteY15" fmla="*/ 281566 h 763879"/>
                  <a:gd name="connsiteX16" fmla="*/ 1185305 w 1192464"/>
                  <a:gd name="connsiteY16" fmla="*/ 127685 h 763879"/>
                  <a:gd name="connsiteX17" fmla="*/ 1173914 w 1192464"/>
                  <a:gd name="connsiteY17" fmla="*/ 107 h 763879"/>
                  <a:gd name="connsiteX18" fmla="*/ 1173914 w 1192464"/>
                  <a:gd name="connsiteY18" fmla="*/ 107 h 763879"/>
                  <a:gd name="connsiteX19" fmla="*/ 1173914 w 1192464"/>
                  <a:gd name="connsiteY19" fmla="*/ 107 h 76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2464" h="763879">
                    <a:moveTo>
                      <a:pt x="1173914" y="107"/>
                    </a:moveTo>
                    <a:lnTo>
                      <a:pt x="1167908" y="3559"/>
                    </a:lnTo>
                    <a:cubicBezTo>
                      <a:pt x="1167908" y="3559"/>
                      <a:pt x="1167908" y="3559"/>
                      <a:pt x="1167908" y="3559"/>
                    </a:cubicBezTo>
                    <a:cubicBezTo>
                      <a:pt x="1187514" y="37594"/>
                      <a:pt x="1190483" y="79222"/>
                      <a:pt x="1178539" y="125959"/>
                    </a:cubicBezTo>
                    <a:cubicBezTo>
                      <a:pt x="1166596" y="172697"/>
                      <a:pt x="1139810" y="224266"/>
                      <a:pt x="1100391" y="277424"/>
                    </a:cubicBezTo>
                    <a:cubicBezTo>
                      <a:pt x="1021552" y="383739"/>
                      <a:pt x="892248" y="496129"/>
                      <a:pt x="731394" y="588983"/>
                    </a:cubicBezTo>
                    <a:cubicBezTo>
                      <a:pt x="570541" y="681905"/>
                      <a:pt x="408514" y="737686"/>
                      <a:pt x="277069" y="752874"/>
                    </a:cubicBezTo>
                    <a:cubicBezTo>
                      <a:pt x="211347" y="760468"/>
                      <a:pt x="153288" y="757844"/>
                      <a:pt x="106827" y="744796"/>
                    </a:cubicBezTo>
                    <a:cubicBezTo>
                      <a:pt x="60435" y="731749"/>
                      <a:pt x="25779" y="708415"/>
                      <a:pt x="6104" y="674380"/>
                    </a:cubicBezTo>
                    <a:cubicBezTo>
                      <a:pt x="6104" y="674380"/>
                      <a:pt x="6104" y="674380"/>
                      <a:pt x="6104" y="674380"/>
                    </a:cubicBezTo>
                    <a:lnTo>
                      <a:pt x="98" y="677832"/>
                    </a:lnTo>
                    <a:cubicBezTo>
                      <a:pt x="98" y="677832"/>
                      <a:pt x="98" y="677832"/>
                      <a:pt x="98" y="677832"/>
                    </a:cubicBezTo>
                    <a:cubicBezTo>
                      <a:pt x="20808" y="713730"/>
                      <a:pt x="57328" y="738031"/>
                      <a:pt x="104963" y="751424"/>
                    </a:cubicBezTo>
                    <a:cubicBezTo>
                      <a:pt x="152598" y="764817"/>
                      <a:pt x="211485" y="767371"/>
                      <a:pt x="277898" y="759708"/>
                    </a:cubicBezTo>
                    <a:cubicBezTo>
                      <a:pt x="410654" y="744451"/>
                      <a:pt x="573371" y="688325"/>
                      <a:pt x="734915" y="594989"/>
                    </a:cubicBezTo>
                    <a:cubicBezTo>
                      <a:pt x="896528" y="501721"/>
                      <a:pt x="1026453" y="388848"/>
                      <a:pt x="1106052" y="281566"/>
                    </a:cubicBezTo>
                    <a:cubicBezTo>
                      <a:pt x="1145885" y="227925"/>
                      <a:pt x="1173085" y="175596"/>
                      <a:pt x="1185305" y="127685"/>
                    </a:cubicBezTo>
                    <a:cubicBezTo>
                      <a:pt x="1197524" y="79774"/>
                      <a:pt x="1194694" y="36006"/>
                      <a:pt x="1173914" y="107"/>
                    </a:cubicBezTo>
                    <a:cubicBezTo>
                      <a:pt x="1173914" y="107"/>
                      <a:pt x="1173914" y="107"/>
                      <a:pt x="1173914" y="107"/>
                    </a:cubicBezTo>
                    <a:lnTo>
                      <a:pt x="1173914" y="107"/>
                    </a:lnTo>
                    <a:close/>
                  </a:path>
                </a:pathLst>
              </a:custGeom>
              <a:solidFill>
                <a:srgbClr val="90A1E5"/>
              </a:solidFill>
              <a:ln w="6856"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2A8056B-9DC3-25FF-032F-1259A6277EE0}"/>
                  </a:ext>
                </a:extLst>
              </p:cNvPr>
              <p:cNvSpPr/>
              <p:nvPr/>
            </p:nvSpPr>
            <p:spPr>
              <a:xfrm>
                <a:off x="6266931" y="2995829"/>
                <a:ext cx="1192445" cy="763881"/>
              </a:xfrm>
              <a:custGeom>
                <a:avLst/>
                <a:gdLst>
                  <a:gd name="connsiteX0" fmla="*/ 206584 w 1192445"/>
                  <a:gd name="connsiteY0" fmla="*/ 94 h 763881"/>
                  <a:gd name="connsiteX1" fmla="*/ 104963 w 1192445"/>
                  <a:gd name="connsiteY1" fmla="*/ 12659 h 763881"/>
                  <a:gd name="connsiteX2" fmla="*/ 98 w 1192445"/>
                  <a:gd name="connsiteY2" fmla="*/ 86320 h 763881"/>
                  <a:gd name="connsiteX3" fmla="*/ 6104 w 1192445"/>
                  <a:gd name="connsiteY3" fmla="*/ 89772 h 763881"/>
                  <a:gd name="connsiteX4" fmla="*/ 106827 w 1192445"/>
                  <a:gd name="connsiteY4" fmla="*/ 19355 h 763881"/>
                  <a:gd name="connsiteX5" fmla="*/ 277069 w 1192445"/>
                  <a:gd name="connsiteY5" fmla="*/ 11278 h 763881"/>
                  <a:gd name="connsiteX6" fmla="*/ 731394 w 1192445"/>
                  <a:gd name="connsiteY6" fmla="*/ 175100 h 763881"/>
                  <a:gd name="connsiteX7" fmla="*/ 1100460 w 1192445"/>
                  <a:gd name="connsiteY7" fmla="*/ 486658 h 763881"/>
                  <a:gd name="connsiteX8" fmla="*/ 1178539 w 1192445"/>
                  <a:gd name="connsiteY8" fmla="*/ 638123 h 763881"/>
                  <a:gd name="connsiteX9" fmla="*/ 1167908 w 1192445"/>
                  <a:gd name="connsiteY9" fmla="*/ 760524 h 763881"/>
                  <a:gd name="connsiteX10" fmla="*/ 1173914 w 1192445"/>
                  <a:gd name="connsiteY10" fmla="*/ 763975 h 763881"/>
                  <a:gd name="connsiteX11" fmla="*/ 1185305 w 1192445"/>
                  <a:gd name="connsiteY11" fmla="*/ 636397 h 763881"/>
                  <a:gd name="connsiteX12" fmla="*/ 1106052 w 1192445"/>
                  <a:gd name="connsiteY12" fmla="*/ 482516 h 763881"/>
                  <a:gd name="connsiteX13" fmla="*/ 734915 w 1192445"/>
                  <a:gd name="connsiteY13" fmla="*/ 169094 h 763881"/>
                  <a:gd name="connsiteX14" fmla="*/ 277898 w 1192445"/>
                  <a:gd name="connsiteY14" fmla="*/ 4374 h 763881"/>
                  <a:gd name="connsiteX15" fmla="*/ 206584 w 1192445"/>
                  <a:gd name="connsiteY15" fmla="*/ 94 h 7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2445" h="763881">
                    <a:moveTo>
                      <a:pt x="206584" y="94"/>
                    </a:moveTo>
                    <a:cubicBezTo>
                      <a:pt x="168959" y="163"/>
                      <a:pt x="134787" y="4305"/>
                      <a:pt x="104963" y="12659"/>
                    </a:cubicBezTo>
                    <a:cubicBezTo>
                      <a:pt x="57328" y="26052"/>
                      <a:pt x="20808" y="50421"/>
                      <a:pt x="98" y="86320"/>
                    </a:cubicBezTo>
                    <a:lnTo>
                      <a:pt x="6104" y="89772"/>
                    </a:lnTo>
                    <a:cubicBezTo>
                      <a:pt x="25710" y="55737"/>
                      <a:pt x="60366" y="32403"/>
                      <a:pt x="106827" y="19355"/>
                    </a:cubicBezTo>
                    <a:cubicBezTo>
                      <a:pt x="153219" y="6307"/>
                      <a:pt x="211347" y="3684"/>
                      <a:pt x="277069" y="11278"/>
                    </a:cubicBezTo>
                    <a:cubicBezTo>
                      <a:pt x="408514" y="26397"/>
                      <a:pt x="570541" y="82247"/>
                      <a:pt x="731394" y="175100"/>
                    </a:cubicBezTo>
                    <a:cubicBezTo>
                      <a:pt x="892317" y="268022"/>
                      <a:pt x="1021621" y="380343"/>
                      <a:pt x="1100460" y="486658"/>
                    </a:cubicBezTo>
                    <a:cubicBezTo>
                      <a:pt x="1139879" y="539816"/>
                      <a:pt x="1166665" y="591386"/>
                      <a:pt x="1178539" y="638123"/>
                    </a:cubicBezTo>
                    <a:cubicBezTo>
                      <a:pt x="1190483" y="684860"/>
                      <a:pt x="1187514" y="726558"/>
                      <a:pt x="1167908" y="760524"/>
                    </a:cubicBezTo>
                    <a:lnTo>
                      <a:pt x="1173914" y="763975"/>
                    </a:lnTo>
                    <a:cubicBezTo>
                      <a:pt x="1194625" y="728077"/>
                      <a:pt x="1197524" y="684308"/>
                      <a:pt x="1185305" y="636397"/>
                    </a:cubicBezTo>
                    <a:cubicBezTo>
                      <a:pt x="1173086" y="588417"/>
                      <a:pt x="1145816" y="536157"/>
                      <a:pt x="1106052" y="482516"/>
                    </a:cubicBezTo>
                    <a:cubicBezTo>
                      <a:pt x="1026453" y="375166"/>
                      <a:pt x="896528" y="262361"/>
                      <a:pt x="734915" y="169094"/>
                    </a:cubicBezTo>
                    <a:cubicBezTo>
                      <a:pt x="573302" y="75826"/>
                      <a:pt x="410654" y="19700"/>
                      <a:pt x="277898" y="4374"/>
                    </a:cubicBezTo>
                    <a:cubicBezTo>
                      <a:pt x="253045" y="1544"/>
                      <a:pt x="229228" y="94"/>
                      <a:pt x="206584" y="94"/>
                    </a:cubicBezTo>
                    <a:close/>
                  </a:path>
                </a:pathLst>
              </a:custGeom>
              <a:solidFill>
                <a:srgbClr val="90A1E5"/>
              </a:solidFill>
              <a:ln w="6856" cap="flat">
                <a:noFill/>
                <a:prstDash val="solid"/>
                <a:miter/>
              </a:ln>
            </p:spPr>
            <p:txBody>
              <a:bodyPr rtlCol="0" anchor="ctr"/>
              <a:lstStyle/>
              <a:p>
                <a:endParaRPr lang="en-US"/>
              </a:p>
            </p:txBody>
          </p:sp>
          <p:grpSp>
            <p:nvGrpSpPr>
              <p:cNvPr id="55" name="Graphic 2">
                <a:extLst>
                  <a:ext uri="{FF2B5EF4-FFF2-40B4-BE49-F238E27FC236}">
                    <a16:creationId xmlns:a16="http://schemas.microsoft.com/office/drawing/2014/main" id="{76915D0F-387D-87E4-5CCB-D47CFE812ACB}"/>
                  </a:ext>
                </a:extLst>
              </p:cNvPr>
              <p:cNvGrpSpPr/>
              <p:nvPr/>
            </p:nvGrpSpPr>
            <p:grpSpPr>
              <a:xfrm>
                <a:off x="7388280" y="3045121"/>
                <a:ext cx="98030" cy="97892"/>
                <a:chOff x="7388280" y="3045121"/>
                <a:chExt cx="98030" cy="97892"/>
              </a:xfrm>
            </p:grpSpPr>
            <p:sp>
              <p:nvSpPr>
                <p:cNvPr id="63" name="Freeform: Shape 62">
                  <a:extLst>
                    <a:ext uri="{FF2B5EF4-FFF2-40B4-BE49-F238E27FC236}">
                      <a16:creationId xmlns:a16="http://schemas.microsoft.com/office/drawing/2014/main" id="{1A903C2D-212A-FDC6-6613-F075FE636830}"/>
                    </a:ext>
                  </a:extLst>
                </p:cNvPr>
                <p:cNvSpPr/>
                <p:nvPr/>
              </p:nvSpPr>
              <p:spPr>
                <a:xfrm>
                  <a:off x="7388418" y="3045121"/>
                  <a:ext cx="97892" cy="97823"/>
                </a:xfrm>
                <a:custGeom>
                  <a:avLst/>
                  <a:gdLst>
                    <a:gd name="connsiteX0" fmla="*/ 48717 w 97892"/>
                    <a:gd name="connsiteY0" fmla="*/ 120 h 97823"/>
                    <a:gd name="connsiteX1" fmla="*/ 48579 w 97892"/>
                    <a:gd name="connsiteY1" fmla="*/ 120 h 97823"/>
                    <a:gd name="connsiteX2" fmla="*/ 185 w 97892"/>
                    <a:gd name="connsiteY2" fmla="*/ 48997 h 97823"/>
                    <a:gd name="connsiteX3" fmla="*/ 2808 w 97892"/>
                    <a:gd name="connsiteY3" fmla="*/ 64738 h 97823"/>
                    <a:gd name="connsiteX4" fmla="*/ 2808 w 97892"/>
                    <a:gd name="connsiteY4" fmla="*/ 64807 h 97823"/>
                    <a:gd name="connsiteX5" fmla="*/ 4120 w 97892"/>
                    <a:gd name="connsiteY5" fmla="*/ 68189 h 97823"/>
                    <a:gd name="connsiteX6" fmla="*/ 4258 w 97892"/>
                    <a:gd name="connsiteY6" fmla="*/ 68465 h 97823"/>
                    <a:gd name="connsiteX7" fmla="*/ 5777 w 97892"/>
                    <a:gd name="connsiteY7" fmla="*/ 71710 h 97823"/>
                    <a:gd name="connsiteX8" fmla="*/ 5915 w 97892"/>
                    <a:gd name="connsiteY8" fmla="*/ 71986 h 97823"/>
                    <a:gd name="connsiteX9" fmla="*/ 7641 w 97892"/>
                    <a:gd name="connsiteY9" fmla="*/ 74955 h 97823"/>
                    <a:gd name="connsiteX10" fmla="*/ 7848 w 97892"/>
                    <a:gd name="connsiteY10" fmla="*/ 75231 h 97823"/>
                    <a:gd name="connsiteX11" fmla="*/ 9781 w 97892"/>
                    <a:gd name="connsiteY11" fmla="*/ 78061 h 97823"/>
                    <a:gd name="connsiteX12" fmla="*/ 10057 w 97892"/>
                    <a:gd name="connsiteY12" fmla="*/ 78407 h 97823"/>
                    <a:gd name="connsiteX13" fmla="*/ 12197 w 97892"/>
                    <a:gd name="connsiteY13" fmla="*/ 81030 h 97823"/>
                    <a:gd name="connsiteX14" fmla="*/ 12473 w 97892"/>
                    <a:gd name="connsiteY14" fmla="*/ 81306 h 97823"/>
                    <a:gd name="connsiteX15" fmla="*/ 14751 w 97892"/>
                    <a:gd name="connsiteY15" fmla="*/ 83722 h 97823"/>
                    <a:gd name="connsiteX16" fmla="*/ 15027 w 97892"/>
                    <a:gd name="connsiteY16" fmla="*/ 83999 h 97823"/>
                    <a:gd name="connsiteX17" fmla="*/ 17513 w 97892"/>
                    <a:gd name="connsiteY17" fmla="*/ 86277 h 97823"/>
                    <a:gd name="connsiteX18" fmla="*/ 17789 w 97892"/>
                    <a:gd name="connsiteY18" fmla="*/ 86553 h 97823"/>
                    <a:gd name="connsiteX19" fmla="*/ 20550 w 97892"/>
                    <a:gd name="connsiteY19" fmla="*/ 88693 h 97823"/>
                    <a:gd name="connsiteX20" fmla="*/ 20688 w 97892"/>
                    <a:gd name="connsiteY20" fmla="*/ 88762 h 97823"/>
                    <a:gd name="connsiteX21" fmla="*/ 23588 w 97892"/>
                    <a:gd name="connsiteY21" fmla="*/ 90695 h 97823"/>
                    <a:gd name="connsiteX22" fmla="*/ 23864 w 97892"/>
                    <a:gd name="connsiteY22" fmla="*/ 90833 h 97823"/>
                    <a:gd name="connsiteX23" fmla="*/ 26902 w 97892"/>
                    <a:gd name="connsiteY23" fmla="*/ 92559 h 97823"/>
                    <a:gd name="connsiteX24" fmla="*/ 27040 w 97892"/>
                    <a:gd name="connsiteY24" fmla="*/ 92628 h 97823"/>
                    <a:gd name="connsiteX25" fmla="*/ 30215 w 97892"/>
                    <a:gd name="connsiteY25" fmla="*/ 94078 h 97823"/>
                    <a:gd name="connsiteX26" fmla="*/ 30560 w 97892"/>
                    <a:gd name="connsiteY26" fmla="*/ 94216 h 97823"/>
                    <a:gd name="connsiteX27" fmla="*/ 33805 w 97892"/>
                    <a:gd name="connsiteY27" fmla="*/ 95389 h 97823"/>
                    <a:gd name="connsiteX28" fmla="*/ 34150 w 97892"/>
                    <a:gd name="connsiteY28" fmla="*/ 95528 h 97823"/>
                    <a:gd name="connsiteX29" fmla="*/ 37533 w 97892"/>
                    <a:gd name="connsiteY29" fmla="*/ 96494 h 97823"/>
                    <a:gd name="connsiteX30" fmla="*/ 37809 w 97892"/>
                    <a:gd name="connsiteY30" fmla="*/ 96563 h 97823"/>
                    <a:gd name="connsiteX31" fmla="*/ 41261 w 97892"/>
                    <a:gd name="connsiteY31" fmla="*/ 97253 h 97823"/>
                    <a:gd name="connsiteX32" fmla="*/ 41537 w 97892"/>
                    <a:gd name="connsiteY32" fmla="*/ 97322 h 97823"/>
                    <a:gd name="connsiteX33" fmla="*/ 45127 w 97892"/>
                    <a:gd name="connsiteY33" fmla="*/ 97737 h 97823"/>
                    <a:gd name="connsiteX34" fmla="*/ 45334 w 97892"/>
                    <a:gd name="connsiteY34" fmla="*/ 97737 h 97823"/>
                    <a:gd name="connsiteX35" fmla="*/ 48993 w 97892"/>
                    <a:gd name="connsiteY35" fmla="*/ 97875 h 97823"/>
                    <a:gd name="connsiteX36" fmla="*/ 49131 w 97892"/>
                    <a:gd name="connsiteY36" fmla="*/ 97875 h 97823"/>
                    <a:gd name="connsiteX37" fmla="*/ 49338 w 97892"/>
                    <a:gd name="connsiteY37" fmla="*/ 97875 h 97823"/>
                    <a:gd name="connsiteX38" fmla="*/ 51478 w 97892"/>
                    <a:gd name="connsiteY38" fmla="*/ 97806 h 97823"/>
                    <a:gd name="connsiteX39" fmla="*/ 51754 w 97892"/>
                    <a:gd name="connsiteY39" fmla="*/ 97806 h 97823"/>
                    <a:gd name="connsiteX40" fmla="*/ 53895 w 97892"/>
                    <a:gd name="connsiteY40" fmla="*/ 97668 h 97823"/>
                    <a:gd name="connsiteX41" fmla="*/ 54240 w 97892"/>
                    <a:gd name="connsiteY41" fmla="*/ 97668 h 97823"/>
                    <a:gd name="connsiteX42" fmla="*/ 56173 w 97892"/>
                    <a:gd name="connsiteY42" fmla="*/ 97391 h 97823"/>
                    <a:gd name="connsiteX43" fmla="*/ 57070 w 97892"/>
                    <a:gd name="connsiteY43" fmla="*/ 97253 h 97823"/>
                    <a:gd name="connsiteX44" fmla="*/ 58313 w 97892"/>
                    <a:gd name="connsiteY44" fmla="*/ 97046 h 97823"/>
                    <a:gd name="connsiteX45" fmla="*/ 59763 w 97892"/>
                    <a:gd name="connsiteY45" fmla="*/ 96770 h 97823"/>
                    <a:gd name="connsiteX46" fmla="*/ 60729 w 97892"/>
                    <a:gd name="connsiteY46" fmla="*/ 96563 h 97823"/>
                    <a:gd name="connsiteX47" fmla="*/ 61903 w 97892"/>
                    <a:gd name="connsiteY47" fmla="*/ 96287 h 97823"/>
                    <a:gd name="connsiteX48" fmla="*/ 62800 w 97892"/>
                    <a:gd name="connsiteY48" fmla="*/ 96011 h 97823"/>
                    <a:gd name="connsiteX49" fmla="*/ 64733 w 97892"/>
                    <a:gd name="connsiteY49" fmla="*/ 95389 h 97823"/>
                    <a:gd name="connsiteX50" fmla="*/ 64802 w 97892"/>
                    <a:gd name="connsiteY50" fmla="*/ 95389 h 97823"/>
                    <a:gd name="connsiteX51" fmla="*/ 68599 w 97892"/>
                    <a:gd name="connsiteY51" fmla="*/ 93940 h 97823"/>
                    <a:gd name="connsiteX52" fmla="*/ 69359 w 97892"/>
                    <a:gd name="connsiteY52" fmla="*/ 93595 h 97823"/>
                    <a:gd name="connsiteX53" fmla="*/ 70877 w 97892"/>
                    <a:gd name="connsiteY53" fmla="*/ 92904 h 97823"/>
                    <a:gd name="connsiteX54" fmla="*/ 70946 w 97892"/>
                    <a:gd name="connsiteY54" fmla="*/ 92904 h 97823"/>
                    <a:gd name="connsiteX55" fmla="*/ 71637 w 97892"/>
                    <a:gd name="connsiteY55" fmla="*/ 92559 h 97823"/>
                    <a:gd name="connsiteX56" fmla="*/ 71775 w 97892"/>
                    <a:gd name="connsiteY56" fmla="*/ 92490 h 97823"/>
                    <a:gd name="connsiteX57" fmla="*/ 73087 w 97892"/>
                    <a:gd name="connsiteY57" fmla="*/ 91731 h 97823"/>
                    <a:gd name="connsiteX58" fmla="*/ 73984 w 97892"/>
                    <a:gd name="connsiteY58" fmla="*/ 91247 h 97823"/>
                    <a:gd name="connsiteX59" fmla="*/ 74950 w 97892"/>
                    <a:gd name="connsiteY59" fmla="*/ 90626 h 97823"/>
                    <a:gd name="connsiteX60" fmla="*/ 76124 w 97892"/>
                    <a:gd name="connsiteY60" fmla="*/ 89867 h 97823"/>
                    <a:gd name="connsiteX61" fmla="*/ 76676 w 97892"/>
                    <a:gd name="connsiteY61" fmla="*/ 89521 h 97823"/>
                    <a:gd name="connsiteX62" fmla="*/ 78126 w 97892"/>
                    <a:gd name="connsiteY62" fmla="*/ 88486 h 97823"/>
                    <a:gd name="connsiteX63" fmla="*/ 78540 w 97892"/>
                    <a:gd name="connsiteY63" fmla="*/ 88141 h 97823"/>
                    <a:gd name="connsiteX64" fmla="*/ 80059 w 97892"/>
                    <a:gd name="connsiteY64" fmla="*/ 86967 h 97823"/>
                    <a:gd name="connsiteX65" fmla="*/ 80335 w 97892"/>
                    <a:gd name="connsiteY65" fmla="*/ 86691 h 97823"/>
                    <a:gd name="connsiteX66" fmla="*/ 81923 w 97892"/>
                    <a:gd name="connsiteY66" fmla="*/ 85310 h 97823"/>
                    <a:gd name="connsiteX67" fmla="*/ 81992 w 97892"/>
                    <a:gd name="connsiteY67" fmla="*/ 85241 h 97823"/>
                    <a:gd name="connsiteX68" fmla="*/ 83580 w 97892"/>
                    <a:gd name="connsiteY68" fmla="*/ 83722 h 97823"/>
                    <a:gd name="connsiteX69" fmla="*/ 83649 w 97892"/>
                    <a:gd name="connsiteY69" fmla="*/ 83653 h 97823"/>
                    <a:gd name="connsiteX70" fmla="*/ 85237 w 97892"/>
                    <a:gd name="connsiteY70" fmla="*/ 81996 h 97823"/>
                    <a:gd name="connsiteX71" fmla="*/ 85306 w 97892"/>
                    <a:gd name="connsiteY71" fmla="*/ 81927 h 97823"/>
                    <a:gd name="connsiteX72" fmla="*/ 86687 w 97892"/>
                    <a:gd name="connsiteY72" fmla="*/ 80340 h 97823"/>
                    <a:gd name="connsiteX73" fmla="*/ 86963 w 97892"/>
                    <a:gd name="connsiteY73" fmla="*/ 80063 h 97823"/>
                    <a:gd name="connsiteX74" fmla="*/ 88205 w 97892"/>
                    <a:gd name="connsiteY74" fmla="*/ 78476 h 97823"/>
                    <a:gd name="connsiteX75" fmla="*/ 88482 w 97892"/>
                    <a:gd name="connsiteY75" fmla="*/ 78130 h 97823"/>
                    <a:gd name="connsiteX76" fmla="*/ 89586 w 97892"/>
                    <a:gd name="connsiteY76" fmla="*/ 76543 h 97823"/>
                    <a:gd name="connsiteX77" fmla="*/ 89862 w 97892"/>
                    <a:gd name="connsiteY77" fmla="*/ 76128 h 97823"/>
                    <a:gd name="connsiteX78" fmla="*/ 90691 w 97892"/>
                    <a:gd name="connsiteY78" fmla="*/ 74817 h 97823"/>
                    <a:gd name="connsiteX79" fmla="*/ 91174 w 97892"/>
                    <a:gd name="connsiteY79" fmla="*/ 73988 h 97823"/>
                    <a:gd name="connsiteX80" fmla="*/ 91795 w 97892"/>
                    <a:gd name="connsiteY80" fmla="*/ 72884 h 97823"/>
                    <a:gd name="connsiteX81" fmla="*/ 92417 w 97892"/>
                    <a:gd name="connsiteY81" fmla="*/ 71779 h 97823"/>
                    <a:gd name="connsiteX82" fmla="*/ 92969 w 97892"/>
                    <a:gd name="connsiteY82" fmla="*/ 70744 h 97823"/>
                    <a:gd name="connsiteX83" fmla="*/ 93521 w 97892"/>
                    <a:gd name="connsiteY83" fmla="*/ 69570 h 97823"/>
                    <a:gd name="connsiteX84" fmla="*/ 93866 w 97892"/>
                    <a:gd name="connsiteY84" fmla="*/ 68880 h 97823"/>
                    <a:gd name="connsiteX85" fmla="*/ 94695 w 97892"/>
                    <a:gd name="connsiteY85" fmla="*/ 66947 h 97823"/>
                    <a:gd name="connsiteX86" fmla="*/ 94971 w 97892"/>
                    <a:gd name="connsiteY86" fmla="*/ 66187 h 97823"/>
                    <a:gd name="connsiteX87" fmla="*/ 95385 w 97892"/>
                    <a:gd name="connsiteY87" fmla="*/ 65014 h 97823"/>
                    <a:gd name="connsiteX88" fmla="*/ 95592 w 97892"/>
                    <a:gd name="connsiteY88" fmla="*/ 64323 h 97823"/>
                    <a:gd name="connsiteX89" fmla="*/ 96006 w 97892"/>
                    <a:gd name="connsiteY89" fmla="*/ 63012 h 97823"/>
                    <a:gd name="connsiteX90" fmla="*/ 96283 w 97892"/>
                    <a:gd name="connsiteY90" fmla="*/ 61976 h 97823"/>
                    <a:gd name="connsiteX91" fmla="*/ 96628 w 97892"/>
                    <a:gd name="connsiteY91" fmla="*/ 60595 h 97823"/>
                    <a:gd name="connsiteX92" fmla="*/ 96904 w 97892"/>
                    <a:gd name="connsiteY92" fmla="*/ 59353 h 97823"/>
                    <a:gd name="connsiteX93" fmla="*/ 97111 w 97892"/>
                    <a:gd name="connsiteY93" fmla="*/ 58455 h 97823"/>
                    <a:gd name="connsiteX94" fmla="*/ 97387 w 97892"/>
                    <a:gd name="connsiteY94" fmla="*/ 56936 h 97823"/>
                    <a:gd name="connsiteX95" fmla="*/ 97525 w 97892"/>
                    <a:gd name="connsiteY95" fmla="*/ 56108 h 97823"/>
                    <a:gd name="connsiteX96" fmla="*/ 97732 w 97892"/>
                    <a:gd name="connsiteY96" fmla="*/ 54313 h 97823"/>
                    <a:gd name="connsiteX97" fmla="*/ 97801 w 97892"/>
                    <a:gd name="connsiteY97" fmla="*/ 53830 h 97823"/>
                    <a:gd name="connsiteX98" fmla="*/ 98009 w 97892"/>
                    <a:gd name="connsiteY98" fmla="*/ 51552 h 97823"/>
                    <a:gd name="connsiteX99" fmla="*/ 98009 w 97892"/>
                    <a:gd name="connsiteY99" fmla="*/ 51552 h 97823"/>
                    <a:gd name="connsiteX100" fmla="*/ 98078 w 97892"/>
                    <a:gd name="connsiteY100" fmla="*/ 49066 h 97823"/>
                    <a:gd name="connsiteX101" fmla="*/ 97870 w 97892"/>
                    <a:gd name="connsiteY101" fmla="*/ 44234 h 97823"/>
                    <a:gd name="connsiteX102" fmla="*/ 97870 w 97892"/>
                    <a:gd name="connsiteY102" fmla="*/ 43958 h 97823"/>
                    <a:gd name="connsiteX103" fmla="*/ 97594 w 97892"/>
                    <a:gd name="connsiteY103" fmla="*/ 41887 h 97823"/>
                    <a:gd name="connsiteX104" fmla="*/ 97525 w 97892"/>
                    <a:gd name="connsiteY104" fmla="*/ 41334 h 97823"/>
                    <a:gd name="connsiteX105" fmla="*/ 97249 w 97892"/>
                    <a:gd name="connsiteY105" fmla="*/ 39678 h 97823"/>
                    <a:gd name="connsiteX106" fmla="*/ 97042 w 97892"/>
                    <a:gd name="connsiteY106" fmla="*/ 38573 h 97823"/>
                    <a:gd name="connsiteX107" fmla="*/ 96766 w 97892"/>
                    <a:gd name="connsiteY107" fmla="*/ 37399 h 97823"/>
                    <a:gd name="connsiteX108" fmla="*/ 96490 w 97892"/>
                    <a:gd name="connsiteY108" fmla="*/ 36226 h 97823"/>
                    <a:gd name="connsiteX109" fmla="*/ 96214 w 97892"/>
                    <a:gd name="connsiteY109" fmla="*/ 35259 h 97823"/>
                    <a:gd name="connsiteX110" fmla="*/ 95730 w 97892"/>
                    <a:gd name="connsiteY110" fmla="*/ 33671 h 97823"/>
                    <a:gd name="connsiteX111" fmla="*/ 95523 w 97892"/>
                    <a:gd name="connsiteY111" fmla="*/ 33050 h 97823"/>
                    <a:gd name="connsiteX112" fmla="*/ 95109 w 97892"/>
                    <a:gd name="connsiteY112" fmla="*/ 31807 h 97823"/>
                    <a:gd name="connsiteX113" fmla="*/ 94971 w 97892"/>
                    <a:gd name="connsiteY113" fmla="*/ 31393 h 97823"/>
                    <a:gd name="connsiteX114" fmla="*/ 94833 w 97892"/>
                    <a:gd name="connsiteY114" fmla="*/ 30979 h 97823"/>
                    <a:gd name="connsiteX115" fmla="*/ 94764 w 97892"/>
                    <a:gd name="connsiteY115" fmla="*/ 30772 h 97823"/>
                    <a:gd name="connsiteX116" fmla="*/ 94212 w 97892"/>
                    <a:gd name="connsiteY116" fmla="*/ 29460 h 97823"/>
                    <a:gd name="connsiteX117" fmla="*/ 93521 w 97892"/>
                    <a:gd name="connsiteY117" fmla="*/ 27941 h 97823"/>
                    <a:gd name="connsiteX118" fmla="*/ 93245 w 97892"/>
                    <a:gd name="connsiteY118" fmla="*/ 27389 h 97823"/>
                    <a:gd name="connsiteX119" fmla="*/ 92555 w 97892"/>
                    <a:gd name="connsiteY119" fmla="*/ 26008 h 97823"/>
                    <a:gd name="connsiteX120" fmla="*/ 92140 w 97892"/>
                    <a:gd name="connsiteY120" fmla="*/ 25318 h 97823"/>
                    <a:gd name="connsiteX121" fmla="*/ 91312 w 97892"/>
                    <a:gd name="connsiteY121" fmla="*/ 23868 h 97823"/>
                    <a:gd name="connsiteX122" fmla="*/ 91105 w 97892"/>
                    <a:gd name="connsiteY122" fmla="*/ 23523 h 97823"/>
                    <a:gd name="connsiteX123" fmla="*/ 89931 w 97892"/>
                    <a:gd name="connsiteY123" fmla="*/ 21659 h 97823"/>
                    <a:gd name="connsiteX124" fmla="*/ 89862 w 97892"/>
                    <a:gd name="connsiteY124" fmla="*/ 21590 h 97823"/>
                    <a:gd name="connsiteX125" fmla="*/ 88620 w 97892"/>
                    <a:gd name="connsiteY125" fmla="*/ 19864 h 97823"/>
                    <a:gd name="connsiteX126" fmla="*/ 88413 w 97892"/>
                    <a:gd name="connsiteY126" fmla="*/ 19588 h 97823"/>
                    <a:gd name="connsiteX127" fmla="*/ 80404 w 97892"/>
                    <a:gd name="connsiteY127" fmla="*/ 11235 h 97823"/>
                    <a:gd name="connsiteX128" fmla="*/ 80335 w 97892"/>
                    <a:gd name="connsiteY128" fmla="*/ 11166 h 97823"/>
                    <a:gd name="connsiteX129" fmla="*/ 78540 w 97892"/>
                    <a:gd name="connsiteY129" fmla="*/ 9785 h 97823"/>
                    <a:gd name="connsiteX130" fmla="*/ 78471 w 97892"/>
                    <a:gd name="connsiteY130" fmla="*/ 9716 h 97823"/>
                    <a:gd name="connsiteX131" fmla="*/ 76745 w 97892"/>
                    <a:gd name="connsiteY131" fmla="*/ 8473 h 97823"/>
                    <a:gd name="connsiteX132" fmla="*/ 76469 w 97892"/>
                    <a:gd name="connsiteY132" fmla="*/ 8266 h 97823"/>
                    <a:gd name="connsiteX133" fmla="*/ 74950 w 97892"/>
                    <a:gd name="connsiteY133" fmla="*/ 7300 h 97823"/>
                    <a:gd name="connsiteX134" fmla="*/ 74398 w 97892"/>
                    <a:gd name="connsiteY134" fmla="*/ 6955 h 97823"/>
                    <a:gd name="connsiteX135" fmla="*/ 72948 w 97892"/>
                    <a:gd name="connsiteY135" fmla="*/ 6126 h 97823"/>
                    <a:gd name="connsiteX136" fmla="*/ 72258 w 97892"/>
                    <a:gd name="connsiteY136" fmla="*/ 5781 h 97823"/>
                    <a:gd name="connsiteX137" fmla="*/ 70877 w 97892"/>
                    <a:gd name="connsiteY137" fmla="*/ 5091 h 97823"/>
                    <a:gd name="connsiteX138" fmla="*/ 70256 w 97892"/>
                    <a:gd name="connsiteY138" fmla="*/ 4745 h 97823"/>
                    <a:gd name="connsiteX139" fmla="*/ 68737 w 97892"/>
                    <a:gd name="connsiteY139" fmla="*/ 4055 h 97823"/>
                    <a:gd name="connsiteX140" fmla="*/ 67978 w 97892"/>
                    <a:gd name="connsiteY140" fmla="*/ 3710 h 97823"/>
                    <a:gd name="connsiteX141" fmla="*/ 66459 w 97892"/>
                    <a:gd name="connsiteY141" fmla="*/ 3089 h 97823"/>
                    <a:gd name="connsiteX142" fmla="*/ 65424 w 97892"/>
                    <a:gd name="connsiteY142" fmla="*/ 2743 h 97823"/>
                    <a:gd name="connsiteX143" fmla="*/ 64457 w 97892"/>
                    <a:gd name="connsiteY143" fmla="*/ 2398 h 97823"/>
                    <a:gd name="connsiteX144" fmla="*/ 63491 w 97892"/>
                    <a:gd name="connsiteY144" fmla="*/ 2122 h 97823"/>
                    <a:gd name="connsiteX145" fmla="*/ 62041 w 97892"/>
                    <a:gd name="connsiteY145" fmla="*/ 1708 h 97823"/>
                    <a:gd name="connsiteX146" fmla="*/ 61143 w 97892"/>
                    <a:gd name="connsiteY146" fmla="*/ 1501 h 97823"/>
                    <a:gd name="connsiteX147" fmla="*/ 59279 w 97892"/>
                    <a:gd name="connsiteY147" fmla="*/ 1087 h 97823"/>
                    <a:gd name="connsiteX148" fmla="*/ 58934 w 97892"/>
                    <a:gd name="connsiteY148" fmla="*/ 1017 h 97823"/>
                    <a:gd name="connsiteX149" fmla="*/ 57001 w 97892"/>
                    <a:gd name="connsiteY149" fmla="*/ 672 h 97823"/>
                    <a:gd name="connsiteX150" fmla="*/ 56587 w 97892"/>
                    <a:gd name="connsiteY150" fmla="*/ 603 h 97823"/>
                    <a:gd name="connsiteX151" fmla="*/ 54378 w 97892"/>
                    <a:gd name="connsiteY151" fmla="*/ 327 h 97823"/>
                    <a:gd name="connsiteX152" fmla="*/ 54378 w 97892"/>
                    <a:gd name="connsiteY152" fmla="*/ 327 h 97823"/>
                    <a:gd name="connsiteX153" fmla="*/ 49407 w 97892"/>
                    <a:gd name="connsiteY153" fmla="*/ 51 h 97823"/>
                    <a:gd name="connsiteX154" fmla="*/ 48717 w 97892"/>
                    <a:gd name="connsiteY154" fmla="*/ 120 h 97823"/>
                    <a:gd name="connsiteX155" fmla="*/ 48717 w 97892"/>
                    <a:gd name="connsiteY155" fmla="*/ 120 h 9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97892" h="97823">
                      <a:moveTo>
                        <a:pt x="48717" y="120"/>
                      </a:moveTo>
                      <a:cubicBezTo>
                        <a:pt x="48648" y="120"/>
                        <a:pt x="48579" y="120"/>
                        <a:pt x="48579" y="120"/>
                      </a:cubicBezTo>
                      <a:cubicBezTo>
                        <a:pt x="21793" y="396"/>
                        <a:pt x="185" y="22211"/>
                        <a:pt x="185" y="48997"/>
                      </a:cubicBezTo>
                      <a:cubicBezTo>
                        <a:pt x="185" y="54382"/>
                        <a:pt x="1082" y="59698"/>
                        <a:pt x="2808" y="64738"/>
                      </a:cubicBezTo>
                      <a:cubicBezTo>
                        <a:pt x="2808" y="64738"/>
                        <a:pt x="2808" y="64807"/>
                        <a:pt x="2808" y="64807"/>
                      </a:cubicBezTo>
                      <a:cubicBezTo>
                        <a:pt x="3222" y="65980"/>
                        <a:pt x="3637" y="67085"/>
                        <a:pt x="4120" y="68189"/>
                      </a:cubicBezTo>
                      <a:cubicBezTo>
                        <a:pt x="4189" y="68258"/>
                        <a:pt x="4189" y="68396"/>
                        <a:pt x="4258" y="68465"/>
                      </a:cubicBezTo>
                      <a:cubicBezTo>
                        <a:pt x="4741" y="69570"/>
                        <a:pt x="5224" y="70606"/>
                        <a:pt x="5777" y="71710"/>
                      </a:cubicBezTo>
                      <a:cubicBezTo>
                        <a:pt x="5846" y="71848"/>
                        <a:pt x="5915" y="71917"/>
                        <a:pt x="5915" y="71986"/>
                      </a:cubicBezTo>
                      <a:cubicBezTo>
                        <a:pt x="6467" y="73022"/>
                        <a:pt x="7019" y="73988"/>
                        <a:pt x="7641" y="74955"/>
                      </a:cubicBezTo>
                      <a:cubicBezTo>
                        <a:pt x="7710" y="75024"/>
                        <a:pt x="7779" y="75162"/>
                        <a:pt x="7848" y="75231"/>
                      </a:cubicBezTo>
                      <a:cubicBezTo>
                        <a:pt x="8469" y="76197"/>
                        <a:pt x="9090" y="77095"/>
                        <a:pt x="9781" y="78061"/>
                      </a:cubicBezTo>
                      <a:cubicBezTo>
                        <a:pt x="9850" y="78200"/>
                        <a:pt x="9988" y="78269"/>
                        <a:pt x="10057" y="78407"/>
                      </a:cubicBezTo>
                      <a:cubicBezTo>
                        <a:pt x="10747" y="79304"/>
                        <a:pt x="11438" y="80202"/>
                        <a:pt x="12197" y="81030"/>
                      </a:cubicBezTo>
                      <a:cubicBezTo>
                        <a:pt x="12266" y="81099"/>
                        <a:pt x="12404" y="81237"/>
                        <a:pt x="12473" y="81306"/>
                      </a:cubicBezTo>
                      <a:cubicBezTo>
                        <a:pt x="13233" y="82135"/>
                        <a:pt x="13992" y="82963"/>
                        <a:pt x="14751" y="83722"/>
                      </a:cubicBezTo>
                      <a:cubicBezTo>
                        <a:pt x="14820" y="83791"/>
                        <a:pt x="14958" y="83929"/>
                        <a:pt x="15027" y="83999"/>
                      </a:cubicBezTo>
                      <a:cubicBezTo>
                        <a:pt x="15856" y="84758"/>
                        <a:pt x="16684" y="85517"/>
                        <a:pt x="17513" y="86277"/>
                      </a:cubicBezTo>
                      <a:cubicBezTo>
                        <a:pt x="17582" y="86346"/>
                        <a:pt x="17720" y="86415"/>
                        <a:pt x="17789" y="86553"/>
                      </a:cubicBezTo>
                      <a:cubicBezTo>
                        <a:pt x="18686" y="87312"/>
                        <a:pt x="19584" y="88003"/>
                        <a:pt x="20550" y="88693"/>
                      </a:cubicBezTo>
                      <a:cubicBezTo>
                        <a:pt x="20619" y="88693"/>
                        <a:pt x="20619" y="88762"/>
                        <a:pt x="20688" y="88762"/>
                      </a:cubicBezTo>
                      <a:cubicBezTo>
                        <a:pt x="21655" y="89452"/>
                        <a:pt x="22621" y="90074"/>
                        <a:pt x="23588" y="90695"/>
                      </a:cubicBezTo>
                      <a:cubicBezTo>
                        <a:pt x="23657" y="90764"/>
                        <a:pt x="23795" y="90833"/>
                        <a:pt x="23864" y="90833"/>
                      </a:cubicBezTo>
                      <a:cubicBezTo>
                        <a:pt x="24830" y="91454"/>
                        <a:pt x="25866" y="92007"/>
                        <a:pt x="26902" y="92559"/>
                      </a:cubicBezTo>
                      <a:cubicBezTo>
                        <a:pt x="26971" y="92559"/>
                        <a:pt x="27040" y="92628"/>
                        <a:pt x="27040" y="92628"/>
                      </a:cubicBezTo>
                      <a:cubicBezTo>
                        <a:pt x="28075" y="93180"/>
                        <a:pt x="29111" y="93664"/>
                        <a:pt x="30215" y="94078"/>
                      </a:cubicBezTo>
                      <a:cubicBezTo>
                        <a:pt x="30353" y="94147"/>
                        <a:pt x="30422" y="94147"/>
                        <a:pt x="30560" y="94216"/>
                      </a:cubicBezTo>
                      <a:cubicBezTo>
                        <a:pt x="31596" y="94630"/>
                        <a:pt x="32701" y="95044"/>
                        <a:pt x="33805" y="95389"/>
                      </a:cubicBezTo>
                      <a:cubicBezTo>
                        <a:pt x="33943" y="95458"/>
                        <a:pt x="34012" y="95458"/>
                        <a:pt x="34150" y="95528"/>
                      </a:cubicBezTo>
                      <a:cubicBezTo>
                        <a:pt x="35255" y="95873"/>
                        <a:pt x="36429" y="96218"/>
                        <a:pt x="37533" y="96494"/>
                      </a:cubicBezTo>
                      <a:cubicBezTo>
                        <a:pt x="37602" y="96494"/>
                        <a:pt x="37740" y="96563"/>
                        <a:pt x="37809" y="96563"/>
                      </a:cubicBezTo>
                      <a:cubicBezTo>
                        <a:pt x="38914" y="96839"/>
                        <a:pt x="40087" y="97046"/>
                        <a:pt x="41261" y="97253"/>
                      </a:cubicBezTo>
                      <a:cubicBezTo>
                        <a:pt x="41330" y="97253"/>
                        <a:pt x="41468" y="97253"/>
                        <a:pt x="41537" y="97322"/>
                      </a:cubicBezTo>
                      <a:cubicBezTo>
                        <a:pt x="42711" y="97530"/>
                        <a:pt x="43953" y="97668"/>
                        <a:pt x="45127" y="97737"/>
                      </a:cubicBezTo>
                      <a:cubicBezTo>
                        <a:pt x="45196" y="97737"/>
                        <a:pt x="45265" y="97737"/>
                        <a:pt x="45334" y="97737"/>
                      </a:cubicBezTo>
                      <a:cubicBezTo>
                        <a:pt x="46577" y="97806"/>
                        <a:pt x="47819" y="97875"/>
                        <a:pt x="48993" y="97875"/>
                      </a:cubicBezTo>
                      <a:cubicBezTo>
                        <a:pt x="49062" y="97875"/>
                        <a:pt x="49062" y="97875"/>
                        <a:pt x="49131" y="97875"/>
                      </a:cubicBezTo>
                      <a:cubicBezTo>
                        <a:pt x="49200" y="97875"/>
                        <a:pt x="49269" y="97875"/>
                        <a:pt x="49338" y="97875"/>
                      </a:cubicBezTo>
                      <a:cubicBezTo>
                        <a:pt x="50029" y="97875"/>
                        <a:pt x="50788" y="97875"/>
                        <a:pt x="51478" y="97806"/>
                      </a:cubicBezTo>
                      <a:cubicBezTo>
                        <a:pt x="51547" y="97806"/>
                        <a:pt x="51685" y="97806"/>
                        <a:pt x="51754" y="97806"/>
                      </a:cubicBezTo>
                      <a:cubicBezTo>
                        <a:pt x="52445" y="97737"/>
                        <a:pt x="53204" y="97737"/>
                        <a:pt x="53895" y="97668"/>
                      </a:cubicBezTo>
                      <a:cubicBezTo>
                        <a:pt x="54033" y="97668"/>
                        <a:pt x="54102" y="97668"/>
                        <a:pt x="54240" y="97668"/>
                      </a:cubicBezTo>
                      <a:cubicBezTo>
                        <a:pt x="54861" y="97599"/>
                        <a:pt x="55551" y="97530"/>
                        <a:pt x="56173" y="97391"/>
                      </a:cubicBezTo>
                      <a:cubicBezTo>
                        <a:pt x="56518" y="97322"/>
                        <a:pt x="56794" y="97322"/>
                        <a:pt x="57070" y="97253"/>
                      </a:cubicBezTo>
                      <a:cubicBezTo>
                        <a:pt x="57484" y="97184"/>
                        <a:pt x="57899" y="97115"/>
                        <a:pt x="58313" y="97046"/>
                      </a:cubicBezTo>
                      <a:cubicBezTo>
                        <a:pt x="58796" y="96977"/>
                        <a:pt x="59279" y="96839"/>
                        <a:pt x="59763" y="96770"/>
                      </a:cubicBezTo>
                      <a:cubicBezTo>
                        <a:pt x="60108" y="96701"/>
                        <a:pt x="60453" y="96632"/>
                        <a:pt x="60729" y="96563"/>
                      </a:cubicBezTo>
                      <a:cubicBezTo>
                        <a:pt x="61143" y="96494"/>
                        <a:pt x="61489" y="96356"/>
                        <a:pt x="61903" y="96287"/>
                      </a:cubicBezTo>
                      <a:cubicBezTo>
                        <a:pt x="62179" y="96218"/>
                        <a:pt x="62524" y="96149"/>
                        <a:pt x="62800" y="96011"/>
                      </a:cubicBezTo>
                      <a:cubicBezTo>
                        <a:pt x="63421" y="95804"/>
                        <a:pt x="64112" y="95597"/>
                        <a:pt x="64733" y="95389"/>
                      </a:cubicBezTo>
                      <a:cubicBezTo>
                        <a:pt x="64733" y="95389"/>
                        <a:pt x="64802" y="95389"/>
                        <a:pt x="64802" y="95389"/>
                      </a:cubicBezTo>
                      <a:cubicBezTo>
                        <a:pt x="66114" y="94975"/>
                        <a:pt x="67357" y="94423"/>
                        <a:pt x="68599" y="93940"/>
                      </a:cubicBezTo>
                      <a:cubicBezTo>
                        <a:pt x="68875" y="93802"/>
                        <a:pt x="69082" y="93733"/>
                        <a:pt x="69359" y="93595"/>
                      </a:cubicBezTo>
                      <a:cubicBezTo>
                        <a:pt x="69842" y="93387"/>
                        <a:pt x="70394" y="93111"/>
                        <a:pt x="70877" y="92904"/>
                      </a:cubicBezTo>
                      <a:cubicBezTo>
                        <a:pt x="70877" y="92904"/>
                        <a:pt x="70946" y="92904"/>
                        <a:pt x="70946" y="92904"/>
                      </a:cubicBezTo>
                      <a:cubicBezTo>
                        <a:pt x="71154" y="92766"/>
                        <a:pt x="71430" y="92697"/>
                        <a:pt x="71637" y="92559"/>
                      </a:cubicBezTo>
                      <a:cubicBezTo>
                        <a:pt x="71706" y="92559"/>
                        <a:pt x="71706" y="92490"/>
                        <a:pt x="71775" y="92490"/>
                      </a:cubicBezTo>
                      <a:cubicBezTo>
                        <a:pt x="72258" y="92283"/>
                        <a:pt x="72672" y="92007"/>
                        <a:pt x="73087" y="91731"/>
                      </a:cubicBezTo>
                      <a:cubicBezTo>
                        <a:pt x="73363" y="91592"/>
                        <a:pt x="73639" y="91385"/>
                        <a:pt x="73984" y="91247"/>
                      </a:cubicBezTo>
                      <a:cubicBezTo>
                        <a:pt x="74329" y="91040"/>
                        <a:pt x="74674" y="90833"/>
                        <a:pt x="74950" y="90626"/>
                      </a:cubicBezTo>
                      <a:cubicBezTo>
                        <a:pt x="75365" y="90419"/>
                        <a:pt x="75710" y="90143"/>
                        <a:pt x="76124" y="89867"/>
                      </a:cubicBezTo>
                      <a:cubicBezTo>
                        <a:pt x="76331" y="89729"/>
                        <a:pt x="76469" y="89659"/>
                        <a:pt x="76676" y="89521"/>
                      </a:cubicBezTo>
                      <a:cubicBezTo>
                        <a:pt x="77160" y="89176"/>
                        <a:pt x="77643" y="88831"/>
                        <a:pt x="78126" y="88486"/>
                      </a:cubicBezTo>
                      <a:cubicBezTo>
                        <a:pt x="78264" y="88348"/>
                        <a:pt x="78402" y="88279"/>
                        <a:pt x="78540" y="88141"/>
                      </a:cubicBezTo>
                      <a:cubicBezTo>
                        <a:pt x="79024" y="87726"/>
                        <a:pt x="79576" y="87381"/>
                        <a:pt x="80059" y="86967"/>
                      </a:cubicBezTo>
                      <a:cubicBezTo>
                        <a:pt x="80128" y="86898"/>
                        <a:pt x="80266" y="86829"/>
                        <a:pt x="80335" y="86691"/>
                      </a:cubicBezTo>
                      <a:cubicBezTo>
                        <a:pt x="80888" y="86208"/>
                        <a:pt x="81440" y="85793"/>
                        <a:pt x="81923" y="85310"/>
                      </a:cubicBezTo>
                      <a:cubicBezTo>
                        <a:pt x="81923" y="85310"/>
                        <a:pt x="81992" y="85241"/>
                        <a:pt x="81992" y="85241"/>
                      </a:cubicBezTo>
                      <a:cubicBezTo>
                        <a:pt x="82544" y="84758"/>
                        <a:pt x="83097" y="84206"/>
                        <a:pt x="83580" y="83722"/>
                      </a:cubicBezTo>
                      <a:cubicBezTo>
                        <a:pt x="83580" y="83722"/>
                        <a:pt x="83580" y="83722"/>
                        <a:pt x="83649" y="83653"/>
                      </a:cubicBezTo>
                      <a:cubicBezTo>
                        <a:pt x="84201" y="83101"/>
                        <a:pt x="84685" y="82549"/>
                        <a:pt x="85237" y="81996"/>
                      </a:cubicBezTo>
                      <a:cubicBezTo>
                        <a:pt x="85237" y="81996"/>
                        <a:pt x="85237" y="81996"/>
                        <a:pt x="85306" y="81927"/>
                      </a:cubicBezTo>
                      <a:cubicBezTo>
                        <a:pt x="85789" y="81444"/>
                        <a:pt x="86203" y="80892"/>
                        <a:pt x="86687" y="80340"/>
                      </a:cubicBezTo>
                      <a:cubicBezTo>
                        <a:pt x="86756" y="80271"/>
                        <a:pt x="86825" y="80133"/>
                        <a:pt x="86963" y="80063"/>
                      </a:cubicBezTo>
                      <a:cubicBezTo>
                        <a:pt x="87377" y="79580"/>
                        <a:pt x="87791" y="79028"/>
                        <a:pt x="88205" y="78476"/>
                      </a:cubicBezTo>
                      <a:cubicBezTo>
                        <a:pt x="88274" y="78338"/>
                        <a:pt x="88343" y="78269"/>
                        <a:pt x="88482" y="78130"/>
                      </a:cubicBezTo>
                      <a:cubicBezTo>
                        <a:pt x="88896" y="77578"/>
                        <a:pt x="89241" y="77095"/>
                        <a:pt x="89586" y="76543"/>
                      </a:cubicBezTo>
                      <a:cubicBezTo>
                        <a:pt x="89655" y="76405"/>
                        <a:pt x="89793" y="76267"/>
                        <a:pt x="89862" y="76128"/>
                      </a:cubicBezTo>
                      <a:cubicBezTo>
                        <a:pt x="90138" y="75714"/>
                        <a:pt x="90415" y="75231"/>
                        <a:pt x="90691" y="74817"/>
                      </a:cubicBezTo>
                      <a:cubicBezTo>
                        <a:pt x="90829" y="74541"/>
                        <a:pt x="91036" y="74264"/>
                        <a:pt x="91174" y="73988"/>
                      </a:cubicBezTo>
                      <a:cubicBezTo>
                        <a:pt x="91381" y="73643"/>
                        <a:pt x="91588" y="73298"/>
                        <a:pt x="91795" y="72884"/>
                      </a:cubicBezTo>
                      <a:cubicBezTo>
                        <a:pt x="92002" y="72539"/>
                        <a:pt x="92209" y="72124"/>
                        <a:pt x="92417" y="71779"/>
                      </a:cubicBezTo>
                      <a:cubicBezTo>
                        <a:pt x="92624" y="71434"/>
                        <a:pt x="92762" y="71089"/>
                        <a:pt x="92969" y="70744"/>
                      </a:cubicBezTo>
                      <a:cubicBezTo>
                        <a:pt x="93176" y="70329"/>
                        <a:pt x="93314" y="69984"/>
                        <a:pt x="93521" y="69570"/>
                      </a:cubicBezTo>
                      <a:cubicBezTo>
                        <a:pt x="93659" y="69363"/>
                        <a:pt x="93728" y="69087"/>
                        <a:pt x="93866" y="68880"/>
                      </a:cubicBezTo>
                      <a:cubicBezTo>
                        <a:pt x="94142" y="68258"/>
                        <a:pt x="94419" y="67568"/>
                        <a:pt x="94695" y="66947"/>
                      </a:cubicBezTo>
                      <a:cubicBezTo>
                        <a:pt x="94764" y="66671"/>
                        <a:pt x="94902" y="66463"/>
                        <a:pt x="94971" y="66187"/>
                      </a:cubicBezTo>
                      <a:cubicBezTo>
                        <a:pt x="95109" y="65773"/>
                        <a:pt x="95247" y="65428"/>
                        <a:pt x="95385" y="65014"/>
                      </a:cubicBezTo>
                      <a:cubicBezTo>
                        <a:pt x="95454" y="64807"/>
                        <a:pt x="95523" y="64599"/>
                        <a:pt x="95592" y="64323"/>
                      </a:cubicBezTo>
                      <a:cubicBezTo>
                        <a:pt x="95730" y="63909"/>
                        <a:pt x="95868" y="63426"/>
                        <a:pt x="96006" y="63012"/>
                      </a:cubicBezTo>
                      <a:cubicBezTo>
                        <a:pt x="96145" y="62666"/>
                        <a:pt x="96214" y="62321"/>
                        <a:pt x="96283" y="61976"/>
                      </a:cubicBezTo>
                      <a:cubicBezTo>
                        <a:pt x="96421" y="61562"/>
                        <a:pt x="96490" y="61079"/>
                        <a:pt x="96628" y="60595"/>
                      </a:cubicBezTo>
                      <a:cubicBezTo>
                        <a:pt x="96697" y="60181"/>
                        <a:pt x="96835" y="59767"/>
                        <a:pt x="96904" y="59353"/>
                      </a:cubicBezTo>
                      <a:cubicBezTo>
                        <a:pt x="96973" y="59077"/>
                        <a:pt x="97042" y="58731"/>
                        <a:pt x="97111" y="58455"/>
                      </a:cubicBezTo>
                      <a:cubicBezTo>
                        <a:pt x="97180" y="57972"/>
                        <a:pt x="97318" y="57489"/>
                        <a:pt x="97387" y="56936"/>
                      </a:cubicBezTo>
                      <a:cubicBezTo>
                        <a:pt x="97456" y="56660"/>
                        <a:pt x="97456" y="56384"/>
                        <a:pt x="97525" y="56108"/>
                      </a:cubicBezTo>
                      <a:cubicBezTo>
                        <a:pt x="97594" y="55487"/>
                        <a:pt x="97663" y="54934"/>
                        <a:pt x="97732" y="54313"/>
                      </a:cubicBezTo>
                      <a:cubicBezTo>
                        <a:pt x="97732" y="54175"/>
                        <a:pt x="97732" y="53968"/>
                        <a:pt x="97801" y="53830"/>
                      </a:cubicBezTo>
                      <a:cubicBezTo>
                        <a:pt x="97870" y="53070"/>
                        <a:pt x="97939" y="52311"/>
                        <a:pt x="98009" y="51552"/>
                      </a:cubicBezTo>
                      <a:cubicBezTo>
                        <a:pt x="98009" y="51552"/>
                        <a:pt x="98009" y="51552"/>
                        <a:pt x="98009" y="51552"/>
                      </a:cubicBezTo>
                      <a:cubicBezTo>
                        <a:pt x="98078" y="50723"/>
                        <a:pt x="98078" y="49895"/>
                        <a:pt x="98078" y="49066"/>
                      </a:cubicBezTo>
                      <a:cubicBezTo>
                        <a:pt x="98078" y="47479"/>
                        <a:pt x="98009" y="45822"/>
                        <a:pt x="97870" y="44234"/>
                      </a:cubicBezTo>
                      <a:cubicBezTo>
                        <a:pt x="97870" y="44165"/>
                        <a:pt x="97870" y="44027"/>
                        <a:pt x="97870" y="43958"/>
                      </a:cubicBezTo>
                      <a:cubicBezTo>
                        <a:pt x="97801" y="43267"/>
                        <a:pt x="97732" y="42577"/>
                        <a:pt x="97594" y="41887"/>
                      </a:cubicBezTo>
                      <a:cubicBezTo>
                        <a:pt x="97594" y="41680"/>
                        <a:pt x="97525" y="41542"/>
                        <a:pt x="97525" y="41334"/>
                      </a:cubicBezTo>
                      <a:cubicBezTo>
                        <a:pt x="97456" y="40782"/>
                        <a:pt x="97318" y="40230"/>
                        <a:pt x="97249" y="39678"/>
                      </a:cubicBezTo>
                      <a:cubicBezTo>
                        <a:pt x="97180" y="39332"/>
                        <a:pt x="97111" y="38918"/>
                        <a:pt x="97042" y="38573"/>
                      </a:cubicBezTo>
                      <a:cubicBezTo>
                        <a:pt x="96973" y="38159"/>
                        <a:pt x="96835" y="37814"/>
                        <a:pt x="96766" y="37399"/>
                      </a:cubicBezTo>
                      <a:cubicBezTo>
                        <a:pt x="96697" y="36985"/>
                        <a:pt x="96559" y="36640"/>
                        <a:pt x="96490" y="36226"/>
                      </a:cubicBezTo>
                      <a:cubicBezTo>
                        <a:pt x="96421" y="35881"/>
                        <a:pt x="96283" y="35535"/>
                        <a:pt x="96214" y="35259"/>
                      </a:cubicBezTo>
                      <a:cubicBezTo>
                        <a:pt x="96076" y="34707"/>
                        <a:pt x="95868" y="34224"/>
                        <a:pt x="95730" y="33671"/>
                      </a:cubicBezTo>
                      <a:cubicBezTo>
                        <a:pt x="95661" y="33464"/>
                        <a:pt x="95592" y="33257"/>
                        <a:pt x="95523" y="33050"/>
                      </a:cubicBezTo>
                      <a:cubicBezTo>
                        <a:pt x="95385" y="32636"/>
                        <a:pt x="95247" y="32222"/>
                        <a:pt x="95109" y="31807"/>
                      </a:cubicBezTo>
                      <a:cubicBezTo>
                        <a:pt x="95040" y="31669"/>
                        <a:pt x="95040" y="31531"/>
                        <a:pt x="94971" y="31393"/>
                      </a:cubicBezTo>
                      <a:cubicBezTo>
                        <a:pt x="94902" y="31255"/>
                        <a:pt x="94902" y="31117"/>
                        <a:pt x="94833" y="30979"/>
                      </a:cubicBezTo>
                      <a:cubicBezTo>
                        <a:pt x="94833" y="30910"/>
                        <a:pt x="94764" y="30841"/>
                        <a:pt x="94764" y="30772"/>
                      </a:cubicBezTo>
                      <a:cubicBezTo>
                        <a:pt x="94557" y="30289"/>
                        <a:pt x="94419" y="29874"/>
                        <a:pt x="94212" y="29460"/>
                      </a:cubicBezTo>
                      <a:cubicBezTo>
                        <a:pt x="94004" y="28977"/>
                        <a:pt x="93728" y="28425"/>
                        <a:pt x="93521" y="27941"/>
                      </a:cubicBezTo>
                      <a:cubicBezTo>
                        <a:pt x="93452" y="27734"/>
                        <a:pt x="93314" y="27596"/>
                        <a:pt x="93245" y="27389"/>
                      </a:cubicBezTo>
                      <a:cubicBezTo>
                        <a:pt x="93038" y="26906"/>
                        <a:pt x="92762" y="26492"/>
                        <a:pt x="92555" y="26008"/>
                      </a:cubicBezTo>
                      <a:cubicBezTo>
                        <a:pt x="92417" y="25801"/>
                        <a:pt x="92279" y="25525"/>
                        <a:pt x="92140" y="25318"/>
                      </a:cubicBezTo>
                      <a:cubicBezTo>
                        <a:pt x="91864" y="24835"/>
                        <a:pt x="91588" y="24352"/>
                        <a:pt x="91312" y="23868"/>
                      </a:cubicBezTo>
                      <a:cubicBezTo>
                        <a:pt x="91243" y="23730"/>
                        <a:pt x="91174" y="23592"/>
                        <a:pt x="91105" y="23523"/>
                      </a:cubicBezTo>
                      <a:cubicBezTo>
                        <a:pt x="90691" y="22902"/>
                        <a:pt x="90346" y="22281"/>
                        <a:pt x="89931" y="21659"/>
                      </a:cubicBezTo>
                      <a:cubicBezTo>
                        <a:pt x="89931" y="21659"/>
                        <a:pt x="89862" y="21590"/>
                        <a:pt x="89862" y="21590"/>
                      </a:cubicBezTo>
                      <a:cubicBezTo>
                        <a:pt x="89448" y="21038"/>
                        <a:pt x="89034" y="20417"/>
                        <a:pt x="88620" y="19864"/>
                      </a:cubicBezTo>
                      <a:cubicBezTo>
                        <a:pt x="88551" y="19795"/>
                        <a:pt x="88482" y="19726"/>
                        <a:pt x="88413" y="19588"/>
                      </a:cubicBezTo>
                      <a:cubicBezTo>
                        <a:pt x="86065" y="16481"/>
                        <a:pt x="83442" y="13720"/>
                        <a:pt x="80404" y="11235"/>
                      </a:cubicBezTo>
                      <a:cubicBezTo>
                        <a:pt x="80404" y="11235"/>
                        <a:pt x="80404" y="11235"/>
                        <a:pt x="80335" y="11166"/>
                      </a:cubicBezTo>
                      <a:cubicBezTo>
                        <a:pt x="79714" y="10682"/>
                        <a:pt x="79162" y="10199"/>
                        <a:pt x="78540" y="9785"/>
                      </a:cubicBezTo>
                      <a:cubicBezTo>
                        <a:pt x="78540" y="9785"/>
                        <a:pt x="78471" y="9785"/>
                        <a:pt x="78471" y="9716"/>
                      </a:cubicBezTo>
                      <a:cubicBezTo>
                        <a:pt x="77919" y="9302"/>
                        <a:pt x="77298" y="8888"/>
                        <a:pt x="76745" y="8473"/>
                      </a:cubicBezTo>
                      <a:cubicBezTo>
                        <a:pt x="76676" y="8404"/>
                        <a:pt x="76538" y="8335"/>
                        <a:pt x="76469" y="8266"/>
                      </a:cubicBezTo>
                      <a:cubicBezTo>
                        <a:pt x="75986" y="7921"/>
                        <a:pt x="75434" y="7576"/>
                        <a:pt x="74950" y="7300"/>
                      </a:cubicBezTo>
                      <a:cubicBezTo>
                        <a:pt x="74743" y="7162"/>
                        <a:pt x="74605" y="7093"/>
                        <a:pt x="74398" y="6955"/>
                      </a:cubicBezTo>
                      <a:cubicBezTo>
                        <a:pt x="73915" y="6678"/>
                        <a:pt x="73432" y="6402"/>
                        <a:pt x="72948" y="6126"/>
                      </a:cubicBezTo>
                      <a:cubicBezTo>
                        <a:pt x="72741" y="5988"/>
                        <a:pt x="72534" y="5850"/>
                        <a:pt x="72258" y="5781"/>
                      </a:cubicBezTo>
                      <a:cubicBezTo>
                        <a:pt x="71844" y="5574"/>
                        <a:pt x="71361" y="5298"/>
                        <a:pt x="70877" y="5091"/>
                      </a:cubicBezTo>
                      <a:cubicBezTo>
                        <a:pt x="70670" y="4953"/>
                        <a:pt x="70463" y="4883"/>
                        <a:pt x="70256" y="4745"/>
                      </a:cubicBezTo>
                      <a:cubicBezTo>
                        <a:pt x="69773" y="4538"/>
                        <a:pt x="69221" y="4262"/>
                        <a:pt x="68737" y="4055"/>
                      </a:cubicBezTo>
                      <a:cubicBezTo>
                        <a:pt x="68461" y="3917"/>
                        <a:pt x="68254" y="3848"/>
                        <a:pt x="67978" y="3710"/>
                      </a:cubicBezTo>
                      <a:cubicBezTo>
                        <a:pt x="67495" y="3503"/>
                        <a:pt x="66942" y="3296"/>
                        <a:pt x="66459" y="3089"/>
                      </a:cubicBezTo>
                      <a:cubicBezTo>
                        <a:pt x="66114" y="2950"/>
                        <a:pt x="65769" y="2812"/>
                        <a:pt x="65424" y="2743"/>
                      </a:cubicBezTo>
                      <a:cubicBezTo>
                        <a:pt x="65078" y="2605"/>
                        <a:pt x="64733" y="2536"/>
                        <a:pt x="64457" y="2398"/>
                      </a:cubicBezTo>
                      <a:cubicBezTo>
                        <a:pt x="64112" y="2260"/>
                        <a:pt x="63836" y="2191"/>
                        <a:pt x="63491" y="2122"/>
                      </a:cubicBezTo>
                      <a:cubicBezTo>
                        <a:pt x="63007" y="1984"/>
                        <a:pt x="62524" y="1846"/>
                        <a:pt x="62041" y="1708"/>
                      </a:cubicBezTo>
                      <a:cubicBezTo>
                        <a:pt x="61765" y="1639"/>
                        <a:pt x="61420" y="1570"/>
                        <a:pt x="61143" y="1501"/>
                      </a:cubicBezTo>
                      <a:cubicBezTo>
                        <a:pt x="60522" y="1363"/>
                        <a:pt x="59901" y="1225"/>
                        <a:pt x="59279" y="1087"/>
                      </a:cubicBezTo>
                      <a:cubicBezTo>
                        <a:pt x="59141" y="1087"/>
                        <a:pt x="59072" y="1017"/>
                        <a:pt x="58934" y="1017"/>
                      </a:cubicBezTo>
                      <a:cubicBezTo>
                        <a:pt x="58313" y="879"/>
                        <a:pt x="57692" y="810"/>
                        <a:pt x="57001" y="672"/>
                      </a:cubicBezTo>
                      <a:cubicBezTo>
                        <a:pt x="56863" y="672"/>
                        <a:pt x="56725" y="603"/>
                        <a:pt x="56587" y="603"/>
                      </a:cubicBezTo>
                      <a:cubicBezTo>
                        <a:pt x="55828" y="465"/>
                        <a:pt x="55068" y="396"/>
                        <a:pt x="54378" y="327"/>
                      </a:cubicBezTo>
                      <a:cubicBezTo>
                        <a:pt x="54378" y="327"/>
                        <a:pt x="54378" y="327"/>
                        <a:pt x="54378" y="327"/>
                      </a:cubicBezTo>
                      <a:cubicBezTo>
                        <a:pt x="52721" y="189"/>
                        <a:pt x="51064" y="51"/>
                        <a:pt x="49407" y="51"/>
                      </a:cubicBezTo>
                      <a:cubicBezTo>
                        <a:pt x="48924" y="120"/>
                        <a:pt x="48786" y="120"/>
                        <a:pt x="48717" y="120"/>
                      </a:cubicBezTo>
                      <a:lnTo>
                        <a:pt x="48717" y="120"/>
                      </a:lnTo>
                      <a:close/>
                    </a:path>
                  </a:pathLst>
                </a:custGeom>
                <a:solidFill>
                  <a:srgbClr val="DEE8FE"/>
                </a:solidFill>
                <a:ln w="6856"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A3B769E-123B-E3C4-F183-229032BDCB99}"/>
                    </a:ext>
                  </a:extLst>
                </p:cNvPr>
                <p:cNvSpPr/>
                <p:nvPr/>
              </p:nvSpPr>
              <p:spPr>
                <a:xfrm>
                  <a:off x="7388280" y="3078741"/>
                  <a:ext cx="97892" cy="64272"/>
                </a:xfrm>
                <a:custGeom>
                  <a:avLst/>
                  <a:gdLst>
                    <a:gd name="connsiteX0" fmla="*/ 95592 w 97892"/>
                    <a:gd name="connsiteY0" fmla="*/ 54 h 64272"/>
                    <a:gd name="connsiteX1" fmla="*/ 49131 w 97892"/>
                    <a:gd name="connsiteY1" fmla="*/ 33605 h 64272"/>
                    <a:gd name="connsiteX2" fmla="*/ 2670 w 97892"/>
                    <a:gd name="connsiteY2" fmla="*/ 54 h 64272"/>
                    <a:gd name="connsiteX3" fmla="*/ 185 w 97892"/>
                    <a:gd name="connsiteY3" fmla="*/ 15449 h 64272"/>
                    <a:gd name="connsiteX4" fmla="*/ 49131 w 97892"/>
                    <a:gd name="connsiteY4" fmla="*/ 64326 h 64272"/>
                    <a:gd name="connsiteX5" fmla="*/ 98077 w 97892"/>
                    <a:gd name="connsiteY5" fmla="*/ 15449 h 64272"/>
                    <a:gd name="connsiteX6" fmla="*/ 95592 w 97892"/>
                    <a:gd name="connsiteY6" fmla="*/ 54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92" h="64272">
                      <a:moveTo>
                        <a:pt x="95592" y="54"/>
                      </a:moveTo>
                      <a:cubicBezTo>
                        <a:pt x="88965" y="20074"/>
                        <a:pt x="70256" y="33605"/>
                        <a:pt x="49131" y="33605"/>
                      </a:cubicBezTo>
                      <a:cubicBezTo>
                        <a:pt x="28075" y="33605"/>
                        <a:pt x="9367" y="20074"/>
                        <a:pt x="2670" y="54"/>
                      </a:cubicBezTo>
                      <a:cubicBezTo>
                        <a:pt x="1013" y="5024"/>
                        <a:pt x="185" y="10202"/>
                        <a:pt x="185" y="15449"/>
                      </a:cubicBezTo>
                      <a:cubicBezTo>
                        <a:pt x="185" y="42442"/>
                        <a:pt x="22069" y="64326"/>
                        <a:pt x="49131" y="64326"/>
                      </a:cubicBezTo>
                      <a:cubicBezTo>
                        <a:pt x="76124" y="64326"/>
                        <a:pt x="98009" y="42442"/>
                        <a:pt x="98077" y="15449"/>
                      </a:cubicBezTo>
                      <a:cubicBezTo>
                        <a:pt x="98077" y="10202"/>
                        <a:pt x="97249" y="5024"/>
                        <a:pt x="95592" y="54"/>
                      </a:cubicBezTo>
                      <a:close/>
                    </a:path>
                  </a:pathLst>
                </a:custGeom>
                <a:solidFill>
                  <a:srgbClr val="C9D9FD"/>
                </a:solidFill>
                <a:ln w="6856" cap="flat">
                  <a:noFill/>
                  <a:prstDash val="solid"/>
                  <a:miter/>
                </a:ln>
              </p:spPr>
              <p:txBody>
                <a:bodyPr rtlCol="0" anchor="ctr"/>
                <a:lstStyle/>
                <a:p>
                  <a:endParaRPr lang="en-US"/>
                </a:p>
              </p:txBody>
            </p:sp>
          </p:grpSp>
          <p:grpSp>
            <p:nvGrpSpPr>
              <p:cNvPr id="56" name="Graphic 2">
                <a:extLst>
                  <a:ext uri="{FF2B5EF4-FFF2-40B4-BE49-F238E27FC236}">
                    <a16:creationId xmlns:a16="http://schemas.microsoft.com/office/drawing/2014/main" id="{B4BBEC44-5FCE-9AEF-D667-78A431C9B947}"/>
                  </a:ext>
                </a:extLst>
              </p:cNvPr>
              <p:cNvGrpSpPr/>
              <p:nvPr/>
            </p:nvGrpSpPr>
            <p:grpSpPr>
              <a:xfrm>
                <a:off x="6373315" y="2960138"/>
                <a:ext cx="97892" cy="97892"/>
                <a:chOff x="6373315" y="2960138"/>
                <a:chExt cx="97892" cy="97892"/>
              </a:xfrm>
            </p:grpSpPr>
            <p:sp>
              <p:nvSpPr>
                <p:cNvPr id="60" name="Freeform: Shape 59">
                  <a:extLst>
                    <a:ext uri="{FF2B5EF4-FFF2-40B4-BE49-F238E27FC236}">
                      <a16:creationId xmlns:a16="http://schemas.microsoft.com/office/drawing/2014/main" id="{EBC65DBB-AFEB-D8DB-F79C-64FBA115E702}"/>
                    </a:ext>
                  </a:extLst>
                </p:cNvPr>
                <p:cNvSpPr/>
                <p:nvPr/>
              </p:nvSpPr>
              <p:spPr>
                <a:xfrm>
                  <a:off x="6373315" y="2960138"/>
                  <a:ext cx="97892" cy="97892"/>
                </a:xfrm>
                <a:custGeom>
                  <a:avLst/>
                  <a:gdLst>
                    <a:gd name="connsiteX0" fmla="*/ 97924 w 97892"/>
                    <a:gd name="connsiteY0" fmla="*/ 48984 h 97892"/>
                    <a:gd name="connsiteX1" fmla="*/ 48977 w 97892"/>
                    <a:gd name="connsiteY1" fmla="*/ 97931 h 97892"/>
                    <a:gd name="connsiteX2" fmla="*/ 48977 w 97892"/>
                    <a:gd name="connsiteY2" fmla="*/ 97931 h 97892"/>
                    <a:gd name="connsiteX3" fmla="*/ 31 w 97892"/>
                    <a:gd name="connsiteY3" fmla="*/ 48984 h 97892"/>
                    <a:gd name="connsiteX4" fmla="*/ 31 w 97892"/>
                    <a:gd name="connsiteY4" fmla="*/ 48984 h 97892"/>
                    <a:gd name="connsiteX5" fmla="*/ 48977 w 97892"/>
                    <a:gd name="connsiteY5" fmla="*/ 38 h 97892"/>
                    <a:gd name="connsiteX6" fmla="*/ 48977 w 97892"/>
                    <a:gd name="connsiteY6" fmla="*/ 38 h 97892"/>
                    <a:gd name="connsiteX7" fmla="*/ 97924 w 97892"/>
                    <a:gd name="connsiteY7" fmla="*/ 48984 h 97892"/>
                    <a:gd name="connsiteX8" fmla="*/ 97924 w 97892"/>
                    <a:gd name="connsiteY8" fmla="*/ 48984 h 9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92" h="97892">
                      <a:moveTo>
                        <a:pt x="97924" y="48984"/>
                      </a:moveTo>
                      <a:cubicBezTo>
                        <a:pt x="97924" y="75977"/>
                        <a:pt x="76039" y="97931"/>
                        <a:pt x="48977" y="97931"/>
                      </a:cubicBezTo>
                      <a:lnTo>
                        <a:pt x="48977" y="97931"/>
                      </a:lnTo>
                      <a:cubicBezTo>
                        <a:pt x="21984" y="97931"/>
                        <a:pt x="31" y="76046"/>
                        <a:pt x="31" y="48984"/>
                      </a:cubicBezTo>
                      <a:lnTo>
                        <a:pt x="31" y="48984"/>
                      </a:lnTo>
                      <a:cubicBezTo>
                        <a:pt x="31" y="21991"/>
                        <a:pt x="21915" y="38"/>
                        <a:pt x="48977" y="38"/>
                      </a:cubicBezTo>
                      <a:lnTo>
                        <a:pt x="48977" y="38"/>
                      </a:lnTo>
                      <a:cubicBezTo>
                        <a:pt x="76039" y="38"/>
                        <a:pt x="97924" y="21922"/>
                        <a:pt x="97924" y="48984"/>
                      </a:cubicBezTo>
                      <a:lnTo>
                        <a:pt x="97924" y="48984"/>
                      </a:lnTo>
                      <a:close/>
                    </a:path>
                  </a:pathLst>
                </a:custGeom>
                <a:solidFill>
                  <a:srgbClr val="DEE8FE"/>
                </a:solidFill>
                <a:ln w="6856"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49B98590-2392-CDDF-E457-CFA5FF194B24}"/>
                    </a:ext>
                  </a:extLst>
                </p:cNvPr>
                <p:cNvSpPr/>
                <p:nvPr/>
              </p:nvSpPr>
              <p:spPr>
                <a:xfrm>
                  <a:off x="6455356" y="2995898"/>
                  <a:ext cx="15438" cy="7179"/>
                </a:xfrm>
                <a:custGeom>
                  <a:avLst/>
                  <a:gdLst>
                    <a:gd name="connsiteX0" fmla="*/ 14094 w 15438"/>
                    <a:gd name="connsiteY0" fmla="*/ 37 h 7179"/>
                    <a:gd name="connsiteX1" fmla="*/ 2289 w 15438"/>
                    <a:gd name="connsiteY1" fmla="*/ 313 h 7179"/>
                    <a:gd name="connsiteX2" fmla="*/ 2289 w 15438"/>
                    <a:gd name="connsiteY2" fmla="*/ 7216 h 7179"/>
                    <a:gd name="connsiteX3" fmla="*/ 15475 w 15438"/>
                    <a:gd name="connsiteY3" fmla="*/ 6940 h 7179"/>
                    <a:gd name="connsiteX4" fmla="*/ 14094 w 15438"/>
                    <a:gd name="connsiteY4" fmla="*/ 37 h 7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8" h="7179">
                      <a:moveTo>
                        <a:pt x="14094" y="37"/>
                      </a:moveTo>
                      <a:cubicBezTo>
                        <a:pt x="10090" y="106"/>
                        <a:pt x="6155" y="175"/>
                        <a:pt x="2289" y="313"/>
                      </a:cubicBezTo>
                      <a:cubicBezTo>
                        <a:pt x="-748" y="313"/>
                        <a:pt x="-679" y="7147"/>
                        <a:pt x="2289" y="7216"/>
                      </a:cubicBezTo>
                      <a:cubicBezTo>
                        <a:pt x="6639" y="7078"/>
                        <a:pt x="11057" y="7009"/>
                        <a:pt x="15475" y="6940"/>
                      </a:cubicBezTo>
                      <a:cubicBezTo>
                        <a:pt x="15199" y="4662"/>
                        <a:pt x="14716" y="2315"/>
                        <a:pt x="14094" y="37"/>
                      </a:cubicBezTo>
                      <a:close/>
                    </a:path>
                  </a:pathLst>
                </a:custGeom>
                <a:solidFill>
                  <a:srgbClr val="FFFFFF"/>
                </a:solidFill>
                <a:ln w="6856"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203465E-8BD1-B79A-C2D5-C398268E12C5}"/>
                    </a:ext>
                  </a:extLst>
                </p:cNvPr>
                <p:cNvSpPr/>
                <p:nvPr/>
              </p:nvSpPr>
              <p:spPr>
                <a:xfrm>
                  <a:off x="6373315" y="2993689"/>
                  <a:ext cx="97892" cy="64272"/>
                </a:xfrm>
                <a:custGeom>
                  <a:avLst/>
                  <a:gdLst>
                    <a:gd name="connsiteX0" fmla="*/ 95438 w 97892"/>
                    <a:gd name="connsiteY0" fmla="*/ 41 h 64272"/>
                    <a:gd name="connsiteX1" fmla="*/ 48977 w 97892"/>
                    <a:gd name="connsiteY1" fmla="*/ 33592 h 64272"/>
                    <a:gd name="connsiteX2" fmla="*/ 2516 w 97892"/>
                    <a:gd name="connsiteY2" fmla="*/ 41 h 64272"/>
                    <a:gd name="connsiteX3" fmla="*/ 31 w 97892"/>
                    <a:gd name="connsiteY3" fmla="*/ 15436 h 64272"/>
                    <a:gd name="connsiteX4" fmla="*/ 48977 w 97892"/>
                    <a:gd name="connsiteY4" fmla="*/ 64313 h 64272"/>
                    <a:gd name="connsiteX5" fmla="*/ 97924 w 97892"/>
                    <a:gd name="connsiteY5" fmla="*/ 15436 h 64272"/>
                    <a:gd name="connsiteX6" fmla="*/ 95438 w 97892"/>
                    <a:gd name="connsiteY6" fmla="*/ 41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92" h="64272">
                      <a:moveTo>
                        <a:pt x="95438" y="41"/>
                      </a:moveTo>
                      <a:cubicBezTo>
                        <a:pt x="88811" y="20061"/>
                        <a:pt x="70102" y="33592"/>
                        <a:pt x="48977" y="33592"/>
                      </a:cubicBezTo>
                      <a:cubicBezTo>
                        <a:pt x="27921" y="33592"/>
                        <a:pt x="9212" y="20061"/>
                        <a:pt x="2516" y="41"/>
                      </a:cubicBezTo>
                      <a:cubicBezTo>
                        <a:pt x="859" y="5011"/>
                        <a:pt x="31" y="10189"/>
                        <a:pt x="31" y="15436"/>
                      </a:cubicBezTo>
                      <a:cubicBezTo>
                        <a:pt x="31" y="42429"/>
                        <a:pt x="21915" y="64313"/>
                        <a:pt x="48977" y="64313"/>
                      </a:cubicBezTo>
                      <a:cubicBezTo>
                        <a:pt x="75970" y="64313"/>
                        <a:pt x="97854" y="42429"/>
                        <a:pt x="97924" y="15436"/>
                      </a:cubicBezTo>
                      <a:cubicBezTo>
                        <a:pt x="97924" y="10189"/>
                        <a:pt x="97095" y="5011"/>
                        <a:pt x="95438" y="41"/>
                      </a:cubicBezTo>
                      <a:close/>
                    </a:path>
                  </a:pathLst>
                </a:custGeom>
                <a:solidFill>
                  <a:srgbClr val="C9D9FD"/>
                </a:solidFill>
                <a:ln w="6856" cap="flat">
                  <a:noFill/>
                  <a:prstDash val="solid"/>
                  <a:miter/>
                </a:ln>
              </p:spPr>
              <p:txBody>
                <a:bodyPr rtlCol="0" anchor="ctr"/>
                <a:lstStyle/>
                <a:p>
                  <a:endParaRPr lang="en-US"/>
                </a:p>
              </p:txBody>
            </p:sp>
          </p:grpSp>
          <p:grpSp>
            <p:nvGrpSpPr>
              <p:cNvPr id="57" name="Graphic 2">
                <a:extLst>
                  <a:ext uri="{FF2B5EF4-FFF2-40B4-BE49-F238E27FC236}">
                    <a16:creationId xmlns:a16="http://schemas.microsoft.com/office/drawing/2014/main" id="{A672A1DD-75FD-1439-7084-EFC371209582}"/>
                  </a:ext>
                </a:extLst>
              </p:cNvPr>
              <p:cNvGrpSpPr/>
              <p:nvPr/>
            </p:nvGrpSpPr>
            <p:grpSpPr>
              <a:xfrm>
                <a:off x="6977793" y="3906481"/>
                <a:ext cx="97961" cy="97961"/>
                <a:chOff x="6977793" y="3906481"/>
                <a:chExt cx="97961" cy="97961"/>
              </a:xfrm>
            </p:grpSpPr>
            <p:sp>
              <p:nvSpPr>
                <p:cNvPr id="58" name="Freeform: Shape 57">
                  <a:extLst>
                    <a:ext uri="{FF2B5EF4-FFF2-40B4-BE49-F238E27FC236}">
                      <a16:creationId xmlns:a16="http://schemas.microsoft.com/office/drawing/2014/main" id="{41045E1D-2C56-5E9E-4293-93E690AAE43C}"/>
                    </a:ext>
                  </a:extLst>
                </p:cNvPr>
                <p:cNvSpPr/>
                <p:nvPr/>
              </p:nvSpPr>
              <p:spPr>
                <a:xfrm>
                  <a:off x="6977862" y="3906481"/>
                  <a:ext cx="97892" cy="97961"/>
                </a:xfrm>
                <a:custGeom>
                  <a:avLst/>
                  <a:gdLst>
                    <a:gd name="connsiteX0" fmla="*/ 48931 w 97892"/>
                    <a:gd name="connsiteY0" fmla="*/ 320 h 97961"/>
                    <a:gd name="connsiteX1" fmla="*/ 122 w 97892"/>
                    <a:gd name="connsiteY1" fmla="*/ 49266 h 97961"/>
                    <a:gd name="connsiteX2" fmla="*/ 20419 w 97892"/>
                    <a:gd name="connsiteY2" fmla="*/ 88962 h 97961"/>
                    <a:gd name="connsiteX3" fmla="*/ 20488 w 97892"/>
                    <a:gd name="connsiteY3" fmla="*/ 89031 h 97961"/>
                    <a:gd name="connsiteX4" fmla="*/ 31051 w 97892"/>
                    <a:gd name="connsiteY4" fmla="*/ 94761 h 97961"/>
                    <a:gd name="connsiteX5" fmla="*/ 31051 w 97892"/>
                    <a:gd name="connsiteY5" fmla="*/ 94761 h 97961"/>
                    <a:gd name="connsiteX6" fmla="*/ 33881 w 97892"/>
                    <a:gd name="connsiteY6" fmla="*/ 95796 h 97961"/>
                    <a:gd name="connsiteX7" fmla="*/ 33881 w 97892"/>
                    <a:gd name="connsiteY7" fmla="*/ 95796 h 97961"/>
                    <a:gd name="connsiteX8" fmla="*/ 39749 w 97892"/>
                    <a:gd name="connsiteY8" fmla="*/ 97315 h 97961"/>
                    <a:gd name="connsiteX9" fmla="*/ 39818 w 97892"/>
                    <a:gd name="connsiteY9" fmla="*/ 97315 h 97961"/>
                    <a:gd name="connsiteX10" fmla="*/ 42718 w 97892"/>
                    <a:gd name="connsiteY10" fmla="*/ 97798 h 97961"/>
                    <a:gd name="connsiteX11" fmla="*/ 42856 w 97892"/>
                    <a:gd name="connsiteY11" fmla="*/ 97798 h 97961"/>
                    <a:gd name="connsiteX12" fmla="*/ 45824 w 97892"/>
                    <a:gd name="connsiteY12" fmla="*/ 98075 h 97961"/>
                    <a:gd name="connsiteX13" fmla="*/ 46031 w 97892"/>
                    <a:gd name="connsiteY13" fmla="*/ 98075 h 97961"/>
                    <a:gd name="connsiteX14" fmla="*/ 49000 w 97892"/>
                    <a:gd name="connsiteY14" fmla="*/ 98144 h 97961"/>
                    <a:gd name="connsiteX15" fmla="*/ 49000 w 97892"/>
                    <a:gd name="connsiteY15" fmla="*/ 98144 h 97961"/>
                    <a:gd name="connsiteX16" fmla="*/ 51278 w 97892"/>
                    <a:gd name="connsiteY16" fmla="*/ 98075 h 97961"/>
                    <a:gd name="connsiteX17" fmla="*/ 51554 w 97892"/>
                    <a:gd name="connsiteY17" fmla="*/ 98075 h 97961"/>
                    <a:gd name="connsiteX18" fmla="*/ 53901 w 97892"/>
                    <a:gd name="connsiteY18" fmla="*/ 97867 h 97961"/>
                    <a:gd name="connsiteX19" fmla="*/ 53901 w 97892"/>
                    <a:gd name="connsiteY19" fmla="*/ 97867 h 97961"/>
                    <a:gd name="connsiteX20" fmla="*/ 55972 w 97892"/>
                    <a:gd name="connsiteY20" fmla="*/ 97591 h 97961"/>
                    <a:gd name="connsiteX21" fmla="*/ 56663 w 97892"/>
                    <a:gd name="connsiteY21" fmla="*/ 97522 h 97961"/>
                    <a:gd name="connsiteX22" fmla="*/ 58251 w 97892"/>
                    <a:gd name="connsiteY22" fmla="*/ 97246 h 97961"/>
                    <a:gd name="connsiteX23" fmla="*/ 59493 w 97892"/>
                    <a:gd name="connsiteY23" fmla="*/ 96970 h 97961"/>
                    <a:gd name="connsiteX24" fmla="*/ 60598 w 97892"/>
                    <a:gd name="connsiteY24" fmla="*/ 96694 h 97961"/>
                    <a:gd name="connsiteX25" fmla="*/ 61841 w 97892"/>
                    <a:gd name="connsiteY25" fmla="*/ 96349 h 97961"/>
                    <a:gd name="connsiteX26" fmla="*/ 63014 w 97892"/>
                    <a:gd name="connsiteY26" fmla="*/ 96003 h 97961"/>
                    <a:gd name="connsiteX27" fmla="*/ 66949 w 97892"/>
                    <a:gd name="connsiteY27" fmla="*/ 94623 h 97961"/>
                    <a:gd name="connsiteX28" fmla="*/ 67087 w 97892"/>
                    <a:gd name="connsiteY28" fmla="*/ 94554 h 97961"/>
                    <a:gd name="connsiteX29" fmla="*/ 69296 w 97892"/>
                    <a:gd name="connsiteY29" fmla="*/ 93587 h 97961"/>
                    <a:gd name="connsiteX30" fmla="*/ 69434 w 97892"/>
                    <a:gd name="connsiteY30" fmla="*/ 93518 h 97961"/>
                    <a:gd name="connsiteX31" fmla="*/ 70746 w 97892"/>
                    <a:gd name="connsiteY31" fmla="*/ 92897 h 97961"/>
                    <a:gd name="connsiteX32" fmla="*/ 71644 w 97892"/>
                    <a:gd name="connsiteY32" fmla="*/ 92414 h 97961"/>
                    <a:gd name="connsiteX33" fmla="*/ 72679 w 97892"/>
                    <a:gd name="connsiteY33" fmla="*/ 91861 h 97961"/>
                    <a:gd name="connsiteX34" fmla="*/ 73922 w 97892"/>
                    <a:gd name="connsiteY34" fmla="*/ 91171 h 97961"/>
                    <a:gd name="connsiteX35" fmla="*/ 74405 w 97892"/>
                    <a:gd name="connsiteY35" fmla="*/ 90895 h 97961"/>
                    <a:gd name="connsiteX36" fmla="*/ 75924 w 97892"/>
                    <a:gd name="connsiteY36" fmla="*/ 89928 h 97961"/>
                    <a:gd name="connsiteX37" fmla="*/ 76476 w 97892"/>
                    <a:gd name="connsiteY37" fmla="*/ 89583 h 97961"/>
                    <a:gd name="connsiteX38" fmla="*/ 77995 w 97892"/>
                    <a:gd name="connsiteY38" fmla="*/ 88479 h 97961"/>
                    <a:gd name="connsiteX39" fmla="*/ 78271 w 97892"/>
                    <a:gd name="connsiteY39" fmla="*/ 88271 h 97961"/>
                    <a:gd name="connsiteX40" fmla="*/ 79997 w 97892"/>
                    <a:gd name="connsiteY40" fmla="*/ 86891 h 97961"/>
                    <a:gd name="connsiteX41" fmla="*/ 80135 w 97892"/>
                    <a:gd name="connsiteY41" fmla="*/ 86822 h 97961"/>
                    <a:gd name="connsiteX42" fmla="*/ 83518 w 97892"/>
                    <a:gd name="connsiteY42" fmla="*/ 83784 h 97961"/>
                    <a:gd name="connsiteX43" fmla="*/ 83587 w 97892"/>
                    <a:gd name="connsiteY43" fmla="*/ 83715 h 97961"/>
                    <a:gd name="connsiteX44" fmla="*/ 85175 w 97892"/>
                    <a:gd name="connsiteY44" fmla="*/ 82058 h 97961"/>
                    <a:gd name="connsiteX45" fmla="*/ 85244 w 97892"/>
                    <a:gd name="connsiteY45" fmla="*/ 81989 h 97961"/>
                    <a:gd name="connsiteX46" fmla="*/ 86762 w 97892"/>
                    <a:gd name="connsiteY46" fmla="*/ 80263 h 97961"/>
                    <a:gd name="connsiteX47" fmla="*/ 86831 w 97892"/>
                    <a:gd name="connsiteY47" fmla="*/ 80194 h 97961"/>
                    <a:gd name="connsiteX48" fmla="*/ 88143 w 97892"/>
                    <a:gd name="connsiteY48" fmla="*/ 78537 h 97961"/>
                    <a:gd name="connsiteX49" fmla="*/ 88350 w 97892"/>
                    <a:gd name="connsiteY49" fmla="*/ 78261 h 97961"/>
                    <a:gd name="connsiteX50" fmla="*/ 89524 w 97892"/>
                    <a:gd name="connsiteY50" fmla="*/ 76604 h 97961"/>
                    <a:gd name="connsiteX51" fmla="*/ 89800 w 97892"/>
                    <a:gd name="connsiteY51" fmla="*/ 76190 h 97961"/>
                    <a:gd name="connsiteX52" fmla="*/ 90628 w 97892"/>
                    <a:gd name="connsiteY52" fmla="*/ 74879 h 97961"/>
                    <a:gd name="connsiteX53" fmla="*/ 91112 w 97892"/>
                    <a:gd name="connsiteY53" fmla="*/ 74119 h 97961"/>
                    <a:gd name="connsiteX54" fmla="*/ 91871 w 97892"/>
                    <a:gd name="connsiteY54" fmla="*/ 72807 h 97961"/>
                    <a:gd name="connsiteX55" fmla="*/ 92285 w 97892"/>
                    <a:gd name="connsiteY55" fmla="*/ 72048 h 97961"/>
                    <a:gd name="connsiteX56" fmla="*/ 92976 w 97892"/>
                    <a:gd name="connsiteY56" fmla="*/ 70736 h 97961"/>
                    <a:gd name="connsiteX57" fmla="*/ 93528 w 97892"/>
                    <a:gd name="connsiteY57" fmla="*/ 69632 h 97961"/>
                    <a:gd name="connsiteX58" fmla="*/ 94011 w 97892"/>
                    <a:gd name="connsiteY58" fmla="*/ 68596 h 97961"/>
                    <a:gd name="connsiteX59" fmla="*/ 94633 w 97892"/>
                    <a:gd name="connsiteY59" fmla="*/ 67077 h 97961"/>
                    <a:gd name="connsiteX60" fmla="*/ 94702 w 97892"/>
                    <a:gd name="connsiteY60" fmla="*/ 66939 h 97961"/>
                    <a:gd name="connsiteX61" fmla="*/ 95254 w 97892"/>
                    <a:gd name="connsiteY61" fmla="*/ 65490 h 97961"/>
                    <a:gd name="connsiteX62" fmla="*/ 95392 w 97892"/>
                    <a:gd name="connsiteY62" fmla="*/ 65006 h 97961"/>
                    <a:gd name="connsiteX63" fmla="*/ 95461 w 97892"/>
                    <a:gd name="connsiteY63" fmla="*/ 64730 h 97961"/>
                    <a:gd name="connsiteX64" fmla="*/ 95530 w 97892"/>
                    <a:gd name="connsiteY64" fmla="*/ 64592 h 97961"/>
                    <a:gd name="connsiteX65" fmla="*/ 96013 w 97892"/>
                    <a:gd name="connsiteY65" fmla="*/ 63142 h 97961"/>
                    <a:gd name="connsiteX66" fmla="*/ 96289 w 97892"/>
                    <a:gd name="connsiteY66" fmla="*/ 62107 h 97961"/>
                    <a:gd name="connsiteX67" fmla="*/ 96635 w 97892"/>
                    <a:gd name="connsiteY67" fmla="*/ 60726 h 97961"/>
                    <a:gd name="connsiteX68" fmla="*/ 96911 w 97892"/>
                    <a:gd name="connsiteY68" fmla="*/ 59553 h 97961"/>
                    <a:gd name="connsiteX69" fmla="*/ 97118 w 97892"/>
                    <a:gd name="connsiteY69" fmla="*/ 58517 h 97961"/>
                    <a:gd name="connsiteX70" fmla="*/ 97394 w 97892"/>
                    <a:gd name="connsiteY70" fmla="*/ 56791 h 97961"/>
                    <a:gd name="connsiteX71" fmla="*/ 97463 w 97892"/>
                    <a:gd name="connsiteY71" fmla="*/ 56377 h 97961"/>
                    <a:gd name="connsiteX72" fmla="*/ 97739 w 97892"/>
                    <a:gd name="connsiteY72" fmla="*/ 54375 h 97961"/>
                    <a:gd name="connsiteX73" fmla="*/ 97808 w 97892"/>
                    <a:gd name="connsiteY73" fmla="*/ 53892 h 97961"/>
                    <a:gd name="connsiteX74" fmla="*/ 97946 w 97892"/>
                    <a:gd name="connsiteY74" fmla="*/ 51613 h 97961"/>
                    <a:gd name="connsiteX75" fmla="*/ 97946 w 97892"/>
                    <a:gd name="connsiteY75" fmla="*/ 51613 h 97961"/>
                    <a:gd name="connsiteX76" fmla="*/ 98015 w 97892"/>
                    <a:gd name="connsiteY76" fmla="*/ 49128 h 97961"/>
                    <a:gd name="connsiteX77" fmla="*/ 97808 w 97892"/>
                    <a:gd name="connsiteY77" fmla="*/ 44848 h 97961"/>
                    <a:gd name="connsiteX78" fmla="*/ 97808 w 97892"/>
                    <a:gd name="connsiteY78" fmla="*/ 44848 h 97961"/>
                    <a:gd name="connsiteX79" fmla="*/ 97256 w 97892"/>
                    <a:gd name="connsiteY79" fmla="*/ 40844 h 97961"/>
                    <a:gd name="connsiteX80" fmla="*/ 97187 w 97892"/>
                    <a:gd name="connsiteY80" fmla="*/ 40568 h 97961"/>
                    <a:gd name="connsiteX81" fmla="*/ 96358 w 97892"/>
                    <a:gd name="connsiteY81" fmla="*/ 36771 h 97961"/>
                    <a:gd name="connsiteX82" fmla="*/ 96289 w 97892"/>
                    <a:gd name="connsiteY82" fmla="*/ 36494 h 97961"/>
                    <a:gd name="connsiteX83" fmla="*/ 95116 w 97892"/>
                    <a:gd name="connsiteY83" fmla="*/ 32767 h 97961"/>
                    <a:gd name="connsiteX84" fmla="*/ 95047 w 97892"/>
                    <a:gd name="connsiteY84" fmla="*/ 32629 h 97961"/>
                    <a:gd name="connsiteX85" fmla="*/ 93597 w 97892"/>
                    <a:gd name="connsiteY85" fmla="*/ 28970 h 97961"/>
                    <a:gd name="connsiteX86" fmla="*/ 93528 w 97892"/>
                    <a:gd name="connsiteY86" fmla="*/ 28763 h 97961"/>
                    <a:gd name="connsiteX87" fmla="*/ 91733 w 97892"/>
                    <a:gd name="connsiteY87" fmla="*/ 25242 h 97961"/>
                    <a:gd name="connsiteX88" fmla="*/ 91733 w 97892"/>
                    <a:gd name="connsiteY88" fmla="*/ 25173 h 97961"/>
                    <a:gd name="connsiteX89" fmla="*/ 87246 w 97892"/>
                    <a:gd name="connsiteY89" fmla="*/ 18476 h 97961"/>
                    <a:gd name="connsiteX90" fmla="*/ 87246 w 97892"/>
                    <a:gd name="connsiteY90" fmla="*/ 18476 h 97961"/>
                    <a:gd name="connsiteX91" fmla="*/ 78547 w 97892"/>
                    <a:gd name="connsiteY91" fmla="*/ 9985 h 97961"/>
                    <a:gd name="connsiteX92" fmla="*/ 78547 w 97892"/>
                    <a:gd name="connsiteY92" fmla="*/ 9985 h 97961"/>
                    <a:gd name="connsiteX93" fmla="*/ 78271 w 97892"/>
                    <a:gd name="connsiteY93" fmla="*/ 9778 h 97961"/>
                    <a:gd name="connsiteX94" fmla="*/ 78271 w 97892"/>
                    <a:gd name="connsiteY94" fmla="*/ 9778 h 97961"/>
                    <a:gd name="connsiteX95" fmla="*/ 75164 w 97892"/>
                    <a:gd name="connsiteY95" fmla="*/ 7638 h 97961"/>
                    <a:gd name="connsiteX96" fmla="*/ 75164 w 97892"/>
                    <a:gd name="connsiteY96" fmla="*/ 7638 h 97961"/>
                    <a:gd name="connsiteX97" fmla="*/ 71644 w 97892"/>
                    <a:gd name="connsiteY97" fmla="*/ 5636 h 97961"/>
                    <a:gd name="connsiteX98" fmla="*/ 71575 w 97892"/>
                    <a:gd name="connsiteY98" fmla="*/ 5636 h 97961"/>
                    <a:gd name="connsiteX99" fmla="*/ 49069 w 97892"/>
                    <a:gd name="connsiteY99" fmla="*/ 182 h 97961"/>
                    <a:gd name="connsiteX100" fmla="*/ 48931 w 97892"/>
                    <a:gd name="connsiteY100" fmla="*/ 320 h 97961"/>
                    <a:gd name="connsiteX101" fmla="*/ 48931 w 97892"/>
                    <a:gd name="connsiteY101" fmla="*/ 320 h 9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7892" h="97961">
                      <a:moveTo>
                        <a:pt x="48931" y="320"/>
                      </a:moveTo>
                      <a:cubicBezTo>
                        <a:pt x="21938" y="389"/>
                        <a:pt x="122" y="22273"/>
                        <a:pt x="122" y="49266"/>
                      </a:cubicBezTo>
                      <a:cubicBezTo>
                        <a:pt x="122" y="65006"/>
                        <a:pt x="7716" y="79780"/>
                        <a:pt x="20419" y="88962"/>
                      </a:cubicBezTo>
                      <a:cubicBezTo>
                        <a:pt x="20419" y="88962"/>
                        <a:pt x="20488" y="88962"/>
                        <a:pt x="20488" y="89031"/>
                      </a:cubicBezTo>
                      <a:cubicBezTo>
                        <a:pt x="23733" y="91378"/>
                        <a:pt x="27323" y="93311"/>
                        <a:pt x="31051" y="94761"/>
                      </a:cubicBezTo>
                      <a:cubicBezTo>
                        <a:pt x="31051" y="94761"/>
                        <a:pt x="31051" y="94761"/>
                        <a:pt x="31051" y="94761"/>
                      </a:cubicBezTo>
                      <a:cubicBezTo>
                        <a:pt x="32017" y="95106"/>
                        <a:pt x="32914" y="95451"/>
                        <a:pt x="33881" y="95796"/>
                      </a:cubicBezTo>
                      <a:cubicBezTo>
                        <a:pt x="33881" y="95796"/>
                        <a:pt x="33881" y="95796"/>
                        <a:pt x="33881" y="95796"/>
                      </a:cubicBezTo>
                      <a:cubicBezTo>
                        <a:pt x="35814" y="96418"/>
                        <a:pt x="37747" y="96901"/>
                        <a:pt x="39749" y="97315"/>
                      </a:cubicBezTo>
                      <a:cubicBezTo>
                        <a:pt x="39749" y="97315"/>
                        <a:pt x="39818" y="97315"/>
                        <a:pt x="39818" y="97315"/>
                      </a:cubicBezTo>
                      <a:cubicBezTo>
                        <a:pt x="40785" y="97522"/>
                        <a:pt x="41751" y="97660"/>
                        <a:pt x="42718" y="97798"/>
                      </a:cubicBezTo>
                      <a:cubicBezTo>
                        <a:pt x="42787" y="97798"/>
                        <a:pt x="42787" y="97798"/>
                        <a:pt x="42856" y="97798"/>
                      </a:cubicBezTo>
                      <a:cubicBezTo>
                        <a:pt x="43822" y="97936"/>
                        <a:pt x="44789" y="98005"/>
                        <a:pt x="45824" y="98075"/>
                      </a:cubicBezTo>
                      <a:cubicBezTo>
                        <a:pt x="45893" y="98075"/>
                        <a:pt x="45962" y="98075"/>
                        <a:pt x="46031" y="98075"/>
                      </a:cubicBezTo>
                      <a:cubicBezTo>
                        <a:pt x="46998" y="98144"/>
                        <a:pt x="48033" y="98144"/>
                        <a:pt x="49000" y="98144"/>
                      </a:cubicBezTo>
                      <a:lnTo>
                        <a:pt x="49000" y="98144"/>
                      </a:lnTo>
                      <a:cubicBezTo>
                        <a:pt x="49759" y="98144"/>
                        <a:pt x="50519" y="98144"/>
                        <a:pt x="51278" y="98075"/>
                      </a:cubicBezTo>
                      <a:cubicBezTo>
                        <a:pt x="51347" y="98075"/>
                        <a:pt x="51485" y="98075"/>
                        <a:pt x="51554" y="98075"/>
                      </a:cubicBezTo>
                      <a:cubicBezTo>
                        <a:pt x="52383" y="98005"/>
                        <a:pt x="53142" y="98005"/>
                        <a:pt x="53901" y="97867"/>
                      </a:cubicBezTo>
                      <a:cubicBezTo>
                        <a:pt x="53901" y="97867"/>
                        <a:pt x="53901" y="97867"/>
                        <a:pt x="53901" y="97867"/>
                      </a:cubicBezTo>
                      <a:cubicBezTo>
                        <a:pt x="54592" y="97798"/>
                        <a:pt x="55282" y="97729"/>
                        <a:pt x="55972" y="97591"/>
                      </a:cubicBezTo>
                      <a:cubicBezTo>
                        <a:pt x="56180" y="97591"/>
                        <a:pt x="56387" y="97522"/>
                        <a:pt x="56663" y="97522"/>
                      </a:cubicBezTo>
                      <a:cubicBezTo>
                        <a:pt x="57215" y="97453"/>
                        <a:pt x="57698" y="97315"/>
                        <a:pt x="58251" y="97246"/>
                      </a:cubicBezTo>
                      <a:cubicBezTo>
                        <a:pt x="58665" y="97177"/>
                        <a:pt x="59079" y="97108"/>
                        <a:pt x="59493" y="96970"/>
                      </a:cubicBezTo>
                      <a:cubicBezTo>
                        <a:pt x="59838" y="96901"/>
                        <a:pt x="60184" y="96832"/>
                        <a:pt x="60598" y="96694"/>
                      </a:cubicBezTo>
                      <a:cubicBezTo>
                        <a:pt x="61012" y="96625"/>
                        <a:pt x="61426" y="96487"/>
                        <a:pt x="61841" y="96349"/>
                      </a:cubicBezTo>
                      <a:cubicBezTo>
                        <a:pt x="62255" y="96211"/>
                        <a:pt x="62600" y="96141"/>
                        <a:pt x="63014" y="96003"/>
                      </a:cubicBezTo>
                      <a:cubicBezTo>
                        <a:pt x="64326" y="95589"/>
                        <a:pt x="65637" y="95175"/>
                        <a:pt x="66949" y="94623"/>
                      </a:cubicBezTo>
                      <a:cubicBezTo>
                        <a:pt x="67018" y="94623"/>
                        <a:pt x="67018" y="94623"/>
                        <a:pt x="67087" y="94554"/>
                      </a:cubicBezTo>
                      <a:cubicBezTo>
                        <a:pt x="67847" y="94278"/>
                        <a:pt x="68537" y="93932"/>
                        <a:pt x="69296" y="93587"/>
                      </a:cubicBezTo>
                      <a:cubicBezTo>
                        <a:pt x="69365" y="93587"/>
                        <a:pt x="69434" y="93518"/>
                        <a:pt x="69434" y="93518"/>
                      </a:cubicBezTo>
                      <a:cubicBezTo>
                        <a:pt x="69918" y="93311"/>
                        <a:pt x="70332" y="93104"/>
                        <a:pt x="70746" y="92897"/>
                      </a:cubicBezTo>
                      <a:cubicBezTo>
                        <a:pt x="71022" y="92759"/>
                        <a:pt x="71367" y="92621"/>
                        <a:pt x="71644" y="92414"/>
                      </a:cubicBezTo>
                      <a:cubicBezTo>
                        <a:pt x="71989" y="92206"/>
                        <a:pt x="72334" y="92068"/>
                        <a:pt x="72679" y="91861"/>
                      </a:cubicBezTo>
                      <a:cubicBezTo>
                        <a:pt x="73093" y="91654"/>
                        <a:pt x="73508" y="91378"/>
                        <a:pt x="73922" y="91171"/>
                      </a:cubicBezTo>
                      <a:cubicBezTo>
                        <a:pt x="74060" y="91102"/>
                        <a:pt x="74198" y="90964"/>
                        <a:pt x="74405" y="90895"/>
                      </a:cubicBezTo>
                      <a:cubicBezTo>
                        <a:pt x="74957" y="90550"/>
                        <a:pt x="75441" y="90273"/>
                        <a:pt x="75924" y="89928"/>
                      </a:cubicBezTo>
                      <a:cubicBezTo>
                        <a:pt x="76131" y="89790"/>
                        <a:pt x="76269" y="89652"/>
                        <a:pt x="76476" y="89583"/>
                      </a:cubicBezTo>
                      <a:cubicBezTo>
                        <a:pt x="77028" y="89238"/>
                        <a:pt x="77512" y="88893"/>
                        <a:pt x="77995" y="88479"/>
                      </a:cubicBezTo>
                      <a:cubicBezTo>
                        <a:pt x="78064" y="88409"/>
                        <a:pt x="78202" y="88340"/>
                        <a:pt x="78271" y="88271"/>
                      </a:cubicBezTo>
                      <a:cubicBezTo>
                        <a:pt x="78823" y="87857"/>
                        <a:pt x="79445" y="87374"/>
                        <a:pt x="79997" y="86891"/>
                      </a:cubicBezTo>
                      <a:cubicBezTo>
                        <a:pt x="80066" y="86891"/>
                        <a:pt x="80066" y="86822"/>
                        <a:pt x="80135" y="86822"/>
                      </a:cubicBezTo>
                      <a:cubicBezTo>
                        <a:pt x="81309" y="85855"/>
                        <a:pt x="82413" y="84820"/>
                        <a:pt x="83518" y="83784"/>
                      </a:cubicBezTo>
                      <a:cubicBezTo>
                        <a:pt x="83518" y="83784"/>
                        <a:pt x="83518" y="83784"/>
                        <a:pt x="83587" y="83715"/>
                      </a:cubicBezTo>
                      <a:cubicBezTo>
                        <a:pt x="84139" y="83163"/>
                        <a:pt x="84622" y="82610"/>
                        <a:pt x="85175" y="82058"/>
                      </a:cubicBezTo>
                      <a:cubicBezTo>
                        <a:pt x="85175" y="82058"/>
                        <a:pt x="85175" y="81989"/>
                        <a:pt x="85244" y="81989"/>
                      </a:cubicBezTo>
                      <a:cubicBezTo>
                        <a:pt x="85727" y="81437"/>
                        <a:pt x="86279" y="80885"/>
                        <a:pt x="86762" y="80263"/>
                      </a:cubicBezTo>
                      <a:cubicBezTo>
                        <a:pt x="86762" y="80263"/>
                        <a:pt x="86762" y="80194"/>
                        <a:pt x="86831" y="80194"/>
                      </a:cubicBezTo>
                      <a:cubicBezTo>
                        <a:pt x="87315" y="79642"/>
                        <a:pt x="87729" y="79090"/>
                        <a:pt x="88143" y="78537"/>
                      </a:cubicBezTo>
                      <a:cubicBezTo>
                        <a:pt x="88212" y="78468"/>
                        <a:pt x="88281" y="78330"/>
                        <a:pt x="88350" y="78261"/>
                      </a:cubicBezTo>
                      <a:cubicBezTo>
                        <a:pt x="88764" y="77709"/>
                        <a:pt x="89110" y="77157"/>
                        <a:pt x="89524" y="76604"/>
                      </a:cubicBezTo>
                      <a:cubicBezTo>
                        <a:pt x="89593" y="76466"/>
                        <a:pt x="89662" y="76328"/>
                        <a:pt x="89800" y="76190"/>
                      </a:cubicBezTo>
                      <a:cubicBezTo>
                        <a:pt x="90076" y="75776"/>
                        <a:pt x="90352" y="75293"/>
                        <a:pt x="90628" y="74879"/>
                      </a:cubicBezTo>
                      <a:cubicBezTo>
                        <a:pt x="90767" y="74602"/>
                        <a:pt x="90974" y="74395"/>
                        <a:pt x="91112" y="74119"/>
                      </a:cubicBezTo>
                      <a:cubicBezTo>
                        <a:pt x="91388" y="73705"/>
                        <a:pt x="91595" y="73291"/>
                        <a:pt x="91871" y="72807"/>
                      </a:cubicBezTo>
                      <a:cubicBezTo>
                        <a:pt x="92009" y="72531"/>
                        <a:pt x="92147" y="72324"/>
                        <a:pt x="92285" y="72048"/>
                      </a:cubicBezTo>
                      <a:cubicBezTo>
                        <a:pt x="92492" y="71634"/>
                        <a:pt x="92769" y="71151"/>
                        <a:pt x="92976" y="70736"/>
                      </a:cubicBezTo>
                      <a:cubicBezTo>
                        <a:pt x="93183" y="70391"/>
                        <a:pt x="93321" y="69977"/>
                        <a:pt x="93528" y="69632"/>
                      </a:cubicBezTo>
                      <a:cubicBezTo>
                        <a:pt x="93666" y="69287"/>
                        <a:pt x="93873" y="68941"/>
                        <a:pt x="94011" y="68596"/>
                      </a:cubicBezTo>
                      <a:cubicBezTo>
                        <a:pt x="94218" y="68113"/>
                        <a:pt x="94425" y="67561"/>
                        <a:pt x="94633" y="67077"/>
                      </a:cubicBezTo>
                      <a:cubicBezTo>
                        <a:pt x="94633" y="67008"/>
                        <a:pt x="94633" y="67008"/>
                        <a:pt x="94702" y="66939"/>
                      </a:cubicBezTo>
                      <a:cubicBezTo>
                        <a:pt x="94909" y="66456"/>
                        <a:pt x="95047" y="65973"/>
                        <a:pt x="95254" y="65490"/>
                      </a:cubicBezTo>
                      <a:cubicBezTo>
                        <a:pt x="95323" y="65352"/>
                        <a:pt x="95392" y="65144"/>
                        <a:pt x="95392" y="65006"/>
                      </a:cubicBezTo>
                      <a:cubicBezTo>
                        <a:pt x="95392" y="64937"/>
                        <a:pt x="95461" y="64799"/>
                        <a:pt x="95461" y="64730"/>
                      </a:cubicBezTo>
                      <a:cubicBezTo>
                        <a:pt x="95461" y="64661"/>
                        <a:pt x="95461" y="64661"/>
                        <a:pt x="95530" y="64592"/>
                      </a:cubicBezTo>
                      <a:cubicBezTo>
                        <a:pt x="95668" y="64109"/>
                        <a:pt x="95875" y="63626"/>
                        <a:pt x="96013" y="63142"/>
                      </a:cubicBezTo>
                      <a:cubicBezTo>
                        <a:pt x="96151" y="62797"/>
                        <a:pt x="96220" y="62452"/>
                        <a:pt x="96289" y="62107"/>
                      </a:cubicBezTo>
                      <a:cubicBezTo>
                        <a:pt x="96427" y="61693"/>
                        <a:pt x="96496" y="61209"/>
                        <a:pt x="96635" y="60726"/>
                      </a:cubicBezTo>
                      <a:cubicBezTo>
                        <a:pt x="96704" y="60312"/>
                        <a:pt x="96842" y="59967"/>
                        <a:pt x="96911" y="59553"/>
                      </a:cubicBezTo>
                      <a:cubicBezTo>
                        <a:pt x="96980" y="59207"/>
                        <a:pt x="97049" y="58862"/>
                        <a:pt x="97118" y="58517"/>
                      </a:cubicBezTo>
                      <a:cubicBezTo>
                        <a:pt x="97256" y="57965"/>
                        <a:pt x="97325" y="57343"/>
                        <a:pt x="97394" y="56791"/>
                      </a:cubicBezTo>
                      <a:cubicBezTo>
                        <a:pt x="97394" y="56653"/>
                        <a:pt x="97463" y="56515"/>
                        <a:pt x="97463" y="56377"/>
                      </a:cubicBezTo>
                      <a:cubicBezTo>
                        <a:pt x="97532" y="55687"/>
                        <a:pt x="97670" y="54996"/>
                        <a:pt x="97739" y="54375"/>
                      </a:cubicBezTo>
                      <a:cubicBezTo>
                        <a:pt x="97739" y="54237"/>
                        <a:pt x="97739" y="54099"/>
                        <a:pt x="97808" y="53892"/>
                      </a:cubicBezTo>
                      <a:cubicBezTo>
                        <a:pt x="97877" y="53132"/>
                        <a:pt x="97946" y="52373"/>
                        <a:pt x="97946" y="51613"/>
                      </a:cubicBezTo>
                      <a:cubicBezTo>
                        <a:pt x="97946" y="51613"/>
                        <a:pt x="97946" y="51613"/>
                        <a:pt x="97946" y="51613"/>
                      </a:cubicBezTo>
                      <a:cubicBezTo>
                        <a:pt x="98015" y="50785"/>
                        <a:pt x="98015" y="49957"/>
                        <a:pt x="98015" y="49128"/>
                      </a:cubicBezTo>
                      <a:cubicBezTo>
                        <a:pt x="98015" y="47678"/>
                        <a:pt x="97946" y="46298"/>
                        <a:pt x="97808" y="44848"/>
                      </a:cubicBezTo>
                      <a:cubicBezTo>
                        <a:pt x="97808" y="44848"/>
                        <a:pt x="97808" y="44848"/>
                        <a:pt x="97808" y="44848"/>
                      </a:cubicBezTo>
                      <a:cubicBezTo>
                        <a:pt x="97670" y="43536"/>
                        <a:pt x="97532" y="42155"/>
                        <a:pt x="97256" y="40844"/>
                      </a:cubicBezTo>
                      <a:cubicBezTo>
                        <a:pt x="97256" y="40775"/>
                        <a:pt x="97256" y="40706"/>
                        <a:pt x="97187" y="40568"/>
                      </a:cubicBezTo>
                      <a:cubicBezTo>
                        <a:pt x="96980" y="39256"/>
                        <a:pt x="96704" y="38013"/>
                        <a:pt x="96358" y="36771"/>
                      </a:cubicBezTo>
                      <a:cubicBezTo>
                        <a:pt x="96358" y="36702"/>
                        <a:pt x="96289" y="36564"/>
                        <a:pt x="96289" y="36494"/>
                      </a:cubicBezTo>
                      <a:cubicBezTo>
                        <a:pt x="95944" y="35252"/>
                        <a:pt x="95599" y="34009"/>
                        <a:pt x="95116" y="32767"/>
                      </a:cubicBezTo>
                      <a:cubicBezTo>
                        <a:pt x="95116" y="32698"/>
                        <a:pt x="95047" y="32629"/>
                        <a:pt x="95047" y="32629"/>
                      </a:cubicBezTo>
                      <a:cubicBezTo>
                        <a:pt x="94633" y="31386"/>
                        <a:pt x="94080" y="30212"/>
                        <a:pt x="93597" y="28970"/>
                      </a:cubicBezTo>
                      <a:cubicBezTo>
                        <a:pt x="93597" y="28901"/>
                        <a:pt x="93528" y="28832"/>
                        <a:pt x="93528" y="28763"/>
                      </a:cubicBezTo>
                      <a:cubicBezTo>
                        <a:pt x="92976" y="27589"/>
                        <a:pt x="92423" y="26415"/>
                        <a:pt x="91733" y="25242"/>
                      </a:cubicBezTo>
                      <a:cubicBezTo>
                        <a:pt x="91733" y="25242"/>
                        <a:pt x="91733" y="25242"/>
                        <a:pt x="91733" y="25173"/>
                      </a:cubicBezTo>
                      <a:cubicBezTo>
                        <a:pt x="90421" y="22825"/>
                        <a:pt x="88903" y="20616"/>
                        <a:pt x="87246" y="18476"/>
                      </a:cubicBezTo>
                      <a:lnTo>
                        <a:pt x="87246" y="18476"/>
                      </a:lnTo>
                      <a:cubicBezTo>
                        <a:pt x="84691" y="15301"/>
                        <a:pt x="81792" y="12470"/>
                        <a:pt x="78547" y="9985"/>
                      </a:cubicBezTo>
                      <a:cubicBezTo>
                        <a:pt x="78547" y="9985"/>
                        <a:pt x="78547" y="9985"/>
                        <a:pt x="78547" y="9985"/>
                      </a:cubicBezTo>
                      <a:cubicBezTo>
                        <a:pt x="78478" y="9916"/>
                        <a:pt x="78409" y="9847"/>
                        <a:pt x="78271" y="9778"/>
                      </a:cubicBezTo>
                      <a:cubicBezTo>
                        <a:pt x="78271" y="9778"/>
                        <a:pt x="78271" y="9778"/>
                        <a:pt x="78271" y="9778"/>
                      </a:cubicBezTo>
                      <a:cubicBezTo>
                        <a:pt x="77235" y="9018"/>
                        <a:pt x="76200" y="8328"/>
                        <a:pt x="75164" y="7638"/>
                      </a:cubicBezTo>
                      <a:cubicBezTo>
                        <a:pt x="75164" y="7638"/>
                        <a:pt x="75164" y="7638"/>
                        <a:pt x="75164" y="7638"/>
                      </a:cubicBezTo>
                      <a:cubicBezTo>
                        <a:pt x="73991" y="6878"/>
                        <a:pt x="72817" y="6257"/>
                        <a:pt x="71644" y="5636"/>
                      </a:cubicBezTo>
                      <a:cubicBezTo>
                        <a:pt x="71644" y="5636"/>
                        <a:pt x="71644" y="5636"/>
                        <a:pt x="71575" y="5636"/>
                      </a:cubicBezTo>
                      <a:cubicBezTo>
                        <a:pt x="64602" y="2046"/>
                        <a:pt x="56939" y="182"/>
                        <a:pt x="49069" y="182"/>
                      </a:cubicBezTo>
                      <a:cubicBezTo>
                        <a:pt x="49000" y="320"/>
                        <a:pt x="48931" y="320"/>
                        <a:pt x="48931" y="320"/>
                      </a:cubicBezTo>
                      <a:lnTo>
                        <a:pt x="48931" y="320"/>
                      </a:lnTo>
                      <a:close/>
                    </a:path>
                  </a:pathLst>
                </a:custGeom>
                <a:solidFill>
                  <a:srgbClr val="DEE8FE"/>
                </a:solidFill>
                <a:ln w="6856"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FF2392C-C2AD-0374-E4BA-B9926C7B1DE4}"/>
                    </a:ext>
                  </a:extLst>
                </p:cNvPr>
                <p:cNvSpPr/>
                <p:nvPr/>
              </p:nvSpPr>
              <p:spPr>
                <a:xfrm>
                  <a:off x="6977793" y="3940101"/>
                  <a:ext cx="97892" cy="64272"/>
                </a:xfrm>
                <a:custGeom>
                  <a:avLst/>
                  <a:gdLst>
                    <a:gd name="connsiteX0" fmla="*/ 95530 w 97892"/>
                    <a:gd name="connsiteY0" fmla="*/ 184 h 64272"/>
                    <a:gd name="connsiteX1" fmla="*/ 49069 w 97892"/>
                    <a:gd name="connsiteY1" fmla="*/ 33736 h 64272"/>
                    <a:gd name="connsiteX2" fmla="*/ 2608 w 97892"/>
                    <a:gd name="connsiteY2" fmla="*/ 184 h 64272"/>
                    <a:gd name="connsiteX3" fmla="*/ 122 w 97892"/>
                    <a:gd name="connsiteY3" fmla="*/ 15579 h 64272"/>
                    <a:gd name="connsiteX4" fmla="*/ 49069 w 97892"/>
                    <a:gd name="connsiteY4" fmla="*/ 64457 h 64272"/>
                    <a:gd name="connsiteX5" fmla="*/ 98015 w 97892"/>
                    <a:gd name="connsiteY5" fmla="*/ 15579 h 64272"/>
                    <a:gd name="connsiteX6" fmla="*/ 95530 w 97892"/>
                    <a:gd name="connsiteY6" fmla="*/ 184 h 64272"/>
                    <a:gd name="connsiteX7" fmla="*/ 95530 w 97892"/>
                    <a:gd name="connsiteY7" fmla="*/ 184 h 6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892" h="64272">
                      <a:moveTo>
                        <a:pt x="95530" y="184"/>
                      </a:moveTo>
                      <a:cubicBezTo>
                        <a:pt x="88903" y="20205"/>
                        <a:pt x="70194" y="33736"/>
                        <a:pt x="49069" y="33736"/>
                      </a:cubicBezTo>
                      <a:cubicBezTo>
                        <a:pt x="28013" y="33736"/>
                        <a:pt x="9304" y="20205"/>
                        <a:pt x="2608" y="184"/>
                      </a:cubicBezTo>
                      <a:cubicBezTo>
                        <a:pt x="951" y="5155"/>
                        <a:pt x="122" y="10333"/>
                        <a:pt x="122" y="15579"/>
                      </a:cubicBezTo>
                      <a:cubicBezTo>
                        <a:pt x="122" y="42572"/>
                        <a:pt x="22007" y="64457"/>
                        <a:pt x="49069" y="64457"/>
                      </a:cubicBezTo>
                      <a:cubicBezTo>
                        <a:pt x="76062" y="64457"/>
                        <a:pt x="97946" y="42572"/>
                        <a:pt x="98015" y="15579"/>
                      </a:cubicBezTo>
                      <a:cubicBezTo>
                        <a:pt x="98015" y="10402"/>
                        <a:pt x="97187" y="5155"/>
                        <a:pt x="95530" y="184"/>
                      </a:cubicBezTo>
                      <a:lnTo>
                        <a:pt x="95530" y="184"/>
                      </a:lnTo>
                      <a:close/>
                    </a:path>
                  </a:pathLst>
                </a:custGeom>
                <a:solidFill>
                  <a:srgbClr val="C9D9FD"/>
                </a:solidFill>
                <a:ln w="6856" cap="flat">
                  <a:noFill/>
                  <a:prstDash val="solid"/>
                  <a:miter/>
                </a:ln>
              </p:spPr>
              <p:txBody>
                <a:bodyPr rtlCol="0" anchor="ctr"/>
                <a:lstStyle/>
                <a:p>
                  <a:endParaRPr lang="en-US"/>
                </a:p>
              </p:txBody>
            </p:sp>
          </p:grpSp>
        </p:grpSp>
      </p:grpSp>
      <p:sp>
        <p:nvSpPr>
          <p:cNvPr id="85" name="TextBox 84">
            <a:extLst>
              <a:ext uri="{FF2B5EF4-FFF2-40B4-BE49-F238E27FC236}">
                <a16:creationId xmlns:a16="http://schemas.microsoft.com/office/drawing/2014/main" id="{405E4AB5-C50B-9DD9-E777-F1E07FEDAC97}"/>
              </a:ext>
            </a:extLst>
          </p:cNvPr>
          <p:cNvSpPr txBox="1"/>
          <p:nvPr/>
        </p:nvSpPr>
        <p:spPr>
          <a:xfrm>
            <a:off x="1448709" y="1457609"/>
            <a:ext cx="9514274" cy="1938992"/>
          </a:xfrm>
          <a:prstGeom prst="rect">
            <a:avLst/>
          </a:prstGeom>
          <a:noFill/>
        </p:spPr>
        <p:txBody>
          <a:bodyPr wrap="square" rtlCol="0">
            <a:spAutoFit/>
          </a:bodyPr>
          <a:lstStyle/>
          <a:p>
            <a:pPr algn="l"/>
            <a:r>
              <a:rPr lang="vi-VN" sz="2400" b="0" i="0" dirty="0">
                <a:solidFill>
                  <a:srgbClr val="333333"/>
                </a:solidFill>
                <a:effectLst/>
                <a:latin typeface="Arial" panose="020B0604020202020204" pitchFamily="34" charset="0"/>
                <a:cs typeface="Arial" panose="020B0604020202020204" pitchFamily="34" charset="0"/>
              </a:rPr>
              <a:t>Cách làm nào sau đây là phương pháp kết tinh:</a:t>
            </a:r>
          </a:p>
          <a:p>
            <a:pPr algn="l"/>
            <a:r>
              <a:rPr lang="vi-VN" sz="2400" b="0" i="0" dirty="0">
                <a:solidFill>
                  <a:srgbClr val="333333"/>
                </a:solidFill>
                <a:effectLst/>
                <a:latin typeface="Arial" panose="020B0604020202020204" pitchFamily="34" charset="0"/>
                <a:cs typeface="Arial" panose="020B0604020202020204" pitchFamily="34" charset="0"/>
              </a:rPr>
              <a:t>A. Thu tinh dầu cam từ vỏ cam. </a:t>
            </a:r>
          </a:p>
          <a:p>
            <a:pPr algn="l"/>
            <a:r>
              <a:rPr lang="vi-VN" sz="2400" b="0" i="0" dirty="0">
                <a:solidFill>
                  <a:srgbClr val="333333"/>
                </a:solidFill>
                <a:effectLst/>
                <a:latin typeface="Arial" panose="020B0604020202020204" pitchFamily="34" charset="0"/>
                <a:cs typeface="Arial" panose="020B0604020202020204" pitchFamily="34" charset="0"/>
              </a:rPr>
              <a:t>B. Thu curcumin từ củ nghệ.</a:t>
            </a:r>
          </a:p>
          <a:p>
            <a:pPr algn="l"/>
            <a:r>
              <a:rPr lang="vi-VN" sz="2400" b="0" i="0" dirty="0">
                <a:solidFill>
                  <a:srgbClr val="333333"/>
                </a:solidFill>
                <a:effectLst/>
                <a:latin typeface="Arial" panose="020B0604020202020204" pitchFamily="34" charset="0"/>
                <a:cs typeface="Arial" panose="020B0604020202020204" pitchFamily="34" charset="0"/>
              </a:rPr>
              <a:t>C. Thu đường kính từ nước mía.</a:t>
            </a:r>
          </a:p>
          <a:p>
            <a:pPr algn="l"/>
            <a:r>
              <a:rPr lang="vi-VN" sz="2400" b="0" i="0" dirty="0">
                <a:solidFill>
                  <a:srgbClr val="333333"/>
                </a:solidFill>
                <a:effectLst/>
                <a:latin typeface="Arial" panose="020B0604020202020204" pitchFamily="34" charset="0"/>
                <a:cs typeface="Arial" panose="020B0604020202020204" pitchFamily="34" charset="0"/>
              </a:rPr>
              <a:t>D. Tách tinh dầu ra khỏi hỗn hợp tinh dầu và nước.</a:t>
            </a:r>
          </a:p>
        </p:txBody>
      </p:sp>
      <p:grpSp>
        <p:nvGrpSpPr>
          <p:cNvPr id="90" name="Group 89">
            <a:extLst>
              <a:ext uri="{FF2B5EF4-FFF2-40B4-BE49-F238E27FC236}">
                <a16:creationId xmlns:a16="http://schemas.microsoft.com/office/drawing/2014/main" id="{2C362BCD-1FA3-C1CD-3586-C504A18C9AB5}"/>
              </a:ext>
            </a:extLst>
          </p:cNvPr>
          <p:cNvGrpSpPr/>
          <p:nvPr/>
        </p:nvGrpSpPr>
        <p:grpSpPr>
          <a:xfrm>
            <a:off x="4668157" y="4524870"/>
            <a:ext cx="4991355" cy="875521"/>
            <a:chOff x="897719" y="3816982"/>
            <a:chExt cx="5987798" cy="875521"/>
          </a:xfrm>
        </p:grpSpPr>
        <p:pic>
          <p:nvPicPr>
            <p:cNvPr id="23" name="Picture 22">
              <a:extLst>
                <a:ext uri="{FF2B5EF4-FFF2-40B4-BE49-F238E27FC236}">
                  <a16:creationId xmlns:a16="http://schemas.microsoft.com/office/drawing/2014/main" id="{7696BCEF-6BCF-5EC7-838E-686E8F7C0941}"/>
                </a:ext>
              </a:extLst>
            </p:cNvPr>
            <p:cNvPicPr>
              <a:picLocks noChangeAspect="1"/>
            </p:cNvPicPr>
            <p:nvPr/>
          </p:nvPicPr>
          <p:blipFill>
            <a:blip r:embed="rId3">
              <a:lum bright="100000" contrast="-70000"/>
            </a:blip>
            <a:stretch>
              <a:fillRect/>
            </a:stretch>
          </p:blipFill>
          <p:spPr>
            <a:xfrm>
              <a:off x="897719" y="3816982"/>
              <a:ext cx="1016836" cy="875521"/>
            </a:xfrm>
            <a:prstGeom prst="rect">
              <a:avLst/>
            </a:prstGeom>
          </p:spPr>
        </p:pic>
        <p:sp>
          <p:nvSpPr>
            <p:cNvPr id="87" name="TextBox 86">
              <a:extLst>
                <a:ext uri="{FF2B5EF4-FFF2-40B4-BE49-F238E27FC236}">
                  <a16:creationId xmlns:a16="http://schemas.microsoft.com/office/drawing/2014/main" id="{00D4C638-2058-C520-9E35-223F02B11E01}"/>
                </a:ext>
              </a:extLst>
            </p:cNvPr>
            <p:cNvSpPr txBox="1"/>
            <p:nvPr/>
          </p:nvSpPr>
          <p:spPr>
            <a:xfrm>
              <a:off x="1914553" y="4017786"/>
              <a:ext cx="4970964" cy="473912"/>
            </a:xfrm>
            <a:prstGeom prst="rect">
              <a:avLst/>
            </a:prstGeom>
            <a:noFill/>
          </p:spPr>
          <p:txBody>
            <a:bodyPr wrap="square" rtlCol="0">
              <a:spAutoFit/>
            </a:bodyPr>
            <a:lstStyle/>
            <a:p>
              <a:pPr>
                <a:lnSpc>
                  <a:spcPct val="125000"/>
                </a:lnSpc>
              </a:pPr>
              <a:r>
                <a:rPr lang="vi-VN" sz="2200" dirty="0">
                  <a:solidFill>
                    <a:schemeClr val="bg1"/>
                  </a:solidFill>
                </a:rPr>
                <a:t>Đáp án: </a:t>
              </a:r>
              <a:r>
                <a:rPr lang="en-US" sz="2200" dirty="0">
                  <a:solidFill>
                    <a:schemeClr val="bg1"/>
                  </a:solidFill>
                  <a:latin typeface="Arial" panose="020B0604020202020204" pitchFamily="34" charset="0"/>
                  <a:cs typeface="Arial" panose="020B0604020202020204" pitchFamily="34" charset="0"/>
                </a:rPr>
                <a:t>C</a:t>
              </a:r>
            </a:p>
          </p:txBody>
        </p:sp>
      </p:grpSp>
    </p:spTree>
    <p:extLst>
      <p:ext uri="{BB962C8B-B14F-4D97-AF65-F5344CB8AC3E}">
        <p14:creationId xmlns:p14="http://schemas.microsoft.com/office/powerpoint/2010/main" val="3323801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A29770-4956-A189-B788-106D9A175C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sp>
        <p:nvSpPr>
          <p:cNvPr id="9" name="Rectangle: Rounded Corners 8">
            <a:extLst>
              <a:ext uri="{FF2B5EF4-FFF2-40B4-BE49-F238E27FC236}">
                <a16:creationId xmlns:a16="http://schemas.microsoft.com/office/drawing/2014/main" id="{596D000C-A3A1-5D75-72BC-8CCE91B64E04}"/>
              </a:ext>
            </a:extLst>
          </p:cNvPr>
          <p:cNvSpPr/>
          <p:nvPr/>
        </p:nvSpPr>
        <p:spPr>
          <a:xfrm>
            <a:off x="772707" y="1038226"/>
            <a:ext cx="7579357" cy="2926598"/>
          </a:xfrm>
          <a:prstGeom prst="roundRect">
            <a:avLst>
              <a:gd name="adj" fmla="val 12353"/>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annel URL">
            <a:extLst>
              <a:ext uri="{FF2B5EF4-FFF2-40B4-BE49-F238E27FC236}">
                <a16:creationId xmlns:a16="http://schemas.microsoft.com/office/drawing/2014/main" id="{246980B6-C4D4-5DFF-3D48-1250D6FE330B}"/>
              </a:ext>
            </a:extLst>
          </p:cNvPr>
          <p:cNvSpPr txBox="1"/>
          <p:nvPr/>
        </p:nvSpPr>
        <p:spPr>
          <a:xfrm>
            <a:off x="1017150" y="1273912"/>
            <a:ext cx="7087264" cy="2455224"/>
          </a:xfrm>
          <a:prstGeom prst="rect">
            <a:avLst/>
          </a:prstGeom>
          <a:noFill/>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sz="4400" b="1">
                <a:solidFill>
                  <a:schemeClr val="bg2">
                    <a:lumMod val="25000"/>
                  </a:schemeClr>
                </a:solidFill>
                <a:latin typeface="Arial" panose="020B0604020202020204" pitchFamily="34" charset="0"/>
                <a:ea typeface="Tahoma" panose="020B0604030504040204" pitchFamily="34" charset="0"/>
                <a:cs typeface="Arial" panose="020B0604020202020204" pitchFamily="34" charset="0"/>
              </a:rPr>
              <a:t>CẢM ƠN THẦY CÔ</a:t>
            </a:r>
          </a:p>
          <a:p>
            <a:pPr marL="0" marR="0" lvl="0" indent="0" defTabSz="914400" rtl="0" eaLnBrk="1" fontAlgn="auto" latinLnBrk="0" hangingPunct="1">
              <a:lnSpc>
                <a:spcPct val="12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rPr>
              <a:t>CÙNG CÁC EM HỌC SINH</a:t>
            </a:r>
          </a:p>
          <a:p>
            <a:pPr marL="0" marR="0" lvl="0" indent="0" defTabSz="914400" rtl="0" eaLnBrk="1" fontAlgn="auto" latinLnBrk="0" hangingPunct="1">
              <a:lnSpc>
                <a:spcPct val="12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rPr>
              <a:t>ĐÃ CHÚ Ý LẮNG NGHE</a:t>
            </a:r>
            <a:endParaRPr kumimoji="0" lang="vi-VN" sz="4400" b="1" i="0" u="none" strike="noStrike" kern="1200" cap="none" spc="0" normalizeH="0" baseline="0" noProof="0" dirty="0">
              <a:ln>
                <a:noFill/>
              </a:ln>
              <a:solidFill>
                <a:schemeClr val="bg2">
                  <a:lumMod val="25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13" name="Hexagon 12">
            <a:extLst>
              <a:ext uri="{FF2B5EF4-FFF2-40B4-BE49-F238E27FC236}">
                <a16:creationId xmlns:a16="http://schemas.microsoft.com/office/drawing/2014/main" id="{40626D99-CB25-944A-D608-6A558AEB6ECA}"/>
              </a:ext>
            </a:extLst>
          </p:cNvPr>
          <p:cNvSpPr/>
          <p:nvPr/>
        </p:nvSpPr>
        <p:spPr>
          <a:xfrm>
            <a:off x="772707" y="4467666"/>
            <a:ext cx="2286000" cy="1970686"/>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Bộ Sách Giáo Khoa Lớp 6 - Phần Bài Học - Bộ Sách Chân Trời Sáng Tạo |  Lazada.vn">
            <a:extLst>
              <a:ext uri="{FF2B5EF4-FFF2-40B4-BE49-F238E27FC236}">
                <a16:creationId xmlns:a16="http://schemas.microsoft.com/office/drawing/2014/main" id="{02EC6762-F038-981B-87C9-F6D1017683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787" y="4925037"/>
            <a:ext cx="1642074" cy="1094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345491"/>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hỏi</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4</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060336" y="1193259"/>
            <a:ext cx="10519374" cy="2589230"/>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97585" y="4260411"/>
            <a:ext cx="3288936" cy="880471"/>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700" b="0" i="0">
                  <a:solidFill>
                    <a:srgbClr val="EE4036"/>
                  </a:solidFill>
                  <a:effectLst/>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189536" y="1344563"/>
            <a:ext cx="10184317" cy="1077218"/>
          </a:xfrm>
          <a:prstGeom prst="rect">
            <a:avLst/>
          </a:prstGeom>
          <a:noFill/>
          <a:ln>
            <a:noFill/>
          </a:ln>
        </p:spPr>
        <p:txBody>
          <a:bodyPr wrap="square">
            <a:spAutoFit/>
          </a:bodyPr>
          <a:lstStyle/>
          <a:p>
            <a:pPr algn="ctr"/>
            <a:r>
              <a:rPr lang="en-US" sz="3200">
                <a:solidFill>
                  <a:srgbClr val="EE4036"/>
                </a:solidFill>
                <a:latin typeface="Averta Std ExtraBold" panose="00000900000000000000" pitchFamily="50" charset="0"/>
              </a:rPr>
              <a:t>Dựa vào____hấp thụ có thể dự đoán được sự có mặt của các nhóm chức trong hợp chất nghiên cứu.</a:t>
            </a:r>
            <a:endParaRPr lang="en-US" sz="3200" dirty="0">
              <a:solidFill>
                <a:srgbClr val="EE4036"/>
              </a:solidFill>
              <a:latin typeface="Averta Std ExtraBold" panose="00000900000000000000" pitchFamily="50" charset="0"/>
            </a:endParaRPr>
          </a:p>
        </p:txBody>
      </p:sp>
      <p:sp>
        <p:nvSpPr>
          <p:cNvPr id="86" name="!!o2b">
            <a:extLst>
              <a:ext uri="{FF2B5EF4-FFF2-40B4-BE49-F238E27FC236}">
                <a16:creationId xmlns:a16="http://schemas.microsoft.com/office/drawing/2014/main" id="{78069A1B-D926-4C5A-B89C-A303ADAD4239}"/>
              </a:ext>
            </a:extLst>
          </p:cNvPr>
          <p:cNvSpPr/>
          <p:nvPr/>
        </p:nvSpPr>
        <p:spPr>
          <a:xfrm>
            <a:off x="3651811" y="5463317"/>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9" name="!!1b">
            <a:extLst>
              <a:ext uri="{FF2B5EF4-FFF2-40B4-BE49-F238E27FC236}">
                <a16:creationId xmlns:a16="http://schemas.microsoft.com/office/drawing/2014/main" id="{1CD069B4-5CF6-458A-B83D-7557A574044E}"/>
              </a:ext>
            </a:extLst>
          </p:cNvPr>
          <p:cNvSpPr txBox="1"/>
          <p:nvPr/>
        </p:nvSpPr>
        <p:spPr>
          <a:xfrm>
            <a:off x="3826326" y="5562603"/>
            <a:ext cx="695666" cy="830997"/>
          </a:xfrm>
          <a:prstGeom prst="rect">
            <a:avLst/>
          </a:prstGeom>
          <a:noFill/>
        </p:spPr>
        <p:txBody>
          <a:bodyPr wrap="square" rtlCol="0">
            <a:spAutoFit/>
          </a:bodyPr>
          <a:lstStyle/>
          <a:p>
            <a:pPr algn="ctr"/>
            <a:r>
              <a:rPr lang="en-US" sz="4800" b="1">
                <a:solidFill>
                  <a:schemeClr val="bg1"/>
                </a:solidFill>
                <a:effectLst>
                  <a:outerShdw blurRad="38100" dist="38100" dir="2700000" algn="tl">
                    <a:srgbClr val="000000">
                      <a:alpha val="43137"/>
                    </a:srgbClr>
                  </a:outerShdw>
                </a:effectLst>
                <a:latin typeface="Averta Std ExtraBold" panose="00000900000000000000" pitchFamily="50" charset="0"/>
              </a:rPr>
              <a:t>ự</a:t>
            </a:r>
            <a:endPar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pic>
        <p:nvPicPr>
          <p:cNvPr id="91" name="Picture 90">
            <a:extLst>
              <a:ext uri="{FF2B5EF4-FFF2-40B4-BE49-F238E27FC236}">
                <a16:creationId xmlns:a16="http://schemas.microsoft.com/office/drawing/2014/main" id="{E2A24C98-35A3-45FF-9431-2BE835010581}"/>
              </a:ext>
            </a:extLst>
          </p:cNvPr>
          <p:cNvPicPr>
            <a:picLocks noChangeAspect="1"/>
          </p:cNvPicPr>
          <p:nvPr/>
        </p:nvPicPr>
        <p:blipFill>
          <a:blip r:embed="rId8"/>
          <a:stretch>
            <a:fillRect/>
          </a:stretch>
        </p:blipFill>
        <p:spPr>
          <a:xfrm>
            <a:off x="4297585" y="-631254"/>
            <a:ext cx="360000" cy="214615"/>
          </a:xfrm>
          <a:prstGeom prst="rect">
            <a:avLst/>
          </a:prstGeom>
        </p:spPr>
      </p:pic>
      <p:pic>
        <p:nvPicPr>
          <p:cNvPr id="92" name="Picture 91">
            <a:extLst>
              <a:ext uri="{FF2B5EF4-FFF2-40B4-BE49-F238E27FC236}">
                <a16:creationId xmlns:a16="http://schemas.microsoft.com/office/drawing/2014/main" id="{6F0C86CA-0091-4117-BFEC-2073208776D8}"/>
              </a:ext>
            </a:extLst>
          </p:cNvPr>
          <p:cNvPicPr>
            <a:picLocks noChangeAspect="1"/>
          </p:cNvPicPr>
          <p:nvPr/>
        </p:nvPicPr>
        <p:blipFill>
          <a:blip r:embed="rId9"/>
          <a:stretch>
            <a:fillRect/>
          </a:stretch>
        </p:blipFill>
        <p:spPr>
          <a:xfrm>
            <a:off x="2022889" y="-680390"/>
            <a:ext cx="360000" cy="214615"/>
          </a:xfrm>
          <a:prstGeom prst="rect">
            <a:avLst/>
          </a:prstGeom>
        </p:spPr>
      </p:pic>
      <p:pic>
        <p:nvPicPr>
          <p:cNvPr id="93" name="Picture 92">
            <a:extLst>
              <a:ext uri="{FF2B5EF4-FFF2-40B4-BE49-F238E27FC236}">
                <a16:creationId xmlns:a16="http://schemas.microsoft.com/office/drawing/2014/main" id="{68C8D11E-0AFE-4F7B-B87C-5545F5E6C086}"/>
              </a:ext>
            </a:extLst>
          </p:cNvPr>
          <p:cNvPicPr>
            <a:picLocks noChangeAspect="1"/>
          </p:cNvPicPr>
          <p:nvPr/>
        </p:nvPicPr>
        <p:blipFill>
          <a:blip r:embed="rId10"/>
          <a:stretch>
            <a:fillRect/>
          </a:stretch>
        </p:blipFill>
        <p:spPr>
          <a:xfrm>
            <a:off x="3562404" y="-1010893"/>
            <a:ext cx="360000" cy="218075"/>
          </a:xfrm>
          <a:prstGeom prst="rect">
            <a:avLst/>
          </a:prstGeom>
        </p:spPr>
      </p:pic>
      <p:pic>
        <p:nvPicPr>
          <p:cNvPr id="94" name="Picture 93">
            <a:extLst>
              <a:ext uri="{FF2B5EF4-FFF2-40B4-BE49-F238E27FC236}">
                <a16:creationId xmlns:a16="http://schemas.microsoft.com/office/drawing/2014/main" id="{0D814C9E-BF3B-4291-BE98-A970F732C6DC}"/>
              </a:ext>
            </a:extLst>
          </p:cNvPr>
          <p:cNvPicPr>
            <a:picLocks noChangeAspect="1"/>
          </p:cNvPicPr>
          <p:nvPr/>
        </p:nvPicPr>
        <p:blipFill>
          <a:blip r:embed="rId11"/>
          <a:stretch>
            <a:fillRect/>
          </a:stretch>
        </p:blipFill>
        <p:spPr>
          <a:xfrm>
            <a:off x="5329696" y="-719246"/>
            <a:ext cx="360000" cy="218075"/>
          </a:xfrm>
          <a:prstGeom prst="rect">
            <a:avLst/>
          </a:prstGeom>
        </p:spPr>
      </p:pic>
      <p:pic>
        <p:nvPicPr>
          <p:cNvPr id="95" name="Picture 94">
            <a:extLst>
              <a:ext uri="{FF2B5EF4-FFF2-40B4-BE49-F238E27FC236}">
                <a16:creationId xmlns:a16="http://schemas.microsoft.com/office/drawing/2014/main" id="{1045EAEC-7CAA-4B81-B22A-BBDE414E6E99}"/>
              </a:ext>
            </a:extLst>
          </p:cNvPr>
          <p:cNvPicPr>
            <a:picLocks noChangeAspect="1"/>
          </p:cNvPicPr>
          <p:nvPr/>
        </p:nvPicPr>
        <p:blipFill>
          <a:blip r:embed="rId12"/>
          <a:stretch>
            <a:fillRect/>
          </a:stretch>
        </p:blipFill>
        <p:spPr>
          <a:xfrm>
            <a:off x="10151615" y="-649523"/>
            <a:ext cx="360000" cy="214615"/>
          </a:xfrm>
          <a:prstGeom prst="rect">
            <a:avLst/>
          </a:prstGeom>
        </p:spPr>
      </p:pic>
      <p:pic>
        <p:nvPicPr>
          <p:cNvPr id="96" name="Picture 95">
            <a:extLst>
              <a:ext uri="{FF2B5EF4-FFF2-40B4-BE49-F238E27FC236}">
                <a16:creationId xmlns:a16="http://schemas.microsoft.com/office/drawing/2014/main" id="{E1EAAEDC-5B63-4ABF-950D-A3661A34B2A3}"/>
              </a:ext>
            </a:extLst>
          </p:cNvPr>
          <p:cNvPicPr>
            <a:picLocks noChangeAspect="1"/>
          </p:cNvPicPr>
          <p:nvPr/>
        </p:nvPicPr>
        <p:blipFill>
          <a:blip r:embed="rId13"/>
          <a:stretch>
            <a:fillRect/>
          </a:stretch>
        </p:blipFill>
        <p:spPr>
          <a:xfrm>
            <a:off x="7478868" y="-1101340"/>
            <a:ext cx="360000" cy="218075"/>
          </a:xfrm>
          <a:prstGeom prst="rect">
            <a:avLst/>
          </a:prstGeom>
        </p:spPr>
      </p:pic>
      <p:pic>
        <p:nvPicPr>
          <p:cNvPr id="97" name="Picture 96">
            <a:extLst>
              <a:ext uri="{FF2B5EF4-FFF2-40B4-BE49-F238E27FC236}">
                <a16:creationId xmlns:a16="http://schemas.microsoft.com/office/drawing/2014/main" id="{396E1D2C-F1DE-4F25-81DA-6E6028E048F9}"/>
              </a:ext>
            </a:extLst>
          </p:cNvPr>
          <p:cNvPicPr>
            <a:picLocks noChangeAspect="1"/>
          </p:cNvPicPr>
          <p:nvPr/>
        </p:nvPicPr>
        <p:blipFill>
          <a:blip r:embed="rId14"/>
          <a:stretch>
            <a:fillRect/>
          </a:stretch>
        </p:blipFill>
        <p:spPr>
          <a:xfrm>
            <a:off x="8383689" y="-593030"/>
            <a:ext cx="360000" cy="214615"/>
          </a:xfrm>
          <a:prstGeom prst="rect">
            <a:avLst/>
          </a:prstGeom>
        </p:spPr>
      </p:pic>
      <p:pic>
        <p:nvPicPr>
          <p:cNvPr id="98" name="Picture 97">
            <a:extLst>
              <a:ext uri="{FF2B5EF4-FFF2-40B4-BE49-F238E27FC236}">
                <a16:creationId xmlns:a16="http://schemas.microsoft.com/office/drawing/2014/main" id="{C67324EB-D3F2-4F0B-B911-CDA7A8304F3D}"/>
              </a:ext>
            </a:extLst>
          </p:cNvPr>
          <p:cNvPicPr>
            <a:picLocks noChangeAspect="1"/>
          </p:cNvPicPr>
          <p:nvPr/>
        </p:nvPicPr>
        <p:blipFill>
          <a:blip r:embed="rId15"/>
          <a:stretch>
            <a:fillRect/>
          </a:stretch>
        </p:blipFill>
        <p:spPr>
          <a:xfrm>
            <a:off x="9159089" y="-634714"/>
            <a:ext cx="360000" cy="218075"/>
          </a:xfrm>
          <a:prstGeom prst="rect">
            <a:avLst/>
          </a:prstGeom>
        </p:spPr>
      </p:pic>
      <p:pic>
        <p:nvPicPr>
          <p:cNvPr id="99" name="Picture 98">
            <a:extLst>
              <a:ext uri="{FF2B5EF4-FFF2-40B4-BE49-F238E27FC236}">
                <a16:creationId xmlns:a16="http://schemas.microsoft.com/office/drawing/2014/main" id="{BDB067EA-AB66-4605-8786-F0BD17037F44}"/>
              </a:ext>
            </a:extLst>
          </p:cNvPr>
          <p:cNvPicPr>
            <a:picLocks noChangeAspect="1"/>
          </p:cNvPicPr>
          <p:nvPr/>
        </p:nvPicPr>
        <p:blipFill>
          <a:blip r:embed="rId16"/>
          <a:stretch>
            <a:fillRect/>
          </a:stretch>
        </p:blipFill>
        <p:spPr>
          <a:xfrm>
            <a:off x="6914365" y="-556196"/>
            <a:ext cx="360000" cy="218075"/>
          </a:xfrm>
          <a:prstGeom prst="rect">
            <a:avLst/>
          </a:prstGeom>
        </p:spPr>
      </p:pic>
      <p:pic>
        <p:nvPicPr>
          <p:cNvPr id="100" name="Picture 99">
            <a:extLst>
              <a:ext uri="{FF2B5EF4-FFF2-40B4-BE49-F238E27FC236}">
                <a16:creationId xmlns:a16="http://schemas.microsoft.com/office/drawing/2014/main" id="{D59F442C-9BB5-43D0-B284-8EFE7D9150AA}"/>
              </a:ext>
            </a:extLst>
          </p:cNvPr>
          <p:cNvPicPr>
            <a:picLocks noChangeAspect="1"/>
          </p:cNvPicPr>
          <p:nvPr/>
        </p:nvPicPr>
        <p:blipFill>
          <a:blip r:embed="rId17"/>
          <a:stretch>
            <a:fillRect/>
          </a:stretch>
        </p:blipFill>
        <p:spPr>
          <a:xfrm>
            <a:off x="2749874" y="-705644"/>
            <a:ext cx="360000" cy="218075"/>
          </a:xfrm>
          <a:prstGeom prst="rect">
            <a:avLst/>
          </a:prstGeom>
        </p:spPr>
      </p:pic>
      <p:pic>
        <p:nvPicPr>
          <p:cNvPr id="101" name="Picture 100">
            <a:extLst>
              <a:ext uri="{FF2B5EF4-FFF2-40B4-BE49-F238E27FC236}">
                <a16:creationId xmlns:a16="http://schemas.microsoft.com/office/drawing/2014/main" id="{7DB10253-8425-4F19-B995-DCA5C90F411A}"/>
              </a:ext>
            </a:extLst>
          </p:cNvPr>
          <p:cNvPicPr>
            <a:picLocks noChangeAspect="1"/>
          </p:cNvPicPr>
          <p:nvPr/>
        </p:nvPicPr>
        <p:blipFill>
          <a:blip r:embed="rId9"/>
          <a:stretch>
            <a:fillRect/>
          </a:stretch>
        </p:blipFill>
        <p:spPr>
          <a:xfrm>
            <a:off x="6872692" y="-853478"/>
            <a:ext cx="360000" cy="214615"/>
          </a:xfrm>
          <a:prstGeom prst="rect">
            <a:avLst/>
          </a:prstGeom>
        </p:spPr>
      </p:pic>
      <p:pic>
        <p:nvPicPr>
          <p:cNvPr id="102" name="Picture 101">
            <a:extLst>
              <a:ext uri="{FF2B5EF4-FFF2-40B4-BE49-F238E27FC236}">
                <a16:creationId xmlns:a16="http://schemas.microsoft.com/office/drawing/2014/main" id="{A9DFF7EA-3F47-420E-BAB4-B4D4EAC8CE20}"/>
              </a:ext>
            </a:extLst>
          </p:cNvPr>
          <p:cNvPicPr>
            <a:picLocks noChangeAspect="1"/>
          </p:cNvPicPr>
          <p:nvPr/>
        </p:nvPicPr>
        <p:blipFill>
          <a:blip r:embed="rId10"/>
          <a:stretch>
            <a:fillRect/>
          </a:stretch>
        </p:blipFill>
        <p:spPr>
          <a:xfrm>
            <a:off x="8412207" y="-1183981"/>
            <a:ext cx="360000" cy="218075"/>
          </a:xfrm>
          <a:prstGeom prst="rect">
            <a:avLst/>
          </a:prstGeom>
        </p:spPr>
      </p:pic>
      <p:pic>
        <p:nvPicPr>
          <p:cNvPr id="103" name="Picture 102">
            <a:extLst>
              <a:ext uri="{FF2B5EF4-FFF2-40B4-BE49-F238E27FC236}">
                <a16:creationId xmlns:a16="http://schemas.microsoft.com/office/drawing/2014/main" id="{CB19D85A-DBE2-4D1C-81E5-7D5F799CB541}"/>
              </a:ext>
            </a:extLst>
          </p:cNvPr>
          <p:cNvPicPr>
            <a:picLocks noChangeAspect="1"/>
          </p:cNvPicPr>
          <p:nvPr/>
        </p:nvPicPr>
        <p:blipFill>
          <a:blip r:embed="rId17"/>
          <a:stretch>
            <a:fillRect/>
          </a:stretch>
        </p:blipFill>
        <p:spPr>
          <a:xfrm>
            <a:off x="7599677" y="-878732"/>
            <a:ext cx="360000" cy="218075"/>
          </a:xfrm>
          <a:prstGeom prst="rect">
            <a:avLst/>
          </a:prstGeom>
        </p:spPr>
      </p:pic>
      <p:pic>
        <p:nvPicPr>
          <p:cNvPr id="104" name="Picture 103">
            <a:extLst>
              <a:ext uri="{FF2B5EF4-FFF2-40B4-BE49-F238E27FC236}">
                <a16:creationId xmlns:a16="http://schemas.microsoft.com/office/drawing/2014/main" id="{1571BFB6-F40C-4995-A85E-E041985AA4EE}"/>
              </a:ext>
            </a:extLst>
          </p:cNvPr>
          <p:cNvPicPr>
            <a:picLocks noChangeAspect="1"/>
          </p:cNvPicPr>
          <p:nvPr/>
        </p:nvPicPr>
        <p:blipFill>
          <a:blip r:embed="rId11"/>
          <a:stretch>
            <a:fillRect/>
          </a:stretch>
        </p:blipFill>
        <p:spPr>
          <a:xfrm>
            <a:off x="700335" y="-564778"/>
            <a:ext cx="360000" cy="218075"/>
          </a:xfrm>
          <a:prstGeom prst="rect">
            <a:avLst/>
          </a:prstGeom>
        </p:spPr>
      </p:pic>
      <p:pic>
        <p:nvPicPr>
          <p:cNvPr id="105" name="Picture 104">
            <a:extLst>
              <a:ext uri="{FF2B5EF4-FFF2-40B4-BE49-F238E27FC236}">
                <a16:creationId xmlns:a16="http://schemas.microsoft.com/office/drawing/2014/main" id="{4CE6C58B-82FB-4AC7-AD34-D55656BEEFAF}"/>
              </a:ext>
            </a:extLst>
          </p:cNvPr>
          <p:cNvPicPr>
            <a:picLocks noChangeAspect="1"/>
          </p:cNvPicPr>
          <p:nvPr/>
        </p:nvPicPr>
        <p:blipFill>
          <a:blip r:embed="rId12"/>
          <a:stretch>
            <a:fillRect/>
          </a:stretch>
        </p:blipFill>
        <p:spPr>
          <a:xfrm>
            <a:off x="1631260" y="-980072"/>
            <a:ext cx="360000" cy="214615"/>
          </a:xfrm>
          <a:prstGeom prst="rect">
            <a:avLst/>
          </a:prstGeom>
        </p:spPr>
      </p:pic>
      <p:pic>
        <p:nvPicPr>
          <p:cNvPr id="106" name="Picture 105">
            <a:extLst>
              <a:ext uri="{FF2B5EF4-FFF2-40B4-BE49-F238E27FC236}">
                <a16:creationId xmlns:a16="http://schemas.microsoft.com/office/drawing/2014/main" id="{669FFAF8-4030-42C1-8181-04368FB8726A}"/>
              </a:ext>
            </a:extLst>
          </p:cNvPr>
          <p:cNvPicPr>
            <a:picLocks noChangeAspect="1"/>
          </p:cNvPicPr>
          <p:nvPr/>
        </p:nvPicPr>
        <p:blipFill>
          <a:blip r:embed="rId13"/>
          <a:stretch>
            <a:fillRect/>
          </a:stretch>
        </p:blipFill>
        <p:spPr>
          <a:xfrm>
            <a:off x="2849507" y="-946872"/>
            <a:ext cx="360000" cy="218075"/>
          </a:xfrm>
          <a:prstGeom prst="rect">
            <a:avLst/>
          </a:prstGeom>
        </p:spPr>
      </p:pic>
      <p:pic>
        <p:nvPicPr>
          <p:cNvPr id="107" name="Picture 106">
            <a:extLst>
              <a:ext uri="{FF2B5EF4-FFF2-40B4-BE49-F238E27FC236}">
                <a16:creationId xmlns:a16="http://schemas.microsoft.com/office/drawing/2014/main" id="{91E80C74-3176-4BBC-BD54-D2910A4B7BAC}"/>
              </a:ext>
            </a:extLst>
          </p:cNvPr>
          <p:cNvPicPr>
            <a:picLocks noChangeAspect="1"/>
          </p:cNvPicPr>
          <p:nvPr/>
        </p:nvPicPr>
        <p:blipFill>
          <a:blip r:embed="rId9"/>
          <a:stretch>
            <a:fillRect/>
          </a:stretch>
        </p:blipFill>
        <p:spPr>
          <a:xfrm>
            <a:off x="2243331" y="-699010"/>
            <a:ext cx="360000" cy="214615"/>
          </a:xfrm>
          <a:prstGeom prst="rect">
            <a:avLst/>
          </a:prstGeom>
        </p:spPr>
      </p:pic>
      <p:pic>
        <p:nvPicPr>
          <p:cNvPr id="108" name="Picture 107">
            <a:extLst>
              <a:ext uri="{FF2B5EF4-FFF2-40B4-BE49-F238E27FC236}">
                <a16:creationId xmlns:a16="http://schemas.microsoft.com/office/drawing/2014/main" id="{BF80EC7E-5859-465E-8871-B259D7CF0038}"/>
              </a:ext>
            </a:extLst>
          </p:cNvPr>
          <p:cNvPicPr>
            <a:picLocks noChangeAspect="1"/>
          </p:cNvPicPr>
          <p:nvPr/>
        </p:nvPicPr>
        <p:blipFill>
          <a:blip r:embed="rId10"/>
          <a:stretch>
            <a:fillRect/>
          </a:stretch>
        </p:blipFill>
        <p:spPr>
          <a:xfrm>
            <a:off x="3782846" y="-1029513"/>
            <a:ext cx="360000" cy="218075"/>
          </a:xfrm>
          <a:prstGeom prst="rect">
            <a:avLst/>
          </a:prstGeom>
        </p:spPr>
      </p:pic>
      <p:pic>
        <p:nvPicPr>
          <p:cNvPr id="109" name="Picture 108">
            <a:extLst>
              <a:ext uri="{FF2B5EF4-FFF2-40B4-BE49-F238E27FC236}">
                <a16:creationId xmlns:a16="http://schemas.microsoft.com/office/drawing/2014/main" id="{CFCC4645-75D6-4985-BB16-8B625A7F7030}"/>
              </a:ext>
            </a:extLst>
          </p:cNvPr>
          <p:cNvPicPr>
            <a:picLocks noChangeAspect="1"/>
          </p:cNvPicPr>
          <p:nvPr/>
        </p:nvPicPr>
        <p:blipFill>
          <a:blip r:embed="rId17"/>
          <a:stretch>
            <a:fillRect/>
          </a:stretch>
        </p:blipFill>
        <p:spPr>
          <a:xfrm>
            <a:off x="2970316" y="-724264"/>
            <a:ext cx="360000" cy="218075"/>
          </a:xfrm>
          <a:prstGeom prst="rect">
            <a:avLst/>
          </a:prstGeom>
        </p:spPr>
      </p:pic>
      <p:pic>
        <p:nvPicPr>
          <p:cNvPr id="110" name="Picture 109">
            <a:extLst>
              <a:ext uri="{FF2B5EF4-FFF2-40B4-BE49-F238E27FC236}">
                <a16:creationId xmlns:a16="http://schemas.microsoft.com/office/drawing/2014/main" id="{2A628FAA-7798-4AE3-9E71-65587129DF17}"/>
              </a:ext>
            </a:extLst>
          </p:cNvPr>
          <p:cNvPicPr>
            <a:picLocks noChangeAspect="1"/>
          </p:cNvPicPr>
          <p:nvPr/>
        </p:nvPicPr>
        <p:blipFill>
          <a:blip r:embed="rId10"/>
          <a:stretch>
            <a:fillRect/>
          </a:stretch>
        </p:blipFill>
        <p:spPr>
          <a:xfrm>
            <a:off x="5981106" y="-1009277"/>
            <a:ext cx="360000" cy="218075"/>
          </a:xfrm>
          <a:prstGeom prst="rect">
            <a:avLst/>
          </a:prstGeom>
        </p:spPr>
      </p:pic>
      <p:pic>
        <p:nvPicPr>
          <p:cNvPr id="111" name="Picture 110">
            <a:extLst>
              <a:ext uri="{FF2B5EF4-FFF2-40B4-BE49-F238E27FC236}">
                <a16:creationId xmlns:a16="http://schemas.microsoft.com/office/drawing/2014/main" id="{9A00F9A9-3E3F-4628-9532-16A3E13760BC}"/>
              </a:ext>
            </a:extLst>
          </p:cNvPr>
          <p:cNvPicPr>
            <a:picLocks noChangeAspect="1"/>
          </p:cNvPicPr>
          <p:nvPr/>
        </p:nvPicPr>
        <p:blipFill>
          <a:blip r:embed="rId12"/>
          <a:stretch>
            <a:fillRect/>
          </a:stretch>
        </p:blipFill>
        <p:spPr>
          <a:xfrm>
            <a:off x="4049962" y="-978456"/>
            <a:ext cx="360000" cy="214615"/>
          </a:xfrm>
          <a:prstGeom prst="rect">
            <a:avLst/>
          </a:prstGeom>
        </p:spPr>
      </p:pic>
      <p:pic>
        <p:nvPicPr>
          <p:cNvPr id="112" name="Picture 111">
            <a:extLst>
              <a:ext uri="{FF2B5EF4-FFF2-40B4-BE49-F238E27FC236}">
                <a16:creationId xmlns:a16="http://schemas.microsoft.com/office/drawing/2014/main" id="{177AA96B-48C8-4C60-B922-9ABA2EE54110}"/>
              </a:ext>
            </a:extLst>
          </p:cNvPr>
          <p:cNvPicPr>
            <a:picLocks noChangeAspect="1"/>
          </p:cNvPicPr>
          <p:nvPr/>
        </p:nvPicPr>
        <p:blipFill>
          <a:blip r:embed="rId13"/>
          <a:stretch>
            <a:fillRect/>
          </a:stretch>
        </p:blipFill>
        <p:spPr>
          <a:xfrm>
            <a:off x="5268209" y="-945256"/>
            <a:ext cx="360000" cy="218075"/>
          </a:xfrm>
          <a:prstGeom prst="rect">
            <a:avLst/>
          </a:prstGeom>
        </p:spPr>
      </p:pic>
      <p:pic>
        <p:nvPicPr>
          <p:cNvPr id="113" name="Picture 112">
            <a:extLst>
              <a:ext uri="{FF2B5EF4-FFF2-40B4-BE49-F238E27FC236}">
                <a16:creationId xmlns:a16="http://schemas.microsoft.com/office/drawing/2014/main" id="{7D34D429-619F-4567-AE95-0002F7F728BE}"/>
              </a:ext>
            </a:extLst>
          </p:cNvPr>
          <p:cNvPicPr>
            <a:picLocks noChangeAspect="1"/>
          </p:cNvPicPr>
          <p:nvPr/>
        </p:nvPicPr>
        <p:blipFill>
          <a:blip r:embed="rId10"/>
          <a:stretch>
            <a:fillRect/>
          </a:stretch>
        </p:blipFill>
        <p:spPr>
          <a:xfrm>
            <a:off x="6201548" y="-1027897"/>
            <a:ext cx="360000" cy="218075"/>
          </a:xfrm>
          <a:prstGeom prst="rect">
            <a:avLst/>
          </a:prstGeom>
        </p:spPr>
      </p:pic>
      <p:pic>
        <p:nvPicPr>
          <p:cNvPr id="114" name="Picture 113">
            <a:extLst>
              <a:ext uri="{FF2B5EF4-FFF2-40B4-BE49-F238E27FC236}">
                <a16:creationId xmlns:a16="http://schemas.microsoft.com/office/drawing/2014/main" id="{77044C68-7973-4EA4-AFFF-3066205CECAF}"/>
              </a:ext>
            </a:extLst>
          </p:cNvPr>
          <p:cNvPicPr>
            <a:picLocks noChangeAspect="1"/>
          </p:cNvPicPr>
          <p:nvPr/>
        </p:nvPicPr>
        <p:blipFill>
          <a:blip r:embed="rId13"/>
          <a:stretch>
            <a:fillRect/>
          </a:stretch>
        </p:blipFill>
        <p:spPr>
          <a:xfrm>
            <a:off x="5160333" y="-577531"/>
            <a:ext cx="360000" cy="218075"/>
          </a:xfrm>
          <a:prstGeom prst="rect">
            <a:avLst/>
          </a:prstGeom>
        </p:spPr>
      </p:pic>
      <p:pic>
        <p:nvPicPr>
          <p:cNvPr id="115" name="Picture 114">
            <a:extLst>
              <a:ext uri="{FF2B5EF4-FFF2-40B4-BE49-F238E27FC236}">
                <a16:creationId xmlns:a16="http://schemas.microsoft.com/office/drawing/2014/main" id="{B54F87DA-BE54-437B-85B3-5691899ADA41}"/>
              </a:ext>
            </a:extLst>
          </p:cNvPr>
          <p:cNvPicPr>
            <a:picLocks noChangeAspect="1"/>
          </p:cNvPicPr>
          <p:nvPr/>
        </p:nvPicPr>
        <p:blipFill>
          <a:blip r:embed="rId9"/>
          <a:stretch>
            <a:fillRect/>
          </a:stretch>
        </p:blipFill>
        <p:spPr>
          <a:xfrm>
            <a:off x="4554157" y="-329669"/>
            <a:ext cx="360000" cy="214615"/>
          </a:xfrm>
          <a:prstGeom prst="rect">
            <a:avLst/>
          </a:prstGeom>
        </p:spPr>
      </p:pic>
      <p:pic>
        <p:nvPicPr>
          <p:cNvPr id="116" name="Picture 115">
            <a:extLst>
              <a:ext uri="{FF2B5EF4-FFF2-40B4-BE49-F238E27FC236}">
                <a16:creationId xmlns:a16="http://schemas.microsoft.com/office/drawing/2014/main" id="{750F0249-3D57-4EA8-B6F3-CA5D1360BF14}"/>
              </a:ext>
            </a:extLst>
          </p:cNvPr>
          <p:cNvPicPr>
            <a:picLocks noChangeAspect="1"/>
          </p:cNvPicPr>
          <p:nvPr/>
        </p:nvPicPr>
        <p:blipFill>
          <a:blip r:embed="rId10"/>
          <a:stretch>
            <a:fillRect/>
          </a:stretch>
        </p:blipFill>
        <p:spPr>
          <a:xfrm>
            <a:off x="6093672" y="-660172"/>
            <a:ext cx="360000" cy="218075"/>
          </a:xfrm>
          <a:prstGeom prst="rect">
            <a:avLst/>
          </a:prstGeom>
        </p:spPr>
      </p:pic>
      <p:pic>
        <p:nvPicPr>
          <p:cNvPr id="117" name="Picture 116">
            <a:extLst>
              <a:ext uri="{FF2B5EF4-FFF2-40B4-BE49-F238E27FC236}">
                <a16:creationId xmlns:a16="http://schemas.microsoft.com/office/drawing/2014/main" id="{8845B16D-EB99-4335-B391-498FC4C4C7E4}"/>
              </a:ext>
            </a:extLst>
          </p:cNvPr>
          <p:cNvPicPr>
            <a:picLocks noChangeAspect="1"/>
          </p:cNvPicPr>
          <p:nvPr/>
        </p:nvPicPr>
        <p:blipFill>
          <a:blip r:embed="rId17"/>
          <a:stretch>
            <a:fillRect/>
          </a:stretch>
        </p:blipFill>
        <p:spPr>
          <a:xfrm>
            <a:off x="5281142" y="-354923"/>
            <a:ext cx="360000" cy="218075"/>
          </a:xfrm>
          <a:prstGeom prst="rect">
            <a:avLst/>
          </a:prstGeom>
        </p:spPr>
      </p:pic>
      <p:pic>
        <p:nvPicPr>
          <p:cNvPr id="118" name="Picture 117">
            <a:extLst>
              <a:ext uri="{FF2B5EF4-FFF2-40B4-BE49-F238E27FC236}">
                <a16:creationId xmlns:a16="http://schemas.microsoft.com/office/drawing/2014/main" id="{1C125569-1989-4359-9AB3-9A5179BE08F7}"/>
              </a:ext>
            </a:extLst>
          </p:cNvPr>
          <p:cNvPicPr>
            <a:picLocks noChangeAspect="1"/>
          </p:cNvPicPr>
          <p:nvPr/>
        </p:nvPicPr>
        <p:blipFill>
          <a:blip r:embed="rId10"/>
          <a:stretch>
            <a:fillRect/>
          </a:stretch>
        </p:blipFill>
        <p:spPr>
          <a:xfrm>
            <a:off x="3662571" y="-485468"/>
            <a:ext cx="360000" cy="218075"/>
          </a:xfrm>
          <a:prstGeom prst="rect">
            <a:avLst/>
          </a:prstGeom>
        </p:spPr>
      </p:pic>
      <p:pic>
        <p:nvPicPr>
          <p:cNvPr id="119" name="Picture 118">
            <a:extLst>
              <a:ext uri="{FF2B5EF4-FFF2-40B4-BE49-F238E27FC236}">
                <a16:creationId xmlns:a16="http://schemas.microsoft.com/office/drawing/2014/main" id="{292483AD-5130-449D-A62E-D13857C9C572}"/>
              </a:ext>
            </a:extLst>
          </p:cNvPr>
          <p:cNvPicPr>
            <a:picLocks noChangeAspect="1"/>
          </p:cNvPicPr>
          <p:nvPr/>
        </p:nvPicPr>
        <p:blipFill>
          <a:blip r:embed="rId10"/>
          <a:stretch>
            <a:fillRect/>
          </a:stretch>
        </p:blipFill>
        <p:spPr>
          <a:xfrm>
            <a:off x="3883013" y="-504088"/>
            <a:ext cx="360000" cy="218075"/>
          </a:xfrm>
          <a:prstGeom prst="rect">
            <a:avLst/>
          </a:prstGeom>
        </p:spPr>
      </p:pic>
      <p:sp>
        <p:nvSpPr>
          <p:cNvPr id="67" name="!!o2c">
            <a:extLst>
              <a:ext uri="{FF2B5EF4-FFF2-40B4-BE49-F238E27FC236}">
                <a16:creationId xmlns:a16="http://schemas.microsoft.com/office/drawing/2014/main" id="{25117B70-0FC6-4C2D-91BD-44B574FE73BA}"/>
              </a:ext>
            </a:extLst>
          </p:cNvPr>
          <p:cNvSpPr/>
          <p:nvPr/>
        </p:nvSpPr>
        <p:spPr>
          <a:xfrm>
            <a:off x="2505480" y="5463317"/>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77" name="!!2c">
            <a:extLst>
              <a:ext uri="{FF2B5EF4-FFF2-40B4-BE49-F238E27FC236}">
                <a16:creationId xmlns:a16="http://schemas.microsoft.com/office/drawing/2014/main" id="{F4982626-B297-4298-81A0-46C7C0A1CACB}"/>
              </a:ext>
            </a:extLst>
          </p:cNvPr>
          <p:cNvSpPr txBox="1"/>
          <p:nvPr/>
        </p:nvSpPr>
        <p:spPr>
          <a:xfrm>
            <a:off x="2681711" y="5562603"/>
            <a:ext cx="695666" cy="830997"/>
          </a:xfrm>
          <a:prstGeom prst="rect">
            <a:avLst/>
          </a:prstGeom>
          <a:noFill/>
        </p:spPr>
        <p:txBody>
          <a:bodyPr wrap="square" rtlCol="0">
            <a:spAutoFit/>
          </a:bodyPr>
          <a:lstStyle/>
          <a:p>
            <a:pPr algn="ctr"/>
            <a:r>
              <a:rPr lang="en-US" sz="4800" b="1">
                <a:solidFill>
                  <a:schemeClr val="bg1"/>
                </a:solidFill>
                <a:effectLst>
                  <a:outerShdw blurRad="38100" dist="38100" dir="2700000" algn="tl">
                    <a:srgbClr val="000000">
                      <a:alpha val="43137"/>
                    </a:srgbClr>
                  </a:outerShdw>
                </a:effectLst>
                <a:latin typeface="Averta Std ExtraBold" panose="00000900000000000000" pitchFamily="50" charset="0"/>
              </a:rPr>
              <a:t>c</a:t>
            </a:r>
            <a:endPar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62" name="!!o2b">
            <a:extLst>
              <a:ext uri="{FF2B5EF4-FFF2-40B4-BE49-F238E27FC236}">
                <a16:creationId xmlns:a16="http://schemas.microsoft.com/office/drawing/2014/main" id="{78069A1B-D926-4C5A-B89C-A303ADAD4239}"/>
              </a:ext>
            </a:extLst>
          </p:cNvPr>
          <p:cNvSpPr/>
          <p:nvPr/>
        </p:nvSpPr>
        <p:spPr>
          <a:xfrm>
            <a:off x="4789061" y="5463317"/>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5" name="!!1b">
            <a:extLst>
              <a:ext uri="{FF2B5EF4-FFF2-40B4-BE49-F238E27FC236}">
                <a16:creationId xmlns:a16="http://schemas.microsoft.com/office/drawing/2014/main" id="{1CD069B4-5CF6-458A-B83D-7557A574044E}"/>
              </a:ext>
            </a:extLst>
          </p:cNvPr>
          <p:cNvSpPr txBox="1"/>
          <p:nvPr/>
        </p:nvSpPr>
        <p:spPr>
          <a:xfrm>
            <a:off x="4963576" y="5562603"/>
            <a:ext cx="695666" cy="830997"/>
          </a:xfrm>
          <a:prstGeom prst="rect">
            <a:avLst/>
          </a:prstGeom>
          <a:noFill/>
        </p:spPr>
        <p:txBody>
          <a:bodyPr wrap="square" rtlCol="0">
            <a:spAutoFit/>
          </a:bodyPr>
          <a:lstStyle/>
          <a:p>
            <a:pPr algn="ctr"/>
            <a:r>
              <a:rPr lang="en-US" sz="4800" b="1">
                <a:solidFill>
                  <a:schemeClr val="bg1"/>
                </a:solidFill>
                <a:effectLst>
                  <a:outerShdw blurRad="38100" dist="38100" dir="2700000" algn="tl">
                    <a:srgbClr val="000000">
                      <a:alpha val="43137"/>
                    </a:srgbClr>
                  </a:outerShdw>
                </a:effectLst>
                <a:latin typeface="Averta Std ExtraBold" panose="00000900000000000000" pitchFamily="50" charset="0"/>
              </a:rPr>
              <a:t>c</a:t>
            </a:r>
            <a:endPar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55" name="!!o2b">
            <a:extLst>
              <a:ext uri="{FF2B5EF4-FFF2-40B4-BE49-F238E27FC236}">
                <a16:creationId xmlns:a16="http://schemas.microsoft.com/office/drawing/2014/main" id="{78069A1B-D926-4C5A-B89C-A303ADAD4239}"/>
              </a:ext>
            </a:extLst>
          </p:cNvPr>
          <p:cNvSpPr/>
          <p:nvPr/>
        </p:nvSpPr>
        <p:spPr>
          <a:xfrm>
            <a:off x="7091655" y="5463317"/>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6" name="!!1b">
            <a:extLst>
              <a:ext uri="{FF2B5EF4-FFF2-40B4-BE49-F238E27FC236}">
                <a16:creationId xmlns:a16="http://schemas.microsoft.com/office/drawing/2014/main" id="{1CD069B4-5CF6-458A-B83D-7557A574044E}"/>
              </a:ext>
            </a:extLst>
          </p:cNvPr>
          <p:cNvSpPr txBox="1"/>
          <p:nvPr/>
        </p:nvSpPr>
        <p:spPr>
          <a:xfrm>
            <a:off x="7266170" y="5562603"/>
            <a:ext cx="695666" cy="830997"/>
          </a:xfrm>
          <a:prstGeom prst="rect">
            <a:avLst/>
          </a:prstGeom>
          <a:noFill/>
        </p:spPr>
        <p:txBody>
          <a:bodyPr wrap="square" rtlCol="0">
            <a:spAutoFit/>
          </a:bodyPr>
          <a:lstStyle/>
          <a:p>
            <a:pPr algn="ctr"/>
            <a:r>
              <a:rPr lang="en-US" sz="4800" b="1">
                <a:solidFill>
                  <a:schemeClr val="bg1"/>
                </a:solidFill>
                <a:effectLst>
                  <a:outerShdw blurRad="38100" dist="38100" dir="2700000" algn="tl">
                    <a:srgbClr val="000000">
                      <a:alpha val="43137"/>
                    </a:srgbClr>
                  </a:outerShdw>
                </a:effectLst>
                <a:latin typeface="Averta Std ExtraBold" panose="00000900000000000000" pitchFamily="50" charset="0"/>
              </a:rPr>
              <a:t>ạ</a:t>
            </a:r>
            <a:endPar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57" name="!!o2c">
            <a:extLst>
              <a:ext uri="{FF2B5EF4-FFF2-40B4-BE49-F238E27FC236}">
                <a16:creationId xmlns:a16="http://schemas.microsoft.com/office/drawing/2014/main" id="{25117B70-0FC6-4C2D-91BD-44B574FE73BA}"/>
              </a:ext>
            </a:extLst>
          </p:cNvPr>
          <p:cNvSpPr/>
          <p:nvPr/>
        </p:nvSpPr>
        <p:spPr>
          <a:xfrm>
            <a:off x="5945324" y="5463317"/>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8" name="!!2c">
            <a:extLst>
              <a:ext uri="{FF2B5EF4-FFF2-40B4-BE49-F238E27FC236}">
                <a16:creationId xmlns:a16="http://schemas.microsoft.com/office/drawing/2014/main" id="{F4982626-B297-4298-81A0-46C7C0A1CACB}"/>
              </a:ext>
            </a:extLst>
          </p:cNvPr>
          <p:cNvSpPr txBox="1"/>
          <p:nvPr/>
        </p:nvSpPr>
        <p:spPr>
          <a:xfrm>
            <a:off x="6121555" y="5562603"/>
            <a:ext cx="695666" cy="830997"/>
          </a:xfrm>
          <a:prstGeom prst="rect">
            <a:avLst/>
          </a:prstGeom>
          <a:noFill/>
        </p:spPr>
        <p:txBody>
          <a:bodyPr wrap="square" rtlCol="0">
            <a:spAutoFit/>
          </a:bodyPr>
          <a:lstStyle/>
          <a:p>
            <a:pPr algn="ctr"/>
            <a:r>
              <a:rPr lang="en-US" sz="4800" b="1">
                <a:solidFill>
                  <a:schemeClr val="bg1"/>
                </a:solidFill>
                <a:effectLst>
                  <a:outerShdw blurRad="38100" dist="38100" dir="2700000" algn="tl">
                    <a:srgbClr val="000000">
                      <a:alpha val="43137"/>
                    </a:srgbClr>
                  </a:outerShdw>
                </a:effectLst>
                <a:latin typeface="Averta Std ExtraBold" panose="00000900000000000000" pitchFamily="50" charset="0"/>
              </a:rPr>
              <a:t>đ</a:t>
            </a:r>
            <a:endPar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59" name="!!o2b">
            <a:extLst>
              <a:ext uri="{FF2B5EF4-FFF2-40B4-BE49-F238E27FC236}">
                <a16:creationId xmlns:a16="http://schemas.microsoft.com/office/drawing/2014/main" id="{78069A1B-D926-4C5A-B89C-A303ADAD4239}"/>
              </a:ext>
            </a:extLst>
          </p:cNvPr>
          <p:cNvSpPr/>
          <p:nvPr/>
        </p:nvSpPr>
        <p:spPr>
          <a:xfrm>
            <a:off x="8228905" y="5463317"/>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0" name="!!1b">
            <a:extLst>
              <a:ext uri="{FF2B5EF4-FFF2-40B4-BE49-F238E27FC236}">
                <a16:creationId xmlns:a16="http://schemas.microsoft.com/office/drawing/2014/main" id="{1CD069B4-5CF6-458A-B83D-7557A574044E}"/>
              </a:ext>
            </a:extLst>
          </p:cNvPr>
          <p:cNvSpPr txBox="1"/>
          <p:nvPr/>
        </p:nvSpPr>
        <p:spPr>
          <a:xfrm>
            <a:off x="8403420" y="5562603"/>
            <a:ext cx="695666" cy="830997"/>
          </a:xfrm>
          <a:prstGeom prst="rect">
            <a:avLst/>
          </a:prstGeom>
          <a:noFill/>
        </p:spPr>
        <p:txBody>
          <a:bodyPr wrap="square" rtlCol="0">
            <a:spAutoFit/>
          </a:bodyPr>
          <a:lstStyle/>
          <a:p>
            <a:pPr algn="ctr"/>
            <a:r>
              <a:rPr lang="en-US" sz="48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i</a:t>
            </a:r>
            <a:endPar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pic>
        <p:nvPicPr>
          <p:cNvPr id="66" name="Picture 2" descr="Lý thuyết sóng cơ và sự truyền sóng cơ"/>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18266" y="2098371"/>
            <a:ext cx="5260228" cy="2267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71947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8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p:cTn id="7" dur="500" fill="hold"/>
                                        <p:tgtEl>
                                          <p:spTgt spid="89"/>
                                        </p:tgtEl>
                                        <p:attrNameLst>
                                          <p:attrName>ppt_w</p:attrName>
                                        </p:attrNameLst>
                                      </p:cBhvr>
                                      <p:tavLst>
                                        <p:tav tm="0">
                                          <p:val>
                                            <p:fltVal val="0"/>
                                          </p:val>
                                        </p:tav>
                                        <p:tav tm="100000">
                                          <p:val>
                                            <p:strVal val="#ppt_w"/>
                                          </p:val>
                                        </p:tav>
                                      </p:tavLst>
                                    </p:anim>
                                    <p:anim calcmode="lin" valueType="num">
                                      <p:cBhvr>
                                        <p:cTn id="8" dur="500" fill="hold"/>
                                        <p:tgtEl>
                                          <p:spTgt spid="89"/>
                                        </p:tgtEl>
                                        <p:attrNameLst>
                                          <p:attrName>ppt_h</p:attrName>
                                        </p:attrNameLst>
                                      </p:cBhvr>
                                      <p:tavLst>
                                        <p:tav tm="0">
                                          <p:val>
                                            <p:fltVal val="0"/>
                                          </p:val>
                                        </p:tav>
                                        <p:tav tm="100000">
                                          <p:val>
                                            <p:strVal val="#ppt_h"/>
                                          </p:val>
                                        </p:tav>
                                      </p:tavLst>
                                    </p:anim>
                                    <p:animEffect transition="in" filter="fade">
                                      <p:cBhvr>
                                        <p:cTn id="9" dur="500"/>
                                        <p:tgtEl>
                                          <p:spTgt spid="89"/>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89"/>
                                        </p:tgtEl>
                                      </p:cBhvr>
                                    </p:animEffect>
                                    <p:animScale>
                                      <p:cBhvr>
                                        <p:cTn id="12" dur="250" autoRev="1" fill="hold"/>
                                        <p:tgtEl>
                                          <p:spTgt spid="89"/>
                                        </p:tgtEl>
                                      </p:cBhvr>
                                      <p:by x="105000" y="105000"/>
                                    </p:animScale>
                                  </p:childTnLst>
                                </p:cTn>
                              </p:par>
                            </p:childTnLst>
                          </p:cTn>
                        </p:par>
                      </p:childTnLst>
                    </p:cTn>
                  </p:par>
                </p:childTnLst>
              </p:cTn>
              <p:nextCondLst>
                <p:cond evt="onClick" delay="0">
                  <p:tgtEl>
                    <p:spTgt spid="86"/>
                  </p:tgtEl>
                </p:cond>
              </p:nextCondLst>
            </p:seq>
            <p:seq concurrent="1" nextAc="seek">
              <p:cTn id="13" restart="whenNotActive" fill="hold" evtFilter="cancelBubble" nodeType="interactiveSeq">
                <p:stCondLst>
                  <p:cond evt="onClick" delay="0">
                    <p:tgtEl>
                      <p:spTgt spid="67"/>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77"/>
                                        </p:tgtEl>
                                        <p:attrNameLst>
                                          <p:attrName>style.visibility</p:attrName>
                                        </p:attrNameLst>
                                      </p:cBhvr>
                                      <p:to>
                                        <p:strVal val="visible"/>
                                      </p:to>
                                    </p:set>
                                    <p:anim calcmode="lin" valueType="num">
                                      <p:cBhvr>
                                        <p:cTn id="18" dur="500" fill="hold"/>
                                        <p:tgtEl>
                                          <p:spTgt spid="77"/>
                                        </p:tgtEl>
                                        <p:attrNameLst>
                                          <p:attrName>ppt_w</p:attrName>
                                        </p:attrNameLst>
                                      </p:cBhvr>
                                      <p:tavLst>
                                        <p:tav tm="0">
                                          <p:val>
                                            <p:fltVal val="0"/>
                                          </p:val>
                                        </p:tav>
                                        <p:tav tm="100000">
                                          <p:val>
                                            <p:strVal val="#ppt_w"/>
                                          </p:val>
                                        </p:tav>
                                      </p:tavLst>
                                    </p:anim>
                                    <p:anim calcmode="lin" valueType="num">
                                      <p:cBhvr>
                                        <p:cTn id="19" dur="500" fill="hold"/>
                                        <p:tgtEl>
                                          <p:spTgt spid="77"/>
                                        </p:tgtEl>
                                        <p:attrNameLst>
                                          <p:attrName>ppt_h</p:attrName>
                                        </p:attrNameLst>
                                      </p:cBhvr>
                                      <p:tavLst>
                                        <p:tav tm="0">
                                          <p:val>
                                            <p:fltVal val="0"/>
                                          </p:val>
                                        </p:tav>
                                        <p:tav tm="100000">
                                          <p:val>
                                            <p:strVal val="#ppt_h"/>
                                          </p:val>
                                        </p:tav>
                                      </p:tavLst>
                                    </p:anim>
                                    <p:animEffect transition="in" filter="fade">
                                      <p:cBhvr>
                                        <p:cTn id="20" dur="500"/>
                                        <p:tgtEl>
                                          <p:spTgt spid="77"/>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77"/>
                                        </p:tgtEl>
                                      </p:cBhvr>
                                    </p:animEffect>
                                    <p:animScale>
                                      <p:cBhvr>
                                        <p:cTn id="23" dur="250" autoRev="1" fill="hold"/>
                                        <p:tgtEl>
                                          <p:spTgt spid="77"/>
                                        </p:tgtEl>
                                      </p:cBhvr>
                                      <p:by x="105000" y="105000"/>
                                    </p:animScale>
                                  </p:childTnLst>
                                </p:cTn>
                              </p:par>
                            </p:childTnLst>
                          </p:cTn>
                        </p:par>
                      </p:childTnLst>
                    </p:cTn>
                  </p:par>
                </p:childTnLst>
              </p:cTn>
              <p:nextCondLst>
                <p:cond evt="onClick" delay="0">
                  <p:tgtEl>
                    <p:spTgt spid="67"/>
                  </p:tgtEl>
                </p:cond>
              </p:nextCondLst>
            </p:seq>
            <p:seq concurrent="1" nextAc="seek">
              <p:cTn id="24" restart="whenNotActive" fill="hold" evtFilter="cancelBubble" nodeType="interactiveSeq">
                <p:stCondLst>
                  <p:cond evt="onClick" delay="0">
                    <p:tgtEl>
                      <p:spTgt spid="62"/>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65"/>
                                        </p:tgtEl>
                                        <p:attrNameLst>
                                          <p:attrName>style.visibility</p:attrName>
                                        </p:attrNameLst>
                                      </p:cBhvr>
                                      <p:to>
                                        <p:strVal val="visible"/>
                                      </p:to>
                                    </p:set>
                                    <p:anim calcmode="lin" valueType="num">
                                      <p:cBhvr>
                                        <p:cTn id="29" dur="500" fill="hold"/>
                                        <p:tgtEl>
                                          <p:spTgt spid="65"/>
                                        </p:tgtEl>
                                        <p:attrNameLst>
                                          <p:attrName>ppt_w</p:attrName>
                                        </p:attrNameLst>
                                      </p:cBhvr>
                                      <p:tavLst>
                                        <p:tav tm="0">
                                          <p:val>
                                            <p:fltVal val="0"/>
                                          </p:val>
                                        </p:tav>
                                        <p:tav tm="100000">
                                          <p:val>
                                            <p:strVal val="#ppt_w"/>
                                          </p:val>
                                        </p:tav>
                                      </p:tavLst>
                                    </p:anim>
                                    <p:anim calcmode="lin" valueType="num">
                                      <p:cBhvr>
                                        <p:cTn id="30" dur="500" fill="hold"/>
                                        <p:tgtEl>
                                          <p:spTgt spid="65"/>
                                        </p:tgtEl>
                                        <p:attrNameLst>
                                          <p:attrName>ppt_h</p:attrName>
                                        </p:attrNameLst>
                                      </p:cBhvr>
                                      <p:tavLst>
                                        <p:tav tm="0">
                                          <p:val>
                                            <p:fltVal val="0"/>
                                          </p:val>
                                        </p:tav>
                                        <p:tav tm="100000">
                                          <p:val>
                                            <p:strVal val="#ppt_h"/>
                                          </p:val>
                                        </p:tav>
                                      </p:tavLst>
                                    </p:anim>
                                    <p:animEffect transition="in" filter="fade">
                                      <p:cBhvr>
                                        <p:cTn id="31" dur="500"/>
                                        <p:tgtEl>
                                          <p:spTgt spid="65"/>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65"/>
                                        </p:tgtEl>
                                      </p:cBhvr>
                                    </p:animEffect>
                                    <p:animScale>
                                      <p:cBhvr>
                                        <p:cTn id="34" dur="250" autoRev="1" fill="hold"/>
                                        <p:tgtEl>
                                          <p:spTgt spid="65"/>
                                        </p:tgtEl>
                                      </p:cBhvr>
                                      <p:by x="105000" y="105000"/>
                                    </p:animScale>
                                  </p:childTnLst>
                                </p:cTn>
                              </p:par>
                            </p:childTnLst>
                          </p:cTn>
                        </p:par>
                      </p:childTnLst>
                    </p:cTn>
                  </p:par>
                </p:childTnLst>
              </p:cTn>
              <p:nextCondLst>
                <p:cond evt="onClick" delay="0">
                  <p:tgtEl>
                    <p:spTgt spid="62"/>
                  </p:tgtEl>
                </p:cond>
              </p:nextCondLst>
            </p:seq>
            <p:seq concurrent="1" nextAc="seek">
              <p:cTn id="35" restart="whenNotActive" fill="hold" evtFilter="cancelBubble" nodeType="interactiveSeq">
                <p:stCondLst>
                  <p:cond evt="onClick" delay="0">
                    <p:tgtEl>
                      <p:spTgt spid="55"/>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56"/>
                                        </p:tgtEl>
                                        <p:attrNameLst>
                                          <p:attrName>style.visibility</p:attrName>
                                        </p:attrNameLst>
                                      </p:cBhvr>
                                      <p:to>
                                        <p:strVal val="visible"/>
                                      </p:to>
                                    </p:set>
                                    <p:anim calcmode="lin" valueType="num">
                                      <p:cBhvr>
                                        <p:cTn id="40" dur="500" fill="hold"/>
                                        <p:tgtEl>
                                          <p:spTgt spid="56"/>
                                        </p:tgtEl>
                                        <p:attrNameLst>
                                          <p:attrName>ppt_w</p:attrName>
                                        </p:attrNameLst>
                                      </p:cBhvr>
                                      <p:tavLst>
                                        <p:tav tm="0">
                                          <p:val>
                                            <p:fltVal val="0"/>
                                          </p:val>
                                        </p:tav>
                                        <p:tav tm="100000">
                                          <p:val>
                                            <p:strVal val="#ppt_w"/>
                                          </p:val>
                                        </p:tav>
                                      </p:tavLst>
                                    </p:anim>
                                    <p:anim calcmode="lin" valueType="num">
                                      <p:cBhvr>
                                        <p:cTn id="41" dur="500" fill="hold"/>
                                        <p:tgtEl>
                                          <p:spTgt spid="56"/>
                                        </p:tgtEl>
                                        <p:attrNameLst>
                                          <p:attrName>ppt_h</p:attrName>
                                        </p:attrNameLst>
                                      </p:cBhvr>
                                      <p:tavLst>
                                        <p:tav tm="0">
                                          <p:val>
                                            <p:fltVal val="0"/>
                                          </p:val>
                                        </p:tav>
                                        <p:tav tm="100000">
                                          <p:val>
                                            <p:strVal val="#ppt_h"/>
                                          </p:val>
                                        </p:tav>
                                      </p:tavLst>
                                    </p:anim>
                                    <p:animEffect transition="in" filter="fade">
                                      <p:cBhvr>
                                        <p:cTn id="42" dur="500"/>
                                        <p:tgtEl>
                                          <p:spTgt spid="56"/>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56"/>
                                        </p:tgtEl>
                                      </p:cBhvr>
                                    </p:animEffect>
                                    <p:animScale>
                                      <p:cBhvr>
                                        <p:cTn id="45" dur="250" autoRev="1" fill="hold"/>
                                        <p:tgtEl>
                                          <p:spTgt spid="56"/>
                                        </p:tgtEl>
                                      </p:cBhvr>
                                      <p:by x="105000" y="105000"/>
                                    </p:animScale>
                                  </p:childTnLst>
                                </p:cTn>
                              </p:par>
                            </p:childTnLst>
                          </p:cTn>
                        </p:par>
                      </p:childTnLst>
                    </p:cTn>
                  </p:par>
                </p:childTnLst>
              </p:cTn>
              <p:nextCondLst>
                <p:cond evt="onClick" delay="0">
                  <p:tgtEl>
                    <p:spTgt spid="55"/>
                  </p:tgtEl>
                </p:cond>
              </p:nextCondLst>
            </p:seq>
            <p:seq concurrent="1" nextAc="seek">
              <p:cTn id="46" restart="whenNotActive" fill="hold" evtFilter="cancelBubble" nodeType="interactiveSeq">
                <p:stCondLst>
                  <p:cond evt="onClick" delay="0">
                    <p:tgtEl>
                      <p:spTgt spid="57"/>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58"/>
                                        </p:tgtEl>
                                        <p:attrNameLst>
                                          <p:attrName>style.visibility</p:attrName>
                                        </p:attrNameLst>
                                      </p:cBhvr>
                                      <p:to>
                                        <p:strVal val="visible"/>
                                      </p:to>
                                    </p:set>
                                    <p:anim calcmode="lin" valueType="num">
                                      <p:cBhvr>
                                        <p:cTn id="51" dur="500" fill="hold"/>
                                        <p:tgtEl>
                                          <p:spTgt spid="58"/>
                                        </p:tgtEl>
                                        <p:attrNameLst>
                                          <p:attrName>ppt_w</p:attrName>
                                        </p:attrNameLst>
                                      </p:cBhvr>
                                      <p:tavLst>
                                        <p:tav tm="0">
                                          <p:val>
                                            <p:fltVal val="0"/>
                                          </p:val>
                                        </p:tav>
                                        <p:tav tm="100000">
                                          <p:val>
                                            <p:strVal val="#ppt_w"/>
                                          </p:val>
                                        </p:tav>
                                      </p:tavLst>
                                    </p:anim>
                                    <p:anim calcmode="lin" valueType="num">
                                      <p:cBhvr>
                                        <p:cTn id="52" dur="500" fill="hold"/>
                                        <p:tgtEl>
                                          <p:spTgt spid="58"/>
                                        </p:tgtEl>
                                        <p:attrNameLst>
                                          <p:attrName>ppt_h</p:attrName>
                                        </p:attrNameLst>
                                      </p:cBhvr>
                                      <p:tavLst>
                                        <p:tav tm="0">
                                          <p:val>
                                            <p:fltVal val="0"/>
                                          </p:val>
                                        </p:tav>
                                        <p:tav tm="100000">
                                          <p:val>
                                            <p:strVal val="#ppt_h"/>
                                          </p:val>
                                        </p:tav>
                                      </p:tavLst>
                                    </p:anim>
                                    <p:animEffect transition="in" filter="fade">
                                      <p:cBhvr>
                                        <p:cTn id="53" dur="500"/>
                                        <p:tgtEl>
                                          <p:spTgt spid="58"/>
                                        </p:tgtEl>
                                      </p:cBhvr>
                                    </p:animEffect>
                                  </p:childTnLst>
                                  <p:subTnLst>
                                    <p:audio>
                                      <p:cMediaNode>
                                        <p:cTn display="0" masterRel="sameClick">
                                          <p:stCondLst>
                                            <p:cond evt="begin" delay="0">
                                              <p:tn val="49"/>
                                            </p:cond>
                                          </p:stCondLst>
                                          <p:endCondLst>
                                            <p:cond evt="onStopAudio" delay="0">
                                              <p:tgtEl>
                                                <p:sldTgt/>
                                              </p:tgtEl>
                                            </p:cond>
                                          </p:endCondLst>
                                        </p:cTn>
                                        <p:tgtEl>
                                          <p:sndTgt r:embed="rId2"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58"/>
                                        </p:tgtEl>
                                      </p:cBhvr>
                                    </p:animEffect>
                                    <p:animScale>
                                      <p:cBhvr>
                                        <p:cTn id="56" dur="250" autoRev="1" fill="hold"/>
                                        <p:tgtEl>
                                          <p:spTgt spid="58"/>
                                        </p:tgtEl>
                                      </p:cBhvr>
                                      <p:by x="105000" y="105000"/>
                                    </p:animScale>
                                  </p:childTnLst>
                                </p:cTn>
                              </p:par>
                            </p:childTnLst>
                          </p:cTn>
                        </p:par>
                      </p:childTnLst>
                    </p:cTn>
                  </p:par>
                </p:childTnLst>
              </p:cTn>
              <p:nextCondLst>
                <p:cond evt="onClick" delay="0">
                  <p:tgtEl>
                    <p:spTgt spid="57"/>
                  </p:tgtEl>
                </p:cond>
              </p:nextCondLst>
            </p:seq>
            <p:seq concurrent="1" nextAc="seek">
              <p:cTn id="57" restart="whenNotActive" fill="hold" evtFilter="cancelBubble" nodeType="interactiveSeq">
                <p:stCondLst>
                  <p:cond evt="onClick" delay="0">
                    <p:tgtEl>
                      <p:spTgt spid="59"/>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60"/>
                                        </p:tgtEl>
                                        <p:attrNameLst>
                                          <p:attrName>style.visibility</p:attrName>
                                        </p:attrNameLst>
                                      </p:cBhvr>
                                      <p:to>
                                        <p:strVal val="visible"/>
                                      </p:to>
                                    </p:set>
                                    <p:anim calcmode="lin" valueType="num">
                                      <p:cBhvr>
                                        <p:cTn id="62" dur="500" fill="hold"/>
                                        <p:tgtEl>
                                          <p:spTgt spid="60"/>
                                        </p:tgtEl>
                                        <p:attrNameLst>
                                          <p:attrName>ppt_w</p:attrName>
                                        </p:attrNameLst>
                                      </p:cBhvr>
                                      <p:tavLst>
                                        <p:tav tm="0">
                                          <p:val>
                                            <p:fltVal val="0"/>
                                          </p:val>
                                        </p:tav>
                                        <p:tav tm="100000">
                                          <p:val>
                                            <p:strVal val="#ppt_w"/>
                                          </p:val>
                                        </p:tav>
                                      </p:tavLst>
                                    </p:anim>
                                    <p:anim calcmode="lin" valueType="num">
                                      <p:cBhvr>
                                        <p:cTn id="63" dur="500" fill="hold"/>
                                        <p:tgtEl>
                                          <p:spTgt spid="60"/>
                                        </p:tgtEl>
                                        <p:attrNameLst>
                                          <p:attrName>ppt_h</p:attrName>
                                        </p:attrNameLst>
                                      </p:cBhvr>
                                      <p:tavLst>
                                        <p:tav tm="0">
                                          <p:val>
                                            <p:fltVal val="0"/>
                                          </p:val>
                                        </p:tav>
                                        <p:tav tm="100000">
                                          <p:val>
                                            <p:strVal val="#ppt_h"/>
                                          </p:val>
                                        </p:tav>
                                      </p:tavLst>
                                    </p:anim>
                                    <p:animEffect transition="in" filter="fade">
                                      <p:cBhvr>
                                        <p:cTn id="64" dur="500"/>
                                        <p:tgtEl>
                                          <p:spTgt spid="60"/>
                                        </p:tgtEl>
                                      </p:cBhvr>
                                    </p:animEffect>
                                  </p:childTnLst>
                                  <p:subTnLst>
                                    <p:audio>
                                      <p:cMediaNode>
                                        <p:cTn display="0" masterRel="sameClick">
                                          <p:stCondLst>
                                            <p:cond evt="begin" delay="0">
                                              <p:tn val="60"/>
                                            </p:cond>
                                          </p:stCondLst>
                                          <p:endCondLst>
                                            <p:cond evt="onStopAudio" delay="0">
                                              <p:tgtEl>
                                                <p:sldTgt/>
                                              </p:tgtEl>
                                            </p:cond>
                                          </p:endCondLst>
                                        </p:cTn>
                                        <p:tgtEl>
                                          <p:sndTgt r:embed="rId2"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60"/>
                                        </p:tgtEl>
                                      </p:cBhvr>
                                    </p:animEffect>
                                    <p:animScale>
                                      <p:cBhvr>
                                        <p:cTn id="67" dur="250" autoRev="1" fill="hold"/>
                                        <p:tgtEl>
                                          <p:spTgt spid="60"/>
                                        </p:tgtEl>
                                      </p:cBhvr>
                                      <p:by x="105000" y="105000"/>
                                    </p:animScale>
                                  </p:childTnLst>
                                </p:cTn>
                              </p:par>
                              <p:par>
                                <p:cTn id="6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9" dur="2000" fill="hold"/>
                                        <p:tgtEl>
                                          <p:spTgt spid="92"/>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1" dur="2000" fill="hold"/>
                                        <p:tgtEl>
                                          <p:spTgt spid="100"/>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3" dur="2000" fill="hold"/>
                                        <p:tgtEl>
                                          <p:spTgt spid="93"/>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75" dur="2000" fill="hold"/>
                                        <p:tgtEl>
                                          <p:spTgt spid="91"/>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77" dur="2000" fill="hold"/>
                                        <p:tgtEl>
                                          <p:spTgt spid="94"/>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79" dur="2000" fill="hold"/>
                                        <p:tgtEl>
                                          <p:spTgt spid="95"/>
                                        </p:tgtEl>
                                        <p:attrNameLst>
                                          <p:attrName>ppt_x</p:attrName>
                                          <p:attrName>ppt_y</p:attrName>
                                        </p:attrNameLst>
                                      </p:cBhvr>
                                      <p:rCtr x="-4792" y="65810"/>
                                    </p:animMotion>
                                  </p:childTnLst>
                                </p:cTn>
                              </p:par>
                              <p:par>
                                <p:cTn id="80"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81" dur="2000" fill="hold"/>
                                        <p:tgtEl>
                                          <p:spTgt spid="99"/>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3" dur="2000" fill="hold"/>
                                        <p:tgtEl>
                                          <p:spTgt spid="96"/>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85" dur="2000" fill="hold"/>
                                        <p:tgtEl>
                                          <p:spTgt spid="97"/>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87" dur="2000" fill="hold"/>
                                        <p:tgtEl>
                                          <p:spTgt spid="98"/>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9" dur="2000" fill="hold"/>
                                        <p:tgtEl>
                                          <p:spTgt spid="101"/>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1" dur="2000" fill="hold"/>
                                        <p:tgtEl>
                                          <p:spTgt spid="103"/>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3" dur="2000" fill="hold"/>
                                        <p:tgtEl>
                                          <p:spTgt spid="102"/>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95" dur="2000" fill="hold"/>
                                        <p:tgtEl>
                                          <p:spTgt spid="104"/>
                                        </p:tgtEl>
                                        <p:attrNameLst>
                                          <p:attrName>ppt_x</p:attrName>
                                          <p:attrName>ppt_y</p:attrName>
                                        </p:attrNameLst>
                                      </p:cBhvr>
                                      <p:rCtr x="18750" y="58287"/>
                                    </p:animMotion>
                                  </p:childTnLst>
                                </p:cTn>
                              </p:par>
                              <p:par>
                                <p:cTn id="9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97" dur="2000" fill="hold"/>
                                        <p:tgtEl>
                                          <p:spTgt spid="105"/>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9" dur="2000" fill="hold"/>
                                        <p:tgtEl>
                                          <p:spTgt spid="106"/>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1" dur="2000" fill="hold"/>
                                        <p:tgtEl>
                                          <p:spTgt spid="107"/>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3" dur="2000" fill="hold"/>
                                        <p:tgtEl>
                                          <p:spTgt spid="109"/>
                                        </p:tgtEl>
                                        <p:attrNameLst>
                                          <p:attrName>ppt_x</p:attrName>
                                          <p:attrName>ppt_y</p:attrName>
                                        </p:attrNameLst>
                                      </p:cBhvr>
                                    </p:animMotion>
                                  </p:childTnLst>
                                </p:cTn>
                              </p:par>
                              <p:par>
                                <p:cTn id="10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5" dur="2000" fill="hold"/>
                                        <p:tgtEl>
                                          <p:spTgt spid="108"/>
                                        </p:tgtEl>
                                        <p:attrNameLst>
                                          <p:attrName>ppt_x</p:attrName>
                                          <p:attrName>ppt_y</p:attrName>
                                        </p:attrNameLst>
                                      </p:cBhvr>
                                    </p:animMotion>
                                  </p:childTnLst>
                                </p:cTn>
                              </p:par>
                              <p:par>
                                <p:cTn id="10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7" dur="2000" fill="hold"/>
                                        <p:tgtEl>
                                          <p:spTgt spid="110"/>
                                        </p:tgtEl>
                                        <p:attrNameLst>
                                          <p:attrName>ppt_x</p:attrName>
                                          <p:attrName>ppt_y</p:attrName>
                                        </p:attrNameLst>
                                      </p:cBhvr>
                                    </p:animMotion>
                                  </p:childTnLst>
                                </p:cTn>
                              </p:par>
                              <p:par>
                                <p:cTn id="108"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09" dur="2000" fill="hold"/>
                                        <p:tgtEl>
                                          <p:spTgt spid="111"/>
                                        </p:tgtEl>
                                        <p:attrNameLst>
                                          <p:attrName>ppt_x</p:attrName>
                                          <p:attrName>ppt_y</p:attrName>
                                        </p:attrNameLst>
                                      </p:cBhvr>
                                    </p:animMotion>
                                  </p:childTnLst>
                                </p:cTn>
                              </p:par>
                              <p:par>
                                <p:cTn id="11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1" dur="2000" fill="hold"/>
                                        <p:tgtEl>
                                          <p:spTgt spid="112"/>
                                        </p:tgtEl>
                                        <p:attrNameLst>
                                          <p:attrName>ppt_x</p:attrName>
                                          <p:attrName>ppt_y</p:attrName>
                                        </p:attrNameLst>
                                      </p:cBhvr>
                                    </p:animMotion>
                                  </p:childTnLst>
                                </p:cTn>
                              </p:par>
                              <p:par>
                                <p:cTn id="11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3" dur="2000" fill="hold"/>
                                        <p:tgtEl>
                                          <p:spTgt spid="113"/>
                                        </p:tgtEl>
                                        <p:attrNameLst>
                                          <p:attrName>ppt_x</p:attrName>
                                          <p:attrName>ppt_y</p:attrName>
                                        </p:attrNameLst>
                                      </p:cBhvr>
                                    </p:animMotion>
                                  </p:childTnLst>
                                </p:cTn>
                              </p:par>
                              <p:par>
                                <p:cTn id="11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5" dur="2000" fill="hold"/>
                                        <p:tgtEl>
                                          <p:spTgt spid="114"/>
                                        </p:tgtEl>
                                        <p:attrNameLst>
                                          <p:attrName>ppt_x</p:attrName>
                                          <p:attrName>ppt_y</p:attrName>
                                        </p:attrNameLst>
                                      </p:cBhvr>
                                    </p:animMotion>
                                  </p:childTnLst>
                                </p:cTn>
                              </p:par>
                              <p:par>
                                <p:cTn id="11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7" dur="2000" fill="hold"/>
                                        <p:tgtEl>
                                          <p:spTgt spid="115"/>
                                        </p:tgtEl>
                                        <p:attrNameLst>
                                          <p:attrName>ppt_x</p:attrName>
                                          <p:attrName>ppt_y</p:attrName>
                                        </p:attrNameLst>
                                      </p:cBhvr>
                                    </p:animMotion>
                                  </p:childTnLst>
                                </p:cTn>
                              </p:par>
                              <p:par>
                                <p:cTn id="11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9" dur="2000" fill="hold"/>
                                        <p:tgtEl>
                                          <p:spTgt spid="117"/>
                                        </p:tgtEl>
                                        <p:attrNameLst>
                                          <p:attrName>ppt_x</p:attrName>
                                          <p:attrName>ppt_y</p:attrName>
                                        </p:attrNameLst>
                                      </p:cBhvr>
                                    </p:animMotion>
                                  </p:childTnLst>
                                </p:cTn>
                              </p:par>
                              <p:par>
                                <p:cTn id="12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1" dur="2000" fill="hold"/>
                                        <p:tgtEl>
                                          <p:spTgt spid="116"/>
                                        </p:tgtEl>
                                        <p:attrNameLst>
                                          <p:attrName>ppt_x</p:attrName>
                                          <p:attrName>ppt_y</p:attrName>
                                        </p:attrNameLst>
                                      </p:cBhvr>
                                    </p:animMotion>
                                  </p:childTnLst>
                                </p:cTn>
                              </p:par>
                              <p:par>
                                <p:cTn id="12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3" dur="2000" fill="hold"/>
                                        <p:tgtEl>
                                          <p:spTgt spid="118"/>
                                        </p:tgtEl>
                                        <p:attrNameLst>
                                          <p:attrName>ppt_x</p:attrName>
                                          <p:attrName>ppt_y</p:attrName>
                                        </p:attrNameLst>
                                      </p:cBhvr>
                                    </p:animMotion>
                                  </p:childTnLst>
                                </p:cTn>
                              </p:par>
                              <p:par>
                                <p:cTn id="12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5" dur="2000" fill="hold"/>
                                        <p:tgtEl>
                                          <p:spTgt spid="119"/>
                                        </p:tgtEl>
                                        <p:attrNameLst>
                                          <p:attrName>ppt_x</p:attrName>
                                          <p:attrName>ppt_y</p:attrName>
                                        </p:attrNameLst>
                                      </p:cBhvr>
                                    </p:animMotion>
                                  </p:childTnLst>
                                </p:cTn>
                              </p:par>
                            </p:childTnLst>
                          </p:cTn>
                        </p:par>
                      </p:childTnLst>
                    </p:cTn>
                  </p:par>
                </p:childTnLst>
              </p:cTn>
              <p:nextCondLst>
                <p:cond evt="onClick" delay="0">
                  <p:tgtEl>
                    <p:spTgt spid="59"/>
                  </p:tgtEl>
                </p:cond>
              </p:nextCondLst>
            </p:seq>
          </p:childTnLst>
        </p:cTn>
      </p:par>
    </p:tnLst>
    <p:bldLst>
      <p:bldP spid="89" grpId="0"/>
      <p:bldP spid="89" grpId="1"/>
      <p:bldP spid="77" grpId="0"/>
      <p:bldP spid="77" grpId="1"/>
      <p:bldP spid="65" grpId="0"/>
      <p:bldP spid="65" grpId="1"/>
      <p:bldP spid="56" grpId="0"/>
      <p:bldP spid="56" grpId="1"/>
      <p:bldP spid="58" grpId="0"/>
      <p:bldP spid="58" grpId="1"/>
      <p:bldP spid="60" grpId="0"/>
      <p:bldP spid="6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hỏi</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5</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379224" y="1006218"/>
            <a:ext cx="10364647" cy="2887611"/>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670741" y="4143812"/>
            <a:ext cx="3288936" cy="880471"/>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700" b="0" i="0">
                  <a:solidFill>
                    <a:srgbClr val="EE4036"/>
                  </a:solidFill>
                  <a:effectLst/>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30" name="!!o3b">
            <a:extLst>
              <a:ext uri="{FF2B5EF4-FFF2-40B4-BE49-F238E27FC236}">
                <a16:creationId xmlns:a16="http://schemas.microsoft.com/office/drawing/2014/main" id="{727977B5-F189-4A81-8746-8651162923AF}"/>
              </a:ext>
            </a:extLst>
          </p:cNvPr>
          <p:cNvSpPr/>
          <p:nvPr/>
        </p:nvSpPr>
        <p:spPr>
          <a:xfrm>
            <a:off x="6406775" y="5420615"/>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1" name="!!o3c">
            <a:extLst>
              <a:ext uri="{FF2B5EF4-FFF2-40B4-BE49-F238E27FC236}">
                <a16:creationId xmlns:a16="http://schemas.microsoft.com/office/drawing/2014/main" id="{FF9E2E47-AF30-4140-9174-D1F1B2A7ACE4}"/>
              </a:ext>
            </a:extLst>
          </p:cNvPr>
          <p:cNvSpPr/>
          <p:nvPr/>
        </p:nvSpPr>
        <p:spPr>
          <a:xfrm>
            <a:off x="7539079" y="5420615"/>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2" name="!!o3a">
            <a:extLst>
              <a:ext uri="{FF2B5EF4-FFF2-40B4-BE49-F238E27FC236}">
                <a16:creationId xmlns:a16="http://schemas.microsoft.com/office/drawing/2014/main" id="{1966C6BC-5829-4F16-A504-4CE1C7609161}"/>
              </a:ext>
            </a:extLst>
          </p:cNvPr>
          <p:cNvSpPr/>
          <p:nvPr/>
        </p:nvSpPr>
        <p:spPr>
          <a:xfrm>
            <a:off x="5255439" y="5418987"/>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6" name="!!3a">
            <a:extLst>
              <a:ext uri="{FF2B5EF4-FFF2-40B4-BE49-F238E27FC236}">
                <a16:creationId xmlns:a16="http://schemas.microsoft.com/office/drawing/2014/main" id="{3AFE8AE5-A9AA-4637-A979-EE1B11736C0D}"/>
              </a:ext>
            </a:extLst>
          </p:cNvPr>
          <p:cNvSpPr txBox="1"/>
          <p:nvPr/>
        </p:nvSpPr>
        <p:spPr>
          <a:xfrm>
            <a:off x="5417792" y="5472106"/>
            <a:ext cx="695666"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m</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43" name="!!3b">
            <a:extLst>
              <a:ext uri="{FF2B5EF4-FFF2-40B4-BE49-F238E27FC236}">
                <a16:creationId xmlns:a16="http://schemas.microsoft.com/office/drawing/2014/main" id="{1A273D81-3FC5-40F3-8DBC-43408EECA659}"/>
              </a:ext>
            </a:extLst>
          </p:cNvPr>
          <p:cNvSpPr txBox="1"/>
          <p:nvPr/>
        </p:nvSpPr>
        <p:spPr>
          <a:xfrm>
            <a:off x="6561547" y="5472106"/>
            <a:ext cx="695666"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c</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44" name="!!3c">
            <a:extLst>
              <a:ext uri="{FF2B5EF4-FFF2-40B4-BE49-F238E27FC236}">
                <a16:creationId xmlns:a16="http://schemas.microsoft.com/office/drawing/2014/main" id="{47834679-DA72-43D6-958F-A53074407007}"/>
              </a:ext>
            </a:extLst>
          </p:cNvPr>
          <p:cNvSpPr txBox="1"/>
          <p:nvPr/>
        </p:nvSpPr>
        <p:spPr>
          <a:xfrm>
            <a:off x="7685957" y="5496947"/>
            <a:ext cx="695666"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h</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pic>
        <p:nvPicPr>
          <p:cNvPr id="49" name="Picture 48">
            <a:extLst>
              <a:ext uri="{FF2B5EF4-FFF2-40B4-BE49-F238E27FC236}">
                <a16:creationId xmlns:a16="http://schemas.microsoft.com/office/drawing/2014/main" id="{A622DB69-83C4-42B9-BF1A-09C8614ACEE6}"/>
              </a:ext>
            </a:extLst>
          </p:cNvPr>
          <p:cNvPicPr>
            <a:picLocks noChangeAspect="1"/>
          </p:cNvPicPr>
          <p:nvPr/>
        </p:nvPicPr>
        <p:blipFill>
          <a:blip r:embed="rId8"/>
          <a:stretch>
            <a:fillRect/>
          </a:stretch>
        </p:blipFill>
        <p:spPr>
          <a:xfrm>
            <a:off x="4297585" y="-631254"/>
            <a:ext cx="360000" cy="214615"/>
          </a:xfrm>
          <a:prstGeom prst="rect">
            <a:avLst/>
          </a:prstGeom>
        </p:spPr>
      </p:pic>
      <p:pic>
        <p:nvPicPr>
          <p:cNvPr id="50" name="Picture 49">
            <a:extLst>
              <a:ext uri="{FF2B5EF4-FFF2-40B4-BE49-F238E27FC236}">
                <a16:creationId xmlns:a16="http://schemas.microsoft.com/office/drawing/2014/main" id="{5BF8BEEB-A48C-43E1-9B90-E647CFBF4F9B}"/>
              </a:ext>
            </a:extLst>
          </p:cNvPr>
          <p:cNvPicPr>
            <a:picLocks noChangeAspect="1"/>
          </p:cNvPicPr>
          <p:nvPr/>
        </p:nvPicPr>
        <p:blipFill>
          <a:blip r:embed="rId9"/>
          <a:stretch>
            <a:fillRect/>
          </a:stretch>
        </p:blipFill>
        <p:spPr>
          <a:xfrm>
            <a:off x="2022889" y="-680390"/>
            <a:ext cx="360000" cy="214615"/>
          </a:xfrm>
          <a:prstGeom prst="rect">
            <a:avLst/>
          </a:prstGeom>
        </p:spPr>
      </p:pic>
      <p:pic>
        <p:nvPicPr>
          <p:cNvPr id="51" name="Picture 50">
            <a:extLst>
              <a:ext uri="{FF2B5EF4-FFF2-40B4-BE49-F238E27FC236}">
                <a16:creationId xmlns:a16="http://schemas.microsoft.com/office/drawing/2014/main" id="{D8306303-3CA0-4A15-A5D2-00B46E91203A}"/>
              </a:ext>
            </a:extLst>
          </p:cNvPr>
          <p:cNvPicPr>
            <a:picLocks noChangeAspect="1"/>
          </p:cNvPicPr>
          <p:nvPr/>
        </p:nvPicPr>
        <p:blipFill>
          <a:blip r:embed="rId10"/>
          <a:stretch>
            <a:fillRect/>
          </a:stretch>
        </p:blipFill>
        <p:spPr>
          <a:xfrm>
            <a:off x="3562404" y="-1010893"/>
            <a:ext cx="360000" cy="218075"/>
          </a:xfrm>
          <a:prstGeom prst="rect">
            <a:avLst/>
          </a:prstGeom>
        </p:spPr>
      </p:pic>
      <p:pic>
        <p:nvPicPr>
          <p:cNvPr id="52" name="Picture 51">
            <a:extLst>
              <a:ext uri="{FF2B5EF4-FFF2-40B4-BE49-F238E27FC236}">
                <a16:creationId xmlns:a16="http://schemas.microsoft.com/office/drawing/2014/main" id="{81E161F3-E538-4677-B51A-922707270534}"/>
              </a:ext>
            </a:extLst>
          </p:cNvPr>
          <p:cNvPicPr>
            <a:picLocks noChangeAspect="1"/>
          </p:cNvPicPr>
          <p:nvPr/>
        </p:nvPicPr>
        <p:blipFill>
          <a:blip r:embed="rId11"/>
          <a:stretch>
            <a:fillRect/>
          </a:stretch>
        </p:blipFill>
        <p:spPr>
          <a:xfrm>
            <a:off x="5329696" y="-719246"/>
            <a:ext cx="360000" cy="218075"/>
          </a:xfrm>
          <a:prstGeom prst="rect">
            <a:avLst/>
          </a:prstGeom>
        </p:spPr>
      </p:pic>
      <p:pic>
        <p:nvPicPr>
          <p:cNvPr id="53" name="Picture 52">
            <a:extLst>
              <a:ext uri="{FF2B5EF4-FFF2-40B4-BE49-F238E27FC236}">
                <a16:creationId xmlns:a16="http://schemas.microsoft.com/office/drawing/2014/main" id="{6D55CD44-ED35-4210-9941-1F51C694E62B}"/>
              </a:ext>
            </a:extLst>
          </p:cNvPr>
          <p:cNvPicPr>
            <a:picLocks noChangeAspect="1"/>
          </p:cNvPicPr>
          <p:nvPr/>
        </p:nvPicPr>
        <p:blipFill>
          <a:blip r:embed="rId12"/>
          <a:stretch>
            <a:fillRect/>
          </a:stretch>
        </p:blipFill>
        <p:spPr>
          <a:xfrm>
            <a:off x="10151615" y="-649523"/>
            <a:ext cx="360000" cy="214615"/>
          </a:xfrm>
          <a:prstGeom prst="rect">
            <a:avLst/>
          </a:prstGeom>
        </p:spPr>
      </p:pic>
      <p:pic>
        <p:nvPicPr>
          <p:cNvPr id="54" name="Picture 53">
            <a:extLst>
              <a:ext uri="{FF2B5EF4-FFF2-40B4-BE49-F238E27FC236}">
                <a16:creationId xmlns:a16="http://schemas.microsoft.com/office/drawing/2014/main" id="{803FEA7D-2513-4EEA-811C-84B5F78E6A20}"/>
              </a:ext>
            </a:extLst>
          </p:cNvPr>
          <p:cNvPicPr>
            <a:picLocks noChangeAspect="1"/>
          </p:cNvPicPr>
          <p:nvPr/>
        </p:nvPicPr>
        <p:blipFill>
          <a:blip r:embed="rId13"/>
          <a:stretch>
            <a:fillRect/>
          </a:stretch>
        </p:blipFill>
        <p:spPr>
          <a:xfrm>
            <a:off x="7478868" y="-1101340"/>
            <a:ext cx="360000" cy="218075"/>
          </a:xfrm>
          <a:prstGeom prst="rect">
            <a:avLst/>
          </a:prstGeom>
        </p:spPr>
      </p:pic>
      <p:pic>
        <p:nvPicPr>
          <p:cNvPr id="55" name="Picture 54">
            <a:extLst>
              <a:ext uri="{FF2B5EF4-FFF2-40B4-BE49-F238E27FC236}">
                <a16:creationId xmlns:a16="http://schemas.microsoft.com/office/drawing/2014/main" id="{447AD84C-8CF9-4056-A4E3-B74CB05DF278}"/>
              </a:ext>
            </a:extLst>
          </p:cNvPr>
          <p:cNvPicPr>
            <a:picLocks noChangeAspect="1"/>
          </p:cNvPicPr>
          <p:nvPr/>
        </p:nvPicPr>
        <p:blipFill>
          <a:blip r:embed="rId14"/>
          <a:stretch>
            <a:fillRect/>
          </a:stretch>
        </p:blipFill>
        <p:spPr>
          <a:xfrm>
            <a:off x="8383689" y="-593030"/>
            <a:ext cx="360000" cy="214615"/>
          </a:xfrm>
          <a:prstGeom prst="rect">
            <a:avLst/>
          </a:prstGeom>
        </p:spPr>
      </p:pic>
      <p:pic>
        <p:nvPicPr>
          <p:cNvPr id="56" name="Picture 55">
            <a:extLst>
              <a:ext uri="{FF2B5EF4-FFF2-40B4-BE49-F238E27FC236}">
                <a16:creationId xmlns:a16="http://schemas.microsoft.com/office/drawing/2014/main" id="{C7CB4E12-983D-46E2-A8A3-DBC4BCD99F70}"/>
              </a:ext>
            </a:extLst>
          </p:cNvPr>
          <p:cNvPicPr>
            <a:picLocks noChangeAspect="1"/>
          </p:cNvPicPr>
          <p:nvPr/>
        </p:nvPicPr>
        <p:blipFill>
          <a:blip r:embed="rId15"/>
          <a:stretch>
            <a:fillRect/>
          </a:stretch>
        </p:blipFill>
        <p:spPr>
          <a:xfrm>
            <a:off x="9159089" y="-634714"/>
            <a:ext cx="360000" cy="218075"/>
          </a:xfrm>
          <a:prstGeom prst="rect">
            <a:avLst/>
          </a:prstGeom>
        </p:spPr>
      </p:pic>
      <p:pic>
        <p:nvPicPr>
          <p:cNvPr id="57" name="Picture 56">
            <a:extLst>
              <a:ext uri="{FF2B5EF4-FFF2-40B4-BE49-F238E27FC236}">
                <a16:creationId xmlns:a16="http://schemas.microsoft.com/office/drawing/2014/main" id="{074C1201-0AA7-42CC-9513-433A8C9E6614}"/>
              </a:ext>
            </a:extLst>
          </p:cNvPr>
          <p:cNvPicPr>
            <a:picLocks noChangeAspect="1"/>
          </p:cNvPicPr>
          <p:nvPr/>
        </p:nvPicPr>
        <p:blipFill>
          <a:blip r:embed="rId16"/>
          <a:stretch>
            <a:fillRect/>
          </a:stretch>
        </p:blipFill>
        <p:spPr>
          <a:xfrm>
            <a:off x="6914365" y="-556196"/>
            <a:ext cx="360000" cy="218075"/>
          </a:xfrm>
          <a:prstGeom prst="rect">
            <a:avLst/>
          </a:prstGeom>
        </p:spPr>
      </p:pic>
      <p:pic>
        <p:nvPicPr>
          <p:cNvPr id="58" name="Picture 57">
            <a:extLst>
              <a:ext uri="{FF2B5EF4-FFF2-40B4-BE49-F238E27FC236}">
                <a16:creationId xmlns:a16="http://schemas.microsoft.com/office/drawing/2014/main" id="{6A00323E-38CF-4CCA-A2E6-343E499AEBFB}"/>
              </a:ext>
            </a:extLst>
          </p:cNvPr>
          <p:cNvPicPr>
            <a:picLocks noChangeAspect="1"/>
          </p:cNvPicPr>
          <p:nvPr/>
        </p:nvPicPr>
        <p:blipFill>
          <a:blip r:embed="rId17"/>
          <a:stretch>
            <a:fillRect/>
          </a:stretch>
        </p:blipFill>
        <p:spPr>
          <a:xfrm>
            <a:off x="2749874" y="-705644"/>
            <a:ext cx="360000" cy="218075"/>
          </a:xfrm>
          <a:prstGeom prst="rect">
            <a:avLst/>
          </a:prstGeom>
        </p:spPr>
      </p:pic>
      <p:pic>
        <p:nvPicPr>
          <p:cNvPr id="59" name="Picture 58">
            <a:extLst>
              <a:ext uri="{FF2B5EF4-FFF2-40B4-BE49-F238E27FC236}">
                <a16:creationId xmlns:a16="http://schemas.microsoft.com/office/drawing/2014/main" id="{0B46CDDD-69A9-4645-94A4-567D04EB420D}"/>
              </a:ext>
            </a:extLst>
          </p:cNvPr>
          <p:cNvPicPr>
            <a:picLocks noChangeAspect="1"/>
          </p:cNvPicPr>
          <p:nvPr/>
        </p:nvPicPr>
        <p:blipFill>
          <a:blip r:embed="rId9"/>
          <a:stretch>
            <a:fillRect/>
          </a:stretch>
        </p:blipFill>
        <p:spPr>
          <a:xfrm>
            <a:off x="6872692" y="-853478"/>
            <a:ext cx="360000" cy="214615"/>
          </a:xfrm>
          <a:prstGeom prst="rect">
            <a:avLst/>
          </a:prstGeom>
        </p:spPr>
      </p:pic>
      <p:pic>
        <p:nvPicPr>
          <p:cNvPr id="60" name="Picture 59">
            <a:extLst>
              <a:ext uri="{FF2B5EF4-FFF2-40B4-BE49-F238E27FC236}">
                <a16:creationId xmlns:a16="http://schemas.microsoft.com/office/drawing/2014/main" id="{DA36CFA9-0C47-47D7-9FD5-57E438988A26}"/>
              </a:ext>
            </a:extLst>
          </p:cNvPr>
          <p:cNvPicPr>
            <a:picLocks noChangeAspect="1"/>
          </p:cNvPicPr>
          <p:nvPr/>
        </p:nvPicPr>
        <p:blipFill>
          <a:blip r:embed="rId10"/>
          <a:stretch>
            <a:fillRect/>
          </a:stretch>
        </p:blipFill>
        <p:spPr>
          <a:xfrm>
            <a:off x="8412207" y="-1183981"/>
            <a:ext cx="360000" cy="218075"/>
          </a:xfrm>
          <a:prstGeom prst="rect">
            <a:avLst/>
          </a:prstGeom>
        </p:spPr>
      </p:pic>
      <p:pic>
        <p:nvPicPr>
          <p:cNvPr id="62" name="Picture 61">
            <a:extLst>
              <a:ext uri="{FF2B5EF4-FFF2-40B4-BE49-F238E27FC236}">
                <a16:creationId xmlns:a16="http://schemas.microsoft.com/office/drawing/2014/main" id="{96BBE5BE-2B84-4213-AAB1-15810189E3B4}"/>
              </a:ext>
            </a:extLst>
          </p:cNvPr>
          <p:cNvPicPr>
            <a:picLocks noChangeAspect="1"/>
          </p:cNvPicPr>
          <p:nvPr/>
        </p:nvPicPr>
        <p:blipFill>
          <a:blip r:embed="rId17"/>
          <a:stretch>
            <a:fillRect/>
          </a:stretch>
        </p:blipFill>
        <p:spPr>
          <a:xfrm>
            <a:off x="7599677" y="-878732"/>
            <a:ext cx="360000" cy="218075"/>
          </a:xfrm>
          <a:prstGeom prst="rect">
            <a:avLst/>
          </a:prstGeom>
        </p:spPr>
      </p:pic>
      <p:pic>
        <p:nvPicPr>
          <p:cNvPr id="65" name="Picture 64">
            <a:extLst>
              <a:ext uri="{FF2B5EF4-FFF2-40B4-BE49-F238E27FC236}">
                <a16:creationId xmlns:a16="http://schemas.microsoft.com/office/drawing/2014/main" id="{3B1EBC2A-07B3-4489-BB55-F9E223A786D6}"/>
              </a:ext>
            </a:extLst>
          </p:cNvPr>
          <p:cNvPicPr>
            <a:picLocks noChangeAspect="1"/>
          </p:cNvPicPr>
          <p:nvPr/>
        </p:nvPicPr>
        <p:blipFill>
          <a:blip r:embed="rId11"/>
          <a:stretch>
            <a:fillRect/>
          </a:stretch>
        </p:blipFill>
        <p:spPr>
          <a:xfrm>
            <a:off x="700335" y="-564778"/>
            <a:ext cx="360000" cy="218075"/>
          </a:xfrm>
          <a:prstGeom prst="rect">
            <a:avLst/>
          </a:prstGeom>
        </p:spPr>
      </p:pic>
      <p:pic>
        <p:nvPicPr>
          <p:cNvPr id="66" name="Picture 65">
            <a:extLst>
              <a:ext uri="{FF2B5EF4-FFF2-40B4-BE49-F238E27FC236}">
                <a16:creationId xmlns:a16="http://schemas.microsoft.com/office/drawing/2014/main" id="{67B84497-920B-4E47-BED9-F2CB48D342D3}"/>
              </a:ext>
            </a:extLst>
          </p:cNvPr>
          <p:cNvPicPr>
            <a:picLocks noChangeAspect="1"/>
          </p:cNvPicPr>
          <p:nvPr/>
        </p:nvPicPr>
        <p:blipFill>
          <a:blip r:embed="rId12"/>
          <a:stretch>
            <a:fillRect/>
          </a:stretch>
        </p:blipFill>
        <p:spPr>
          <a:xfrm>
            <a:off x="1631260" y="-980072"/>
            <a:ext cx="360000" cy="214615"/>
          </a:xfrm>
          <a:prstGeom prst="rect">
            <a:avLst/>
          </a:prstGeom>
        </p:spPr>
      </p:pic>
      <p:pic>
        <p:nvPicPr>
          <p:cNvPr id="67" name="Picture 66">
            <a:extLst>
              <a:ext uri="{FF2B5EF4-FFF2-40B4-BE49-F238E27FC236}">
                <a16:creationId xmlns:a16="http://schemas.microsoft.com/office/drawing/2014/main" id="{C52600BB-4B52-467E-825D-99BFF7CBBD89}"/>
              </a:ext>
            </a:extLst>
          </p:cNvPr>
          <p:cNvPicPr>
            <a:picLocks noChangeAspect="1"/>
          </p:cNvPicPr>
          <p:nvPr/>
        </p:nvPicPr>
        <p:blipFill>
          <a:blip r:embed="rId13"/>
          <a:stretch>
            <a:fillRect/>
          </a:stretch>
        </p:blipFill>
        <p:spPr>
          <a:xfrm>
            <a:off x="2849507" y="-946872"/>
            <a:ext cx="360000" cy="218075"/>
          </a:xfrm>
          <a:prstGeom prst="rect">
            <a:avLst/>
          </a:prstGeom>
        </p:spPr>
      </p:pic>
      <p:pic>
        <p:nvPicPr>
          <p:cNvPr id="76" name="Picture 75">
            <a:extLst>
              <a:ext uri="{FF2B5EF4-FFF2-40B4-BE49-F238E27FC236}">
                <a16:creationId xmlns:a16="http://schemas.microsoft.com/office/drawing/2014/main" id="{18EE2317-3213-4F96-865F-314FF8EDA669}"/>
              </a:ext>
            </a:extLst>
          </p:cNvPr>
          <p:cNvPicPr>
            <a:picLocks noChangeAspect="1"/>
          </p:cNvPicPr>
          <p:nvPr/>
        </p:nvPicPr>
        <p:blipFill>
          <a:blip r:embed="rId9"/>
          <a:stretch>
            <a:fillRect/>
          </a:stretch>
        </p:blipFill>
        <p:spPr>
          <a:xfrm>
            <a:off x="2243331" y="-699010"/>
            <a:ext cx="360000" cy="214615"/>
          </a:xfrm>
          <a:prstGeom prst="rect">
            <a:avLst/>
          </a:prstGeom>
        </p:spPr>
      </p:pic>
      <p:pic>
        <p:nvPicPr>
          <p:cNvPr id="77" name="Picture 76">
            <a:extLst>
              <a:ext uri="{FF2B5EF4-FFF2-40B4-BE49-F238E27FC236}">
                <a16:creationId xmlns:a16="http://schemas.microsoft.com/office/drawing/2014/main" id="{2D5A3EEA-595D-41A6-882E-2C950A342B76}"/>
              </a:ext>
            </a:extLst>
          </p:cNvPr>
          <p:cNvPicPr>
            <a:picLocks noChangeAspect="1"/>
          </p:cNvPicPr>
          <p:nvPr/>
        </p:nvPicPr>
        <p:blipFill>
          <a:blip r:embed="rId10"/>
          <a:stretch>
            <a:fillRect/>
          </a:stretch>
        </p:blipFill>
        <p:spPr>
          <a:xfrm>
            <a:off x="3782846" y="-1029513"/>
            <a:ext cx="360000" cy="218075"/>
          </a:xfrm>
          <a:prstGeom prst="rect">
            <a:avLst/>
          </a:prstGeom>
        </p:spPr>
      </p:pic>
      <p:pic>
        <p:nvPicPr>
          <p:cNvPr id="79" name="Picture 78">
            <a:extLst>
              <a:ext uri="{FF2B5EF4-FFF2-40B4-BE49-F238E27FC236}">
                <a16:creationId xmlns:a16="http://schemas.microsoft.com/office/drawing/2014/main" id="{43AB6967-D67C-4566-82B1-C051B5D2323C}"/>
              </a:ext>
            </a:extLst>
          </p:cNvPr>
          <p:cNvPicPr>
            <a:picLocks noChangeAspect="1"/>
          </p:cNvPicPr>
          <p:nvPr/>
        </p:nvPicPr>
        <p:blipFill>
          <a:blip r:embed="rId17"/>
          <a:stretch>
            <a:fillRect/>
          </a:stretch>
        </p:blipFill>
        <p:spPr>
          <a:xfrm>
            <a:off x="2970316" y="-724264"/>
            <a:ext cx="360000" cy="218075"/>
          </a:xfrm>
          <a:prstGeom prst="rect">
            <a:avLst/>
          </a:prstGeom>
        </p:spPr>
      </p:pic>
      <p:pic>
        <p:nvPicPr>
          <p:cNvPr id="80" name="Picture 79">
            <a:extLst>
              <a:ext uri="{FF2B5EF4-FFF2-40B4-BE49-F238E27FC236}">
                <a16:creationId xmlns:a16="http://schemas.microsoft.com/office/drawing/2014/main" id="{E6F59F5D-5110-4FA2-8DF5-EED47CE2946E}"/>
              </a:ext>
            </a:extLst>
          </p:cNvPr>
          <p:cNvPicPr>
            <a:picLocks noChangeAspect="1"/>
          </p:cNvPicPr>
          <p:nvPr/>
        </p:nvPicPr>
        <p:blipFill>
          <a:blip r:embed="rId10"/>
          <a:stretch>
            <a:fillRect/>
          </a:stretch>
        </p:blipFill>
        <p:spPr>
          <a:xfrm>
            <a:off x="5981106" y="-1009277"/>
            <a:ext cx="360000" cy="218075"/>
          </a:xfrm>
          <a:prstGeom prst="rect">
            <a:avLst/>
          </a:prstGeom>
        </p:spPr>
      </p:pic>
      <p:pic>
        <p:nvPicPr>
          <p:cNvPr id="81" name="Picture 80">
            <a:extLst>
              <a:ext uri="{FF2B5EF4-FFF2-40B4-BE49-F238E27FC236}">
                <a16:creationId xmlns:a16="http://schemas.microsoft.com/office/drawing/2014/main" id="{F2DECD46-F2CD-4D72-A1C1-97C80B70E8C1}"/>
              </a:ext>
            </a:extLst>
          </p:cNvPr>
          <p:cNvPicPr>
            <a:picLocks noChangeAspect="1"/>
          </p:cNvPicPr>
          <p:nvPr/>
        </p:nvPicPr>
        <p:blipFill>
          <a:blip r:embed="rId12"/>
          <a:stretch>
            <a:fillRect/>
          </a:stretch>
        </p:blipFill>
        <p:spPr>
          <a:xfrm>
            <a:off x="4049962" y="-978456"/>
            <a:ext cx="360000" cy="214615"/>
          </a:xfrm>
          <a:prstGeom prst="rect">
            <a:avLst/>
          </a:prstGeom>
        </p:spPr>
      </p:pic>
      <p:pic>
        <p:nvPicPr>
          <p:cNvPr id="82" name="Picture 81">
            <a:extLst>
              <a:ext uri="{FF2B5EF4-FFF2-40B4-BE49-F238E27FC236}">
                <a16:creationId xmlns:a16="http://schemas.microsoft.com/office/drawing/2014/main" id="{53097E2F-0CEB-4AD1-A885-C217F1BE53EC}"/>
              </a:ext>
            </a:extLst>
          </p:cNvPr>
          <p:cNvPicPr>
            <a:picLocks noChangeAspect="1"/>
          </p:cNvPicPr>
          <p:nvPr/>
        </p:nvPicPr>
        <p:blipFill>
          <a:blip r:embed="rId13"/>
          <a:stretch>
            <a:fillRect/>
          </a:stretch>
        </p:blipFill>
        <p:spPr>
          <a:xfrm>
            <a:off x="5268209" y="-945256"/>
            <a:ext cx="360000" cy="218075"/>
          </a:xfrm>
          <a:prstGeom prst="rect">
            <a:avLst/>
          </a:prstGeom>
        </p:spPr>
      </p:pic>
      <p:pic>
        <p:nvPicPr>
          <p:cNvPr id="83" name="Picture 82">
            <a:extLst>
              <a:ext uri="{FF2B5EF4-FFF2-40B4-BE49-F238E27FC236}">
                <a16:creationId xmlns:a16="http://schemas.microsoft.com/office/drawing/2014/main" id="{439C4804-B1FC-46A1-AB14-4A65343C55A3}"/>
              </a:ext>
            </a:extLst>
          </p:cNvPr>
          <p:cNvPicPr>
            <a:picLocks noChangeAspect="1"/>
          </p:cNvPicPr>
          <p:nvPr/>
        </p:nvPicPr>
        <p:blipFill>
          <a:blip r:embed="rId10"/>
          <a:stretch>
            <a:fillRect/>
          </a:stretch>
        </p:blipFill>
        <p:spPr>
          <a:xfrm>
            <a:off x="6201548" y="-1027897"/>
            <a:ext cx="360000" cy="218075"/>
          </a:xfrm>
          <a:prstGeom prst="rect">
            <a:avLst/>
          </a:prstGeom>
        </p:spPr>
      </p:pic>
      <p:pic>
        <p:nvPicPr>
          <p:cNvPr id="84" name="Picture 83">
            <a:extLst>
              <a:ext uri="{FF2B5EF4-FFF2-40B4-BE49-F238E27FC236}">
                <a16:creationId xmlns:a16="http://schemas.microsoft.com/office/drawing/2014/main" id="{AA0FCB71-EBCE-4D07-B1CC-FDC97F460F27}"/>
              </a:ext>
            </a:extLst>
          </p:cNvPr>
          <p:cNvPicPr>
            <a:picLocks noChangeAspect="1"/>
          </p:cNvPicPr>
          <p:nvPr/>
        </p:nvPicPr>
        <p:blipFill>
          <a:blip r:embed="rId13"/>
          <a:stretch>
            <a:fillRect/>
          </a:stretch>
        </p:blipFill>
        <p:spPr>
          <a:xfrm>
            <a:off x="5160333" y="-577531"/>
            <a:ext cx="360000" cy="218075"/>
          </a:xfrm>
          <a:prstGeom prst="rect">
            <a:avLst/>
          </a:prstGeom>
        </p:spPr>
      </p:pic>
      <p:pic>
        <p:nvPicPr>
          <p:cNvPr id="85" name="Picture 84">
            <a:extLst>
              <a:ext uri="{FF2B5EF4-FFF2-40B4-BE49-F238E27FC236}">
                <a16:creationId xmlns:a16="http://schemas.microsoft.com/office/drawing/2014/main" id="{6734A123-4F32-42E9-A337-CBF64C21052C}"/>
              </a:ext>
            </a:extLst>
          </p:cNvPr>
          <p:cNvPicPr>
            <a:picLocks noChangeAspect="1"/>
          </p:cNvPicPr>
          <p:nvPr/>
        </p:nvPicPr>
        <p:blipFill>
          <a:blip r:embed="rId9"/>
          <a:stretch>
            <a:fillRect/>
          </a:stretch>
        </p:blipFill>
        <p:spPr>
          <a:xfrm>
            <a:off x="4554157" y="-329669"/>
            <a:ext cx="360000" cy="214615"/>
          </a:xfrm>
          <a:prstGeom prst="rect">
            <a:avLst/>
          </a:prstGeom>
        </p:spPr>
      </p:pic>
      <p:pic>
        <p:nvPicPr>
          <p:cNvPr id="86" name="Picture 85">
            <a:extLst>
              <a:ext uri="{FF2B5EF4-FFF2-40B4-BE49-F238E27FC236}">
                <a16:creationId xmlns:a16="http://schemas.microsoft.com/office/drawing/2014/main" id="{4F5F9C32-2E71-4152-A738-7CC4AECC50CE}"/>
              </a:ext>
            </a:extLst>
          </p:cNvPr>
          <p:cNvPicPr>
            <a:picLocks noChangeAspect="1"/>
          </p:cNvPicPr>
          <p:nvPr/>
        </p:nvPicPr>
        <p:blipFill>
          <a:blip r:embed="rId10"/>
          <a:stretch>
            <a:fillRect/>
          </a:stretch>
        </p:blipFill>
        <p:spPr>
          <a:xfrm>
            <a:off x="6093672" y="-660172"/>
            <a:ext cx="360000" cy="218075"/>
          </a:xfrm>
          <a:prstGeom prst="rect">
            <a:avLst/>
          </a:prstGeom>
        </p:spPr>
      </p:pic>
      <p:pic>
        <p:nvPicPr>
          <p:cNvPr id="87" name="Picture 86">
            <a:extLst>
              <a:ext uri="{FF2B5EF4-FFF2-40B4-BE49-F238E27FC236}">
                <a16:creationId xmlns:a16="http://schemas.microsoft.com/office/drawing/2014/main" id="{C1012CB1-D862-4BAD-A05D-2A2C76D59774}"/>
              </a:ext>
            </a:extLst>
          </p:cNvPr>
          <p:cNvPicPr>
            <a:picLocks noChangeAspect="1"/>
          </p:cNvPicPr>
          <p:nvPr/>
        </p:nvPicPr>
        <p:blipFill>
          <a:blip r:embed="rId17"/>
          <a:stretch>
            <a:fillRect/>
          </a:stretch>
        </p:blipFill>
        <p:spPr>
          <a:xfrm>
            <a:off x="5281142" y="-354923"/>
            <a:ext cx="360000" cy="218075"/>
          </a:xfrm>
          <a:prstGeom prst="rect">
            <a:avLst/>
          </a:prstGeom>
        </p:spPr>
      </p:pic>
      <p:pic>
        <p:nvPicPr>
          <p:cNvPr id="88" name="Picture 87">
            <a:extLst>
              <a:ext uri="{FF2B5EF4-FFF2-40B4-BE49-F238E27FC236}">
                <a16:creationId xmlns:a16="http://schemas.microsoft.com/office/drawing/2014/main" id="{21E93066-09E5-413A-8070-237C2CD7732E}"/>
              </a:ext>
            </a:extLst>
          </p:cNvPr>
          <p:cNvPicPr>
            <a:picLocks noChangeAspect="1"/>
          </p:cNvPicPr>
          <p:nvPr/>
        </p:nvPicPr>
        <p:blipFill>
          <a:blip r:embed="rId10"/>
          <a:stretch>
            <a:fillRect/>
          </a:stretch>
        </p:blipFill>
        <p:spPr>
          <a:xfrm>
            <a:off x="3662571" y="-485468"/>
            <a:ext cx="360000" cy="218075"/>
          </a:xfrm>
          <a:prstGeom prst="rect">
            <a:avLst/>
          </a:prstGeom>
        </p:spPr>
      </p:pic>
      <p:pic>
        <p:nvPicPr>
          <p:cNvPr id="89" name="Picture 88">
            <a:extLst>
              <a:ext uri="{FF2B5EF4-FFF2-40B4-BE49-F238E27FC236}">
                <a16:creationId xmlns:a16="http://schemas.microsoft.com/office/drawing/2014/main" id="{5196AEB6-7919-4831-BB5B-79C09EDB2CB3}"/>
              </a:ext>
            </a:extLst>
          </p:cNvPr>
          <p:cNvPicPr>
            <a:picLocks noChangeAspect="1"/>
          </p:cNvPicPr>
          <p:nvPr/>
        </p:nvPicPr>
        <p:blipFill>
          <a:blip r:embed="rId10"/>
          <a:stretch>
            <a:fillRect/>
          </a:stretch>
        </p:blipFill>
        <p:spPr>
          <a:xfrm>
            <a:off x="3883013" y="-504088"/>
            <a:ext cx="360000" cy="218075"/>
          </a:xfrm>
          <a:prstGeom prst="rect">
            <a:avLst/>
          </a:prstGeom>
        </p:spPr>
      </p:pic>
      <p:sp>
        <p:nvSpPr>
          <p:cNvPr id="2" name="TextBox 1"/>
          <p:cNvSpPr txBox="1"/>
          <p:nvPr/>
        </p:nvSpPr>
        <p:spPr>
          <a:xfrm>
            <a:off x="6285007" y="1266666"/>
            <a:ext cx="5154293" cy="2308324"/>
          </a:xfrm>
          <a:prstGeom prst="rect">
            <a:avLst/>
          </a:prstGeom>
          <a:noFill/>
        </p:spPr>
        <p:txBody>
          <a:bodyPr wrap="square" rtlCol="0">
            <a:spAutoFit/>
          </a:bodyPr>
          <a:lstStyle/>
          <a:p>
            <a:pPr algn="ctr"/>
            <a:r>
              <a:rPr lang="en-US" sz="3600" dirty="0" err="1">
                <a:solidFill>
                  <a:srgbClr val="EE4036"/>
                </a:solidFill>
                <a:latin typeface="Averta Std ExtraBold" panose="00000900000000000000" pitchFamily="50" charset="0"/>
              </a:rPr>
              <a:t>Nhóm</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nguyên</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tố</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gây</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ra</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những</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tính</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chất</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hóa</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học</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đặc</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trưng</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của</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hợp</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chất</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hữu</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cơ</a:t>
            </a:r>
            <a:endParaRPr lang="en-US" sz="3600" dirty="0">
              <a:solidFill>
                <a:srgbClr val="EE4036"/>
              </a:solidFill>
              <a:latin typeface="Averta Std ExtraBold" panose="00000900000000000000" pitchFamily="50" charset="0"/>
            </a:endParaRPr>
          </a:p>
        </p:txBody>
      </p:sp>
      <p:sp>
        <p:nvSpPr>
          <p:cNvPr id="78" name="!!o3b">
            <a:extLst>
              <a:ext uri="{FF2B5EF4-FFF2-40B4-BE49-F238E27FC236}">
                <a16:creationId xmlns:a16="http://schemas.microsoft.com/office/drawing/2014/main" id="{727977B5-F189-4A81-8746-8651162923AF}"/>
              </a:ext>
            </a:extLst>
          </p:cNvPr>
          <p:cNvSpPr/>
          <p:nvPr/>
        </p:nvSpPr>
        <p:spPr>
          <a:xfrm>
            <a:off x="1811260" y="5418987"/>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0" name="!!o3c">
            <a:extLst>
              <a:ext uri="{FF2B5EF4-FFF2-40B4-BE49-F238E27FC236}">
                <a16:creationId xmlns:a16="http://schemas.microsoft.com/office/drawing/2014/main" id="{FF9E2E47-AF30-4140-9174-D1F1B2A7ACE4}"/>
              </a:ext>
            </a:extLst>
          </p:cNvPr>
          <p:cNvSpPr/>
          <p:nvPr/>
        </p:nvSpPr>
        <p:spPr>
          <a:xfrm>
            <a:off x="2945966" y="5418987"/>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5" name="!!3b">
            <a:extLst>
              <a:ext uri="{FF2B5EF4-FFF2-40B4-BE49-F238E27FC236}">
                <a16:creationId xmlns:a16="http://schemas.microsoft.com/office/drawing/2014/main" id="{1A273D81-3FC5-40F3-8DBC-43408EECA659}"/>
              </a:ext>
            </a:extLst>
          </p:cNvPr>
          <p:cNvSpPr txBox="1"/>
          <p:nvPr/>
        </p:nvSpPr>
        <p:spPr>
          <a:xfrm>
            <a:off x="1944242" y="5472106"/>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96" name="!!3c">
            <a:extLst>
              <a:ext uri="{FF2B5EF4-FFF2-40B4-BE49-F238E27FC236}">
                <a16:creationId xmlns:a16="http://schemas.microsoft.com/office/drawing/2014/main" id="{47834679-DA72-43D6-958F-A53074407007}"/>
              </a:ext>
            </a:extLst>
          </p:cNvPr>
          <p:cNvSpPr txBox="1"/>
          <p:nvPr/>
        </p:nvSpPr>
        <p:spPr>
          <a:xfrm>
            <a:off x="3099655" y="5461495"/>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97" name="!!o3a">
            <a:extLst>
              <a:ext uri="{FF2B5EF4-FFF2-40B4-BE49-F238E27FC236}">
                <a16:creationId xmlns:a16="http://schemas.microsoft.com/office/drawing/2014/main" id="{1966C6BC-5829-4F16-A504-4CE1C7609161}"/>
              </a:ext>
            </a:extLst>
          </p:cNvPr>
          <p:cNvSpPr/>
          <p:nvPr/>
        </p:nvSpPr>
        <p:spPr>
          <a:xfrm>
            <a:off x="4094907" y="5418987"/>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8" name="!!3a">
            <a:extLst>
              <a:ext uri="{FF2B5EF4-FFF2-40B4-BE49-F238E27FC236}">
                <a16:creationId xmlns:a16="http://schemas.microsoft.com/office/drawing/2014/main" id="{3AFE8AE5-A9AA-4637-A979-EE1B11736C0D}"/>
              </a:ext>
            </a:extLst>
          </p:cNvPr>
          <p:cNvSpPr txBox="1"/>
          <p:nvPr/>
        </p:nvSpPr>
        <p:spPr>
          <a:xfrm>
            <a:off x="4234043" y="5472106"/>
            <a:ext cx="695666"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ó</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91" name="!!o3c">
            <a:extLst>
              <a:ext uri="{FF2B5EF4-FFF2-40B4-BE49-F238E27FC236}">
                <a16:creationId xmlns:a16="http://schemas.microsoft.com/office/drawing/2014/main" id="{FF9E2E47-AF30-4140-9174-D1F1B2A7ACE4}"/>
              </a:ext>
            </a:extLst>
          </p:cNvPr>
          <p:cNvSpPr/>
          <p:nvPr/>
        </p:nvSpPr>
        <p:spPr>
          <a:xfrm>
            <a:off x="8680101" y="5420615"/>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2" name="!!3c">
            <a:extLst>
              <a:ext uri="{FF2B5EF4-FFF2-40B4-BE49-F238E27FC236}">
                <a16:creationId xmlns:a16="http://schemas.microsoft.com/office/drawing/2014/main" id="{47834679-DA72-43D6-958F-A53074407007}"/>
              </a:ext>
            </a:extLst>
          </p:cNvPr>
          <p:cNvSpPr txBox="1"/>
          <p:nvPr/>
        </p:nvSpPr>
        <p:spPr>
          <a:xfrm>
            <a:off x="8872807" y="5496947"/>
            <a:ext cx="695666"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ứ</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93" name="!!o3c">
            <a:extLst>
              <a:ext uri="{FF2B5EF4-FFF2-40B4-BE49-F238E27FC236}">
                <a16:creationId xmlns:a16="http://schemas.microsoft.com/office/drawing/2014/main" id="{FF9E2E47-AF30-4140-9174-D1F1B2A7ACE4}"/>
              </a:ext>
            </a:extLst>
          </p:cNvPr>
          <p:cNvSpPr/>
          <p:nvPr/>
        </p:nvSpPr>
        <p:spPr>
          <a:xfrm>
            <a:off x="9811395" y="5418987"/>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4" name="!!3c">
            <a:extLst>
              <a:ext uri="{FF2B5EF4-FFF2-40B4-BE49-F238E27FC236}">
                <a16:creationId xmlns:a16="http://schemas.microsoft.com/office/drawing/2014/main" id="{47834679-DA72-43D6-958F-A53074407007}"/>
              </a:ext>
            </a:extLst>
          </p:cNvPr>
          <p:cNvSpPr txBox="1"/>
          <p:nvPr/>
        </p:nvSpPr>
        <p:spPr>
          <a:xfrm>
            <a:off x="9978346" y="5461495"/>
            <a:ext cx="695666"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c</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pic>
        <p:nvPicPr>
          <p:cNvPr id="99" name="Picture 2" descr="Phenol: Cấu tạo, tính chất, điều chế và ứng dụng"/>
          <p:cNvPicPr>
            <a:picLocks noChangeAspect="1" noChangeArrowheads="1"/>
          </p:cNvPicPr>
          <p:nvPr/>
        </p:nvPicPr>
        <p:blipFill rotWithShape="1">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l="29362" t="20779" r="28596" b="3807"/>
          <a:stretch/>
        </p:blipFill>
        <p:spPr bwMode="auto">
          <a:xfrm>
            <a:off x="2202889" y="1058882"/>
            <a:ext cx="3112701" cy="2917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0271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36"/>
                                        </p:tgtEl>
                                      </p:cBhvr>
                                    </p:animEffect>
                                    <p:animScale>
                                      <p:cBhvr>
                                        <p:cTn id="12" dur="250" autoRev="1" fill="hold"/>
                                        <p:tgtEl>
                                          <p:spTgt spid="36"/>
                                        </p:tgtEl>
                                      </p:cBhvr>
                                      <p:by x="105000" y="105000"/>
                                    </p:animScale>
                                  </p:childTnLst>
                                </p:cTn>
                              </p:par>
                            </p:childTnLst>
                          </p:cTn>
                        </p:par>
                      </p:childTnLst>
                    </p:cTn>
                  </p:par>
                </p:childTnLst>
              </p:cTn>
              <p:nextCondLst>
                <p:cond evt="onClick" delay="0">
                  <p:tgtEl>
                    <p:spTgt spid="32"/>
                  </p:tgtEl>
                </p:cond>
              </p:nextCondLst>
            </p:seq>
            <p:seq concurrent="1" nextAc="seek">
              <p:cTn id="13" restart="whenNotActive" fill="hold" evtFilter="cancelBubble" nodeType="interactiveSeq">
                <p:stCondLst>
                  <p:cond evt="onClick" delay="0">
                    <p:tgtEl>
                      <p:spTgt spid="30"/>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 calcmode="lin" valueType="num">
                                      <p:cBhvr>
                                        <p:cTn id="18" dur="500" fill="hold"/>
                                        <p:tgtEl>
                                          <p:spTgt spid="43"/>
                                        </p:tgtEl>
                                        <p:attrNameLst>
                                          <p:attrName>ppt_w</p:attrName>
                                        </p:attrNameLst>
                                      </p:cBhvr>
                                      <p:tavLst>
                                        <p:tav tm="0">
                                          <p:val>
                                            <p:fltVal val="0"/>
                                          </p:val>
                                        </p:tav>
                                        <p:tav tm="100000">
                                          <p:val>
                                            <p:strVal val="#ppt_w"/>
                                          </p:val>
                                        </p:tav>
                                      </p:tavLst>
                                    </p:anim>
                                    <p:anim calcmode="lin" valueType="num">
                                      <p:cBhvr>
                                        <p:cTn id="19" dur="500" fill="hold"/>
                                        <p:tgtEl>
                                          <p:spTgt spid="43"/>
                                        </p:tgtEl>
                                        <p:attrNameLst>
                                          <p:attrName>ppt_h</p:attrName>
                                        </p:attrNameLst>
                                      </p:cBhvr>
                                      <p:tavLst>
                                        <p:tav tm="0">
                                          <p:val>
                                            <p:fltVal val="0"/>
                                          </p:val>
                                        </p:tav>
                                        <p:tav tm="100000">
                                          <p:val>
                                            <p:strVal val="#ppt_h"/>
                                          </p:val>
                                        </p:tav>
                                      </p:tavLst>
                                    </p:anim>
                                    <p:animEffect transition="in" filter="fade">
                                      <p:cBhvr>
                                        <p:cTn id="20" dur="500"/>
                                        <p:tgtEl>
                                          <p:spTgt spid="43"/>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43"/>
                                        </p:tgtEl>
                                      </p:cBhvr>
                                    </p:animEffect>
                                    <p:animScale>
                                      <p:cBhvr>
                                        <p:cTn id="23" dur="250" autoRev="1" fill="hold"/>
                                        <p:tgtEl>
                                          <p:spTgt spid="43"/>
                                        </p:tgtEl>
                                      </p:cBhvr>
                                      <p:by x="105000" y="105000"/>
                                    </p:animScale>
                                  </p:childTnLst>
                                </p:cTn>
                              </p:par>
                            </p:childTnLst>
                          </p:cTn>
                        </p:par>
                      </p:childTnLst>
                    </p:cTn>
                  </p:par>
                </p:childTnLst>
              </p:cTn>
              <p:nextCondLst>
                <p:cond evt="onClick" delay="0">
                  <p:tgtEl>
                    <p:spTgt spid="30"/>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p:cTn id="29" dur="500" fill="hold"/>
                                        <p:tgtEl>
                                          <p:spTgt spid="44"/>
                                        </p:tgtEl>
                                        <p:attrNameLst>
                                          <p:attrName>ppt_w</p:attrName>
                                        </p:attrNameLst>
                                      </p:cBhvr>
                                      <p:tavLst>
                                        <p:tav tm="0">
                                          <p:val>
                                            <p:fltVal val="0"/>
                                          </p:val>
                                        </p:tav>
                                        <p:tav tm="100000">
                                          <p:val>
                                            <p:strVal val="#ppt_w"/>
                                          </p:val>
                                        </p:tav>
                                      </p:tavLst>
                                    </p:anim>
                                    <p:anim calcmode="lin" valueType="num">
                                      <p:cBhvr>
                                        <p:cTn id="30" dur="500" fill="hold"/>
                                        <p:tgtEl>
                                          <p:spTgt spid="44"/>
                                        </p:tgtEl>
                                        <p:attrNameLst>
                                          <p:attrName>ppt_h</p:attrName>
                                        </p:attrNameLst>
                                      </p:cBhvr>
                                      <p:tavLst>
                                        <p:tav tm="0">
                                          <p:val>
                                            <p:fltVal val="0"/>
                                          </p:val>
                                        </p:tav>
                                        <p:tav tm="100000">
                                          <p:val>
                                            <p:strVal val="#ppt_h"/>
                                          </p:val>
                                        </p:tav>
                                      </p:tavLst>
                                    </p:anim>
                                    <p:animEffect transition="in" filter="fade">
                                      <p:cBhvr>
                                        <p:cTn id="31" dur="500"/>
                                        <p:tgtEl>
                                          <p:spTgt spid="44"/>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44"/>
                                        </p:tgtEl>
                                      </p:cBhvr>
                                    </p:animEffect>
                                    <p:animScale>
                                      <p:cBhvr>
                                        <p:cTn id="34" dur="250" autoRev="1" fill="hold"/>
                                        <p:tgtEl>
                                          <p:spTgt spid="44"/>
                                        </p:tgtEl>
                                      </p:cBhvr>
                                      <p:by x="105000" y="105000"/>
                                    </p:animScale>
                                  </p:childTnLst>
                                </p:cTn>
                              </p:par>
                            </p:childTnLst>
                          </p:cTn>
                        </p:par>
                      </p:childTnLst>
                    </p:cTn>
                  </p:par>
                </p:childTnLst>
              </p:cTn>
              <p:nextCondLst>
                <p:cond evt="onClick" delay="0">
                  <p:tgtEl>
                    <p:spTgt spid="31"/>
                  </p:tgtEl>
                </p:cond>
              </p:nextCondLst>
            </p:seq>
            <p:seq concurrent="1" nextAc="seek">
              <p:cTn id="35" restart="whenNotActive" fill="hold" evtFilter="cancelBubble" nodeType="interactiveSeq">
                <p:stCondLst>
                  <p:cond evt="onClick" delay="0">
                    <p:tgtEl>
                      <p:spTgt spid="78"/>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95"/>
                                        </p:tgtEl>
                                        <p:attrNameLst>
                                          <p:attrName>style.visibility</p:attrName>
                                        </p:attrNameLst>
                                      </p:cBhvr>
                                      <p:to>
                                        <p:strVal val="visible"/>
                                      </p:to>
                                    </p:set>
                                    <p:anim calcmode="lin" valueType="num">
                                      <p:cBhvr>
                                        <p:cTn id="40" dur="500" fill="hold"/>
                                        <p:tgtEl>
                                          <p:spTgt spid="95"/>
                                        </p:tgtEl>
                                        <p:attrNameLst>
                                          <p:attrName>ppt_w</p:attrName>
                                        </p:attrNameLst>
                                      </p:cBhvr>
                                      <p:tavLst>
                                        <p:tav tm="0">
                                          <p:val>
                                            <p:fltVal val="0"/>
                                          </p:val>
                                        </p:tav>
                                        <p:tav tm="100000">
                                          <p:val>
                                            <p:strVal val="#ppt_w"/>
                                          </p:val>
                                        </p:tav>
                                      </p:tavLst>
                                    </p:anim>
                                    <p:anim calcmode="lin" valueType="num">
                                      <p:cBhvr>
                                        <p:cTn id="41" dur="500" fill="hold"/>
                                        <p:tgtEl>
                                          <p:spTgt spid="95"/>
                                        </p:tgtEl>
                                        <p:attrNameLst>
                                          <p:attrName>ppt_h</p:attrName>
                                        </p:attrNameLst>
                                      </p:cBhvr>
                                      <p:tavLst>
                                        <p:tav tm="0">
                                          <p:val>
                                            <p:fltVal val="0"/>
                                          </p:val>
                                        </p:tav>
                                        <p:tav tm="100000">
                                          <p:val>
                                            <p:strVal val="#ppt_h"/>
                                          </p:val>
                                        </p:tav>
                                      </p:tavLst>
                                    </p:anim>
                                    <p:animEffect transition="in" filter="fade">
                                      <p:cBhvr>
                                        <p:cTn id="42" dur="500"/>
                                        <p:tgtEl>
                                          <p:spTgt spid="95"/>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95"/>
                                        </p:tgtEl>
                                      </p:cBhvr>
                                    </p:animEffect>
                                    <p:animScale>
                                      <p:cBhvr>
                                        <p:cTn id="45" dur="250" autoRev="1" fill="hold"/>
                                        <p:tgtEl>
                                          <p:spTgt spid="95"/>
                                        </p:tgtEl>
                                      </p:cBhvr>
                                      <p:by x="105000" y="105000"/>
                                    </p:animScale>
                                  </p:childTnLst>
                                </p:cTn>
                              </p:par>
                            </p:childTnLst>
                          </p:cTn>
                        </p:par>
                      </p:childTnLst>
                    </p:cTn>
                  </p:par>
                </p:childTnLst>
              </p:cTn>
              <p:nextCondLst>
                <p:cond evt="onClick" delay="0">
                  <p:tgtEl>
                    <p:spTgt spid="78"/>
                  </p:tgtEl>
                </p:cond>
              </p:nextCondLst>
            </p:seq>
            <p:seq concurrent="1" nextAc="seek">
              <p:cTn id="46" restart="whenNotActive" fill="hold" evtFilter="cancelBubble" nodeType="interactiveSeq">
                <p:stCondLst>
                  <p:cond evt="onClick" delay="0">
                    <p:tgtEl>
                      <p:spTgt spid="90"/>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96"/>
                                        </p:tgtEl>
                                        <p:attrNameLst>
                                          <p:attrName>style.visibility</p:attrName>
                                        </p:attrNameLst>
                                      </p:cBhvr>
                                      <p:to>
                                        <p:strVal val="visible"/>
                                      </p:to>
                                    </p:set>
                                    <p:anim calcmode="lin" valueType="num">
                                      <p:cBhvr>
                                        <p:cTn id="51" dur="500" fill="hold"/>
                                        <p:tgtEl>
                                          <p:spTgt spid="96"/>
                                        </p:tgtEl>
                                        <p:attrNameLst>
                                          <p:attrName>ppt_w</p:attrName>
                                        </p:attrNameLst>
                                      </p:cBhvr>
                                      <p:tavLst>
                                        <p:tav tm="0">
                                          <p:val>
                                            <p:fltVal val="0"/>
                                          </p:val>
                                        </p:tav>
                                        <p:tav tm="100000">
                                          <p:val>
                                            <p:strVal val="#ppt_w"/>
                                          </p:val>
                                        </p:tav>
                                      </p:tavLst>
                                    </p:anim>
                                    <p:anim calcmode="lin" valueType="num">
                                      <p:cBhvr>
                                        <p:cTn id="52" dur="500" fill="hold"/>
                                        <p:tgtEl>
                                          <p:spTgt spid="96"/>
                                        </p:tgtEl>
                                        <p:attrNameLst>
                                          <p:attrName>ppt_h</p:attrName>
                                        </p:attrNameLst>
                                      </p:cBhvr>
                                      <p:tavLst>
                                        <p:tav tm="0">
                                          <p:val>
                                            <p:fltVal val="0"/>
                                          </p:val>
                                        </p:tav>
                                        <p:tav tm="100000">
                                          <p:val>
                                            <p:strVal val="#ppt_h"/>
                                          </p:val>
                                        </p:tav>
                                      </p:tavLst>
                                    </p:anim>
                                    <p:animEffect transition="in" filter="fade">
                                      <p:cBhvr>
                                        <p:cTn id="53" dur="500"/>
                                        <p:tgtEl>
                                          <p:spTgt spid="96"/>
                                        </p:tgtEl>
                                      </p:cBhvr>
                                    </p:animEffect>
                                  </p:childTnLst>
                                  <p:subTnLst>
                                    <p:audio>
                                      <p:cMediaNode>
                                        <p:cTn display="0" masterRel="sameClick">
                                          <p:stCondLst>
                                            <p:cond evt="begin" delay="0">
                                              <p:tn val="49"/>
                                            </p:cond>
                                          </p:stCondLst>
                                          <p:endCondLst>
                                            <p:cond evt="onStopAudio" delay="0">
                                              <p:tgtEl>
                                                <p:sldTgt/>
                                              </p:tgtEl>
                                            </p:cond>
                                          </p:endCondLst>
                                        </p:cTn>
                                        <p:tgtEl>
                                          <p:sndTgt r:embed="rId2"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96"/>
                                        </p:tgtEl>
                                      </p:cBhvr>
                                    </p:animEffect>
                                    <p:animScale>
                                      <p:cBhvr>
                                        <p:cTn id="56" dur="250" autoRev="1" fill="hold"/>
                                        <p:tgtEl>
                                          <p:spTgt spid="96"/>
                                        </p:tgtEl>
                                      </p:cBhvr>
                                      <p:by x="105000" y="105000"/>
                                    </p:animScale>
                                  </p:childTnLst>
                                </p:cTn>
                              </p:par>
                            </p:childTnLst>
                          </p:cTn>
                        </p:par>
                      </p:childTnLst>
                    </p:cTn>
                  </p:par>
                </p:childTnLst>
              </p:cTn>
              <p:nextCondLst>
                <p:cond evt="onClick" delay="0">
                  <p:tgtEl>
                    <p:spTgt spid="90"/>
                  </p:tgtEl>
                </p:cond>
              </p:nextCondLst>
            </p:seq>
            <p:seq concurrent="1" nextAc="seek">
              <p:cTn id="57" restart="whenNotActive" fill="hold" evtFilter="cancelBubble" nodeType="interactiveSeq">
                <p:stCondLst>
                  <p:cond evt="onClick" delay="0">
                    <p:tgtEl>
                      <p:spTgt spid="97"/>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98"/>
                                        </p:tgtEl>
                                        <p:attrNameLst>
                                          <p:attrName>style.visibility</p:attrName>
                                        </p:attrNameLst>
                                      </p:cBhvr>
                                      <p:to>
                                        <p:strVal val="visible"/>
                                      </p:to>
                                    </p:set>
                                    <p:anim calcmode="lin" valueType="num">
                                      <p:cBhvr>
                                        <p:cTn id="62" dur="500" fill="hold"/>
                                        <p:tgtEl>
                                          <p:spTgt spid="98"/>
                                        </p:tgtEl>
                                        <p:attrNameLst>
                                          <p:attrName>ppt_w</p:attrName>
                                        </p:attrNameLst>
                                      </p:cBhvr>
                                      <p:tavLst>
                                        <p:tav tm="0">
                                          <p:val>
                                            <p:fltVal val="0"/>
                                          </p:val>
                                        </p:tav>
                                        <p:tav tm="100000">
                                          <p:val>
                                            <p:strVal val="#ppt_w"/>
                                          </p:val>
                                        </p:tav>
                                      </p:tavLst>
                                    </p:anim>
                                    <p:anim calcmode="lin" valueType="num">
                                      <p:cBhvr>
                                        <p:cTn id="63" dur="500" fill="hold"/>
                                        <p:tgtEl>
                                          <p:spTgt spid="98"/>
                                        </p:tgtEl>
                                        <p:attrNameLst>
                                          <p:attrName>ppt_h</p:attrName>
                                        </p:attrNameLst>
                                      </p:cBhvr>
                                      <p:tavLst>
                                        <p:tav tm="0">
                                          <p:val>
                                            <p:fltVal val="0"/>
                                          </p:val>
                                        </p:tav>
                                        <p:tav tm="100000">
                                          <p:val>
                                            <p:strVal val="#ppt_h"/>
                                          </p:val>
                                        </p:tav>
                                      </p:tavLst>
                                    </p:anim>
                                    <p:animEffect transition="in" filter="fade">
                                      <p:cBhvr>
                                        <p:cTn id="64" dur="500"/>
                                        <p:tgtEl>
                                          <p:spTgt spid="98"/>
                                        </p:tgtEl>
                                      </p:cBhvr>
                                    </p:animEffect>
                                  </p:childTnLst>
                                  <p:subTnLst>
                                    <p:audio>
                                      <p:cMediaNode>
                                        <p:cTn display="0" masterRel="sameClick">
                                          <p:stCondLst>
                                            <p:cond evt="begin" delay="0">
                                              <p:tn val="60"/>
                                            </p:cond>
                                          </p:stCondLst>
                                          <p:endCondLst>
                                            <p:cond evt="onStopAudio" delay="0">
                                              <p:tgtEl>
                                                <p:sldTgt/>
                                              </p:tgtEl>
                                            </p:cond>
                                          </p:endCondLst>
                                        </p:cTn>
                                        <p:tgtEl>
                                          <p:sndTgt r:embed="rId2"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98"/>
                                        </p:tgtEl>
                                      </p:cBhvr>
                                    </p:animEffect>
                                    <p:animScale>
                                      <p:cBhvr>
                                        <p:cTn id="67" dur="250" autoRev="1" fill="hold"/>
                                        <p:tgtEl>
                                          <p:spTgt spid="98"/>
                                        </p:tgtEl>
                                      </p:cBhvr>
                                      <p:by x="105000" y="105000"/>
                                    </p:animScale>
                                  </p:childTnLst>
                                </p:cTn>
                              </p:par>
                            </p:childTnLst>
                          </p:cTn>
                        </p:par>
                      </p:childTnLst>
                    </p:cTn>
                  </p:par>
                </p:childTnLst>
              </p:cTn>
              <p:nextCondLst>
                <p:cond evt="onClick" delay="0">
                  <p:tgtEl>
                    <p:spTgt spid="97"/>
                  </p:tgtEl>
                </p:cond>
              </p:nextCondLst>
            </p:seq>
            <p:seq concurrent="1" nextAc="seek">
              <p:cTn id="68" restart="whenNotActive" fill="hold" evtFilter="cancelBubble" nodeType="interactiveSeq">
                <p:stCondLst>
                  <p:cond evt="onClick" delay="0">
                    <p:tgtEl>
                      <p:spTgt spid="91"/>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withEffect">
                                  <p:stCondLst>
                                    <p:cond delay="0"/>
                                  </p:stCondLst>
                                  <p:childTnLst>
                                    <p:set>
                                      <p:cBhvr>
                                        <p:cTn id="72" dur="1" fill="hold">
                                          <p:stCondLst>
                                            <p:cond delay="0"/>
                                          </p:stCondLst>
                                        </p:cTn>
                                        <p:tgtEl>
                                          <p:spTgt spid="92"/>
                                        </p:tgtEl>
                                        <p:attrNameLst>
                                          <p:attrName>style.visibility</p:attrName>
                                        </p:attrNameLst>
                                      </p:cBhvr>
                                      <p:to>
                                        <p:strVal val="visible"/>
                                      </p:to>
                                    </p:set>
                                    <p:anim calcmode="lin" valueType="num">
                                      <p:cBhvr>
                                        <p:cTn id="73" dur="500" fill="hold"/>
                                        <p:tgtEl>
                                          <p:spTgt spid="92"/>
                                        </p:tgtEl>
                                        <p:attrNameLst>
                                          <p:attrName>ppt_w</p:attrName>
                                        </p:attrNameLst>
                                      </p:cBhvr>
                                      <p:tavLst>
                                        <p:tav tm="0">
                                          <p:val>
                                            <p:fltVal val="0"/>
                                          </p:val>
                                        </p:tav>
                                        <p:tav tm="100000">
                                          <p:val>
                                            <p:strVal val="#ppt_w"/>
                                          </p:val>
                                        </p:tav>
                                      </p:tavLst>
                                    </p:anim>
                                    <p:anim calcmode="lin" valueType="num">
                                      <p:cBhvr>
                                        <p:cTn id="74" dur="500" fill="hold"/>
                                        <p:tgtEl>
                                          <p:spTgt spid="92"/>
                                        </p:tgtEl>
                                        <p:attrNameLst>
                                          <p:attrName>ppt_h</p:attrName>
                                        </p:attrNameLst>
                                      </p:cBhvr>
                                      <p:tavLst>
                                        <p:tav tm="0">
                                          <p:val>
                                            <p:fltVal val="0"/>
                                          </p:val>
                                        </p:tav>
                                        <p:tav tm="100000">
                                          <p:val>
                                            <p:strVal val="#ppt_h"/>
                                          </p:val>
                                        </p:tav>
                                      </p:tavLst>
                                    </p:anim>
                                    <p:animEffect transition="in" filter="fade">
                                      <p:cBhvr>
                                        <p:cTn id="75" dur="500"/>
                                        <p:tgtEl>
                                          <p:spTgt spid="92"/>
                                        </p:tgtEl>
                                      </p:cBhvr>
                                    </p:animEffect>
                                  </p:childTnLst>
                                  <p:subTnLst>
                                    <p:audio>
                                      <p:cMediaNode>
                                        <p:cTn display="0" masterRel="sameClick">
                                          <p:stCondLst>
                                            <p:cond evt="begin" delay="0">
                                              <p:tn val="71"/>
                                            </p:cond>
                                          </p:stCondLst>
                                          <p:endCondLst>
                                            <p:cond evt="onStopAudio" delay="0">
                                              <p:tgtEl>
                                                <p:sldTgt/>
                                              </p:tgtEl>
                                            </p:cond>
                                          </p:endCondLst>
                                        </p:cTn>
                                        <p:tgtEl>
                                          <p:sndTgt r:embed="rId2" name="Bling.wav"/>
                                        </p:tgtEl>
                                      </p:cMediaNode>
                                    </p:audio>
                                  </p:subTnLst>
                                </p:cTn>
                              </p:par>
                              <p:par>
                                <p:cTn id="76" presetID="26" presetClass="emph" presetSubtype="0" fill="hold" grpId="1" nodeType="withEffect">
                                  <p:stCondLst>
                                    <p:cond delay="500"/>
                                  </p:stCondLst>
                                  <p:childTnLst>
                                    <p:animEffect transition="out" filter="fade">
                                      <p:cBhvr>
                                        <p:cTn id="77" dur="500" tmFilter="0, 0; .2, .5; .8, .5; 1, 0"/>
                                        <p:tgtEl>
                                          <p:spTgt spid="92"/>
                                        </p:tgtEl>
                                      </p:cBhvr>
                                    </p:animEffect>
                                    <p:animScale>
                                      <p:cBhvr>
                                        <p:cTn id="78" dur="250" autoRev="1" fill="hold"/>
                                        <p:tgtEl>
                                          <p:spTgt spid="92"/>
                                        </p:tgtEl>
                                      </p:cBhvr>
                                      <p:by x="105000" y="105000"/>
                                    </p:animScale>
                                  </p:childTnLst>
                                </p:cTn>
                              </p:par>
                            </p:childTnLst>
                          </p:cTn>
                        </p:par>
                      </p:childTnLst>
                    </p:cTn>
                  </p:par>
                </p:childTnLst>
              </p:cTn>
              <p:nextCondLst>
                <p:cond evt="onClick" delay="0">
                  <p:tgtEl>
                    <p:spTgt spid="91"/>
                  </p:tgtEl>
                </p:cond>
              </p:nextCondLst>
            </p:seq>
            <p:seq concurrent="1" nextAc="seek">
              <p:cTn id="79" restart="whenNotActive" fill="hold" evtFilter="cancelBubble" nodeType="interactiveSeq">
                <p:stCondLst>
                  <p:cond evt="onClick" delay="0">
                    <p:tgtEl>
                      <p:spTgt spid="93"/>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grpId="0" nodeType="withEffect">
                                  <p:stCondLst>
                                    <p:cond delay="0"/>
                                  </p:stCondLst>
                                  <p:childTnLst>
                                    <p:set>
                                      <p:cBhvr>
                                        <p:cTn id="83" dur="1" fill="hold">
                                          <p:stCondLst>
                                            <p:cond delay="0"/>
                                          </p:stCondLst>
                                        </p:cTn>
                                        <p:tgtEl>
                                          <p:spTgt spid="94"/>
                                        </p:tgtEl>
                                        <p:attrNameLst>
                                          <p:attrName>style.visibility</p:attrName>
                                        </p:attrNameLst>
                                      </p:cBhvr>
                                      <p:to>
                                        <p:strVal val="visible"/>
                                      </p:to>
                                    </p:set>
                                    <p:anim calcmode="lin" valueType="num">
                                      <p:cBhvr>
                                        <p:cTn id="84" dur="500" fill="hold"/>
                                        <p:tgtEl>
                                          <p:spTgt spid="94"/>
                                        </p:tgtEl>
                                        <p:attrNameLst>
                                          <p:attrName>ppt_w</p:attrName>
                                        </p:attrNameLst>
                                      </p:cBhvr>
                                      <p:tavLst>
                                        <p:tav tm="0">
                                          <p:val>
                                            <p:fltVal val="0"/>
                                          </p:val>
                                        </p:tav>
                                        <p:tav tm="100000">
                                          <p:val>
                                            <p:strVal val="#ppt_w"/>
                                          </p:val>
                                        </p:tav>
                                      </p:tavLst>
                                    </p:anim>
                                    <p:anim calcmode="lin" valueType="num">
                                      <p:cBhvr>
                                        <p:cTn id="85" dur="500" fill="hold"/>
                                        <p:tgtEl>
                                          <p:spTgt spid="94"/>
                                        </p:tgtEl>
                                        <p:attrNameLst>
                                          <p:attrName>ppt_h</p:attrName>
                                        </p:attrNameLst>
                                      </p:cBhvr>
                                      <p:tavLst>
                                        <p:tav tm="0">
                                          <p:val>
                                            <p:fltVal val="0"/>
                                          </p:val>
                                        </p:tav>
                                        <p:tav tm="100000">
                                          <p:val>
                                            <p:strVal val="#ppt_h"/>
                                          </p:val>
                                        </p:tav>
                                      </p:tavLst>
                                    </p:anim>
                                    <p:animEffect transition="in" filter="fade">
                                      <p:cBhvr>
                                        <p:cTn id="86" dur="500"/>
                                        <p:tgtEl>
                                          <p:spTgt spid="94"/>
                                        </p:tgtEl>
                                      </p:cBhvr>
                                    </p:animEffect>
                                  </p:childTnLst>
                                  <p:subTnLst>
                                    <p:audio>
                                      <p:cMediaNode>
                                        <p:cTn display="0" masterRel="sameClick">
                                          <p:stCondLst>
                                            <p:cond evt="begin" delay="0">
                                              <p:tn val="82"/>
                                            </p:cond>
                                          </p:stCondLst>
                                          <p:endCondLst>
                                            <p:cond evt="onStopAudio" delay="0">
                                              <p:tgtEl>
                                                <p:sldTgt/>
                                              </p:tgtEl>
                                            </p:cond>
                                          </p:endCondLst>
                                        </p:cTn>
                                        <p:tgtEl>
                                          <p:sndTgt r:embed="rId2" name="Bling.wav"/>
                                        </p:tgtEl>
                                      </p:cMediaNode>
                                    </p:audio>
                                  </p:subTnLst>
                                </p:cTn>
                              </p:par>
                              <p:par>
                                <p:cTn id="87" presetID="26" presetClass="emph" presetSubtype="0" fill="hold" grpId="1" nodeType="withEffect">
                                  <p:stCondLst>
                                    <p:cond delay="500"/>
                                  </p:stCondLst>
                                  <p:childTnLst>
                                    <p:animEffect transition="out" filter="fade">
                                      <p:cBhvr>
                                        <p:cTn id="88" dur="500" tmFilter="0, 0; .2, .5; .8, .5; 1, 0"/>
                                        <p:tgtEl>
                                          <p:spTgt spid="94"/>
                                        </p:tgtEl>
                                      </p:cBhvr>
                                    </p:animEffect>
                                    <p:animScale>
                                      <p:cBhvr>
                                        <p:cTn id="89" dur="250" autoRev="1" fill="hold"/>
                                        <p:tgtEl>
                                          <p:spTgt spid="94"/>
                                        </p:tgtEl>
                                      </p:cBhvr>
                                      <p:by x="105000" y="105000"/>
                                    </p:animScale>
                                  </p:childTnLst>
                                </p:cTn>
                              </p:par>
                              <p:par>
                                <p:cTn id="90"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1" dur="2000" fill="hold"/>
                                        <p:tgtEl>
                                          <p:spTgt spid="50"/>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3" dur="2000" fill="hold"/>
                                        <p:tgtEl>
                                          <p:spTgt spid="58"/>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5" dur="2000" fill="hold"/>
                                        <p:tgtEl>
                                          <p:spTgt spid="51"/>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97" dur="2000" fill="hold"/>
                                        <p:tgtEl>
                                          <p:spTgt spid="49"/>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99" dur="2000" fill="hold"/>
                                        <p:tgtEl>
                                          <p:spTgt spid="52"/>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01" dur="2000" fill="hold"/>
                                        <p:tgtEl>
                                          <p:spTgt spid="53"/>
                                        </p:tgtEl>
                                        <p:attrNameLst>
                                          <p:attrName>ppt_x</p:attrName>
                                          <p:attrName>ppt_y</p:attrName>
                                        </p:attrNameLst>
                                      </p:cBhvr>
                                      <p:rCtr x="-4792" y="65810"/>
                                    </p:animMotion>
                                  </p:childTnLst>
                                </p:cTn>
                              </p:par>
                              <p:par>
                                <p:cTn id="102"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03" dur="2000" fill="hold"/>
                                        <p:tgtEl>
                                          <p:spTgt spid="57"/>
                                        </p:tgtEl>
                                        <p:attrNameLst>
                                          <p:attrName>ppt_x</p:attrName>
                                          <p:attrName>ppt_y</p:attrName>
                                        </p:attrNameLst>
                                      </p:cBhvr>
                                    </p:animMotion>
                                  </p:childTnLst>
                                </p:cTn>
                              </p:par>
                              <p:par>
                                <p:cTn id="10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5" dur="2000" fill="hold"/>
                                        <p:tgtEl>
                                          <p:spTgt spid="54"/>
                                        </p:tgtEl>
                                        <p:attrNameLst>
                                          <p:attrName>ppt_x</p:attrName>
                                          <p:attrName>ppt_y</p:attrName>
                                        </p:attrNameLst>
                                      </p:cBhvr>
                                    </p:animMotion>
                                  </p:childTnLst>
                                </p:cTn>
                              </p:par>
                              <p:par>
                                <p:cTn id="106"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107" dur="2000" fill="hold"/>
                                        <p:tgtEl>
                                          <p:spTgt spid="55"/>
                                        </p:tgtEl>
                                        <p:attrNameLst>
                                          <p:attrName>ppt_x</p:attrName>
                                          <p:attrName>ppt_y</p:attrName>
                                        </p:attrNameLst>
                                      </p:cBhvr>
                                    </p:animMotion>
                                  </p:childTnLst>
                                </p:cTn>
                              </p:par>
                              <p:par>
                                <p:cTn id="108"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109" dur="2000" fill="hold"/>
                                        <p:tgtEl>
                                          <p:spTgt spid="56"/>
                                        </p:tgtEl>
                                        <p:attrNameLst>
                                          <p:attrName>ppt_x</p:attrName>
                                          <p:attrName>ppt_y</p:attrName>
                                        </p:attrNameLst>
                                      </p:cBhvr>
                                    </p:animMotion>
                                  </p:childTnLst>
                                </p:cTn>
                              </p:par>
                              <p:par>
                                <p:cTn id="110"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1" dur="2000" fill="hold"/>
                                        <p:tgtEl>
                                          <p:spTgt spid="59"/>
                                        </p:tgtEl>
                                        <p:attrNameLst>
                                          <p:attrName>ppt_x</p:attrName>
                                          <p:attrName>ppt_y</p:attrName>
                                        </p:attrNameLst>
                                      </p:cBhvr>
                                    </p:animMotion>
                                  </p:childTnLst>
                                </p:cTn>
                              </p:par>
                              <p:par>
                                <p:cTn id="112"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3" dur="2000" fill="hold"/>
                                        <p:tgtEl>
                                          <p:spTgt spid="62"/>
                                        </p:tgtEl>
                                        <p:attrNameLst>
                                          <p:attrName>ppt_x</p:attrName>
                                          <p:attrName>ppt_y</p:attrName>
                                        </p:attrNameLst>
                                      </p:cBhvr>
                                    </p:animMotion>
                                  </p:childTnLst>
                                </p:cTn>
                              </p:par>
                              <p:par>
                                <p:cTn id="11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5" dur="2000" fill="hold"/>
                                        <p:tgtEl>
                                          <p:spTgt spid="60"/>
                                        </p:tgtEl>
                                        <p:attrNameLst>
                                          <p:attrName>ppt_x</p:attrName>
                                          <p:attrName>ppt_y</p:attrName>
                                        </p:attrNameLst>
                                      </p:cBhvr>
                                    </p:animMotion>
                                  </p:childTnLst>
                                </p:cTn>
                              </p:par>
                              <p:par>
                                <p:cTn id="116"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117" dur="2000" fill="hold"/>
                                        <p:tgtEl>
                                          <p:spTgt spid="65"/>
                                        </p:tgtEl>
                                        <p:attrNameLst>
                                          <p:attrName>ppt_x</p:attrName>
                                          <p:attrName>ppt_y</p:attrName>
                                        </p:attrNameLst>
                                      </p:cBhvr>
                                      <p:rCtr x="18750" y="58287"/>
                                    </p:animMotion>
                                  </p:childTnLst>
                                </p:cTn>
                              </p:par>
                              <p:par>
                                <p:cTn id="118"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19" dur="2000" fill="hold"/>
                                        <p:tgtEl>
                                          <p:spTgt spid="66"/>
                                        </p:tgtEl>
                                        <p:attrNameLst>
                                          <p:attrName>ppt_x</p:attrName>
                                          <p:attrName>ppt_y</p:attrName>
                                        </p:attrNameLst>
                                      </p:cBhvr>
                                    </p:animMotion>
                                  </p:childTnLst>
                                </p:cTn>
                              </p:par>
                              <p:par>
                                <p:cTn id="12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1" dur="2000" fill="hold"/>
                                        <p:tgtEl>
                                          <p:spTgt spid="67"/>
                                        </p:tgtEl>
                                        <p:attrNameLst>
                                          <p:attrName>ppt_x</p:attrName>
                                          <p:attrName>ppt_y</p:attrName>
                                        </p:attrNameLst>
                                      </p:cBhvr>
                                    </p:animMotion>
                                  </p:childTnLst>
                                </p:cTn>
                              </p:par>
                              <p:par>
                                <p:cTn id="12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23" dur="2000" fill="hold"/>
                                        <p:tgtEl>
                                          <p:spTgt spid="76"/>
                                        </p:tgtEl>
                                        <p:attrNameLst>
                                          <p:attrName>ppt_x</p:attrName>
                                          <p:attrName>ppt_y</p:attrName>
                                        </p:attrNameLst>
                                      </p:cBhvr>
                                    </p:animMotion>
                                  </p:childTnLst>
                                </p:cTn>
                              </p:par>
                              <p:par>
                                <p:cTn id="12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25" dur="2000" fill="hold"/>
                                        <p:tgtEl>
                                          <p:spTgt spid="79"/>
                                        </p:tgtEl>
                                        <p:attrNameLst>
                                          <p:attrName>ppt_x</p:attrName>
                                          <p:attrName>ppt_y</p:attrName>
                                        </p:attrNameLst>
                                      </p:cBhvr>
                                    </p:animMotion>
                                  </p:childTnLst>
                                </p:cTn>
                              </p:par>
                              <p:par>
                                <p:cTn id="12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7" dur="2000" fill="hold"/>
                                        <p:tgtEl>
                                          <p:spTgt spid="77"/>
                                        </p:tgtEl>
                                        <p:attrNameLst>
                                          <p:attrName>ppt_x</p:attrName>
                                          <p:attrName>ppt_y</p:attrName>
                                        </p:attrNameLst>
                                      </p:cBhvr>
                                    </p:animMotion>
                                  </p:childTnLst>
                                </p:cTn>
                              </p:par>
                              <p:par>
                                <p:cTn id="1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9" dur="2000" fill="hold"/>
                                        <p:tgtEl>
                                          <p:spTgt spid="80"/>
                                        </p:tgtEl>
                                        <p:attrNameLst>
                                          <p:attrName>ppt_x</p:attrName>
                                          <p:attrName>ppt_y</p:attrName>
                                        </p:attrNameLst>
                                      </p:cBhvr>
                                    </p:animMotion>
                                  </p:childTnLst>
                                </p:cTn>
                              </p:par>
                              <p:par>
                                <p:cTn id="130"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31" dur="2000" fill="hold"/>
                                        <p:tgtEl>
                                          <p:spTgt spid="81"/>
                                        </p:tgtEl>
                                        <p:attrNameLst>
                                          <p:attrName>ppt_x</p:attrName>
                                          <p:attrName>ppt_y</p:attrName>
                                        </p:attrNameLst>
                                      </p:cBhvr>
                                    </p:animMotion>
                                  </p:childTnLst>
                                </p:cTn>
                              </p:par>
                              <p:par>
                                <p:cTn id="13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33" dur="2000" fill="hold"/>
                                        <p:tgtEl>
                                          <p:spTgt spid="82"/>
                                        </p:tgtEl>
                                        <p:attrNameLst>
                                          <p:attrName>ppt_x</p:attrName>
                                          <p:attrName>ppt_y</p:attrName>
                                        </p:attrNameLst>
                                      </p:cBhvr>
                                    </p:animMotion>
                                  </p:childTnLst>
                                </p:cTn>
                              </p:par>
                              <p:par>
                                <p:cTn id="13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5" dur="2000" fill="hold"/>
                                        <p:tgtEl>
                                          <p:spTgt spid="83"/>
                                        </p:tgtEl>
                                        <p:attrNameLst>
                                          <p:attrName>ppt_x</p:attrName>
                                          <p:attrName>ppt_y</p:attrName>
                                        </p:attrNameLst>
                                      </p:cBhvr>
                                    </p:animMotion>
                                  </p:childTnLst>
                                </p:cTn>
                              </p:par>
                              <p:par>
                                <p:cTn id="13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37" dur="2000" fill="hold"/>
                                        <p:tgtEl>
                                          <p:spTgt spid="84"/>
                                        </p:tgtEl>
                                        <p:attrNameLst>
                                          <p:attrName>ppt_x</p:attrName>
                                          <p:attrName>ppt_y</p:attrName>
                                        </p:attrNameLst>
                                      </p:cBhvr>
                                    </p:animMotion>
                                  </p:childTnLst>
                                </p:cTn>
                              </p:par>
                              <p:par>
                                <p:cTn id="13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39" dur="2000" fill="hold"/>
                                        <p:tgtEl>
                                          <p:spTgt spid="85"/>
                                        </p:tgtEl>
                                        <p:attrNameLst>
                                          <p:attrName>ppt_x</p:attrName>
                                          <p:attrName>ppt_y</p:attrName>
                                        </p:attrNameLst>
                                      </p:cBhvr>
                                    </p:animMotion>
                                  </p:childTnLst>
                                </p:cTn>
                              </p:par>
                              <p:par>
                                <p:cTn id="14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41" dur="2000" fill="hold"/>
                                        <p:tgtEl>
                                          <p:spTgt spid="87"/>
                                        </p:tgtEl>
                                        <p:attrNameLst>
                                          <p:attrName>ppt_x</p:attrName>
                                          <p:attrName>ppt_y</p:attrName>
                                        </p:attrNameLst>
                                      </p:cBhvr>
                                    </p:animMotion>
                                  </p:childTnLst>
                                </p:cTn>
                              </p:par>
                              <p:par>
                                <p:cTn id="14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43" dur="2000" fill="hold"/>
                                        <p:tgtEl>
                                          <p:spTgt spid="86"/>
                                        </p:tgtEl>
                                        <p:attrNameLst>
                                          <p:attrName>ppt_x</p:attrName>
                                          <p:attrName>ppt_y</p:attrName>
                                        </p:attrNameLst>
                                      </p:cBhvr>
                                    </p:animMotion>
                                  </p:childTnLst>
                                </p:cTn>
                              </p:par>
                              <p:par>
                                <p:cTn id="14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45" dur="2000" fill="hold"/>
                                        <p:tgtEl>
                                          <p:spTgt spid="88"/>
                                        </p:tgtEl>
                                        <p:attrNameLst>
                                          <p:attrName>ppt_x</p:attrName>
                                          <p:attrName>ppt_y</p:attrName>
                                        </p:attrNameLst>
                                      </p:cBhvr>
                                    </p:animMotion>
                                  </p:childTnLst>
                                </p:cTn>
                              </p:par>
                              <p:par>
                                <p:cTn id="14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47" dur="2000" fill="hold"/>
                                        <p:tgtEl>
                                          <p:spTgt spid="89"/>
                                        </p:tgtEl>
                                        <p:attrNameLst>
                                          <p:attrName>ppt_x</p:attrName>
                                          <p:attrName>ppt_y</p:attrName>
                                        </p:attrNameLst>
                                      </p:cBhvr>
                                    </p:animMotion>
                                  </p:childTnLst>
                                </p:cTn>
                              </p:par>
                            </p:childTnLst>
                          </p:cTn>
                        </p:par>
                      </p:childTnLst>
                    </p:cTn>
                  </p:par>
                </p:childTnLst>
              </p:cTn>
              <p:nextCondLst>
                <p:cond evt="onClick" delay="0">
                  <p:tgtEl>
                    <p:spTgt spid="93"/>
                  </p:tgtEl>
                </p:cond>
              </p:nextCondLst>
            </p:seq>
          </p:childTnLst>
        </p:cTn>
      </p:par>
    </p:tnLst>
    <p:bldLst>
      <p:bldP spid="36" grpId="0"/>
      <p:bldP spid="36" grpId="1"/>
      <p:bldP spid="43" grpId="0"/>
      <p:bldP spid="43" grpId="1"/>
      <p:bldP spid="44" grpId="0"/>
      <p:bldP spid="44" grpId="1"/>
      <p:bldP spid="95" grpId="0"/>
      <p:bldP spid="95" grpId="1"/>
      <p:bldP spid="96" grpId="0"/>
      <p:bldP spid="96" grpId="1"/>
      <p:bldP spid="98" grpId="0"/>
      <p:bldP spid="98" grpId="1"/>
      <p:bldP spid="92" grpId="0"/>
      <p:bldP spid="92" grpId="1"/>
      <p:bldP spid="94" grpId="0"/>
      <p:bldP spid="9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hỏi</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6 </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092776" y="1284274"/>
            <a:ext cx="10224189" cy="2472117"/>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549932" y="4297042"/>
            <a:ext cx="3288936" cy="880471"/>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700" b="0" i="0">
                  <a:solidFill>
                    <a:srgbClr val="EE4036"/>
                  </a:solidFill>
                  <a:effectLst/>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37" name="!!o4b">
            <a:extLst>
              <a:ext uri="{FF2B5EF4-FFF2-40B4-BE49-F238E27FC236}">
                <a16:creationId xmlns:a16="http://schemas.microsoft.com/office/drawing/2014/main" id="{6F40FFA8-451A-4BC0-BD18-CD55C51FC9A2}"/>
              </a:ext>
            </a:extLst>
          </p:cNvPr>
          <p:cNvSpPr/>
          <p:nvPr/>
        </p:nvSpPr>
        <p:spPr>
          <a:xfrm>
            <a:off x="6095561" y="5452396"/>
            <a:ext cx="1024386" cy="102806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8" name="!!o4a">
            <a:extLst>
              <a:ext uri="{FF2B5EF4-FFF2-40B4-BE49-F238E27FC236}">
                <a16:creationId xmlns:a16="http://schemas.microsoft.com/office/drawing/2014/main" id="{03CD02AD-A0B0-4461-82E4-ADE45F3505A9}"/>
              </a:ext>
            </a:extLst>
          </p:cNvPr>
          <p:cNvSpPr/>
          <p:nvPr/>
        </p:nvSpPr>
        <p:spPr>
          <a:xfrm>
            <a:off x="4969809" y="5449264"/>
            <a:ext cx="1024386" cy="102438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9" name="!!4a">
            <a:extLst>
              <a:ext uri="{FF2B5EF4-FFF2-40B4-BE49-F238E27FC236}">
                <a16:creationId xmlns:a16="http://schemas.microsoft.com/office/drawing/2014/main" id="{7D7392F9-B328-40CF-A436-C3974F476E3C}"/>
              </a:ext>
            </a:extLst>
          </p:cNvPr>
          <p:cNvSpPr txBox="1"/>
          <p:nvPr/>
        </p:nvSpPr>
        <p:spPr>
          <a:xfrm>
            <a:off x="5135920" y="5519369"/>
            <a:ext cx="692164"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r</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50" name="!!4b">
            <a:extLst>
              <a:ext uri="{FF2B5EF4-FFF2-40B4-BE49-F238E27FC236}">
                <a16:creationId xmlns:a16="http://schemas.microsoft.com/office/drawing/2014/main" id="{FF091EC5-DEE3-4725-BA96-0C98047169DD}"/>
              </a:ext>
            </a:extLst>
          </p:cNvPr>
          <p:cNvSpPr txBox="1"/>
          <p:nvPr/>
        </p:nvSpPr>
        <p:spPr>
          <a:xfrm>
            <a:off x="6270592" y="5522982"/>
            <a:ext cx="692164"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b</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8"/>
          <a:stretch>
            <a:fillRect/>
          </a:stretch>
        </p:blipFill>
        <p:spPr>
          <a:xfrm>
            <a:off x="4297585" y="-631254"/>
            <a:ext cx="360000" cy="214615"/>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9"/>
          <a:stretch>
            <a:fillRect/>
          </a:stretch>
        </p:blipFill>
        <p:spPr>
          <a:xfrm>
            <a:off x="2022889" y="-680390"/>
            <a:ext cx="360000" cy="214615"/>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0"/>
          <a:stretch>
            <a:fillRect/>
          </a:stretch>
        </p:blipFill>
        <p:spPr>
          <a:xfrm>
            <a:off x="3562404" y="-1010893"/>
            <a:ext cx="360000" cy="218075"/>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1"/>
          <a:stretch>
            <a:fillRect/>
          </a:stretch>
        </p:blipFill>
        <p:spPr>
          <a:xfrm>
            <a:off x="5329696" y="-719246"/>
            <a:ext cx="360000" cy="218075"/>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2"/>
          <a:stretch>
            <a:fillRect/>
          </a:stretch>
        </p:blipFill>
        <p:spPr>
          <a:xfrm>
            <a:off x="10151615" y="-649523"/>
            <a:ext cx="360000" cy="214615"/>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3"/>
          <a:stretch>
            <a:fillRect/>
          </a:stretch>
        </p:blipFill>
        <p:spPr>
          <a:xfrm>
            <a:off x="7478868" y="-1101340"/>
            <a:ext cx="360000" cy="218075"/>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4"/>
          <a:stretch>
            <a:fillRect/>
          </a:stretch>
        </p:blipFill>
        <p:spPr>
          <a:xfrm>
            <a:off x="8383689" y="-593030"/>
            <a:ext cx="360000" cy="214615"/>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5"/>
          <a:stretch>
            <a:fillRect/>
          </a:stretch>
        </p:blipFill>
        <p:spPr>
          <a:xfrm>
            <a:off x="9159089" y="-634714"/>
            <a:ext cx="360000" cy="218075"/>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6"/>
          <a:stretch>
            <a:fillRect/>
          </a:stretch>
        </p:blipFill>
        <p:spPr>
          <a:xfrm>
            <a:off x="6914365" y="-556196"/>
            <a:ext cx="360000" cy="218075"/>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7"/>
          <a:stretch>
            <a:fillRect/>
          </a:stretch>
        </p:blipFill>
        <p:spPr>
          <a:xfrm>
            <a:off x="2749874" y="-705644"/>
            <a:ext cx="360000" cy="218075"/>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9"/>
          <a:stretch>
            <a:fillRect/>
          </a:stretch>
        </p:blipFill>
        <p:spPr>
          <a:xfrm>
            <a:off x="6872692" y="-853478"/>
            <a:ext cx="360000" cy="214615"/>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0"/>
          <a:stretch>
            <a:fillRect/>
          </a:stretch>
        </p:blipFill>
        <p:spPr>
          <a:xfrm>
            <a:off x="8412207" y="-1183981"/>
            <a:ext cx="360000" cy="218075"/>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7"/>
          <a:stretch>
            <a:fillRect/>
          </a:stretch>
        </p:blipFill>
        <p:spPr>
          <a:xfrm>
            <a:off x="7599677" y="-878732"/>
            <a:ext cx="360000" cy="218075"/>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1"/>
          <a:stretch>
            <a:fillRect/>
          </a:stretch>
        </p:blipFill>
        <p:spPr>
          <a:xfrm>
            <a:off x="700335" y="-564778"/>
            <a:ext cx="360000" cy="218075"/>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2"/>
          <a:stretch>
            <a:fillRect/>
          </a:stretch>
        </p:blipFill>
        <p:spPr>
          <a:xfrm>
            <a:off x="1631260" y="-980072"/>
            <a:ext cx="360000" cy="214615"/>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3"/>
          <a:stretch>
            <a:fillRect/>
          </a:stretch>
        </p:blipFill>
        <p:spPr>
          <a:xfrm>
            <a:off x="2849507" y="-946872"/>
            <a:ext cx="360000" cy="218075"/>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9"/>
          <a:stretch>
            <a:fillRect/>
          </a:stretch>
        </p:blipFill>
        <p:spPr>
          <a:xfrm>
            <a:off x="2243331" y="-699010"/>
            <a:ext cx="360000" cy="214615"/>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0"/>
          <a:stretch>
            <a:fillRect/>
          </a:stretch>
        </p:blipFill>
        <p:spPr>
          <a:xfrm>
            <a:off x="3782846" y="-1029513"/>
            <a:ext cx="360000" cy="218075"/>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7"/>
          <a:stretch>
            <a:fillRect/>
          </a:stretch>
        </p:blipFill>
        <p:spPr>
          <a:xfrm>
            <a:off x="2970316" y="-724264"/>
            <a:ext cx="360000" cy="218075"/>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0"/>
          <a:stretch>
            <a:fillRect/>
          </a:stretch>
        </p:blipFill>
        <p:spPr>
          <a:xfrm>
            <a:off x="5981106" y="-1009277"/>
            <a:ext cx="360000" cy="218075"/>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2"/>
          <a:stretch>
            <a:fillRect/>
          </a:stretch>
        </p:blipFill>
        <p:spPr>
          <a:xfrm>
            <a:off x="4049962" y="-978456"/>
            <a:ext cx="360000" cy="214615"/>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3"/>
          <a:stretch>
            <a:fillRect/>
          </a:stretch>
        </p:blipFill>
        <p:spPr>
          <a:xfrm>
            <a:off x="5268209" y="-945256"/>
            <a:ext cx="360000" cy="218075"/>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0"/>
          <a:stretch>
            <a:fillRect/>
          </a:stretch>
        </p:blipFill>
        <p:spPr>
          <a:xfrm>
            <a:off x="6201548" y="-1027897"/>
            <a:ext cx="360000" cy="218075"/>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3"/>
          <a:stretch>
            <a:fillRect/>
          </a:stretch>
        </p:blipFill>
        <p:spPr>
          <a:xfrm>
            <a:off x="5160333" y="-577531"/>
            <a:ext cx="360000" cy="218075"/>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9"/>
          <a:stretch>
            <a:fillRect/>
          </a:stretch>
        </p:blipFill>
        <p:spPr>
          <a:xfrm>
            <a:off x="4554157" y="-329669"/>
            <a:ext cx="360000" cy="214615"/>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0"/>
          <a:stretch>
            <a:fillRect/>
          </a:stretch>
        </p:blipFill>
        <p:spPr>
          <a:xfrm>
            <a:off x="6093672" y="-660172"/>
            <a:ext cx="360000" cy="218075"/>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7"/>
          <a:stretch>
            <a:fillRect/>
          </a:stretch>
        </p:blipFill>
        <p:spPr>
          <a:xfrm>
            <a:off x="5281142" y="-354923"/>
            <a:ext cx="360000" cy="218075"/>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0"/>
          <a:stretch>
            <a:fillRect/>
          </a:stretch>
        </p:blipFill>
        <p:spPr>
          <a:xfrm>
            <a:off x="3662571" y="-485468"/>
            <a:ext cx="360000" cy="218075"/>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0"/>
          <a:stretch>
            <a:fillRect/>
          </a:stretch>
        </p:blipFill>
        <p:spPr>
          <a:xfrm>
            <a:off x="3883013" y="-504088"/>
            <a:ext cx="360000" cy="218075"/>
          </a:xfrm>
          <a:prstGeom prst="rect">
            <a:avLst/>
          </a:prstGeom>
        </p:spPr>
      </p:pic>
      <p:sp>
        <p:nvSpPr>
          <p:cNvPr id="96" name="!!o4a">
            <a:extLst>
              <a:ext uri="{FF2B5EF4-FFF2-40B4-BE49-F238E27FC236}">
                <a16:creationId xmlns:a16="http://schemas.microsoft.com/office/drawing/2014/main" id="{03CD02AD-A0B0-4461-82E4-ADE45F3505A9}"/>
              </a:ext>
            </a:extLst>
          </p:cNvPr>
          <p:cNvSpPr/>
          <p:nvPr/>
        </p:nvSpPr>
        <p:spPr>
          <a:xfrm>
            <a:off x="3853052" y="5449264"/>
            <a:ext cx="1024386" cy="102438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7" name="!!4a">
            <a:extLst>
              <a:ext uri="{FF2B5EF4-FFF2-40B4-BE49-F238E27FC236}">
                <a16:creationId xmlns:a16="http://schemas.microsoft.com/office/drawing/2014/main" id="{7D7392F9-B328-40CF-A436-C3974F476E3C}"/>
              </a:ext>
            </a:extLst>
          </p:cNvPr>
          <p:cNvSpPr txBox="1"/>
          <p:nvPr/>
        </p:nvSpPr>
        <p:spPr>
          <a:xfrm>
            <a:off x="3991181" y="5519369"/>
            <a:ext cx="692164"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a</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4" name="Rectangle 5"/>
          <p:cNvSpPr>
            <a:spLocks noChangeArrowheads="1"/>
          </p:cNvSpPr>
          <p:nvPr/>
        </p:nvSpPr>
        <p:spPr bwMode="auto">
          <a:xfrm>
            <a:off x="1297812" y="1440358"/>
            <a:ext cx="995171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en-US" sz="4400">
                <a:solidFill>
                  <a:srgbClr val="EE4036"/>
                </a:solidFill>
                <a:latin typeface="Averta Std ExtraBold" panose="00000900000000000000" pitchFamily="50" charset="0"/>
              </a:rPr>
              <a:t>Hợp chất hữu cơ là hợp chất của</a:t>
            </a:r>
            <a:endParaRPr lang="en-US" sz="4400" dirty="0">
              <a:solidFill>
                <a:srgbClr val="EE4036"/>
              </a:solidFill>
              <a:latin typeface="Averta Std ExtraBold" panose="00000900000000000000" pitchFamily="50" charset="0"/>
            </a:endParaRPr>
          </a:p>
        </p:txBody>
      </p:sp>
      <p:sp>
        <p:nvSpPr>
          <p:cNvPr id="5" name="Rectangle 6"/>
          <p:cNvSpPr>
            <a:spLocks noChangeArrowheads="1"/>
          </p:cNvSpPr>
          <p:nvPr/>
        </p:nvSpPr>
        <p:spPr bwMode="auto">
          <a:xfrm>
            <a:off x="0" y="14859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8" name="!!o4a">
            <a:extLst>
              <a:ext uri="{FF2B5EF4-FFF2-40B4-BE49-F238E27FC236}">
                <a16:creationId xmlns:a16="http://schemas.microsoft.com/office/drawing/2014/main" id="{03CD02AD-A0B0-4461-82E4-ADE45F3505A9}"/>
              </a:ext>
            </a:extLst>
          </p:cNvPr>
          <p:cNvSpPr/>
          <p:nvPr/>
        </p:nvSpPr>
        <p:spPr>
          <a:xfrm>
            <a:off x="2749874" y="5427494"/>
            <a:ext cx="1024386" cy="104615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8" name="!!4a">
            <a:extLst>
              <a:ext uri="{FF2B5EF4-FFF2-40B4-BE49-F238E27FC236}">
                <a16:creationId xmlns:a16="http://schemas.microsoft.com/office/drawing/2014/main" id="{7D7392F9-B328-40CF-A436-C3974F476E3C}"/>
              </a:ext>
            </a:extLst>
          </p:cNvPr>
          <p:cNvSpPr txBox="1"/>
          <p:nvPr/>
        </p:nvSpPr>
        <p:spPr>
          <a:xfrm>
            <a:off x="2922719" y="5486021"/>
            <a:ext cx="692164"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c</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99" name="!!o4b">
            <a:extLst>
              <a:ext uri="{FF2B5EF4-FFF2-40B4-BE49-F238E27FC236}">
                <a16:creationId xmlns:a16="http://schemas.microsoft.com/office/drawing/2014/main" id="{6F40FFA8-451A-4BC0-BD18-CD55C51FC9A2}"/>
              </a:ext>
            </a:extLst>
          </p:cNvPr>
          <p:cNvSpPr/>
          <p:nvPr/>
        </p:nvSpPr>
        <p:spPr>
          <a:xfrm>
            <a:off x="8362660" y="5452396"/>
            <a:ext cx="1024386" cy="102806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0" name="!!o4a">
            <a:extLst>
              <a:ext uri="{FF2B5EF4-FFF2-40B4-BE49-F238E27FC236}">
                <a16:creationId xmlns:a16="http://schemas.microsoft.com/office/drawing/2014/main" id="{03CD02AD-A0B0-4461-82E4-ADE45F3505A9}"/>
              </a:ext>
            </a:extLst>
          </p:cNvPr>
          <p:cNvSpPr/>
          <p:nvPr/>
        </p:nvSpPr>
        <p:spPr>
          <a:xfrm>
            <a:off x="7236908" y="5449264"/>
            <a:ext cx="1024386" cy="102438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1" name="!!4a">
            <a:extLst>
              <a:ext uri="{FF2B5EF4-FFF2-40B4-BE49-F238E27FC236}">
                <a16:creationId xmlns:a16="http://schemas.microsoft.com/office/drawing/2014/main" id="{7D7392F9-B328-40CF-A436-C3974F476E3C}"/>
              </a:ext>
            </a:extLst>
          </p:cNvPr>
          <p:cNvSpPr txBox="1"/>
          <p:nvPr/>
        </p:nvSpPr>
        <p:spPr>
          <a:xfrm>
            <a:off x="7395221" y="5499791"/>
            <a:ext cx="692164"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o</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102" name="!!4b">
            <a:extLst>
              <a:ext uri="{FF2B5EF4-FFF2-40B4-BE49-F238E27FC236}">
                <a16:creationId xmlns:a16="http://schemas.microsoft.com/office/drawing/2014/main" id="{FF091EC5-DEE3-4725-BA96-0C98047169DD}"/>
              </a:ext>
            </a:extLst>
          </p:cNvPr>
          <p:cNvSpPr txBox="1"/>
          <p:nvPr/>
        </p:nvSpPr>
        <p:spPr>
          <a:xfrm>
            <a:off x="8466925" y="5518049"/>
            <a:ext cx="692164" cy="923330"/>
          </a:xfrm>
          <a:prstGeom prst="rect">
            <a:avLst/>
          </a:prstGeom>
          <a:noFill/>
        </p:spPr>
        <p:txBody>
          <a:bodyPr wrap="square" rtlCol="0">
            <a:spAutoFit/>
          </a:bodyPr>
          <a:lstStyle/>
          <a:p>
            <a:pPr algn="ctr"/>
            <a:r>
              <a:rPr lang="en-US" sz="5400" b="1">
                <a:solidFill>
                  <a:schemeClr val="bg1"/>
                </a:solidFill>
                <a:effectLst>
                  <a:outerShdw blurRad="38100" dist="38100" dir="2700000" algn="tl">
                    <a:srgbClr val="000000">
                      <a:alpha val="43137"/>
                    </a:srgbClr>
                  </a:outerShdw>
                </a:effectLst>
                <a:latin typeface="Averta Std ExtraBold" panose="00000900000000000000" pitchFamily="50" charset="0"/>
              </a:rPr>
              <a:t>n</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pic>
        <p:nvPicPr>
          <p:cNvPr id="8194" name="Picture 2" descr="Hóa học hữu cơ: Những ví dụ cơ bản - Science Vietnam"/>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7457" y="1911267"/>
            <a:ext cx="4229219" cy="2191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43943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9"/>
                                        </p:tgtEl>
                                      </p:cBhvr>
                                    </p:animEffect>
                                    <p:animScale>
                                      <p:cBhvr>
                                        <p:cTn id="12" dur="250" autoRev="1" fill="hold"/>
                                        <p:tgtEl>
                                          <p:spTgt spid="49"/>
                                        </p:tgtEl>
                                      </p:cBhvr>
                                      <p:by x="105000" y="105000"/>
                                    </p:animScale>
                                  </p:childTnLst>
                                </p:cTn>
                              </p:par>
                            </p:childTnLst>
                          </p:cTn>
                        </p:par>
                      </p:childTnLst>
                    </p:cTn>
                  </p:par>
                </p:childTnLst>
              </p:cTn>
              <p:nextCondLst>
                <p:cond evt="onClick" delay="0">
                  <p:tgtEl>
                    <p:spTgt spid="38"/>
                  </p:tgtEl>
                </p:cond>
              </p:nextCondLst>
            </p:seq>
            <p:seq concurrent="1" nextAc="seek">
              <p:cTn id="13" restart="whenNotActive" fill="hold" evtFilter="cancelBubble" nodeType="interactiveSeq">
                <p:stCondLst>
                  <p:cond evt="onClick" delay="0">
                    <p:tgtEl>
                      <p:spTgt spid="37"/>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 calcmode="lin" valueType="num">
                                      <p:cBhvr>
                                        <p:cTn id="18" dur="500" fill="hold"/>
                                        <p:tgtEl>
                                          <p:spTgt spid="50"/>
                                        </p:tgtEl>
                                        <p:attrNameLst>
                                          <p:attrName>ppt_w</p:attrName>
                                        </p:attrNameLst>
                                      </p:cBhvr>
                                      <p:tavLst>
                                        <p:tav tm="0">
                                          <p:val>
                                            <p:fltVal val="0"/>
                                          </p:val>
                                        </p:tav>
                                        <p:tav tm="100000">
                                          <p:val>
                                            <p:strVal val="#ppt_w"/>
                                          </p:val>
                                        </p:tav>
                                      </p:tavLst>
                                    </p:anim>
                                    <p:anim calcmode="lin" valueType="num">
                                      <p:cBhvr>
                                        <p:cTn id="19" dur="500" fill="hold"/>
                                        <p:tgtEl>
                                          <p:spTgt spid="50"/>
                                        </p:tgtEl>
                                        <p:attrNameLst>
                                          <p:attrName>ppt_h</p:attrName>
                                        </p:attrNameLst>
                                      </p:cBhvr>
                                      <p:tavLst>
                                        <p:tav tm="0">
                                          <p:val>
                                            <p:fltVal val="0"/>
                                          </p:val>
                                        </p:tav>
                                        <p:tav tm="100000">
                                          <p:val>
                                            <p:strVal val="#ppt_h"/>
                                          </p:val>
                                        </p:tav>
                                      </p:tavLst>
                                    </p:anim>
                                    <p:animEffect transition="in" filter="fade">
                                      <p:cBhvr>
                                        <p:cTn id="20" dur="500"/>
                                        <p:tgtEl>
                                          <p:spTgt spid="50"/>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50"/>
                                        </p:tgtEl>
                                      </p:cBhvr>
                                    </p:animEffect>
                                    <p:animScale>
                                      <p:cBhvr>
                                        <p:cTn id="23" dur="250" autoRev="1" fill="hold"/>
                                        <p:tgtEl>
                                          <p:spTgt spid="50"/>
                                        </p:tgtEl>
                                      </p:cBhvr>
                                      <p:by x="105000" y="105000"/>
                                    </p:animScale>
                                  </p:childTnLst>
                                </p:cTn>
                              </p:par>
                            </p:childTnLst>
                          </p:cTn>
                        </p:par>
                      </p:childTnLst>
                    </p:cTn>
                  </p:par>
                </p:childTnLst>
              </p:cTn>
              <p:nextCondLst>
                <p:cond evt="onClick" delay="0">
                  <p:tgtEl>
                    <p:spTgt spid="37"/>
                  </p:tgtEl>
                </p:cond>
              </p:nextCondLst>
            </p:seq>
            <p:seq concurrent="1" nextAc="seek">
              <p:cTn id="24" restart="whenNotActive" fill="hold" evtFilter="cancelBubble" nodeType="interactiveSeq">
                <p:stCondLst>
                  <p:cond evt="onClick" delay="0">
                    <p:tgtEl>
                      <p:spTgt spid="96"/>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97"/>
                                        </p:tgtEl>
                                        <p:attrNameLst>
                                          <p:attrName>style.visibility</p:attrName>
                                        </p:attrNameLst>
                                      </p:cBhvr>
                                      <p:to>
                                        <p:strVal val="visible"/>
                                      </p:to>
                                    </p:set>
                                    <p:anim calcmode="lin" valueType="num">
                                      <p:cBhvr>
                                        <p:cTn id="29" dur="500" fill="hold"/>
                                        <p:tgtEl>
                                          <p:spTgt spid="97"/>
                                        </p:tgtEl>
                                        <p:attrNameLst>
                                          <p:attrName>ppt_w</p:attrName>
                                        </p:attrNameLst>
                                      </p:cBhvr>
                                      <p:tavLst>
                                        <p:tav tm="0">
                                          <p:val>
                                            <p:fltVal val="0"/>
                                          </p:val>
                                        </p:tav>
                                        <p:tav tm="100000">
                                          <p:val>
                                            <p:strVal val="#ppt_w"/>
                                          </p:val>
                                        </p:tav>
                                      </p:tavLst>
                                    </p:anim>
                                    <p:anim calcmode="lin" valueType="num">
                                      <p:cBhvr>
                                        <p:cTn id="30" dur="500" fill="hold"/>
                                        <p:tgtEl>
                                          <p:spTgt spid="97"/>
                                        </p:tgtEl>
                                        <p:attrNameLst>
                                          <p:attrName>ppt_h</p:attrName>
                                        </p:attrNameLst>
                                      </p:cBhvr>
                                      <p:tavLst>
                                        <p:tav tm="0">
                                          <p:val>
                                            <p:fltVal val="0"/>
                                          </p:val>
                                        </p:tav>
                                        <p:tav tm="100000">
                                          <p:val>
                                            <p:strVal val="#ppt_h"/>
                                          </p:val>
                                        </p:tav>
                                      </p:tavLst>
                                    </p:anim>
                                    <p:animEffect transition="in" filter="fade">
                                      <p:cBhvr>
                                        <p:cTn id="31" dur="500"/>
                                        <p:tgtEl>
                                          <p:spTgt spid="97"/>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97"/>
                                        </p:tgtEl>
                                      </p:cBhvr>
                                    </p:animEffect>
                                    <p:animScale>
                                      <p:cBhvr>
                                        <p:cTn id="34"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35" restart="whenNotActive" fill="hold" evtFilter="cancelBubble" nodeType="interactiveSeq">
                <p:stCondLst>
                  <p:cond evt="onClick" delay="0">
                    <p:tgtEl>
                      <p:spTgt spid="78"/>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98"/>
                                        </p:tgtEl>
                                        <p:attrNameLst>
                                          <p:attrName>style.visibility</p:attrName>
                                        </p:attrNameLst>
                                      </p:cBhvr>
                                      <p:to>
                                        <p:strVal val="visible"/>
                                      </p:to>
                                    </p:set>
                                    <p:anim calcmode="lin" valueType="num">
                                      <p:cBhvr>
                                        <p:cTn id="40" dur="500" fill="hold"/>
                                        <p:tgtEl>
                                          <p:spTgt spid="98"/>
                                        </p:tgtEl>
                                        <p:attrNameLst>
                                          <p:attrName>ppt_w</p:attrName>
                                        </p:attrNameLst>
                                      </p:cBhvr>
                                      <p:tavLst>
                                        <p:tav tm="0">
                                          <p:val>
                                            <p:fltVal val="0"/>
                                          </p:val>
                                        </p:tav>
                                        <p:tav tm="100000">
                                          <p:val>
                                            <p:strVal val="#ppt_w"/>
                                          </p:val>
                                        </p:tav>
                                      </p:tavLst>
                                    </p:anim>
                                    <p:anim calcmode="lin" valueType="num">
                                      <p:cBhvr>
                                        <p:cTn id="41" dur="500" fill="hold"/>
                                        <p:tgtEl>
                                          <p:spTgt spid="98"/>
                                        </p:tgtEl>
                                        <p:attrNameLst>
                                          <p:attrName>ppt_h</p:attrName>
                                        </p:attrNameLst>
                                      </p:cBhvr>
                                      <p:tavLst>
                                        <p:tav tm="0">
                                          <p:val>
                                            <p:fltVal val="0"/>
                                          </p:val>
                                        </p:tav>
                                        <p:tav tm="100000">
                                          <p:val>
                                            <p:strVal val="#ppt_h"/>
                                          </p:val>
                                        </p:tav>
                                      </p:tavLst>
                                    </p:anim>
                                    <p:animEffect transition="in" filter="fade">
                                      <p:cBhvr>
                                        <p:cTn id="42" dur="500"/>
                                        <p:tgtEl>
                                          <p:spTgt spid="98"/>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98"/>
                                        </p:tgtEl>
                                      </p:cBhvr>
                                    </p:animEffect>
                                    <p:animScale>
                                      <p:cBhvr>
                                        <p:cTn id="45" dur="250" autoRev="1" fill="hold"/>
                                        <p:tgtEl>
                                          <p:spTgt spid="98"/>
                                        </p:tgtEl>
                                      </p:cBhvr>
                                      <p:by x="105000" y="105000"/>
                                    </p:animScale>
                                  </p:childTnLst>
                                </p:cTn>
                              </p:par>
                            </p:childTnLst>
                          </p:cTn>
                        </p:par>
                      </p:childTnLst>
                    </p:cTn>
                  </p:par>
                </p:childTnLst>
              </p:cTn>
              <p:nextCondLst>
                <p:cond evt="onClick" delay="0">
                  <p:tgtEl>
                    <p:spTgt spid="78"/>
                  </p:tgtEl>
                </p:cond>
              </p:nextCondLst>
            </p:seq>
            <p:seq concurrent="1" nextAc="seek">
              <p:cTn id="46" restart="whenNotActive" fill="hold" evtFilter="cancelBubble" nodeType="interactiveSeq">
                <p:stCondLst>
                  <p:cond evt="onClick" delay="0">
                    <p:tgtEl>
                      <p:spTgt spid="100"/>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101"/>
                                        </p:tgtEl>
                                        <p:attrNameLst>
                                          <p:attrName>style.visibility</p:attrName>
                                        </p:attrNameLst>
                                      </p:cBhvr>
                                      <p:to>
                                        <p:strVal val="visible"/>
                                      </p:to>
                                    </p:set>
                                    <p:anim calcmode="lin" valueType="num">
                                      <p:cBhvr>
                                        <p:cTn id="51" dur="500" fill="hold"/>
                                        <p:tgtEl>
                                          <p:spTgt spid="101"/>
                                        </p:tgtEl>
                                        <p:attrNameLst>
                                          <p:attrName>ppt_w</p:attrName>
                                        </p:attrNameLst>
                                      </p:cBhvr>
                                      <p:tavLst>
                                        <p:tav tm="0">
                                          <p:val>
                                            <p:fltVal val="0"/>
                                          </p:val>
                                        </p:tav>
                                        <p:tav tm="100000">
                                          <p:val>
                                            <p:strVal val="#ppt_w"/>
                                          </p:val>
                                        </p:tav>
                                      </p:tavLst>
                                    </p:anim>
                                    <p:anim calcmode="lin" valueType="num">
                                      <p:cBhvr>
                                        <p:cTn id="52" dur="500" fill="hold"/>
                                        <p:tgtEl>
                                          <p:spTgt spid="101"/>
                                        </p:tgtEl>
                                        <p:attrNameLst>
                                          <p:attrName>ppt_h</p:attrName>
                                        </p:attrNameLst>
                                      </p:cBhvr>
                                      <p:tavLst>
                                        <p:tav tm="0">
                                          <p:val>
                                            <p:fltVal val="0"/>
                                          </p:val>
                                        </p:tav>
                                        <p:tav tm="100000">
                                          <p:val>
                                            <p:strVal val="#ppt_h"/>
                                          </p:val>
                                        </p:tav>
                                      </p:tavLst>
                                    </p:anim>
                                    <p:animEffect transition="in" filter="fade">
                                      <p:cBhvr>
                                        <p:cTn id="53" dur="500"/>
                                        <p:tgtEl>
                                          <p:spTgt spid="101"/>
                                        </p:tgtEl>
                                      </p:cBhvr>
                                    </p:animEffect>
                                  </p:childTnLst>
                                  <p:subTnLst>
                                    <p:audio>
                                      <p:cMediaNode>
                                        <p:cTn display="0" masterRel="sameClick">
                                          <p:stCondLst>
                                            <p:cond evt="begin" delay="0">
                                              <p:tn val="49"/>
                                            </p:cond>
                                          </p:stCondLst>
                                          <p:endCondLst>
                                            <p:cond evt="onStopAudio" delay="0">
                                              <p:tgtEl>
                                                <p:sldTgt/>
                                              </p:tgtEl>
                                            </p:cond>
                                          </p:endCondLst>
                                        </p:cTn>
                                        <p:tgtEl>
                                          <p:sndTgt r:embed="rId2"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101"/>
                                        </p:tgtEl>
                                      </p:cBhvr>
                                    </p:animEffect>
                                    <p:animScale>
                                      <p:cBhvr>
                                        <p:cTn id="56" dur="250" autoRev="1" fill="hold"/>
                                        <p:tgtEl>
                                          <p:spTgt spid="101"/>
                                        </p:tgtEl>
                                      </p:cBhvr>
                                      <p:by x="105000" y="105000"/>
                                    </p:animScale>
                                  </p:childTnLst>
                                </p:cTn>
                              </p:par>
                            </p:childTnLst>
                          </p:cTn>
                        </p:par>
                      </p:childTnLst>
                    </p:cTn>
                  </p:par>
                </p:childTnLst>
              </p:cTn>
              <p:nextCondLst>
                <p:cond evt="onClick" delay="0">
                  <p:tgtEl>
                    <p:spTgt spid="100"/>
                  </p:tgtEl>
                </p:cond>
              </p:nextCondLst>
            </p:seq>
            <p:seq concurrent="1" nextAc="seek">
              <p:cTn id="57" restart="whenNotActive" fill="hold" evtFilter="cancelBubble" nodeType="interactiveSeq">
                <p:stCondLst>
                  <p:cond evt="onClick" delay="0">
                    <p:tgtEl>
                      <p:spTgt spid="99"/>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102"/>
                                        </p:tgtEl>
                                        <p:attrNameLst>
                                          <p:attrName>style.visibility</p:attrName>
                                        </p:attrNameLst>
                                      </p:cBhvr>
                                      <p:to>
                                        <p:strVal val="visible"/>
                                      </p:to>
                                    </p:set>
                                    <p:anim calcmode="lin" valueType="num">
                                      <p:cBhvr>
                                        <p:cTn id="62" dur="500" fill="hold"/>
                                        <p:tgtEl>
                                          <p:spTgt spid="102"/>
                                        </p:tgtEl>
                                        <p:attrNameLst>
                                          <p:attrName>ppt_w</p:attrName>
                                        </p:attrNameLst>
                                      </p:cBhvr>
                                      <p:tavLst>
                                        <p:tav tm="0">
                                          <p:val>
                                            <p:fltVal val="0"/>
                                          </p:val>
                                        </p:tav>
                                        <p:tav tm="100000">
                                          <p:val>
                                            <p:strVal val="#ppt_w"/>
                                          </p:val>
                                        </p:tav>
                                      </p:tavLst>
                                    </p:anim>
                                    <p:anim calcmode="lin" valueType="num">
                                      <p:cBhvr>
                                        <p:cTn id="63" dur="500" fill="hold"/>
                                        <p:tgtEl>
                                          <p:spTgt spid="102"/>
                                        </p:tgtEl>
                                        <p:attrNameLst>
                                          <p:attrName>ppt_h</p:attrName>
                                        </p:attrNameLst>
                                      </p:cBhvr>
                                      <p:tavLst>
                                        <p:tav tm="0">
                                          <p:val>
                                            <p:fltVal val="0"/>
                                          </p:val>
                                        </p:tav>
                                        <p:tav tm="100000">
                                          <p:val>
                                            <p:strVal val="#ppt_h"/>
                                          </p:val>
                                        </p:tav>
                                      </p:tavLst>
                                    </p:anim>
                                    <p:animEffect transition="in" filter="fade">
                                      <p:cBhvr>
                                        <p:cTn id="64" dur="500"/>
                                        <p:tgtEl>
                                          <p:spTgt spid="102"/>
                                        </p:tgtEl>
                                      </p:cBhvr>
                                    </p:animEffect>
                                  </p:childTnLst>
                                  <p:subTnLst>
                                    <p:audio>
                                      <p:cMediaNode>
                                        <p:cTn display="0" masterRel="sameClick">
                                          <p:stCondLst>
                                            <p:cond evt="begin" delay="0">
                                              <p:tn val="60"/>
                                            </p:cond>
                                          </p:stCondLst>
                                          <p:endCondLst>
                                            <p:cond evt="onStopAudio" delay="0">
                                              <p:tgtEl>
                                                <p:sldTgt/>
                                              </p:tgtEl>
                                            </p:cond>
                                          </p:endCondLst>
                                        </p:cTn>
                                        <p:tgtEl>
                                          <p:sndTgt r:embed="rId2"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102"/>
                                        </p:tgtEl>
                                      </p:cBhvr>
                                    </p:animEffect>
                                    <p:animScale>
                                      <p:cBhvr>
                                        <p:cTn id="67" dur="250" autoRev="1" fill="hold"/>
                                        <p:tgtEl>
                                          <p:spTgt spid="102"/>
                                        </p:tgtEl>
                                      </p:cBhvr>
                                      <p:by x="105000" y="105000"/>
                                    </p:animScale>
                                  </p:childTnLst>
                                </p:cTn>
                              </p:par>
                              <p:par>
                                <p:cTn id="6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9" dur="2000" fill="hold"/>
                                        <p:tgtEl>
                                          <p:spTgt spid="56"/>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1" dur="2000" fill="hold"/>
                                        <p:tgtEl>
                                          <p:spTgt spid="67"/>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3" dur="2000" fill="hold"/>
                                        <p:tgtEl>
                                          <p:spTgt spid="57"/>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75" dur="2000" fill="hold"/>
                                        <p:tgtEl>
                                          <p:spTgt spid="55"/>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77" dur="2000" fill="hold"/>
                                        <p:tgtEl>
                                          <p:spTgt spid="58"/>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79" dur="2000" fill="hold"/>
                                        <p:tgtEl>
                                          <p:spTgt spid="59"/>
                                        </p:tgtEl>
                                        <p:attrNameLst>
                                          <p:attrName>ppt_x</p:attrName>
                                          <p:attrName>ppt_y</p:attrName>
                                        </p:attrNameLst>
                                      </p:cBhvr>
                                      <p:rCtr x="-4792" y="65810"/>
                                    </p:animMotion>
                                  </p:childTnLst>
                                </p:cTn>
                              </p:par>
                              <p:par>
                                <p:cTn id="80"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81" dur="2000" fill="hold"/>
                                        <p:tgtEl>
                                          <p:spTgt spid="66"/>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3" dur="2000" fill="hold"/>
                                        <p:tgtEl>
                                          <p:spTgt spid="60"/>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85" dur="2000" fill="hold"/>
                                        <p:tgtEl>
                                          <p:spTgt spid="62"/>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87" dur="2000" fill="hold"/>
                                        <p:tgtEl>
                                          <p:spTgt spid="65"/>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9" dur="2000" fill="hold"/>
                                        <p:tgtEl>
                                          <p:spTgt spid="76"/>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1" dur="2000" fill="hold"/>
                                        <p:tgtEl>
                                          <p:spTgt spid="79"/>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3" dur="2000" fill="hold"/>
                                        <p:tgtEl>
                                          <p:spTgt spid="77"/>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95" dur="2000" fill="hold"/>
                                        <p:tgtEl>
                                          <p:spTgt spid="80"/>
                                        </p:tgtEl>
                                        <p:attrNameLst>
                                          <p:attrName>ppt_x</p:attrName>
                                          <p:attrName>ppt_y</p:attrName>
                                        </p:attrNameLst>
                                      </p:cBhvr>
                                      <p:rCtr x="18750" y="58287"/>
                                    </p:animMotion>
                                  </p:childTnLst>
                                </p:cTn>
                              </p:par>
                              <p:par>
                                <p:cTn id="9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97" dur="2000" fill="hold"/>
                                        <p:tgtEl>
                                          <p:spTgt spid="81"/>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9" dur="2000" fill="hold"/>
                                        <p:tgtEl>
                                          <p:spTgt spid="82"/>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1" dur="2000" fill="hold"/>
                                        <p:tgtEl>
                                          <p:spTgt spid="83"/>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3" dur="2000" fill="hold"/>
                                        <p:tgtEl>
                                          <p:spTgt spid="85"/>
                                        </p:tgtEl>
                                        <p:attrNameLst>
                                          <p:attrName>ppt_x</p:attrName>
                                          <p:attrName>ppt_y</p:attrName>
                                        </p:attrNameLst>
                                      </p:cBhvr>
                                    </p:animMotion>
                                  </p:childTnLst>
                                </p:cTn>
                              </p:par>
                              <p:par>
                                <p:cTn id="10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5" dur="2000" fill="hold"/>
                                        <p:tgtEl>
                                          <p:spTgt spid="84"/>
                                        </p:tgtEl>
                                        <p:attrNameLst>
                                          <p:attrName>ppt_x</p:attrName>
                                          <p:attrName>ppt_y</p:attrName>
                                        </p:attrNameLst>
                                      </p:cBhvr>
                                    </p:animMotion>
                                  </p:childTnLst>
                                </p:cTn>
                              </p:par>
                              <p:par>
                                <p:cTn id="10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7" dur="2000" fill="hold"/>
                                        <p:tgtEl>
                                          <p:spTgt spid="86"/>
                                        </p:tgtEl>
                                        <p:attrNameLst>
                                          <p:attrName>ppt_x</p:attrName>
                                          <p:attrName>ppt_y</p:attrName>
                                        </p:attrNameLst>
                                      </p:cBhvr>
                                    </p:animMotion>
                                  </p:childTnLst>
                                </p:cTn>
                              </p:par>
                              <p:par>
                                <p:cTn id="108"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09" dur="2000" fill="hold"/>
                                        <p:tgtEl>
                                          <p:spTgt spid="87"/>
                                        </p:tgtEl>
                                        <p:attrNameLst>
                                          <p:attrName>ppt_x</p:attrName>
                                          <p:attrName>ppt_y</p:attrName>
                                        </p:attrNameLst>
                                      </p:cBhvr>
                                    </p:animMotion>
                                  </p:childTnLst>
                                </p:cTn>
                              </p:par>
                              <p:par>
                                <p:cTn id="11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1" dur="2000" fill="hold"/>
                                        <p:tgtEl>
                                          <p:spTgt spid="88"/>
                                        </p:tgtEl>
                                        <p:attrNameLst>
                                          <p:attrName>ppt_x</p:attrName>
                                          <p:attrName>ppt_y</p:attrName>
                                        </p:attrNameLst>
                                      </p:cBhvr>
                                    </p:animMotion>
                                  </p:childTnLst>
                                </p:cTn>
                              </p:par>
                              <p:par>
                                <p:cTn id="11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3" dur="2000" fill="hold"/>
                                        <p:tgtEl>
                                          <p:spTgt spid="89"/>
                                        </p:tgtEl>
                                        <p:attrNameLst>
                                          <p:attrName>ppt_x</p:attrName>
                                          <p:attrName>ppt_y</p:attrName>
                                        </p:attrNameLst>
                                      </p:cBhvr>
                                    </p:animMotion>
                                  </p:childTnLst>
                                </p:cTn>
                              </p:par>
                              <p:par>
                                <p:cTn id="11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5" dur="2000" fill="hold"/>
                                        <p:tgtEl>
                                          <p:spTgt spid="90"/>
                                        </p:tgtEl>
                                        <p:attrNameLst>
                                          <p:attrName>ppt_x</p:attrName>
                                          <p:attrName>ppt_y</p:attrName>
                                        </p:attrNameLst>
                                      </p:cBhvr>
                                    </p:animMotion>
                                  </p:childTnLst>
                                </p:cTn>
                              </p:par>
                              <p:par>
                                <p:cTn id="11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7" dur="2000" fill="hold"/>
                                        <p:tgtEl>
                                          <p:spTgt spid="91"/>
                                        </p:tgtEl>
                                        <p:attrNameLst>
                                          <p:attrName>ppt_x</p:attrName>
                                          <p:attrName>ppt_y</p:attrName>
                                        </p:attrNameLst>
                                      </p:cBhvr>
                                    </p:animMotion>
                                  </p:childTnLst>
                                </p:cTn>
                              </p:par>
                              <p:par>
                                <p:cTn id="11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9" dur="2000" fill="hold"/>
                                        <p:tgtEl>
                                          <p:spTgt spid="93"/>
                                        </p:tgtEl>
                                        <p:attrNameLst>
                                          <p:attrName>ppt_x</p:attrName>
                                          <p:attrName>ppt_y</p:attrName>
                                        </p:attrNameLst>
                                      </p:cBhvr>
                                    </p:animMotion>
                                  </p:childTnLst>
                                </p:cTn>
                              </p:par>
                              <p:par>
                                <p:cTn id="12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1" dur="2000" fill="hold"/>
                                        <p:tgtEl>
                                          <p:spTgt spid="92"/>
                                        </p:tgtEl>
                                        <p:attrNameLst>
                                          <p:attrName>ppt_x</p:attrName>
                                          <p:attrName>ppt_y</p:attrName>
                                        </p:attrNameLst>
                                      </p:cBhvr>
                                    </p:animMotion>
                                  </p:childTnLst>
                                </p:cTn>
                              </p:par>
                              <p:par>
                                <p:cTn id="12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3" dur="2000" fill="hold"/>
                                        <p:tgtEl>
                                          <p:spTgt spid="94"/>
                                        </p:tgtEl>
                                        <p:attrNameLst>
                                          <p:attrName>ppt_x</p:attrName>
                                          <p:attrName>ppt_y</p:attrName>
                                        </p:attrNameLst>
                                      </p:cBhvr>
                                    </p:animMotion>
                                  </p:childTnLst>
                                </p:cTn>
                              </p:par>
                              <p:par>
                                <p:cTn id="12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5" dur="2000" fill="hold"/>
                                        <p:tgtEl>
                                          <p:spTgt spid="95"/>
                                        </p:tgtEl>
                                        <p:attrNameLst>
                                          <p:attrName>ppt_x</p:attrName>
                                          <p:attrName>ppt_y</p:attrName>
                                        </p:attrNameLst>
                                      </p:cBhvr>
                                    </p:animMotion>
                                  </p:childTnLst>
                                </p:cTn>
                              </p:par>
                            </p:childTnLst>
                          </p:cTn>
                        </p:par>
                      </p:childTnLst>
                    </p:cTn>
                  </p:par>
                </p:childTnLst>
              </p:cTn>
              <p:nextCondLst>
                <p:cond evt="onClick" delay="0">
                  <p:tgtEl>
                    <p:spTgt spid="99"/>
                  </p:tgtEl>
                </p:cond>
              </p:nextCondLst>
            </p:seq>
          </p:childTnLst>
        </p:cTn>
      </p:par>
    </p:tnLst>
    <p:bldLst>
      <p:bldP spid="49" grpId="0"/>
      <p:bldP spid="49" grpId="1"/>
      <p:bldP spid="50" grpId="0"/>
      <p:bldP spid="50" grpId="1"/>
      <p:bldP spid="97" grpId="0"/>
      <p:bldP spid="97" grpId="1"/>
      <p:bldP spid="98" grpId="0"/>
      <p:bldP spid="98" grpId="1"/>
      <p:bldP spid="101" grpId="0"/>
      <p:bldP spid="101" grpId="1"/>
      <p:bldP spid="102" grpId="0"/>
      <p:bldP spid="102"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685">
      <a:dk1>
        <a:sysClr val="windowText" lastClr="000000"/>
      </a:dk1>
      <a:lt1>
        <a:sysClr val="window" lastClr="FFFFFF"/>
      </a:lt1>
      <a:dk2>
        <a:srgbClr val="07443C"/>
      </a:dk2>
      <a:lt2>
        <a:srgbClr val="CA520A"/>
      </a:lt2>
      <a:accent1>
        <a:srgbClr val="CA520A"/>
      </a:accent1>
      <a:accent2>
        <a:srgbClr val="07443C"/>
      </a:accent2>
      <a:accent3>
        <a:srgbClr val="CA520A"/>
      </a:accent3>
      <a:accent4>
        <a:srgbClr val="07443C"/>
      </a:accent4>
      <a:accent5>
        <a:srgbClr val="CA520A"/>
      </a:accent5>
      <a:accent6>
        <a:srgbClr val="07443C"/>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TotalTime>
  <Words>3207</Words>
  <Application>Microsoft Office PowerPoint</Application>
  <PresentationFormat>Widescreen</PresentationFormat>
  <Paragraphs>389</Paragraphs>
  <Slides>67</Slides>
  <Notes>11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67</vt:i4>
      </vt:variant>
    </vt:vector>
  </HeadingPairs>
  <TitlesOfParts>
    <vt:vector size="74" baseType="lpstr">
      <vt:lpstr>Arial</vt:lpstr>
      <vt:lpstr>Arial Black</vt:lpstr>
      <vt:lpstr>Averta Std ExtraBold</vt:lpstr>
      <vt:lpstr>Calibri</vt:lpstr>
      <vt:lpstr>Calibri Light</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 Hà</dc:creator>
  <cp:lastModifiedBy>Minh Hà</cp:lastModifiedBy>
  <cp:revision>3</cp:revision>
  <dcterms:created xsi:type="dcterms:W3CDTF">2023-09-06T16:56:02Z</dcterms:created>
  <dcterms:modified xsi:type="dcterms:W3CDTF">2023-09-09T13:38:33Z</dcterms:modified>
</cp:coreProperties>
</file>